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9144000" cy="6858000" type="letter"/>
  <p:notesSz cx="9144000" cy="6858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mes, Ellen [NEA]" userId="8df78491-616d-4641-a13e-176bb27a1b7f" providerId="ADAL" clId="{99F31D30-34A9-42AF-B4CD-6C5952E75C32}"/>
    <pc:docChg chg="custSel modSld">
      <pc:chgData name="Holmes, Ellen [NEA]" userId="8df78491-616d-4641-a13e-176bb27a1b7f" providerId="ADAL" clId="{99F31D30-34A9-42AF-B4CD-6C5952E75C32}" dt="2026-08-24T15:25:40.884" v="357" actId="20577"/>
      <pc:docMkLst>
        <pc:docMk/>
      </pc:docMkLst>
      <pc:sldChg chg="delSp modSp mod">
        <pc:chgData name="Holmes, Ellen [NEA]" userId="8df78491-616d-4641-a13e-176bb27a1b7f" providerId="ADAL" clId="{99F31D30-34A9-42AF-B4CD-6C5952E75C32}" dt="2026-08-24T15:25:40.884" v="357" actId="20577"/>
        <pc:sldMkLst>
          <pc:docMk/>
          <pc:sldMk cId="2457006694" sldId="257"/>
        </pc:sldMkLst>
        <pc:spChg chg="mod">
          <ac:chgData name="Holmes, Ellen [NEA]" userId="8df78491-616d-4641-a13e-176bb27a1b7f" providerId="ADAL" clId="{99F31D30-34A9-42AF-B4CD-6C5952E75C32}" dt="2026-08-24T15:24:39.573" v="324" actId="1076"/>
          <ac:spMkLst>
            <pc:docMk/>
            <pc:sldMk cId="2457006694" sldId="257"/>
            <ac:spMk id="6" creationId="{D3C52A8E-D1FE-CD5C-DA7B-1C6508B0BCFE}"/>
          </ac:spMkLst>
        </pc:spChg>
        <pc:spChg chg="mod">
          <ac:chgData name="Holmes, Ellen [NEA]" userId="8df78491-616d-4641-a13e-176bb27a1b7f" providerId="ADAL" clId="{99F31D30-34A9-42AF-B4CD-6C5952E75C32}" dt="2026-08-24T15:25:40.884" v="357" actId="20577"/>
          <ac:spMkLst>
            <pc:docMk/>
            <pc:sldMk cId="2457006694" sldId="257"/>
            <ac:spMk id="7" creationId="{24876B16-DAFE-8857-7C75-574BCD6D7840}"/>
          </ac:spMkLst>
        </pc:spChg>
        <pc:spChg chg="mod">
          <ac:chgData name="Holmes, Ellen [NEA]" userId="8df78491-616d-4641-a13e-176bb27a1b7f" providerId="ADAL" clId="{99F31D30-34A9-42AF-B4CD-6C5952E75C32}" dt="2026-08-24T15:25:15.696" v="352" actId="122"/>
          <ac:spMkLst>
            <pc:docMk/>
            <pc:sldMk cId="2457006694" sldId="257"/>
            <ac:spMk id="9" creationId="{30E20B4B-A370-BE34-FDE1-AED3B31DF016}"/>
          </ac:spMkLst>
        </pc:spChg>
        <pc:spChg chg="del mod">
          <ac:chgData name="Holmes, Ellen [NEA]" userId="8df78491-616d-4641-a13e-176bb27a1b7f" providerId="ADAL" clId="{99F31D30-34A9-42AF-B4CD-6C5952E75C32}" dt="2026-08-24T15:23:57.660" v="301" actId="478"/>
          <ac:spMkLst>
            <pc:docMk/>
            <pc:sldMk cId="2457006694" sldId="257"/>
            <ac:spMk id="12" creationId="{34664433-920D-9760-D8AD-AFBDE5812760}"/>
          </ac:spMkLst>
        </pc:spChg>
        <pc:spChg chg="mod">
          <ac:chgData name="Holmes, Ellen [NEA]" userId="8df78491-616d-4641-a13e-176bb27a1b7f" providerId="ADAL" clId="{99F31D30-34A9-42AF-B4CD-6C5952E75C32}" dt="2026-08-24T15:25:09.104" v="351" actId="122"/>
          <ac:spMkLst>
            <pc:docMk/>
            <pc:sldMk cId="2457006694" sldId="257"/>
            <ac:spMk id="15" creationId="{04D206FF-3B82-E684-B191-A6FE2F19801B}"/>
          </ac:spMkLst>
        </pc:spChg>
        <pc:picChg chg="mod">
          <ac:chgData name="Holmes, Ellen [NEA]" userId="8df78491-616d-4641-a13e-176bb27a1b7f" providerId="ADAL" clId="{99F31D30-34A9-42AF-B4CD-6C5952E75C32}" dt="2026-08-24T15:24:35.570" v="323" actId="1076"/>
          <ac:picMkLst>
            <pc:docMk/>
            <pc:sldMk cId="2457006694" sldId="257"/>
            <ac:picMk id="5" creationId="{B2A5C9CE-F7D6-08EE-3BA7-5612BD6A428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7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4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9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1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7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49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0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35111" y="163526"/>
            <a:ext cx="917590" cy="11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266936" y="347499"/>
            <a:ext cx="781869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5B9BD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Campaign Lab Support Program</a:t>
            </a: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solidFill>
                  <a:srgbClr val="005DAA"/>
                </a:solidFill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lang="en-US" altLang="en-US" sz="11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85" y="5280577"/>
            <a:ext cx="1689496" cy="45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53" y="5739428"/>
            <a:ext cx="41098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71336" y="1117624"/>
            <a:ext cx="9014298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algn="ctr"/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b="1" i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___</a:t>
            </a:r>
            <a:r>
              <a:rPr lang="en-US" b="1" dirty="0"/>
              <a:t>__________________________________________________</a:t>
            </a:r>
            <a:endParaRPr lang="en-US" b="1" i="1" dirty="0">
              <a:solidFill>
                <a:srgbClr val="FFFFFF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latin typeface="Calibri" panose="020F0502020204030204" pitchFamily="34" charset="0"/>
                <a:cs typeface="Times New Roman" panose="02020603050405020304" pitchFamily="18" charset="0"/>
              </a:rPr>
              <a:t>Completed _____ Hours of Online Professional Learning </a:t>
            </a:r>
          </a:p>
          <a:p>
            <a:pPr algn="ctr"/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UniServ, Organizer, and Campaign Lab Course Named:  </a:t>
            </a:r>
          </a:p>
          <a:p>
            <a:pPr algn="ctr"/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/>
              <a:t>__________________________________________________________________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604285" y="4225880"/>
            <a:ext cx="7845809" cy="701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certificate is only valid if accompanied by a screenshot of the course completion page.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page will include the course title, the length in participation hours, and the date completed. 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384645" y="992431"/>
            <a:ext cx="7065449" cy="19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0">
            <a:extLst>
              <a:ext uri="{FF2B5EF4-FFF2-40B4-BE49-F238E27FC236}">
                <a16:creationId xmlns:a16="http://schemas.microsoft.com/office/drawing/2014/main" id="{04D206FF-3B82-E684-B191-A6FE2F198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611" y="5630843"/>
            <a:ext cx="19895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Completion Date</a:t>
            </a:r>
          </a:p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</a:t>
            </a:r>
            <a:endParaRPr lang="en-US" altLang="en-US" sz="1200" b="1" dirty="0"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E58D77-68F6-4DD5-9BCA-6787BEA810CB}">
  <ds:schemaRefs>
    <ds:schemaRef ds:uri="b891f0bc-c2e0-4096-ba95-63d9ad5383e5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f4adc256-1af6-498f-b253-d417b21902d6"/>
    <ds:schemaRef ds:uri="http://www.w3.org/XML/1998/namespace"/>
    <ds:schemaRef ds:uri="05627597-0322-42fc-bc19-1d0dde15c694"/>
    <ds:schemaRef ds:uri="5ed5bd0d-9aa5-480d-8c58-25f9f57090c9"/>
  </ds:schemaRefs>
</ds:datastoreItem>
</file>

<file path=customXml/itemProps2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BF8FF6-9A19-4E89-A32E-D131A4E3E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627597-0322-42fc-bc19-1d0dde15c694"/>
    <ds:schemaRef ds:uri="5ed5bd0d-9aa5-480d-8c58-25f9f5709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171</TotalTime>
  <Words>103</Words>
  <Application>Microsoft Office PowerPoint</Application>
  <PresentationFormat>Letter Paper (8.5x11 in)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Holmes, Ellen [NEA]</cp:lastModifiedBy>
  <cp:revision>14</cp:revision>
  <cp:lastPrinted>2025-07-15T17:27:19Z</cp:lastPrinted>
  <dcterms:created xsi:type="dcterms:W3CDTF">2025-06-11T19:55:17Z</dcterms:created>
  <dcterms:modified xsi:type="dcterms:W3CDTF">2026-08-24T15:25:53Z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</Properties>
</file>