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custSel modSld">
      <pc:chgData name="Holmes, Ellen [NEA]" userId="8df78491-616d-4641-a13e-176bb27a1b7f" providerId="ADAL" clId="{99F31D30-34A9-42AF-B4CD-6C5952E75C32}" dt="2026-05-22T19:24:36.642" v="78" actId="1076"/>
      <pc:docMkLst>
        <pc:docMk/>
      </pc:docMkLst>
      <pc:sldChg chg="modSp mod">
        <pc:chgData name="Holmes, Ellen [NEA]" userId="8df78491-616d-4641-a13e-176bb27a1b7f" providerId="ADAL" clId="{99F31D30-34A9-42AF-B4CD-6C5952E75C32}" dt="2026-05-22T19:24:36.642" v="78" actId="1076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6-05-22T19:23:15.595" v="72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6-05-22T19:24:36.642" v="78" actId="1076"/>
          <ac:spMkLst>
            <pc:docMk/>
            <pc:sldMk cId="2457006694" sldId="257"/>
            <ac:spMk id="8" creationId="{00000000-0000-0000-0000-000000000000}"/>
          </ac:spMkLst>
        </pc:spChg>
        <pc:spChg chg="mod">
          <ac:chgData name="Holmes, Ellen [NEA]" userId="8df78491-616d-4641-a13e-176bb27a1b7f" providerId="ADAL" clId="{99F31D30-34A9-42AF-B4CD-6C5952E75C32}" dt="2026-05-22T19:24:27.236" v="77" actId="20577"/>
          <ac:spMkLst>
            <pc:docMk/>
            <pc:sldMk cId="2457006694" sldId="257"/>
            <ac:spMk id="10" creationId="{D78E8D54-1B46-545E-C0E9-6059EF505B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4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Defunding Our Schools: Understanding the Billionaires’ Agenda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-58366" y="5551013"/>
            <a:ext cx="9144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4.0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871" y="3612021"/>
            <a:ext cx="8210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•     Assess the concrete financial and educational impacts of privatization on public schools and communities.</a:t>
            </a:r>
          </a:p>
          <a:p>
            <a:r>
              <a:rPr lang="en-US" sz="1200" dirty="0"/>
              <a:t>•     Apply this knowledge to support organizing, advocacy, and public awareness initiatives.</a:t>
            </a:r>
          </a:p>
          <a:p>
            <a:r>
              <a:rPr lang="en-US" sz="1200" dirty="0"/>
              <a:t>•     Explain how tax incentives for corporations reduce public school funding</a:t>
            </a:r>
          </a:p>
          <a:p>
            <a:r>
              <a:rPr lang="en-US" sz="1200" dirty="0"/>
              <a:t>•     Describe the history and evolution of corporate tax abatements and subsidies</a:t>
            </a:r>
          </a:p>
          <a:p>
            <a:r>
              <a:rPr lang="en-US" sz="1200" dirty="0"/>
              <a:t>•     Identify key wealthy individuals and corporations influencing education funding policy</a:t>
            </a:r>
          </a:p>
          <a:p>
            <a:r>
              <a:rPr lang="en-US" sz="1200" dirty="0"/>
              <a:t>•     Analyze state and local examples where tax breaks have harmed public schools</a:t>
            </a:r>
          </a:p>
          <a:p>
            <a:r>
              <a:rPr lang="en-US" sz="1200" dirty="0"/>
              <a:t>•     Articulate the equity and accountability implications of current tax incentive policies</a:t>
            </a:r>
          </a:p>
          <a:p>
            <a:r>
              <a:rPr lang="en-US" sz="1200" dirty="0"/>
              <a:t>•     Identify the primary billionaires and organizations driving public education privatization.</a:t>
            </a:r>
          </a:p>
          <a:p>
            <a:r>
              <a:rPr lang="en-US" sz="1200" dirty="0"/>
              <a:t>•     Describe the strategies these actors use to influence policy, legislation, and public opinion.</a:t>
            </a:r>
          </a:p>
          <a:p>
            <a:r>
              <a:rPr lang="en-US" sz="1200" dirty="0"/>
              <a:t>•     Explain Jeff Yass’s background, motivations, and methods for funding privatization efforts.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5FBF8FF6-9A19-4E89-A32E-D131A4E3E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  <ds:schemaRef ds:uri="05627597-0322-42fc-bc19-1d0dde15c694"/>
    <ds:schemaRef ds:uri="5ed5bd0d-9aa5-480d-8c58-25f9f57090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138</TotalTime>
  <Words>215</Words>
  <Application>Microsoft Office PowerPoint</Application>
  <PresentationFormat>Letter Paper (8.5x11 in)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14</cp:revision>
  <cp:lastPrinted>2025-07-15T17:27:19Z</cp:lastPrinted>
  <dcterms:created xsi:type="dcterms:W3CDTF">2025-06-11T19:55:17Z</dcterms:created>
  <dcterms:modified xsi:type="dcterms:W3CDTF">2026-05-22T19:24:43Z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