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7/22/2025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>
                <a:latin typeface="Calibri" panose="020F0502020204030204" pitchFamily="34" charset="0"/>
                <a:cs typeface="Times New Roman" panose="02020603050405020304" pitchFamily="18" charset="0"/>
              </a:rPr>
              <a:t>Completed </a:t>
            </a:r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000" b="1" smtClean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Coaching as a Leadership Practice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6485" y="4958424"/>
            <a:ext cx="9144000" cy="304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Contact Hours </a:t>
            </a:r>
            <a:r>
              <a:rPr lang="en-US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5.0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587" y="3621686"/>
            <a:ext cx="8210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Participants will understand why coaching is the way to change union culture and enable leaders to use their agency for change.</a:t>
            </a:r>
          </a:p>
          <a:p>
            <a:r>
              <a:rPr lang="en-US" sz="1200" dirty="0"/>
              <a:t>Participants will understand the roots of our coaching theory.</a:t>
            </a:r>
          </a:p>
          <a:p>
            <a:r>
              <a:rPr lang="en-US" sz="1200" dirty="0"/>
              <a:t>Participants will review the five steps of an effective campaign coaching cycle. </a:t>
            </a:r>
          </a:p>
          <a:p>
            <a:r>
              <a:rPr lang="en-US" sz="1200" dirty="0"/>
              <a:t>Participants will be able to identify the core elements and approaches of campaign coaching.</a:t>
            </a:r>
          </a:p>
          <a:p>
            <a:r>
              <a:rPr lang="en-US" sz="1200" dirty="0"/>
              <a:t>Participants will be able to identify the key elements of the craft of coaching</a:t>
            </a:r>
            <a:r>
              <a:rPr lang="en-US" sz="1200" dirty="0" smtClean="0"/>
              <a:t>.</a:t>
            </a: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9F3978-C0C2-44B5-B311-F507B9D3FBBB}"/>
</file>

<file path=customXml/itemProps2.xml><?xml version="1.0" encoding="utf-8"?>
<ds:datastoreItem xmlns:ds="http://schemas.openxmlformats.org/officeDocument/2006/customXml" ds:itemID="{4FE58D77-68F6-4DD5-9BCA-6787BEA810CB}">
  <ds:schemaRefs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b891f0bc-c2e0-4096-ba95-63d9ad5383e5"/>
    <ds:schemaRef ds:uri="f4adc256-1af6-498f-b253-d417b21902d6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127</TotalTime>
  <Words>152</Words>
  <Application>Microsoft Office PowerPoint</Application>
  <PresentationFormat>Letter Paper (8.5x11 in)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RotisSerif</vt:lpstr>
      <vt:lpstr>Times New Roman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11</cp:revision>
  <cp:lastPrinted>2025-07-15T17:27:19Z</cp:lastPrinted>
  <dcterms:created xsi:type="dcterms:W3CDTF">2025-06-11T19:55:17Z</dcterms:created>
  <dcterms:modified xsi:type="dcterms:W3CDTF">2025-07-22T20:35:30Z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