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98" d="100"/>
          <a:sy n="98" d="100"/>
        </p:scale>
        <p:origin x="7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5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Leading a Campaign Cycle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-1715" y="4413941"/>
            <a:ext cx="9144000" cy="97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 Cycle Overview				2.0 Contact Hours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 Leadership Team 				2.0 Contact Hours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 Lab Overview				1.0  Contact Hours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4409E0E-7467-1107-F7D1-69509C3E4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694958"/>
              </p:ext>
            </p:extLst>
          </p:nvPr>
        </p:nvGraphicFramePr>
        <p:xfrm>
          <a:off x="235110" y="3690455"/>
          <a:ext cx="8670351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117">
                  <a:extLst>
                    <a:ext uri="{9D8B030D-6E8A-4147-A177-3AD203B41FA5}">
                      <a16:colId xmlns:a16="http://schemas.microsoft.com/office/drawing/2014/main" val="662283338"/>
                    </a:ext>
                  </a:extLst>
                </a:gridCol>
                <a:gridCol w="2890117">
                  <a:extLst>
                    <a:ext uri="{9D8B030D-6E8A-4147-A177-3AD203B41FA5}">
                      <a16:colId xmlns:a16="http://schemas.microsoft.com/office/drawing/2014/main" val="3424944674"/>
                    </a:ext>
                  </a:extLst>
                </a:gridCol>
                <a:gridCol w="2890117">
                  <a:extLst>
                    <a:ext uri="{9D8B030D-6E8A-4147-A177-3AD203B41FA5}">
                      <a16:colId xmlns:a16="http://schemas.microsoft.com/office/drawing/2014/main" val="47765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 the key components of a winning campaign cycle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 the essential steps for launching a Campaign Leadership Team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 the purpose and  structure of the Campaign lab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9356"/>
                  </a:ext>
                </a:extLst>
              </a:tr>
            </a:tbl>
          </a:graphicData>
        </a:graphic>
      </p:graphicFrame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f4adc256-1af6-498f-b253-d417b21902d6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D9E708C-9D66-47F4-8078-D59FFA5572CE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118</TotalTime>
  <Words>132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Ichwantoro, Kricket [NEA]</cp:lastModifiedBy>
  <cp:revision>6</cp:revision>
  <cp:lastPrinted>2025-07-15T17:27:19Z</cp:lastPrinted>
  <dcterms:created xsi:type="dcterms:W3CDTF">2025-06-11T19:55:17Z</dcterms:created>
  <dcterms:modified xsi:type="dcterms:W3CDTF">2025-07-15T19:43:25Z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