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FA019E-C24A-97F4-AE9C-96FD2862A526}" v="70" dt="2025-10-24T17:55:07.8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>
        <p:scale>
          <a:sx n="115" d="100"/>
          <a:sy n="115" d="100"/>
        </p:scale>
        <p:origin x="2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S::eholmes@nea.org::8df78491-616d-4641-a13e-176bb27a1b7f" providerId="AD" clId="Web-{18FA019E-C24A-97F4-AE9C-96FD2862A526}"/>
    <pc:docChg chg="modSld">
      <pc:chgData name="Holmes, Ellen [NEA]" userId="S::eholmes@nea.org::8df78491-616d-4641-a13e-176bb27a1b7f" providerId="AD" clId="Web-{18FA019E-C24A-97F4-AE9C-96FD2862A526}" dt="2025-10-24T17:55:06.211" v="29" actId="20577"/>
      <pc:docMkLst>
        <pc:docMk/>
      </pc:docMkLst>
      <pc:sldChg chg="modSp">
        <pc:chgData name="Holmes, Ellen [NEA]" userId="S::eholmes@nea.org::8df78491-616d-4641-a13e-176bb27a1b7f" providerId="AD" clId="Web-{18FA019E-C24A-97F4-AE9C-96FD2862A526}" dt="2025-10-24T17:55:06.211" v="29" actId="20577"/>
        <pc:sldMkLst>
          <pc:docMk/>
          <pc:sldMk cId="2457006694" sldId="257"/>
        </pc:sldMkLst>
        <pc:spChg chg="mod">
          <ac:chgData name="Holmes, Ellen [NEA]" userId="S::eholmes@nea.org::8df78491-616d-4641-a13e-176bb27a1b7f" providerId="AD" clId="Web-{18FA019E-C24A-97F4-AE9C-96FD2862A526}" dt="2025-10-24T17:54:55.727" v="27" actId="20577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S::eholmes@nea.org::8df78491-616d-4641-a13e-176bb27a1b7f" providerId="AD" clId="Web-{18FA019E-C24A-97F4-AE9C-96FD2862A526}" dt="2025-10-24T17:55:06.211" v="29" actId="20577"/>
          <ac:spMkLst>
            <pc:docMk/>
            <pc:sldMk cId="2457006694" sldId="257"/>
            <ac:spMk id="10" creationId="{D78E8D54-1B46-545E-C0E9-6059EF505B40}"/>
          </ac:spMkLst>
        </pc:spChg>
      </pc:sldChg>
    </pc:docChg>
  </pc:docChgLst>
  <pc:docChgLst>
    <pc:chgData name="Holmes, Ellen [NEA]" userId="8df78491-616d-4641-a13e-176bb27a1b7f" providerId="ADAL" clId="{99F31D30-34A9-42AF-B4CD-6C5952E75C32}"/>
    <pc:docChg chg="custSel modSld">
      <pc:chgData name="Holmes, Ellen [NEA]" userId="8df78491-616d-4641-a13e-176bb27a1b7f" providerId="ADAL" clId="{99F31D30-34A9-42AF-B4CD-6C5952E75C32}" dt="2025-10-23T22:39:32.990" v="411" actId="20577"/>
      <pc:docMkLst>
        <pc:docMk/>
      </pc:docMkLst>
      <pc:sldChg chg="modSp mod">
        <pc:chgData name="Holmes, Ellen [NEA]" userId="8df78491-616d-4641-a13e-176bb27a1b7f" providerId="ADAL" clId="{99F31D30-34A9-42AF-B4CD-6C5952E75C32}" dt="2025-10-23T22:39:32.990" v="411" actId="20577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5-10-23T22:19:45.291" v="121" actId="6549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8df78491-616d-4641-a13e-176bb27a1b7f" providerId="ADAL" clId="{99F31D30-34A9-42AF-B4CD-6C5952E75C32}" dt="2025-10-23T22:39:32.990" v="411" actId="20577"/>
          <ac:spMkLst>
            <pc:docMk/>
            <pc:sldMk cId="2457006694" sldId="257"/>
            <ac:spMk id="8" creationId="{00000000-0000-0000-0000-000000000000}"/>
          </ac:spMkLst>
        </pc:spChg>
        <pc:spChg chg="mod">
          <ac:chgData name="Holmes, Ellen [NEA]" userId="8df78491-616d-4641-a13e-176bb27a1b7f" providerId="ADAL" clId="{99F31D30-34A9-42AF-B4CD-6C5952E75C32}" dt="2025-10-23T22:22:20.159" v="274" actId="1076"/>
          <ac:spMkLst>
            <pc:docMk/>
            <pc:sldMk cId="2457006694" sldId="257"/>
            <ac:spMk id="10" creationId="{D78E8D54-1B46-545E-C0E9-6059EF505B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/>
                <a:ea typeface="Calibri"/>
                <a:cs typeface="Times New Roman"/>
              </a:rPr>
              <a:t>Completed 6 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Coaching and Leadership in Winning Campaigns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0" y="5152135"/>
            <a:ext cx="9144000" cy="2922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/>
                <a:ea typeface="Calibri"/>
                <a:cs typeface="Times New Roman"/>
              </a:rPr>
              <a:t>Total Contact Hours 6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441" y="3707935"/>
            <a:ext cx="791036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Participants will:</a:t>
            </a:r>
          </a:p>
          <a:p>
            <a:r>
              <a:rPr lang="en-US" sz="1200" dirty="0"/>
              <a:t>Understand the methods for developing and supporting engaged leaders and interdependent structures.  </a:t>
            </a:r>
          </a:p>
          <a:p>
            <a:r>
              <a:rPr lang="en-US" sz="1200" dirty="0"/>
              <a:t>Develop key coaching skills and apply them for appropriate interventions and growth of leaders within an </a:t>
            </a:r>
            <a:r>
              <a:rPr lang="en-US" sz="1200"/>
              <a:t>issue campaign. </a:t>
            </a:r>
            <a:endParaRPr lang="en-US" sz="1200" dirty="0"/>
          </a:p>
          <a:p>
            <a:r>
              <a:rPr lang="en-US" sz="1200" dirty="0"/>
              <a:t>Design strategic alignment of leadership tests and tactics using scenarios and case studies.  </a:t>
            </a:r>
          </a:p>
          <a:p>
            <a:r>
              <a:rPr lang="en-US" sz="1200" dirty="0"/>
              <a:t>Analyze and develop key people metrics across tactics and learn how to coach teams towards those metrics.  </a:t>
            </a:r>
          </a:p>
          <a:p>
            <a:r>
              <a:rPr lang="en-US" sz="1200" dirty="0"/>
              <a:t>Create a long-term, strategic campaign plan around organizing that includes redline tactic pivots.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D99EDE6-F253-45D3-B31E-C3FFDF71E250}"/>
</file>

<file path=customXml/itemProps3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161</TotalTime>
  <Words>160</Words>
  <Application>Microsoft Office PowerPoint</Application>
  <PresentationFormat>Letter Paper (8.5x11 in)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23</cp:revision>
  <cp:lastPrinted>2025-07-15T17:27:19Z</cp:lastPrinted>
  <dcterms:created xsi:type="dcterms:W3CDTF">2025-06-11T19:55:17Z</dcterms:created>
  <dcterms:modified xsi:type="dcterms:W3CDTF">2025-10-24T17:55:10Z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