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5-10-27T20:22:51.063" v="250" actId="15"/>
      <pc:docMkLst>
        <pc:docMk/>
      </pc:docMkLst>
      <pc:sldChg chg="modSp mod">
        <pc:chgData name="Holmes, Ellen [NEA]" userId="8df78491-616d-4641-a13e-176bb27a1b7f" providerId="ADAL" clId="{99F31D30-34A9-42AF-B4CD-6C5952E75C32}" dt="2025-10-27T20:22:51.063" v="250" actId="15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5-10-27T20:14:26.297" v="59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5-10-27T20:22:51.063" v="250" actId="15"/>
          <ac:spMkLst>
            <pc:docMk/>
            <pc:sldMk cId="2457006694" sldId="257"/>
            <ac:spMk id="8" creationId="{00000000-0000-0000-0000-000000000000}"/>
          </ac:spMkLst>
        </pc:spChg>
        <pc:spChg chg="mod">
          <ac:chgData name="Holmes, Ellen [NEA]" userId="8df78491-616d-4641-a13e-176bb27a1b7f" providerId="ADAL" clId="{99F31D30-34A9-42AF-B4CD-6C5952E75C32}" dt="2025-10-27T20:22:43.278" v="249" actId="20577"/>
          <ac:spMkLst>
            <pc:docMk/>
            <pc:sldMk cId="2457006694" sldId="257"/>
            <ac:spMk id="9" creationId="{30E20B4B-A370-BE34-FDE1-AED3B31DF0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/>
                <a:ea typeface="Calibri"/>
                <a:cs typeface="Times New Roman"/>
              </a:rPr>
              <a:t>Completed 6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Skills to Win on HBCU and MSI Campuses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0" y="5152135"/>
            <a:ext cx="9144000" cy="2922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/>
                <a:ea typeface="Calibri"/>
                <a:cs typeface="Times New Roman"/>
              </a:rPr>
              <a:t>Total Contact Hours 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516" y="3707935"/>
            <a:ext cx="8165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Participants will:</a:t>
            </a:r>
          </a:p>
          <a:p>
            <a:pPr lvl="1"/>
            <a:r>
              <a:rPr lang="en-US" sz="1200" dirty="0"/>
              <a:t>Identify an organizing issue, demand, and target of an issue campaign</a:t>
            </a:r>
          </a:p>
          <a:p>
            <a:pPr lvl="1"/>
            <a:r>
              <a:rPr lang="en-US" sz="1200" dirty="0"/>
              <a:t>Apply the iterative practice of equity analysis and a racial-lens tool in the design of an issue campaign</a:t>
            </a:r>
          </a:p>
          <a:p>
            <a:pPr lvl="1"/>
            <a:r>
              <a:rPr lang="en-US" sz="1200" dirty="0"/>
              <a:t>Prepare an analysis of three aspects of power - the target, the spectrum of allies, and the context of their issue</a:t>
            </a:r>
          </a:p>
          <a:p>
            <a:pPr lvl="1"/>
            <a:r>
              <a:rPr lang="en-US" sz="1200" dirty="0"/>
              <a:t>Develop target metrics at key points of a campaign allowing progress monitoring towards a final campaign outcome</a:t>
            </a:r>
          </a:p>
          <a:p>
            <a:pPr lvl="1"/>
            <a:r>
              <a:rPr lang="en-US" sz="1200" dirty="0"/>
              <a:t>Design strategic actions that engage higher numbers of people in a campaign at greater levels of leadership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BF2A9B-C0D9-48CB-9C64-8B917D18B191}"/>
</file>

<file path=customXml/itemProps3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170</TotalTime>
  <Words>170</Words>
  <Application>Microsoft Office PowerPoint</Application>
  <PresentationFormat>Letter Paper (8.5x11 in)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24</cp:revision>
  <cp:lastPrinted>2025-07-15T17:27:19Z</cp:lastPrinted>
  <dcterms:created xsi:type="dcterms:W3CDTF">2025-06-11T19:55:17Z</dcterms:created>
  <dcterms:modified xsi:type="dcterms:W3CDTF">2025-10-27T20:22:58Z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