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5-11-08T19:48:25.008" v="71" actId="20577"/>
      <pc:docMkLst>
        <pc:docMk/>
      </pc:docMkLst>
      <pc:sldChg chg="modSp mod">
        <pc:chgData name="Holmes, Ellen [NEA]" userId="8df78491-616d-4641-a13e-176bb27a1b7f" providerId="ADAL" clId="{99F31D30-34A9-42AF-B4CD-6C5952E75C32}" dt="2025-11-08T19:48:25.008" v="71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11-08T19:45:43.512" v="64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5-11-08T19:48:11.300" v="67" actId="255"/>
          <ac:spMkLst>
            <pc:docMk/>
            <pc:sldMk cId="2457006694" sldId="257"/>
            <ac:spMk id="8" creationId="{00000000-0000-0000-0000-000000000000}"/>
          </ac:spMkLst>
        </pc:spChg>
        <pc:spChg chg="mod">
          <ac:chgData name="Holmes, Ellen [NEA]" userId="8df78491-616d-4641-a13e-176bb27a1b7f" providerId="ADAL" clId="{99F31D30-34A9-42AF-B4CD-6C5952E75C32}" dt="2025-11-08T19:48:20.429" v="68" actId="6549"/>
          <ac:spMkLst>
            <pc:docMk/>
            <pc:sldMk cId="2457006694" sldId="257"/>
            <ac:spMk id="9" creationId="{30E20B4B-A370-BE34-FDE1-AED3B31DF016}"/>
          </ac:spMkLst>
        </pc:spChg>
        <pc:spChg chg="mod">
          <ac:chgData name="Holmes, Ellen [NEA]" userId="8df78491-616d-4641-a13e-176bb27a1b7f" providerId="ADAL" clId="{99F31D30-34A9-42AF-B4CD-6C5952E75C32}" dt="2025-11-08T19:48:25.008" v="71" actId="20577"/>
          <ac:spMkLst>
            <pc:docMk/>
            <pc:sldMk cId="2457006694" sldId="257"/>
            <ac:spMk id="10" creationId="{D78E8D54-1B46-545E-C0E9-6059EF505B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/>
                <a:ea typeface="Calibri"/>
                <a:cs typeface="Times New Roman"/>
              </a:rPr>
              <a:t>Completed 12 Hours of In Person and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Focused Academy: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Organizing on HBCU Campuses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0" y="5152135"/>
            <a:ext cx="9144000" cy="2922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/>
                <a:ea typeface="Calibri"/>
                <a:cs typeface="Times New Roman"/>
              </a:rPr>
              <a:t>Total Contact Hours 12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441" y="3707935"/>
            <a:ext cx="791036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Participants will:</a:t>
            </a:r>
          </a:p>
          <a:p>
            <a:r>
              <a:rPr lang="en-US" sz="1200" dirty="0"/>
              <a:t>Investigate the structural oppression at play preventing the full realization of non-PWI efficacies</a:t>
            </a:r>
          </a:p>
          <a:p>
            <a:r>
              <a:rPr lang="en-US" sz="1200" dirty="0"/>
              <a:t>Assess and define the various roles staff, leaders, and partners play in building locals while maintaining a member-driven program </a:t>
            </a:r>
          </a:p>
          <a:p>
            <a:r>
              <a:rPr lang="en-US" sz="1200" dirty="0"/>
              <a:t>Participate in several scenarios and role plays to apply problem-solving and planning methods</a:t>
            </a:r>
          </a:p>
          <a:p>
            <a:r>
              <a:rPr lang="en-US" sz="1200" dirty="0"/>
              <a:t>Analyze case studies of affiliates that have focused on HBCU Programs and Campaigns</a:t>
            </a:r>
          </a:p>
          <a:p>
            <a:r>
              <a:rPr lang="en-US" sz="1200" dirty="0"/>
              <a:t>Develop skills around strategic planning, leadership tests, data collection, and narrative development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3844A0-A189-417D-AC5F-6E79023190A9}"/>
</file>

<file path=customXml/itemProps3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165</TotalTime>
  <Words>151</Words>
  <Application>Microsoft Office PowerPoint</Application>
  <PresentationFormat>Letter Paper (8.5x11 in)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24</cp:revision>
  <cp:lastPrinted>2025-07-15T17:27:19Z</cp:lastPrinted>
  <dcterms:created xsi:type="dcterms:W3CDTF">2025-06-11T19:55:17Z</dcterms:created>
  <dcterms:modified xsi:type="dcterms:W3CDTF">2025-11-08T19:48:41Z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