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</p:sldIdLst>
  <p:sldSz cx="6858000" cy="9144000" type="letter"/>
  <p:notesSz cx="6858000" cy="9144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C3A66B-78AD-4E0B-848B-3C0104E3A5E8}" v="10" dt="2025-06-11T21:12:45.4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22" autoAdjust="0"/>
    <p:restoredTop sz="94660"/>
  </p:normalViewPr>
  <p:slideViewPr>
    <p:cSldViewPr snapToGrid="0">
      <p:cViewPr varScale="1">
        <p:scale>
          <a:sx n="62" d="100"/>
          <a:sy n="62" d="100"/>
        </p:scale>
        <p:origin x="201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tags" Target="tags/tag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chwantoro, Kricket [NEA]" userId="1c9082f4-01de-41c3-bb6c-6a3d8116b831" providerId="ADAL" clId="{F3C3A66B-78AD-4E0B-848B-3C0104E3A5E8}"/>
    <pc:docChg chg="undo custSel addSld delSld modSld">
      <pc:chgData name="Ichwantoro, Kricket [NEA]" userId="1c9082f4-01de-41c3-bb6c-6a3d8116b831" providerId="ADAL" clId="{F3C3A66B-78AD-4E0B-848B-3C0104E3A5E8}" dt="2025-06-11T21:15:09.416" v="229" actId="2696"/>
      <pc:docMkLst>
        <pc:docMk/>
      </pc:docMkLst>
      <pc:sldChg chg="modSp del mod">
        <pc:chgData name="Ichwantoro, Kricket [NEA]" userId="1c9082f4-01de-41c3-bb6c-6a3d8116b831" providerId="ADAL" clId="{F3C3A66B-78AD-4E0B-848B-3C0104E3A5E8}" dt="2025-06-11T21:15:09.416" v="229" actId="2696"/>
        <pc:sldMkLst>
          <pc:docMk/>
          <pc:sldMk cId="1957957210" sldId="256"/>
        </pc:sldMkLst>
        <pc:picChg chg="mod">
          <ac:chgData name="Ichwantoro, Kricket [NEA]" userId="1c9082f4-01de-41c3-bb6c-6a3d8116b831" providerId="ADAL" clId="{F3C3A66B-78AD-4E0B-848B-3C0104E3A5E8}" dt="2025-06-11T21:04:45.650" v="9" actId="1076"/>
          <ac:picMkLst>
            <pc:docMk/>
            <pc:sldMk cId="1957957210" sldId="256"/>
            <ac:picMk id="4" creationId="{00000000-0000-0000-0000-000000000000}"/>
          </ac:picMkLst>
        </pc:picChg>
      </pc:sldChg>
      <pc:sldChg chg="addSp delSp modSp add mod">
        <pc:chgData name="Ichwantoro, Kricket [NEA]" userId="1c9082f4-01de-41c3-bb6c-6a3d8116b831" providerId="ADAL" clId="{F3C3A66B-78AD-4E0B-848B-3C0104E3A5E8}" dt="2025-06-11T21:15:05.772" v="228" actId="478"/>
        <pc:sldMkLst>
          <pc:docMk/>
          <pc:sldMk cId="2457006694" sldId="257"/>
        </pc:sldMkLst>
        <pc:spChg chg="add mod">
          <ac:chgData name="Ichwantoro, Kricket [NEA]" userId="1c9082f4-01de-41c3-bb6c-6a3d8116b831" providerId="ADAL" clId="{F3C3A66B-78AD-4E0B-848B-3C0104E3A5E8}" dt="2025-06-11T21:05:51.814" v="27" actId="20577"/>
          <ac:spMkLst>
            <pc:docMk/>
            <pc:sldMk cId="2457006694" sldId="257"/>
            <ac:spMk id="3" creationId="{0909AA30-E202-D898-52BF-1AA391CEA3F5}"/>
          </ac:spMkLst>
        </pc:spChg>
        <pc:spChg chg="add mod">
          <ac:chgData name="Ichwantoro, Kricket [NEA]" userId="1c9082f4-01de-41c3-bb6c-6a3d8116b831" providerId="ADAL" clId="{F3C3A66B-78AD-4E0B-848B-3C0104E3A5E8}" dt="2025-06-11T21:06:38.396" v="31"/>
          <ac:spMkLst>
            <pc:docMk/>
            <pc:sldMk cId="2457006694" sldId="257"/>
            <ac:spMk id="6" creationId="{D3C52A8E-D1FE-CD5C-DA7B-1C6508B0BCFE}"/>
          </ac:spMkLst>
        </pc:spChg>
        <pc:spChg chg="add mod">
          <ac:chgData name="Ichwantoro, Kricket [NEA]" userId="1c9082f4-01de-41c3-bb6c-6a3d8116b831" providerId="ADAL" clId="{F3C3A66B-78AD-4E0B-848B-3C0104E3A5E8}" dt="2025-06-11T21:14:54.386" v="226" actId="255"/>
          <ac:spMkLst>
            <pc:docMk/>
            <pc:sldMk cId="2457006694" sldId="257"/>
            <ac:spMk id="7" creationId="{24876B16-DAFE-8857-7C75-574BCD6D7840}"/>
          </ac:spMkLst>
        </pc:spChg>
        <pc:spChg chg="add mod">
          <ac:chgData name="Ichwantoro, Kricket [NEA]" userId="1c9082f4-01de-41c3-bb6c-6a3d8116b831" providerId="ADAL" clId="{F3C3A66B-78AD-4E0B-848B-3C0104E3A5E8}" dt="2025-06-11T21:14:08.258" v="220" actId="14100"/>
          <ac:spMkLst>
            <pc:docMk/>
            <pc:sldMk cId="2457006694" sldId="257"/>
            <ac:spMk id="8" creationId="{9F360BD9-0B09-7CA2-F8A5-FB0BCED0BC6D}"/>
          </ac:spMkLst>
        </pc:spChg>
        <pc:spChg chg="add mod">
          <ac:chgData name="Ichwantoro, Kricket [NEA]" userId="1c9082f4-01de-41c3-bb6c-6a3d8116b831" providerId="ADAL" clId="{F3C3A66B-78AD-4E0B-848B-3C0104E3A5E8}" dt="2025-06-11T21:08:56.427" v="70"/>
          <ac:spMkLst>
            <pc:docMk/>
            <pc:sldMk cId="2457006694" sldId="257"/>
            <ac:spMk id="9" creationId="{30E20B4B-A370-BE34-FDE1-AED3B31DF016}"/>
          </ac:spMkLst>
        </pc:spChg>
        <pc:spChg chg="add mod">
          <ac:chgData name="Ichwantoro, Kricket [NEA]" userId="1c9082f4-01de-41c3-bb6c-6a3d8116b831" providerId="ADAL" clId="{F3C3A66B-78AD-4E0B-848B-3C0104E3A5E8}" dt="2025-06-11T21:14:13.808" v="221" actId="1076"/>
          <ac:spMkLst>
            <pc:docMk/>
            <pc:sldMk cId="2457006694" sldId="257"/>
            <ac:spMk id="10" creationId="{D78E8D54-1B46-545E-C0E9-6059EF505B40}"/>
          </ac:spMkLst>
        </pc:spChg>
        <pc:picChg chg="add mod">
          <ac:chgData name="Ichwantoro, Kricket [NEA]" userId="1c9082f4-01de-41c3-bb6c-6a3d8116b831" providerId="ADAL" clId="{F3C3A66B-78AD-4E0B-848B-3C0104E3A5E8}" dt="2025-06-11T21:05:29.380" v="13"/>
          <ac:picMkLst>
            <pc:docMk/>
            <pc:sldMk cId="2457006694" sldId="257"/>
            <ac:picMk id="2" creationId="{4CD5CDC1-A0AE-E8A8-507D-CB6E0DEF8789}"/>
          </ac:picMkLst>
        </pc:picChg>
        <pc:picChg chg="del mod modCrop">
          <ac:chgData name="Ichwantoro, Kricket [NEA]" userId="1c9082f4-01de-41c3-bb6c-6a3d8116b831" providerId="ADAL" clId="{F3C3A66B-78AD-4E0B-848B-3C0104E3A5E8}" dt="2025-06-11T21:15:05.772" v="228" actId="478"/>
          <ac:picMkLst>
            <pc:docMk/>
            <pc:sldMk cId="2457006694" sldId="257"/>
            <ac:picMk id="4" creationId="{F0D09050-FAD5-F897-9480-FE099B71F81C}"/>
          </ac:picMkLst>
        </pc:picChg>
        <pc:picChg chg="add mod">
          <ac:chgData name="Ichwantoro, Kricket [NEA]" userId="1c9082f4-01de-41c3-bb6c-6a3d8116b831" providerId="ADAL" clId="{F3C3A66B-78AD-4E0B-848B-3C0104E3A5E8}" dt="2025-06-11T21:06:38.396" v="31"/>
          <ac:picMkLst>
            <pc:docMk/>
            <pc:sldMk cId="2457006694" sldId="257"/>
            <ac:picMk id="5" creationId="{B2A5C9CE-F7D6-08EE-3BA7-5612BD6A428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957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220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223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351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247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916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84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531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74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597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894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910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559AD-20D4-11A5-8B86-38E4927C8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>
            <a:extLst>
              <a:ext uri="{FF2B5EF4-FFF2-40B4-BE49-F238E27FC236}">
                <a16:creationId xmlns:a16="http://schemas.microsoft.com/office/drawing/2014/main" id="{4CD5CDC1-A0AE-E8A8-507D-CB6E0DEF8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83" b="7561"/>
          <a:stretch>
            <a:fillRect/>
          </a:stretch>
        </p:blipFill>
        <p:spPr bwMode="auto">
          <a:xfrm>
            <a:off x="298525" y="48169"/>
            <a:ext cx="1033979" cy="1305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09AA30-E202-D898-52BF-1AA391CEA3F5}"/>
              </a:ext>
            </a:extLst>
          </p:cNvPr>
          <p:cNvSpPr txBox="1"/>
          <p:nvPr/>
        </p:nvSpPr>
        <p:spPr>
          <a:xfrm>
            <a:off x="1431334" y="177638"/>
            <a:ext cx="529907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5B9BD5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UniServ, Organizer, and </a:t>
            </a:r>
            <a:b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5B9BD5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5B9BD5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Campaign Lab  Support Program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5DA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RotisSerif"/>
              </a:rPr>
              <a:t>1201 16th St., N.W.   |   Washington, DC  20036   |   Phone: (207) 660-5589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B2A5C9CE-F7D6-08EE-3BA7-5612BD6A4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25" y="7677593"/>
            <a:ext cx="1504950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0">
            <a:extLst>
              <a:ext uri="{FF2B5EF4-FFF2-40B4-BE49-F238E27FC236}">
                <a16:creationId xmlns:a16="http://schemas.microsoft.com/office/drawing/2014/main" id="{D3C52A8E-D1FE-CD5C-DA7B-1C6508B0B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020" y="8516679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Ellen Holmes</a:t>
            </a:r>
            <a:endParaRPr kumimoji="0" lang="en-US" altLang="en-US" sz="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 Coordinator</a:t>
            </a:r>
            <a:endParaRPr kumimoji="0" lang="en-US" altLang="en-US" sz="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 Center for Organizing and Affiliate Support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876B16-DAFE-8857-7C75-574BCD6D7840}"/>
              </a:ext>
            </a:extLst>
          </p:cNvPr>
          <p:cNvSpPr txBox="1"/>
          <p:nvPr/>
        </p:nvSpPr>
        <p:spPr>
          <a:xfrm>
            <a:off x="-104229" y="1649601"/>
            <a:ext cx="6858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2000" b="1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This is to certify that </a:t>
            </a:r>
          </a:p>
          <a:p>
            <a:pPr marL="0" marR="0" algn="ctr">
              <a:buNone/>
            </a:pPr>
            <a:r>
              <a:rPr lang="en-US" sz="4000" b="1" i="1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Name</a:t>
            </a:r>
            <a:r>
              <a:rPr lang="en-US" sz="18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800" b="1" dirty="0"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2000" b="1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Completed 22 Hours of Professional Learning </a:t>
            </a:r>
          </a:p>
          <a:p>
            <a:pPr marL="0" marR="0" algn="ctr">
              <a:spcAft>
                <a:spcPts val="1000"/>
              </a:spcAft>
              <a:buNone/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NEA’s UniServ, Organizer, and Campaign Lab Focus Academy: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360BD9-0B09-7CA2-F8A5-FB0BCED0BC6D}"/>
              </a:ext>
            </a:extLst>
          </p:cNvPr>
          <p:cNvSpPr txBox="1"/>
          <p:nvPr/>
        </p:nvSpPr>
        <p:spPr>
          <a:xfrm>
            <a:off x="202020" y="4082547"/>
            <a:ext cx="6551751" cy="984885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marL="285750" marR="0" lvl="0" indent="-285750">
              <a:buFont typeface="Arial" panose="020B0604020202020204" pitchFamily="34" charset="0"/>
              <a:buChar char="•"/>
            </a:pPr>
            <a:r>
              <a:rPr lang="en-US" sz="14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Applying a Race, Class, and Gender Analysis to Systems </a:t>
            </a:r>
          </a:p>
          <a:p>
            <a:pPr marL="285750" marR="0" lvl="0" indent="-285750">
              <a:buFont typeface="Arial" panose="020B0604020202020204" pitchFamily="34" charset="0"/>
              <a:buChar char="•"/>
            </a:pPr>
            <a:r>
              <a:rPr lang="en-US" sz="14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Threat and Opportunity Analysis</a:t>
            </a:r>
          </a:p>
          <a:p>
            <a:pPr marL="285750" marR="0" lvl="0" indent="-285750">
              <a:buFont typeface="Arial" panose="020B0604020202020204" pitchFamily="34" charset="0"/>
              <a:buChar char="•"/>
            </a:pPr>
            <a:r>
              <a:rPr lang="en-US" sz="14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Issue Based Campaign Planning</a:t>
            </a:r>
          </a:p>
          <a:p>
            <a:pPr marL="461963" marR="0" lvl="0" indent="-285750">
              <a:buFont typeface="Arial" panose="020B0604020202020204" pitchFamily="34" charset="0"/>
              <a:buChar char="•"/>
            </a:pPr>
            <a:r>
              <a:rPr lang="en-US" sz="14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Methods for Building Coalition</a:t>
            </a:r>
          </a:p>
          <a:p>
            <a:pPr marL="461963" marR="0" lvl="0" indent="-285750">
              <a:buFont typeface="Arial" panose="020B0604020202020204" pitchFamily="34" charset="0"/>
              <a:buChar char="•"/>
            </a:pPr>
            <a:r>
              <a:rPr lang="en-US" sz="14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Strategic Implementation</a:t>
            </a:r>
          </a:p>
          <a:p>
            <a:pPr marL="461963" marR="0" lvl="0" indent="-285750">
              <a:buFont typeface="Arial" panose="020B0604020202020204" pitchFamily="34" charset="0"/>
              <a:buChar char="•"/>
            </a:pPr>
            <a:r>
              <a:rPr lang="en-US" sz="14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Leadership and Coaching Methods</a:t>
            </a:r>
          </a:p>
          <a:p>
            <a:pPr marL="461963" marR="0" lvl="0" indent="-285750"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Leadership and Coaching Skills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E20B4B-A370-BE34-FDE1-AED3B31DF016}"/>
              </a:ext>
            </a:extLst>
          </p:cNvPr>
          <p:cNvSpPr txBox="1"/>
          <p:nvPr/>
        </p:nvSpPr>
        <p:spPr>
          <a:xfrm>
            <a:off x="88975" y="3605358"/>
            <a:ext cx="3429000" cy="358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Course Outcomes: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8E8D54-1B46-545E-C0E9-6059EF505B40}"/>
              </a:ext>
            </a:extLst>
          </p:cNvPr>
          <p:cNvSpPr txBox="1"/>
          <p:nvPr/>
        </p:nvSpPr>
        <p:spPr>
          <a:xfrm>
            <a:off x="534538" y="5309171"/>
            <a:ext cx="6219233" cy="1435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Day 1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In- Class Work					6.5 Contact Hours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Day 2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In- Class Work				 	6.5 Contact Hours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Day 3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In- Class Work					4.0 Contact Hours</a:t>
            </a:r>
          </a:p>
          <a:p>
            <a:pPr>
              <a:buNone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 Attendance – Online Course Work			5.0 Course Hours</a:t>
            </a:r>
            <a:endParaRPr lang="en-US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70066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THUMBNAIL_REFRESH" val="1"/>
  <p:tag name="ARTICULATE_SLIDE_COUNT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  <Section xmlns="05627597-0322-42fc-bc19-1d0dde15c69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E58D77-68F6-4DD5-9BCA-6787BEA810CB}">
  <ds:schemaRefs>
    <ds:schemaRef ds:uri="http://schemas.openxmlformats.org/package/2006/metadata/core-properties"/>
    <ds:schemaRef ds:uri="http://schemas.microsoft.com/office/2006/documentManagement/types"/>
    <ds:schemaRef ds:uri="http://purl.org/dc/terms/"/>
    <ds:schemaRef ds:uri="f4adc256-1af6-498f-b253-d417b21902d6"/>
    <ds:schemaRef ds:uri="http://purl.org/dc/dcmitype/"/>
    <ds:schemaRef ds:uri="http://purl.org/dc/elements/1.1/"/>
    <ds:schemaRef ds:uri="http://schemas.microsoft.com/office/infopath/2007/PartnerControls"/>
    <ds:schemaRef ds:uri="b891f0bc-c2e0-4096-ba95-63d9ad5383e5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61C3777-D70E-42ED-9428-CDA42383E4A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DB3719-0133-474B-A045-88FA8B6B0E41}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</TotalTime>
  <Words>157</Words>
  <Application>Microsoft Office PowerPoint</Application>
  <PresentationFormat>Letter Paper (8.5x11 in)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2013 - 2022 Theme</vt:lpstr>
      <vt:lpstr>PowerPoint Presentation</vt:lpstr>
    </vt:vector>
  </TitlesOfParts>
  <Company>NEA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Holmes, Ellen [NEA]</dc:creator>
  <cp:lastModifiedBy>Ichwantoro, Kricket [NEA]</cp:lastModifiedBy>
  <cp:revision>1</cp:revision>
  <dcterms:created xsi:type="dcterms:W3CDTF">2025-06-11T19:55:17Z</dcterms:created>
  <dcterms:modified xsi:type="dcterms:W3CDTF">2025-06-11T21:15:15Z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  <property fmtid="{D5CDD505-2E9C-101B-9397-08002B2CF9AE}" pid="4" name="ArticulateGUID">
    <vt:lpwstr>A01A4410-86C1-4D39-9034-442CF77510E5</vt:lpwstr>
  </property>
  <property fmtid="{D5CDD505-2E9C-101B-9397-08002B2CF9AE}" pid="5" name="ArticulatePath">
    <vt:lpwstr>https://neahq.sharepoint.com/sites/CampaignLab/Shared Documents/F2F Campaign and Coaching/0 June 2025/0 Facilitator Materials/Certificate</vt:lpwstr>
  </property>
</Properties>
</file>