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83" d="100"/>
          <a:sy n="83" d="100"/>
        </p:scale>
        <p:origin x="7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modSld">
      <pc:chgData name="Holmes, Ellen [NEA]" userId="8df78491-616d-4641-a13e-176bb27a1b7f" providerId="ADAL" clId="{99F31D30-34A9-42AF-B4CD-6C5952E75C32}" dt="2026-07-31T17:32:38.371" v="0"/>
      <pc:docMkLst>
        <pc:docMk/>
      </pc:docMkLst>
      <pc:sldChg chg="modSp">
        <pc:chgData name="Holmes, Ellen [NEA]" userId="8df78491-616d-4641-a13e-176bb27a1b7f" providerId="ADAL" clId="{99F31D30-34A9-42AF-B4CD-6C5952E75C32}" dt="2026-07-31T17:32:38.371" v="0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6-07-31T17:32:38.371" v="0"/>
          <ac:spMkLst>
            <pc:docMk/>
            <pc:sldMk cId="2457006694" sldId="257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Completed 6 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b="1" dirty="0"/>
              <a:t>Advancing Racial Justice MSEA February,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-58366" y="5551013"/>
            <a:ext cx="9144000" cy="29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Contact Hours 6.0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4871" y="3612021"/>
            <a:ext cx="82107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dirty="0"/>
              <a:t>Establish a common language for talking explicitly about white supremacy culture </a:t>
            </a:r>
          </a:p>
          <a:p>
            <a:pPr lvl="0"/>
            <a:r>
              <a:rPr lang="en-US" sz="1600" dirty="0"/>
              <a:t>Develop a shared understanding of the levels of racism with a focus on system examples </a:t>
            </a:r>
          </a:p>
          <a:p>
            <a:pPr lvl="0"/>
            <a:r>
              <a:rPr lang="en-US" sz="1600" dirty="0"/>
              <a:t>Develop a common toolset for dismantling systems of privilege and oppression </a:t>
            </a:r>
          </a:p>
          <a:p>
            <a:pPr lvl="0"/>
            <a:r>
              <a:rPr lang="en-US" sz="1600" dirty="0"/>
              <a:t>Deepen skills and strategies to confront implicit bias, micro-aggressions and stereotypes </a:t>
            </a:r>
          </a:p>
          <a:p>
            <a:pPr lvl="0"/>
            <a:r>
              <a:rPr lang="en-US" sz="1600" dirty="0"/>
              <a:t>Develop organizing plans that center race, class, and gender in all phases of issue campaigns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  <ds:schemaRef ds:uri="05627597-0322-42fc-bc19-1d0dde15c694"/>
    <ds:schemaRef ds:uri="5ed5bd0d-9aa5-480d-8c58-25f9f57090c9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BF8FF6-9A19-4E89-A32E-D131A4E3E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627597-0322-42fc-bc19-1d0dde15c694"/>
    <ds:schemaRef ds:uri="5ed5bd0d-9aa5-480d-8c58-25f9f5709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146</TotalTime>
  <Words>145</Words>
  <Application>Microsoft Office PowerPoint</Application>
  <PresentationFormat>Letter Paper (8.5x11 in)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14</cp:revision>
  <cp:lastPrinted>2025-07-15T17:27:19Z</cp:lastPrinted>
  <dcterms:created xsi:type="dcterms:W3CDTF">2025-06-11T19:55:17Z</dcterms:created>
  <dcterms:modified xsi:type="dcterms:W3CDTF">2026-07-31T17:32:59Z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