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57"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9" autoAdjust="0"/>
    <p:restoredTop sz="94660"/>
  </p:normalViewPr>
  <p:slideViewPr>
    <p:cSldViewPr snapToGrid="0">
      <p:cViewPr varScale="1">
        <p:scale>
          <a:sx n="40" d="100"/>
          <a:sy n="40" d="100"/>
        </p:scale>
        <p:origin x="20" y="13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79AD0A-C6CF-4161-8CBA-CCB7D38EB385}" type="doc">
      <dgm:prSet loTypeId="urn:microsoft.com/office/officeart/2005/8/layout/radial2" loCatId="relationship" qsTypeId="urn:microsoft.com/office/officeart/2005/8/quickstyle/simple1" qsCatId="simple" csTypeId="urn:microsoft.com/office/officeart/2005/8/colors/colorful5" csCatId="colorful" phldr="1"/>
      <dgm:spPr/>
      <dgm:t>
        <a:bodyPr/>
        <a:lstStyle/>
        <a:p>
          <a:endParaRPr lang="en-US"/>
        </a:p>
      </dgm:t>
    </dgm:pt>
    <dgm:pt modelId="{9ACF31DB-4FC2-450D-9AED-70387DAE9946}">
      <dgm:prSet phldrT="[Text]" phldr="0"/>
      <dgm:spPr/>
      <dgm:t>
        <a:bodyPr/>
        <a:lstStyle/>
        <a:p>
          <a:r>
            <a:rPr lang="en-US" dirty="0">
              <a:latin typeface="Euphemia"/>
            </a:rPr>
            <a:t>Coach</a:t>
          </a:r>
          <a:endParaRPr lang="en-US" dirty="0"/>
        </a:p>
      </dgm:t>
    </dgm:pt>
    <dgm:pt modelId="{0FCA2E01-33D4-4C9F-8A78-0E41A83C644C}" type="parTrans" cxnId="{68CEA775-E68C-4279-AD05-DA882E83D62E}">
      <dgm:prSet/>
      <dgm:spPr/>
      <dgm:t>
        <a:bodyPr/>
        <a:lstStyle/>
        <a:p>
          <a:endParaRPr lang="en-US"/>
        </a:p>
      </dgm:t>
    </dgm:pt>
    <dgm:pt modelId="{D86DF292-3CC1-4BC2-BC8F-FD86D80BE6FB}" type="sibTrans" cxnId="{68CEA775-E68C-4279-AD05-DA882E83D62E}">
      <dgm:prSet/>
      <dgm:spPr/>
      <dgm:t>
        <a:bodyPr/>
        <a:lstStyle/>
        <a:p>
          <a:endParaRPr lang="en-US"/>
        </a:p>
      </dgm:t>
    </dgm:pt>
    <dgm:pt modelId="{58DDEFE9-A0C5-41FB-9F3A-CD78005B21D0}">
      <dgm:prSet phldrT="[Text]" phldr="0"/>
      <dgm:spPr/>
      <dgm:t>
        <a:bodyPr/>
        <a:lstStyle/>
        <a:p>
          <a:pPr rtl="0"/>
          <a:r>
            <a:rPr lang="en-US" dirty="0">
              <a:latin typeface="Euphemia"/>
            </a:rPr>
            <a:t>Team Lead</a:t>
          </a:r>
          <a:endParaRPr lang="en-US" dirty="0"/>
        </a:p>
      </dgm:t>
    </dgm:pt>
    <dgm:pt modelId="{91A63938-04DC-4066-BE9E-83C56B87E2BC}" type="parTrans" cxnId="{51487743-B527-4F7A-8BFA-3DE3BC4F2E71}">
      <dgm:prSet/>
      <dgm:spPr/>
      <dgm:t>
        <a:bodyPr/>
        <a:lstStyle/>
        <a:p>
          <a:endParaRPr lang="en-US"/>
        </a:p>
      </dgm:t>
    </dgm:pt>
    <dgm:pt modelId="{6C250FCE-E25C-47C8-A41B-E1E1DAE1D77A}" type="sibTrans" cxnId="{51487743-B527-4F7A-8BFA-3DE3BC4F2E71}">
      <dgm:prSet/>
      <dgm:spPr/>
      <dgm:t>
        <a:bodyPr/>
        <a:lstStyle/>
        <a:p>
          <a:endParaRPr lang="en-US"/>
        </a:p>
      </dgm:t>
    </dgm:pt>
    <dgm:pt modelId="{1802725E-8783-44D5-BDCF-AFBE6FEF7BC9}">
      <dgm:prSet phldrT="[Text]" phldr="0"/>
      <dgm:spPr/>
      <dgm:t>
        <a:bodyPr/>
        <a:lstStyle/>
        <a:p>
          <a:pPr rtl="0"/>
          <a:r>
            <a:rPr lang="en-US" dirty="0">
              <a:latin typeface="Euphemia"/>
            </a:rPr>
            <a:t>Team Lead</a:t>
          </a:r>
          <a:endParaRPr lang="en-US" dirty="0"/>
        </a:p>
      </dgm:t>
    </dgm:pt>
    <dgm:pt modelId="{263BE385-542D-47B4-87C0-930A90207092}" type="parTrans" cxnId="{F8859B12-6CBE-48B5-8F30-5D2402440EBB}">
      <dgm:prSet/>
      <dgm:spPr/>
      <dgm:t>
        <a:bodyPr/>
        <a:lstStyle/>
        <a:p>
          <a:endParaRPr lang="en-US"/>
        </a:p>
      </dgm:t>
    </dgm:pt>
    <dgm:pt modelId="{63DAC7E9-F693-4CD0-A77B-B1A1640D0E1C}" type="sibTrans" cxnId="{F8859B12-6CBE-48B5-8F30-5D2402440EBB}">
      <dgm:prSet/>
      <dgm:spPr/>
      <dgm:t>
        <a:bodyPr/>
        <a:lstStyle/>
        <a:p>
          <a:endParaRPr lang="en-US"/>
        </a:p>
      </dgm:t>
    </dgm:pt>
    <dgm:pt modelId="{6812E03C-AA2F-4DC6-AC77-21A4EE25CA7A}">
      <dgm:prSet phldrT="[Text]" phldr="0"/>
      <dgm:spPr/>
      <dgm:t>
        <a:bodyPr/>
        <a:lstStyle/>
        <a:p>
          <a:r>
            <a:rPr lang="en-US" dirty="0">
              <a:latin typeface="Euphemia"/>
            </a:rPr>
            <a:t>Coach</a:t>
          </a:r>
          <a:endParaRPr lang="en-US" dirty="0"/>
        </a:p>
      </dgm:t>
    </dgm:pt>
    <dgm:pt modelId="{620A9028-7B3D-443E-A5B4-EC5793A2838C}" type="parTrans" cxnId="{34197F5E-084C-4E2E-B858-5085ADD2BE5C}">
      <dgm:prSet/>
      <dgm:spPr/>
      <dgm:t>
        <a:bodyPr/>
        <a:lstStyle/>
        <a:p>
          <a:endParaRPr lang="en-US"/>
        </a:p>
      </dgm:t>
    </dgm:pt>
    <dgm:pt modelId="{6D5C0D4F-9409-4421-A672-EE322C6773C0}" type="sibTrans" cxnId="{34197F5E-084C-4E2E-B858-5085ADD2BE5C}">
      <dgm:prSet/>
      <dgm:spPr/>
      <dgm:t>
        <a:bodyPr/>
        <a:lstStyle/>
        <a:p>
          <a:endParaRPr lang="en-US"/>
        </a:p>
      </dgm:t>
    </dgm:pt>
    <dgm:pt modelId="{6B0A3CFC-FA85-4ADE-9A65-FB816FBD54FB}">
      <dgm:prSet phldrT="[Text]" phldr="0"/>
      <dgm:spPr/>
      <dgm:t>
        <a:bodyPr/>
        <a:lstStyle/>
        <a:p>
          <a:pPr rtl="0"/>
          <a:r>
            <a:rPr lang="en-US" dirty="0">
              <a:latin typeface="Euphemia"/>
            </a:rPr>
            <a:t>Team Lead</a:t>
          </a:r>
          <a:endParaRPr lang="en-US" dirty="0"/>
        </a:p>
      </dgm:t>
    </dgm:pt>
    <dgm:pt modelId="{ECA88D6F-A6B5-4C63-A77E-C60FAFC84DDF}" type="parTrans" cxnId="{1107F0E4-EE60-43C8-9040-5DF7399E8360}">
      <dgm:prSet/>
      <dgm:spPr/>
      <dgm:t>
        <a:bodyPr/>
        <a:lstStyle/>
        <a:p>
          <a:endParaRPr lang="en-US"/>
        </a:p>
      </dgm:t>
    </dgm:pt>
    <dgm:pt modelId="{95D31ADF-F65F-418A-BBFD-A10029F41F5A}" type="sibTrans" cxnId="{1107F0E4-EE60-43C8-9040-5DF7399E8360}">
      <dgm:prSet/>
      <dgm:spPr/>
      <dgm:t>
        <a:bodyPr/>
        <a:lstStyle/>
        <a:p>
          <a:endParaRPr lang="en-US"/>
        </a:p>
      </dgm:t>
    </dgm:pt>
    <dgm:pt modelId="{3A3DA997-AFE7-45B1-BEE2-678EF295A7D6}">
      <dgm:prSet phldrT="[Text]" phldr="0"/>
      <dgm:spPr/>
      <dgm:t>
        <a:bodyPr/>
        <a:lstStyle/>
        <a:p>
          <a:pPr rtl="0"/>
          <a:r>
            <a:rPr lang="en-US" dirty="0">
              <a:latin typeface="Euphemia"/>
            </a:rPr>
            <a:t>Team Lead</a:t>
          </a:r>
          <a:endParaRPr lang="en-US" dirty="0"/>
        </a:p>
      </dgm:t>
    </dgm:pt>
    <dgm:pt modelId="{AE72FB8B-0E84-40B2-BDD9-91EF38CDD69C}" type="parTrans" cxnId="{457387D3-7172-48B1-AC2B-DECE5BC39F44}">
      <dgm:prSet/>
      <dgm:spPr/>
      <dgm:t>
        <a:bodyPr/>
        <a:lstStyle/>
        <a:p>
          <a:endParaRPr lang="en-US"/>
        </a:p>
      </dgm:t>
    </dgm:pt>
    <dgm:pt modelId="{1564AE7A-B7FD-42EB-A169-1103AC9C9A1D}" type="sibTrans" cxnId="{457387D3-7172-48B1-AC2B-DECE5BC39F44}">
      <dgm:prSet/>
      <dgm:spPr/>
      <dgm:t>
        <a:bodyPr/>
        <a:lstStyle/>
        <a:p>
          <a:endParaRPr lang="en-US"/>
        </a:p>
      </dgm:t>
    </dgm:pt>
    <dgm:pt modelId="{3A2AD8BC-1813-4F04-8F3A-03B2F4D037FE}">
      <dgm:prSet phldrT="[Text]" phldr="0"/>
      <dgm:spPr/>
      <dgm:t>
        <a:bodyPr/>
        <a:lstStyle/>
        <a:p>
          <a:r>
            <a:rPr lang="en-US" dirty="0">
              <a:latin typeface="Euphemia"/>
            </a:rPr>
            <a:t>Coach</a:t>
          </a:r>
          <a:endParaRPr lang="en-US" dirty="0"/>
        </a:p>
      </dgm:t>
    </dgm:pt>
    <dgm:pt modelId="{75D0FC0D-B0D5-4347-A622-092DBA0C990D}" type="parTrans" cxnId="{DEA99382-B583-4508-A3B3-0A4AE5251894}">
      <dgm:prSet/>
      <dgm:spPr/>
      <dgm:t>
        <a:bodyPr/>
        <a:lstStyle/>
        <a:p>
          <a:endParaRPr lang="en-US"/>
        </a:p>
      </dgm:t>
    </dgm:pt>
    <dgm:pt modelId="{69D5D338-A701-47F5-A437-17B231298FA4}" type="sibTrans" cxnId="{DEA99382-B583-4508-A3B3-0A4AE5251894}">
      <dgm:prSet/>
      <dgm:spPr/>
      <dgm:t>
        <a:bodyPr/>
        <a:lstStyle/>
        <a:p>
          <a:endParaRPr lang="en-US"/>
        </a:p>
      </dgm:t>
    </dgm:pt>
    <dgm:pt modelId="{5C9F5E07-DDCA-4483-A82E-1FB8842E73AA}">
      <dgm:prSet phldrT="[Text]" phldr="0"/>
      <dgm:spPr/>
      <dgm:t>
        <a:bodyPr/>
        <a:lstStyle/>
        <a:p>
          <a:pPr rtl="0"/>
          <a:r>
            <a:rPr lang="en-US" dirty="0">
              <a:latin typeface="Euphemia"/>
            </a:rPr>
            <a:t>Team Lead</a:t>
          </a:r>
          <a:endParaRPr lang="en-US" dirty="0"/>
        </a:p>
      </dgm:t>
    </dgm:pt>
    <dgm:pt modelId="{B3E7C927-9464-4D42-B031-0521F020417C}" type="parTrans" cxnId="{2D3D687A-BC8F-4FEA-B2A5-D46E4790D120}">
      <dgm:prSet/>
      <dgm:spPr/>
      <dgm:t>
        <a:bodyPr/>
        <a:lstStyle/>
        <a:p>
          <a:endParaRPr lang="en-US"/>
        </a:p>
      </dgm:t>
    </dgm:pt>
    <dgm:pt modelId="{118D60E5-39CE-4E08-AF01-16E6B8498211}" type="sibTrans" cxnId="{2D3D687A-BC8F-4FEA-B2A5-D46E4790D120}">
      <dgm:prSet/>
      <dgm:spPr/>
      <dgm:t>
        <a:bodyPr/>
        <a:lstStyle/>
        <a:p>
          <a:endParaRPr lang="en-US"/>
        </a:p>
      </dgm:t>
    </dgm:pt>
    <dgm:pt modelId="{A456207A-5E9F-4547-8EE6-76B648CFB161}">
      <dgm:prSet phldrT="[Text]" phldr="0"/>
      <dgm:spPr/>
      <dgm:t>
        <a:bodyPr/>
        <a:lstStyle/>
        <a:p>
          <a:pPr rtl="0"/>
          <a:r>
            <a:rPr lang="en-US" dirty="0">
              <a:latin typeface="Euphemia"/>
            </a:rPr>
            <a:t>Team Lead</a:t>
          </a:r>
          <a:endParaRPr lang="en-US" dirty="0"/>
        </a:p>
      </dgm:t>
    </dgm:pt>
    <dgm:pt modelId="{BABB725B-0842-4CED-BC36-CC96DC6098EB}" type="parTrans" cxnId="{E99FB6D5-777F-4774-B3CA-5E5B2EFD2B46}">
      <dgm:prSet/>
      <dgm:spPr/>
      <dgm:t>
        <a:bodyPr/>
        <a:lstStyle/>
        <a:p>
          <a:endParaRPr lang="en-US"/>
        </a:p>
      </dgm:t>
    </dgm:pt>
    <dgm:pt modelId="{C63DAE2F-6A6B-4D20-A4B6-D4B4B8327EB6}" type="sibTrans" cxnId="{E99FB6D5-777F-4774-B3CA-5E5B2EFD2B46}">
      <dgm:prSet/>
      <dgm:spPr/>
      <dgm:t>
        <a:bodyPr/>
        <a:lstStyle/>
        <a:p>
          <a:endParaRPr lang="en-US"/>
        </a:p>
      </dgm:t>
    </dgm:pt>
    <dgm:pt modelId="{1A7313F0-9A2F-4C3D-87B1-E6AB3A692658}" type="pres">
      <dgm:prSet presAssocID="{8679AD0A-C6CF-4161-8CBA-CCB7D38EB385}" presName="composite" presStyleCnt="0">
        <dgm:presLayoutVars>
          <dgm:chMax val="5"/>
          <dgm:dir/>
          <dgm:animLvl val="ctr"/>
          <dgm:resizeHandles val="exact"/>
        </dgm:presLayoutVars>
      </dgm:prSet>
      <dgm:spPr/>
      <dgm:t>
        <a:bodyPr/>
        <a:lstStyle/>
        <a:p>
          <a:endParaRPr lang="en-US"/>
        </a:p>
      </dgm:t>
    </dgm:pt>
    <dgm:pt modelId="{B3915938-D46B-4587-9AD2-67A9569C232A}" type="pres">
      <dgm:prSet presAssocID="{8679AD0A-C6CF-4161-8CBA-CCB7D38EB385}" presName="cycle" presStyleCnt="0"/>
      <dgm:spPr/>
    </dgm:pt>
    <dgm:pt modelId="{A3DE7B7C-0159-4AB7-BE01-68B28F86C52F}" type="pres">
      <dgm:prSet presAssocID="{8679AD0A-C6CF-4161-8CBA-CCB7D38EB385}" presName="centerShape" presStyleCnt="0"/>
      <dgm:spPr/>
    </dgm:pt>
    <dgm:pt modelId="{37FE8965-EEC1-4235-918F-FE5427B0B67C}" type="pres">
      <dgm:prSet presAssocID="{8679AD0A-C6CF-4161-8CBA-CCB7D38EB385}" presName="connSite" presStyleLbl="node1" presStyleIdx="0" presStyleCnt="4"/>
      <dgm:spPr/>
    </dgm:pt>
    <dgm:pt modelId="{950BEBD4-7D3B-48F9-85BA-077B0FD0ADE1}" type="pres">
      <dgm:prSet presAssocID="{8679AD0A-C6CF-4161-8CBA-CCB7D38EB385}" presName="visible" presStyleLbl="node1" presStyleIdx="0" presStyleCnt="4"/>
      <dgm:spPr/>
    </dgm:pt>
    <dgm:pt modelId="{1E0FF773-67E2-44A4-983B-18BAC1EF611C}" type="pres">
      <dgm:prSet presAssocID="{0FCA2E01-33D4-4C9F-8A78-0E41A83C644C}" presName="Name25" presStyleLbl="parChTrans1D1" presStyleIdx="0" presStyleCnt="3"/>
      <dgm:spPr/>
      <dgm:t>
        <a:bodyPr/>
        <a:lstStyle/>
        <a:p>
          <a:endParaRPr lang="en-US"/>
        </a:p>
      </dgm:t>
    </dgm:pt>
    <dgm:pt modelId="{DA67A6FE-AA26-4A80-A404-FF5FB733928F}" type="pres">
      <dgm:prSet presAssocID="{9ACF31DB-4FC2-450D-9AED-70387DAE9946}" presName="node" presStyleCnt="0"/>
      <dgm:spPr/>
    </dgm:pt>
    <dgm:pt modelId="{EA9D8A62-2D5A-44BF-8D3B-C33B9A446740}" type="pres">
      <dgm:prSet presAssocID="{9ACF31DB-4FC2-450D-9AED-70387DAE9946}" presName="parentNode" presStyleLbl="node1" presStyleIdx="1" presStyleCnt="4">
        <dgm:presLayoutVars>
          <dgm:chMax val="1"/>
          <dgm:bulletEnabled val="1"/>
        </dgm:presLayoutVars>
      </dgm:prSet>
      <dgm:spPr/>
      <dgm:t>
        <a:bodyPr/>
        <a:lstStyle/>
        <a:p>
          <a:endParaRPr lang="en-US"/>
        </a:p>
      </dgm:t>
    </dgm:pt>
    <dgm:pt modelId="{BE5B182E-B37C-4EF0-B7F2-93047A97CD2F}" type="pres">
      <dgm:prSet presAssocID="{9ACF31DB-4FC2-450D-9AED-70387DAE9946}" presName="childNode" presStyleLbl="revTx" presStyleIdx="0" presStyleCnt="3">
        <dgm:presLayoutVars>
          <dgm:bulletEnabled val="1"/>
        </dgm:presLayoutVars>
      </dgm:prSet>
      <dgm:spPr/>
      <dgm:t>
        <a:bodyPr/>
        <a:lstStyle/>
        <a:p>
          <a:endParaRPr lang="en-US"/>
        </a:p>
      </dgm:t>
    </dgm:pt>
    <dgm:pt modelId="{B19BDE16-8960-40AE-8F79-A346827719FB}" type="pres">
      <dgm:prSet presAssocID="{620A9028-7B3D-443E-A5B4-EC5793A2838C}" presName="Name25" presStyleLbl="parChTrans1D1" presStyleIdx="1" presStyleCnt="3"/>
      <dgm:spPr/>
      <dgm:t>
        <a:bodyPr/>
        <a:lstStyle/>
        <a:p>
          <a:endParaRPr lang="en-US"/>
        </a:p>
      </dgm:t>
    </dgm:pt>
    <dgm:pt modelId="{8CDE4C8A-5C31-46C0-A293-37BB924994DE}" type="pres">
      <dgm:prSet presAssocID="{6812E03C-AA2F-4DC6-AC77-21A4EE25CA7A}" presName="node" presStyleCnt="0"/>
      <dgm:spPr/>
    </dgm:pt>
    <dgm:pt modelId="{07503F58-D9D4-4C92-82F0-6670B47365F4}" type="pres">
      <dgm:prSet presAssocID="{6812E03C-AA2F-4DC6-AC77-21A4EE25CA7A}" presName="parentNode" presStyleLbl="node1" presStyleIdx="2" presStyleCnt="4">
        <dgm:presLayoutVars>
          <dgm:chMax val="1"/>
          <dgm:bulletEnabled val="1"/>
        </dgm:presLayoutVars>
      </dgm:prSet>
      <dgm:spPr/>
      <dgm:t>
        <a:bodyPr/>
        <a:lstStyle/>
        <a:p>
          <a:endParaRPr lang="en-US"/>
        </a:p>
      </dgm:t>
    </dgm:pt>
    <dgm:pt modelId="{14C65F1A-2B52-4390-81FF-189A23F0684F}" type="pres">
      <dgm:prSet presAssocID="{6812E03C-AA2F-4DC6-AC77-21A4EE25CA7A}" presName="childNode" presStyleLbl="revTx" presStyleIdx="1" presStyleCnt="3">
        <dgm:presLayoutVars>
          <dgm:bulletEnabled val="1"/>
        </dgm:presLayoutVars>
      </dgm:prSet>
      <dgm:spPr/>
      <dgm:t>
        <a:bodyPr/>
        <a:lstStyle/>
        <a:p>
          <a:endParaRPr lang="en-US"/>
        </a:p>
      </dgm:t>
    </dgm:pt>
    <dgm:pt modelId="{B45DE468-28DE-49A4-8969-1ECE1C61F67A}" type="pres">
      <dgm:prSet presAssocID="{75D0FC0D-B0D5-4347-A622-092DBA0C990D}" presName="Name25" presStyleLbl="parChTrans1D1" presStyleIdx="2" presStyleCnt="3"/>
      <dgm:spPr/>
      <dgm:t>
        <a:bodyPr/>
        <a:lstStyle/>
        <a:p>
          <a:endParaRPr lang="en-US"/>
        </a:p>
      </dgm:t>
    </dgm:pt>
    <dgm:pt modelId="{5CC2D2E5-456D-457C-8C27-AD39DBE5DE38}" type="pres">
      <dgm:prSet presAssocID="{3A2AD8BC-1813-4F04-8F3A-03B2F4D037FE}" presName="node" presStyleCnt="0"/>
      <dgm:spPr/>
    </dgm:pt>
    <dgm:pt modelId="{0B987889-A311-4355-A2A9-C10A903D8486}" type="pres">
      <dgm:prSet presAssocID="{3A2AD8BC-1813-4F04-8F3A-03B2F4D037FE}" presName="parentNode" presStyleLbl="node1" presStyleIdx="3" presStyleCnt="4">
        <dgm:presLayoutVars>
          <dgm:chMax val="1"/>
          <dgm:bulletEnabled val="1"/>
        </dgm:presLayoutVars>
      </dgm:prSet>
      <dgm:spPr/>
      <dgm:t>
        <a:bodyPr/>
        <a:lstStyle/>
        <a:p>
          <a:endParaRPr lang="en-US"/>
        </a:p>
      </dgm:t>
    </dgm:pt>
    <dgm:pt modelId="{F53ECF76-D52F-40CA-82BC-ACDA0F3F6855}" type="pres">
      <dgm:prSet presAssocID="{3A2AD8BC-1813-4F04-8F3A-03B2F4D037FE}" presName="childNode" presStyleLbl="revTx" presStyleIdx="2" presStyleCnt="3">
        <dgm:presLayoutVars>
          <dgm:bulletEnabled val="1"/>
        </dgm:presLayoutVars>
      </dgm:prSet>
      <dgm:spPr/>
      <dgm:t>
        <a:bodyPr/>
        <a:lstStyle/>
        <a:p>
          <a:endParaRPr lang="en-US"/>
        </a:p>
      </dgm:t>
    </dgm:pt>
  </dgm:ptLst>
  <dgm:cxnLst>
    <dgm:cxn modelId="{25DDBAB1-D1F8-4C85-982D-CDAFF4DCBD41}" type="presOf" srcId="{6812E03C-AA2F-4DC6-AC77-21A4EE25CA7A}" destId="{07503F58-D9D4-4C92-82F0-6670B47365F4}" srcOrd="0" destOrd="0" presId="urn:microsoft.com/office/officeart/2005/8/layout/radial2"/>
    <dgm:cxn modelId="{2D3D687A-BC8F-4FEA-B2A5-D46E4790D120}" srcId="{3A2AD8BC-1813-4F04-8F3A-03B2F4D037FE}" destId="{5C9F5E07-DDCA-4483-A82E-1FB8842E73AA}" srcOrd="0" destOrd="0" parTransId="{B3E7C927-9464-4D42-B031-0521F020417C}" sibTransId="{118D60E5-39CE-4E08-AF01-16E6B8498211}"/>
    <dgm:cxn modelId="{43F02488-10A0-43D8-AD4A-2AB78BD89A60}" type="presOf" srcId="{A456207A-5E9F-4547-8EE6-76B648CFB161}" destId="{F53ECF76-D52F-40CA-82BC-ACDA0F3F6855}" srcOrd="0" destOrd="1" presId="urn:microsoft.com/office/officeart/2005/8/layout/radial2"/>
    <dgm:cxn modelId="{98B11DED-B19F-4621-A9B5-EF239B4E7462}" type="presOf" srcId="{58DDEFE9-A0C5-41FB-9F3A-CD78005B21D0}" destId="{BE5B182E-B37C-4EF0-B7F2-93047A97CD2F}" srcOrd="0" destOrd="0" presId="urn:microsoft.com/office/officeart/2005/8/layout/radial2"/>
    <dgm:cxn modelId="{C2F1D8B0-5F14-4A8A-A391-78B80FD9184B}" type="presOf" srcId="{1802725E-8783-44D5-BDCF-AFBE6FEF7BC9}" destId="{BE5B182E-B37C-4EF0-B7F2-93047A97CD2F}" srcOrd="0" destOrd="1" presId="urn:microsoft.com/office/officeart/2005/8/layout/radial2"/>
    <dgm:cxn modelId="{76727AE9-CE54-45EA-BB5C-2165BAB2E69D}" type="presOf" srcId="{75D0FC0D-B0D5-4347-A622-092DBA0C990D}" destId="{B45DE468-28DE-49A4-8969-1ECE1C61F67A}" srcOrd="0" destOrd="0" presId="urn:microsoft.com/office/officeart/2005/8/layout/radial2"/>
    <dgm:cxn modelId="{F8859B12-6CBE-48B5-8F30-5D2402440EBB}" srcId="{9ACF31DB-4FC2-450D-9AED-70387DAE9946}" destId="{1802725E-8783-44D5-BDCF-AFBE6FEF7BC9}" srcOrd="1" destOrd="0" parTransId="{263BE385-542D-47B4-87C0-930A90207092}" sibTransId="{63DAC7E9-F693-4CD0-A77B-B1A1640D0E1C}"/>
    <dgm:cxn modelId="{E6B118D3-8761-4A3C-AE20-F024F49D324F}" type="presOf" srcId="{6B0A3CFC-FA85-4ADE-9A65-FB816FBD54FB}" destId="{14C65F1A-2B52-4390-81FF-189A23F0684F}" srcOrd="0" destOrd="0" presId="urn:microsoft.com/office/officeart/2005/8/layout/radial2"/>
    <dgm:cxn modelId="{457387D3-7172-48B1-AC2B-DECE5BC39F44}" srcId="{6812E03C-AA2F-4DC6-AC77-21A4EE25CA7A}" destId="{3A3DA997-AFE7-45B1-BEE2-678EF295A7D6}" srcOrd="1" destOrd="0" parTransId="{AE72FB8B-0E84-40B2-BDD9-91EF38CDD69C}" sibTransId="{1564AE7A-B7FD-42EB-A169-1103AC9C9A1D}"/>
    <dgm:cxn modelId="{77FFF186-2D66-403D-9433-08E0F9567DAE}" type="presOf" srcId="{8679AD0A-C6CF-4161-8CBA-CCB7D38EB385}" destId="{1A7313F0-9A2F-4C3D-87B1-E6AB3A692658}" srcOrd="0" destOrd="0" presId="urn:microsoft.com/office/officeart/2005/8/layout/radial2"/>
    <dgm:cxn modelId="{29680E8A-11E1-4038-A80B-E2CBBA4F3E8D}" type="presOf" srcId="{3A2AD8BC-1813-4F04-8F3A-03B2F4D037FE}" destId="{0B987889-A311-4355-A2A9-C10A903D8486}" srcOrd="0" destOrd="0" presId="urn:microsoft.com/office/officeart/2005/8/layout/radial2"/>
    <dgm:cxn modelId="{DEA99382-B583-4508-A3B3-0A4AE5251894}" srcId="{8679AD0A-C6CF-4161-8CBA-CCB7D38EB385}" destId="{3A2AD8BC-1813-4F04-8F3A-03B2F4D037FE}" srcOrd="2" destOrd="0" parTransId="{75D0FC0D-B0D5-4347-A622-092DBA0C990D}" sibTransId="{69D5D338-A701-47F5-A437-17B231298FA4}"/>
    <dgm:cxn modelId="{5D5520C2-98C6-49AE-AA54-CA22FBB05C78}" type="presOf" srcId="{3A3DA997-AFE7-45B1-BEE2-678EF295A7D6}" destId="{14C65F1A-2B52-4390-81FF-189A23F0684F}" srcOrd="0" destOrd="1" presId="urn:microsoft.com/office/officeart/2005/8/layout/radial2"/>
    <dgm:cxn modelId="{1107F0E4-EE60-43C8-9040-5DF7399E8360}" srcId="{6812E03C-AA2F-4DC6-AC77-21A4EE25CA7A}" destId="{6B0A3CFC-FA85-4ADE-9A65-FB816FBD54FB}" srcOrd="0" destOrd="0" parTransId="{ECA88D6F-A6B5-4C63-A77E-C60FAFC84DDF}" sibTransId="{95D31ADF-F65F-418A-BBFD-A10029F41F5A}"/>
    <dgm:cxn modelId="{51487743-B527-4F7A-8BFA-3DE3BC4F2E71}" srcId="{9ACF31DB-4FC2-450D-9AED-70387DAE9946}" destId="{58DDEFE9-A0C5-41FB-9F3A-CD78005B21D0}" srcOrd="0" destOrd="0" parTransId="{91A63938-04DC-4066-BE9E-83C56B87E2BC}" sibTransId="{6C250FCE-E25C-47C8-A41B-E1E1DAE1D77A}"/>
    <dgm:cxn modelId="{301196D7-E041-4AEA-8B60-5AFE7E506994}" type="presOf" srcId="{620A9028-7B3D-443E-A5B4-EC5793A2838C}" destId="{B19BDE16-8960-40AE-8F79-A346827719FB}" srcOrd="0" destOrd="0" presId="urn:microsoft.com/office/officeart/2005/8/layout/radial2"/>
    <dgm:cxn modelId="{68CEA775-E68C-4279-AD05-DA882E83D62E}" srcId="{8679AD0A-C6CF-4161-8CBA-CCB7D38EB385}" destId="{9ACF31DB-4FC2-450D-9AED-70387DAE9946}" srcOrd="0" destOrd="0" parTransId="{0FCA2E01-33D4-4C9F-8A78-0E41A83C644C}" sibTransId="{D86DF292-3CC1-4BC2-BC8F-FD86D80BE6FB}"/>
    <dgm:cxn modelId="{BA802F4C-3B23-42B9-A7F7-E614241B37D4}" type="presOf" srcId="{0FCA2E01-33D4-4C9F-8A78-0E41A83C644C}" destId="{1E0FF773-67E2-44A4-983B-18BAC1EF611C}" srcOrd="0" destOrd="0" presId="urn:microsoft.com/office/officeart/2005/8/layout/radial2"/>
    <dgm:cxn modelId="{D9AD20F3-E98F-4467-A3D7-C26706756684}" type="presOf" srcId="{5C9F5E07-DDCA-4483-A82E-1FB8842E73AA}" destId="{F53ECF76-D52F-40CA-82BC-ACDA0F3F6855}" srcOrd="0" destOrd="0" presId="urn:microsoft.com/office/officeart/2005/8/layout/radial2"/>
    <dgm:cxn modelId="{34197F5E-084C-4E2E-B858-5085ADD2BE5C}" srcId="{8679AD0A-C6CF-4161-8CBA-CCB7D38EB385}" destId="{6812E03C-AA2F-4DC6-AC77-21A4EE25CA7A}" srcOrd="1" destOrd="0" parTransId="{620A9028-7B3D-443E-A5B4-EC5793A2838C}" sibTransId="{6D5C0D4F-9409-4421-A672-EE322C6773C0}"/>
    <dgm:cxn modelId="{E99FB6D5-777F-4774-B3CA-5E5B2EFD2B46}" srcId="{3A2AD8BC-1813-4F04-8F3A-03B2F4D037FE}" destId="{A456207A-5E9F-4547-8EE6-76B648CFB161}" srcOrd="1" destOrd="0" parTransId="{BABB725B-0842-4CED-BC36-CC96DC6098EB}" sibTransId="{C63DAE2F-6A6B-4D20-A4B6-D4B4B8327EB6}"/>
    <dgm:cxn modelId="{18D74D2B-3D51-4D0B-93F7-DA3D09D4858F}" type="presOf" srcId="{9ACF31DB-4FC2-450D-9AED-70387DAE9946}" destId="{EA9D8A62-2D5A-44BF-8D3B-C33B9A446740}" srcOrd="0" destOrd="0" presId="urn:microsoft.com/office/officeart/2005/8/layout/radial2"/>
    <dgm:cxn modelId="{C2B806B6-5FF9-438F-8D80-D6B843F8AB1F}" type="presParOf" srcId="{1A7313F0-9A2F-4C3D-87B1-E6AB3A692658}" destId="{B3915938-D46B-4587-9AD2-67A9569C232A}" srcOrd="0" destOrd="0" presId="urn:microsoft.com/office/officeart/2005/8/layout/radial2"/>
    <dgm:cxn modelId="{FC85E9C3-6A89-43E2-82D3-9F611F474701}" type="presParOf" srcId="{B3915938-D46B-4587-9AD2-67A9569C232A}" destId="{A3DE7B7C-0159-4AB7-BE01-68B28F86C52F}" srcOrd="0" destOrd="0" presId="urn:microsoft.com/office/officeart/2005/8/layout/radial2"/>
    <dgm:cxn modelId="{4E8595CF-564B-44DA-94B4-FA73DB23ED56}" type="presParOf" srcId="{A3DE7B7C-0159-4AB7-BE01-68B28F86C52F}" destId="{37FE8965-EEC1-4235-918F-FE5427B0B67C}" srcOrd="0" destOrd="0" presId="urn:microsoft.com/office/officeart/2005/8/layout/radial2"/>
    <dgm:cxn modelId="{C107AA6F-67C3-4EFF-A4A4-A1C6CC4D10E9}" type="presParOf" srcId="{A3DE7B7C-0159-4AB7-BE01-68B28F86C52F}" destId="{950BEBD4-7D3B-48F9-85BA-077B0FD0ADE1}" srcOrd="1" destOrd="0" presId="urn:microsoft.com/office/officeart/2005/8/layout/radial2"/>
    <dgm:cxn modelId="{F7315677-3777-43D8-B573-29CF9DA3D34B}" type="presParOf" srcId="{B3915938-D46B-4587-9AD2-67A9569C232A}" destId="{1E0FF773-67E2-44A4-983B-18BAC1EF611C}" srcOrd="1" destOrd="0" presId="urn:microsoft.com/office/officeart/2005/8/layout/radial2"/>
    <dgm:cxn modelId="{FC21C7C8-D773-4BC3-A189-53F44E620451}" type="presParOf" srcId="{B3915938-D46B-4587-9AD2-67A9569C232A}" destId="{DA67A6FE-AA26-4A80-A404-FF5FB733928F}" srcOrd="2" destOrd="0" presId="urn:microsoft.com/office/officeart/2005/8/layout/radial2"/>
    <dgm:cxn modelId="{EF237CE8-8D45-4FC3-BEF9-B179694114A2}" type="presParOf" srcId="{DA67A6FE-AA26-4A80-A404-FF5FB733928F}" destId="{EA9D8A62-2D5A-44BF-8D3B-C33B9A446740}" srcOrd="0" destOrd="0" presId="urn:microsoft.com/office/officeart/2005/8/layout/radial2"/>
    <dgm:cxn modelId="{E567F552-2C2D-4AC3-AD41-387985C56008}" type="presParOf" srcId="{DA67A6FE-AA26-4A80-A404-FF5FB733928F}" destId="{BE5B182E-B37C-4EF0-B7F2-93047A97CD2F}" srcOrd="1" destOrd="0" presId="urn:microsoft.com/office/officeart/2005/8/layout/radial2"/>
    <dgm:cxn modelId="{84809719-C6B2-44AC-9267-90FEF2226311}" type="presParOf" srcId="{B3915938-D46B-4587-9AD2-67A9569C232A}" destId="{B19BDE16-8960-40AE-8F79-A346827719FB}" srcOrd="3" destOrd="0" presId="urn:microsoft.com/office/officeart/2005/8/layout/radial2"/>
    <dgm:cxn modelId="{AF7DB68F-E805-4E6E-ADED-71E2ACBAA6EF}" type="presParOf" srcId="{B3915938-D46B-4587-9AD2-67A9569C232A}" destId="{8CDE4C8A-5C31-46C0-A293-37BB924994DE}" srcOrd="4" destOrd="0" presId="urn:microsoft.com/office/officeart/2005/8/layout/radial2"/>
    <dgm:cxn modelId="{D595039A-6EEA-402B-B046-D481672CC0B4}" type="presParOf" srcId="{8CDE4C8A-5C31-46C0-A293-37BB924994DE}" destId="{07503F58-D9D4-4C92-82F0-6670B47365F4}" srcOrd="0" destOrd="0" presId="urn:microsoft.com/office/officeart/2005/8/layout/radial2"/>
    <dgm:cxn modelId="{B84DCDDA-1AB8-460C-9155-E0CD499F6A3A}" type="presParOf" srcId="{8CDE4C8A-5C31-46C0-A293-37BB924994DE}" destId="{14C65F1A-2B52-4390-81FF-189A23F0684F}" srcOrd="1" destOrd="0" presId="urn:microsoft.com/office/officeart/2005/8/layout/radial2"/>
    <dgm:cxn modelId="{59D4A61B-C314-4C2F-A20C-38415C8BDD4D}" type="presParOf" srcId="{B3915938-D46B-4587-9AD2-67A9569C232A}" destId="{B45DE468-28DE-49A4-8969-1ECE1C61F67A}" srcOrd="5" destOrd="0" presId="urn:microsoft.com/office/officeart/2005/8/layout/radial2"/>
    <dgm:cxn modelId="{F47F4202-A7DD-4E4D-BE1F-99EC840E23D8}" type="presParOf" srcId="{B3915938-D46B-4587-9AD2-67A9569C232A}" destId="{5CC2D2E5-456D-457C-8C27-AD39DBE5DE38}" srcOrd="6" destOrd="0" presId="urn:microsoft.com/office/officeart/2005/8/layout/radial2"/>
    <dgm:cxn modelId="{4B4F0160-F3D2-4894-AB0D-85035D8B0392}" type="presParOf" srcId="{5CC2D2E5-456D-457C-8C27-AD39DBE5DE38}" destId="{0B987889-A311-4355-A2A9-C10A903D8486}" srcOrd="0" destOrd="0" presId="urn:microsoft.com/office/officeart/2005/8/layout/radial2"/>
    <dgm:cxn modelId="{3E2025D4-9FD7-4BA5-9FFF-7C8E3AD32A06}" type="presParOf" srcId="{5CC2D2E5-456D-457C-8C27-AD39DBE5DE38}" destId="{F53ECF76-D52F-40CA-82BC-ACDA0F3F6855}"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98CB04-A740-4D89-82EC-EFD3F441E422}" type="doc">
      <dgm:prSet loTypeId="urn:microsoft.com/office/officeart/2005/8/layout/process2" loCatId="process" qsTypeId="urn:microsoft.com/office/officeart/2005/8/quickstyle/simple1" qsCatId="simple" csTypeId="urn:microsoft.com/office/officeart/2005/8/colors/colorful4" csCatId="colorful" phldr="1"/>
      <dgm:spPr/>
    </dgm:pt>
    <dgm:pt modelId="{7CF12106-1D51-4F65-A4CC-3B2666133E9A}">
      <dgm:prSet phldrT="[Text]" phldr="0"/>
      <dgm:spPr/>
      <dgm:t>
        <a:bodyPr/>
        <a:lstStyle/>
        <a:p>
          <a:pPr rtl="0"/>
          <a:r>
            <a:rPr lang="en-US" dirty="0">
              <a:latin typeface="Euphemia"/>
            </a:rPr>
            <a:t>Tech</a:t>
          </a:r>
          <a:endParaRPr lang="en-US" dirty="0"/>
        </a:p>
      </dgm:t>
    </dgm:pt>
    <dgm:pt modelId="{53D6EB7A-888E-4A5A-9B03-B229A7856241}" type="parTrans" cxnId="{9BA1A5BA-7AE4-4B0C-AE7E-6C1DC9FDB264}">
      <dgm:prSet/>
      <dgm:spPr/>
    </dgm:pt>
    <dgm:pt modelId="{78DA84A2-E351-4E29-8AC5-E5D3B7D9E7F8}" type="sibTrans" cxnId="{9BA1A5BA-7AE4-4B0C-AE7E-6C1DC9FDB264}">
      <dgm:prSet/>
      <dgm:spPr/>
      <dgm:t>
        <a:bodyPr/>
        <a:lstStyle/>
        <a:p>
          <a:endParaRPr lang="en-US"/>
        </a:p>
      </dgm:t>
    </dgm:pt>
    <dgm:pt modelId="{BDC5E76D-E061-4BA6-806E-689BBB329B6A}">
      <dgm:prSet phldrT="[Text]" phldr="0"/>
      <dgm:spPr/>
      <dgm:t>
        <a:bodyPr/>
        <a:lstStyle/>
        <a:p>
          <a:pPr rtl="0"/>
          <a:r>
            <a:rPr lang="en-US" dirty="0">
              <a:latin typeface="Euphemia"/>
            </a:rPr>
            <a:t>Logistics and Grants</a:t>
          </a:r>
          <a:endParaRPr lang="en-US" dirty="0"/>
        </a:p>
      </dgm:t>
    </dgm:pt>
    <dgm:pt modelId="{B0A229C3-7D51-4073-B0D6-6E3E20FD2FD1}" type="parTrans" cxnId="{B49F9DA4-B796-4807-B4AF-A4711C4FA761}">
      <dgm:prSet/>
      <dgm:spPr/>
    </dgm:pt>
    <dgm:pt modelId="{A2470B9B-2063-48AE-8484-5522C4D5C64D}" type="sibTrans" cxnId="{B49F9DA4-B796-4807-B4AF-A4711C4FA761}">
      <dgm:prSet/>
      <dgm:spPr/>
      <dgm:t>
        <a:bodyPr/>
        <a:lstStyle/>
        <a:p>
          <a:endParaRPr lang="en-US"/>
        </a:p>
      </dgm:t>
    </dgm:pt>
    <dgm:pt modelId="{6DB42950-52F2-4BF3-971A-5249D036CD03}">
      <dgm:prSet phldrT="[Text]" phldr="0"/>
      <dgm:spPr/>
      <dgm:t>
        <a:bodyPr/>
        <a:lstStyle/>
        <a:p>
          <a:r>
            <a:rPr lang="en-US" dirty="0">
              <a:latin typeface="Euphemia"/>
            </a:rPr>
            <a:t>Payments</a:t>
          </a:r>
          <a:endParaRPr lang="en-US" dirty="0"/>
        </a:p>
      </dgm:t>
    </dgm:pt>
    <dgm:pt modelId="{879C5ACC-C3F0-4E18-A086-9904EDDA1697}" type="parTrans" cxnId="{7ECEB881-86FF-433A-B175-22D25B6BCA2C}">
      <dgm:prSet/>
      <dgm:spPr/>
    </dgm:pt>
    <dgm:pt modelId="{D9E31C48-0680-4549-8CBA-58E63C61E44B}" type="sibTrans" cxnId="{7ECEB881-86FF-433A-B175-22D25B6BCA2C}">
      <dgm:prSet/>
      <dgm:spPr/>
    </dgm:pt>
    <dgm:pt modelId="{83C06788-EF7B-4386-A567-E266DD0F0D40}" type="pres">
      <dgm:prSet presAssocID="{0E98CB04-A740-4D89-82EC-EFD3F441E422}" presName="linearFlow" presStyleCnt="0">
        <dgm:presLayoutVars>
          <dgm:resizeHandles val="exact"/>
        </dgm:presLayoutVars>
      </dgm:prSet>
      <dgm:spPr/>
    </dgm:pt>
    <dgm:pt modelId="{90379BFD-A150-4287-B505-A07BE7779923}" type="pres">
      <dgm:prSet presAssocID="{7CF12106-1D51-4F65-A4CC-3B2666133E9A}" presName="node" presStyleLbl="node1" presStyleIdx="0" presStyleCnt="3">
        <dgm:presLayoutVars>
          <dgm:bulletEnabled val="1"/>
        </dgm:presLayoutVars>
      </dgm:prSet>
      <dgm:spPr/>
      <dgm:t>
        <a:bodyPr/>
        <a:lstStyle/>
        <a:p>
          <a:endParaRPr lang="en-US"/>
        </a:p>
      </dgm:t>
    </dgm:pt>
    <dgm:pt modelId="{9D01E788-A9F1-4B1F-8409-4AD28FC4A4B7}" type="pres">
      <dgm:prSet presAssocID="{78DA84A2-E351-4E29-8AC5-E5D3B7D9E7F8}" presName="sibTrans" presStyleLbl="sibTrans2D1" presStyleIdx="0" presStyleCnt="2"/>
      <dgm:spPr/>
      <dgm:t>
        <a:bodyPr/>
        <a:lstStyle/>
        <a:p>
          <a:endParaRPr lang="en-US"/>
        </a:p>
      </dgm:t>
    </dgm:pt>
    <dgm:pt modelId="{5EA35507-2DD8-4A37-AE8D-AD4E13553B9C}" type="pres">
      <dgm:prSet presAssocID="{78DA84A2-E351-4E29-8AC5-E5D3B7D9E7F8}" presName="connectorText" presStyleLbl="sibTrans2D1" presStyleIdx="0" presStyleCnt="2"/>
      <dgm:spPr/>
      <dgm:t>
        <a:bodyPr/>
        <a:lstStyle/>
        <a:p>
          <a:endParaRPr lang="en-US"/>
        </a:p>
      </dgm:t>
    </dgm:pt>
    <dgm:pt modelId="{EC3CC8AD-9419-4A82-8C67-631CFBEBE403}" type="pres">
      <dgm:prSet presAssocID="{BDC5E76D-E061-4BA6-806E-689BBB329B6A}" presName="node" presStyleLbl="node1" presStyleIdx="1" presStyleCnt="3">
        <dgm:presLayoutVars>
          <dgm:bulletEnabled val="1"/>
        </dgm:presLayoutVars>
      </dgm:prSet>
      <dgm:spPr/>
      <dgm:t>
        <a:bodyPr/>
        <a:lstStyle/>
        <a:p>
          <a:endParaRPr lang="en-US"/>
        </a:p>
      </dgm:t>
    </dgm:pt>
    <dgm:pt modelId="{0C2EECA2-C5F0-4D76-A91D-3F91A51C8C1B}" type="pres">
      <dgm:prSet presAssocID="{A2470B9B-2063-48AE-8484-5522C4D5C64D}" presName="sibTrans" presStyleLbl="sibTrans2D1" presStyleIdx="1" presStyleCnt="2"/>
      <dgm:spPr/>
      <dgm:t>
        <a:bodyPr/>
        <a:lstStyle/>
        <a:p>
          <a:endParaRPr lang="en-US"/>
        </a:p>
      </dgm:t>
    </dgm:pt>
    <dgm:pt modelId="{38EA4991-156B-428C-B33B-F8F6E10DD389}" type="pres">
      <dgm:prSet presAssocID="{A2470B9B-2063-48AE-8484-5522C4D5C64D}" presName="connectorText" presStyleLbl="sibTrans2D1" presStyleIdx="1" presStyleCnt="2"/>
      <dgm:spPr/>
      <dgm:t>
        <a:bodyPr/>
        <a:lstStyle/>
        <a:p>
          <a:endParaRPr lang="en-US"/>
        </a:p>
      </dgm:t>
    </dgm:pt>
    <dgm:pt modelId="{A44BE4C4-8DDF-4ED2-B6C3-1D3A86952FF2}" type="pres">
      <dgm:prSet presAssocID="{6DB42950-52F2-4BF3-971A-5249D036CD03}" presName="node" presStyleLbl="node1" presStyleIdx="2" presStyleCnt="3">
        <dgm:presLayoutVars>
          <dgm:bulletEnabled val="1"/>
        </dgm:presLayoutVars>
      </dgm:prSet>
      <dgm:spPr/>
      <dgm:t>
        <a:bodyPr/>
        <a:lstStyle/>
        <a:p>
          <a:endParaRPr lang="en-US"/>
        </a:p>
      </dgm:t>
    </dgm:pt>
  </dgm:ptLst>
  <dgm:cxnLst>
    <dgm:cxn modelId="{7ECEB881-86FF-433A-B175-22D25B6BCA2C}" srcId="{0E98CB04-A740-4D89-82EC-EFD3F441E422}" destId="{6DB42950-52F2-4BF3-971A-5249D036CD03}" srcOrd="2" destOrd="0" parTransId="{879C5ACC-C3F0-4E18-A086-9904EDDA1697}" sibTransId="{D9E31C48-0680-4549-8CBA-58E63C61E44B}"/>
    <dgm:cxn modelId="{5BB228CE-DEDB-47E3-BAC7-F2BE0F77DC00}" type="presOf" srcId="{A2470B9B-2063-48AE-8484-5522C4D5C64D}" destId="{0C2EECA2-C5F0-4D76-A91D-3F91A51C8C1B}" srcOrd="0" destOrd="0" presId="urn:microsoft.com/office/officeart/2005/8/layout/process2"/>
    <dgm:cxn modelId="{F113E52B-A40C-4720-B105-3DD2E9AC1818}" type="presOf" srcId="{78DA84A2-E351-4E29-8AC5-E5D3B7D9E7F8}" destId="{9D01E788-A9F1-4B1F-8409-4AD28FC4A4B7}" srcOrd="0" destOrd="0" presId="urn:microsoft.com/office/officeart/2005/8/layout/process2"/>
    <dgm:cxn modelId="{9BA1A5BA-7AE4-4B0C-AE7E-6C1DC9FDB264}" srcId="{0E98CB04-A740-4D89-82EC-EFD3F441E422}" destId="{7CF12106-1D51-4F65-A4CC-3B2666133E9A}" srcOrd="0" destOrd="0" parTransId="{53D6EB7A-888E-4A5A-9B03-B229A7856241}" sibTransId="{78DA84A2-E351-4E29-8AC5-E5D3B7D9E7F8}"/>
    <dgm:cxn modelId="{6C4882F7-60C3-4705-BD31-E119209F15AB}" type="presOf" srcId="{A2470B9B-2063-48AE-8484-5522C4D5C64D}" destId="{38EA4991-156B-428C-B33B-F8F6E10DD389}" srcOrd="1" destOrd="0" presId="urn:microsoft.com/office/officeart/2005/8/layout/process2"/>
    <dgm:cxn modelId="{A037FBD1-6BD1-468D-9B86-F1DAEC4FA050}" type="presOf" srcId="{0E98CB04-A740-4D89-82EC-EFD3F441E422}" destId="{83C06788-EF7B-4386-A567-E266DD0F0D40}" srcOrd="0" destOrd="0" presId="urn:microsoft.com/office/officeart/2005/8/layout/process2"/>
    <dgm:cxn modelId="{32CEBAE0-01F9-4A5C-8363-3397820EA68F}" type="presOf" srcId="{7CF12106-1D51-4F65-A4CC-3B2666133E9A}" destId="{90379BFD-A150-4287-B505-A07BE7779923}" srcOrd="0" destOrd="0" presId="urn:microsoft.com/office/officeart/2005/8/layout/process2"/>
    <dgm:cxn modelId="{F1F82831-4277-47A7-9AB0-F2A7B3F26CA4}" type="presOf" srcId="{BDC5E76D-E061-4BA6-806E-689BBB329B6A}" destId="{EC3CC8AD-9419-4A82-8C67-631CFBEBE403}" srcOrd="0" destOrd="0" presId="urn:microsoft.com/office/officeart/2005/8/layout/process2"/>
    <dgm:cxn modelId="{B49F9DA4-B796-4807-B4AF-A4711C4FA761}" srcId="{0E98CB04-A740-4D89-82EC-EFD3F441E422}" destId="{BDC5E76D-E061-4BA6-806E-689BBB329B6A}" srcOrd="1" destOrd="0" parTransId="{B0A229C3-7D51-4073-B0D6-6E3E20FD2FD1}" sibTransId="{A2470B9B-2063-48AE-8484-5522C4D5C64D}"/>
    <dgm:cxn modelId="{2D2E1E9A-12DD-4930-AB50-1C7C319D204A}" type="presOf" srcId="{6DB42950-52F2-4BF3-971A-5249D036CD03}" destId="{A44BE4C4-8DDF-4ED2-B6C3-1D3A86952FF2}" srcOrd="0" destOrd="0" presId="urn:microsoft.com/office/officeart/2005/8/layout/process2"/>
    <dgm:cxn modelId="{F3E00782-6942-4124-A8F0-5D41CE3088AD}" type="presOf" srcId="{78DA84A2-E351-4E29-8AC5-E5D3B7D9E7F8}" destId="{5EA35507-2DD8-4A37-AE8D-AD4E13553B9C}" srcOrd="1" destOrd="0" presId="urn:microsoft.com/office/officeart/2005/8/layout/process2"/>
    <dgm:cxn modelId="{996FAEF8-D111-41C1-8440-F38F943DB15A}" type="presParOf" srcId="{83C06788-EF7B-4386-A567-E266DD0F0D40}" destId="{90379BFD-A150-4287-B505-A07BE7779923}" srcOrd="0" destOrd="0" presId="urn:microsoft.com/office/officeart/2005/8/layout/process2"/>
    <dgm:cxn modelId="{E78811AB-6A9D-427A-BD67-35F17E06C212}" type="presParOf" srcId="{83C06788-EF7B-4386-A567-E266DD0F0D40}" destId="{9D01E788-A9F1-4B1F-8409-4AD28FC4A4B7}" srcOrd="1" destOrd="0" presId="urn:microsoft.com/office/officeart/2005/8/layout/process2"/>
    <dgm:cxn modelId="{53091807-CADB-4013-BA81-28EB0684FBD8}" type="presParOf" srcId="{9D01E788-A9F1-4B1F-8409-4AD28FC4A4B7}" destId="{5EA35507-2DD8-4A37-AE8D-AD4E13553B9C}" srcOrd="0" destOrd="0" presId="urn:microsoft.com/office/officeart/2005/8/layout/process2"/>
    <dgm:cxn modelId="{83A30340-DEDE-4DC8-A343-3F644F833D9A}" type="presParOf" srcId="{83C06788-EF7B-4386-A567-E266DD0F0D40}" destId="{EC3CC8AD-9419-4A82-8C67-631CFBEBE403}" srcOrd="2" destOrd="0" presId="urn:microsoft.com/office/officeart/2005/8/layout/process2"/>
    <dgm:cxn modelId="{DA11D539-DAE6-41D7-9E59-41D2A455E15C}" type="presParOf" srcId="{83C06788-EF7B-4386-A567-E266DD0F0D40}" destId="{0C2EECA2-C5F0-4D76-A91D-3F91A51C8C1B}" srcOrd="3" destOrd="0" presId="urn:microsoft.com/office/officeart/2005/8/layout/process2"/>
    <dgm:cxn modelId="{6361E695-37CB-4ED1-81E7-F6623B148893}" type="presParOf" srcId="{0C2EECA2-C5F0-4D76-A91D-3F91A51C8C1B}" destId="{38EA4991-156B-428C-B33B-F8F6E10DD389}" srcOrd="0" destOrd="0" presId="urn:microsoft.com/office/officeart/2005/8/layout/process2"/>
    <dgm:cxn modelId="{699003EA-3EF8-48EA-A045-428A54488792}" type="presParOf" srcId="{83C06788-EF7B-4386-A567-E266DD0F0D40}" destId="{A44BE4C4-8DDF-4ED2-B6C3-1D3A86952FF2}" srcOrd="4"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5DE468-28DE-49A4-8969-1ECE1C61F67A}">
      <dsp:nvSpPr>
        <dsp:cNvPr id="0" name=""/>
        <dsp:cNvSpPr/>
      </dsp:nvSpPr>
      <dsp:spPr>
        <a:xfrm rot="2563076">
          <a:off x="4439315" y="3540956"/>
          <a:ext cx="760098" cy="37441"/>
        </a:xfrm>
        <a:custGeom>
          <a:avLst/>
          <a:gdLst/>
          <a:ahLst/>
          <a:cxnLst/>
          <a:rect l="0" t="0" r="0" b="0"/>
          <a:pathLst>
            <a:path>
              <a:moveTo>
                <a:pt x="0" y="18720"/>
              </a:moveTo>
              <a:lnTo>
                <a:pt x="760098" y="1872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19BDE16-8960-40AE-8F79-A346827719FB}">
      <dsp:nvSpPr>
        <dsp:cNvPr id="0" name=""/>
        <dsp:cNvSpPr/>
      </dsp:nvSpPr>
      <dsp:spPr>
        <a:xfrm>
          <a:off x="4540142" y="2500267"/>
          <a:ext cx="845681" cy="37441"/>
        </a:xfrm>
        <a:custGeom>
          <a:avLst/>
          <a:gdLst/>
          <a:ahLst/>
          <a:cxnLst/>
          <a:rect l="0" t="0" r="0" b="0"/>
          <a:pathLst>
            <a:path>
              <a:moveTo>
                <a:pt x="0" y="18720"/>
              </a:moveTo>
              <a:lnTo>
                <a:pt x="845681" y="1872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0FF773-67E2-44A4-983B-18BAC1EF611C}">
      <dsp:nvSpPr>
        <dsp:cNvPr id="0" name=""/>
        <dsp:cNvSpPr/>
      </dsp:nvSpPr>
      <dsp:spPr>
        <a:xfrm rot="19036924">
          <a:off x="4439315" y="1459577"/>
          <a:ext cx="760098" cy="37441"/>
        </a:xfrm>
        <a:custGeom>
          <a:avLst/>
          <a:gdLst/>
          <a:ahLst/>
          <a:cxnLst/>
          <a:rect l="0" t="0" r="0" b="0"/>
          <a:pathLst>
            <a:path>
              <a:moveTo>
                <a:pt x="0" y="18720"/>
              </a:moveTo>
              <a:lnTo>
                <a:pt x="760098" y="18720"/>
              </a:lnTo>
            </a:path>
          </a:pathLst>
        </a:custGeom>
        <a:noFill/>
        <a:ln w="12700" cap="flat" cmpd="sng" algn="ctr">
          <a:solidFill>
            <a:schemeClr val="accent5">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50BEBD4-7D3B-48F9-85BA-077B0FD0ADE1}">
      <dsp:nvSpPr>
        <dsp:cNvPr id="0" name=""/>
        <dsp:cNvSpPr/>
      </dsp:nvSpPr>
      <dsp:spPr>
        <a:xfrm>
          <a:off x="2481070" y="1307769"/>
          <a:ext cx="2422437" cy="242243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A9D8A62-2D5A-44BF-8D3B-C33B9A446740}">
      <dsp:nvSpPr>
        <dsp:cNvPr id="0" name=""/>
        <dsp:cNvSpPr/>
      </dsp:nvSpPr>
      <dsp:spPr>
        <a:xfrm>
          <a:off x="4905787" y="738"/>
          <a:ext cx="1453462" cy="1453462"/>
        </a:xfrm>
        <a:prstGeom prst="ellipse">
          <a:avLst/>
        </a:prstGeom>
        <a:solidFill>
          <a:schemeClr val="accent5">
            <a:hueOff val="-2451115"/>
            <a:satOff val="-3409"/>
            <a:lumOff val="-130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a:latin typeface="Euphemia"/>
            </a:rPr>
            <a:t>Coach</a:t>
          </a:r>
          <a:endParaRPr lang="en-US" sz="2700" kern="1200" dirty="0"/>
        </a:p>
      </dsp:txBody>
      <dsp:txXfrm>
        <a:off x="5118642" y="213593"/>
        <a:ext cx="1027752" cy="1027752"/>
      </dsp:txXfrm>
    </dsp:sp>
    <dsp:sp modelId="{BE5B182E-B37C-4EF0-B7F2-93047A97CD2F}">
      <dsp:nvSpPr>
        <dsp:cNvPr id="0" name=""/>
        <dsp:cNvSpPr/>
      </dsp:nvSpPr>
      <dsp:spPr>
        <a:xfrm>
          <a:off x="6504596" y="738"/>
          <a:ext cx="2180193" cy="1453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1333500" rtl="0">
            <a:lnSpc>
              <a:spcPct val="90000"/>
            </a:lnSpc>
            <a:spcBef>
              <a:spcPct val="0"/>
            </a:spcBef>
            <a:spcAft>
              <a:spcPct val="15000"/>
            </a:spcAft>
            <a:buChar char="••"/>
          </a:pPr>
          <a:r>
            <a:rPr lang="en-US" sz="3000" kern="1200" dirty="0">
              <a:latin typeface="Euphemia"/>
            </a:rPr>
            <a:t>Team Lead</a:t>
          </a:r>
          <a:endParaRPr lang="en-US" sz="3000" kern="1200" dirty="0"/>
        </a:p>
        <a:p>
          <a:pPr marL="285750" lvl="1" indent="-285750" algn="l" defTabSz="1333500" rtl="0">
            <a:lnSpc>
              <a:spcPct val="90000"/>
            </a:lnSpc>
            <a:spcBef>
              <a:spcPct val="0"/>
            </a:spcBef>
            <a:spcAft>
              <a:spcPct val="15000"/>
            </a:spcAft>
            <a:buChar char="••"/>
          </a:pPr>
          <a:r>
            <a:rPr lang="en-US" sz="3000" kern="1200" dirty="0">
              <a:latin typeface="Euphemia"/>
            </a:rPr>
            <a:t>Team Lead</a:t>
          </a:r>
          <a:endParaRPr lang="en-US" sz="3000" kern="1200" dirty="0"/>
        </a:p>
      </dsp:txBody>
      <dsp:txXfrm>
        <a:off x="6504596" y="738"/>
        <a:ext cx="2180193" cy="1453462"/>
      </dsp:txXfrm>
    </dsp:sp>
    <dsp:sp modelId="{07503F58-D9D4-4C92-82F0-6670B47365F4}">
      <dsp:nvSpPr>
        <dsp:cNvPr id="0" name=""/>
        <dsp:cNvSpPr/>
      </dsp:nvSpPr>
      <dsp:spPr>
        <a:xfrm>
          <a:off x="5385823" y="1792256"/>
          <a:ext cx="1453462" cy="1453462"/>
        </a:xfrm>
        <a:prstGeom prst="ellipse">
          <a:avLst/>
        </a:prstGeom>
        <a:solidFill>
          <a:schemeClr val="accent5">
            <a:hueOff val="-4902230"/>
            <a:satOff val="-6819"/>
            <a:lumOff val="-261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a:latin typeface="Euphemia"/>
            </a:rPr>
            <a:t>Coach</a:t>
          </a:r>
          <a:endParaRPr lang="en-US" sz="2700" kern="1200" dirty="0"/>
        </a:p>
      </dsp:txBody>
      <dsp:txXfrm>
        <a:off x="5598678" y="2005111"/>
        <a:ext cx="1027752" cy="1027752"/>
      </dsp:txXfrm>
    </dsp:sp>
    <dsp:sp modelId="{14C65F1A-2B52-4390-81FF-189A23F0684F}">
      <dsp:nvSpPr>
        <dsp:cNvPr id="0" name=""/>
        <dsp:cNvSpPr/>
      </dsp:nvSpPr>
      <dsp:spPr>
        <a:xfrm>
          <a:off x="6984632" y="1792256"/>
          <a:ext cx="2180193" cy="1453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1333500" rtl="0">
            <a:lnSpc>
              <a:spcPct val="90000"/>
            </a:lnSpc>
            <a:spcBef>
              <a:spcPct val="0"/>
            </a:spcBef>
            <a:spcAft>
              <a:spcPct val="15000"/>
            </a:spcAft>
            <a:buChar char="••"/>
          </a:pPr>
          <a:r>
            <a:rPr lang="en-US" sz="3000" kern="1200" dirty="0">
              <a:latin typeface="Euphemia"/>
            </a:rPr>
            <a:t>Team Lead</a:t>
          </a:r>
          <a:endParaRPr lang="en-US" sz="3000" kern="1200" dirty="0"/>
        </a:p>
        <a:p>
          <a:pPr marL="285750" lvl="1" indent="-285750" algn="l" defTabSz="1333500" rtl="0">
            <a:lnSpc>
              <a:spcPct val="90000"/>
            </a:lnSpc>
            <a:spcBef>
              <a:spcPct val="0"/>
            </a:spcBef>
            <a:spcAft>
              <a:spcPct val="15000"/>
            </a:spcAft>
            <a:buChar char="••"/>
          </a:pPr>
          <a:r>
            <a:rPr lang="en-US" sz="3000" kern="1200" dirty="0">
              <a:latin typeface="Euphemia"/>
            </a:rPr>
            <a:t>Team Lead</a:t>
          </a:r>
          <a:endParaRPr lang="en-US" sz="3000" kern="1200" dirty="0"/>
        </a:p>
      </dsp:txBody>
      <dsp:txXfrm>
        <a:off x="6984632" y="1792256"/>
        <a:ext cx="2180193" cy="1453462"/>
      </dsp:txXfrm>
    </dsp:sp>
    <dsp:sp modelId="{0B987889-A311-4355-A2A9-C10A903D8486}">
      <dsp:nvSpPr>
        <dsp:cNvPr id="0" name=""/>
        <dsp:cNvSpPr/>
      </dsp:nvSpPr>
      <dsp:spPr>
        <a:xfrm>
          <a:off x="4905787" y="3583774"/>
          <a:ext cx="1453462" cy="1453462"/>
        </a:xfrm>
        <a:prstGeom prst="ellipse">
          <a:avLst/>
        </a:prstGeom>
        <a:solidFill>
          <a:schemeClr val="accent5">
            <a:hueOff val="-7353344"/>
            <a:satOff val="-10228"/>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a:latin typeface="Euphemia"/>
            </a:rPr>
            <a:t>Coach</a:t>
          </a:r>
          <a:endParaRPr lang="en-US" sz="2700" kern="1200" dirty="0"/>
        </a:p>
      </dsp:txBody>
      <dsp:txXfrm>
        <a:off x="5118642" y="3796629"/>
        <a:ext cx="1027752" cy="1027752"/>
      </dsp:txXfrm>
    </dsp:sp>
    <dsp:sp modelId="{F53ECF76-D52F-40CA-82BC-ACDA0F3F6855}">
      <dsp:nvSpPr>
        <dsp:cNvPr id="0" name=""/>
        <dsp:cNvSpPr/>
      </dsp:nvSpPr>
      <dsp:spPr>
        <a:xfrm>
          <a:off x="6504596" y="3583774"/>
          <a:ext cx="2180193" cy="1453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1333500" rtl="0">
            <a:lnSpc>
              <a:spcPct val="90000"/>
            </a:lnSpc>
            <a:spcBef>
              <a:spcPct val="0"/>
            </a:spcBef>
            <a:spcAft>
              <a:spcPct val="15000"/>
            </a:spcAft>
            <a:buChar char="••"/>
          </a:pPr>
          <a:r>
            <a:rPr lang="en-US" sz="3000" kern="1200" dirty="0">
              <a:latin typeface="Euphemia"/>
            </a:rPr>
            <a:t>Team Lead</a:t>
          </a:r>
          <a:endParaRPr lang="en-US" sz="3000" kern="1200" dirty="0"/>
        </a:p>
        <a:p>
          <a:pPr marL="285750" lvl="1" indent="-285750" algn="l" defTabSz="1333500" rtl="0">
            <a:lnSpc>
              <a:spcPct val="90000"/>
            </a:lnSpc>
            <a:spcBef>
              <a:spcPct val="0"/>
            </a:spcBef>
            <a:spcAft>
              <a:spcPct val="15000"/>
            </a:spcAft>
            <a:buChar char="••"/>
          </a:pPr>
          <a:r>
            <a:rPr lang="en-US" sz="3000" kern="1200" dirty="0">
              <a:latin typeface="Euphemia"/>
            </a:rPr>
            <a:t>Team Lead</a:t>
          </a:r>
          <a:endParaRPr lang="en-US" sz="3000" kern="1200" dirty="0"/>
        </a:p>
      </dsp:txBody>
      <dsp:txXfrm>
        <a:off x="6504596" y="3583774"/>
        <a:ext cx="2180193" cy="14534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379BFD-A150-4287-B505-A07BE7779923}">
      <dsp:nvSpPr>
        <dsp:cNvPr id="0" name=""/>
        <dsp:cNvSpPr/>
      </dsp:nvSpPr>
      <dsp:spPr>
        <a:xfrm>
          <a:off x="412328" y="0"/>
          <a:ext cx="1260597" cy="650630"/>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kern="1200" dirty="0">
              <a:latin typeface="Euphemia"/>
            </a:rPr>
            <a:t>Tech</a:t>
          </a:r>
          <a:endParaRPr lang="en-US" sz="1700" kern="1200" dirty="0"/>
        </a:p>
      </dsp:txBody>
      <dsp:txXfrm>
        <a:off x="431384" y="19056"/>
        <a:ext cx="1222485" cy="612518"/>
      </dsp:txXfrm>
    </dsp:sp>
    <dsp:sp modelId="{9D01E788-A9F1-4B1F-8409-4AD28FC4A4B7}">
      <dsp:nvSpPr>
        <dsp:cNvPr id="0" name=""/>
        <dsp:cNvSpPr/>
      </dsp:nvSpPr>
      <dsp:spPr>
        <a:xfrm rot="5400000">
          <a:off x="920634" y="666896"/>
          <a:ext cx="243986" cy="29278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5400000">
        <a:off x="954793" y="691294"/>
        <a:ext cx="175669" cy="170790"/>
      </dsp:txXfrm>
    </dsp:sp>
    <dsp:sp modelId="{EC3CC8AD-9419-4A82-8C67-631CFBEBE403}">
      <dsp:nvSpPr>
        <dsp:cNvPr id="0" name=""/>
        <dsp:cNvSpPr/>
      </dsp:nvSpPr>
      <dsp:spPr>
        <a:xfrm>
          <a:off x="412328" y="975946"/>
          <a:ext cx="1260597" cy="650630"/>
        </a:xfrm>
        <a:prstGeom prst="roundRect">
          <a:avLst>
            <a:gd name="adj" fmla="val 10000"/>
          </a:avLst>
        </a:prstGeom>
        <a:solidFill>
          <a:schemeClr val="accent4">
            <a:hueOff val="5197846"/>
            <a:satOff val="-23984"/>
            <a:lumOff val="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rtl="0">
            <a:lnSpc>
              <a:spcPct val="90000"/>
            </a:lnSpc>
            <a:spcBef>
              <a:spcPct val="0"/>
            </a:spcBef>
            <a:spcAft>
              <a:spcPct val="35000"/>
            </a:spcAft>
          </a:pPr>
          <a:r>
            <a:rPr lang="en-US" sz="1700" kern="1200" dirty="0">
              <a:latin typeface="Euphemia"/>
            </a:rPr>
            <a:t>Logistics and Grants</a:t>
          </a:r>
          <a:endParaRPr lang="en-US" sz="1700" kern="1200" dirty="0"/>
        </a:p>
      </dsp:txBody>
      <dsp:txXfrm>
        <a:off x="431384" y="995002"/>
        <a:ext cx="1222485" cy="612518"/>
      </dsp:txXfrm>
    </dsp:sp>
    <dsp:sp modelId="{0C2EECA2-C5F0-4D76-A91D-3F91A51C8C1B}">
      <dsp:nvSpPr>
        <dsp:cNvPr id="0" name=""/>
        <dsp:cNvSpPr/>
      </dsp:nvSpPr>
      <dsp:spPr>
        <a:xfrm rot="5400000">
          <a:off x="920634" y="1642842"/>
          <a:ext cx="243986" cy="292783"/>
        </a:xfrm>
        <a:prstGeom prst="rightArrow">
          <a:avLst>
            <a:gd name="adj1" fmla="val 60000"/>
            <a:gd name="adj2" fmla="val 50000"/>
          </a:avLst>
        </a:prstGeom>
        <a:solidFill>
          <a:schemeClr val="accent4">
            <a:hueOff val="10395692"/>
            <a:satOff val="-47968"/>
            <a:lumOff val="1765"/>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5400000">
        <a:off x="954793" y="1667240"/>
        <a:ext cx="175669" cy="170790"/>
      </dsp:txXfrm>
    </dsp:sp>
    <dsp:sp modelId="{A44BE4C4-8DDF-4ED2-B6C3-1D3A86952FF2}">
      <dsp:nvSpPr>
        <dsp:cNvPr id="0" name=""/>
        <dsp:cNvSpPr/>
      </dsp:nvSpPr>
      <dsp:spPr>
        <a:xfrm>
          <a:off x="412328" y="1951892"/>
          <a:ext cx="1260597" cy="650630"/>
        </a:xfrm>
        <a:prstGeom prst="roundRect">
          <a:avLst>
            <a:gd name="adj" fmla="val 10000"/>
          </a:avLst>
        </a:prstGeom>
        <a:solidFill>
          <a:schemeClr val="accent4">
            <a:hueOff val="10395692"/>
            <a:satOff val="-47968"/>
            <a:lumOff val="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en-US" sz="1700" kern="1200" dirty="0">
              <a:latin typeface="Euphemia"/>
            </a:rPr>
            <a:t>Payments</a:t>
          </a:r>
          <a:endParaRPr lang="en-US" sz="1700" kern="1200" dirty="0"/>
        </a:p>
      </dsp:txBody>
      <dsp:txXfrm>
        <a:off x="431384" y="1970948"/>
        <a:ext cx="1222485" cy="612518"/>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E6A5EB-9160-4AF3-919E-4518D174FF3E}" type="datetimeFigureOut">
              <a:rPr lang="en-US" smtClean="0"/>
              <a:t>6/9/2025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304B4B-40F9-48C0-AEBF-F503167375CA}" type="slidenum">
              <a:rPr lang="en-US" smtClean="0"/>
              <a:t>‹#›</a:t>
            </a:fld>
            <a:endParaRPr lang="en-US"/>
          </a:p>
        </p:txBody>
      </p:sp>
    </p:spTree>
    <p:extLst>
      <p:ext uri="{BB962C8B-B14F-4D97-AF65-F5344CB8AC3E}">
        <p14:creationId xmlns:p14="http://schemas.microsoft.com/office/powerpoint/2010/main" val="1279582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commitment for the local team lead is that they meet twice a month with a campaign coach to discuss their progress and receive just in time problem solving, advice, and coaching towards next steps. They also agree to attend an all call meeting once  month to hear from others across the country that are also doing this work.   Once a coach and a mentor coach agree that the  Team Lead and local have a plan, have a team, and are ready to begin taking actions according to an actual escalating plan,  they receive a seed grant of $2500.  </a:t>
            </a:r>
          </a:p>
          <a:p>
            <a:r>
              <a:rPr lang="en-US" dirty="0">
                <a:cs typeface="+mn-lt"/>
              </a:rPr>
              <a:t/>
            </a:r>
            <a:br>
              <a:rPr lang="en-US" dirty="0">
                <a:cs typeface="+mn-lt"/>
              </a:rPr>
            </a:br>
            <a:r>
              <a:rPr lang="en-US" dirty="0"/>
              <a:t>Coaches, high capacity,  campaign minded, leaders can serve as coaches  and will receive training and support to do this.  They agree to coach locals, up to two — and receive an annual stipend of up to $1800.   They commit to meet with one to two teams, twice a month and attend the monthly all call meeting. </a:t>
            </a:r>
          </a:p>
          <a:p>
            <a:r>
              <a:rPr lang="en-US" dirty="0"/>
              <a:t> </a:t>
            </a:r>
          </a:p>
          <a:p>
            <a:r>
              <a:rPr lang="en-US" dirty="0"/>
              <a:t>Mentor coaches are typically staff, who have a record of leading campaigns or growing locals through organizing.  They do not receive a stipend.  They have no more than 5 coaches that they meet with once a month and attend the all call meetings. </a:t>
            </a:r>
          </a:p>
          <a:p>
            <a:endParaRPr lang="en-US" dirty="0">
              <a:latin typeface="Euphemia"/>
              <a:ea typeface="Calibri"/>
              <a:cs typeface="Calibri"/>
            </a:endParaRPr>
          </a:p>
          <a:p>
            <a:r>
              <a:rPr lang="en-US" dirty="0">
                <a:latin typeface="Euphemia"/>
                <a:ea typeface="Calibri"/>
                <a:cs typeface="Calibri"/>
              </a:rPr>
              <a:t>The Campaign Lab Coordinators, Amanda, Carrie, and Ellen, are managed by Kyle. Kyle is primarily focused on building the alignments with our outside partners and moves the Campaign Lab strategically into other aspects of the NEA enterprise.  Amanda, Carrie, and Ellen work together they keep the system connected, convene the people in the system, build capacity across the system, manage and monitor applications of teams and coaches, and develop a strategic intent for the work across the campaign lab.  They are supported by </a:t>
            </a:r>
            <a:r>
              <a:rPr lang="en-US" dirty="0" err="1">
                <a:latin typeface="Euphemia"/>
                <a:ea typeface="Calibri"/>
                <a:cs typeface="Calibri"/>
              </a:rPr>
              <a:t>Dommie</a:t>
            </a:r>
            <a:r>
              <a:rPr lang="en-US" dirty="0">
                <a:latin typeface="Euphemia"/>
                <a:ea typeface="Calibri"/>
                <a:cs typeface="Calibri"/>
              </a:rPr>
              <a:t>, Shola, and Karla. </a:t>
            </a:r>
            <a:r>
              <a:rPr lang="en-US" dirty="0" err="1">
                <a:latin typeface="Euphemia"/>
                <a:ea typeface="Calibri"/>
                <a:cs typeface="Calibri"/>
              </a:rPr>
              <a:t>Dommie</a:t>
            </a:r>
            <a:r>
              <a:rPr lang="en-US" dirty="0">
                <a:latin typeface="Euphemia"/>
                <a:ea typeface="Calibri"/>
                <a:cs typeface="Calibri"/>
              </a:rPr>
              <a:t> provides technology and data support, Shola coordinates the payment of coaches, Karla pulls team applications from the grant system and provides all travel logistics. </a:t>
            </a: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1</a:t>
            </a:fld>
            <a:endParaRPr lang="en-US"/>
          </a:p>
        </p:txBody>
      </p:sp>
    </p:spTree>
    <p:extLst>
      <p:ext uri="{BB962C8B-B14F-4D97-AF65-F5344CB8AC3E}">
        <p14:creationId xmlns:p14="http://schemas.microsoft.com/office/powerpoint/2010/main" val="10941895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DA26156-EC99-4210-9A04-A25A7FE79F39}" type="datetimeFigureOut">
              <a:rPr lang="en-US" smtClean="0"/>
              <a:t>6/9/2025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74A53-380A-4C51-8832-D3B59B43E569}" type="slidenum">
              <a:rPr lang="en-US" smtClean="0"/>
              <a:t>‹#›</a:t>
            </a:fld>
            <a:endParaRPr lang="en-US"/>
          </a:p>
        </p:txBody>
      </p:sp>
    </p:spTree>
    <p:extLst>
      <p:ext uri="{BB962C8B-B14F-4D97-AF65-F5344CB8AC3E}">
        <p14:creationId xmlns:p14="http://schemas.microsoft.com/office/powerpoint/2010/main" val="1490816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A26156-EC99-4210-9A04-A25A7FE79F39}" type="datetimeFigureOut">
              <a:rPr lang="en-US" smtClean="0"/>
              <a:t>6/9/2025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74A53-380A-4C51-8832-D3B59B43E569}" type="slidenum">
              <a:rPr lang="en-US" smtClean="0"/>
              <a:t>‹#›</a:t>
            </a:fld>
            <a:endParaRPr lang="en-US"/>
          </a:p>
        </p:txBody>
      </p:sp>
    </p:spTree>
    <p:extLst>
      <p:ext uri="{BB962C8B-B14F-4D97-AF65-F5344CB8AC3E}">
        <p14:creationId xmlns:p14="http://schemas.microsoft.com/office/powerpoint/2010/main" val="1969479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DA26156-EC99-4210-9A04-A25A7FE79F39}" type="datetimeFigureOut">
              <a:rPr lang="en-US" smtClean="0"/>
              <a:t>6/9/2025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74A53-380A-4C51-8832-D3B59B43E569}" type="slidenum">
              <a:rPr lang="en-US" smtClean="0"/>
              <a:t>‹#›</a:t>
            </a:fld>
            <a:endParaRPr lang="en-US"/>
          </a:p>
        </p:txBody>
      </p:sp>
    </p:spTree>
    <p:extLst>
      <p:ext uri="{BB962C8B-B14F-4D97-AF65-F5344CB8AC3E}">
        <p14:creationId xmlns:p14="http://schemas.microsoft.com/office/powerpoint/2010/main" val="1081446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DA26156-EC99-4210-9A04-A25A7FE79F39}" type="datetimeFigureOut">
              <a:rPr lang="en-US" smtClean="0"/>
              <a:t>6/9/2025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074A53-380A-4C51-8832-D3B59B43E569}" type="slidenum">
              <a:rPr lang="en-US" smtClean="0"/>
              <a:t>‹#›</a:t>
            </a:fld>
            <a:endParaRPr lang="en-US"/>
          </a:p>
        </p:txBody>
      </p:sp>
    </p:spTree>
    <p:extLst>
      <p:ext uri="{BB962C8B-B14F-4D97-AF65-F5344CB8AC3E}">
        <p14:creationId xmlns:p14="http://schemas.microsoft.com/office/powerpoint/2010/main" val="30854940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DA26156-EC99-4210-9A04-A25A7FE79F39}" type="datetimeFigureOut">
              <a:rPr lang="en-US" smtClean="0"/>
              <a:t>6/9/2025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C074A53-380A-4C51-8832-D3B59B43E569}" type="slidenum">
              <a:rPr lang="en-US" smtClean="0"/>
              <a:t>‹#›</a:t>
            </a:fld>
            <a:endParaRPr lang="en-US"/>
          </a:p>
        </p:txBody>
      </p:sp>
    </p:spTree>
    <p:extLst>
      <p:ext uri="{BB962C8B-B14F-4D97-AF65-F5344CB8AC3E}">
        <p14:creationId xmlns:p14="http://schemas.microsoft.com/office/powerpoint/2010/main" val="3004314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DA26156-EC99-4210-9A04-A25A7FE79F39}" type="datetimeFigureOut">
              <a:rPr lang="en-US" smtClean="0"/>
              <a:t>6/9/2025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C074A53-380A-4C51-8832-D3B59B43E569}" type="slidenum">
              <a:rPr lang="en-US" smtClean="0"/>
              <a:t>‹#›</a:t>
            </a:fld>
            <a:endParaRPr lang="en-US"/>
          </a:p>
        </p:txBody>
      </p:sp>
    </p:spTree>
    <p:extLst>
      <p:ext uri="{BB962C8B-B14F-4D97-AF65-F5344CB8AC3E}">
        <p14:creationId xmlns:p14="http://schemas.microsoft.com/office/powerpoint/2010/main" val="2849910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A26156-EC99-4210-9A04-A25A7FE79F39}" type="datetimeFigureOut">
              <a:rPr lang="en-US" smtClean="0"/>
              <a:t>6/9/2025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C074A53-380A-4C51-8832-D3B59B43E569}" type="slidenum">
              <a:rPr lang="en-US" smtClean="0"/>
              <a:t>‹#›</a:t>
            </a:fld>
            <a:endParaRPr lang="en-US"/>
          </a:p>
        </p:txBody>
      </p:sp>
    </p:spTree>
    <p:extLst>
      <p:ext uri="{BB962C8B-B14F-4D97-AF65-F5344CB8AC3E}">
        <p14:creationId xmlns:p14="http://schemas.microsoft.com/office/powerpoint/2010/main" val="2040200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DA26156-EC99-4210-9A04-A25A7FE79F39}" type="datetimeFigureOut">
              <a:rPr lang="en-US" smtClean="0"/>
              <a:t>6/9/2025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074A53-380A-4C51-8832-D3B59B43E569}" type="slidenum">
              <a:rPr lang="en-US" smtClean="0"/>
              <a:t>‹#›</a:t>
            </a:fld>
            <a:endParaRPr lang="en-US"/>
          </a:p>
        </p:txBody>
      </p:sp>
    </p:spTree>
    <p:extLst>
      <p:ext uri="{BB962C8B-B14F-4D97-AF65-F5344CB8AC3E}">
        <p14:creationId xmlns:p14="http://schemas.microsoft.com/office/powerpoint/2010/main" val="1097902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DA26156-EC99-4210-9A04-A25A7FE79F39}" type="datetimeFigureOut">
              <a:rPr lang="en-US" smtClean="0"/>
              <a:t>6/9/2025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C074A53-380A-4C51-8832-D3B59B43E569}" type="slidenum">
              <a:rPr lang="en-US" smtClean="0"/>
              <a:t>‹#›</a:t>
            </a:fld>
            <a:endParaRPr lang="en-US"/>
          </a:p>
        </p:txBody>
      </p:sp>
    </p:spTree>
    <p:extLst>
      <p:ext uri="{BB962C8B-B14F-4D97-AF65-F5344CB8AC3E}">
        <p14:creationId xmlns:p14="http://schemas.microsoft.com/office/powerpoint/2010/main" val="55459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A26156-EC99-4210-9A04-A25A7FE79F39}" type="datetimeFigureOut">
              <a:rPr lang="en-US" smtClean="0"/>
              <a:t>6/9/2025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74A53-380A-4C51-8832-D3B59B43E569}" type="slidenum">
              <a:rPr lang="en-US" smtClean="0"/>
              <a:t>‹#›</a:t>
            </a:fld>
            <a:endParaRPr lang="en-US"/>
          </a:p>
        </p:txBody>
      </p:sp>
    </p:spTree>
    <p:extLst>
      <p:ext uri="{BB962C8B-B14F-4D97-AF65-F5344CB8AC3E}">
        <p14:creationId xmlns:p14="http://schemas.microsoft.com/office/powerpoint/2010/main" val="27308069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DA26156-EC99-4210-9A04-A25A7FE79F39}" type="datetimeFigureOut">
              <a:rPr lang="en-US" smtClean="0"/>
              <a:t>6/9/2025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C074A53-380A-4C51-8832-D3B59B43E569}" type="slidenum">
              <a:rPr lang="en-US" smtClean="0"/>
              <a:t>‹#›</a:t>
            </a:fld>
            <a:endParaRPr lang="en-US"/>
          </a:p>
        </p:txBody>
      </p:sp>
    </p:spTree>
    <p:extLst>
      <p:ext uri="{BB962C8B-B14F-4D97-AF65-F5344CB8AC3E}">
        <p14:creationId xmlns:p14="http://schemas.microsoft.com/office/powerpoint/2010/main" val="8416975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A26156-EC99-4210-9A04-A25A7FE79F39}" type="datetimeFigureOut">
              <a:rPr lang="en-US" smtClean="0"/>
              <a:t>6/9/2025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C074A53-380A-4C51-8832-D3B59B43E569}" type="slidenum">
              <a:rPr lang="en-US" smtClean="0"/>
              <a:t>‹#›</a:t>
            </a:fld>
            <a:endParaRPr lang="en-US"/>
          </a:p>
        </p:txBody>
      </p:sp>
    </p:spTree>
    <p:extLst>
      <p:ext uri="{BB962C8B-B14F-4D97-AF65-F5344CB8AC3E}">
        <p14:creationId xmlns:p14="http://schemas.microsoft.com/office/powerpoint/2010/main" val="32062732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E6289-F7B5-584B-90B8-703FB0B63453}"/>
              </a:ext>
            </a:extLst>
          </p:cNvPr>
          <p:cNvSpPr>
            <a:spLocks noGrp="1"/>
          </p:cNvSpPr>
          <p:nvPr>
            <p:ph type="title"/>
          </p:nvPr>
        </p:nvSpPr>
        <p:spPr>
          <a:xfrm>
            <a:off x="945475" y="187215"/>
            <a:ext cx="5346220" cy="834763"/>
          </a:xfrm>
        </p:spPr>
        <p:txBody>
          <a:bodyPr>
            <a:normAutofit fontScale="90000"/>
          </a:bodyPr>
          <a:lstStyle/>
          <a:p>
            <a:r>
              <a:rPr lang="en-US" dirty="0"/>
              <a:t>Basic Structure of Campaign Lab</a:t>
            </a:r>
          </a:p>
        </p:txBody>
      </p:sp>
      <p:graphicFrame>
        <p:nvGraphicFramePr>
          <p:cNvPr id="4" name="Content Placeholder 3">
            <a:extLst>
              <a:ext uri="{FF2B5EF4-FFF2-40B4-BE49-F238E27FC236}">
                <a16:creationId xmlns:a16="http://schemas.microsoft.com/office/drawing/2014/main" id="{25F363DD-F083-5CF8-6947-6F68426605DC}"/>
              </a:ext>
            </a:extLst>
          </p:cNvPr>
          <p:cNvGraphicFramePr>
            <a:graphicFrameLocks noGrp="1"/>
          </p:cNvGraphicFramePr>
          <p:nvPr>
            <p:ph idx="1"/>
            <p:extLst/>
          </p:nvPr>
        </p:nvGraphicFramePr>
        <p:xfrm>
          <a:off x="2868820" y="1016495"/>
          <a:ext cx="11645896" cy="5037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65" name="TextBox 664">
            <a:extLst>
              <a:ext uri="{FF2B5EF4-FFF2-40B4-BE49-F238E27FC236}">
                <a16:creationId xmlns:a16="http://schemas.microsoft.com/office/drawing/2014/main" id="{E1E1C4DB-7D43-1E18-A714-35A7177E1E27}"/>
              </a:ext>
            </a:extLst>
          </p:cNvPr>
          <p:cNvSpPr txBox="1"/>
          <p:nvPr/>
        </p:nvSpPr>
        <p:spPr>
          <a:xfrm>
            <a:off x="5607123" y="2942317"/>
            <a:ext cx="1763123"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chemeClr val="bg1"/>
                </a:solidFill>
              </a:rPr>
              <a:t>Mentor Coach</a:t>
            </a:r>
            <a:endParaRPr lang="en-US"/>
          </a:p>
        </p:txBody>
      </p:sp>
      <p:sp>
        <p:nvSpPr>
          <p:cNvPr id="721" name="Oval 720">
            <a:extLst>
              <a:ext uri="{FF2B5EF4-FFF2-40B4-BE49-F238E27FC236}">
                <a16:creationId xmlns:a16="http://schemas.microsoft.com/office/drawing/2014/main" id="{418970E3-30CD-443B-C58F-A4ACC9315F64}"/>
              </a:ext>
            </a:extLst>
          </p:cNvPr>
          <p:cNvSpPr/>
          <p:nvPr/>
        </p:nvSpPr>
        <p:spPr>
          <a:xfrm>
            <a:off x="2072855" y="1714157"/>
            <a:ext cx="3103442" cy="3211801"/>
          </a:xfrm>
          <a:prstGeom prst="ellipse">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Campaign Lab Coordinators</a:t>
            </a:r>
          </a:p>
        </p:txBody>
      </p:sp>
      <p:graphicFrame>
        <p:nvGraphicFramePr>
          <p:cNvPr id="1481" name="Diagram 1480">
            <a:extLst>
              <a:ext uri="{FF2B5EF4-FFF2-40B4-BE49-F238E27FC236}">
                <a16:creationId xmlns:a16="http://schemas.microsoft.com/office/drawing/2014/main" id="{0AA55E08-F7AC-7929-847E-CA45AEC61770}"/>
              </a:ext>
            </a:extLst>
          </p:cNvPr>
          <p:cNvGraphicFramePr/>
          <p:nvPr>
            <p:extLst/>
          </p:nvPr>
        </p:nvGraphicFramePr>
        <p:xfrm>
          <a:off x="213965" y="2231632"/>
          <a:ext cx="2085255" cy="260252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1894" name="Group 1893">
            <a:extLst>
              <a:ext uri="{FF2B5EF4-FFF2-40B4-BE49-F238E27FC236}">
                <a16:creationId xmlns:a16="http://schemas.microsoft.com/office/drawing/2014/main" id="{C0A93855-B523-1EC5-3EF1-0A9D4BB1AABA}"/>
              </a:ext>
            </a:extLst>
          </p:cNvPr>
          <p:cNvGrpSpPr/>
          <p:nvPr/>
        </p:nvGrpSpPr>
        <p:grpSpPr>
          <a:xfrm rot="5220000">
            <a:off x="5895240" y="1418787"/>
            <a:ext cx="1176249" cy="795474"/>
            <a:chOff x="5823273" y="1155738"/>
            <a:chExt cx="1345799" cy="814314"/>
          </a:xfrm>
        </p:grpSpPr>
        <p:sp>
          <p:nvSpPr>
            <p:cNvPr id="1841" name="Arrow: Down 1840">
              <a:extLst>
                <a:ext uri="{FF2B5EF4-FFF2-40B4-BE49-F238E27FC236}">
                  <a16:creationId xmlns:a16="http://schemas.microsoft.com/office/drawing/2014/main" id="{36CF0955-C725-B4E0-E2E4-90168886B07B}"/>
                </a:ext>
              </a:extLst>
            </p:cNvPr>
            <p:cNvSpPr/>
            <p:nvPr/>
          </p:nvSpPr>
          <p:spPr>
            <a:xfrm rot="-5400000">
              <a:off x="6089016" y="889995"/>
              <a:ext cx="814314" cy="1345799"/>
            </a:xfrm>
            <a:prstGeom prst="downArrow">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9" name="TextBox 1858">
              <a:extLst>
                <a:ext uri="{FF2B5EF4-FFF2-40B4-BE49-F238E27FC236}">
                  <a16:creationId xmlns:a16="http://schemas.microsoft.com/office/drawing/2014/main" id="{4855BBA7-A434-DC26-3A19-CAAFD7029BDC}"/>
                </a:ext>
              </a:extLst>
            </p:cNvPr>
            <p:cNvSpPr txBox="1"/>
            <p:nvPr/>
          </p:nvSpPr>
          <p:spPr>
            <a:xfrm>
              <a:off x="6014696" y="1378917"/>
              <a:ext cx="933314" cy="3780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bg1"/>
                  </a:solidFill>
                </a:rPr>
                <a:t>50</a:t>
              </a:r>
              <a:r>
                <a:rPr lang="en-US" dirty="0"/>
                <a:t> </a:t>
              </a:r>
            </a:p>
          </p:txBody>
        </p:sp>
      </p:grpSp>
      <p:grpSp>
        <p:nvGrpSpPr>
          <p:cNvPr id="1912" name="Group 1911">
            <a:extLst>
              <a:ext uri="{FF2B5EF4-FFF2-40B4-BE49-F238E27FC236}">
                <a16:creationId xmlns:a16="http://schemas.microsoft.com/office/drawing/2014/main" id="{AC5309BF-5333-3B81-71F0-CEF37ACE4D97}"/>
              </a:ext>
            </a:extLst>
          </p:cNvPr>
          <p:cNvGrpSpPr/>
          <p:nvPr/>
        </p:nvGrpSpPr>
        <p:grpSpPr>
          <a:xfrm rot="3780000">
            <a:off x="7204375" y="317365"/>
            <a:ext cx="1176249" cy="795474"/>
            <a:chOff x="5823273" y="1155738"/>
            <a:chExt cx="1345799" cy="814314"/>
          </a:xfrm>
        </p:grpSpPr>
        <p:sp>
          <p:nvSpPr>
            <p:cNvPr id="1913" name="Arrow: Down 1912">
              <a:extLst>
                <a:ext uri="{FF2B5EF4-FFF2-40B4-BE49-F238E27FC236}">
                  <a16:creationId xmlns:a16="http://schemas.microsoft.com/office/drawing/2014/main" id="{2B87EEA2-4E65-8703-63DC-0E71E3CC8996}"/>
                </a:ext>
              </a:extLst>
            </p:cNvPr>
            <p:cNvSpPr/>
            <p:nvPr/>
          </p:nvSpPr>
          <p:spPr>
            <a:xfrm rot="-5400000">
              <a:off x="6089016" y="889995"/>
              <a:ext cx="814314" cy="1345799"/>
            </a:xfrm>
            <a:prstGeom prst="downArrow">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4" name="TextBox 1913">
              <a:extLst>
                <a:ext uri="{FF2B5EF4-FFF2-40B4-BE49-F238E27FC236}">
                  <a16:creationId xmlns:a16="http://schemas.microsoft.com/office/drawing/2014/main" id="{179F3312-D8EA-75F3-B074-F93885498266}"/>
                </a:ext>
              </a:extLst>
            </p:cNvPr>
            <p:cNvSpPr txBox="1"/>
            <p:nvPr/>
          </p:nvSpPr>
          <p:spPr>
            <a:xfrm>
              <a:off x="6014695" y="1378918"/>
              <a:ext cx="933314" cy="3780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bg1"/>
                  </a:solidFill>
                </a:rPr>
                <a:t>250</a:t>
              </a:r>
              <a:r>
                <a:rPr lang="en-US" dirty="0"/>
                <a:t> </a:t>
              </a:r>
            </a:p>
          </p:txBody>
        </p:sp>
      </p:grpSp>
      <p:grpSp>
        <p:nvGrpSpPr>
          <p:cNvPr id="1915" name="Group 1914">
            <a:extLst>
              <a:ext uri="{FF2B5EF4-FFF2-40B4-BE49-F238E27FC236}">
                <a16:creationId xmlns:a16="http://schemas.microsoft.com/office/drawing/2014/main" id="{7BF3A72B-7933-FC56-281F-8883F9A8990F}"/>
              </a:ext>
            </a:extLst>
          </p:cNvPr>
          <p:cNvGrpSpPr/>
          <p:nvPr/>
        </p:nvGrpSpPr>
        <p:grpSpPr>
          <a:xfrm rot="3780000">
            <a:off x="9398517" y="308036"/>
            <a:ext cx="1176249" cy="795474"/>
            <a:chOff x="5823273" y="1155738"/>
            <a:chExt cx="1345799" cy="814314"/>
          </a:xfrm>
        </p:grpSpPr>
        <p:sp>
          <p:nvSpPr>
            <p:cNvPr id="1916" name="Arrow: Down 1915">
              <a:extLst>
                <a:ext uri="{FF2B5EF4-FFF2-40B4-BE49-F238E27FC236}">
                  <a16:creationId xmlns:a16="http://schemas.microsoft.com/office/drawing/2014/main" id="{6B4BC592-FD41-6C72-2F51-B7CE41463D4C}"/>
                </a:ext>
              </a:extLst>
            </p:cNvPr>
            <p:cNvSpPr/>
            <p:nvPr/>
          </p:nvSpPr>
          <p:spPr>
            <a:xfrm rot="-5400000">
              <a:off x="6089016" y="889995"/>
              <a:ext cx="814314" cy="1345799"/>
            </a:xfrm>
            <a:prstGeom prst="downArrow">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7" name="TextBox 1916">
              <a:extLst>
                <a:ext uri="{FF2B5EF4-FFF2-40B4-BE49-F238E27FC236}">
                  <a16:creationId xmlns:a16="http://schemas.microsoft.com/office/drawing/2014/main" id="{D4E3D504-8DB7-9706-1E1E-9DDDF69D6DE5}"/>
                </a:ext>
              </a:extLst>
            </p:cNvPr>
            <p:cNvSpPr txBox="1"/>
            <p:nvPr/>
          </p:nvSpPr>
          <p:spPr>
            <a:xfrm>
              <a:off x="6014695" y="1378918"/>
              <a:ext cx="933314" cy="3780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bg1"/>
                  </a:solidFill>
                </a:rPr>
                <a:t>500</a:t>
              </a:r>
              <a:r>
                <a:rPr lang="en-US" dirty="0"/>
                <a:t> </a:t>
              </a:r>
            </a:p>
          </p:txBody>
        </p:sp>
      </p:grpSp>
      <p:grpSp>
        <p:nvGrpSpPr>
          <p:cNvPr id="1918" name="Group 1917">
            <a:extLst>
              <a:ext uri="{FF2B5EF4-FFF2-40B4-BE49-F238E27FC236}">
                <a16:creationId xmlns:a16="http://schemas.microsoft.com/office/drawing/2014/main" id="{EB88DDDC-7DDB-1F9E-5DDB-60A8688B293B}"/>
              </a:ext>
            </a:extLst>
          </p:cNvPr>
          <p:cNvGrpSpPr/>
          <p:nvPr/>
        </p:nvGrpSpPr>
        <p:grpSpPr>
          <a:xfrm rot="16200000">
            <a:off x="1775499" y="4957531"/>
            <a:ext cx="1176249" cy="1189517"/>
            <a:chOff x="5654079" y="627629"/>
            <a:chExt cx="1345799" cy="1113137"/>
          </a:xfrm>
        </p:grpSpPr>
        <p:sp>
          <p:nvSpPr>
            <p:cNvPr id="1919" name="Arrow: Down 1918">
              <a:extLst>
                <a:ext uri="{FF2B5EF4-FFF2-40B4-BE49-F238E27FC236}">
                  <a16:creationId xmlns:a16="http://schemas.microsoft.com/office/drawing/2014/main" id="{634BD7A7-92E6-D58D-0B43-873750D837B0}"/>
                </a:ext>
              </a:extLst>
            </p:cNvPr>
            <p:cNvSpPr/>
            <p:nvPr/>
          </p:nvSpPr>
          <p:spPr>
            <a:xfrm rot="16080000">
              <a:off x="5919822" y="361886"/>
              <a:ext cx="814314" cy="1345799"/>
            </a:xfrm>
            <a:prstGeom prst="downArrow">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0" name="TextBox 1919">
              <a:extLst>
                <a:ext uri="{FF2B5EF4-FFF2-40B4-BE49-F238E27FC236}">
                  <a16:creationId xmlns:a16="http://schemas.microsoft.com/office/drawing/2014/main" id="{0B33CF95-9989-8B32-626B-57F65D793F70}"/>
                </a:ext>
              </a:extLst>
            </p:cNvPr>
            <p:cNvSpPr txBox="1"/>
            <p:nvPr/>
          </p:nvSpPr>
          <p:spPr>
            <a:xfrm>
              <a:off x="6014695" y="1395149"/>
              <a:ext cx="933314" cy="3456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bg1"/>
                  </a:solidFill>
                </a:rPr>
                <a:t>7</a:t>
              </a:r>
              <a:r>
                <a:rPr lang="en-US" dirty="0"/>
                <a:t> </a:t>
              </a:r>
            </a:p>
          </p:txBody>
        </p:sp>
      </p:grpSp>
      <p:sp>
        <p:nvSpPr>
          <p:cNvPr id="1958" name="TextBox 1957">
            <a:extLst>
              <a:ext uri="{FF2B5EF4-FFF2-40B4-BE49-F238E27FC236}">
                <a16:creationId xmlns:a16="http://schemas.microsoft.com/office/drawing/2014/main" id="{3CBB19D8-AB7F-F467-EB70-ACF916B9E5F2}"/>
              </a:ext>
            </a:extLst>
          </p:cNvPr>
          <p:cNvSpPr txBox="1"/>
          <p:nvPr/>
        </p:nvSpPr>
        <p:spPr>
          <a:xfrm>
            <a:off x="2035924" y="5552042"/>
            <a:ext cx="28254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a:solidFill>
                  <a:schemeClr val="bg1"/>
                </a:solidFill>
              </a:rPr>
              <a:t>7</a:t>
            </a:r>
          </a:p>
        </p:txBody>
      </p:sp>
    </p:spTree>
    <p:extLst>
      <p:ext uri="{BB962C8B-B14F-4D97-AF65-F5344CB8AC3E}">
        <p14:creationId xmlns:p14="http://schemas.microsoft.com/office/powerpoint/2010/main" val="28720198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Props1.xml><?xml version="1.0" encoding="utf-8"?>
<ds:datastoreItem xmlns:ds="http://schemas.openxmlformats.org/officeDocument/2006/customXml" ds:itemID="{B68AE5A9-A8CD-46BC-92E8-A793F0EB1290}"/>
</file>

<file path=customXml/itemProps2.xml><?xml version="1.0" encoding="utf-8"?>
<ds:datastoreItem xmlns:ds="http://schemas.openxmlformats.org/officeDocument/2006/customXml" ds:itemID="{61D0725A-3EE4-4858-A1BC-80EFA0510EB4}">
  <ds:schemaRefs>
    <ds:schemaRef ds:uri="http://schemas.microsoft.com/sharepoint/v3/contenttype/forms"/>
  </ds:schemaRefs>
</ds:datastoreItem>
</file>

<file path=customXml/itemProps3.xml><?xml version="1.0" encoding="utf-8"?>
<ds:datastoreItem xmlns:ds="http://schemas.openxmlformats.org/officeDocument/2006/customXml" ds:itemID="{6CBC8B1C-C6F4-4BEA-8ED8-FA068D29B81B}">
  <ds:schemaRefs>
    <ds:schemaRef ds:uri="http://purl.org/dc/terms/"/>
    <ds:schemaRef ds:uri="5ed5bd0d-9aa5-480d-8c58-25f9f57090c9"/>
    <ds:schemaRef ds:uri="http://schemas.openxmlformats.org/package/2006/metadata/core-properties"/>
    <ds:schemaRef ds:uri="http://schemas.microsoft.com/office/infopath/2007/PartnerControls"/>
    <ds:schemaRef ds:uri="http://www.w3.org/XML/1998/namespace"/>
    <ds:schemaRef ds:uri="05627597-0322-42fc-bc19-1d0dde15c694"/>
    <ds:schemaRef ds:uri="http://schemas.microsoft.com/office/2006/documentManagement/types"/>
    <ds:schemaRef ds:uri="http://schemas.microsoft.com/office/2006/metadata/properties"/>
    <ds:schemaRef ds:uri="http://purl.org/dc/elements/1.1/"/>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416</Words>
  <Application>Microsoft Office PowerPoint</Application>
  <PresentationFormat>Widescreen</PresentationFormat>
  <Paragraphs>27</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Euphemia</vt:lpstr>
      <vt:lpstr>Office Theme</vt:lpstr>
      <vt:lpstr>Basic Structure of Campaign Lab</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 Structure of Campaign Lab</dc:title>
  <dc:creator>Holmes, Ellen [NEA]</dc:creator>
  <cp:lastModifiedBy>Holmes, Ellen [NEA]</cp:lastModifiedBy>
  <cp:revision>1</cp:revision>
  <dcterms:created xsi:type="dcterms:W3CDTF">2025-06-09T20:57:52Z</dcterms:created>
  <dcterms:modified xsi:type="dcterms:W3CDTF">2025-06-09T20:58:20Z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Order">
    <vt:r8>93600</vt:r8>
  </property>
  <property fmtid="{D5CDD505-2E9C-101B-9397-08002B2CF9AE}" pid="4" name="xd_ProgID">
    <vt:lpwstr/>
  </property>
  <property fmtid="{D5CDD505-2E9C-101B-9397-08002B2CF9AE}" pid="5" name="MediaServiceImageTags">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TemplateUrl">
    <vt:lpwstr/>
  </property>
  <property fmtid="{D5CDD505-2E9C-101B-9397-08002B2CF9AE}" pid="10" name="_ExtendedDescription">
    <vt:lpwstr/>
  </property>
  <property fmtid="{D5CDD505-2E9C-101B-9397-08002B2CF9AE}" pid="11" name="TriggerFlowInfo">
    <vt:lpwstr/>
  </property>
  <property fmtid="{D5CDD505-2E9C-101B-9397-08002B2CF9AE}" pid="12" name="xd_Signature">
    <vt:bool>false</vt:bool>
  </property>
</Properties>
</file>