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4"/>
  </p:sldMasterIdLst>
  <p:notesMasterIdLst>
    <p:notesMasterId r:id="rId14"/>
  </p:notesMasterIdLst>
  <p:sldIdLst>
    <p:sldId id="266" r:id="rId5"/>
    <p:sldId id="260" r:id="rId6"/>
    <p:sldId id="261" r:id="rId7"/>
    <p:sldId id="268" r:id="rId8"/>
    <p:sldId id="264" r:id="rId9"/>
    <p:sldId id="267" r:id="rId10"/>
    <p:sldId id="258" r:id="rId11"/>
    <p:sldId id="259" r:id="rId12"/>
    <p:sldId id="257" r:id="rId13"/>
  </p:sldIdLst>
  <p:sldSz cx="12192000" cy="6858000"/>
  <p:notesSz cx="6858000" cy="9144000"/>
  <p:embeddedFontLst>
    <p:embeddedFont>
      <p:font typeface="Tw Cen MT" panose="020B0602020104020603" pitchFamily="34" charset="0"/>
      <p:regular r:id="rId15"/>
      <p:bold r:id="rId16"/>
      <p:italic r:id="rId17"/>
      <p:boldItalic r:id="rId18"/>
    </p:embeddedFont>
    <p:embeddedFont>
      <p:font typeface="Roboto" panose="020B0604020202020204" charset="0"/>
      <p:regular r:id="rId19"/>
      <p:bold r:id="rId20"/>
      <p:italic r:id="rId21"/>
      <p:boldItalic r:id="rId22"/>
    </p:embeddedFont>
    <p:embeddedFont>
      <p:font typeface="Calibri" panose="020F0502020204030204" pitchFamily="3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AAEB2"/>
    <a:srgbClr val="65A8B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73401" autoAdjust="0"/>
  </p:normalViewPr>
  <p:slideViewPr>
    <p:cSldViewPr snapToGrid="0">
      <p:cViewPr varScale="1">
        <p:scale>
          <a:sx n="78" d="100"/>
          <a:sy n="78" d="100"/>
        </p:scale>
        <p:origin x="744"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font" Target="fonts/font7.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customXml" Target="../customXml/item2.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10.fntdata"/><Relationship Id="rId5" Type="http://schemas.openxmlformats.org/officeDocument/2006/relationships/slide" Target="slides/slide1.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font" Target="fonts/font5.fntdata"/><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vie Johnson" userId="9bff345b-bb53-45d9-b7bb-d1071d51efa2" providerId="ADAL" clId="{D8C89DF0-E065-4A00-AC6C-762E21503E4E}"/>
    <pc:docChg chg="custSel modSld">
      <pc:chgData name="Yvie Johnson" userId="9bff345b-bb53-45d9-b7bb-d1071d51efa2" providerId="ADAL" clId="{D8C89DF0-E065-4A00-AC6C-762E21503E4E}" dt="2025-06-05T16:18:10.868" v="27" actId="207"/>
      <pc:docMkLst>
        <pc:docMk/>
      </pc:docMkLst>
      <pc:sldChg chg="modSp mod">
        <pc:chgData name="Yvie Johnson" userId="9bff345b-bb53-45d9-b7bb-d1071d51efa2" providerId="ADAL" clId="{D8C89DF0-E065-4A00-AC6C-762E21503E4E}" dt="2025-06-05T16:18:10.868" v="27" actId="207"/>
        <pc:sldMkLst>
          <pc:docMk/>
          <pc:sldMk cId="2460009092" sldId="264"/>
        </pc:sldMkLst>
        <pc:spChg chg="mod">
          <ac:chgData name="Yvie Johnson" userId="9bff345b-bb53-45d9-b7bb-d1071d51efa2" providerId="ADAL" clId="{D8C89DF0-E065-4A00-AC6C-762E21503E4E}" dt="2025-06-05T16:18:10.868" v="27" actId="207"/>
          <ac:spMkLst>
            <pc:docMk/>
            <pc:sldMk cId="2460009092" sldId="264"/>
            <ac:spMk id="3" creationId="{FC00838C-A7A2-0DCE-3108-0B501A1FD2F2}"/>
          </ac:spMkLst>
        </pc:spChg>
      </pc:sldChg>
      <pc:sldChg chg="modSp mod">
        <pc:chgData name="Yvie Johnson" userId="9bff345b-bb53-45d9-b7bb-d1071d51efa2" providerId="ADAL" clId="{D8C89DF0-E065-4A00-AC6C-762E21503E4E}" dt="2025-06-05T16:17:44.219" v="26" actId="1076"/>
        <pc:sldMkLst>
          <pc:docMk/>
          <pc:sldMk cId="1482895911" sldId="266"/>
        </pc:sldMkLst>
        <pc:spChg chg="mod">
          <ac:chgData name="Yvie Johnson" userId="9bff345b-bb53-45d9-b7bb-d1071d51efa2" providerId="ADAL" clId="{D8C89DF0-E065-4A00-AC6C-762E21503E4E}" dt="2025-06-05T16:17:44.219" v="26" actId="1076"/>
          <ac:spMkLst>
            <pc:docMk/>
            <pc:sldMk cId="1482895911" sldId="266"/>
            <ac:spMk id="2" creationId="{48072DAE-09B2-ECA4-49D7-1774D3F1854A}"/>
          </ac:spMkLst>
        </pc:spChg>
        <pc:picChg chg="mod">
          <ac:chgData name="Yvie Johnson" userId="9bff345b-bb53-45d9-b7bb-d1071d51efa2" providerId="ADAL" clId="{D8C89DF0-E065-4A00-AC6C-762E21503E4E}" dt="2025-06-05T16:17:39.299" v="25" actId="14100"/>
          <ac:picMkLst>
            <pc:docMk/>
            <pc:sldMk cId="1482895911" sldId="266"/>
            <ac:picMk id="11" creationId="{01A54069-ECBC-228F-6AB3-A8D961FA9AD6}"/>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679AD0A-C6CF-4161-8CBA-CCB7D38EB385}" type="doc">
      <dgm:prSet loTypeId="urn:microsoft.com/office/officeart/2005/8/layout/radial2" loCatId="relationship" qsTypeId="urn:microsoft.com/office/officeart/2005/8/quickstyle/simple1" qsCatId="simple" csTypeId="urn:microsoft.com/office/officeart/2005/8/colors/colorful5" csCatId="colorful" phldr="1"/>
      <dgm:spPr/>
      <dgm:t>
        <a:bodyPr/>
        <a:lstStyle/>
        <a:p>
          <a:endParaRPr lang="en-US"/>
        </a:p>
      </dgm:t>
    </dgm:pt>
    <dgm:pt modelId="{9ACF31DB-4FC2-450D-9AED-70387DAE9946}">
      <dgm:prSet phldrT="[Text]" phldr="0"/>
      <dgm:spPr/>
      <dgm:t>
        <a:bodyPr/>
        <a:lstStyle/>
        <a:p>
          <a:r>
            <a:rPr lang="en-US" dirty="0">
              <a:latin typeface="Euphemia"/>
            </a:rPr>
            <a:t>Coach</a:t>
          </a:r>
          <a:endParaRPr lang="en-US" dirty="0"/>
        </a:p>
      </dgm:t>
    </dgm:pt>
    <dgm:pt modelId="{0FCA2E01-33D4-4C9F-8A78-0E41A83C644C}" type="parTrans" cxnId="{68CEA775-E68C-4279-AD05-DA882E83D62E}">
      <dgm:prSet/>
      <dgm:spPr/>
      <dgm:t>
        <a:bodyPr/>
        <a:lstStyle/>
        <a:p>
          <a:endParaRPr lang="en-US"/>
        </a:p>
      </dgm:t>
    </dgm:pt>
    <dgm:pt modelId="{D86DF292-3CC1-4BC2-BC8F-FD86D80BE6FB}" type="sibTrans" cxnId="{68CEA775-E68C-4279-AD05-DA882E83D62E}">
      <dgm:prSet/>
      <dgm:spPr/>
      <dgm:t>
        <a:bodyPr/>
        <a:lstStyle/>
        <a:p>
          <a:endParaRPr lang="en-US"/>
        </a:p>
      </dgm:t>
    </dgm:pt>
    <dgm:pt modelId="{58DDEFE9-A0C5-41FB-9F3A-CD78005B21D0}">
      <dgm:prSet phldrT="[Text]" phldr="0"/>
      <dgm:spPr/>
      <dgm:t>
        <a:bodyPr/>
        <a:lstStyle/>
        <a:p>
          <a:pPr rtl="0"/>
          <a:r>
            <a:rPr lang="en-US" dirty="0">
              <a:latin typeface="Euphemia"/>
            </a:rPr>
            <a:t>Team Lead</a:t>
          </a:r>
          <a:endParaRPr lang="en-US" dirty="0"/>
        </a:p>
      </dgm:t>
    </dgm:pt>
    <dgm:pt modelId="{91A63938-04DC-4066-BE9E-83C56B87E2BC}" type="parTrans" cxnId="{51487743-B527-4F7A-8BFA-3DE3BC4F2E71}">
      <dgm:prSet/>
      <dgm:spPr/>
      <dgm:t>
        <a:bodyPr/>
        <a:lstStyle/>
        <a:p>
          <a:endParaRPr lang="en-US"/>
        </a:p>
      </dgm:t>
    </dgm:pt>
    <dgm:pt modelId="{6C250FCE-E25C-47C8-A41B-E1E1DAE1D77A}" type="sibTrans" cxnId="{51487743-B527-4F7A-8BFA-3DE3BC4F2E71}">
      <dgm:prSet/>
      <dgm:spPr/>
      <dgm:t>
        <a:bodyPr/>
        <a:lstStyle/>
        <a:p>
          <a:endParaRPr lang="en-US"/>
        </a:p>
      </dgm:t>
    </dgm:pt>
    <dgm:pt modelId="{1802725E-8783-44D5-BDCF-AFBE6FEF7BC9}">
      <dgm:prSet phldrT="[Text]" phldr="0"/>
      <dgm:spPr/>
      <dgm:t>
        <a:bodyPr/>
        <a:lstStyle/>
        <a:p>
          <a:pPr rtl="0"/>
          <a:r>
            <a:rPr lang="en-US" dirty="0">
              <a:latin typeface="Euphemia"/>
            </a:rPr>
            <a:t>Team Lead</a:t>
          </a:r>
          <a:endParaRPr lang="en-US" dirty="0"/>
        </a:p>
      </dgm:t>
    </dgm:pt>
    <dgm:pt modelId="{263BE385-542D-47B4-87C0-930A90207092}" type="parTrans" cxnId="{F8859B12-6CBE-48B5-8F30-5D2402440EBB}">
      <dgm:prSet/>
      <dgm:spPr/>
      <dgm:t>
        <a:bodyPr/>
        <a:lstStyle/>
        <a:p>
          <a:endParaRPr lang="en-US"/>
        </a:p>
      </dgm:t>
    </dgm:pt>
    <dgm:pt modelId="{63DAC7E9-F693-4CD0-A77B-B1A1640D0E1C}" type="sibTrans" cxnId="{F8859B12-6CBE-48B5-8F30-5D2402440EBB}">
      <dgm:prSet/>
      <dgm:spPr/>
      <dgm:t>
        <a:bodyPr/>
        <a:lstStyle/>
        <a:p>
          <a:endParaRPr lang="en-US"/>
        </a:p>
      </dgm:t>
    </dgm:pt>
    <dgm:pt modelId="{6812E03C-AA2F-4DC6-AC77-21A4EE25CA7A}">
      <dgm:prSet phldrT="[Text]" phldr="0"/>
      <dgm:spPr/>
      <dgm:t>
        <a:bodyPr/>
        <a:lstStyle/>
        <a:p>
          <a:r>
            <a:rPr lang="en-US" dirty="0">
              <a:latin typeface="Euphemia"/>
            </a:rPr>
            <a:t>Coach</a:t>
          </a:r>
          <a:endParaRPr lang="en-US" dirty="0"/>
        </a:p>
      </dgm:t>
    </dgm:pt>
    <dgm:pt modelId="{620A9028-7B3D-443E-A5B4-EC5793A2838C}" type="parTrans" cxnId="{34197F5E-084C-4E2E-B858-5085ADD2BE5C}">
      <dgm:prSet/>
      <dgm:spPr/>
      <dgm:t>
        <a:bodyPr/>
        <a:lstStyle/>
        <a:p>
          <a:endParaRPr lang="en-US"/>
        </a:p>
      </dgm:t>
    </dgm:pt>
    <dgm:pt modelId="{6D5C0D4F-9409-4421-A672-EE322C6773C0}" type="sibTrans" cxnId="{34197F5E-084C-4E2E-B858-5085ADD2BE5C}">
      <dgm:prSet/>
      <dgm:spPr/>
      <dgm:t>
        <a:bodyPr/>
        <a:lstStyle/>
        <a:p>
          <a:endParaRPr lang="en-US"/>
        </a:p>
      </dgm:t>
    </dgm:pt>
    <dgm:pt modelId="{6B0A3CFC-FA85-4ADE-9A65-FB816FBD54FB}">
      <dgm:prSet phldrT="[Text]" phldr="0"/>
      <dgm:spPr/>
      <dgm:t>
        <a:bodyPr/>
        <a:lstStyle/>
        <a:p>
          <a:pPr rtl="0"/>
          <a:r>
            <a:rPr lang="en-US" dirty="0">
              <a:latin typeface="Euphemia"/>
            </a:rPr>
            <a:t>Team Lead</a:t>
          </a:r>
          <a:endParaRPr lang="en-US" dirty="0"/>
        </a:p>
      </dgm:t>
    </dgm:pt>
    <dgm:pt modelId="{ECA88D6F-A6B5-4C63-A77E-C60FAFC84DDF}" type="parTrans" cxnId="{1107F0E4-EE60-43C8-9040-5DF7399E8360}">
      <dgm:prSet/>
      <dgm:spPr/>
      <dgm:t>
        <a:bodyPr/>
        <a:lstStyle/>
        <a:p>
          <a:endParaRPr lang="en-US"/>
        </a:p>
      </dgm:t>
    </dgm:pt>
    <dgm:pt modelId="{95D31ADF-F65F-418A-BBFD-A10029F41F5A}" type="sibTrans" cxnId="{1107F0E4-EE60-43C8-9040-5DF7399E8360}">
      <dgm:prSet/>
      <dgm:spPr/>
      <dgm:t>
        <a:bodyPr/>
        <a:lstStyle/>
        <a:p>
          <a:endParaRPr lang="en-US"/>
        </a:p>
      </dgm:t>
    </dgm:pt>
    <dgm:pt modelId="{3A3DA997-AFE7-45B1-BEE2-678EF295A7D6}">
      <dgm:prSet phldrT="[Text]" phldr="0"/>
      <dgm:spPr/>
      <dgm:t>
        <a:bodyPr/>
        <a:lstStyle/>
        <a:p>
          <a:pPr rtl="0"/>
          <a:r>
            <a:rPr lang="en-US" dirty="0">
              <a:latin typeface="Euphemia"/>
            </a:rPr>
            <a:t>Team Lead</a:t>
          </a:r>
          <a:endParaRPr lang="en-US" dirty="0"/>
        </a:p>
      </dgm:t>
    </dgm:pt>
    <dgm:pt modelId="{AE72FB8B-0E84-40B2-BDD9-91EF38CDD69C}" type="parTrans" cxnId="{457387D3-7172-48B1-AC2B-DECE5BC39F44}">
      <dgm:prSet/>
      <dgm:spPr/>
      <dgm:t>
        <a:bodyPr/>
        <a:lstStyle/>
        <a:p>
          <a:endParaRPr lang="en-US"/>
        </a:p>
      </dgm:t>
    </dgm:pt>
    <dgm:pt modelId="{1564AE7A-B7FD-42EB-A169-1103AC9C9A1D}" type="sibTrans" cxnId="{457387D3-7172-48B1-AC2B-DECE5BC39F44}">
      <dgm:prSet/>
      <dgm:spPr/>
      <dgm:t>
        <a:bodyPr/>
        <a:lstStyle/>
        <a:p>
          <a:endParaRPr lang="en-US"/>
        </a:p>
      </dgm:t>
    </dgm:pt>
    <dgm:pt modelId="{3A2AD8BC-1813-4F04-8F3A-03B2F4D037FE}">
      <dgm:prSet phldrT="[Text]" phldr="0"/>
      <dgm:spPr/>
      <dgm:t>
        <a:bodyPr/>
        <a:lstStyle/>
        <a:p>
          <a:r>
            <a:rPr lang="en-US" dirty="0">
              <a:latin typeface="Euphemia"/>
            </a:rPr>
            <a:t>Coach</a:t>
          </a:r>
          <a:endParaRPr lang="en-US" dirty="0"/>
        </a:p>
      </dgm:t>
    </dgm:pt>
    <dgm:pt modelId="{75D0FC0D-B0D5-4347-A622-092DBA0C990D}" type="parTrans" cxnId="{DEA99382-B583-4508-A3B3-0A4AE5251894}">
      <dgm:prSet/>
      <dgm:spPr/>
      <dgm:t>
        <a:bodyPr/>
        <a:lstStyle/>
        <a:p>
          <a:endParaRPr lang="en-US"/>
        </a:p>
      </dgm:t>
    </dgm:pt>
    <dgm:pt modelId="{69D5D338-A701-47F5-A437-17B231298FA4}" type="sibTrans" cxnId="{DEA99382-B583-4508-A3B3-0A4AE5251894}">
      <dgm:prSet/>
      <dgm:spPr/>
      <dgm:t>
        <a:bodyPr/>
        <a:lstStyle/>
        <a:p>
          <a:endParaRPr lang="en-US"/>
        </a:p>
      </dgm:t>
    </dgm:pt>
    <dgm:pt modelId="{5C9F5E07-DDCA-4483-A82E-1FB8842E73AA}">
      <dgm:prSet phldrT="[Text]" phldr="0"/>
      <dgm:spPr/>
      <dgm:t>
        <a:bodyPr/>
        <a:lstStyle/>
        <a:p>
          <a:pPr rtl="0"/>
          <a:r>
            <a:rPr lang="en-US" dirty="0">
              <a:latin typeface="Euphemia"/>
            </a:rPr>
            <a:t>Team Lead</a:t>
          </a:r>
          <a:endParaRPr lang="en-US" dirty="0"/>
        </a:p>
      </dgm:t>
    </dgm:pt>
    <dgm:pt modelId="{B3E7C927-9464-4D42-B031-0521F020417C}" type="parTrans" cxnId="{2D3D687A-BC8F-4FEA-B2A5-D46E4790D120}">
      <dgm:prSet/>
      <dgm:spPr/>
      <dgm:t>
        <a:bodyPr/>
        <a:lstStyle/>
        <a:p>
          <a:endParaRPr lang="en-US"/>
        </a:p>
      </dgm:t>
    </dgm:pt>
    <dgm:pt modelId="{118D60E5-39CE-4E08-AF01-16E6B8498211}" type="sibTrans" cxnId="{2D3D687A-BC8F-4FEA-B2A5-D46E4790D120}">
      <dgm:prSet/>
      <dgm:spPr/>
      <dgm:t>
        <a:bodyPr/>
        <a:lstStyle/>
        <a:p>
          <a:endParaRPr lang="en-US"/>
        </a:p>
      </dgm:t>
    </dgm:pt>
    <dgm:pt modelId="{A456207A-5E9F-4547-8EE6-76B648CFB161}">
      <dgm:prSet phldrT="[Text]" phldr="0"/>
      <dgm:spPr/>
      <dgm:t>
        <a:bodyPr/>
        <a:lstStyle/>
        <a:p>
          <a:pPr rtl="0"/>
          <a:r>
            <a:rPr lang="en-US" dirty="0">
              <a:latin typeface="Euphemia"/>
            </a:rPr>
            <a:t>Team Lead</a:t>
          </a:r>
          <a:endParaRPr lang="en-US" dirty="0"/>
        </a:p>
      </dgm:t>
    </dgm:pt>
    <dgm:pt modelId="{BABB725B-0842-4CED-BC36-CC96DC6098EB}" type="parTrans" cxnId="{E99FB6D5-777F-4774-B3CA-5E5B2EFD2B46}">
      <dgm:prSet/>
      <dgm:spPr/>
      <dgm:t>
        <a:bodyPr/>
        <a:lstStyle/>
        <a:p>
          <a:endParaRPr lang="en-US"/>
        </a:p>
      </dgm:t>
    </dgm:pt>
    <dgm:pt modelId="{C63DAE2F-6A6B-4D20-A4B6-D4B4B8327EB6}" type="sibTrans" cxnId="{E99FB6D5-777F-4774-B3CA-5E5B2EFD2B46}">
      <dgm:prSet/>
      <dgm:spPr/>
      <dgm:t>
        <a:bodyPr/>
        <a:lstStyle/>
        <a:p>
          <a:endParaRPr lang="en-US"/>
        </a:p>
      </dgm:t>
    </dgm:pt>
    <dgm:pt modelId="{1A7313F0-9A2F-4C3D-87B1-E6AB3A692658}" type="pres">
      <dgm:prSet presAssocID="{8679AD0A-C6CF-4161-8CBA-CCB7D38EB385}" presName="composite" presStyleCnt="0">
        <dgm:presLayoutVars>
          <dgm:chMax val="5"/>
          <dgm:dir/>
          <dgm:animLvl val="ctr"/>
          <dgm:resizeHandles val="exact"/>
        </dgm:presLayoutVars>
      </dgm:prSet>
      <dgm:spPr/>
      <dgm:t>
        <a:bodyPr/>
        <a:lstStyle/>
        <a:p>
          <a:endParaRPr lang="en-US"/>
        </a:p>
      </dgm:t>
    </dgm:pt>
    <dgm:pt modelId="{B3915938-D46B-4587-9AD2-67A9569C232A}" type="pres">
      <dgm:prSet presAssocID="{8679AD0A-C6CF-4161-8CBA-CCB7D38EB385}" presName="cycle" presStyleCnt="0"/>
      <dgm:spPr/>
    </dgm:pt>
    <dgm:pt modelId="{A3DE7B7C-0159-4AB7-BE01-68B28F86C52F}" type="pres">
      <dgm:prSet presAssocID="{8679AD0A-C6CF-4161-8CBA-CCB7D38EB385}" presName="centerShape" presStyleCnt="0"/>
      <dgm:spPr/>
    </dgm:pt>
    <dgm:pt modelId="{37FE8965-EEC1-4235-918F-FE5427B0B67C}" type="pres">
      <dgm:prSet presAssocID="{8679AD0A-C6CF-4161-8CBA-CCB7D38EB385}" presName="connSite" presStyleLbl="node1" presStyleIdx="0" presStyleCnt="4"/>
      <dgm:spPr/>
    </dgm:pt>
    <dgm:pt modelId="{950BEBD4-7D3B-48F9-85BA-077B0FD0ADE1}" type="pres">
      <dgm:prSet presAssocID="{8679AD0A-C6CF-4161-8CBA-CCB7D38EB385}" presName="visible" presStyleLbl="node1" presStyleIdx="0" presStyleCnt="4"/>
      <dgm:spPr/>
    </dgm:pt>
    <dgm:pt modelId="{1E0FF773-67E2-44A4-983B-18BAC1EF611C}" type="pres">
      <dgm:prSet presAssocID="{0FCA2E01-33D4-4C9F-8A78-0E41A83C644C}" presName="Name25" presStyleLbl="parChTrans1D1" presStyleIdx="0" presStyleCnt="3"/>
      <dgm:spPr/>
      <dgm:t>
        <a:bodyPr/>
        <a:lstStyle/>
        <a:p>
          <a:endParaRPr lang="en-US"/>
        </a:p>
      </dgm:t>
    </dgm:pt>
    <dgm:pt modelId="{DA67A6FE-AA26-4A80-A404-FF5FB733928F}" type="pres">
      <dgm:prSet presAssocID="{9ACF31DB-4FC2-450D-9AED-70387DAE9946}" presName="node" presStyleCnt="0"/>
      <dgm:spPr/>
    </dgm:pt>
    <dgm:pt modelId="{EA9D8A62-2D5A-44BF-8D3B-C33B9A446740}" type="pres">
      <dgm:prSet presAssocID="{9ACF31DB-4FC2-450D-9AED-70387DAE9946}" presName="parentNode" presStyleLbl="node1" presStyleIdx="1" presStyleCnt="4">
        <dgm:presLayoutVars>
          <dgm:chMax val="1"/>
          <dgm:bulletEnabled val="1"/>
        </dgm:presLayoutVars>
      </dgm:prSet>
      <dgm:spPr/>
      <dgm:t>
        <a:bodyPr/>
        <a:lstStyle/>
        <a:p>
          <a:endParaRPr lang="en-US"/>
        </a:p>
      </dgm:t>
    </dgm:pt>
    <dgm:pt modelId="{BE5B182E-B37C-4EF0-B7F2-93047A97CD2F}" type="pres">
      <dgm:prSet presAssocID="{9ACF31DB-4FC2-450D-9AED-70387DAE9946}" presName="childNode" presStyleLbl="revTx" presStyleIdx="0" presStyleCnt="3">
        <dgm:presLayoutVars>
          <dgm:bulletEnabled val="1"/>
        </dgm:presLayoutVars>
      </dgm:prSet>
      <dgm:spPr/>
      <dgm:t>
        <a:bodyPr/>
        <a:lstStyle/>
        <a:p>
          <a:endParaRPr lang="en-US"/>
        </a:p>
      </dgm:t>
    </dgm:pt>
    <dgm:pt modelId="{B19BDE16-8960-40AE-8F79-A346827719FB}" type="pres">
      <dgm:prSet presAssocID="{620A9028-7B3D-443E-A5B4-EC5793A2838C}" presName="Name25" presStyleLbl="parChTrans1D1" presStyleIdx="1" presStyleCnt="3"/>
      <dgm:spPr/>
      <dgm:t>
        <a:bodyPr/>
        <a:lstStyle/>
        <a:p>
          <a:endParaRPr lang="en-US"/>
        </a:p>
      </dgm:t>
    </dgm:pt>
    <dgm:pt modelId="{8CDE4C8A-5C31-46C0-A293-37BB924994DE}" type="pres">
      <dgm:prSet presAssocID="{6812E03C-AA2F-4DC6-AC77-21A4EE25CA7A}" presName="node" presStyleCnt="0"/>
      <dgm:spPr/>
    </dgm:pt>
    <dgm:pt modelId="{07503F58-D9D4-4C92-82F0-6670B47365F4}" type="pres">
      <dgm:prSet presAssocID="{6812E03C-AA2F-4DC6-AC77-21A4EE25CA7A}" presName="parentNode" presStyleLbl="node1" presStyleIdx="2" presStyleCnt="4">
        <dgm:presLayoutVars>
          <dgm:chMax val="1"/>
          <dgm:bulletEnabled val="1"/>
        </dgm:presLayoutVars>
      </dgm:prSet>
      <dgm:spPr/>
      <dgm:t>
        <a:bodyPr/>
        <a:lstStyle/>
        <a:p>
          <a:endParaRPr lang="en-US"/>
        </a:p>
      </dgm:t>
    </dgm:pt>
    <dgm:pt modelId="{14C65F1A-2B52-4390-81FF-189A23F0684F}" type="pres">
      <dgm:prSet presAssocID="{6812E03C-AA2F-4DC6-AC77-21A4EE25CA7A}" presName="childNode" presStyleLbl="revTx" presStyleIdx="1" presStyleCnt="3">
        <dgm:presLayoutVars>
          <dgm:bulletEnabled val="1"/>
        </dgm:presLayoutVars>
      </dgm:prSet>
      <dgm:spPr/>
      <dgm:t>
        <a:bodyPr/>
        <a:lstStyle/>
        <a:p>
          <a:endParaRPr lang="en-US"/>
        </a:p>
      </dgm:t>
    </dgm:pt>
    <dgm:pt modelId="{B45DE468-28DE-49A4-8969-1ECE1C61F67A}" type="pres">
      <dgm:prSet presAssocID="{75D0FC0D-B0D5-4347-A622-092DBA0C990D}" presName="Name25" presStyleLbl="parChTrans1D1" presStyleIdx="2" presStyleCnt="3"/>
      <dgm:spPr/>
      <dgm:t>
        <a:bodyPr/>
        <a:lstStyle/>
        <a:p>
          <a:endParaRPr lang="en-US"/>
        </a:p>
      </dgm:t>
    </dgm:pt>
    <dgm:pt modelId="{5CC2D2E5-456D-457C-8C27-AD39DBE5DE38}" type="pres">
      <dgm:prSet presAssocID="{3A2AD8BC-1813-4F04-8F3A-03B2F4D037FE}" presName="node" presStyleCnt="0"/>
      <dgm:spPr/>
    </dgm:pt>
    <dgm:pt modelId="{0B987889-A311-4355-A2A9-C10A903D8486}" type="pres">
      <dgm:prSet presAssocID="{3A2AD8BC-1813-4F04-8F3A-03B2F4D037FE}" presName="parentNode" presStyleLbl="node1" presStyleIdx="3" presStyleCnt="4">
        <dgm:presLayoutVars>
          <dgm:chMax val="1"/>
          <dgm:bulletEnabled val="1"/>
        </dgm:presLayoutVars>
      </dgm:prSet>
      <dgm:spPr/>
      <dgm:t>
        <a:bodyPr/>
        <a:lstStyle/>
        <a:p>
          <a:endParaRPr lang="en-US"/>
        </a:p>
      </dgm:t>
    </dgm:pt>
    <dgm:pt modelId="{F53ECF76-D52F-40CA-82BC-ACDA0F3F6855}" type="pres">
      <dgm:prSet presAssocID="{3A2AD8BC-1813-4F04-8F3A-03B2F4D037FE}" presName="childNode" presStyleLbl="revTx" presStyleIdx="2" presStyleCnt="3">
        <dgm:presLayoutVars>
          <dgm:bulletEnabled val="1"/>
        </dgm:presLayoutVars>
      </dgm:prSet>
      <dgm:spPr/>
      <dgm:t>
        <a:bodyPr/>
        <a:lstStyle/>
        <a:p>
          <a:endParaRPr lang="en-US"/>
        </a:p>
      </dgm:t>
    </dgm:pt>
  </dgm:ptLst>
  <dgm:cxnLst>
    <dgm:cxn modelId="{25DDBAB1-D1F8-4C85-982D-CDAFF4DCBD41}" type="presOf" srcId="{6812E03C-AA2F-4DC6-AC77-21A4EE25CA7A}" destId="{07503F58-D9D4-4C92-82F0-6670B47365F4}" srcOrd="0" destOrd="0" presId="urn:microsoft.com/office/officeart/2005/8/layout/radial2"/>
    <dgm:cxn modelId="{2D3D687A-BC8F-4FEA-B2A5-D46E4790D120}" srcId="{3A2AD8BC-1813-4F04-8F3A-03B2F4D037FE}" destId="{5C9F5E07-DDCA-4483-A82E-1FB8842E73AA}" srcOrd="0" destOrd="0" parTransId="{B3E7C927-9464-4D42-B031-0521F020417C}" sibTransId="{118D60E5-39CE-4E08-AF01-16E6B8498211}"/>
    <dgm:cxn modelId="{43F02488-10A0-43D8-AD4A-2AB78BD89A60}" type="presOf" srcId="{A456207A-5E9F-4547-8EE6-76B648CFB161}" destId="{F53ECF76-D52F-40CA-82BC-ACDA0F3F6855}" srcOrd="0" destOrd="1" presId="urn:microsoft.com/office/officeart/2005/8/layout/radial2"/>
    <dgm:cxn modelId="{98B11DED-B19F-4621-A9B5-EF239B4E7462}" type="presOf" srcId="{58DDEFE9-A0C5-41FB-9F3A-CD78005B21D0}" destId="{BE5B182E-B37C-4EF0-B7F2-93047A97CD2F}" srcOrd="0" destOrd="0" presId="urn:microsoft.com/office/officeart/2005/8/layout/radial2"/>
    <dgm:cxn modelId="{C2F1D8B0-5F14-4A8A-A391-78B80FD9184B}" type="presOf" srcId="{1802725E-8783-44D5-BDCF-AFBE6FEF7BC9}" destId="{BE5B182E-B37C-4EF0-B7F2-93047A97CD2F}" srcOrd="0" destOrd="1" presId="urn:microsoft.com/office/officeart/2005/8/layout/radial2"/>
    <dgm:cxn modelId="{76727AE9-CE54-45EA-BB5C-2165BAB2E69D}" type="presOf" srcId="{75D0FC0D-B0D5-4347-A622-092DBA0C990D}" destId="{B45DE468-28DE-49A4-8969-1ECE1C61F67A}" srcOrd="0" destOrd="0" presId="urn:microsoft.com/office/officeart/2005/8/layout/radial2"/>
    <dgm:cxn modelId="{F8859B12-6CBE-48B5-8F30-5D2402440EBB}" srcId="{9ACF31DB-4FC2-450D-9AED-70387DAE9946}" destId="{1802725E-8783-44D5-BDCF-AFBE6FEF7BC9}" srcOrd="1" destOrd="0" parTransId="{263BE385-542D-47B4-87C0-930A90207092}" sibTransId="{63DAC7E9-F693-4CD0-A77B-B1A1640D0E1C}"/>
    <dgm:cxn modelId="{E6B118D3-8761-4A3C-AE20-F024F49D324F}" type="presOf" srcId="{6B0A3CFC-FA85-4ADE-9A65-FB816FBD54FB}" destId="{14C65F1A-2B52-4390-81FF-189A23F0684F}" srcOrd="0" destOrd="0" presId="urn:microsoft.com/office/officeart/2005/8/layout/radial2"/>
    <dgm:cxn modelId="{457387D3-7172-48B1-AC2B-DECE5BC39F44}" srcId="{6812E03C-AA2F-4DC6-AC77-21A4EE25CA7A}" destId="{3A3DA997-AFE7-45B1-BEE2-678EF295A7D6}" srcOrd="1" destOrd="0" parTransId="{AE72FB8B-0E84-40B2-BDD9-91EF38CDD69C}" sibTransId="{1564AE7A-B7FD-42EB-A169-1103AC9C9A1D}"/>
    <dgm:cxn modelId="{77FFF186-2D66-403D-9433-08E0F9567DAE}" type="presOf" srcId="{8679AD0A-C6CF-4161-8CBA-CCB7D38EB385}" destId="{1A7313F0-9A2F-4C3D-87B1-E6AB3A692658}" srcOrd="0" destOrd="0" presId="urn:microsoft.com/office/officeart/2005/8/layout/radial2"/>
    <dgm:cxn modelId="{29680E8A-11E1-4038-A80B-E2CBBA4F3E8D}" type="presOf" srcId="{3A2AD8BC-1813-4F04-8F3A-03B2F4D037FE}" destId="{0B987889-A311-4355-A2A9-C10A903D8486}" srcOrd="0" destOrd="0" presId="urn:microsoft.com/office/officeart/2005/8/layout/radial2"/>
    <dgm:cxn modelId="{DEA99382-B583-4508-A3B3-0A4AE5251894}" srcId="{8679AD0A-C6CF-4161-8CBA-CCB7D38EB385}" destId="{3A2AD8BC-1813-4F04-8F3A-03B2F4D037FE}" srcOrd="2" destOrd="0" parTransId="{75D0FC0D-B0D5-4347-A622-092DBA0C990D}" sibTransId="{69D5D338-A701-47F5-A437-17B231298FA4}"/>
    <dgm:cxn modelId="{1107F0E4-EE60-43C8-9040-5DF7399E8360}" srcId="{6812E03C-AA2F-4DC6-AC77-21A4EE25CA7A}" destId="{6B0A3CFC-FA85-4ADE-9A65-FB816FBD54FB}" srcOrd="0" destOrd="0" parTransId="{ECA88D6F-A6B5-4C63-A77E-C60FAFC84DDF}" sibTransId="{95D31ADF-F65F-418A-BBFD-A10029F41F5A}"/>
    <dgm:cxn modelId="{5D5520C2-98C6-49AE-AA54-CA22FBB05C78}" type="presOf" srcId="{3A3DA997-AFE7-45B1-BEE2-678EF295A7D6}" destId="{14C65F1A-2B52-4390-81FF-189A23F0684F}" srcOrd="0" destOrd="1" presId="urn:microsoft.com/office/officeart/2005/8/layout/radial2"/>
    <dgm:cxn modelId="{51487743-B527-4F7A-8BFA-3DE3BC4F2E71}" srcId="{9ACF31DB-4FC2-450D-9AED-70387DAE9946}" destId="{58DDEFE9-A0C5-41FB-9F3A-CD78005B21D0}" srcOrd="0" destOrd="0" parTransId="{91A63938-04DC-4066-BE9E-83C56B87E2BC}" sibTransId="{6C250FCE-E25C-47C8-A41B-E1E1DAE1D77A}"/>
    <dgm:cxn modelId="{301196D7-E041-4AEA-8B60-5AFE7E506994}" type="presOf" srcId="{620A9028-7B3D-443E-A5B4-EC5793A2838C}" destId="{B19BDE16-8960-40AE-8F79-A346827719FB}" srcOrd="0" destOrd="0" presId="urn:microsoft.com/office/officeart/2005/8/layout/radial2"/>
    <dgm:cxn modelId="{68CEA775-E68C-4279-AD05-DA882E83D62E}" srcId="{8679AD0A-C6CF-4161-8CBA-CCB7D38EB385}" destId="{9ACF31DB-4FC2-450D-9AED-70387DAE9946}" srcOrd="0" destOrd="0" parTransId="{0FCA2E01-33D4-4C9F-8A78-0E41A83C644C}" sibTransId="{D86DF292-3CC1-4BC2-BC8F-FD86D80BE6FB}"/>
    <dgm:cxn modelId="{BA802F4C-3B23-42B9-A7F7-E614241B37D4}" type="presOf" srcId="{0FCA2E01-33D4-4C9F-8A78-0E41A83C644C}" destId="{1E0FF773-67E2-44A4-983B-18BAC1EF611C}" srcOrd="0" destOrd="0" presId="urn:microsoft.com/office/officeart/2005/8/layout/radial2"/>
    <dgm:cxn modelId="{D9AD20F3-E98F-4467-A3D7-C26706756684}" type="presOf" srcId="{5C9F5E07-DDCA-4483-A82E-1FB8842E73AA}" destId="{F53ECF76-D52F-40CA-82BC-ACDA0F3F6855}" srcOrd="0" destOrd="0" presId="urn:microsoft.com/office/officeart/2005/8/layout/radial2"/>
    <dgm:cxn modelId="{34197F5E-084C-4E2E-B858-5085ADD2BE5C}" srcId="{8679AD0A-C6CF-4161-8CBA-CCB7D38EB385}" destId="{6812E03C-AA2F-4DC6-AC77-21A4EE25CA7A}" srcOrd="1" destOrd="0" parTransId="{620A9028-7B3D-443E-A5B4-EC5793A2838C}" sibTransId="{6D5C0D4F-9409-4421-A672-EE322C6773C0}"/>
    <dgm:cxn modelId="{E99FB6D5-777F-4774-B3CA-5E5B2EFD2B46}" srcId="{3A2AD8BC-1813-4F04-8F3A-03B2F4D037FE}" destId="{A456207A-5E9F-4547-8EE6-76B648CFB161}" srcOrd="1" destOrd="0" parTransId="{BABB725B-0842-4CED-BC36-CC96DC6098EB}" sibTransId="{C63DAE2F-6A6B-4D20-A4B6-D4B4B8327EB6}"/>
    <dgm:cxn modelId="{18D74D2B-3D51-4D0B-93F7-DA3D09D4858F}" type="presOf" srcId="{9ACF31DB-4FC2-450D-9AED-70387DAE9946}" destId="{EA9D8A62-2D5A-44BF-8D3B-C33B9A446740}" srcOrd="0" destOrd="0" presId="urn:microsoft.com/office/officeart/2005/8/layout/radial2"/>
    <dgm:cxn modelId="{C2B806B6-5FF9-438F-8D80-D6B843F8AB1F}" type="presParOf" srcId="{1A7313F0-9A2F-4C3D-87B1-E6AB3A692658}" destId="{B3915938-D46B-4587-9AD2-67A9569C232A}" srcOrd="0" destOrd="0" presId="urn:microsoft.com/office/officeart/2005/8/layout/radial2"/>
    <dgm:cxn modelId="{FC85E9C3-6A89-43E2-82D3-9F611F474701}" type="presParOf" srcId="{B3915938-D46B-4587-9AD2-67A9569C232A}" destId="{A3DE7B7C-0159-4AB7-BE01-68B28F86C52F}" srcOrd="0" destOrd="0" presId="urn:microsoft.com/office/officeart/2005/8/layout/radial2"/>
    <dgm:cxn modelId="{4E8595CF-564B-44DA-94B4-FA73DB23ED56}" type="presParOf" srcId="{A3DE7B7C-0159-4AB7-BE01-68B28F86C52F}" destId="{37FE8965-EEC1-4235-918F-FE5427B0B67C}" srcOrd="0" destOrd="0" presId="urn:microsoft.com/office/officeart/2005/8/layout/radial2"/>
    <dgm:cxn modelId="{C107AA6F-67C3-4EFF-A4A4-A1C6CC4D10E9}" type="presParOf" srcId="{A3DE7B7C-0159-4AB7-BE01-68B28F86C52F}" destId="{950BEBD4-7D3B-48F9-85BA-077B0FD0ADE1}" srcOrd="1" destOrd="0" presId="urn:microsoft.com/office/officeart/2005/8/layout/radial2"/>
    <dgm:cxn modelId="{F7315677-3777-43D8-B573-29CF9DA3D34B}" type="presParOf" srcId="{B3915938-D46B-4587-9AD2-67A9569C232A}" destId="{1E0FF773-67E2-44A4-983B-18BAC1EF611C}" srcOrd="1" destOrd="0" presId="urn:microsoft.com/office/officeart/2005/8/layout/radial2"/>
    <dgm:cxn modelId="{FC21C7C8-D773-4BC3-A189-53F44E620451}" type="presParOf" srcId="{B3915938-D46B-4587-9AD2-67A9569C232A}" destId="{DA67A6FE-AA26-4A80-A404-FF5FB733928F}" srcOrd="2" destOrd="0" presId="urn:microsoft.com/office/officeart/2005/8/layout/radial2"/>
    <dgm:cxn modelId="{EF237CE8-8D45-4FC3-BEF9-B179694114A2}" type="presParOf" srcId="{DA67A6FE-AA26-4A80-A404-FF5FB733928F}" destId="{EA9D8A62-2D5A-44BF-8D3B-C33B9A446740}" srcOrd="0" destOrd="0" presId="urn:microsoft.com/office/officeart/2005/8/layout/radial2"/>
    <dgm:cxn modelId="{E567F552-2C2D-4AC3-AD41-387985C56008}" type="presParOf" srcId="{DA67A6FE-AA26-4A80-A404-FF5FB733928F}" destId="{BE5B182E-B37C-4EF0-B7F2-93047A97CD2F}" srcOrd="1" destOrd="0" presId="urn:microsoft.com/office/officeart/2005/8/layout/radial2"/>
    <dgm:cxn modelId="{84809719-C6B2-44AC-9267-90FEF2226311}" type="presParOf" srcId="{B3915938-D46B-4587-9AD2-67A9569C232A}" destId="{B19BDE16-8960-40AE-8F79-A346827719FB}" srcOrd="3" destOrd="0" presId="urn:microsoft.com/office/officeart/2005/8/layout/radial2"/>
    <dgm:cxn modelId="{AF7DB68F-E805-4E6E-ADED-71E2ACBAA6EF}" type="presParOf" srcId="{B3915938-D46B-4587-9AD2-67A9569C232A}" destId="{8CDE4C8A-5C31-46C0-A293-37BB924994DE}" srcOrd="4" destOrd="0" presId="urn:microsoft.com/office/officeart/2005/8/layout/radial2"/>
    <dgm:cxn modelId="{D595039A-6EEA-402B-B046-D481672CC0B4}" type="presParOf" srcId="{8CDE4C8A-5C31-46C0-A293-37BB924994DE}" destId="{07503F58-D9D4-4C92-82F0-6670B47365F4}" srcOrd="0" destOrd="0" presId="urn:microsoft.com/office/officeart/2005/8/layout/radial2"/>
    <dgm:cxn modelId="{B84DCDDA-1AB8-460C-9155-E0CD499F6A3A}" type="presParOf" srcId="{8CDE4C8A-5C31-46C0-A293-37BB924994DE}" destId="{14C65F1A-2B52-4390-81FF-189A23F0684F}" srcOrd="1" destOrd="0" presId="urn:microsoft.com/office/officeart/2005/8/layout/radial2"/>
    <dgm:cxn modelId="{59D4A61B-C314-4C2F-A20C-38415C8BDD4D}" type="presParOf" srcId="{B3915938-D46B-4587-9AD2-67A9569C232A}" destId="{B45DE468-28DE-49A4-8969-1ECE1C61F67A}" srcOrd="5" destOrd="0" presId="urn:microsoft.com/office/officeart/2005/8/layout/radial2"/>
    <dgm:cxn modelId="{F47F4202-A7DD-4E4D-BE1F-99EC840E23D8}" type="presParOf" srcId="{B3915938-D46B-4587-9AD2-67A9569C232A}" destId="{5CC2D2E5-456D-457C-8C27-AD39DBE5DE38}" srcOrd="6" destOrd="0" presId="urn:microsoft.com/office/officeart/2005/8/layout/radial2"/>
    <dgm:cxn modelId="{4B4F0160-F3D2-4894-AB0D-85035D8B0392}" type="presParOf" srcId="{5CC2D2E5-456D-457C-8C27-AD39DBE5DE38}" destId="{0B987889-A311-4355-A2A9-C10A903D8486}" srcOrd="0" destOrd="0" presId="urn:microsoft.com/office/officeart/2005/8/layout/radial2"/>
    <dgm:cxn modelId="{3E2025D4-9FD7-4BA5-9FFF-7C8E3AD32A06}" type="presParOf" srcId="{5CC2D2E5-456D-457C-8C27-AD39DBE5DE38}" destId="{F53ECF76-D52F-40CA-82BC-ACDA0F3F6855}" srcOrd="1" destOrd="0" presId="urn:microsoft.com/office/officeart/2005/8/layout/radial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98CB04-A740-4D89-82EC-EFD3F441E422}" type="doc">
      <dgm:prSet loTypeId="urn:microsoft.com/office/officeart/2005/8/layout/process2" loCatId="process" qsTypeId="urn:microsoft.com/office/officeart/2005/8/quickstyle/simple1" qsCatId="simple" csTypeId="urn:microsoft.com/office/officeart/2005/8/colors/colorful4" csCatId="colorful" phldr="1"/>
      <dgm:spPr/>
    </dgm:pt>
    <dgm:pt modelId="{7CF12106-1D51-4F65-A4CC-3B2666133E9A}">
      <dgm:prSet phldrT="[Text]" phldr="0"/>
      <dgm:spPr/>
      <dgm:t>
        <a:bodyPr/>
        <a:lstStyle/>
        <a:p>
          <a:pPr rtl="0"/>
          <a:r>
            <a:rPr lang="en-US" dirty="0">
              <a:latin typeface="Euphemia"/>
            </a:rPr>
            <a:t>Tech</a:t>
          </a:r>
          <a:endParaRPr lang="en-US" dirty="0"/>
        </a:p>
      </dgm:t>
    </dgm:pt>
    <dgm:pt modelId="{53D6EB7A-888E-4A5A-9B03-B229A7856241}" type="parTrans" cxnId="{9BA1A5BA-7AE4-4B0C-AE7E-6C1DC9FDB264}">
      <dgm:prSet/>
      <dgm:spPr/>
      <dgm:t>
        <a:bodyPr/>
        <a:lstStyle/>
        <a:p>
          <a:endParaRPr lang="en-US"/>
        </a:p>
      </dgm:t>
    </dgm:pt>
    <dgm:pt modelId="{78DA84A2-E351-4E29-8AC5-E5D3B7D9E7F8}" type="sibTrans" cxnId="{9BA1A5BA-7AE4-4B0C-AE7E-6C1DC9FDB264}">
      <dgm:prSet/>
      <dgm:spPr/>
      <dgm:t>
        <a:bodyPr/>
        <a:lstStyle/>
        <a:p>
          <a:endParaRPr lang="en-US"/>
        </a:p>
      </dgm:t>
    </dgm:pt>
    <dgm:pt modelId="{BDC5E76D-E061-4BA6-806E-689BBB329B6A}">
      <dgm:prSet phldrT="[Text]" phldr="0"/>
      <dgm:spPr/>
      <dgm:t>
        <a:bodyPr/>
        <a:lstStyle/>
        <a:p>
          <a:pPr rtl="0"/>
          <a:r>
            <a:rPr lang="en-US" dirty="0">
              <a:latin typeface="Euphemia"/>
            </a:rPr>
            <a:t>Logistics and Grants</a:t>
          </a:r>
          <a:endParaRPr lang="en-US" dirty="0"/>
        </a:p>
      </dgm:t>
    </dgm:pt>
    <dgm:pt modelId="{B0A229C3-7D51-4073-B0D6-6E3E20FD2FD1}" type="parTrans" cxnId="{B49F9DA4-B796-4807-B4AF-A4711C4FA761}">
      <dgm:prSet/>
      <dgm:spPr/>
      <dgm:t>
        <a:bodyPr/>
        <a:lstStyle/>
        <a:p>
          <a:endParaRPr lang="en-US"/>
        </a:p>
      </dgm:t>
    </dgm:pt>
    <dgm:pt modelId="{A2470B9B-2063-48AE-8484-5522C4D5C64D}" type="sibTrans" cxnId="{B49F9DA4-B796-4807-B4AF-A4711C4FA761}">
      <dgm:prSet/>
      <dgm:spPr/>
      <dgm:t>
        <a:bodyPr/>
        <a:lstStyle/>
        <a:p>
          <a:endParaRPr lang="en-US"/>
        </a:p>
      </dgm:t>
    </dgm:pt>
    <dgm:pt modelId="{6DB42950-52F2-4BF3-971A-5249D036CD03}">
      <dgm:prSet phldrT="[Text]" phldr="0"/>
      <dgm:spPr/>
      <dgm:t>
        <a:bodyPr/>
        <a:lstStyle/>
        <a:p>
          <a:r>
            <a:rPr lang="en-US" dirty="0">
              <a:latin typeface="Euphemia"/>
            </a:rPr>
            <a:t>Payments</a:t>
          </a:r>
          <a:endParaRPr lang="en-US" dirty="0"/>
        </a:p>
      </dgm:t>
    </dgm:pt>
    <dgm:pt modelId="{879C5ACC-C3F0-4E18-A086-9904EDDA1697}" type="parTrans" cxnId="{7ECEB881-86FF-433A-B175-22D25B6BCA2C}">
      <dgm:prSet/>
      <dgm:spPr/>
      <dgm:t>
        <a:bodyPr/>
        <a:lstStyle/>
        <a:p>
          <a:endParaRPr lang="en-US"/>
        </a:p>
      </dgm:t>
    </dgm:pt>
    <dgm:pt modelId="{D9E31C48-0680-4549-8CBA-58E63C61E44B}" type="sibTrans" cxnId="{7ECEB881-86FF-433A-B175-22D25B6BCA2C}">
      <dgm:prSet/>
      <dgm:spPr/>
      <dgm:t>
        <a:bodyPr/>
        <a:lstStyle/>
        <a:p>
          <a:endParaRPr lang="en-US"/>
        </a:p>
      </dgm:t>
    </dgm:pt>
    <dgm:pt modelId="{83C06788-EF7B-4386-A567-E266DD0F0D40}" type="pres">
      <dgm:prSet presAssocID="{0E98CB04-A740-4D89-82EC-EFD3F441E422}" presName="linearFlow" presStyleCnt="0">
        <dgm:presLayoutVars>
          <dgm:resizeHandles val="exact"/>
        </dgm:presLayoutVars>
      </dgm:prSet>
      <dgm:spPr/>
    </dgm:pt>
    <dgm:pt modelId="{90379BFD-A150-4287-B505-A07BE7779923}" type="pres">
      <dgm:prSet presAssocID="{7CF12106-1D51-4F65-A4CC-3B2666133E9A}" presName="node" presStyleLbl="node1" presStyleIdx="0" presStyleCnt="3">
        <dgm:presLayoutVars>
          <dgm:bulletEnabled val="1"/>
        </dgm:presLayoutVars>
      </dgm:prSet>
      <dgm:spPr/>
      <dgm:t>
        <a:bodyPr/>
        <a:lstStyle/>
        <a:p>
          <a:endParaRPr lang="en-US"/>
        </a:p>
      </dgm:t>
    </dgm:pt>
    <dgm:pt modelId="{9D01E788-A9F1-4B1F-8409-4AD28FC4A4B7}" type="pres">
      <dgm:prSet presAssocID="{78DA84A2-E351-4E29-8AC5-E5D3B7D9E7F8}" presName="sibTrans" presStyleLbl="sibTrans2D1" presStyleIdx="0" presStyleCnt="2"/>
      <dgm:spPr/>
      <dgm:t>
        <a:bodyPr/>
        <a:lstStyle/>
        <a:p>
          <a:endParaRPr lang="en-US"/>
        </a:p>
      </dgm:t>
    </dgm:pt>
    <dgm:pt modelId="{5EA35507-2DD8-4A37-AE8D-AD4E13553B9C}" type="pres">
      <dgm:prSet presAssocID="{78DA84A2-E351-4E29-8AC5-E5D3B7D9E7F8}" presName="connectorText" presStyleLbl="sibTrans2D1" presStyleIdx="0" presStyleCnt="2"/>
      <dgm:spPr/>
      <dgm:t>
        <a:bodyPr/>
        <a:lstStyle/>
        <a:p>
          <a:endParaRPr lang="en-US"/>
        </a:p>
      </dgm:t>
    </dgm:pt>
    <dgm:pt modelId="{EC3CC8AD-9419-4A82-8C67-631CFBEBE403}" type="pres">
      <dgm:prSet presAssocID="{BDC5E76D-E061-4BA6-806E-689BBB329B6A}" presName="node" presStyleLbl="node1" presStyleIdx="1" presStyleCnt="3">
        <dgm:presLayoutVars>
          <dgm:bulletEnabled val="1"/>
        </dgm:presLayoutVars>
      </dgm:prSet>
      <dgm:spPr/>
      <dgm:t>
        <a:bodyPr/>
        <a:lstStyle/>
        <a:p>
          <a:endParaRPr lang="en-US"/>
        </a:p>
      </dgm:t>
    </dgm:pt>
    <dgm:pt modelId="{0C2EECA2-C5F0-4D76-A91D-3F91A51C8C1B}" type="pres">
      <dgm:prSet presAssocID="{A2470B9B-2063-48AE-8484-5522C4D5C64D}" presName="sibTrans" presStyleLbl="sibTrans2D1" presStyleIdx="1" presStyleCnt="2"/>
      <dgm:spPr/>
      <dgm:t>
        <a:bodyPr/>
        <a:lstStyle/>
        <a:p>
          <a:endParaRPr lang="en-US"/>
        </a:p>
      </dgm:t>
    </dgm:pt>
    <dgm:pt modelId="{38EA4991-156B-428C-B33B-F8F6E10DD389}" type="pres">
      <dgm:prSet presAssocID="{A2470B9B-2063-48AE-8484-5522C4D5C64D}" presName="connectorText" presStyleLbl="sibTrans2D1" presStyleIdx="1" presStyleCnt="2"/>
      <dgm:spPr/>
      <dgm:t>
        <a:bodyPr/>
        <a:lstStyle/>
        <a:p>
          <a:endParaRPr lang="en-US"/>
        </a:p>
      </dgm:t>
    </dgm:pt>
    <dgm:pt modelId="{A44BE4C4-8DDF-4ED2-B6C3-1D3A86952FF2}" type="pres">
      <dgm:prSet presAssocID="{6DB42950-52F2-4BF3-971A-5249D036CD03}" presName="node" presStyleLbl="node1" presStyleIdx="2" presStyleCnt="3">
        <dgm:presLayoutVars>
          <dgm:bulletEnabled val="1"/>
        </dgm:presLayoutVars>
      </dgm:prSet>
      <dgm:spPr/>
      <dgm:t>
        <a:bodyPr/>
        <a:lstStyle/>
        <a:p>
          <a:endParaRPr lang="en-US"/>
        </a:p>
      </dgm:t>
    </dgm:pt>
  </dgm:ptLst>
  <dgm:cxnLst>
    <dgm:cxn modelId="{7ECEB881-86FF-433A-B175-22D25B6BCA2C}" srcId="{0E98CB04-A740-4D89-82EC-EFD3F441E422}" destId="{6DB42950-52F2-4BF3-971A-5249D036CD03}" srcOrd="2" destOrd="0" parTransId="{879C5ACC-C3F0-4E18-A086-9904EDDA1697}" sibTransId="{D9E31C48-0680-4549-8CBA-58E63C61E44B}"/>
    <dgm:cxn modelId="{5BB228CE-DEDB-47E3-BAC7-F2BE0F77DC00}" type="presOf" srcId="{A2470B9B-2063-48AE-8484-5522C4D5C64D}" destId="{0C2EECA2-C5F0-4D76-A91D-3F91A51C8C1B}" srcOrd="0" destOrd="0" presId="urn:microsoft.com/office/officeart/2005/8/layout/process2"/>
    <dgm:cxn modelId="{F113E52B-A40C-4720-B105-3DD2E9AC1818}" type="presOf" srcId="{78DA84A2-E351-4E29-8AC5-E5D3B7D9E7F8}" destId="{9D01E788-A9F1-4B1F-8409-4AD28FC4A4B7}" srcOrd="0" destOrd="0" presId="urn:microsoft.com/office/officeart/2005/8/layout/process2"/>
    <dgm:cxn modelId="{9BA1A5BA-7AE4-4B0C-AE7E-6C1DC9FDB264}" srcId="{0E98CB04-A740-4D89-82EC-EFD3F441E422}" destId="{7CF12106-1D51-4F65-A4CC-3B2666133E9A}" srcOrd="0" destOrd="0" parTransId="{53D6EB7A-888E-4A5A-9B03-B229A7856241}" sibTransId="{78DA84A2-E351-4E29-8AC5-E5D3B7D9E7F8}"/>
    <dgm:cxn modelId="{6C4882F7-60C3-4705-BD31-E119209F15AB}" type="presOf" srcId="{A2470B9B-2063-48AE-8484-5522C4D5C64D}" destId="{38EA4991-156B-428C-B33B-F8F6E10DD389}" srcOrd="1" destOrd="0" presId="urn:microsoft.com/office/officeart/2005/8/layout/process2"/>
    <dgm:cxn modelId="{A037FBD1-6BD1-468D-9B86-F1DAEC4FA050}" type="presOf" srcId="{0E98CB04-A740-4D89-82EC-EFD3F441E422}" destId="{83C06788-EF7B-4386-A567-E266DD0F0D40}" srcOrd="0" destOrd="0" presId="urn:microsoft.com/office/officeart/2005/8/layout/process2"/>
    <dgm:cxn modelId="{32CEBAE0-01F9-4A5C-8363-3397820EA68F}" type="presOf" srcId="{7CF12106-1D51-4F65-A4CC-3B2666133E9A}" destId="{90379BFD-A150-4287-B505-A07BE7779923}" srcOrd="0" destOrd="0" presId="urn:microsoft.com/office/officeart/2005/8/layout/process2"/>
    <dgm:cxn modelId="{F1F82831-4277-47A7-9AB0-F2A7B3F26CA4}" type="presOf" srcId="{BDC5E76D-E061-4BA6-806E-689BBB329B6A}" destId="{EC3CC8AD-9419-4A82-8C67-631CFBEBE403}" srcOrd="0" destOrd="0" presId="urn:microsoft.com/office/officeart/2005/8/layout/process2"/>
    <dgm:cxn modelId="{B49F9DA4-B796-4807-B4AF-A4711C4FA761}" srcId="{0E98CB04-A740-4D89-82EC-EFD3F441E422}" destId="{BDC5E76D-E061-4BA6-806E-689BBB329B6A}" srcOrd="1" destOrd="0" parTransId="{B0A229C3-7D51-4073-B0D6-6E3E20FD2FD1}" sibTransId="{A2470B9B-2063-48AE-8484-5522C4D5C64D}"/>
    <dgm:cxn modelId="{2D2E1E9A-12DD-4930-AB50-1C7C319D204A}" type="presOf" srcId="{6DB42950-52F2-4BF3-971A-5249D036CD03}" destId="{A44BE4C4-8DDF-4ED2-B6C3-1D3A86952FF2}" srcOrd="0" destOrd="0" presId="urn:microsoft.com/office/officeart/2005/8/layout/process2"/>
    <dgm:cxn modelId="{F3E00782-6942-4124-A8F0-5D41CE3088AD}" type="presOf" srcId="{78DA84A2-E351-4E29-8AC5-E5D3B7D9E7F8}" destId="{5EA35507-2DD8-4A37-AE8D-AD4E13553B9C}" srcOrd="1" destOrd="0" presId="urn:microsoft.com/office/officeart/2005/8/layout/process2"/>
    <dgm:cxn modelId="{996FAEF8-D111-41C1-8440-F38F943DB15A}" type="presParOf" srcId="{83C06788-EF7B-4386-A567-E266DD0F0D40}" destId="{90379BFD-A150-4287-B505-A07BE7779923}" srcOrd="0" destOrd="0" presId="urn:microsoft.com/office/officeart/2005/8/layout/process2"/>
    <dgm:cxn modelId="{E78811AB-6A9D-427A-BD67-35F17E06C212}" type="presParOf" srcId="{83C06788-EF7B-4386-A567-E266DD0F0D40}" destId="{9D01E788-A9F1-4B1F-8409-4AD28FC4A4B7}" srcOrd="1" destOrd="0" presId="urn:microsoft.com/office/officeart/2005/8/layout/process2"/>
    <dgm:cxn modelId="{53091807-CADB-4013-BA81-28EB0684FBD8}" type="presParOf" srcId="{9D01E788-A9F1-4B1F-8409-4AD28FC4A4B7}" destId="{5EA35507-2DD8-4A37-AE8D-AD4E13553B9C}" srcOrd="0" destOrd="0" presId="urn:microsoft.com/office/officeart/2005/8/layout/process2"/>
    <dgm:cxn modelId="{83A30340-DEDE-4DC8-A343-3F644F833D9A}" type="presParOf" srcId="{83C06788-EF7B-4386-A567-E266DD0F0D40}" destId="{EC3CC8AD-9419-4A82-8C67-631CFBEBE403}" srcOrd="2" destOrd="0" presId="urn:microsoft.com/office/officeart/2005/8/layout/process2"/>
    <dgm:cxn modelId="{DA11D539-DAE6-41D7-9E59-41D2A455E15C}" type="presParOf" srcId="{83C06788-EF7B-4386-A567-E266DD0F0D40}" destId="{0C2EECA2-C5F0-4D76-A91D-3F91A51C8C1B}" srcOrd="3" destOrd="0" presId="urn:microsoft.com/office/officeart/2005/8/layout/process2"/>
    <dgm:cxn modelId="{6361E695-37CB-4ED1-81E7-F6623B148893}" type="presParOf" srcId="{0C2EECA2-C5F0-4D76-A91D-3F91A51C8C1B}" destId="{38EA4991-156B-428C-B33B-F8F6E10DD389}" srcOrd="0" destOrd="0" presId="urn:microsoft.com/office/officeart/2005/8/layout/process2"/>
    <dgm:cxn modelId="{699003EA-3EF8-48EA-A045-428A54488792}" type="presParOf" srcId="{83C06788-EF7B-4386-A567-E266DD0F0D40}" destId="{A44BE4C4-8DDF-4ED2-B6C3-1D3A86952FF2}" srcOrd="4"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5DE468-28DE-49A4-8969-1ECE1C61F67A}">
      <dsp:nvSpPr>
        <dsp:cNvPr id="0" name=""/>
        <dsp:cNvSpPr/>
      </dsp:nvSpPr>
      <dsp:spPr>
        <a:xfrm rot="2563076">
          <a:off x="4439315" y="3540956"/>
          <a:ext cx="760098" cy="37441"/>
        </a:xfrm>
        <a:custGeom>
          <a:avLst/>
          <a:gdLst/>
          <a:ahLst/>
          <a:cxnLst/>
          <a:rect l="0" t="0" r="0" b="0"/>
          <a:pathLst>
            <a:path>
              <a:moveTo>
                <a:pt x="0" y="18720"/>
              </a:moveTo>
              <a:lnTo>
                <a:pt x="760098" y="187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19BDE16-8960-40AE-8F79-A346827719FB}">
      <dsp:nvSpPr>
        <dsp:cNvPr id="0" name=""/>
        <dsp:cNvSpPr/>
      </dsp:nvSpPr>
      <dsp:spPr>
        <a:xfrm>
          <a:off x="4540142" y="2500267"/>
          <a:ext cx="845681" cy="37441"/>
        </a:xfrm>
        <a:custGeom>
          <a:avLst/>
          <a:gdLst/>
          <a:ahLst/>
          <a:cxnLst/>
          <a:rect l="0" t="0" r="0" b="0"/>
          <a:pathLst>
            <a:path>
              <a:moveTo>
                <a:pt x="0" y="18720"/>
              </a:moveTo>
              <a:lnTo>
                <a:pt x="845681" y="187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0FF773-67E2-44A4-983B-18BAC1EF611C}">
      <dsp:nvSpPr>
        <dsp:cNvPr id="0" name=""/>
        <dsp:cNvSpPr/>
      </dsp:nvSpPr>
      <dsp:spPr>
        <a:xfrm rot="19036924">
          <a:off x="4439315" y="1459577"/>
          <a:ext cx="760098" cy="37441"/>
        </a:xfrm>
        <a:custGeom>
          <a:avLst/>
          <a:gdLst/>
          <a:ahLst/>
          <a:cxnLst/>
          <a:rect l="0" t="0" r="0" b="0"/>
          <a:pathLst>
            <a:path>
              <a:moveTo>
                <a:pt x="0" y="18720"/>
              </a:moveTo>
              <a:lnTo>
                <a:pt x="760098" y="18720"/>
              </a:lnTo>
            </a:path>
          </a:pathLst>
        </a:cu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50BEBD4-7D3B-48F9-85BA-077B0FD0ADE1}">
      <dsp:nvSpPr>
        <dsp:cNvPr id="0" name=""/>
        <dsp:cNvSpPr/>
      </dsp:nvSpPr>
      <dsp:spPr>
        <a:xfrm>
          <a:off x="2481070" y="1307769"/>
          <a:ext cx="2422437" cy="2422437"/>
        </a:xfrm>
        <a:prstGeom prst="ellipse">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A9D8A62-2D5A-44BF-8D3B-C33B9A446740}">
      <dsp:nvSpPr>
        <dsp:cNvPr id="0" name=""/>
        <dsp:cNvSpPr/>
      </dsp:nvSpPr>
      <dsp:spPr>
        <a:xfrm>
          <a:off x="4905787" y="738"/>
          <a:ext cx="1453462" cy="1453462"/>
        </a:xfrm>
        <a:prstGeom prst="ellipse">
          <a:avLst/>
        </a:prstGeom>
        <a:solidFill>
          <a:schemeClr val="accent5">
            <a:hueOff val="785595"/>
            <a:satOff val="-3757"/>
            <a:lumOff val="411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118642" y="213593"/>
        <a:ext cx="1027752" cy="1027752"/>
      </dsp:txXfrm>
    </dsp:sp>
    <dsp:sp modelId="{BE5B182E-B37C-4EF0-B7F2-93047A97CD2F}">
      <dsp:nvSpPr>
        <dsp:cNvPr id="0" name=""/>
        <dsp:cNvSpPr/>
      </dsp:nvSpPr>
      <dsp:spPr>
        <a:xfrm>
          <a:off x="6504596" y="738"/>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504596" y="738"/>
        <a:ext cx="2180193" cy="1453462"/>
      </dsp:txXfrm>
    </dsp:sp>
    <dsp:sp modelId="{07503F58-D9D4-4C92-82F0-6670B47365F4}">
      <dsp:nvSpPr>
        <dsp:cNvPr id="0" name=""/>
        <dsp:cNvSpPr/>
      </dsp:nvSpPr>
      <dsp:spPr>
        <a:xfrm>
          <a:off x="5385823" y="1792256"/>
          <a:ext cx="1453462" cy="1453462"/>
        </a:xfrm>
        <a:prstGeom prst="ellipse">
          <a:avLst/>
        </a:prstGeom>
        <a:solidFill>
          <a:schemeClr val="accent5">
            <a:hueOff val="1571189"/>
            <a:satOff val="-7513"/>
            <a:lumOff val="823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598678" y="2005111"/>
        <a:ext cx="1027752" cy="1027752"/>
      </dsp:txXfrm>
    </dsp:sp>
    <dsp:sp modelId="{14C65F1A-2B52-4390-81FF-189A23F0684F}">
      <dsp:nvSpPr>
        <dsp:cNvPr id="0" name=""/>
        <dsp:cNvSpPr/>
      </dsp:nvSpPr>
      <dsp:spPr>
        <a:xfrm>
          <a:off x="6984632" y="1792256"/>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984632" y="1792256"/>
        <a:ext cx="2180193" cy="1453462"/>
      </dsp:txXfrm>
    </dsp:sp>
    <dsp:sp modelId="{0B987889-A311-4355-A2A9-C10A903D8486}">
      <dsp:nvSpPr>
        <dsp:cNvPr id="0" name=""/>
        <dsp:cNvSpPr/>
      </dsp:nvSpPr>
      <dsp:spPr>
        <a:xfrm>
          <a:off x="4905787" y="3583774"/>
          <a:ext cx="1453462" cy="1453462"/>
        </a:xfrm>
        <a:prstGeom prst="ellipse">
          <a:avLst/>
        </a:prstGeom>
        <a:solidFill>
          <a:schemeClr val="accent5">
            <a:hueOff val="2356783"/>
            <a:satOff val="-11270"/>
            <a:lumOff val="123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 tIns="17145" rIns="17145" bIns="17145" numCol="1" spcCol="1270" anchor="ctr" anchorCtr="0">
          <a:noAutofit/>
        </a:bodyPr>
        <a:lstStyle/>
        <a:p>
          <a:pPr lvl="0" algn="ctr" defTabSz="1200150">
            <a:lnSpc>
              <a:spcPct val="90000"/>
            </a:lnSpc>
            <a:spcBef>
              <a:spcPct val="0"/>
            </a:spcBef>
            <a:spcAft>
              <a:spcPct val="35000"/>
            </a:spcAft>
          </a:pPr>
          <a:r>
            <a:rPr lang="en-US" sz="2700" kern="1200" dirty="0">
              <a:latin typeface="Euphemia"/>
            </a:rPr>
            <a:t>Coach</a:t>
          </a:r>
          <a:endParaRPr lang="en-US" sz="2700" kern="1200" dirty="0"/>
        </a:p>
      </dsp:txBody>
      <dsp:txXfrm>
        <a:off x="5118642" y="3796629"/>
        <a:ext cx="1027752" cy="1027752"/>
      </dsp:txXfrm>
    </dsp:sp>
    <dsp:sp modelId="{F53ECF76-D52F-40CA-82BC-ACDA0F3F6855}">
      <dsp:nvSpPr>
        <dsp:cNvPr id="0" name=""/>
        <dsp:cNvSpPr/>
      </dsp:nvSpPr>
      <dsp:spPr>
        <a:xfrm>
          <a:off x="6504596" y="3583774"/>
          <a:ext cx="2180193" cy="145346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a:p>
          <a:pPr marL="285750" lvl="1" indent="-285750" algn="l" defTabSz="1333500" rtl="0">
            <a:lnSpc>
              <a:spcPct val="90000"/>
            </a:lnSpc>
            <a:spcBef>
              <a:spcPct val="0"/>
            </a:spcBef>
            <a:spcAft>
              <a:spcPct val="15000"/>
            </a:spcAft>
            <a:buChar char="••"/>
          </a:pPr>
          <a:r>
            <a:rPr lang="en-US" sz="3000" kern="1200" dirty="0">
              <a:latin typeface="Euphemia"/>
            </a:rPr>
            <a:t>Team Lead</a:t>
          </a:r>
          <a:endParaRPr lang="en-US" sz="3000" kern="1200" dirty="0"/>
        </a:p>
      </dsp:txBody>
      <dsp:txXfrm>
        <a:off x="6504596" y="3583774"/>
        <a:ext cx="2180193" cy="145346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0379BFD-A150-4287-B505-A07BE7779923}">
      <dsp:nvSpPr>
        <dsp:cNvPr id="0" name=""/>
        <dsp:cNvSpPr/>
      </dsp:nvSpPr>
      <dsp:spPr>
        <a:xfrm>
          <a:off x="367598" y="0"/>
          <a:ext cx="1350058" cy="650630"/>
        </a:xfrm>
        <a:prstGeom prst="roundRect">
          <a:avLst>
            <a:gd name="adj" fmla="val 10000"/>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latin typeface="Euphemia"/>
            </a:rPr>
            <a:t>Tech</a:t>
          </a:r>
          <a:endParaRPr lang="en-US" sz="1800" kern="1200" dirty="0"/>
        </a:p>
      </dsp:txBody>
      <dsp:txXfrm>
        <a:off x="386654" y="19056"/>
        <a:ext cx="1311946" cy="612518"/>
      </dsp:txXfrm>
    </dsp:sp>
    <dsp:sp modelId="{9D01E788-A9F1-4B1F-8409-4AD28FC4A4B7}">
      <dsp:nvSpPr>
        <dsp:cNvPr id="0" name=""/>
        <dsp:cNvSpPr/>
      </dsp:nvSpPr>
      <dsp:spPr>
        <a:xfrm rot="5400000">
          <a:off x="920634" y="666896"/>
          <a:ext cx="243986" cy="292783"/>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954793" y="691294"/>
        <a:ext cx="175669" cy="170790"/>
      </dsp:txXfrm>
    </dsp:sp>
    <dsp:sp modelId="{EC3CC8AD-9419-4A82-8C67-631CFBEBE403}">
      <dsp:nvSpPr>
        <dsp:cNvPr id="0" name=""/>
        <dsp:cNvSpPr/>
      </dsp:nvSpPr>
      <dsp:spPr>
        <a:xfrm>
          <a:off x="367598" y="975946"/>
          <a:ext cx="1350058" cy="650630"/>
        </a:xfrm>
        <a:prstGeom prst="roundRect">
          <a:avLst>
            <a:gd name="adj" fmla="val 10000"/>
          </a:avLst>
        </a:prstGeom>
        <a:solidFill>
          <a:schemeClr val="accent4">
            <a:hueOff val="-764177"/>
            <a:satOff val="-5123"/>
            <a:lumOff val="-529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rtl="0">
            <a:lnSpc>
              <a:spcPct val="90000"/>
            </a:lnSpc>
            <a:spcBef>
              <a:spcPct val="0"/>
            </a:spcBef>
            <a:spcAft>
              <a:spcPct val="35000"/>
            </a:spcAft>
          </a:pPr>
          <a:r>
            <a:rPr lang="en-US" sz="1800" kern="1200" dirty="0">
              <a:latin typeface="Euphemia"/>
            </a:rPr>
            <a:t>Logistics and Grants</a:t>
          </a:r>
          <a:endParaRPr lang="en-US" sz="1800" kern="1200" dirty="0"/>
        </a:p>
      </dsp:txBody>
      <dsp:txXfrm>
        <a:off x="386654" y="995002"/>
        <a:ext cx="1311946" cy="612518"/>
      </dsp:txXfrm>
    </dsp:sp>
    <dsp:sp modelId="{0C2EECA2-C5F0-4D76-A91D-3F91A51C8C1B}">
      <dsp:nvSpPr>
        <dsp:cNvPr id="0" name=""/>
        <dsp:cNvSpPr/>
      </dsp:nvSpPr>
      <dsp:spPr>
        <a:xfrm rot="5400000">
          <a:off x="920634" y="1642842"/>
          <a:ext cx="243986" cy="292783"/>
        </a:xfrm>
        <a:prstGeom prst="rightArrow">
          <a:avLst>
            <a:gd name="adj1" fmla="val 60000"/>
            <a:gd name="adj2" fmla="val 50000"/>
          </a:avLst>
        </a:prstGeom>
        <a:solidFill>
          <a:schemeClr val="accent4">
            <a:hueOff val="-1528355"/>
            <a:satOff val="-10245"/>
            <a:lumOff val="-10589"/>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954793" y="1667240"/>
        <a:ext cx="175669" cy="170790"/>
      </dsp:txXfrm>
    </dsp:sp>
    <dsp:sp modelId="{A44BE4C4-8DDF-4ED2-B6C3-1D3A86952FF2}">
      <dsp:nvSpPr>
        <dsp:cNvPr id="0" name=""/>
        <dsp:cNvSpPr/>
      </dsp:nvSpPr>
      <dsp:spPr>
        <a:xfrm>
          <a:off x="367598" y="1951892"/>
          <a:ext cx="1350058" cy="650630"/>
        </a:xfrm>
        <a:prstGeom prst="roundRect">
          <a:avLst>
            <a:gd name="adj" fmla="val 10000"/>
          </a:avLst>
        </a:prstGeom>
        <a:solidFill>
          <a:schemeClr val="accent4">
            <a:hueOff val="-1528355"/>
            <a:satOff val="-10245"/>
            <a:lumOff val="-10589"/>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latin typeface="Euphemia"/>
            </a:rPr>
            <a:t>Payments</a:t>
          </a:r>
          <a:endParaRPr lang="en-US" sz="1800" kern="1200" dirty="0"/>
        </a:p>
      </dsp:txBody>
      <dsp:txXfrm>
        <a:off x="386654" y="1970948"/>
        <a:ext cx="1311946" cy="612518"/>
      </dsp:txXfrm>
    </dsp:sp>
  </dsp:spTree>
</dsp:drawing>
</file>

<file path=ppt/diagrams/layout1.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a:buNone/>
            </a:pPr>
            <a:r>
              <a:rPr lang="en-US" sz="1100" b="0" i="0" u="none" strike="noStrike" cap="none" dirty="0" smtClean="0">
                <a:solidFill>
                  <a:srgbClr val="000000"/>
                </a:solidFill>
                <a:effectLst/>
                <a:latin typeface="Arial"/>
                <a:ea typeface="Arial"/>
                <a:cs typeface="Arial"/>
                <a:sym typeface="Arial"/>
              </a:rPr>
              <a:t>Just imagine what would make up a loving community or a loving school?  </a:t>
            </a:r>
            <a:r>
              <a:rPr lang="en-US" dirty="0" smtClean="0"/>
              <a:t>Imagine</a:t>
            </a:r>
            <a:r>
              <a:rPr lang="en-US" baseline="0" dirty="0" smtClean="0"/>
              <a:t> a school and community intentionally built with everything that you and your students need. </a:t>
            </a:r>
            <a:r>
              <a:rPr lang="en-US" sz="1100" b="0" i="0" u="none" strike="noStrike" cap="none" dirty="0" smtClean="0">
                <a:solidFill>
                  <a:srgbClr val="000000"/>
                </a:solidFill>
                <a:effectLst/>
                <a:latin typeface="Arial"/>
                <a:ea typeface="Arial"/>
                <a:cs typeface="Arial"/>
                <a:sym typeface="Arial"/>
              </a:rPr>
              <a:t>Really, take moment and imagine that.  </a:t>
            </a:r>
            <a:r>
              <a:rPr lang="en-US" baseline="0" dirty="0" smtClean="0"/>
              <a:t>Now ask yourself, is this the work of my union? </a:t>
            </a:r>
            <a:r>
              <a:rPr lang="en-US" sz="1100" b="0" i="0" u="none" strike="noStrike" cap="none" dirty="0" smtClean="0">
                <a:solidFill>
                  <a:srgbClr val="000000"/>
                </a:solidFill>
                <a:effectLst/>
                <a:latin typeface="Arial"/>
                <a:ea typeface="Arial"/>
                <a:cs typeface="Arial"/>
                <a:sym typeface="Arial"/>
              </a:rPr>
              <a:t>Sometimes, our own thinking about what "is" union work gets in the way of achieving this.  Sometimes its how our state affiliate has structured union work, and sometimes it is NEA that prevents us from expanding our thinking about what union work is.  As part of the campaign lab,  no issue campaign is off limits.  You might begin with an internal "union building" issue such as "we should have a collective bargaining agreement."  You may also begin with an "inside-outside power building" issue such as affordable housing creates stable communities for all workers in our schools and creates strong learning conditions for students.  </a:t>
            </a:r>
          </a:p>
          <a:p>
            <a:pPr marL="158750" indent="0">
              <a:buNone/>
            </a:pPr>
            <a:endParaRPr lang="en-US" dirty="0"/>
          </a:p>
        </p:txBody>
      </p:sp>
    </p:spTree>
    <p:extLst>
      <p:ext uri="{BB962C8B-B14F-4D97-AF65-F5344CB8AC3E}">
        <p14:creationId xmlns:p14="http://schemas.microsoft.com/office/powerpoint/2010/main" val="99185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158750" indent="0" fontAlgn="base">
              <a:buNone/>
            </a:pPr>
            <a:endParaRPr lang="en-US" sz="1100" b="0" i="0" u="none" strike="noStrike" cap="none" dirty="0" smtClean="0">
              <a:solidFill>
                <a:srgbClr val="000000"/>
              </a:solidFill>
              <a:effectLst/>
              <a:latin typeface="Arial"/>
              <a:ea typeface="Arial"/>
              <a:cs typeface="Arial"/>
              <a:sym typeface="Arial"/>
            </a:endParaRP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smtClean="0">
                <a:solidFill>
                  <a:srgbClr val="000000"/>
                </a:solidFill>
                <a:effectLst/>
                <a:latin typeface="Arial"/>
                <a:ea typeface="Arial"/>
                <a:cs typeface="Arial"/>
                <a:sym typeface="Arial"/>
              </a:rPr>
              <a:t>Our</a:t>
            </a:r>
            <a:r>
              <a:rPr lang="en-US" sz="1100" b="0" i="0" u="none" strike="noStrike" cap="none" baseline="0" dirty="0" smtClean="0">
                <a:solidFill>
                  <a:srgbClr val="000000"/>
                </a:solidFill>
                <a:effectLst/>
                <a:latin typeface="Arial"/>
                <a:ea typeface="Arial"/>
                <a:cs typeface="Arial"/>
                <a:sym typeface="Arial"/>
              </a:rPr>
              <a:t> dreams for our schools and communities are under attack and the news of all this can begin to make us lose hope. </a:t>
            </a:r>
            <a:r>
              <a:rPr lang="en-US" sz="1100" b="0" i="0" u="none" strike="noStrike" cap="none" dirty="0" smtClean="0">
                <a:solidFill>
                  <a:srgbClr val="000000"/>
                </a:solidFill>
                <a:effectLst/>
                <a:latin typeface="Arial"/>
                <a:ea typeface="Arial"/>
                <a:cs typeface="Arial"/>
                <a:sym typeface="Arial"/>
              </a:rPr>
              <a:t>The National Education Association is working to promote, protect, and strengthen public education. Our goals are ambitious, and require the sum of us, not just some of us, to stand up for schools in every district, join together with partners and allies, and create a system that enables all public school supporters to save public education today and for the future. </a:t>
            </a:r>
            <a:r>
              <a:rPr lang="en-US" sz="1100" b="0" i="0" u="none" strike="noStrike" cap="none" baseline="0" dirty="0" smtClean="0">
                <a:solidFill>
                  <a:srgbClr val="000000"/>
                </a:solidFill>
                <a:effectLst/>
                <a:latin typeface="Arial"/>
                <a:ea typeface="Arial"/>
                <a:cs typeface="Arial"/>
                <a:sym typeface="Arial"/>
              </a:rPr>
              <a:t>NEA and its partners believe that p</a:t>
            </a:r>
            <a:r>
              <a:rPr lang="en-US" sz="1100" b="0" i="0" u="none" strike="noStrike" cap="none" dirty="0" smtClean="0">
                <a:solidFill>
                  <a:srgbClr val="000000"/>
                </a:solidFill>
                <a:effectLst/>
                <a:latin typeface="Arial"/>
                <a:ea typeface="Arial"/>
                <a:cs typeface="Arial"/>
                <a:sym typeface="Arial"/>
              </a:rPr>
              <a:t>ublic education is the cornerstone of our democracy. All students, in every state and neighborhood—have the right to an education that is</a:t>
            </a:r>
            <a:r>
              <a:rPr lang="en-US" sz="1100" b="0" i="0" u="none" strike="noStrike" cap="none" baseline="0" dirty="0" smtClean="0">
                <a:solidFill>
                  <a:srgbClr val="000000"/>
                </a:solidFill>
                <a:effectLst/>
                <a:latin typeface="Arial"/>
                <a:ea typeface="Arial"/>
                <a:cs typeface="Arial"/>
                <a:sym typeface="Arial"/>
              </a:rPr>
              <a:t> based on truth, </a:t>
            </a:r>
            <a:r>
              <a:rPr lang="en-US" sz="1100" b="0" i="0" u="none" strike="noStrike" cap="none" dirty="0" smtClean="0">
                <a:solidFill>
                  <a:srgbClr val="000000"/>
                </a:solidFill>
                <a:effectLst/>
                <a:latin typeface="Arial"/>
                <a:ea typeface="Arial"/>
                <a:cs typeface="Arial"/>
                <a:sym typeface="Arial"/>
              </a:rPr>
              <a:t>imparts academic and life skills, instills a lifelong love of learning, and encourages them to dream without limits.</a:t>
            </a:r>
          </a:p>
          <a:p>
            <a:pPr fontAlgn="base"/>
            <a:r>
              <a:rPr lang="en-US" sz="1100" b="0" i="0" u="none" strike="noStrike" cap="none" dirty="0" smtClean="0">
                <a:solidFill>
                  <a:srgbClr val="000000"/>
                </a:solidFill>
                <a:effectLst/>
                <a:latin typeface="Arial"/>
                <a:ea typeface="Arial"/>
                <a:cs typeface="Arial"/>
                <a:sym typeface="Arial"/>
              </a:rPr>
              <a:t>Ultimately,  if our public schools and our public sector unions are going to survive,  we have to learn to do the work that leads to broad alignments with other organizations who share our common vision for loving communities and loving schools.   This is what the campaign lab is about. At its core, the Campaign Lab is about shifting the fundamental way that locals in the NEA affiliate "do Union."  The goal is to have 500 locals leading issue campaigns and actions,  connected and coaches by 250 member coaches,  all supported and strategically networked by 50 Mentor Coaches.  </a:t>
            </a:r>
          </a:p>
          <a:p>
            <a:pPr fontAlgn="base"/>
            <a:r>
              <a:rPr lang="en-US" sz="1100" b="0" i="0" u="none" strike="noStrike" cap="none" dirty="0" smtClean="0">
                <a:solidFill>
                  <a:srgbClr val="000000"/>
                </a:solidFill>
                <a:effectLst/>
                <a:latin typeface="Arial"/>
                <a:ea typeface="Arial"/>
                <a:cs typeface="Arial"/>
                <a:sym typeface="Arial"/>
              </a:rPr>
              <a:t>In this networked and growing ecosystem,  a group of locals will want to be engaged as what we refer to as, "May Day Locals."  These are a coalition of unions and pro public education groups across the country that are already building the power and structures to fight and win against the growing right wing attacks on our schools, our communities, and frankly our democracy.  </a:t>
            </a:r>
          </a:p>
          <a:p>
            <a:pPr marL="457200" marR="0" lvl="0" indent="-298450" algn="l" defTabSz="914400" rtl="0" eaLnBrk="1" fontAlgn="auto" latinLnBrk="0" hangingPunct="1">
              <a:lnSpc>
                <a:spcPct val="100000"/>
              </a:lnSpc>
              <a:spcBef>
                <a:spcPts val="0"/>
              </a:spcBef>
              <a:spcAft>
                <a:spcPts val="0"/>
              </a:spcAft>
              <a:buClr>
                <a:srgbClr val="000000"/>
              </a:buClr>
              <a:buSzPts val="1100"/>
              <a:buFont typeface="Arial"/>
              <a:buChar char="●"/>
              <a:tabLst/>
              <a:defRPr/>
            </a:pPr>
            <a:r>
              <a:rPr lang="en-US" sz="1100" b="0" i="0" u="none" strike="noStrike" cap="none" dirty="0" smtClean="0">
                <a:solidFill>
                  <a:srgbClr val="000000"/>
                </a:solidFill>
                <a:effectLst/>
                <a:latin typeface="Arial"/>
                <a:ea typeface="Arial"/>
                <a:cs typeface="Arial"/>
                <a:sym typeface="Arial"/>
              </a:rPr>
              <a:t> </a:t>
            </a:r>
          </a:p>
          <a:p>
            <a:endParaRPr lang="en-US" dirty="0"/>
          </a:p>
        </p:txBody>
      </p:sp>
    </p:spTree>
    <p:extLst>
      <p:ext uri="{BB962C8B-B14F-4D97-AF65-F5344CB8AC3E}">
        <p14:creationId xmlns:p14="http://schemas.microsoft.com/office/powerpoint/2010/main" val="294012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The NEA’s Campaign Lab is a way for you to begin moving your dreams into actions.  </a:t>
            </a:r>
            <a:endParaRPr lang="en-US" dirty="0"/>
          </a:p>
        </p:txBody>
      </p:sp>
    </p:spTree>
    <p:extLst>
      <p:ext uri="{BB962C8B-B14F-4D97-AF65-F5344CB8AC3E}">
        <p14:creationId xmlns:p14="http://schemas.microsoft.com/office/powerpoint/2010/main" val="3255566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fontAlgn="base"/>
            <a:r>
              <a:rPr lang="en-US" sz="1100" b="0" i="0" u="none" strike="noStrike" cap="none" dirty="0" smtClean="0">
                <a:solidFill>
                  <a:srgbClr val="000000"/>
                </a:solidFill>
                <a:effectLst/>
                <a:latin typeface="Arial"/>
                <a:ea typeface="Arial"/>
                <a:cs typeface="Arial"/>
                <a:sym typeface="Arial"/>
              </a:rPr>
              <a:t> The goal is to have 500 locals leading issue campaigns and actions,  connected and coaches by 250 member coaches,  all supported and strategically networked by 50 Mentor Coaches.  This is supported by Coordination Team of 7 NEA</a:t>
            </a:r>
            <a:r>
              <a:rPr lang="en-US" sz="1100" b="0" i="0" u="none" strike="noStrike" cap="none" baseline="0" dirty="0" smtClean="0">
                <a:solidFill>
                  <a:srgbClr val="000000"/>
                </a:solidFill>
                <a:effectLst/>
                <a:latin typeface="Arial"/>
                <a:ea typeface="Arial"/>
                <a:cs typeface="Arial"/>
                <a:sym typeface="Arial"/>
              </a:rPr>
              <a:t> staff. </a:t>
            </a:r>
            <a:endParaRPr lang="en-US" sz="1100" b="0" i="0" u="none" strike="noStrike" cap="none" dirty="0" smtClean="0">
              <a:solidFill>
                <a:srgbClr val="000000"/>
              </a:solidFill>
              <a:effectLst/>
              <a:latin typeface="Arial"/>
              <a:ea typeface="Arial"/>
              <a:cs typeface="Arial"/>
              <a:sym typeface="Arial"/>
            </a:endParaRPr>
          </a:p>
          <a:p>
            <a:pPr fontAlgn="base"/>
            <a:r>
              <a:rPr lang="en-US" dirty="0" smtClean="0"/>
              <a:t>This</a:t>
            </a:r>
            <a:r>
              <a:rPr lang="en-US" baseline="0" dirty="0" smtClean="0"/>
              <a:t> goal begins with the recruitment of teams, who have a lead that applies to the Campaign Lab. The </a:t>
            </a:r>
            <a:r>
              <a:rPr lang="en-US" dirty="0" smtClean="0"/>
              <a:t>commitment </a:t>
            </a:r>
            <a:r>
              <a:rPr lang="en-US" dirty="0"/>
              <a:t>for the local team lead is that they meet twice a month with a campaign coach to discuss their progress and receive just in time problem solving, advice, and coaching towards next steps. They also agree to attend an all call meeting once  month to hear from others across the country that are also doing this work.   Once a coach and a mentor coach agree that the  Team Lead and local have a plan, have a team, and are ready to begin taking actions according to an actual escalating plan,  they receive a seed grant of $2500.  </a:t>
            </a:r>
            <a:endParaRPr lang="en-US" dirty="0" smtClean="0"/>
          </a:p>
          <a:p>
            <a:pPr fontAlgn="base"/>
            <a:endParaRPr lang="en-US" dirty="0" smtClean="0"/>
          </a:p>
          <a:p>
            <a:pPr fontAlgn="base"/>
            <a:r>
              <a:rPr lang="en-US" dirty="0" smtClean="0"/>
              <a:t>Coaches</a:t>
            </a:r>
            <a:r>
              <a:rPr lang="en-US" dirty="0"/>
              <a:t>, high capacity,  campaign minded, leaders can serve as coaches  and will receive training and support to do this.  They agree to coach locals, up to two — and receive an annual stipend of up to $1800.   They commit to meet with one to two teams, twice a month and attend the monthly all call meeting. </a:t>
            </a:r>
          </a:p>
          <a:p>
            <a:pPr marL="158750" indent="0">
              <a:buNone/>
            </a:pPr>
            <a:endParaRPr lang="en-US" dirty="0"/>
          </a:p>
          <a:p>
            <a:r>
              <a:rPr lang="en-US" dirty="0"/>
              <a:t>Mentor coaches are typically staff, who have a record of leading campaigns or growing locals through organizing.  They do not receive a stipend.  They have no more than 5 coaches that they meet with once a month and attend the all call meetings. </a:t>
            </a:r>
          </a:p>
          <a:p>
            <a:endParaRPr lang="en-US" dirty="0">
              <a:latin typeface="Euphemia"/>
              <a:ea typeface="Calibri"/>
              <a:cs typeface="Calibri"/>
            </a:endParaRPr>
          </a:p>
          <a:p>
            <a:r>
              <a:rPr lang="en-US" dirty="0">
                <a:latin typeface="Euphemia"/>
                <a:ea typeface="Calibri"/>
                <a:cs typeface="Calibri"/>
              </a:rPr>
              <a:t>The Campaign Lab Coordinators, Amanda, Carrie, and Ellen, are managed by Kyle. Kyle is primarily focused on building the alignments with our outside partners and moves the Campaign Lab strategically into other aspects of the NEA enterprise.  Amanda, Carrie, and Ellen work together they keep the system connected, convene the people in the system, build capacity across the system, manage and monitor applications of teams and coaches, and develop a strategic intent for the work across the campaign lab.  They are supported by </a:t>
            </a:r>
            <a:r>
              <a:rPr lang="en-US" dirty="0" err="1">
                <a:latin typeface="Euphemia"/>
                <a:ea typeface="Calibri"/>
                <a:cs typeface="Calibri"/>
              </a:rPr>
              <a:t>Dommie</a:t>
            </a:r>
            <a:r>
              <a:rPr lang="en-US" dirty="0">
                <a:latin typeface="Euphemia"/>
                <a:ea typeface="Calibri"/>
                <a:cs typeface="Calibri"/>
              </a:rPr>
              <a:t>, Shola, and Karla. </a:t>
            </a:r>
            <a:r>
              <a:rPr lang="en-US" dirty="0" err="1">
                <a:latin typeface="Euphemia"/>
                <a:ea typeface="Calibri"/>
                <a:cs typeface="Calibri"/>
              </a:rPr>
              <a:t>Dommie</a:t>
            </a:r>
            <a:r>
              <a:rPr lang="en-US" dirty="0">
                <a:latin typeface="Euphemia"/>
                <a:ea typeface="Calibri"/>
                <a:cs typeface="Calibri"/>
              </a:rPr>
              <a:t> provides technology and data support, Shola coordinates the payment of coaches, Karla pulls team applications from the grant system and provides all travel logistics. </a:t>
            </a:r>
          </a:p>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841221E5-7225-48EB-A4EE-420E7BFCF705}" type="slidenum">
              <a:rPr lang="en-US" smtClean="0"/>
              <a:pPr/>
              <a:t>6</a:t>
            </a:fld>
            <a:endParaRPr lang="en-US"/>
          </a:p>
        </p:txBody>
      </p:sp>
    </p:spTree>
    <p:extLst>
      <p:ext uri="{BB962C8B-B14F-4D97-AF65-F5344CB8AC3E}">
        <p14:creationId xmlns:p14="http://schemas.microsoft.com/office/powerpoint/2010/main" val="461765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
        <p:cNvGrpSpPr/>
        <p:nvPr/>
      </p:nvGrpSpPr>
      <p:grpSpPr>
        <a:xfrm>
          <a:off x="0" y="0"/>
          <a:ext cx="0" cy="0"/>
          <a:chOff x="0" y="0"/>
          <a:chExt cx="0" cy="0"/>
        </a:xfrm>
      </p:grpSpPr>
      <p:sp>
        <p:nvSpPr>
          <p:cNvPr id="100" name="Google Shape;100;g333ce10210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1" name="Google Shape;101;g333ce10210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You, in your local or with your</a:t>
            </a:r>
            <a:r>
              <a:rPr lang="en-US" baseline="0" dirty="0" smtClean="0"/>
              <a:t> state decide you want to run a campaign to win the good ideas in your dream.  You notify your state of your intentions, just as you would with any of your union work.  Then, your team applies to the Campaign Lab.  It takes about 15 minutes to complete. Once we receive it, a Coach from the Campaign Lab will reach out to set up a 30 minute interview.  Once that has been completed, you and your state are notified of your acceptance in the Campaign Lab.  You are then assigned a coach who will want to set up two brief meetings a month to help you develop your campaign plan,  implement your campaign plan, and keep you moving towards winning all those ideas that make up your big dream. </a:t>
            </a:r>
            <a:endParaRPr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33ce102106_1_3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 name="Google Shape;115;g333ce102106_1_3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Once you have developed a </a:t>
            </a:r>
            <a:r>
              <a:rPr lang="en-US" dirty="0" err="1" smtClean="0"/>
              <a:t>repoire</a:t>
            </a:r>
            <a:r>
              <a:rPr lang="en-US" baseline="0" dirty="0" smtClean="0"/>
              <a:t> with your coach, and you have established a plan, and you and your coach feel that you are meeting regularly and making good </a:t>
            </a:r>
            <a:r>
              <a:rPr lang="en-US" baseline="0" dirty="0" err="1" smtClean="0"/>
              <a:t>progess</a:t>
            </a:r>
            <a:r>
              <a:rPr lang="en-US" baseline="0" dirty="0" smtClean="0"/>
              <a:t>, you will receive a $2500 investment in your campaign from the Campaign Lab.  This can be used for nearly any aspect of you campaign that engages members and serves to move you towards your win. In addition to meeting with your coach, you will be networked each month for 90 minutes with other locals, coaches, and mentor coaches from across the country . This is where you learn, build relationships, and share your good work.  There are also 3 in person </a:t>
            </a:r>
            <a:r>
              <a:rPr lang="en-US" baseline="0" dirty="0" err="1" smtClean="0"/>
              <a:t>convenings</a:t>
            </a:r>
            <a:r>
              <a:rPr lang="en-US" baseline="0" dirty="0" smtClean="0"/>
              <a:t> planned for this upcoming school year that will build your leadership and coaching skills within an issue campaign.  </a:t>
            </a:r>
            <a:endParaRPr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dirty="0" smtClean="0"/>
              <a:t>If you are ready to get started, to being union</a:t>
            </a:r>
            <a:r>
              <a:rPr lang="en-US" baseline="0" dirty="0" smtClean="0"/>
              <a:t> actions that will lead to achieving what your schools and communities need, then join us in </a:t>
            </a:r>
            <a:r>
              <a:rPr lang="en-US" baseline="0" smtClean="0"/>
              <a:t>the Campaign Lab. </a:t>
            </a:r>
            <a:endParaRPr dirty="0"/>
          </a:p>
        </p:txBody>
      </p:sp>
      <p:sp>
        <p:nvSpPr>
          <p:cNvPr id="96" name="Google Shape;96;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2"/>
        <p:cNvGrpSpPr/>
        <p:nvPr/>
      </p:nvGrpSpPr>
      <p:grpSpPr>
        <a:xfrm>
          <a:off x="0" y="0"/>
          <a:ext cx="0" cy="0"/>
          <a:chOff x="0" y="0"/>
          <a:chExt cx="0" cy="0"/>
        </a:xfrm>
      </p:grpSpPr>
      <p:sp>
        <p:nvSpPr>
          <p:cNvPr id="13" name="Google Shape;13;p2"/>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 name="Google Shape;14;p2"/>
          <p:cNvSpPr txBox="1">
            <a:spLocks noGrp="1"/>
          </p:cNvSpPr>
          <p:nvPr>
            <p:ph type="body" idx="1"/>
          </p:nvPr>
        </p:nvSpPr>
        <p:spPr>
          <a:xfrm>
            <a:off x="1024128" y="2286000"/>
            <a:ext cx="9720073"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15" name="Google Shape;15;p2"/>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2"/>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spTree>
      <p:nvGrpSpPr>
        <p:cNvPr id="1" name="Shape 27"/>
        <p:cNvGrpSpPr/>
        <p:nvPr/>
      </p:nvGrpSpPr>
      <p:grpSpPr>
        <a:xfrm>
          <a:off x="0" y="0"/>
          <a:ext cx="0" cy="0"/>
          <a:chOff x="0" y="0"/>
          <a:chExt cx="0" cy="0"/>
        </a:xfrm>
      </p:grpSpPr>
      <p:sp>
        <p:nvSpPr>
          <p:cNvPr id="28" name="Google Shape;28;p4"/>
          <p:cNvSpPr/>
          <p:nvPr/>
        </p:nvSpPr>
        <p:spPr>
          <a:xfrm>
            <a:off x="0" y="0"/>
            <a:ext cx="12192000" cy="4572001"/>
          </a:xfrm>
          <a:prstGeom prst="rect">
            <a:avLst/>
          </a:prstGeom>
          <a:solidFill>
            <a:srgbClr val="1D9AA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 name="Google Shape;29;p4"/>
          <p:cNvSpPr/>
          <p:nvPr/>
        </p:nvSpPr>
        <p:spPr>
          <a:xfrm>
            <a:off x="-1" y="0"/>
            <a:ext cx="12192000" cy="4572001"/>
          </a:xfrm>
          <a:custGeom>
            <a:avLst/>
            <a:gdLst/>
            <a:ahLst/>
            <a:cxnLst/>
            <a:rect l="l" t="t" r="r" b="b"/>
            <a:pathLst>
              <a:path w="12192000" h="4572001" extrusionOk="0">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 name="Google Shape;30;p4"/>
          <p:cNvSpPr txBox="1">
            <a:spLocks noGrp="1"/>
          </p:cNvSpPr>
          <p:nvPr>
            <p:ph type="title"/>
          </p:nvPr>
        </p:nvSpPr>
        <p:spPr>
          <a:xfrm>
            <a:off x="457200" y="4960137"/>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b="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4"/>
          <p:cNvSpPr txBox="1">
            <a:spLocks noGrp="1"/>
          </p:cNvSpPr>
          <p:nvPr>
            <p:ph type="body" idx="1"/>
          </p:nvPr>
        </p:nvSpPr>
        <p:spPr>
          <a:xfrm>
            <a:off x="8610600" y="4960137"/>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800"/>
              <a:buNone/>
              <a:defRPr sz="1800">
                <a:solidFill>
                  <a:srgbClr val="888888"/>
                </a:solidFill>
              </a:defRPr>
            </a:lvl2pPr>
            <a:lvl3pPr marL="1371600" lvl="2" indent="-228600" algn="l">
              <a:lnSpc>
                <a:spcPct val="90000"/>
              </a:lnSpc>
              <a:spcBef>
                <a:spcPts val="400"/>
              </a:spcBef>
              <a:spcAft>
                <a:spcPts val="0"/>
              </a:spcAft>
              <a:buSzPts val="1600"/>
              <a:buNone/>
              <a:defRPr sz="1600">
                <a:solidFill>
                  <a:srgbClr val="888888"/>
                </a:solidFill>
              </a:defRPr>
            </a:lvl3pPr>
            <a:lvl4pPr marL="1828800" lvl="3" indent="-228600" algn="l">
              <a:lnSpc>
                <a:spcPct val="90000"/>
              </a:lnSpc>
              <a:spcBef>
                <a:spcPts val="400"/>
              </a:spcBef>
              <a:spcAft>
                <a:spcPts val="0"/>
              </a:spcAft>
              <a:buSzPts val="1400"/>
              <a:buNone/>
              <a:defRPr sz="1400">
                <a:solidFill>
                  <a:srgbClr val="888888"/>
                </a:solidFill>
              </a:defRPr>
            </a:lvl4pPr>
            <a:lvl5pPr marL="2286000" lvl="4" indent="-228600" algn="l">
              <a:lnSpc>
                <a:spcPct val="90000"/>
              </a:lnSpc>
              <a:spcBef>
                <a:spcPts val="400"/>
              </a:spcBef>
              <a:spcAft>
                <a:spcPts val="0"/>
              </a:spcAft>
              <a:buSzPts val="1400"/>
              <a:buNone/>
              <a:defRPr sz="1400">
                <a:solidFill>
                  <a:srgbClr val="888888"/>
                </a:solidFill>
              </a:defRPr>
            </a:lvl5pPr>
            <a:lvl6pPr marL="2743200" lvl="5" indent="-228600" algn="l">
              <a:lnSpc>
                <a:spcPct val="90000"/>
              </a:lnSpc>
              <a:spcBef>
                <a:spcPts val="400"/>
              </a:spcBef>
              <a:spcAft>
                <a:spcPts val="0"/>
              </a:spcAft>
              <a:buSzPts val="1400"/>
              <a:buNone/>
              <a:defRPr sz="1400">
                <a:solidFill>
                  <a:srgbClr val="888888"/>
                </a:solidFill>
              </a:defRPr>
            </a:lvl6pPr>
            <a:lvl7pPr marL="3200400" lvl="6" indent="-228600" algn="l">
              <a:lnSpc>
                <a:spcPct val="90000"/>
              </a:lnSpc>
              <a:spcBef>
                <a:spcPts val="400"/>
              </a:spcBef>
              <a:spcAft>
                <a:spcPts val="0"/>
              </a:spcAft>
              <a:buSzPts val="1400"/>
              <a:buNone/>
              <a:defRPr sz="1400">
                <a:solidFill>
                  <a:srgbClr val="888888"/>
                </a:solidFill>
              </a:defRPr>
            </a:lvl7pPr>
            <a:lvl8pPr marL="3657600" lvl="7" indent="-228600" algn="l">
              <a:lnSpc>
                <a:spcPct val="90000"/>
              </a:lnSpc>
              <a:spcBef>
                <a:spcPts val="400"/>
              </a:spcBef>
              <a:spcAft>
                <a:spcPts val="0"/>
              </a:spcAft>
              <a:buSzPts val="1400"/>
              <a:buNone/>
              <a:defRPr sz="1400">
                <a:solidFill>
                  <a:srgbClr val="888888"/>
                </a:solidFill>
              </a:defRPr>
            </a:lvl8pPr>
            <a:lvl9pPr marL="4114800" lvl="8" indent="-228600" algn="l">
              <a:lnSpc>
                <a:spcPct val="90000"/>
              </a:lnSpc>
              <a:spcBef>
                <a:spcPts val="400"/>
              </a:spcBef>
              <a:spcAft>
                <a:spcPts val="400"/>
              </a:spcAft>
              <a:buSzPts val="1400"/>
              <a:buNone/>
              <a:defRPr sz="1400">
                <a:solidFill>
                  <a:srgbClr val="888888"/>
                </a:solidFill>
              </a:defRPr>
            </a:lvl9pPr>
          </a:lstStyle>
          <a:p>
            <a:endParaRPr/>
          </a:p>
        </p:txBody>
      </p:sp>
      <p:sp>
        <p:nvSpPr>
          <p:cNvPr id="32" name="Google Shape;32;p4"/>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3" name="Google Shape;33;p4"/>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4" name="Google Shape;34;p4"/>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35" name="Google Shape;35;p4"/>
          <p:cNvCxnSpPr/>
          <p:nvPr/>
        </p:nvCxnSpPr>
        <p:spPr>
          <a:xfrm rot="10800000">
            <a:off x="8386843" y="5264106"/>
            <a:ext cx="0" cy="914400"/>
          </a:xfrm>
          <a:prstGeom prst="straightConnector1">
            <a:avLst/>
          </a:prstGeom>
          <a:noFill/>
          <a:ln w="19050" cap="flat" cmpd="sng">
            <a:solidFill>
              <a:srgbClr val="1482AB"/>
            </a:solidFill>
            <a:prstDash val="solid"/>
            <a:round/>
            <a:headEnd type="none" w="sm" len="sm"/>
            <a:tailEnd type="none" w="sm" len="sm"/>
          </a:ln>
        </p:spPr>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6"/>
        <p:cNvGrpSpPr/>
        <p:nvPr/>
      </p:nvGrpSpPr>
      <p:grpSpPr>
        <a:xfrm>
          <a:off x="0" y="0"/>
          <a:ext cx="0" cy="0"/>
          <a:chOff x="0" y="0"/>
          <a:chExt cx="0" cy="0"/>
        </a:xfrm>
      </p:grpSpPr>
      <p:sp>
        <p:nvSpPr>
          <p:cNvPr id="37" name="Google Shape;37;p5"/>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5"/>
          <p:cNvSpPr txBox="1">
            <a:spLocks noGrp="1"/>
          </p:cNvSpPr>
          <p:nvPr>
            <p:ph type="body" idx="1"/>
          </p:nvPr>
        </p:nvSpPr>
        <p:spPr>
          <a:xfrm>
            <a:off x="1024127"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39" name="Google Shape;39;p5"/>
          <p:cNvSpPr txBox="1">
            <a:spLocks noGrp="1"/>
          </p:cNvSpPr>
          <p:nvPr>
            <p:ph type="body" idx="2"/>
          </p:nvPr>
        </p:nvSpPr>
        <p:spPr>
          <a:xfrm>
            <a:off x="5989320" y="2286000"/>
            <a:ext cx="4754880" cy="402336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0" name="Google Shape;40;p5"/>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1" name="Google Shape;41;p5"/>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5"/>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3"/>
        <p:cNvGrpSpPr/>
        <p:nvPr/>
      </p:nvGrpSpPr>
      <p:grpSpPr>
        <a:xfrm>
          <a:off x="0" y="0"/>
          <a:ext cx="0" cy="0"/>
          <a:chOff x="0" y="0"/>
          <a:chExt cx="0" cy="0"/>
        </a:xfrm>
      </p:grpSpPr>
      <p:sp>
        <p:nvSpPr>
          <p:cNvPr id="44" name="Google Shape;44;p6"/>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6"/>
          <p:cNvSpPr txBox="1">
            <a:spLocks noGrp="1"/>
          </p:cNvSpPr>
          <p:nvPr>
            <p:ph type="body" idx="1"/>
          </p:nvPr>
        </p:nvSpPr>
        <p:spPr>
          <a:xfrm>
            <a:off x="1024128"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6" name="Google Shape;46;p6"/>
          <p:cNvSpPr txBox="1">
            <a:spLocks noGrp="1"/>
          </p:cNvSpPr>
          <p:nvPr>
            <p:ph type="body" idx="2"/>
          </p:nvPr>
        </p:nvSpPr>
        <p:spPr>
          <a:xfrm>
            <a:off x="1024128"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7" name="Google Shape;47;p6"/>
          <p:cNvSpPr txBox="1">
            <a:spLocks noGrp="1"/>
          </p:cNvSpPr>
          <p:nvPr>
            <p:ph type="body" idx="3"/>
          </p:nvPr>
        </p:nvSpPr>
        <p:spPr>
          <a:xfrm>
            <a:off x="5990888" y="2179636"/>
            <a:ext cx="4754880" cy="822960"/>
          </a:xfrm>
          <a:prstGeom prst="rect">
            <a:avLst/>
          </a:prstGeom>
          <a:noFill/>
          <a:ln>
            <a:noFill/>
          </a:ln>
        </p:spPr>
        <p:txBody>
          <a:bodyPr spcFirstLastPara="1" wrap="square" lIns="137150" tIns="45700" rIns="137150" bIns="45700" anchor="ctr" anchorCtr="0">
            <a:normAutofit/>
          </a:bodyPr>
          <a:lstStyle>
            <a:lvl1pPr marL="457200" lvl="0" indent="-228600" algn="l">
              <a:lnSpc>
                <a:spcPct val="90000"/>
              </a:lnSpc>
              <a:spcBef>
                <a:spcPts val="0"/>
              </a:spcBef>
              <a:spcAft>
                <a:spcPts val="0"/>
              </a:spcAft>
              <a:buSzPts val="2300"/>
              <a:buNone/>
              <a:defRPr sz="2300" b="0" cap="none">
                <a:solidFill>
                  <a:schemeClr val="accent1"/>
                </a:solidFill>
                <a:latin typeface="Twentieth Century"/>
                <a:ea typeface="Twentieth Century"/>
                <a:cs typeface="Twentieth Century"/>
                <a:sym typeface="Twentieth Century"/>
              </a:defRPr>
            </a:lvl1pPr>
            <a:lvl2pPr marL="914400" lvl="1" indent="-228600" algn="l">
              <a:lnSpc>
                <a:spcPct val="90000"/>
              </a:lnSpc>
              <a:spcBef>
                <a:spcPts val="200"/>
              </a:spcBef>
              <a:spcAft>
                <a:spcPts val="0"/>
              </a:spcAft>
              <a:buSzPts val="2000"/>
              <a:buNone/>
              <a:defRPr sz="2000" b="1"/>
            </a:lvl2pPr>
            <a:lvl3pPr marL="1371600" lvl="2" indent="-228600" algn="l">
              <a:lnSpc>
                <a:spcPct val="90000"/>
              </a:lnSpc>
              <a:spcBef>
                <a:spcPts val="400"/>
              </a:spcBef>
              <a:spcAft>
                <a:spcPts val="0"/>
              </a:spcAft>
              <a:buSzPts val="1800"/>
              <a:buNone/>
              <a:defRPr sz="1800" b="1"/>
            </a:lvl3pPr>
            <a:lvl4pPr marL="1828800" lvl="3" indent="-228600" algn="l">
              <a:lnSpc>
                <a:spcPct val="90000"/>
              </a:lnSpc>
              <a:spcBef>
                <a:spcPts val="400"/>
              </a:spcBef>
              <a:spcAft>
                <a:spcPts val="0"/>
              </a:spcAft>
              <a:buSzPts val="1600"/>
              <a:buNone/>
              <a:defRPr sz="1600" b="1"/>
            </a:lvl4pPr>
            <a:lvl5pPr marL="2286000" lvl="4" indent="-228600" algn="l">
              <a:lnSpc>
                <a:spcPct val="90000"/>
              </a:lnSpc>
              <a:spcBef>
                <a:spcPts val="400"/>
              </a:spcBef>
              <a:spcAft>
                <a:spcPts val="0"/>
              </a:spcAft>
              <a:buSzPts val="1600"/>
              <a:buNone/>
              <a:defRPr sz="1600" b="1"/>
            </a:lvl5pPr>
            <a:lvl6pPr marL="2743200" lvl="5" indent="-228600" algn="l">
              <a:lnSpc>
                <a:spcPct val="90000"/>
              </a:lnSpc>
              <a:spcBef>
                <a:spcPts val="400"/>
              </a:spcBef>
              <a:spcAft>
                <a:spcPts val="0"/>
              </a:spcAft>
              <a:buSzPts val="1600"/>
              <a:buNone/>
              <a:defRPr sz="1600" b="1"/>
            </a:lvl6pPr>
            <a:lvl7pPr marL="3200400" lvl="6" indent="-228600" algn="l">
              <a:lnSpc>
                <a:spcPct val="90000"/>
              </a:lnSpc>
              <a:spcBef>
                <a:spcPts val="400"/>
              </a:spcBef>
              <a:spcAft>
                <a:spcPts val="0"/>
              </a:spcAft>
              <a:buSzPts val="1600"/>
              <a:buNone/>
              <a:defRPr sz="1600" b="1"/>
            </a:lvl7pPr>
            <a:lvl8pPr marL="3657600" lvl="7" indent="-228600" algn="l">
              <a:lnSpc>
                <a:spcPct val="90000"/>
              </a:lnSpc>
              <a:spcBef>
                <a:spcPts val="400"/>
              </a:spcBef>
              <a:spcAft>
                <a:spcPts val="0"/>
              </a:spcAft>
              <a:buSzPts val="1600"/>
              <a:buNone/>
              <a:defRPr sz="1600" b="1"/>
            </a:lvl8pPr>
            <a:lvl9pPr marL="4114800" lvl="8" indent="-228600" algn="l">
              <a:lnSpc>
                <a:spcPct val="90000"/>
              </a:lnSpc>
              <a:spcBef>
                <a:spcPts val="400"/>
              </a:spcBef>
              <a:spcAft>
                <a:spcPts val="400"/>
              </a:spcAft>
              <a:buSzPts val="1600"/>
              <a:buNone/>
              <a:defRPr sz="1600" b="1"/>
            </a:lvl9pPr>
          </a:lstStyle>
          <a:p>
            <a:endParaRPr/>
          </a:p>
        </p:txBody>
      </p:sp>
      <p:sp>
        <p:nvSpPr>
          <p:cNvPr id="48" name="Google Shape;48;p6"/>
          <p:cNvSpPr txBox="1">
            <a:spLocks noGrp="1"/>
          </p:cNvSpPr>
          <p:nvPr>
            <p:ph type="body" idx="4"/>
          </p:nvPr>
        </p:nvSpPr>
        <p:spPr>
          <a:xfrm>
            <a:off x="5990888" y="2967788"/>
            <a:ext cx="4754880" cy="3341572"/>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49" name="Google Shape;49;p6"/>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0" name="Google Shape;50;p6"/>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6"/>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2"/>
        <p:cNvGrpSpPr/>
        <p:nvPr/>
      </p:nvGrpSpPr>
      <p:grpSpPr>
        <a:xfrm>
          <a:off x="0" y="0"/>
          <a:ext cx="0" cy="0"/>
          <a:chOff x="0" y="0"/>
          <a:chExt cx="0" cy="0"/>
        </a:xfrm>
      </p:grpSpPr>
      <p:sp>
        <p:nvSpPr>
          <p:cNvPr id="53" name="Google Shape;53;p7"/>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7"/>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5" name="Google Shape;55;p7"/>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7"/>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57"/>
        <p:cNvGrpSpPr/>
        <p:nvPr/>
      </p:nvGrpSpPr>
      <p:grpSpPr>
        <a:xfrm>
          <a:off x="0" y="0"/>
          <a:ext cx="0" cy="0"/>
          <a:chOff x="0" y="0"/>
          <a:chExt cx="0" cy="0"/>
        </a:xfrm>
      </p:grpSpPr>
      <p:sp>
        <p:nvSpPr>
          <p:cNvPr id="58" name="Google Shape;58;p8"/>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8"/>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8"/>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1"/>
        <p:cNvGrpSpPr/>
        <p:nvPr/>
      </p:nvGrpSpPr>
      <p:grpSpPr>
        <a:xfrm>
          <a:off x="0" y="0"/>
          <a:ext cx="0" cy="0"/>
          <a:chOff x="0" y="0"/>
          <a:chExt cx="0" cy="0"/>
        </a:xfrm>
      </p:grpSpPr>
      <p:sp>
        <p:nvSpPr>
          <p:cNvPr id="62" name="Google Shape;62;p9"/>
          <p:cNvSpPr txBox="1">
            <a:spLocks noGrp="1"/>
          </p:cNvSpPr>
          <p:nvPr>
            <p:ph type="title"/>
          </p:nvPr>
        </p:nvSpPr>
        <p:spPr>
          <a:xfrm>
            <a:off x="1024128" y="471509"/>
            <a:ext cx="4389120" cy="1737360"/>
          </a:xfrm>
          <a:prstGeom prst="rect">
            <a:avLst/>
          </a:prstGeom>
          <a:noFill/>
          <a:ln>
            <a:noFill/>
          </a:ln>
        </p:spPr>
        <p:txBody>
          <a:bodyPr spcFirstLastPara="1" wrap="square" lIns="91425" tIns="45700" rIns="91425" bIns="45700" anchor="ctr" anchorCtr="0">
            <a:noAutofit/>
          </a:bodyPr>
          <a:lstStyle>
            <a:lvl1pPr lvl="0" algn="l">
              <a:lnSpc>
                <a:spcPct val="80000"/>
              </a:lnSpc>
              <a:spcBef>
                <a:spcPts val="0"/>
              </a:spcBef>
              <a:spcAft>
                <a:spcPts val="0"/>
              </a:spcAft>
              <a:buClr>
                <a:srgbClr val="0C0C0C"/>
              </a:buClr>
              <a:buSzPts val="4000"/>
              <a:buFont typeface="Twentieth Century"/>
              <a:buNone/>
              <a:defRPr sz="4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9"/>
          <p:cNvSpPr txBox="1">
            <a:spLocks noGrp="1"/>
          </p:cNvSpPr>
          <p:nvPr>
            <p:ph type="body" idx="1"/>
          </p:nvPr>
        </p:nvSpPr>
        <p:spPr>
          <a:xfrm>
            <a:off x="5715000" y="822960"/>
            <a:ext cx="5678424" cy="5184648"/>
          </a:xfrm>
          <a:prstGeom prst="rect">
            <a:avLst/>
          </a:prstGeom>
          <a:noFill/>
          <a:ln>
            <a:noFill/>
          </a:ln>
        </p:spPr>
        <p:txBody>
          <a:bodyPr spcFirstLastPara="1" wrap="square" lIns="45700" tIns="45700" rIns="45700" bIns="45700" anchor="t" anchorCtr="0">
            <a:normAutofit/>
          </a:bodyPr>
          <a:lstStyle>
            <a:lvl1pPr marL="457200" lvl="0" indent="-381000" algn="l">
              <a:lnSpc>
                <a:spcPct val="90000"/>
              </a:lnSpc>
              <a:spcBef>
                <a:spcPts val="1200"/>
              </a:spcBef>
              <a:spcAft>
                <a:spcPts val="0"/>
              </a:spcAft>
              <a:buSzPts val="2400"/>
              <a:buChar char=" "/>
              <a:defRPr sz="2400"/>
            </a:lvl1pPr>
            <a:lvl2pPr marL="914400" lvl="1" indent="-355600" algn="l">
              <a:lnSpc>
                <a:spcPct val="90000"/>
              </a:lnSpc>
              <a:spcBef>
                <a:spcPts val="200"/>
              </a:spcBef>
              <a:spcAft>
                <a:spcPts val="0"/>
              </a:spcAft>
              <a:buSzPts val="2000"/>
              <a:buChar char="🢝"/>
              <a:defRPr sz="2000"/>
            </a:lvl2pPr>
            <a:lvl3pPr marL="1371600" lvl="2" indent="-330200" algn="l">
              <a:lnSpc>
                <a:spcPct val="90000"/>
              </a:lnSpc>
              <a:spcBef>
                <a:spcPts val="400"/>
              </a:spcBef>
              <a:spcAft>
                <a:spcPts val="0"/>
              </a:spcAft>
              <a:buSzPts val="1600"/>
              <a:buChar char="🢝"/>
              <a:defRPr sz="1600"/>
            </a:lvl3pPr>
            <a:lvl4pPr marL="1828800" lvl="3" indent="-330200" algn="l">
              <a:lnSpc>
                <a:spcPct val="90000"/>
              </a:lnSpc>
              <a:spcBef>
                <a:spcPts val="400"/>
              </a:spcBef>
              <a:spcAft>
                <a:spcPts val="0"/>
              </a:spcAft>
              <a:buSzPts val="1600"/>
              <a:buChar char="🢝"/>
              <a:defRPr sz="1600"/>
            </a:lvl4pPr>
            <a:lvl5pPr marL="2286000" lvl="4" indent="-330200" algn="l">
              <a:lnSpc>
                <a:spcPct val="90000"/>
              </a:lnSpc>
              <a:spcBef>
                <a:spcPts val="400"/>
              </a:spcBef>
              <a:spcAft>
                <a:spcPts val="0"/>
              </a:spcAft>
              <a:buSzPts val="1600"/>
              <a:buChar char="🢝"/>
              <a:defRPr sz="1600"/>
            </a:lvl5pPr>
            <a:lvl6pPr marL="2743200" lvl="5" indent="-330200" algn="l">
              <a:lnSpc>
                <a:spcPct val="90000"/>
              </a:lnSpc>
              <a:spcBef>
                <a:spcPts val="400"/>
              </a:spcBef>
              <a:spcAft>
                <a:spcPts val="0"/>
              </a:spcAft>
              <a:buSzPts val="1600"/>
              <a:buChar char="🢝"/>
              <a:defRPr sz="1600"/>
            </a:lvl6pPr>
            <a:lvl7pPr marL="3200400" lvl="6" indent="-330200" algn="l">
              <a:lnSpc>
                <a:spcPct val="90000"/>
              </a:lnSpc>
              <a:spcBef>
                <a:spcPts val="400"/>
              </a:spcBef>
              <a:spcAft>
                <a:spcPts val="0"/>
              </a:spcAft>
              <a:buSzPts val="1600"/>
              <a:buChar char="🢝"/>
              <a:defRPr sz="1600"/>
            </a:lvl7pPr>
            <a:lvl8pPr marL="3657600" lvl="7" indent="-330200" algn="l">
              <a:lnSpc>
                <a:spcPct val="90000"/>
              </a:lnSpc>
              <a:spcBef>
                <a:spcPts val="400"/>
              </a:spcBef>
              <a:spcAft>
                <a:spcPts val="0"/>
              </a:spcAft>
              <a:buSzPts val="1600"/>
              <a:buChar char="🢝"/>
              <a:defRPr sz="1600"/>
            </a:lvl8pPr>
            <a:lvl9pPr marL="4114800" lvl="8" indent="-330200" algn="l">
              <a:lnSpc>
                <a:spcPct val="90000"/>
              </a:lnSpc>
              <a:spcBef>
                <a:spcPts val="400"/>
              </a:spcBef>
              <a:spcAft>
                <a:spcPts val="400"/>
              </a:spcAft>
              <a:buSzPts val="1600"/>
              <a:buChar char="🢝"/>
              <a:defRPr sz="1600"/>
            </a:lvl9pPr>
          </a:lstStyle>
          <a:p>
            <a:endParaRPr/>
          </a:p>
        </p:txBody>
      </p:sp>
      <p:sp>
        <p:nvSpPr>
          <p:cNvPr id="64" name="Google Shape;64;p9"/>
          <p:cNvSpPr txBox="1">
            <a:spLocks noGrp="1"/>
          </p:cNvSpPr>
          <p:nvPr>
            <p:ph type="body" idx="2"/>
          </p:nvPr>
        </p:nvSpPr>
        <p:spPr>
          <a:xfrm>
            <a:off x="1024128" y="2257506"/>
            <a:ext cx="4389120" cy="3762294"/>
          </a:xfrm>
          <a:prstGeom prst="rect">
            <a:avLst/>
          </a:prstGeom>
          <a:noFill/>
          <a:ln>
            <a:noFill/>
          </a:ln>
        </p:spPr>
        <p:txBody>
          <a:bodyPr spcFirstLastPara="1" wrap="square" lIns="91425" tIns="45700" rIns="91425" bIns="45700" anchor="t" anchorCtr="0">
            <a:normAutofit/>
          </a:bodyPr>
          <a:lstStyle>
            <a:lvl1pPr marL="457200" lvl="0" indent="-228600" algn="l">
              <a:lnSpc>
                <a:spcPct val="108000"/>
              </a:lnSpc>
              <a:spcBef>
                <a:spcPts val="600"/>
              </a:spcBef>
              <a:spcAft>
                <a:spcPts val="0"/>
              </a:spcAft>
              <a:buSzPts val="1600"/>
              <a:buNone/>
              <a:defRPr sz="1600"/>
            </a:lvl1pPr>
            <a:lvl2pPr marL="914400" lvl="1" indent="-228600" algn="l">
              <a:lnSpc>
                <a:spcPct val="90000"/>
              </a:lnSpc>
              <a:spcBef>
                <a:spcPts val="200"/>
              </a:spcBef>
              <a:spcAft>
                <a:spcPts val="0"/>
              </a:spcAft>
              <a:buSzPts val="1200"/>
              <a:buNone/>
              <a:defRPr sz="1200"/>
            </a:lvl2pPr>
            <a:lvl3pPr marL="1371600" lvl="2" indent="-228600" algn="l">
              <a:lnSpc>
                <a:spcPct val="90000"/>
              </a:lnSpc>
              <a:spcBef>
                <a:spcPts val="400"/>
              </a:spcBef>
              <a:spcAft>
                <a:spcPts val="0"/>
              </a:spcAft>
              <a:buSzPts val="1000"/>
              <a:buNone/>
              <a:defRPr sz="1000"/>
            </a:lvl3pPr>
            <a:lvl4pPr marL="1828800" lvl="3" indent="-228600" algn="l">
              <a:lnSpc>
                <a:spcPct val="90000"/>
              </a:lnSpc>
              <a:spcBef>
                <a:spcPts val="400"/>
              </a:spcBef>
              <a:spcAft>
                <a:spcPts val="0"/>
              </a:spcAft>
              <a:buSzPts val="900"/>
              <a:buNone/>
              <a:defRPr sz="900"/>
            </a:lvl4pPr>
            <a:lvl5pPr marL="2286000" lvl="4" indent="-228600" algn="l">
              <a:lnSpc>
                <a:spcPct val="90000"/>
              </a:lnSpc>
              <a:spcBef>
                <a:spcPts val="400"/>
              </a:spcBef>
              <a:spcAft>
                <a:spcPts val="0"/>
              </a:spcAft>
              <a:buSzPts val="900"/>
              <a:buNone/>
              <a:defRPr sz="900"/>
            </a:lvl5pPr>
            <a:lvl6pPr marL="2743200" lvl="5" indent="-228600" algn="l">
              <a:lnSpc>
                <a:spcPct val="90000"/>
              </a:lnSpc>
              <a:spcBef>
                <a:spcPts val="400"/>
              </a:spcBef>
              <a:spcAft>
                <a:spcPts val="0"/>
              </a:spcAft>
              <a:buSzPts val="900"/>
              <a:buNone/>
              <a:defRPr sz="900"/>
            </a:lvl6pPr>
            <a:lvl7pPr marL="3200400" lvl="6" indent="-228600" algn="l">
              <a:lnSpc>
                <a:spcPct val="90000"/>
              </a:lnSpc>
              <a:spcBef>
                <a:spcPts val="400"/>
              </a:spcBef>
              <a:spcAft>
                <a:spcPts val="0"/>
              </a:spcAft>
              <a:buSzPts val="900"/>
              <a:buNone/>
              <a:defRPr sz="900"/>
            </a:lvl7pPr>
            <a:lvl8pPr marL="3657600" lvl="7" indent="-228600" algn="l">
              <a:lnSpc>
                <a:spcPct val="90000"/>
              </a:lnSpc>
              <a:spcBef>
                <a:spcPts val="400"/>
              </a:spcBef>
              <a:spcAft>
                <a:spcPts val="0"/>
              </a:spcAft>
              <a:buSzPts val="900"/>
              <a:buNone/>
              <a:defRPr sz="900"/>
            </a:lvl8pPr>
            <a:lvl9pPr marL="4114800" lvl="8" indent="-228600" algn="l">
              <a:lnSpc>
                <a:spcPct val="90000"/>
              </a:lnSpc>
              <a:spcBef>
                <a:spcPts val="400"/>
              </a:spcBef>
              <a:spcAft>
                <a:spcPts val="400"/>
              </a:spcAft>
              <a:buSzPts val="900"/>
              <a:buNone/>
              <a:defRPr sz="900"/>
            </a:lvl9pPr>
          </a:lstStyle>
          <a:p>
            <a:endParaRPr/>
          </a:p>
        </p:txBody>
      </p:sp>
      <p:sp>
        <p:nvSpPr>
          <p:cNvPr id="65" name="Google Shape;65;p9"/>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9"/>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9"/>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spTree>
      <p:nvGrpSpPr>
        <p:cNvPr id="1" name="Shape 68"/>
        <p:cNvGrpSpPr/>
        <p:nvPr/>
      </p:nvGrpSpPr>
      <p:grpSpPr>
        <a:xfrm>
          <a:off x="0" y="0"/>
          <a:ext cx="0" cy="0"/>
          <a:chOff x="0" y="0"/>
          <a:chExt cx="0" cy="0"/>
        </a:xfrm>
      </p:grpSpPr>
      <p:sp>
        <p:nvSpPr>
          <p:cNvPr id="69" name="Google Shape;69;p10"/>
          <p:cNvSpPr txBox="1">
            <a:spLocks noGrp="1"/>
          </p:cNvSpPr>
          <p:nvPr>
            <p:ph type="title"/>
          </p:nvPr>
        </p:nvSpPr>
        <p:spPr>
          <a:xfrm>
            <a:off x="457200" y="4960138"/>
            <a:ext cx="7772400" cy="1463040"/>
          </a:xfrm>
          <a:prstGeom prst="rect">
            <a:avLst/>
          </a:prstGeom>
          <a:noFill/>
          <a:ln>
            <a:noFill/>
          </a:ln>
        </p:spPr>
        <p:txBody>
          <a:bodyPr spcFirstLastPara="1" wrap="square" lIns="91425" tIns="45700" rIns="91425" bIns="45700" anchor="ctr" anchorCtr="0">
            <a:normAutofit/>
          </a:bodyPr>
          <a:lstStyle>
            <a:lvl1pPr lvl="0" algn="r">
              <a:lnSpc>
                <a:spcPct val="80000"/>
              </a:lnSpc>
              <a:spcBef>
                <a:spcPts val="0"/>
              </a:spcBef>
              <a:spcAft>
                <a:spcPts val="0"/>
              </a:spcAft>
              <a:buClr>
                <a:srgbClr val="0C0C0C"/>
              </a:buClr>
              <a:buSzPts val="5000"/>
              <a:buFont typeface="Twentieth Century"/>
              <a:buNone/>
              <a:defRPr sz="5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0"/>
          <p:cNvSpPr>
            <a:spLocks noGrp="1"/>
          </p:cNvSpPr>
          <p:nvPr>
            <p:ph type="pic" idx="2"/>
          </p:nvPr>
        </p:nvSpPr>
        <p:spPr>
          <a:xfrm>
            <a:off x="0" y="-1"/>
            <a:ext cx="12188952" cy="4572000"/>
          </a:xfrm>
          <a:prstGeom prst="rect">
            <a:avLst/>
          </a:prstGeom>
          <a:solidFill>
            <a:srgbClr val="76CEEF"/>
          </a:solidFill>
          <a:ln>
            <a:noFill/>
          </a:ln>
        </p:spPr>
      </p:sp>
      <p:sp>
        <p:nvSpPr>
          <p:cNvPr id="71" name="Google Shape;71;p10"/>
          <p:cNvSpPr txBox="1">
            <a:spLocks noGrp="1"/>
          </p:cNvSpPr>
          <p:nvPr>
            <p:ph type="body" idx="1"/>
          </p:nvPr>
        </p:nvSpPr>
        <p:spPr>
          <a:xfrm>
            <a:off x="8610600" y="4960138"/>
            <a:ext cx="3200400" cy="1463040"/>
          </a:xfrm>
          <a:prstGeom prst="rect">
            <a:avLst/>
          </a:prstGeom>
          <a:noFill/>
          <a:ln>
            <a:noFill/>
          </a:ln>
        </p:spPr>
        <p:txBody>
          <a:bodyPr spcFirstLastPara="1" wrap="square" lIns="91425" tIns="45700" rIns="91425" bIns="45700" anchor="ctr" anchorCtr="0">
            <a:normAutofit/>
          </a:bodyPr>
          <a:lstStyle>
            <a:lvl1pPr marL="457200" lvl="0" indent="-228600" algn="l">
              <a:lnSpc>
                <a:spcPct val="100000"/>
              </a:lnSpc>
              <a:spcBef>
                <a:spcPts val="0"/>
              </a:spcBef>
              <a:spcAft>
                <a:spcPts val="0"/>
              </a:spcAft>
              <a:buSzPts val="1800"/>
              <a:buNone/>
              <a:defRPr sz="1800">
                <a:solidFill>
                  <a:srgbClr val="0C0C0C"/>
                </a:solidFill>
              </a:defRPr>
            </a:lvl1pPr>
            <a:lvl2pPr marL="914400" lvl="1" indent="-228600" algn="l">
              <a:lnSpc>
                <a:spcPct val="90000"/>
              </a:lnSpc>
              <a:spcBef>
                <a:spcPts val="200"/>
              </a:spcBef>
              <a:spcAft>
                <a:spcPts val="0"/>
              </a:spcAft>
              <a:buSzPts val="1400"/>
              <a:buNone/>
              <a:defRPr sz="1400"/>
            </a:lvl2pPr>
            <a:lvl3pPr marL="1371600" lvl="2" indent="-228600" algn="l">
              <a:lnSpc>
                <a:spcPct val="90000"/>
              </a:lnSpc>
              <a:spcBef>
                <a:spcPts val="400"/>
              </a:spcBef>
              <a:spcAft>
                <a:spcPts val="0"/>
              </a:spcAft>
              <a:buSzPts val="1200"/>
              <a:buNone/>
              <a:defRPr sz="1200"/>
            </a:lvl3pPr>
            <a:lvl4pPr marL="1828800" lvl="3" indent="-228600" algn="l">
              <a:lnSpc>
                <a:spcPct val="90000"/>
              </a:lnSpc>
              <a:spcBef>
                <a:spcPts val="400"/>
              </a:spcBef>
              <a:spcAft>
                <a:spcPts val="0"/>
              </a:spcAft>
              <a:buSzPts val="1000"/>
              <a:buNone/>
              <a:defRPr sz="1000"/>
            </a:lvl4pPr>
            <a:lvl5pPr marL="2286000" lvl="4" indent="-228600" algn="l">
              <a:lnSpc>
                <a:spcPct val="90000"/>
              </a:lnSpc>
              <a:spcBef>
                <a:spcPts val="400"/>
              </a:spcBef>
              <a:spcAft>
                <a:spcPts val="0"/>
              </a:spcAft>
              <a:buSzPts val="1000"/>
              <a:buNone/>
              <a:defRPr sz="1000"/>
            </a:lvl5pPr>
            <a:lvl6pPr marL="2743200" lvl="5" indent="-228600" algn="l">
              <a:lnSpc>
                <a:spcPct val="90000"/>
              </a:lnSpc>
              <a:spcBef>
                <a:spcPts val="400"/>
              </a:spcBef>
              <a:spcAft>
                <a:spcPts val="0"/>
              </a:spcAft>
              <a:buSzPts val="1000"/>
              <a:buNone/>
              <a:defRPr sz="1000"/>
            </a:lvl6pPr>
            <a:lvl7pPr marL="3200400" lvl="6" indent="-228600" algn="l">
              <a:lnSpc>
                <a:spcPct val="90000"/>
              </a:lnSpc>
              <a:spcBef>
                <a:spcPts val="400"/>
              </a:spcBef>
              <a:spcAft>
                <a:spcPts val="0"/>
              </a:spcAft>
              <a:buSzPts val="1000"/>
              <a:buNone/>
              <a:defRPr sz="1000"/>
            </a:lvl7pPr>
            <a:lvl8pPr marL="3657600" lvl="7" indent="-228600" algn="l">
              <a:lnSpc>
                <a:spcPct val="90000"/>
              </a:lnSpc>
              <a:spcBef>
                <a:spcPts val="400"/>
              </a:spcBef>
              <a:spcAft>
                <a:spcPts val="0"/>
              </a:spcAft>
              <a:buSzPts val="1000"/>
              <a:buNone/>
              <a:defRPr sz="1000"/>
            </a:lvl8pPr>
            <a:lvl9pPr marL="4114800" lvl="8" indent="-228600" algn="l">
              <a:lnSpc>
                <a:spcPct val="90000"/>
              </a:lnSpc>
              <a:spcBef>
                <a:spcPts val="400"/>
              </a:spcBef>
              <a:spcAft>
                <a:spcPts val="400"/>
              </a:spcAft>
              <a:buSzPts val="1000"/>
              <a:buNone/>
              <a:defRPr sz="1000"/>
            </a:lvl9pPr>
          </a:lstStyle>
          <a:p>
            <a:endParaRPr/>
          </a:p>
        </p:txBody>
      </p:sp>
      <p:sp>
        <p:nvSpPr>
          <p:cNvPr id="72" name="Google Shape;72;p10"/>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0"/>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0"/>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75" name="Google Shape;75;p10"/>
          <p:cNvCxnSpPr/>
          <p:nvPr/>
        </p:nvCxnSpPr>
        <p:spPr>
          <a:xfrm rot="10800000">
            <a:off x="8386843" y="5264106"/>
            <a:ext cx="0" cy="9144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6"/>
        <p:cNvGrpSpPr/>
        <p:nvPr/>
      </p:nvGrpSpPr>
      <p:grpSpPr>
        <a:xfrm>
          <a:off x="0" y="0"/>
          <a:ext cx="0" cy="0"/>
          <a:chOff x="0" y="0"/>
          <a:chExt cx="0" cy="0"/>
        </a:xfrm>
      </p:grpSpPr>
      <p:sp>
        <p:nvSpPr>
          <p:cNvPr id="77" name="Google Shape;77;p11"/>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1"/>
          <p:cNvSpPr txBox="1">
            <a:spLocks noGrp="1"/>
          </p:cNvSpPr>
          <p:nvPr>
            <p:ph type="body" idx="1"/>
          </p:nvPr>
        </p:nvSpPr>
        <p:spPr>
          <a:xfrm rot="5400000">
            <a:off x="3872485" y="-562356"/>
            <a:ext cx="4023360" cy="9720073"/>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79" name="Google Shape;79;p11"/>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11"/>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1"/>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spTree>
      <p:nvGrpSpPr>
        <p:cNvPr id="1" name="Shape 82"/>
        <p:cNvGrpSpPr/>
        <p:nvPr/>
      </p:nvGrpSpPr>
      <p:grpSpPr>
        <a:xfrm>
          <a:off x="0" y="0"/>
          <a:ext cx="0" cy="0"/>
          <a:chOff x="0" y="0"/>
          <a:chExt cx="0" cy="0"/>
        </a:xfrm>
      </p:grpSpPr>
      <p:sp>
        <p:nvSpPr>
          <p:cNvPr id="83" name="Google Shape;83;p12"/>
          <p:cNvSpPr txBox="1">
            <a:spLocks noGrp="1"/>
          </p:cNvSpPr>
          <p:nvPr>
            <p:ph type="title"/>
          </p:nvPr>
        </p:nvSpPr>
        <p:spPr>
          <a:xfrm rot="5400000">
            <a:off x="7334251" y="2152650"/>
            <a:ext cx="5410200" cy="2628900"/>
          </a:xfrm>
          <a:prstGeom prst="rect">
            <a:avLst/>
          </a:prstGeom>
          <a:noFill/>
          <a:ln>
            <a:noFill/>
          </a:ln>
        </p:spPr>
        <p:txBody>
          <a:bodyPr spcFirstLastPara="1" wrap="square" lIns="45700" tIns="91425" rIns="45700" bIns="91425" anchor="ctr" anchorCtr="0">
            <a:normAutofit/>
          </a:bodyPr>
          <a:lstStyle>
            <a:lvl1pPr lvl="0" algn="l">
              <a:lnSpc>
                <a:spcPct val="80000"/>
              </a:lnSpc>
              <a:spcBef>
                <a:spcPts val="0"/>
              </a:spcBef>
              <a:spcAft>
                <a:spcPts val="0"/>
              </a:spcAft>
              <a:buClr>
                <a:srgbClr val="0C0C0C"/>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4" name="Google Shape;84;p12"/>
          <p:cNvSpPr txBox="1">
            <a:spLocks noGrp="1"/>
          </p:cNvSpPr>
          <p:nvPr>
            <p:ph type="body" idx="1"/>
          </p:nvPr>
        </p:nvSpPr>
        <p:spPr>
          <a:xfrm rot="5400000">
            <a:off x="2076451" y="-323850"/>
            <a:ext cx="5410200" cy="7581900"/>
          </a:xfrm>
          <a:prstGeom prst="rect">
            <a:avLst/>
          </a:prstGeom>
          <a:noFill/>
          <a:ln>
            <a:noFill/>
          </a:ln>
        </p:spPr>
        <p:txBody>
          <a:bodyPr spcFirstLastPara="1" wrap="square" lIns="45700" tIns="45700" rIns="45700" bIns="45700" anchor="t" anchorCtr="0">
            <a:normAutofit/>
          </a:bodyPr>
          <a:lstStyle>
            <a:lvl1pPr marL="457200" lvl="0" indent="-342900" algn="l">
              <a:lnSpc>
                <a:spcPct val="90000"/>
              </a:lnSpc>
              <a:spcBef>
                <a:spcPts val="1200"/>
              </a:spcBef>
              <a:spcAft>
                <a:spcPts val="0"/>
              </a:spcAft>
              <a:buSzPts val="1800"/>
              <a:buChar char=" "/>
              <a:defRPr/>
            </a:lvl1pPr>
            <a:lvl2pPr marL="914400" lvl="1" indent="-342900" algn="l">
              <a:lnSpc>
                <a:spcPct val="90000"/>
              </a:lnSpc>
              <a:spcBef>
                <a:spcPts val="200"/>
              </a:spcBef>
              <a:spcAft>
                <a:spcPts val="0"/>
              </a:spcAft>
              <a:buSzPts val="1800"/>
              <a:buChar char="🢝"/>
              <a:defRPr/>
            </a:lvl2pPr>
            <a:lvl3pPr marL="1371600" lvl="2" indent="-342900" algn="l">
              <a:lnSpc>
                <a:spcPct val="90000"/>
              </a:lnSpc>
              <a:spcBef>
                <a:spcPts val="400"/>
              </a:spcBef>
              <a:spcAft>
                <a:spcPts val="0"/>
              </a:spcAft>
              <a:buSzPts val="1800"/>
              <a:buChar char="🢝"/>
              <a:defRPr/>
            </a:lvl3pPr>
            <a:lvl4pPr marL="1828800" lvl="3" indent="-342900" algn="l">
              <a:lnSpc>
                <a:spcPct val="90000"/>
              </a:lnSpc>
              <a:spcBef>
                <a:spcPts val="400"/>
              </a:spcBef>
              <a:spcAft>
                <a:spcPts val="0"/>
              </a:spcAft>
              <a:buSzPts val="1800"/>
              <a:buChar char="🢝"/>
              <a:defRPr/>
            </a:lvl4pPr>
            <a:lvl5pPr marL="2286000" lvl="4" indent="-342900" algn="l">
              <a:lnSpc>
                <a:spcPct val="90000"/>
              </a:lnSpc>
              <a:spcBef>
                <a:spcPts val="400"/>
              </a:spcBef>
              <a:spcAft>
                <a:spcPts val="0"/>
              </a:spcAft>
              <a:buSzPts val="1800"/>
              <a:buChar char="🢝"/>
              <a:defRPr/>
            </a:lvl5pPr>
            <a:lvl6pPr marL="2743200" lvl="5" indent="-342900" algn="l">
              <a:lnSpc>
                <a:spcPct val="90000"/>
              </a:lnSpc>
              <a:spcBef>
                <a:spcPts val="400"/>
              </a:spcBef>
              <a:spcAft>
                <a:spcPts val="0"/>
              </a:spcAft>
              <a:buSzPts val="1800"/>
              <a:buChar char="🢝"/>
              <a:defRPr/>
            </a:lvl6pPr>
            <a:lvl7pPr marL="3200400" lvl="6" indent="-342900" algn="l">
              <a:lnSpc>
                <a:spcPct val="90000"/>
              </a:lnSpc>
              <a:spcBef>
                <a:spcPts val="400"/>
              </a:spcBef>
              <a:spcAft>
                <a:spcPts val="0"/>
              </a:spcAft>
              <a:buSzPts val="1800"/>
              <a:buChar char="🢝"/>
              <a:defRPr/>
            </a:lvl7pPr>
            <a:lvl8pPr marL="3657600" lvl="7" indent="-342900" algn="l">
              <a:lnSpc>
                <a:spcPct val="90000"/>
              </a:lnSpc>
              <a:spcBef>
                <a:spcPts val="400"/>
              </a:spcBef>
              <a:spcAft>
                <a:spcPts val="0"/>
              </a:spcAft>
              <a:buSzPts val="1800"/>
              <a:buChar char="🢝"/>
              <a:defRPr/>
            </a:lvl8pPr>
            <a:lvl9pPr marL="4114800" lvl="8" indent="-342900" algn="l">
              <a:lnSpc>
                <a:spcPct val="90000"/>
              </a:lnSpc>
              <a:spcBef>
                <a:spcPts val="400"/>
              </a:spcBef>
              <a:spcAft>
                <a:spcPts val="400"/>
              </a:spcAft>
              <a:buSzPts val="1800"/>
              <a:buChar char="🢝"/>
              <a:defRPr/>
            </a:lvl9pPr>
          </a:lstStyle>
          <a:p>
            <a:endParaRPr/>
          </a:p>
        </p:txBody>
      </p:sp>
      <p:sp>
        <p:nvSpPr>
          <p:cNvPr id="85" name="Google Shape;85;p12"/>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12"/>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7" name="Google Shape;87;p12"/>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US"/>
              <a:t>‹#›</a:t>
            </a:fld>
            <a:endParaRPr/>
          </a:p>
        </p:txBody>
      </p:sp>
      <p:cxnSp>
        <p:nvCxnSpPr>
          <p:cNvPr id="88" name="Google Shape;88;p12"/>
          <p:cNvCxnSpPr/>
          <p:nvPr/>
        </p:nvCxnSpPr>
        <p:spPr>
          <a:xfrm rot="10800000">
            <a:off x="10058400" y="59263"/>
            <a:ext cx="0" cy="914400"/>
          </a:xfrm>
          <a:prstGeom prst="straightConnector1">
            <a:avLst/>
          </a:prstGeom>
          <a:noFill/>
          <a:ln w="19050" cap="flat" cmpd="sng">
            <a:solidFill>
              <a:schemeClr val="accent1"/>
            </a:solidFill>
            <a:prstDash val="solid"/>
            <a:round/>
            <a:headEnd type="none" w="sm" len="sm"/>
            <a:tailEnd type="none" w="sm" len="sm"/>
          </a:ln>
        </p:spPr>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1024128" y="585216"/>
            <a:ext cx="9720072" cy="1499616"/>
          </a:xfrm>
          <a:prstGeom prst="rect">
            <a:avLst/>
          </a:prstGeom>
          <a:noFill/>
          <a:ln>
            <a:noFill/>
          </a:ln>
        </p:spPr>
        <p:txBody>
          <a:bodyPr spcFirstLastPara="1" wrap="square" lIns="91425" tIns="45700" rIns="91425" bIns="45700" anchor="ctr" anchorCtr="0">
            <a:normAutofit/>
          </a:bodyPr>
          <a:lstStyle>
            <a:lvl1pPr marR="0" lvl="0" algn="l" rtl="0">
              <a:lnSpc>
                <a:spcPct val="80000"/>
              </a:lnSpc>
              <a:spcBef>
                <a:spcPts val="0"/>
              </a:spcBef>
              <a:spcAft>
                <a:spcPts val="0"/>
              </a:spcAft>
              <a:buClr>
                <a:srgbClr val="0C0C0C"/>
              </a:buClr>
              <a:buSzPts val="5000"/>
              <a:buFont typeface="Twentieth Century"/>
              <a:buNone/>
              <a:defRPr sz="5000" b="0" i="0" u="none" strike="noStrike" cap="none">
                <a:solidFill>
                  <a:srgbClr val="0C0C0C"/>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1024128" y="2286000"/>
            <a:ext cx="9720073" cy="4023360"/>
          </a:xfrm>
          <a:prstGeom prst="rect">
            <a:avLst/>
          </a:prstGeom>
          <a:noFill/>
          <a:ln>
            <a:noFill/>
          </a:ln>
        </p:spPr>
        <p:txBody>
          <a:bodyPr spcFirstLastPara="1" wrap="square" lIns="45700" tIns="45700" rIns="45700" bIns="45700" anchor="t" anchorCtr="0">
            <a:normAutofit/>
          </a:bodyPr>
          <a:lstStyle>
            <a:lvl1pPr marL="457200" marR="0" lvl="0" indent="-368300" algn="l" rtl="0">
              <a:lnSpc>
                <a:spcPct val="90000"/>
              </a:lnSpc>
              <a:spcBef>
                <a:spcPts val="1200"/>
              </a:spcBef>
              <a:spcAft>
                <a:spcPts val="0"/>
              </a:spcAft>
              <a:buClr>
                <a:schemeClr val="accent1"/>
              </a:buClr>
              <a:buSzPts val="2200"/>
              <a:buFont typeface="Twentieth Century"/>
              <a:buChar char=" "/>
              <a:defRPr sz="2200" b="0" i="0" u="none" strike="noStrike" cap="none">
                <a:solidFill>
                  <a:schemeClr val="dk1"/>
                </a:solidFill>
                <a:latin typeface="Twentieth Century"/>
                <a:ea typeface="Twentieth Century"/>
                <a:cs typeface="Twentieth Century"/>
                <a:sym typeface="Twentieth Century"/>
              </a:defRPr>
            </a:lvl1pPr>
            <a:lvl2pPr marL="914400" marR="0" lvl="1" indent="-342900" algn="l" rtl="0">
              <a:lnSpc>
                <a:spcPct val="90000"/>
              </a:lnSpc>
              <a:spcBef>
                <a:spcPts val="200"/>
              </a:spcBef>
              <a:spcAft>
                <a:spcPts val="0"/>
              </a:spcAft>
              <a:buClr>
                <a:schemeClr val="accent1"/>
              </a:buClr>
              <a:buSzPts val="1800"/>
              <a:buFont typeface="Noto Sans Symbols"/>
              <a:buChar char="🢝"/>
              <a:defRPr sz="1800" b="0" i="0" u="none" strike="noStrike" cap="none">
                <a:solidFill>
                  <a:schemeClr val="dk1"/>
                </a:solidFill>
                <a:latin typeface="Twentieth Century"/>
                <a:ea typeface="Twentieth Century"/>
                <a:cs typeface="Twentieth Century"/>
                <a:sym typeface="Twentieth Century"/>
              </a:defRPr>
            </a:lvl2pPr>
            <a:lvl3pPr marL="1371600" marR="0" lvl="2"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3pPr>
            <a:lvl4pPr marL="1828800" marR="0" lvl="3"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4pPr>
            <a:lvl5pPr marL="2286000" marR="0" lvl="4"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5pPr>
            <a:lvl6pPr marL="2743200" marR="0" lvl="5"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6pPr>
            <a:lvl7pPr marL="3200400" marR="0" lvl="6"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7pPr>
            <a:lvl8pPr marL="3657600" marR="0" lvl="7" indent="-317500" algn="l" rtl="0">
              <a:lnSpc>
                <a:spcPct val="90000"/>
              </a:lnSpc>
              <a:spcBef>
                <a:spcPts val="400"/>
              </a:spcBef>
              <a:spcAft>
                <a:spcPts val="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8pPr>
            <a:lvl9pPr marL="4114800" marR="0" lvl="8" indent="-317500" algn="l" rtl="0">
              <a:lnSpc>
                <a:spcPct val="90000"/>
              </a:lnSpc>
              <a:spcBef>
                <a:spcPts val="400"/>
              </a:spcBef>
              <a:spcAft>
                <a:spcPts val="400"/>
              </a:spcAft>
              <a:buClr>
                <a:schemeClr val="accent1"/>
              </a:buClr>
              <a:buSzPts val="1400"/>
              <a:buFont typeface="Noto Sans Symbols"/>
              <a:buChar char="🢝"/>
              <a:defRPr sz="14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8" name="Google Shape;8;p1"/>
          <p:cNvSpPr txBox="1">
            <a:spLocks noGrp="1"/>
          </p:cNvSpPr>
          <p:nvPr>
            <p:ph type="dt" idx="10"/>
          </p:nvPr>
        </p:nvSpPr>
        <p:spPr>
          <a:xfrm>
            <a:off x="1024129" y="6470704"/>
            <a:ext cx="2154143" cy="27432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000" b="0" i="0" u="none" strike="noStrike" cap="none">
                <a:solidFill>
                  <a:srgbClr val="0C0C0C"/>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9" name="Google Shape;9;p1"/>
          <p:cNvSpPr txBox="1">
            <a:spLocks noGrp="1"/>
          </p:cNvSpPr>
          <p:nvPr>
            <p:ph type="ftr" idx="11"/>
          </p:nvPr>
        </p:nvSpPr>
        <p:spPr>
          <a:xfrm>
            <a:off x="4842932" y="6470704"/>
            <a:ext cx="5901459" cy="274320"/>
          </a:xfrm>
          <a:prstGeom prst="rect">
            <a:avLst/>
          </a:prstGeom>
          <a:noFill/>
          <a:ln>
            <a:noFill/>
          </a:ln>
        </p:spPr>
        <p:txBody>
          <a:bodyPr spcFirstLastPara="1" wrap="square" lIns="91425" tIns="45700" rIns="91425" bIns="45700" anchor="ctr" anchorCtr="0">
            <a:noAutofit/>
          </a:bodyPr>
          <a:lstStyle>
            <a:lvl1pPr marR="0" lvl="0" algn="r" rtl="0">
              <a:spcBef>
                <a:spcPts val="0"/>
              </a:spcBef>
              <a:spcAft>
                <a:spcPts val="0"/>
              </a:spcAft>
              <a:buSzPts val="1400"/>
              <a:buNone/>
              <a:defRPr sz="1000" b="0" i="0" u="none" strike="noStrike" cap="none">
                <a:solidFill>
                  <a:srgbClr val="0C0C0C"/>
                </a:solidFill>
                <a:latin typeface="Twentieth Century"/>
                <a:ea typeface="Twentieth Century"/>
                <a:cs typeface="Twentieth Century"/>
                <a:sym typeface="Twentieth Century"/>
              </a:defRPr>
            </a:lvl1pPr>
            <a:lvl2pPr marR="0" lvl="1"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2pPr>
            <a:lvl3pPr marR="0" lvl="2"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3pPr>
            <a:lvl4pPr marR="0" lvl="3"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4pPr>
            <a:lvl5pPr marR="0" lvl="4"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5pPr>
            <a:lvl6pPr marR="0" lvl="5"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6pPr>
            <a:lvl7pPr marR="0" lvl="6"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7pPr>
            <a:lvl8pPr marR="0" lvl="7"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8pPr>
            <a:lvl9pPr marR="0" lvl="8" algn="l" rtl="0">
              <a:spcBef>
                <a:spcPts val="0"/>
              </a:spcBef>
              <a:spcAft>
                <a:spcPts val="0"/>
              </a:spcAft>
              <a:buSzPts val="1400"/>
              <a:buNone/>
              <a:defRPr sz="1800" b="0" i="0" u="none" strike="noStrike" cap="none">
                <a:solidFill>
                  <a:schemeClr val="dk1"/>
                </a:solidFill>
                <a:latin typeface="Twentieth Century"/>
                <a:ea typeface="Twentieth Century"/>
                <a:cs typeface="Twentieth Century"/>
                <a:sym typeface="Twentieth Century"/>
              </a:defRPr>
            </a:lvl9pPr>
          </a:lstStyle>
          <a:p>
            <a:endParaRPr/>
          </a:p>
        </p:txBody>
      </p:sp>
      <p:sp>
        <p:nvSpPr>
          <p:cNvPr id="10" name="Google Shape;10;p1"/>
          <p:cNvSpPr txBox="1">
            <a:spLocks noGrp="1"/>
          </p:cNvSpPr>
          <p:nvPr>
            <p:ph type="sldNum" idx="12"/>
          </p:nvPr>
        </p:nvSpPr>
        <p:spPr>
          <a:xfrm>
            <a:off x="10837333" y="6470704"/>
            <a:ext cx="973667" cy="274320"/>
          </a:xfrm>
          <a:prstGeom prst="rect">
            <a:avLst/>
          </a:prstGeom>
          <a:noFill/>
          <a:ln>
            <a:noFill/>
          </a:ln>
        </p:spPr>
        <p:txBody>
          <a:bodyPr spcFirstLastPara="1" wrap="square" lIns="91425" tIns="45700" rIns="91425" bIns="45700" anchor="ctr" anchorCtr="0">
            <a:noAutofit/>
          </a:bodyPr>
          <a:lstStyle>
            <a:lvl1pPr marL="0" marR="0" lvl="0"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1pPr>
            <a:lvl2pPr marL="0" marR="0" lvl="1"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2pPr>
            <a:lvl3pPr marL="0" marR="0" lvl="2"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3pPr>
            <a:lvl4pPr marL="0" marR="0" lvl="3"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4pPr>
            <a:lvl5pPr marL="0" marR="0" lvl="4"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5pPr>
            <a:lvl6pPr marL="0" marR="0" lvl="5"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6pPr>
            <a:lvl7pPr marL="0" marR="0" lvl="6"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7pPr>
            <a:lvl8pPr marL="0" marR="0" lvl="7"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8pPr>
            <a:lvl9pPr marL="0" marR="0" lvl="8" indent="0" algn="l" rtl="0">
              <a:spcBef>
                <a:spcPts val="0"/>
              </a:spcBef>
              <a:buNone/>
              <a:defRPr sz="1000" b="0" i="0" u="none" strike="noStrike" cap="none">
                <a:solidFill>
                  <a:srgbClr val="0C0C0C"/>
                </a:solidFill>
                <a:latin typeface="Twentieth Century"/>
                <a:ea typeface="Twentieth Century"/>
                <a:cs typeface="Twentieth Century"/>
                <a:sym typeface="Twentieth Century"/>
              </a:defRPr>
            </a:lvl9pPr>
          </a:lstStyle>
          <a:p>
            <a:pPr marL="0" lvl="0" indent="0" algn="l" rtl="0">
              <a:spcBef>
                <a:spcPts val="0"/>
              </a:spcBef>
              <a:spcAft>
                <a:spcPts val="0"/>
              </a:spcAft>
              <a:buNone/>
            </a:pPr>
            <a:fld id="{00000000-1234-1234-1234-123412341234}" type="slidenum">
              <a:rPr lang="en-US"/>
              <a:t>‹#›</a:t>
            </a:fld>
            <a:endParaRPr/>
          </a:p>
        </p:txBody>
      </p:sp>
      <p:cxnSp>
        <p:nvCxnSpPr>
          <p:cNvPr id="11" name="Google Shape;11;p1"/>
          <p:cNvCxnSpPr/>
          <p:nvPr/>
        </p:nvCxnSpPr>
        <p:spPr>
          <a:xfrm rot="10800000">
            <a:off x="762000" y="826324"/>
            <a:ext cx="0" cy="914400"/>
          </a:xfrm>
          <a:prstGeom prst="straightConnector1">
            <a:avLst/>
          </a:prstGeom>
          <a:noFill/>
          <a:ln w="19050" cap="flat" cmpd="sng">
            <a:solidFill>
              <a:schemeClr val="accent1"/>
            </a:solidFill>
            <a:prstDash val="solid"/>
            <a:round/>
            <a:headEnd type="none" w="sm" len="sm"/>
            <a:tailEnd type="none" w="sm" len="sm"/>
          </a:ln>
        </p:spPr>
      </p:cxnSp>
    </p:spTree>
  </p:cSld>
  <p:clrMap bg1="lt1" tx1="dk1" bg2="dk2" tx2="lt2" accent1="accent1" accent2="accent2" accent3="accent3" accent4="accent4" accent5="accent5" accent6="accent6" hlink="hlink" folHlink="folHlink"/>
  <p:sldLayoutIdLst>
    <p:sldLayoutId id="2147483648"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Placeholder 10" descr="A diagram of a successful campaign plan&#10;&#10;AI-generated content may be incorrect.">
            <a:extLst>
              <a:ext uri="{FF2B5EF4-FFF2-40B4-BE49-F238E27FC236}">
                <a16:creationId xmlns:a16="http://schemas.microsoft.com/office/drawing/2014/main" id="{01A54069-ECBC-228F-6AB3-A8D961FA9AD6}"/>
              </a:ext>
            </a:extLst>
          </p:cNvPr>
          <p:cNvPicPr>
            <a:picLocks noGrp="1" noChangeAspect="1"/>
          </p:cNvPicPr>
          <p:nvPr>
            <p:ph type="pic" idx="2"/>
          </p:nvPr>
        </p:nvPicPr>
        <p:blipFill>
          <a:blip r:embed="rId2"/>
          <a:srcRect l="25632" t="306" r="7723" b="324"/>
          <a:stretch>
            <a:fillRect/>
          </a:stretch>
        </p:blipFill>
        <p:spPr>
          <a:xfrm>
            <a:off x="0" y="309966"/>
            <a:ext cx="5021451" cy="6548034"/>
          </a:xfrm>
        </p:spPr>
      </p:pic>
      <p:sp>
        <p:nvSpPr>
          <p:cNvPr id="2" name="Title 1">
            <a:extLst>
              <a:ext uri="{FF2B5EF4-FFF2-40B4-BE49-F238E27FC236}">
                <a16:creationId xmlns:a16="http://schemas.microsoft.com/office/drawing/2014/main" id="{48072DAE-09B2-ECA4-49D7-1774D3F1854A}"/>
              </a:ext>
            </a:extLst>
          </p:cNvPr>
          <p:cNvSpPr>
            <a:spLocks noGrp="1"/>
          </p:cNvSpPr>
          <p:nvPr>
            <p:ph type="title"/>
          </p:nvPr>
        </p:nvSpPr>
        <p:spPr>
          <a:xfrm>
            <a:off x="2143287" y="3037668"/>
            <a:ext cx="9345478" cy="2347123"/>
          </a:xfrm>
        </p:spPr>
        <p:txBody>
          <a:bodyPr wrap="square" anchor="ctr">
            <a:normAutofit/>
          </a:bodyPr>
          <a:lstStyle/>
          <a:p>
            <a:r>
              <a:rPr lang="en-US" sz="4000" dirty="0"/>
              <a:t>Turning Issues Into Winning Campaigns </a:t>
            </a:r>
            <a:br>
              <a:rPr lang="en-US" sz="4000" dirty="0"/>
            </a:br>
            <a:r>
              <a:rPr lang="en-US" sz="4000" i="1" dirty="0"/>
              <a:t>With the NEA Campaign Lab</a:t>
            </a:r>
          </a:p>
        </p:txBody>
      </p:sp>
      <p:sp>
        <p:nvSpPr>
          <p:cNvPr id="4" name="Text Placeholder 3">
            <a:extLst>
              <a:ext uri="{FF2B5EF4-FFF2-40B4-BE49-F238E27FC236}">
                <a16:creationId xmlns:a16="http://schemas.microsoft.com/office/drawing/2014/main" id="{9651B93D-89DE-0046-2D54-1F5329CB9E8F}"/>
              </a:ext>
            </a:extLst>
          </p:cNvPr>
          <p:cNvSpPr>
            <a:spLocks noGrp="1"/>
          </p:cNvSpPr>
          <p:nvPr>
            <p:ph type="body" idx="1"/>
          </p:nvPr>
        </p:nvSpPr>
        <p:spPr>
          <a:xfrm>
            <a:off x="8610600" y="4960138"/>
            <a:ext cx="3200400" cy="1463040"/>
          </a:xfrm>
        </p:spPr>
        <p:txBody>
          <a:bodyPr wrap="square" anchor="ctr">
            <a:normAutofit/>
          </a:bodyPr>
          <a:lstStyle/>
          <a:p>
            <a:pPr>
              <a:spcAft>
                <a:spcPts val="600"/>
              </a:spcAft>
            </a:pPr>
            <a:endParaRPr lang="en-US" dirty="0"/>
          </a:p>
        </p:txBody>
      </p:sp>
    </p:spTree>
    <p:extLst>
      <p:ext uri="{BB962C8B-B14F-4D97-AF65-F5344CB8AC3E}">
        <p14:creationId xmlns:p14="http://schemas.microsoft.com/office/powerpoint/2010/main" val="14828959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0D4E8-A22F-FAE6-EAF6-5D7678D534E3}"/>
              </a:ext>
            </a:extLst>
          </p:cNvPr>
          <p:cNvSpPr>
            <a:spLocks noGrp="1"/>
          </p:cNvSpPr>
          <p:nvPr>
            <p:ph type="title"/>
          </p:nvPr>
        </p:nvSpPr>
        <p:spPr>
          <a:xfrm>
            <a:off x="1024128" y="585216"/>
            <a:ext cx="10320812" cy="1499616"/>
          </a:xfrm>
        </p:spPr>
        <p:txBody>
          <a:bodyPr/>
          <a:lstStyle/>
          <a:p>
            <a:r>
              <a:rPr lang="en-US" dirty="0"/>
              <a:t>NEA Members and External Audiences</a:t>
            </a:r>
          </a:p>
        </p:txBody>
      </p:sp>
      <p:sp>
        <p:nvSpPr>
          <p:cNvPr id="4" name="TextBox 3">
            <a:extLst>
              <a:ext uri="{FF2B5EF4-FFF2-40B4-BE49-F238E27FC236}">
                <a16:creationId xmlns:a16="http://schemas.microsoft.com/office/drawing/2014/main" id="{FFE1875E-6109-EE3B-91E9-3BB9A031F29F}"/>
              </a:ext>
            </a:extLst>
          </p:cNvPr>
          <p:cNvSpPr txBox="1"/>
          <p:nvPr/>
        </p:nvSpPr>
        <p:spPr>
          <a:xfrm>
            <a:off x="1235034" y="2422566"/>
            <a:ext cx="9120249" cy="1938992"/>
          </a:xfrm>
          <a:prstGeom prst="rect">
            <a:avLst/>
          </a:prstGeom>
          <a:noFill/>
        </p:spPr>
        <p:txBody>
          <a:bodyPr wrap="square" rtlCol="0">
            <a:spAutoFit/>
          </a:bodyPr>
          <a:lstStyle/>
          <a:p>
            <a:pPr algn="just"/>
            <a:r>
              <a:rPr lang="en-US" sz="2000" dirty="0"/>
              <a:t>This presentation and its contents are closed to the press and may not be further distributed or passed on to any other person, or published, or reproduced, in whole or in part, by any medium, in any form, or for any purpose. Audio/video recording, copying of slides, and the use of AI note-taking tools are prohibited without written consent from the presenters. Violation of these terms may result in legal action. </a:t>
            </a:r>
          </a:p>
        </p:txBody>
      </p:sp>
    </p:spTree>
    <p:extLst>
      <p:ext uri="{BB962C8B-B14F-4D97-AF65-F5344CB8AC3E}">
        <p14:creationId xmlns:p14="http://schemas.microsoft.com/office/powerpoint/2010/main" val="4069376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BAF93-14F9-F723-C38C-391CE4768873}"/>
              </a:ext>
            </a:extLst>
          </p:cNvPr>
          <p:cNvSpPr>
            <a:spLocks noGrp="1"/>
          </p:cNvSpPr>
          <p:nvPr>
            <p:ph type="title"/>
          </p:nvPr>
        </p:nvSpPr>
        <p:spPr/>
        <p:txBody>
          <a:bodyPr>
            <a:normAutofit/>
          </a:bodyPr>
          <a:lstStyle/>
          <a:p>
            <a:r>
              <a:rPr lang="en-US" sz="4000" dirty="0"/>
              <a:t>Let’s </a:t>
            </a:r>
            <a:r>
              <a:rPr lang="en-US" sz="4000" dirty="0" smtClean="0"/>
              <a:t>dream of</a:t>
            </a:r>
            <a:r>
              <a:rPr lang="en-US" sz="4000" dirty="0" smtClean="0"/>
              <a:t> </a:t>
            </a:r>
            <a:r>
              <a:rPr lang="en-US" sz="4000" dirty="0"/>
              <a:t>a </a:t>
            </a:r>
            <a:r>
              <a:rPr lang="en-US" sz="4000" dirty="0" smtClean="0"/>
              <a:t>school and community built on love.</a:t>
            </a:r>
            <a:endParaRPr lang="en-US" sz="4000" dirty="0"/>
          </a:p>
        </p:txBody>
      </p:sp>
      <p:sp>
        <p:nvSpPr>
          <p:cNvPr id="4" name="Text Placeholder 3">
            <a:extLst>
              <a:ext uri="{FF2B5EF4-FFF2-40B4-BE49-F238E27FC236}">
                <a16:creationId xmlns:a16="http://schemas.microsoft.com/office/drawing/2014/main" id="{4038DEA8-D91E-E35B-C206-0577C40A3ED5}"/>
              </a:ext>
            </a:extLst>
          </p:cNvPr>
          <p:cNvSpPr>
            <a:spLocks noGrp="1"/>
          </p:cNvSpPr>
          <p:nvPr>
            <p:ph type="body" idx="1"/>
          </p:nvPr>
        </p:nvSpPr>
        <p:spPr/>
        <p:txBody>
          <a:bodyPr/>
          <a:lstStyle/>
          <a:p>
            <a:endParaRPr lang="en-US" dirty="0"/>
          </a:p>
        </p:txBody>
      </p:sp>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1868" b="21868"/>
          <a:stretch>
            <a:fillRect/>
          </a:stretch>
        </p:blipFill>
        <p:spPr/>
      </p:pic>
    </p:spTree>
    <p:extLst>
      <p:ext uri="{BB962C8B-B14F-4D97-AF65-F5344CB8AC3E}">
        <p14:creationId xmlns:p14="http://schemas.microsoft.com/office/powerpoint/2010/main" val="1951025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Campaign Lab Now? </a:t>
            </a:r>
            <a:endParaRPr lang="en-US" dirty="0"/>
          </a:p>
        </p:txBody>
      </p:sp>
      <p:sp>
        <p:nvSpPr>
          <p:cNvPr id="4" name="Text Placeholder 3"/>
          <p:cNvSpPr>
            <a:spLocks noGrp="1"/>
          </p:cNvSpPr>
          <p:nvPr>
            <p:ph type="body" idx="1"/>
          </p:nvPr>
        </p:nvSpPr>
        <p:spPr/>
        <p:txBody>
          <a:bodyPr/>
          <a:lstStyle/>
          <a:p>
            <a:endParaRPr lang="en-US"/>
          </a:p>
        </p:txBody>
      </p:sp>
      <p:pic>
        <p:nvPicPr>
          <p:cNvPr id="6" name="Picture Placeholder 5"/>
          <p:cNvPicPr>
            <a:picLocks noGrp="1" noChangeAspect="1"/>
          </p:cNvPicPr>
          <p:nvPr>
            <p:ph type="pic" idx="2"/>
          </p:nvPr>
        </p:nvPicPr>
        <p:blipFill>
          <a:blip r:embed="rId3">
            <a:extLst>
              <a:ext uri="{28A0092B-C50C-407E-A947-70E740481C1C}">
                <a14:useLocalDpi xmlns:a14="http://schemas.microsoft.com/office/drawing/2010/main" val="0"/>
              </a:ext>
            </a:extLst>
          </a:blip>
          <a:srcRect t="21858" b="21858"/>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1244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875E8-64D1-578F-C509-6D5E37507163}"/>
              </a:ext>
            </a:extLst>
          </p:cNvPr>
          <p:cNvSpPr>
            <a:spLocks noGrp="1"/>
          </p:cNvSpPr>
          <p:nvPr>
            <p:ph type="title"/>
          </p:nvPr>
        </p:nvSpPr>
        <p:spPr/>
        <p:txBody>
          <a:bodyPr/>
          <a:lstStyle/>
          <a:p>
            <a:r>
              <a:rPr lang="en-US" i="1" dirty="0"/>
              <a:t>From </a:t>
            </a:r>
            <a:r>
              <a:rPr lang="en-US" i="1" dirty="0" smtClean="0"/>
              <a:t>Dream</a:t>
            </a:r>
            <a:r>
              <a:rPr lang="en-US" i="1" dirty="0" smtClean="0"/>
              <a:t> </a:t>
            </a:r>
            <a:r>
              <a:rPr lang="en-US" i="1" dirty="0"/>
              <a:t>to Plan…</a:t>
            </a:r>
          </a:p>
        </p:txBody>
      </p:sp>
      <p:sp>
        <p:nvSpPr>
          <p:cNvPr id="3" name="Text Placeholder 2">
            <a:extLst>
              <a:ext uri="{FF2B5EF4-FFF2-40B4-BE49-F238E27FC236}">
                <a16:creationId xmlns:a16="http://schemas.microsoft.com/office/drawing/2014/main" id="{FC00838C-A7A2-0DCE-3108-0B501A1FD2F2}"/>
              </a:ext>
            </a:extLst>
          </p:cNvPr>
          <p:cNvSpPr>
            <a:spLocks noGrp="1"/>
          </p:cNvSpPr>
          <p:nvPr>
            <p:ph type="body" idx="1"/>
          </p:nvPr>
        </p:nvSpPr>
        <p:spPr>
          <a:xfrm>
            <a:off x="1024128" y="2179636"/>
            <a:ext cx="5513150" cy="2296830"/>
          </a:xfrm>
        </p:spPr>
        <p:txBody>
          <a:bodyPr>
            <a:noAutofit/>
          </a:bodyPr>
          <a:lstStyle/>
          <a:p>
            <a:r>
              <a:rPr lang="en-US" sz="4800" dirty="0">
                <a:latin typeface="Tw Cen MT" panose="020B0602020104020603" pitchFamily="34" charset="0"/>
              </a:rPr>
              <a:t> </a:t>
            </a:r>
            <a:r>
              <a:rPr lang="en-US" sz="4800" dirty="0">
                <a:solidFill>
                  <a:schemeClr val="bg2">
                    <a:lumMod val="75000"/>
                  </a:schemeClr>
                </a:solidFill>
                <a:latin typeface="Tw Cen MT" panose="020B0602020104020603" pitchFamily="34" charset="0"/>
              </a:rPr>
              <a:t>With NEA Campaign Lab Supports</a:t>
            </a:r>
          </a:p>
        </p:txBody>
      </p:sp>
      <p:pic>
        <p:nvPicPr>
          <p:cNvPr id="7" name="Picture 6">
            <a:extLst>
              <a:ext uri="{FF2B5EF4-FFF2-40B4-BE49-F238E27FC236}">
                <a16:creationId xmlns:a16="http://schemas.microsoft.com/office/drawing/2014/main" id="{639CFE96-EF1E-0E84-55F1-A8A8168233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561" b="97891" l="10000" r="90000">
                        <a14:foregroundMark x1="50950" y1="25257" x2="50950" y2="25257"/>
                        <a14:foregroundMark x1="57200" y1="40593" x2="57200" y2="40593"/>
                        <a14:foregroundMark x1="45150" y1="53307" x2="45150" y2="53307"/>
                        <a14:foregroundMark x1="61250" y1="67446" x2="61250" y2="67446"/>
                        <a14:foregroundMark x1="39400" y1="78221" x2="39400" y2="78221"/>
                        <a14:foregroundMark x1="59650" y1="94128" x2="59650" y2="94128"/>
                        <a14:foregroundMark x1="51650" y1="13113" x2="51650" y2="13113"/>
                        <a14:foregroundMark x1="46750" y1="10376" x2="46750" y2="10376"/>
                        <a14:foregroundMark x1="56350" y1="38997" x2="56350" y2="38997"/>
                        <a14:foregroundMark x1="29650" y1="97891" x2="29650" y2="97891"/>
                        <a14:foregroundMark x1="52000" y1="9350" x2="52000" y2="9350"/>
                        <a14:foregroundMark x1="52150" y1="4561" x2="52150" y2="4561"/>
                        <a14:foregroundMark x1="62950" y1="10148" x2="62950" y2="10148"/>
                      </a14:backgroundRemoval>
                    </a14:imgEffect>
                  </a14:imgLayer>
                </a14:imgProps>
              </a:ext>
            </a:extLst>
          </a:blip>
          <a:stretch>
            <a:fillRect/>
          </a:stretch>
        </p:blipFill>
        <p:spPr>
          <a:xfrm>
            <a:off x="4710916" y="0"/>
            <a:ext cx="7819840" cy="6858000"/>
          </a:xfrm>
          <a:prstGeom prst="rect">
            <a:avLst/>
          </a:prstGeom>
        </p:spPr>
      </p:pic>
    </p:spTree>
    <p:extLst>
      <p:ext uri="{BB962C8B-B14F-4D97-AF65-F5344CB8AC3E}">
        <p14:creationId xmlns:p14="http://schemas.microsoft.com/office/powerpoint/2010/main" val="24600090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E6289-F7B5-584B-90B8-703FB0B63453}"/>
              </a:ext>
            </a:extLst>
          </p:cNvPr>
          <p:cNvSpPr>
            <a:spLocks noGrp="1"/>
          </p:cNvSpPr>
          <p:nvPr>
            <p:ph type="title"/>
          </p:nvPr>
        </p:nvSpPr>
        <p:spPr>
          <a:xfrm>
            <a:off x="870241" y="821802"/>
            <a:ext cx="5346220" cy="834763"/>
          </a:xfrm>
        </p:spPr>
        <p:txBody>
          <a:bodyPr>
            <a:normAutofit fontScale="90000"/>
          </a:bodyPr>
          <a:lstStyle/>
          <a:p>
            <a:r>
              <a:rPr lang="en-US" dirty="0"/>
              <a:t>Basic Structure of Campaign Lab</a:t>
            </a:r>
          </a:p>
        </p:txBody>
      </p:sp>
      <p:graphicFrame>
        <p:nvGraphicFramePr>
          <p:cNvPr id="4" name="Content Placeholder 3">
            <a:extLst>
              <a:ext uri="{FF2B5EF4-FFF2-40B4-BE49-F238E27FC236}">
                <a16:creationId xmlns:a16="http://schemas.microsoft.com/office/drawing/2014/main" id="{25F363DD-F083-5CF8-6947-6F68426605DC}"/>
              </a:ext>
            </a:extLst>
          </p:cNvPr>
          <p:cNvGraphicFramePr>
            <a:graphicFrameLocks noGrp="1"/>
          </p:cNvGraphicFramePr>
          <p:nvPr>
            <p:ph idx="1"/>
            <p:extLst/>
          </p:nvPr>
        </p:nvGraphicFramePr>
        <p:xfrm>
          <a:off x="2868820" y="1016495"/>
          <a:ext cx="11645896" cy="50379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65" name="TextBox 664">
            <a:extLst>
              <a:ext uri="{FF2B5EF4-FFF2-40B4-BE49-F238E27FC236}">
                <a16:creationId xmlns:a16="http://schemas.microsoft.com/office/drawing/2014/main" id="{E1E1C4DB-7D43-1E18-A714-35A7177E1E27}"/>
              </a:ext>
            </a:extLst>
          </p:cNvPr>
          <p:cNvSpPr txBox="1"/>
          <p:nvPr/>
        </p:nvSpPr>
        <p:spPr>
          <a:xfrm>
            <a:off x="5607123" y="2942317"/>
            <a:ext cx="1763123"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2800" b="1" dirty="0">
                <a:solidFill>
                  <a:schemeClr val="bg1"/>
                </a:solidFill>
              </a:rPr>
              <a:t>Mentor Coach</a:t>
            </a:r>
            <a:endParaRPr lang="en-US"/>
          </a:p>
        </p:txBody>
      </p:sp>
      <p:sp>
        <p:nvSpPr>
          <p:cNvPr id="721" name="Oval 720">
            <a:extLst>
              <a:ext uri="{FF2B5EF4-FFF2-40B4-BE49-F238E27FC236}">
                <a16:creationId xmlns:a16="http://schemas.microsoft.com/office/drawing/2014/main" id="{418970E3-30CD-443B-C58F-A4ACC9315F64}"/>
              </a:ext>
            </a:extLst>
          </p:cNvPr>
          <p:cNvSpPr/>
          <p:nvPr/>
        </p:nvSpPr>
        <p:spPr>
          <a:xfrm>
            <a:off x="2086302" y="1963271"/>
            <a:ext cx="3037027" cy="3117399"/>
          </a:xfrm>
          <a:prstGeom prst="ellipse">
            <a:avLst/>
          </a:prstGeom>
          <a:solidFill>
            <a:schemeClr val="accent3">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Campaign Lab Coordinators</a:t>
            </a:r>
          </a:p>
        </p:txBody>
      </p:sp>
      <p:graphicFrame>
        <p:nvGraphicFramePr>
          <p:cNvPr id="1481" name="Diagram 1480">
            <a:extLst>
              <a:ext uri="{FF2B5EF4-FFF2-40B4-BE49-F238E27FC236}">
                <a16:creationId xmlns:a16="http://schemas.microsoft.com/office/drawing/2014/main" id="{0AA55E08-F7AC-7929-847E-CA45AEC61770}"/>
              </a:ext>
            </a:extLst>
          </p:cNvPr>
          <p:cNvGraphicFramePr/>
          <p:nvPr>
            <p:extLst/>
          </p:nvPr>
        </p:nvGraphicFramePr>
        <p:xfrm>
          <a:off x="213965" y="2231632"/>
          <a:ext cx="2085255" cy="2602523"/>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pSp>
        <p:nvGrpSpPr>
          <p:cNvPr id="1894" name="Group 1893">
            <a:extLst>
              <a:ext uri="{FF2B5EF4-FFF2-40B4-BE49-F238E27FC236}">
                <a16:creationId xmlns:a16="http://schemas.microsoft.com/office/drawing/2014/main" id="{C0A93855-B523-1EC5-3EF1-0A9D4BB1AABA}"/>
              </a:ext>
            </a:extLst>
          </p:cNvPr>
          <p:cNvGrpSpPr/>
          <p:nvPr/>
        </p:nvGrpSpPr>
        <p:grpSpPr>
          <a:xfrm rot="5220000">
            <a:off x="5895240" y="1418787"/>
            <a:ext cx="1176249" cy="795474"/>
            <a:chOff x="5823273" y="1155738"/>
            <a:chExt cx="1345799" cy="814314"/>
          </a:xfrm>
        </p:grpSpPr>
        <p:sp>
          <p:nvSpPr>
            <p:cNvPr id="1841" name="Arrow: Down 1840">
              <a:extLst>
                <a:ext uri="{FF2B5EF4-FFF2-40B4-BE49-F238E27FC236}">
                  <a16:creationId xmlns:a16="http://schemas.microsoft.com/office/drawing/2014/main" id="{36CF0955-C725-B4E0-E2E4-90168886B07B}"/>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59" name="TextBox 1858">
              <a:extLst>
                <a:ext uri="{FF2B5EF4-FFF2-40B4-BE49-F238E27FC236}">
                  <a16:creationId xmlns:a16="http://schemas.microsoft.com/office/drawing/2014/main" id="{4855BBA7-A434-DC26-3A19-CAAFD7029BDC}"/>
                </a:ext>
              </a:extLst>
            </p:cNvPr>
            <p:cNvSpPr txBox="1"/>
            <p:nvPr/>
          </p:nvSpPr>
          <p:spPr>
            <a:xfrm>
              <a:off x="6014696" y="1378917"/>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50</a:t>
              </a:r>
              <a:r>
                <a:rPr lang="en-US" dirty="0"/>
                <a:t> </a:t>
              </a:r>
            </a:p>
          </p:txBody>
        </p:sp>
      </p:grpSp>
      <p:grpSp>
        <p:nvGrpSpPr>
          <p:cNvPr id="1912" name="Group 1911">
            <a:extLst>
              <a:ext uri="{FF2B5EF4-FFF2-40B4-BE49-F238E27FC236}">
                <a16:creationId xmlns:a16="http://schemas.microsoft.com/office/drawing/2014/main" id="{AC5309BF-5333-3B81-71F0-CEF37ACE4D97}"/>
              </a:ext>
            </a:extLst>
          </p:cNvPr>
          <p:cNvGrpSpPr/>
          <p:nvPr/>
        </p:nvGrpSpPr>
        <p:grpSpPr>
          <a:xfrm rot="3780000">
            <a:off x="7204375" y="317365"/>
            <a:ext cx="1176249" cy="795474"/>
            <a:chOff x="5823273" y="1155738"/>
            <a:chExt cx="1345799" cy="814314"/>
          </a:xfrm>
        </p:grpSpPr>
        <p:sp>
          <p:nvSpPr>
            <p:cNvPr id="1913" name="Arrow: Down 1912">
              <a:extLst>
                <a:ext uri="{FF2B5EF4-FFF2-40B4-BE49-F238E27FC236}">
                  <a16:creationId xmlns:a16="http://schemas.microsoft.com/office/drawing/2014/main" id="{2B87EEA2-4E65-8703-63DC-0E71E3CC8996}"/>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4" name="TextBox 1913">
              <a:extLst>
                <a:ext uri="{FF2B5EF4-FFF2-40B4-BE49-F238E27FC236}">
                  <a16:creationId xmlns:a16="http://schemas.microsoft.com/office/drawing/2014/main" id="{179F3312-D8EA-75F3-B074-F93885498266}"/>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250</a:t>
              </a:r>
              <a:r>
                <a:rPr lang="en-US" dirty="0"/>
                <a:t> </a:t>
              </a:r>
            </a:p>
          </p:txBody>
        </p:sp>
      </p:grpSp>
      <p:grpSp>
        <p:nvGrpSpPr>
          <p:cNvPr id="1915" name="Group 1914">
            <a:extLst>
              <a:ext uri="{FF2B5EF4-FFF2-40B4-BE49-F238E27FC236}">
                <a16:creationId xmlns:a16="http://schemas.microsoft.com/office/drawing/2014/main" id="{7BF3A72B-7933-FC56-281F-8883F9A8990F}"/>
              </a:ext>
            </a:extLst>
          </p:cNvPr>
          <p:cNvGrpSpPr/>
          <p:nvPr/>
        </p:nvGrpSpPr>
        <p:grpSpPr>
          <a:xfrm rot="3780000">
            <a:off x="9398517" y="308036"/>
            <a:ext cx="1176249" cy="795474"/>
            <a:chOff x="5823273" y="1155738"/>
            <a:chExt cx="1345799" cy="814314"/>
          </a:xfrm>
        </p:grpSpPr>
        <p:sp>
          <p:nvSpPr>
            <p:cNvPr id="1916" name="Arrow: Down 1915">
              <a:extLst>
                <a:ext uri="{FF2B5EF4-FFF2-40B4-BE49-F238E27FC236}">
                  <a16:creationId xmlns:a16="http://schemas.microsoft.com/office/drawing/2014/main" id="{6B4BC592-FD41-6C72-2F51-B7CE41463D4C}"/>
                </a:ext>
              </a:extLst>
            </p:cNvPr>
            <p:cNvSpPr/>
            <p:nvPr/>
          </p:nvSpPr>
          <p:spPr>
            <a:xfrm rot="-5400000">
              <a:off x="6089016" y="889995"/>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17" name="TextBox 1916">
              <a:extLst>
                <a:ext uri="{FF2B5EF4-FFF2-40B4-BE49-F238E27FC236}">
                  <a16:creationId xmlns:a16="http://schemas.microsoft.com/office/drawing/2014/main" id="{D4E3D504-8DB7-9706-1E1E-9DDDF69D6DE5}"/>
                </a:ext>
              </a:extLst>
            </p:cNvPr>
            <p:cNvSpPr txBox="1"/>
            <p:nvPr/>
          </p:nvSpPr>
          <p:spPr>
            <a:xfrm>
              <a:off x="6014695" y="1378918"/>
              <a:ext cx="933314" cy="37807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500</a:t>
              </a:r>
              <a:r>
                <a:rPr lang="en-US" dirty="0"/>
                <a:t> </a:t>
              </a:r>
            </a:p>
          </p:txBody>
        </p:sp>
      </p:grpSp>
      <p:grpSp>
        <p:nvGrpSpPr>
          <p:cNvPr id="1918" name="Group 1917">
            <a:extLst>
              <a:ext uri="{FF2B5EF4-FFF2-40B4-BE49-F238E27FC236}">
                <a16:creationId xmlns:a16="http://schemas.microsoft.com/office/drawing/2014/main" id="{EB88DDDC-7DDB-1F9E-5DDB-60A8688B293B}"/>
              </a:ext>
            </a:extLst>
          </p:cNvPr>
          <p:cNvGrpSpPr/>
          <p:nvPr/>
        </p:nvGrpSpPr>
        <p:grpSpPr>
          <a:xfrm rot="16362081">
            <a:off x="2157070" y="5015927"/>
            <a:ext cx="1176249" cy="1665656"/>
            <a:chOff x="5654079" y="627629"/>
            <a:chExt cx="1345799" cy="1113137"/>
          </a:xfrm>
        </p:grpSpPr>
        <p:sp>
          <p:nvSpPr>
            <p:cNvPr id="1919" name="Arrow: Down 1918">
              <a:extLst>
                <a:ext uri="{FF2B5EF4-FFF2-40B4-BE49-F238E27FC236}">
                  <a16:creationId xmlns:a16="http://schemas.microsoft.com/office/drawing/2014/main" id="{634BD7A7-92E6-D58D-0B43-873750D837B0}"/>
                </a:ext>
              </a:extLst>
            </p:cNvPr>
            <p:cNvSpPr/>
            <p:nvPr/>
          </p:nvSpPr>
          <p:spPr>
            <a:xfrm rot="16080000">
              <a:off x="5919822" y="361886"/>
              <a:ext cx="814314" cy="1345799"/>
            </a:xfrm>
            <a:prstGeom prst="downArrow">
              <a:avLst/>
            </a:prstGeom>
            <a:solidFill>
              <a:schemeClr val="accent5">
                <a:lumMod val="7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20" name="TextBox 1919">
              <a:extLst>
                <a:ext uri="{FF2B5EF4-FFF2-40B4-BE49-F238E27FC236}">
                  <a16:creationId xmlns:a16="http://schemas.microsoft.com/office/drawing/2014/main" id="{0B33CF95-9989-8B32-626B-57F65D793F70}"/>
                </a:ext>
              </a:extLst>
            </p:cNvPr>
            <p:cNvSpPr txBox="1"/>
            <p:nvPr/>
          </p:nvSpPr>
          <p:spPr>
            <a:xfrm>
              <a:off x="6014695" y="1395149"/>
              <a:ext cx="933314" cy="3456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chemeClr val="bg1"/>
                  </a:solidFill>
                </a:rPr>
                <a:t>7</a:t>
              </a:r>
              <a:r>
                <a:rPr lang="en-US" dirty="0"/>
                <a:t> </a:t>
              </a:r>
            </a:p>
          </p:txBody>
        </p:sp>
      </p:grpSp>
      <p:sp>
        <p:nvSpPr>
          <p:cNvPr id="1958" name="TextBox 1957">
            <a:extLst>
              <a:ext uri="{FF2B5EF4-FFF2-40B4-BE49-F238E27FC236}">
                <a16:creationId xmlns:a16="http://schemas.microsoft.com/office/drawing/2014/main" id="{3CBB19D8-AB7F-F467-EB70-ACF916B9E5F2}"/>
              </a:ext>
            </a:extLst>
          </p:cNvPr>
          <p:cNvSpPr txBox="1"/>
          <p:nvPr/>
        </p:nvSpPr>
        <p:spPr>
          <a:xfrm>
            <a:off x="2263145" y="5746442"/>
            <a:ext cx="282546"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000" b="1" dirty="0">
                <a:solidFill>
                  <a:schemeClr val="bg1"/>
                </a:solidFill>
              </a:rPr>
              <a:t>7</a:t>
            </a:r>
          </a:p>
        </p:txBody>
      </p:sp>
      <p:cxnSp>
        <p:nvCxnSpPr>
          <p:cNvPr id="7" name="Straight Connector 6"/>
          <p:cNvCxnSpPr/>
          <p:nvPr/>
        </p:nvCxnSpPr>
        <p:spPr>
          <a:xfrm>
            <a:off x="618565" y="5222032"/>
            <a:ext cx="4740088" cy="0"/>
          </a:xfrm>
          <a:prstGeom prst="line">
            <a:avLst/>
          </a:prstGeom>
          <a:ln w="76200">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5249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2"/>
        <p:cNvGrpSpPr/>
        <p:nvPr/>
      </p:nvGrpSpPr>
      <p:grpSpPr>
        <a:xfrm>
          <a:off x="0" y="0"/>
          <a:ext cx="0" cy="0"/>
          <a:chOff x="0" y="0"/>
          <a:chExt cx="0" cy="0"/>
        </a:xfrm>
      </p:grpSpPr>
      <p:sp>
        <p:nvSpPr>
          <p:cNvPr id="103" name="Google Shape;103;p15"/>
          <p:cNvSpPr txBox="1">
            <a:spLocks noGrp="1"/>
          </p:cNvSpPr>
          <p:nvPr>
            <p:ph type="title"/>
          </p:nvPr>
        </p:nvSpPr>
        <p:spPr>
          <a:xfrm>
            <a:off x="991703" y="621916"/>
            <a:ext cx="9720000" cy="1499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How the Campaign Lab works</a:t>
            </a:r>
            <a:endParaRPr/>
          </a:p>
        </p:txBody>
      </p:sp>
      <p:grpSp>
        <p:nvGrpSpPr>
          <p:cNvPr id="104" name="Google Shape;104;p15"/>
          <p:cNvGrpSpPr/>
          <p:nvPr/>
        </p:nvGrpSpPr>
        <p:grpSpPr>
          <a:xfrm>
            <a:off x="7995943" y="2121627"/>
            <a:ext cx="4407490" cy="4643651"/>
            <a:chOff x="5997107" y="1190000"/>
            <a:chExt cx="3305700" cy="3482825"/>
          </a:xfrm>
        </p:grpSpPr>
        <p:sp>
          <p:nvSpPr>
            <p:cNvPr id="105" name="Google Shape;105;p15"/>
            <p:cNvSpPr/>
            <p:nvPr/>
          </p:nvSpPr>
          <p:spPr>
            <a:xfrm>
              <a:off x="5997107" y="1190000"/>
              <a:ext cx="3305700" cy="669000"/>
            </a:xfrm>
            <a:prstGeom prst="chevron">
              <a:avLst>
                <a:gd name="adj" fmla="val 50000"/>
              </a:avLst>
            </a:prstGeom>
            <a:solidFill>
              <a:srgbClr val="D83729"/>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r>
                <a:rPr lang="en-US" sz="1900">
                  <a:solidFill>
                    <a:srgbClr val="FFFFFF"/>
                  </a:solidFill>
                  <a:latin typeface="Roboto"/>
                  <a:ea typeface="Roboto"/>
                  <a:cs typeface="Roboto"/>
                  <a:sym typeface="Roboto"/>
                </a:rPr>
                <a:t>Team starts planning their campaign with a coach.</a:t>
              </a:r>
              <a:endParaRPr sz="1900">
                <a:solidFill>
                  <a:srgbClr val="FFFFFF"/>
                </a:solidFill>
                <a:latin typeface="Roboto"/>
                <a:ea typeface="Roboto"/>
                <a:cs typeface="Roboto"/>
                <a:sym typeface="Roboto"/>
              </a:endParaRPr>
            </a:p>
          </p:txBody>
        </p:sp>
        <p:sp>
          <p:nvSpPr>
            <p:cNvPr id="106" name="Google Shape;106;p15"/>
            <p:cNvSpPr txBox="1"/>
            <p:nvPr/>
          </p:nvSpPr>
          <p:spPr>
            <a:xfrm>
              <a:off x="6167063" y="2057125"/>
              <a:ext cx="22362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Team meets with coach to start planning their campaigns.</a:t>
              </a:r>
              <a:endParaRPr sz="1600">
                <a:latin typeface="Roboto"/>
                <a:ea typeface="Roboto"/>
                <a:cs typeface="Roboto"/>
                <a:sym typeface="Roboto"/>
              </a:endParaRPr>
            </a:p>
            <a:p>
              <a:pPr marL="457200" lvl="0" indent="0" algn="l" rtl="0">
                <a:lnSpc>
                  <a:spcPct val="115000"/>
                </a:lnSpc>
                <a:spcBef>
                  <a:spcPts val="0"/>
                </a:spcBef>
                <a:spcAft>
                  <a:spcPts val="0"/>
                </a:spcAft>
                <a:buNone/>
              </a:pPr>
              <a:endParaRPr sz="160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They determine what type of training they need to run their campaign.</a:t>
              </a:r>
              <a:endParaRPr sz="1600">
                <a:latin typeface="Roboto"/>
                <a:ea typeface="Roboto"/>
                <a:cs typeface="Roboto"/>
                <a:sym typeface="Roboto"/>
              </a:endParaRPr>
            </a:p>
          </p:txBody>
        </p:sp>
      </p:grpSp>
      <p:grpSp>
        <p:nvGrpSpPr>
          <p:cNvPr id="107" name="Google Shape;107;p15"/>
          <p:cNvGrpSpPr/>
          <p:nvPr/>
        </p:nvGrpSpPr>
        <p:grpSpPr>
          <a:xfrm>
            <a:off x="0" y="2121613"/>
            <a:ext cx="4729082" cy="4643690"/>
            <a:chOff x="0" y="1189989"/>
            <a:chExt cx="3546900" cy="3482854"/>
          </a:xfrm>
        </p:grpSpPr>
        <p:sp>
          <p:nvSpPr>
            <p:cNvPr id="108" name="Google Shape;108;p15"/>
            <p:cNvSpPr/>
            <p:nvPr/>
          </p:nvSpPr>
          <p:spPr>
            <a:xfrm>
              <a:off x="0" y="1189989"/>
              <a:ext cx="3546900" cy="669000"/>
            </a:xfrm>
            <a:prstGeom prst="homePlate">
              <a:avLst>
                <a:gd name="adj" fmla="val 50000"/>
              </a:avLst>
            </a:prstGeom>
            <a:solidFill>
              <a:srgbClr val="801F1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a:solidFill>
                    <a:srgbClr val="FFFFFF"/>
                  </a:solidFill>
                  <a:latin typeface="Roboto"/>
                  <a:ea typeface="Roboto"/>
                  <a:cs typeface="Roboto"/>
                  <a:sym typeface="Roboto"/>
                </a:rPr>
                <a:t>Local or State team wants to run a campaign </a:t>
              </a:r>
              <a:endParaRPr sz="1900">
                <a:solidFill>
                  <a:srgbClr val="FFFFFF"/>
                </a:solidFill>
                <a:latin typeface="Roboto"/>
                <a:ea typeface="Roboto"/>
                <a:cs typeface="Roboto"/>
                <a:sym typeface="Roboto"/>
              </a:endParaRPr>
            </a:p>
          </p:txBody>
        </p:sp>
        <p:sp>
          <p:nvSpPr>
            <p:cNvPr id="109" name="Google Shape;109;p15"/>
            <p:cNvSpPr txBox="1"/>
            <p:nvPr/>
          </p:nvSpPr>
          <p:spPr>
            <a:xfrm>
              <a:off x="144636" y="2057144"/>
              <a:ext cx="22362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Local or states have a team that wants to run a campaign on a particular issue.</a:t>
              </a:r>
              <a:endParaRPr sz="1600">
                <a:latin typeface="Roboto"/>
                <a:ea typeface="Roboto"/>
                <a:cs typeface="Roboto"/>
                <a:sym typeface="Roboto"/>
              </a:endParaRPr>
            </a:p>
            <a:p>
              <a:pPr marL="457200" lvl="0" indent="0" algn="l" rtl="0">
                <a:lnSpc>
                  <a:spcPct val="115000"/>
                </a:lnSpc>
                <a:spcBef>
                  <a:spcPts val="0"/>
                </a:spcBef>
                <a:spcAft>
                  <a:spcPts val="0"/>
                </a:spcAft>
                <a:buNone/>
              </a:pPr>
              <a:endParaRPr sz="160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They notify their state affiliate. </a:t>
              </a:r>
              <a:endParaRPr sz="1600">
                <a:latin typeface="Roboto"/>
                <a:ea typeface="Roboto"/>
                <a:cs typeface="Roboto"/>
                <a:sym typeface="Roboto"/>
              </a:endParaRPr>
            </a:p>
          </p:txBody>
        </p:sp>
      </p:grpSp>
      <p:grpSp>
        <p:nvGrpSpPr>
          <p:cNvPr id="110" name="Google Shape;110;p15"/>
          <p:cNvGrpSpPr/>
          <p:nvPr/>
        </p:nvGrpSpPr>
        <p:grpSpPr>
          <a:xfrm>
            <a:off x="3925507" y="2121327"/>
            <a:ext cx="4407490" cy="4643961"/>
            <a:chOff x="2944204" y="1189775"/>
            <a:chExt cx="3305700" cy="3483058"/>
          </a:xfrm>
        </p:grpSpPr>
        <p:sp>
          <p:nvSpPr>
            <p:cNvPr id="111" name="Google Shape;111;p15"/>
            <p:cNvSpPr/>
            <p:nvPr/>
          </p:nvSpPr>
          <p:spPr>
            <a:xfrm>
              <a:off x="2944204" y="1189775"/>
              <a:ext cx="3305700" cy="669000"/>
            </a:xfrm>
            <a:prstGeom prst="chevron">
              <a:avLst>
                <a:gd name="adj" fmla="val 50000"/>
              </a:avLst>
            </a:prstGeom>
            <a:solidFill>
              <a:srgbClr val="B02B20"/>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a:solidFill>
                    <a:srgbClr val="FFFFFF"/>
                  </a:solidFill>
                  <a:latin typeface="Roboto"/>
                  <a:ea typeface="Roboto"/>
                  <a:cs typeface="Roboto"/>
                  <a:sym typeface="Roboto"/>
                </a:rPr>
                <a:t>Team applies to the Campaign Lab</a:t>
              </a:r>
              <a:endParaRPr sz="1900">
                <a:solidFill>
                  <a:srgbClr val="FFFFFF"/>
                </a:solidFill>
                <a:latin typeface="Roboto"/>
                <a:ea typeface="Roboto"/>
                <a:cs typeface="Roboto"/>
                <a:sym typeface="Roboto"/>
              </a:endParaRPr>
            </a:p>
          </p:txBody>
        </p:sp>
        <p:sp>
          <p:nvSpPr>
            <p:cNvPr id="112" name="Google Shape;112;p15"/>
            <p:cNvSpPr txBox="1"/>
            <p:nvPr/>
          </p:nvSpPr>
          <p:spPr>
            <a:xfrm>
              <a:off x="3198042" y="2057133"/>
              <a:ext cx="27237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NEA will review the Campaign Lab application and conduct an interview with the team to make sure we are aligned.</a:t>
              </a:r>
              <a:endParaRPr sz="1600">
                <a:latin typeface="Roboto"/>
                <a:ea typeface="Roboto"/>
                <a:cs typeface="Roboto"/>
                <a:sym typeface="Roboto"/>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Google Shape;117;p16"/>
          <p:cNvSpPr txBox="1">
            <a:spLocks noGrp="1"/>
          </p:cNvSpPr>
          <p:nvPr>
            <p:ph type="title"/>
          </p:nvPr>
        </p:nvSpPr>
        <p:spPr>
          <a:xfrm>
            <a:off x="699247" y="621916"/>
            <a:ext cx="10012456" cy="1499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How the Campaign Lab works</a:t>
            </a:r>
            <a:endParaRPr dirty="0"/>
          </a:p>
        </p:txBody>
      </p:sp>
      <p:grpSp>
        <p:nvGrpSpPr>
          <p:cNvPr id="118" name="Google Shape;118;p16"/>
          <p:cNvGrpSpPr/>
          <p:nvPr/>
        </p:nvGrpSpPr>
        <p:grpSpPr>
          <a:xfrm>
            <a:off x="0" y="2121613"/>
            <a:ext cx="4729082" cy="4643665"/>
            <a:chOff x="0" y="1189989"/>
            <a:chExt cx="3546900" cy="3482836"/>
          </a:xfrm>
        </p:grpSpPr>
        <p:sp>
          <p:nvSpPr>
            <p:cNvPr id="119" name="Google Shape;119;p16"/>
            <p:cNvSpPr/>
            <p:nvPr/>
          </p:nvSpPr>
          <p:spPr>
            <a:xfrm>
              <a:off x="0" y="1189989"/>
              <a:ext cx="3546900" cy="669000"/>
            </a:xfrm>
            <a:prstGeom prst="homePlate">
              <a:avLst>
                <a:gd name="adj" fmla="val 50000"/>
              </a:avLst>
            </a:prstGeom>
            <a:solidFill>
              <a:srgbClr val="801F17"/>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a:solidFill>
                    <a:srgbClr val="FFFFFF"/>
                  </a:solidFill>
                  <a:latin typeface="Roboto"/>
                  <a:ea typeface="Roboto"/>
                  <a:cs typeface="Roboto"/>
                  <a:sym typeface="Roboto"/>
                </a:rPr>
                <a:t>Execute their campaign &amp; Apply for grant</a:t>
              </a:r>
              <a:endParaRPr sz="1900">
                <a:solidFill>
                  <a:srgbClr val="FFFFFF"/>
                </a:solidFill>
                <a:latin typeface="Roboto"/>
                <a:ea typeface="Roboto"/>
                <a:cs typeface="Roboto"/>
                <a:sym typeface="Roboto"/>
              </a:endParaRPr>
            </a:p>
          </p:txBody>
        </p:sp>
        <p:sp>
          <p:nvSpPr>
            <p:cNvPr id="120" name="Google Shape;120;p16"/>
            <p:cNvSpPr txBox="1"/>
            <p:nvPr/>
          </p:nvSpPr>
          <p:spPr>
            <a:xfrm>
              <a:off x="412167" y="2057125"/>
              <a:ext cx="22362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Execute campaign plan.</a:t>
              </a:r>
              <a:endParaRPr sz="1600">
                <a:latin typeface="Roboto"/>
                <a:ea typeface="Roboto"/>
                <a:cs typeface="Roboto"/>
                <a:sym typeface="Roboto"/>
              </a:endParaRPr>
            </a:p>
            <a:p>
              <a:pPr marL="457200" lvl="0" indent="0" algn="l" rtl="0">
                <a:lnSpc>
                  <a:spcPct val="115000"/>
                </a:lnSpc>
                <a:spcBef>
                  <a:spcPts val="0"/>
                </a:spcBef>
                <a:spcAft>
                  <a:spcPts val="0"/>
                </a:spcAft>
                <a:buNone/>
              </a:pPr>
              <a:endParaRPr sz="160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1600">
                  <a:highlight>
                    <a:srgbClr val="FFFF00"/>
                  </a:highlight>
                  <a:latin typeface="Roboto"/>
                  <a:ea typeface="Roboto"/>
                  <a:cs typeface="Roboto"/>
                  <a:sym typeface="Roboto"/>
                </a:rPr>
                <a:t>Bi-weekly meeting with their member coach.</a:t>
              </a:r>
              <a:endParaRPr sz="1600">
                <a:highlight>
                  <a:srgbClr val="FFFF00"/>
                </a:highlight>
                <a:latin typeface="Roboto"/>
                <a:ea typeface="Roboto"/>
                <a:cs typeface="Roboto"/>
                <a:sym typeface="Roboto"/>
              </a:endParaRPr>
            </a:p>
            <a:p>
              <a:pPr marL="0" lvl="0" indent="0" algn="l" rtl="0">
                <a:lnSpc>
                  <a:spcPct val="115000"/>
                </a:lnSpc>
                <a:spcBef>
                  <a:spcPts val="0"/>
                </a:spcBef>
                <a:spcAft>
                  <a:spcPts val="0"/>
                </a:spcAft>
                <a:buNone/>
              </a:pPr>
              <a:endParaRPr sz="1600">
                <a:latin typeface="Roboto"/>
                <a:ea typeface="Roboto"/>
                <a:cs typeface="Roboto"/>
                <a:sym typeface="Roboto"/>
              </a:endParaRPr>
            </a:p>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Apply for grant up to $2500.</a:t>
              </a:r>
              <a:endParaRPr sz="1600">
                <a:latin typeface="Roboto"/>
                <a:ea typeface="Roboto"/>
                <a:cs typeface="Roboto"/>
                <a:sym typeface="Roboto"/>
              </a:endParaRPr>
            </a:p>
            <a:p>
              <a:pPr marL="0" lvl="0" indent="0" algn="l" rtl="0">
                <a:lnSpc>
                  <a:spcPct val="115000"/>
                </a:lnSpc>
                <a:spcBef>
                  <a:spcPts val="0"/>
                </a:spcBef>
                <a:spcAft>
                  <a:spcPts val="0"/>
                </a:spcAft>
                <a:buNone/>
              </a:pPr>
              <a:endParaRPr sz="1600">
                <a:latin typeface="Roboto"/>
                <a:ea typeface="Roboto"/>
                <a:cs typeface="Roboto"/>
                <a:sym typeface="Roboto"/>
              </a:endParaRPr>
            </a:p>
            <a:p>
              <a:pPr marL="0" lvl="0" indent="0" algn="l" rtl="0">
                <a:lnSpc>
                  <a:spcPct val="115000"/>
                </a:lnSpc>
                <a:spcBef>
                  <a:spcPts val="0"/>
                </a:spcBef>
                <a:spcAft>
                  <a:spcPts val="0"/>
                </a:spcAft>
                <a:buNone/>
              </a:pPr>
              <a:r>
                <a:rPr lang="en-US" sz="1600">
                  <a:latin typeface="Roboto"/>
                  <a:ea typeface="Roboto"/>
                  <a:cs typeface="Roboto"/>
                  <a:sym typeface="Roboto"/>
                </a:rPr>
                <a:t> </a:t>
              </a:r>
              <a:endParaRPr sz="1600">
                <a:latin typeface="Roboto"/>
                <a:ea typeface="Roboto"/>
                <a:cs typeface="Roboto"/>
                <a:sym typeface="Roboto"/>
              </a:endParaRPr>
            </a:p>
          </p:txBody>
        </p:sp>
      </p:grpSp>
      <p:grpSp>
        <p:nvGrpSpPr>
          <p:cNvPr id="121" name="Google Shape;121;p16"/>
          <p:cNvGrpSpPr/>
          <p:nvPr/>
        </p:nvGrpSpPr>
        <p:grpSpPr>
          <a:xfrm>
            <a:off x="3925507" y="2121327"/>
            <a:ext cx="4407490" cy="4643951"/>
            <a:chOff x="2944204" y="1189775"/>
            <a:chExt cx="3305700" cy="3483050"/>
          </a:xfrm>
        </p:grpSpPr>
        <p:sp>
          <p:nvSpPr>
            <p:cNvPr id="122" name="Google Shape;122;p16"/>
            <p:cNvSpPr/>
            <p:nvPr/>
          </p:nvSpPr>
          <p:spPr>
            <a:xfrm>
              <a:off x="2944204" y="1189775"/>
              <a:ext cx="3305700" cy="669000"/>
            </a:xfrm>
            <a:prstGeom prst="chevron">
              <a:avLst>
                <a:gd name="adj" fmla="val 50000"/>
              </a:avLst>
            </a:prstGeom>
            <a:solidFill>
              <a:srgbClr val="B02B20"/>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r>
                <a:rPr lang="en-US" sz="1900">
                  <a:solidFill>
                    <a:srgbClr val="FFFFFF"/>
                  </a:solidFill>
                  <a:latin typeface="Roboto"/>
                  <a:ea typeface="Roboto"/>
                  <a:cs typeface="Roboto"/>
                  <a:sym typeface="Roboto"/>
                </a:rPr>
                <a:t>Campaign Lab Community</a:t>
              </a:r>
              <a:endParaRPr sz="1900">
                <a:solidFill>
                  <a:srgbClr val="FFFFFF"/>
                </a:solidFill>
                <a:latin typeface="Roboto"/>
                <a:ea typeface="Roboto"/>
                <a:cs typeface="Roboto"/>
                <a:sym typeface="Roboto"/>
              </a:endParaRPr>
            </a:p>
          </p:txBody>
        </p:sp>
        <p:sp>
          <p:nvSpPr>
            <p:cNvPr id="123" name="Google Shape;123;p16"/>
            <p:cNvSpPr txBox="1"/>
            <p:nvPr/>
          </p:nvSpPr>
          <p:spPr>
            <a:xfrm>
              <a:off x="3454021" y="2057125"/>
              <a:ext cx="2236200" cy="2615700"/>
            </a:xfrm>
            <a:prstGeom prst="rect">
              <a:avLst/>
            </a:prstGeom>
            <a:noFill/>
            <a:ln>
              <a:noFill/>
            </a:ln>
          </p:spPr>
          <p:txBody>
            <a:bodyPr spcFirstLastPara="1" wrap="square" lIns="121900" tIns="121900" rIns="121900" bIns="121900" anchor="t" anchorCtr="0">
              <a:noAutofit/>
            </a:bodyPr>
            <a:lstStyle/>
            <a:p>
              <a:pPr marL="457200" lvl="0" indent="-330200" algn="l" rtl="0">
                <a:lnSpc>
                  <a:spcPct val="115000"/>
                </a:lnSpc>
                <a:spcBef>
                  <a:spcPts val="0"/>
                </a:spcBef>
                <a:spcAft>
                  <a:spcPts val="0"/>
                </a:spcAft>
                <a:buSzPts val="1600"/>
                <a:buFont typeface="Roboto"/>
                <a:buChar char="●"/>
              </a:pPr>
              <a:r>
                <a:rPr lang="en-US" sz="1600">
                  <a:latin typeface="Roboto"/>
                  <a:ea typeface="Roboto"/>
                  <a:cs typeface="Roboto"/>
                  <a:sym typeface="Roboto"/>
                </a:rPr>
                <a:t>Monthly meeting with all of the other locals and states that are running campaigns</a:t>
              </a:r>
              <a:endParaRPr sz="1600">
                <a:latin typeface="Roboto"/>
                <a:ea typeface="Roboto"/>
                <a:cs typeface="Roboto"/>
                <a:sym typeface="Roboto"/>
              </a:endParaRPr>
            </a:p>
          </p:txBody>
        </p:sp>
      </p:grpSp>
      <p:pic>
        <p:nvPicPr>
          <p:cNvPr id="10" name="Picture 9">
            <a:extLst>
              <a:ext uri="{FF2B5EF4-FFF2-40B4-BE49-F238E27FC236}">
                <a16:creationId xmlns:a16="http://schemas.microsoft.com/office/drawing/2014/main" id="{639CFE96-EF1E-0E84-55F1-A8A81682336E}"/>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4561" b="97891" l="10000" r="90000">
                        <a14:foregroundMark x1="50950" y1="25257" x2="50950" y2="25257"/>
                        <a14:foregroundMark x1="57200" y1="40593" x2="57200" y2="40593"/>
                        <a14:foregroundMark x1="45150" y1="53307" x2="45150" y2="53307"/>
                        <a14:foregroundMark x1="61250" y1="67446" x2="61250" y2="67446"/>
                        <a14:foregroundMark x1="39400" y1="78221" x2="39400" y2="78221"/>
                        <a14:foregroundMark x1="59650" y1="94128" x2="59650" y2="94128"/>
                        <a14:foregroundMark x1="51650" y1="13113" x2="51650" y2="13113"/>
                        <a14:foregroundMark x1="46750" y1="10376" x2="46750" y2="10376"/>
                        <a14:foregroundMark x1="56350" y1="38997" x2="56350" y2="38997"/>
                        <a14:foregroundMark x1="29650" y1="97891" x2="29650" y2="97891"/>
                        <a14:foregroundMark x1="52000" y1="9350" x2="52000" y2="9350"/>
                        <a14:foregroundMark x1="52150" y1="4561" x2="52150" y2="4561"/>
                        <a14:foregroundMark x1="62950" y1="10148" x2="62950" y2="10148"/>
                      </a14:backgroundRemoval>
                    </a14:imgEffect>
                  </a14:imgLayer>
                </a14:imgProps>
              </a:ext>
            </a:extLst>
          </a:blip>
          <a:stretch>
            <a:fillRect/>
          </a:stretch>
        </p:blipFill>
        <p:spPr>
          <a:xfrm>
            <a:off x="6031006" y="469447"/>
            <a:ext cx="7178826" cy="629583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8" name="Google Shape;98;p14"/>
          <p:cNvPicPr preferRelativeResize="0"/>
          <p:nvPr/>
        </p:nvPicPr>
        <p:blipFill rotWithShape="1">
          <a:blip r:embed="rId3">
            <a:alphaModFix/>
          </a:blip>
          <a:srcRect/>
          <a:stretch/>
        </p:blipFill>
        <p:spPr>
          <a:xfrm>
            <a:off x="587829" y="2121616"/>
            <a:ext cx="11604171" cy="3903627"/>
          </a:xfrm>
          <a:prstGeom prst="rect">
            <a:avLst/>
          </a:prstGeom>
          <a:noFill/>
          <a:ln>
            <a:noFill/>
          </a:ln>
        </p:spPr>
      </p:pic>
      <p:sp>
        <p:nvSpPr>
          <p:cNvPr id="3" name="Google Shape;117;p16"/>
          <p:cNvSpPr txBox="1">
            <a:spLocks noGrp="1"/>
          </p:cNvSpPr>
          <p:nvPr>
            <p:ph type="title"/>
          </p:nvPr>
        </p:nvSpPr>
        <p:spPr>
          <a:xfrm>
            <a:off x="644979" y="621916"/>
            <a:ext cx="11478772" cy="1499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t> </a:t>
            </a:r>
            <a:r>
              <a:rPr lang="en-US" dirty="0" smtClean="0"/>
              <a:t>Are you ready to achieve your dreams? </a:t>
            </a:r>
            <a:endParaRPr dirty="0"/>
          </a:p>
        </p:txBody>
      </p:sp>
    </p:spTree>
  </p:cSld>
  <p:clrMapOvr>
    <a:masterClrMapping/>
  </p:clrMapOvr>
</p:sld>
</file>

<file path=ppt/theme/theme1.xml><?xml version="1.0" encoding="utf-8"?>
<a:theme xmlns:a="http://schemas.openxmlformats.org/drawingml/2006/main" name="Integral">
  <a:themeElements>
    <a:clrScheme name="Integral">
      <a:dk1>
        <a:srgbClr val="000000"/>
      </a:dk1>
      <a:lt1>
        <a:srgbClr val="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514194A-5060-4BFE-B4EA-D89B751A8E8A}">
  <ds:schemaRefs>
    <ds:schemaRef ds:uri="http://schemas.microsoft.com/office/2006/metadata/properties"/>
    <ds:schemaRef ds:uri="http://schemas.microsoft.com/office/2006/documentManagement/types"/>
    <ds:schemaRef ds:uri="http://purl.org/dc/elements/1.1/"/>
    <ds:schemaRef ds:uri="f4adc256-1af6-498f-b253-d417b21902d6"/>
    <ds:schemaRef ds:uri="http://www.w3.org/XML/1998/namespace"/>
    <ds:schemaRef ds:uri="b891f0bc-c2e0-4096-ba95-63d9ad5383e5"/>
    <ds:schemaRef ds:uri="http://schemas.openxmlformats.org/package/2006/metadata/core-properties"/>
    <ds:schemaRef ds:uri="http://purl.org/dc/terms/"/>
    <ds:schemaRef ds:uri="http://schemas.microsoft.com/office/infopath/2007/PartnerControls"/>
    <ds:schemaRef ds:uri="http://purl.org/dc/dcmitype/"/>
  </ds:schemaRefs>
</ds:datastoreItem>
</file>

<file path=customXml/itemProps2.xml><?xml version="1.0" encoding="utf-8"?>
<ds:datastoreItem xmlns:ds="http://schemas.openxmlformats.org/officeDocument/2006/customXml" ds:itemID="{5F20B0E0-D8AD-40E9-9799-81FCC73580C1}"/>
</file>

<file path=customXml/itemProps3.xml><?xml version="1.0" encoding="utf-8"?>
<ds:datastoreItem xmlns:ds="http://schemas.openxmlformats.org/officeDocument/2006/customXml" ds:itemID="{05423C13-EB04-452A-B21F-009AD7FAA31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170</TotalTime>
  <Words>1640</Words>
  <Application>Microsoft Office PowerPoint</Application>
  <PresentationFormat>Widescreen</PresentationFormat>
  <Paragraphs>69</Paragraphs>
  <Slides>9</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vt:i4>
      </vt:variant>
    </vt:vector>
  </HeadingPairs>
  <TitlesOfParts>
    <vt:vector size="17" baseType="lpstr">
      <vt:lpstr>Tw Cen MT</vt:lpstr>
      <vt:lpstr>Roboto</vt:lpstr>
      <vt:lpstr>Twentieth Century</vt:lpstr>
      <vt:lpstr>Noto Sans Symbols</vt:lpstr>
      <vt:lpstr>Calibri</vt:lpstr>
      <vt:lpstr>Arial</vt:lpstr>
      <vt:lpstr>Euphemia</vt:lpstr>
      <vt:lpstr>Integral</vt:lpstr>
      <vt:lpstr>Turning Issues Into Winning Campaigns  With the NEA Campaign Lab</vt:lpstr>
      <vt:lpstr>NEA Members and External Audiences</vt:lpstr>
      <vt:lpstr>Let’s dream of a school and community built on love.</vt:lpstr>
      <vt:lpstr>Why Campaign Lab Now? </vt:lpstr>
      <vt:lpstr>From Dream to Plan…</vt:lpstr>
      <vt:lpstr>Basic Structure of Campaign Lab</vt:lpstr>
      <vt:lpstr>How the Campaign Lab works</vt:lpstr>
      <vt:lpstr>How the Campaign Lab works</vt:lpstr>
      <vt:lpstr> Are you ready to achieve your dreams?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Turning Issues Into Winning Campaigns  With the NEA Campaign Lab</dc:title>
  <cp:lastModifiedBy>Holmes, Ellen [NEA]</cp:lastModifiedBy>
  <cp:revision>9</cp:revision>
  <dcterms:modified xsi:type="dcterms:W3CDTF">2025-06-10T14:34:19Z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y fmtid="{D5CDD505-2E9C-101B-9397-08002B2CF9AE}" pid="4" name="xd_ProgID">
    <vt:lpwstr/>
  </property>
  <property fmtid="{D5CDD505-2E9C-101B-9397-08002B2CF9AE}" pid="5" name="_SourceUrl">
    <vt:lpwstr/>
  </property>
  <property fmtid="{D5CDD505-2E9C-101B-9397-08002B2CF9AE}" pid="6" name="_SharedFileIndex">
    <vt:lpwstr/>
  </property>
  <property fmtid="{D5CDD505-2E9C-101B-9397-08002B2CF9AE}" pid="7" name="ComplianceAssetId">
    <vt:lpwstr/>
  </property>
  <property fmtid="{D5CDD505-2E9C-101B-9397-08002B2CF9AE}" pid="8" name="TemplateUrl">
    <vt:lpwstr/>
  </property>
  <property fmtid="{D5CDD505-2E9C-101B-9397-08002B2CF9AE}" pid="9" name="_ExtendedDescription">
    <vt:lpwstr/>
  </property>
  <property fmtid="{D5CDD505-2E9C-101B-9397-08002B2CF9AE}" pid="10" name="TriggerFlowInfo">
    <vt:lpwstr/>
  </property>
  <property fmtid="{D5CDD505-2E9C-101B-9397-08002B2CF9AE}" pid="11" name="xd_Signature">
    <vt:bool>false</vt:bool>
  </property>
</Properties>
</file>