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notesSlides/notesSlide23.xml" ContentType="application/vnd.openxmlformats-officedocument.presentationml.notesSlid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7" r:id="rId1"/>
    <p:sldMasterId id="2147483738" r:id="rId2"/>
    <p:sldMasterId id="2147483739" r:id="rId3"/>
  </p:sldMasterIdLst>
  <p:notesMasterIdLst>
    <p:notesMasterId r:id="rId5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Lst>
  <p:sldSz cx="9144000" cy="5143500" type="screen16x9"/>
  <p:notesSz cx="6858000" cy="9144000"/>
  <p:embeddedFontLst>
    <p:embeddedFont>
      <p:font typeface="Albert Sans" panose="020B0604020202020204" charset="0"/>
      <p:regular r:id="rId54"/>
      <p:bold r:id="rId55"/>
      <p:italic r:id="rId56"/>
      <p:boldItalic r:id="rId57"/>
    </p:embeddedFont>
    <p:embeddedFont>
      <p:font typeface="Anton" pitchFamily="2" charset="0"/>
      <p:regular r:id="rId58"/>
    </p:embeddedFont>
    <p:embeddedFont>
      <p:font typeface="Arimo" panose="020B0604020202020204" charset="0"/>
      <p:regular r:id="rId59"/>
      <p:bold r:id="rId60"/>
      <p:italic r:id="rId61"/>
      <p:boldItalic r:id="rId62"/>
    </p:embeddedFont>
    <p:embeddedFont>
      <p:font typeface="Average" panose="020B0604020202020204" charset="0"/>
      <p:regular r:id="rId63"/>
    </p:embeddedFont>
    <p:embeddedFont>
      <p:font typeface="Jost" panose="020B0604020202020204" charset="0"/>
      <p:regular r:id="rId64"/>
      <p:bold r:id="rId65"/>
      <p:italic r:id="rId66"/>
      <p:boldItalic r:id="rId67"/>
    </p:embeddedFont>
    <p:embeddedFont>
      <p:font typeface="Montserrat" panose="00000500000000000000" pitchFamily="2" charset="0"/>
      <p:regular r:id="rId68"/>
      <p:bold r:id="rId69"/>
      <p:italic r:id="rId70"/>
      <p:boldItalic r:id="rId71"/>
    </p:embeddedFont>
    <p:embeddedFont>
      <p:font typeface="Montserrat Medium" panose="00000600000000000000" pitchFamily="2" charset="0"/>
      <p:regular r:id="rId72"/>
      <p:bold r:id="rId73"/>
      <p:italic r:id="rId74"/>
      <p:boldItalic r:id="rId75"/>
    </p:embeddedFont>
    <p:embeddedFont>
      <p:font typeface="Nunito" pitchFamily="2" charset="0"/>
      <p:regular r:id="rId76"/>
      <p:bold r:id="rId77"/>
      <p:italic r:id="rId78"/>
      <p:boldItalic r:id="rId79"/>
    </p:embeddedFont>
    <p:embeddedFont>
      <p:font typeface="Open Sans" panose="020B0606030504020204" pitchFamily="34" charset="0"/>
      <p:regular r:id="rId80"/>
      <p:bold r:id="rId81"/>
      <p:italic r:id="rId82"/>
      <p:boldItalic r:id="rId83"/>
    </p:embeddedFont>
    <p:embeddedFont>
      <p:font typeface="Playfair Display" panose="00000500000000000000" pitchFamily="2" charset="0"/>
      <p:regular r:id="rId84"/>
      <p:bold r:id="rId85"/>
      <p:italic r:id="rId86"/>
      <p:boldItalic r:id="rId87"/>
    </p:embeddedFont>
    <p:embeddedFont>
      <p:font typeface="Raleway" pitchFamily="2" charset="0"/>
      <p:regular r:id="rId88"/>
      <p:bold r:id="rId89"/>
      <p:italic r:id="rId90"/>
      <p:boldItalic r:id="rId91"/>
    </p:embeddedFont>
    <p:embeddedFont>
      <p:font typeface="Roboto" panose="02000000000000000000" pitchFamily="2" charset="0"/>
      <p:regular r:id="rId92"/>
      <p:bold r:id="rId93"/>
      <p:italic r:id="rId94"/>
      <p:boldItalic r:id="rId95"/>
    </p:embeddedFont>
    <p:embeddedFont>
      <p:font typeface="Spectral" panose="020B0604020202020204" charset="0"/>
      <p:regular r:id="rId96"/>
      <p:bold r:id="rId97"/>
      <p:italic r:id="rId98"/>
      <p:boldItalic r:id="rId99"/>
    </p:embeddedFont>
    <p:embeddedFont>
      <p:font typeface="Staatliches" pitchFamily="2" charset="0"/>
      <p:regular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2866EB-8EB2-4FB6-863E-F3636AD37467}">
  <a:tblStyle styleId="{8C2866EB-8EB2-4FB6-863E-F3636AD3746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10.fntdata"/><Relationship Id="rId68" Type="http://schemas.openxmlformats.org/officeDocument/2006/relationships/font" Target="fonts/font15.fntdata"/><Relationship Id="rId84" Type="http://schemas.openxmlformats.org/officeDocument/2006/relationships/font" Target="fonts/font31.fntdata"/><Relationship Id="rId89" Type="http://schemas.openxmlformats.org/officeDocument/2006/relationships/font" Target="fonts/font36.fntdata"/><Relationship Id="rId16" Type="http://schemas.openxmlformats.org/officeDocument/2006/relationships/slide" Target="slides/slide13.xml"/><Relationship Id="rId107" Type="http://schemas.openxmlformats.org/officeDocument/2006/relationships/customXml" Target="../customXml/item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notesMaster" Target="notesMasters/notesMaster1.xml"/><Relationship Id="rId58" Type="http://schemas.openxmlformats.org/officeDocument/2006/relationships/font" Target="fonts/font5.fntdata"/><Relationship Id="rId74" Type="http://schemas.openxmlformats.org/officeDocument/2006/relationships/font" Target="fonts/font21.fntdata"/><Relationship Id="rId79" Type="http://schemas.openxmlformats.org/officeDocument/2006/relationships/font" Target="fonts/font26.fntdata"/><Relationship Id="rId102" Type="http://schemas.openxmlformats.org/officeDocument/2006/relationships/viewProps" Target="viewProps.xml"/><Relationship Id="rId5" Type="http://schemas.openxmlformats.org/officeDocument/2006/relationships/slide" Target="slides/slide2.xml"/><Relationship Id="rId90" Type="http://schemas.openxmlformats.org/officeDocument/2006/relationships/font" Target="fonts/font37.fntdata"/><Relationship Id="rId95" Type="http://schemas.openxmlformats.org/officeDocument/2006/relationships/font" Target="fonts/font42.fntdata"/><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font" Target="fonts/font11.fntdata"/><Relationship Id="rId69" Type="http://schemas.openxmlformats.org/officeDocument/2006/relationships/font" Target="fonts/font16.fntdata"/><Relationship Id="rId80" Type="http://schemas.openxmlformats.org/officeDocument/2006/relationships/font" Target="fonts/font27.fntdata"/><Relationship Id="rId85" Type="http://schemas.openxmlformats.org/officeDocument/2006/relationships/font" Target="fonts/font32.fntdata"/><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font" Target="fonts/font6.fntdata"/><Relationship Id="rId103"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font" Target="fonts/font17.fntdata"/><Relationship Id="rId75" Type="http://schemas.openxmlformats.org/officeDocument/2006/relationships/font" Target="fonts/font22.fntdata"/><Relationship Id="rId83" Type="http://schemas.openxmlformats.org/officeDocument/2006/relationships/font" Target="fonts/font30.fntdata"/><Relationship Id="rId88" Type="http://schemas.openxmlformats.org/officeDocument/2006/relationships/font" Target="fonts/font35.fntdata"/><Relationship Id="rId91" Type="http://schemas.openxmlformats.org/officeDocument/2006/relationships/font" Target="fonts/font38.fntdata"/><Relationship Id="rId96" Type="http://schemas.openxmlformats.org/officeDocument/2006/relationships/font" Target="fonts/font43.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4.fntdata"/><Relationship Id="rId106" Type="http://schemas.openxmlformats.org/officeDocument/2006/relationships/customXml" Target="../customXml/item2.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font" Target="fonts/font20.fntdata"/><Relationship Id="rId78" Type="http://schemas.openxmlformats.org/officeDocument/2006/relationships/font" Target="fonts/font25.fntdata"/><Relationship Id="rId81" Type="http://schemas.openxmlformats.org/officeDocument/2006/relationships/font" Target="fonts/font28.fntdata"/><Relationship Id="rId86" Type="http://schemas.openxmlformats.org/officeDocument/2006/relationships/font" Target="fonts/font33.fntdata"/><Relationship Id="rId94" Type="http://schemas.openxmlformats.org/officeDocument/2006/relationships/font" Target="fonts/font41.fntdata"/><Relationship Id="rId99" Type="http://schemas.openxmlformats.org/officeDocument/2006/relationships/font" Target="fonts/font46.fntdata"/><Relationship Id="rId10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font" Target="fonts/font2.fntdata"/><Relationship Id="rId76" Type="http://schemas.openxmlformats.org/officeDocument/2006/relationships/font" Target="fonts/font23.fntdata"/><Relationship Id="rId97" Type="http://schemas.openxmlformats.org/officeDocument/2006/relationships/font" Target="fonts/font44.fntdata"/><Relationship Id="rId104"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font" Target="fonts/font18.fntdata"/><Relationship Id="rId92" Type="http://schemas.openxmlformats.org/officeDocument/2006/relationships/font" Target="fonts/font39.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font" Target="fonts/font13.fntdata"/><Relationship Id="rId87" Type="http://schemas.openxmlformats.org/officeDocument/2006/relationships/font" Target="fonts/font34.fntdata"/><Relationship Id="rId61" Type="http://schemas.openxmlformats.org/officeDocument/2006/relationships/font" Target="fonts/font8.fntdata"/><Relationship Id="rId82" Type="http://schemas.openxmlformats.org/officeDocument/2006/relationships/font" Target="fonts/font29.fntdata"/><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font" Target="fonts/font3.fntdata"/><Relationship Id="rId77" Type="http://schemas.openxmlformats.org/officeDocument/2006/relationships/font" Target="fonts/font24.fntdata"/><Relationship Id="rId100" Type="http://schemas.openxmlformats.org/officeDocument/2006/relationships/font" Target="fonts/font47.fntdata"/><Relationship Id="rId105" Type="http://schemas.openxmlformats.org/officeDocument/2006/relationships/customXml" Target="../customXml/item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9.fntdata"/><Relationship Id="rId93" Type="http://schemas.openxmlformats.org/officeDocument/2006/relationships/font" Target="fonts/font40.fntdata"/><Relationship Id="rId98" Type="http://schemas.openxmlformats.org/officeDocument/2006/relationships/font" Target="fonts/font45.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ntiauthoritarianplaybook.substack.com/p/lessons-from-solidarity-networks"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n.wikipedia.org/wiki/Otpor" TargetMode="External"/><Relationship Id="rId5" Type="http://schemas.openxmlformats.org/officeDocument/2006/relationships/hyperlink" Target="https://antiauthoritarianplaybook.substack.com/p/distributed-protest-organizing" TargetMode="External"/><Relationship Id="rId4" Type="http://schemas.openxmlformats.org/officeDocument/2006/relationships/hyperlink" Target="https://antiauthoritarianplaybook.substack.com/p/how-chiles-affinity-groups-resisted"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www.google.com/search?cs=1&amp;sca_esv=ba7240e1186f396b&amp;sxsrf=AHTn8zq-9Pa3vANT6vXRREJ1haDOf_jK0Q%3A1747626842174&amp;q=Women%27s+Political+Council&amp;sa=X&amp;ved=2ahUKEwii3-io0a6NAxWPFVkFHR4RAwwQxccNegQIExAB&amp;mstk=AUtExfASJS54OSVwoVrMmYcFODn1cxz__A4II7M0mX4iWrLniqKHTcc5K5W8lj457uZVT8QxGCahzXARwW7X-w5B7F88g1Zz11jBuVWk2cqukJutDV3i_Ah-zOiiFP2iFxePGR2sR5croykcsJGdG-TMGqKqX6AE1MqCgv1d2hsLBNAadRvT2hddPu2eln_-_mrmbDbUsRliqeqlkzYvqNvxFkdmSKqUEIUgATf_wMyO9B7P5_nvVB2545JTuOekRI1wHV5eScIvbsW7v5BEzZtyHp9maEdVlqxanOvwTFrhipRVww&amp;csui=3" TargetMode="External"/><Relationship Id="rId3" Type="http://schemas.openxmlformats.org/officeDocument/2006/relationships/hyperlink" Target="https://en.wikipedia.org/wiki/2024_South_Korean_martial_law_crisis" TargetMode="External"/><Relationship Id="rId7" Type="http://schemas.openxmlformats.org/officeDocument/2006/relationships/hyperlink" Target="https://www.google.com/search?cs=1&amp;sca_esv=ba7240e1186f396b&amp;sxsrf=AHTn8zq-9Pa3vANT6vXRREJ1haDOf_jK0Q%3A1747626842174&amp;q=Rosa+Parks&amp;sa=X&amp;ved=2ahUKEwii3-io0a6NAxWPFVkFHR4RAwwQxccNegQIDxAB&amp;mstk=AUtExfASJS54OSVwoVrMmYcFODn1cxz__A4II7M0mX4iWrLniqKHTcc5K5W8lj457uZVT8QxGCahzXARwW7X-w5B7F88g1Zz11jBuVWk2cqukJutDV3i_Ah-zOiiFP2iFxePGR2sR5croykcsJGdG-TMGqKqX6AE1MqCgv1d2hsLBNAadRvT2hddPu2eln_-_mrmbDbUsRliqeqlkzYvqNvxFkdmSKqUEIUgATf_wMyO9B7P5_nvVB2545JTuOekRI1wHV5eScIvbsW7v5BEzZtyHp9maEdVlqxanOvwTFrhipRVww&amp;csui=3"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google.com/search?cs=1&amp;sca_esv=ba7240e1186f396b&amp;sxsrf=AHTn8zq-9Pa3vANT6vXRREJ1haDOf_jK0Q%3A1747626842174&amp;q=Rosa+Parks&amp;sa=X&amp;ved=2ahUKEwii3-io0a6NAxWPFVkFHR4RAwwQxccNegQIAxAB&amp;mstk=AUtExfASJS54OSVwoVrMmYcFODn1cxz__A4II7M0mX4iWrLniqKHTcc5K5W8lj457uZVT8QxGCahzXARwW7X-w5B7F88g1Zz11jBuVWk2cqukJutDV3i_Ah-zOiiFP2iFxePGR2sR5croykcsJGdG-TMGqKqX6AE1MqCgv1d2hsLBNAadRvT2hddPu2eln_-_mrmbDbUsRliqeqlkzYvqNvxFkdmSKqUEIUgATf_wMyO9B7P5_nvVB2545JTuOekRI1wHV5eScIvbsW7v5BEzZtyHp9maEdVlqxanOvwTFrhipRVww&amp;csui=3" TargetMode="External"/><Relationship Id="rId11" Type="http://schemas.openxmlformats.org/officeDocument/2006/relationships/hyperlink" Target="https://www.google.com/search?cs=1&amp;sca_esv=ba7240e1186f396b&amp;sxsrf=AHTn8zq-9Pa3vANT6vXRREJ1haDOf_jK0Q%3A1747626842174&amp;q=Martin+Luther+King+Jr.&amp;sa=X&amp;ved=2ahUKEwii3-io0a6NAxWPFVkFHR4RAwwQxccNegQIKhAB&amp;mstk=AUtExfASJS54OSVwoVrMmYcFODn1cxz__A4II7M0mX4iWrLniqKHTcc5K5W8lj457uZVT8QxGCahzXARwW7X-w5B7F88g1Zz11jBuVWk2cqukJutDV3i_Ah-zOiiFP2iFxePGR2sR5croykcsJGdG-TMGqKqX6AE1MqCgv1d2hsLBNAadRvT2hddPu2eln_-_mrmbDbUsRliqeqlkzYvqNvxFkdmSKqUEIUgATf_wMyO9B7P5_nvVB2545JTuOekRI1wHV5eScIvbsW7v5BEzZtyHp9maEdVlqxanOvwTFrhipRVww&amp;csui=3" TargetMode="External"/><Relationship Id="rId5" Type="http://schemas.openxmlformats.org/officeDocument/2006/relationships/hyperlink" Target="https://www.google.com/search?sca_esv=ba7240e1186f396b&amp;cs=1&amp;sxsrf=AHTn8zrAkbdT8HIoSAU83kdInS34983f5g%3A1747626238892&amp;q=Korean+Confederation+of+Labor&amp;sa=X&amp;ved=2ahUKEwi8tYuJz66NAxX4GFkFHb7MNygQxccNegQIAhAC&amp;mstk=AUtExfD8gIylbjLj-F8HxL8ETdkctIg-r3xhmamQPdl1cyXAwLSWkLvgy8B5qexPAlqlQe0yhZKW6mybTul-MEsq43d4FL-Eb7NlQuK9qi48QuKDl4u8dfVZhkGsPmtLZvgNGWhiociAM6U84PcMmm1pXuE-pk5Y8VSmyLz_oOQN6eZthKiD8L0cB2wVciVaKqywKwOHTPjW7ZbbZvH4M_xGF7mie_xRNm1jOSCCXRI8JI58SQXRlIDYuKc5cfmn1Jaqk287OpbetMq0o71Je1l91YTt0FniDasmRO2-4jxfD-cEig&amp;csui=3" TargetMode="External"/><Relationship Id="rId10" Type="http://schemas.openxmlformats.org/officeDocument/2006/relationships/hyperlink" Target="https://www.google.com/search?cs=1&amp;sca_esv=ba7240e1186f396b&amp;sxsrf=AHTn8zq-9Pa3vANT6vXRREJ1haDOf_jK0Q%3A1747626842174&amp;q=Montgomery+Improvement+Association+%28MIA%29&amp;sa=X&amp;ved=2ahUKEwii3-io0a6NAxWPFVkFHR4RAwwQxccNegQIEhAB&amp;mstk=AUtExfASJS54OSVwoVrMmYcFODn1cxz__A4II7M0mX4iWrLniqKHTcc5K5W8lj457uZVT8QxGCahzXARwW7X-w5B7F88g1Zz11jBuVWk2cqukJutDV3i_Ah-zOiiFP2iFxePGR2sR5croykcsJGdG-TMGqKqX6AE1MqCgv1d2hsLBNAadRvT2hddPu2eln_-_mrmbDbUsRliqeqlkzYvqNvxFkdmSKqUEIUgATf_wMyO9B7P5_nvVB2545JTuOekRI1wHV5eScIvbsW7v5BEzZtyHp9maEdVlqxanOvwTFrhipRVww&amp;csui=3" TargetMode="External"/><Relationship Id="rId4" Type="http://schemas.openxmlformats.org/officeDocument/2006/relationships/hyperlink" Target="https://www.google.com/search?sca_esv=ba7240e1186f396b&amp;cs=1&amp;sxsrf=AHTn8zrAkbdT8HIoSAU83kdInS34983f5g%3A1747626238892&amp;q=Korean+Metal+Workers+Union&amp;sa=X&amp;ved=2ahUKEwi8tYuJz66NAxX4GFkFHb7MNygQxccNegQIAhAB&amp;mstk=AUtExfD8gIylbjLj-F8HxL8ETdkctIg-r3xhmamQPdl1cyXAwLSWkLvgy8B5qexPAlqlQe0yhZKW6mybTul-MEsq43d4FL-Eb7NlQuK9qi48QuKDl4u8dfVZhkGsPmtLZvgNGWhiociAM6U84PcMmm1pXuE-pk5Y8VSmyLz_oOQN6eZthKiD8L0cB2wVciVaKqywKwOHTPjW7ZbbZvH4M_xGF7mie_xRNm1jOSCCXRI8JI58SQXRlIDYuKc5cfmn1Jaqk287OpbetMq0o71Je1l91YTt0FniDasmRO2-4jxfD-cEig&amp;csui=3" TargetMode="External"/><Relationship Id="rId9" Type="http://schemas.openxmlformats.org/officeDocument/2006/relationships/hyperlink" Target="https://www.google.com/search?cs=1&amp;sca_esv=ba7240e1186f396b&amp;sxsrf=AHTn8zq-9Pa3vANT6vXRREJ1haDOf_jK0Q%3A1747626842174&amp;q=Jo+Ann+Robinson&amp;sa=X&amp;ved=2ahUKEwii3-io0a6NAxWPFVkFHR4RAwwQxccNegQIKBAB&amp;mstk=AUtExfASJS54OSVwoVrMmYcFODn1cxz__A4II7M0mX4iWrLniqKHTcc5K5W8lj457uZVT8QxGCahzXARwW7X-w5B7F88g1Zz11jBuVWk2cqukJutDV3i_Ah-zOiiFP2iFxePGR2sR5croykcsJGdG-TMGqKqX6AE1MqCgv1d2hsLBNAadRvT2hddPu2eln_-_mrmbDbUsRliqeqlkzYvqNvxFkdmSKqUEIUgATf_wMyO9B7P5_nvVB2545JTuOekRI1wHV5eScIvbsW7v5BEzZtyHp9maEdVlqxanOvwTFrhipRVww&amp;csui=3"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g4dfce81f19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0" name="Google Shape;1160;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g365217720d8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0" name="Google Shape;1260;g365217720d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g365217720d8_0_4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9" name="Google Shape;1289;g365217720d8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3"/>
        <p:cNvGrpSpPr/>
        <p:nvPr/>
      </p:nvGrpSpPr>
      <p:grpSpPr>
        <a:xfrm>
          <a:off x="0" y="0"/>
          <a:ext cx="0" cy="0"/>
          <a:chOff x="0" y="0"/>
          <a:chExt cx="0" cy="0"/>
        </a:xfrm>
      </p:grpSpPr>
      <p:sp>
        <p:nvSpPr>
          <p:cNvPr id="1394" name="Google Shape;1394;g365217720d8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5" name="Google Shape;1395;g365217720d8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1"/>
        <p:cNvGrpSpPr/>
        <p:nvPr/>
      </p:nvGrpSpPr>
      <p:grpSpPr>
        <a:xfrm>
          <a:off x="0" y="0"/>
          <a:ext cx="0" cy="0"/>
          <a:chOff x="0" y="0"/>
          <a:chExt cx="0" cy="0"/>
        </a:xfrm>
      </p:grpSpPr>
      <p:sp>
        <p:nvSpPr>
          <p:cNvPr id="1492" name="Google Shape;1492;g365217720d8_0_2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3" name="Google Shape;1493;g365217720d8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g365217720d8_0_4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0" name="Google Shape;1630;g365217720d8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7"/>
        <p:cNvGrpSpPr/>
        <p:nvPr/>
      </p:nvGrpSpPr>
      <p:grpSpPr>
        <a:xfrm>
          <a:off x="0" y="0"/>
          <a:ext cx="0" cy="0"/>
          <a:chOff x="0" y="0"/>
          <a:chExt cx="0" cy="0"/>
        </a:xfrm>
      </p:grpSpPr>
      <p:sp>
        <p:nvSpPr>
          <p:cNvPr id="1658" name="Google Shape;1658;g365217720d8_0_5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9" name="Google Shape;1659;g365217720d8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3"/>
        <p:cNvGrpSpPr/>
        <p:nvPr/>
      </p:nvGrpSpPr>
      <p:grpSpPr>
        <a:xfrm>
          <a:off x="0" y="0"/>
          <a:ext cx="0" cy="0"/>
          <a:chOff x="0" y="0"/>
          <a:chExt cx="0" cy="0"/>
        </a:xfrm>
      </p:grpSpPr>
      <p:sp>
        <p:nvSpPr>
          <p:cNvPr id="1764" name="Google Shape;1764;g365217720d8_1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
        <p:nvSpPr>
          <p:cNvPr id="1765" name="Google Shape;1765;g365217720d8_1_45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7"/>
        <p:cNvGrpSpPr/>
        <p:nvPr/>
      </p:nvGrpSpPr>
      <p:grpSpPr>
        <a:xfrm>
          <a:off x="0" y="0"/>
          <a:ext cx="0" cy="0"/>
          <a:chOff x="0" y="0"/>
          <a:chExt cx="0" cy="0"/>
        </a:xfrm>
      </p:grpSpPr>
      <p:sp>
        <p:nvSpPr>
          <p:cNvPr id="1778" name="Google Shape;1778;g36530211970_0_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9" name="Google Shape;1779;g36530211970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4"/>
        <p:cNvGrpSpPr/>
        <p:nvPr/>
      </p:nvGrpSpPr>
      <p:grpSpPr>
        <a:xfrm>
          <a:off x="0" y="0"/>
          <a:ext cx="0" cy="0"/>
          <a:chOff x="0" y="0"/>
          <a:chExt cx="0" cy="0"/>
        </a:xfrm>
      </p:grpSpPr>
      <p:sp>
        <p:nvSpPr>
          <p:cNvPr id="1785" name="Google Shape;1785;g365217720d8_1_18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6" name="Google Shape;1786;g365217720d8_1_1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Does anyone recognize these photos?  Chile example: Diverse audiences brought in; a lot of training- madres kids, campaign about positive future- no campaign about the future. </a:t>
            </a:r>
            <a:endParaRPr/>
          </a:p>
          <a:p>
            <a:pPr marL="0" lvl="0" indent="0" algn="l" rtl="0">
              <a:spcBef>
                <a:spcPts val="0"/>
              </a:spcBef>
              <a:spcAft>
                <a:spcPts val="0"/>
              </a:spcAft>
              <a:buNone/>
            </a:pPr>
            <a:endParaRPr/>
          </a:p>
          <a:p>
            <a:pPr marL="0" lvl="0" indent="0" algn="l" rtl="0">
              <a:spcBef>
                <a:spcPts val="0"/>
              </a:spcBef>
              <a:spcAft>
                <a:spcPts val="0"/>
              </a:spcAft>
              <a:buNone/>
            </a:pPr>
            <a:r>
              <a:rPr lang="en" sz="1450">
                <a:solidFill>
                  <a:schemeClr val="dk1"/>
                </a:solidFill>
                <a:latin typeface="Spectral"/>
                <a:ea typeface="Spectral"/>
                <a:cs typeface="Spectral"/>
                <a:sym typeface="Spectral"/>
              </a:rPr>
              <a:t>Under Pinochet, institutions like community kitchens (</a:t>
            </a:r>
            <a:r>
              <a:rPr lang="en" sz="1450" i="1">
                <a:solidFill>
                  <a:schemeClr val="dk1"/>
                </a:solidFill>
                <a:latin typeface="Spectral"/>
                <a:ea typeface="Spectral"/>
                <a:cs typeface="Spectral"/>
                <a:sym typeface="Spectral"/>
              </a:rPr>
              <a:t>Ollas Comunes</a:t>
            </a:r>
            <a:r>
              <a:rPr lang="en" sz="1450">
                <a:solidFill>
                  <a:schemeClr val="dk1"/>
                </a:solidFill>
                <a:latin typeface="Spectral"/>
                <a:ea typeface="Spectral"/>
                <a:cs typeface="Spectral"/>
                <a:sym typeface="Spectral"/>
              </a:rPr>
              <a:t>) and the Catholic Church’s Vicaría de la Solidaridad provided not just services but also safe spaces. These institutions were harder for the regime to repress without drawing international condemnation. What are the institutions in DC we can partner with?</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3"/>
              </a:rPr>
              <a:t>https://antiauthoritarianplaybook.substack.com/p/lessons-from-solidarity-networks</a:t>
            </a:r>
            <a:endParaRPr/>
          </a:p>
          <a:p>
            <a:pPr marL="0" lvl="0" indent="0" algn="l" rtl="0">
              <a:spcBef>
                <a:spcPts val="0"/>
              </a:spcBef>
              <a:spcAft>
                <a:spcPts val="0"/>
              </a:spcAft>
              <a:buNone/>
            </a:pPr>
            <a:r>
              <a:rPr lang="en" u="sng">
                <a:solidFill>
                  <a:schemeClr val="hlink"/>
                </a:solidFill>
                <a:hlinkClick r:id="rId4"/>
              </a:rPr>
              <a:t>https://antiauthoritarianplaybook.substack.com/p/how-chiles-affinity-groups-resisted</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5"/>
              </a:rPr>
              <a:t>https://antiauthoritarianplaybook.substack.com/p/distributed-protest-organizing</a:t>
            </a: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6"/>
              </a:rPr>
              <a:t>https://en.wikipedia.org/wiki/Otpor</a:t>
            </a:r>
            <a:endParaRPr/>
          </a:p>
          <a:p>
            <a:pPr marL="0" lvl="0" indent="0" algn="l" rtl="0">
              <a:spcBef>
                <a:spcPts val="0"/>
              </a:spcBef>
              <a:spcAft>
                <a:spcPts val="0"/>
              </a:spcAft>
              <a:buNone/>
            </a:pPr>
            <a:endParaRPr/>
          </a:p>
          <a:p>
            <a:pPr marL="0" lvl="0" indent="0" algn="l" rtl="0">
              <a:lnSpc>
                <a:spcPct val="116000"/>
              </a:lnSpc>
              <a:spcBef>
                <a:spcPts val="1100"/>
              </a:spcBef>
              <a:spcAft>
                <a:spcPts val="0"/>
              </a:spcAft>
              <a:buClr>
                <a:schemeClr val="dk1"/>
              </a:buClr>
              <a:buSzPts val="1100"/>
              <a:buFont typeface="Arial"/>
              <a:buNone/>
            </a:pPr>
            <a:r>
              <a:rPr lang="en" sz="1250" b="1">
                <a:solidFill>
                  <a:schemeClr val="dk1"/>
                </a:solidFill>
                <a:latin typeface="Roboto"/>
                <a:ea typeface="Roboto"/>
                <a:cs typeface="Roboto"/>
                <a:sym typeface="Roboto"/>
              </a:rPr>
              <a:t>1. Leverage Trusted Institutions</a:t>
            </a:r>
            <a:endParaRPr sz="1250" b="1">
              <a:solidFill>
                <a:schemeClr val="dk1"/>
              </a:solidFill>
              <a:latin typeface="Roboto"/>
              <a:ea typeface="Roboto"/>
              <a:cs typeface="Roboto"/>
              <a:sym typeface="Roboto"/>
            </a:endParaRPr>
          </a:p>
          <a:p>
            <a:pPr marL="0" lvl="0" indent="0" algn="l" rtl="0">
              <a:lnSpc>
                <a:spcPct val="160000"/>
              </a:lnSpc>
              <a:spcBef>
                <a:spcPts val="700"/>
              </a:spcBef>
              <a:spcAft>
                <a:spcPts val="0"/>
              </a:spcAft>
              <a:buClr>
                <a:schemeClr val="dk1"/>
              </a:buClr>
              <a:buSzPts val="1100"/>
              <a:buFont typeface="Arial"/>
              <a:buNone/>
            </a:pPr>
            <a:r>
              <a:rPr lang="en" sz="1450">
                <a:solidFill>
                  <a:schemeClr val="dk1"/>
                </a:solidFill>
                <a:latin typeface="Spectral"/>
                <a:ea typeface="Spectral"/>
                <a:cs typeface="Spectral"/>
                <a:sym typeface="Spectral"/>
              </a:rPr>
              <a:t>Under Pinochet, institutions like community kitchens (</a:t>
            </a:r>
            <a:r>
              <a:rPr lang="en" sz="1450" i="1">
                <a:solidFill>
                  <a:schemeClr val="dk1"/>
                </a:solidFill>
                <a:latin typeface="Spectral"/>
                <a:ea typeface="Spectral"/>
                <a:cs typeface="Spectral"/>
                <a:sym typeface="Spectral"/>
              </a:rPr>
              <a:t>Ollas Comunes</a:t>
            </a:r>
            <a:r>
              <a:rPr lang="en" sz="1450">
                <a:solidFill>
                  <a:schemeClr val="dk1"/>
                </a:solidFill>
                <a:latin typeface="Spectral"/>
                <a:ea typeface="Spectral"/>
                <a:cs typeface="Spectral"/>
                <a:sym typeface="Spectral"/>
              </a:rPr>
              <a:t>) and the Catholic Church’s Vicaría de la Solidaridad provided not just services but also safe spaces. These institutions were harder for the regime to repress without drawing international condemnation.</a:t>
            </a:r>
            <a:endParaRPr sz="1450">
              <a:solidFill>
                <a:schemeClr val="dk1"/>
              </a:solidFill>
              <a:latin typeface="Spectral"/>
              <a:ea typeface="Spectral"/>
              <a:cs typeface="Spectral"/>
              <a:sym typeface="Spectral"/>
            </a:endParaRPr>
          </a:p>
          <a:p>
            <a:pPr marL="762000" lvl="0" indent="-320675" algn="l" rtl="0">
              <a:lnSpc>
                <a:spcPct val="115000"/>
              </a:lnSpc>
              <a:spcBef>
                <a:spcPts val="1500"/>
              </a:spcBef>
              <a:spcAft>
                <a:spcPts val="0"/>
              </a:spcAft>
              <a:buClr>
                <a:schemeClr val="dk1"/>
              </a:buClr>
              <a:buSzPts val="1450"/>
              <a:buFont typeface="Spectral"/>
              <a:buChar char="●"/>
            </a:pPr>
            <a:r>
              <a:rPr lang="en" sz="1450" b="1">
                <a:solidFill>
                  <a:schemeClr val="dk1"/>
                </a:solidFill>
                <a:latin typeface="Spectral"/>
                <a:ea typeface="Spectral"/>
                <a:cs typeface="Spectral"/>
                <a:sym typeface="Spectral"/>
              </a:rPr>
              <a:t>What Worked in Chile:</a:t>
            </a:r>
            <a:endParaRPr sz="1450" b="1">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b="1">
                <a:solidFill>
                  <a:schemeClr val="dk1"/>
                </a:solidFill>
                <a:latin typeface="Spectral"/>
                <a:ea typeface="Spectral"/>
                <a:cs typeface="Spectral"/>
                <a:sym typeface="Spectral"/>
              </a:rPr>
              <a:t>Ollas Comunes</a:t>
            </a:r>
            <a:r>
              <a:rPr lang="en" sz="1450">
                <a:solidFill>
                  <a:schemeClr val="dk1"/>
                </a:solidFill>
                <a:latin typeface="Spectral"/>
                <a:ea typeface="Spectral"/>
                <a:cs typeface="Spectral"/>
                <a:sym typeface="Spectral"/>
              </a:rPr>
              <a:t>: Women-led communal kitchens fed entire neighborhoods, fostering solidarity while addressing the immediate crisis of hunger caused by neoliberal economic policies.</a:t>
            </a:r>
            <a:endParaRPr sz="1450">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b="1">
                <a:solidFill>
                  <a:schemeClr val="dk1"/>
                </a:solidFill>
                <a:latin typeface="Spectral"/>
                <a:ea typeface="Spectral"/>
                <a:cs typeface="Spectral"/>
                <a:sym typeface="Spectral"/>
              </a:rPr>
              <a:t>Vicaría de la Solidaridad</a:t>
            </a:r>
            <a:r>
              <a:rPr lang="en" sz="1450">
                <a:solidFill>
                  <a:schemeClr val="dk1"/>
                </a:solidFill>
                <a:latin typeface="Spectral"/>
                <a:ea typeface="Spectral"/>
                <a:cs typeface="Spectral"/>
                <a:sym typeface="Spectral"/>
              </a:rPr>
              <a:t>: Sponsored by the Catholic Church, it provided humanitarian aid, legal support for victims of state violence, and meticulously documented human rights abuses.</a:t>
            </a:r>
            <a:endParaRPr sz="1450">
              <a:solidFill>
                <a:schemeClr val="dk1"/>
              </a:solidFill>
              <a:latin typeface="Spectral"/>
              <a:ea typeface="Spectral"/>
              <a:cs typeface="Spectral"/>
              <a:sym typeface="Spectral"/>
            </a:endParaRPr>
          </a:p>
          <a:p>
            <a:pPr marL="762000" lvl="0" indent="-320675" algn="l" rtl="0">
              <a:lnSpc>
                <a:spcPct val="115000"/>
              </a:lnSpc>
              <a:spcBef>
                <a:spcPts val="0"/>
              </a:spcBef>
              <a:spcAft>
                <a:spcPts val="0"/>
              </a:spcAft>
              <a:buClr>
                <a:schemeClr val="dk1"/>
              </a:buClr>
              <a:buSzPts val="1450"/>
              <a:buFont typeface="Spectral"/>
              <a:buChar char="●"/>
            </a:pPr>
            <a:r>
              <a:rPr lang="en" sz="1450" b="1">
                <a:solidFill>
                  <a:schemeClr val="dk1"/>
                </a:solidFill>
                <a:latin typeface="Spectral"/>
                <a:ea typeface="Spectral"/>
                <a:cs typeface="Spectral"/>
                <a:sym typeface="Spectral"/>
              </a:rPr>
              <a:t>Recommendation for Today:</a:t>
            </a:r>
            <a:endParaRPr sz="1450" b="1">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Partner with faith-based groups, cultural organizations, and trusted community spaces. Their established legitimacy can provide mutual aid networks with protection and resources.</a:t>
            </a:r>
            <a:endParaRPr sz="1450">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Work with these institutions to create “sanctuaries” for organizing and mutual aid, shielding efforts from direct state interference.</a:t>
            </a:r>
            <a:endParaRPr sz="1450">
              <a:solidFill>
                <a:schemeClr val="dk1"/>
              </a:solidFill>
              <a:latin typeface="Spectral"/>
              <a:ea typeface="Spectral"/>
              <a:cs typeface="Spectral"/>
              <a:sym typeface="Spectral"/>
            </a:endParaRPr>
          </a:p>
          <a:p>
            <a:pPr marL="0" lvl="0" indent="0" algn="l" rtl="0">
              <a:lnSpc>
                <a:spcPct val="116000"/>
              </a:lnSpc>
              <a:spcBef>
                <a:spcPts val="1400"/>
              </a:spcBef>
              <a:spcAft>
                <a:spcPts val="0"/>
              </a:spcAft>
              <a:buClr>
                <a:schemeClr val="dk1"/>
              </a:buClr>
              <a:buSzPts val="1100"/>
              <a:buFont typeface="Arial"/>
              <a:buNone/>
            </a:pPr>
            <a:r>
              <a:rPr lang="en" sz="1250" b="1">
                <a:solidFill>
                  <a:schemeClr val="dk1"/>
                </a:solidFill>
                <a:latin typeface="Roboto"/>
                <a:ea typeface="Roboto"/>
                <a:cs typeface="Roboto"/>
                <a:sym typeface="Roboto"/>
              </a:rPr>
              <a:t>2. Focus on Localized, Decentralized Efforts</a:t>
            </a:r>
            <a:endParaRPr sz="1250" b="1">
              <a:solidFill>
                <a:schemeClr val="dk1"/>
              </a:solidFill>
              <a:latin typeface="Roboto"/>
              <a:ea typeface="Roboto"/>
              <a:cs typeface="Roboto"/>
              <a:sym typeface="Roboto"/>
            </a:endParaRPr>
          </a:p>
          <a:p>
            <a:pPr marL="0" lvl="0" indent="0" algn="l" rtl="0">
              <a:lnSpc>
                <a:spcPct val="160000"/>
              </a:lnSpc>
              <a:spcBef>
                <a:spcPts val="700"/>
              </a:spcBef>
              <a:spcAft>
                <a:spcPts val="0"/>
              </a:spcAft>
              <a:buClr>
                <a:schemeClr val="dk1"/>
              </a:buClr>
              <a:buSzPts val="1100"/>
              <a:buFont typeface="Arial"/>
              <a:buNone/>
            </a:pPr>
            <a:r>
              <a:rPr lang="en" sz="1450">
                <a:solidFill>
                  <a:schemeClr val="dk1"/>
                </a:solidFill>
                <a:latin typeface="Spectral"/>
                <a:ea typeface="Spectral"/>
                <a:cs typeface="Spectral"/>
                <a:sym typeface="Spectral"/>
              </a:rPr>
              <a:t>Decentralization was key to survival. By distributing leadership and organizing at the grassroots level, Chilean networks avoided large-scale crackdowns and ensured their movements couldn’t be wiped out in one fell swoop.</a:t>
            </a:r>
            <a:endParaRPr sz="1450">
              <a:solidFill>
                <a:schemeClr val="dk1"/>
              </a:solidFill>
              <a:latin typeface="Spectral"/>
              <a:ea typeface="Spectral"/>
              <a:cs typeface="Spectral"/>
              <a:sym typeface="Spectral"/>
            </a:endParaRPr>
          </a:p>
          <a:p>
            <a:pPr marL="762000" lvl="0" indent="-320675" algn="l" rtl="0">
              <a:lnSpc>
                <a:spcPct val="115000"/>
              </a:lnSpc>
              <a:spcBef>
                <a:spcPts val="1500"/>
              </a:spcBef>
              <a:spcAft>
                <a:spcPts val="0"/>
              </a:spcAft>
              <a:buClr>
                <a:schemeClr val="dk1"/>
              </a:buClr>
              <a:buSzPts val="1450"/>
              <a:buFont typeface="Spectral"/>
              <a:buChar char="●"/>
            </a:pPr>
            <a:r>
              <a:rPr lang="en" sz="1450" b="1">
                <a:solidFill>
                  <a:schemeClr val="dk1"/>
                </a:solidFill>
                <a:latin typeface="Spectral"/>
                <a:ea typeface="Spectral"/>
                <a:cs typeface="Spectral"/>
                <a:sym typeface="Spectral"/>
              </a:rPr>
              <a:t>What Worked in Chile:</a:t>
            </a:r>
            <a:endParaRPr sz="1450" b="1">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Neighborhood committees organized aid distribution and resistance efforts autonomously, limiting exposure and enhancing trust among members.</a:t>
            </a:r>
            <a:endParaRPr sz="1450">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Clear boundaries between local and national efforts made networks harder to infiltrate.</a:t>
            </a:r>
            <a:endParaRPr sz="1450">
              <a:solidFill>
                <a:schemeClr val="dk1"/>
              </a:solidFill>
              <a:latin typeface="Spectral"/>
              <a:ea typeface="Spectral"/>
              <a:cs typeface="Spectral"/>
              <a:sym typeface="Spectral"/>
            </a:endParaRPr>
          </a:p>
          <a:p>
            <a:pPr marL="762000" lvl="0" indent="-320675" algn="l" rtl="0">
              <a:lnSpc>
                <a:spcPct val="115000"/>
              </a:lnSpc>
              <a:spcBef>
                <a:spcPts val="0"/>
              </a:spcBef>
              <a:spcAft>
                <a:spcPts val="0"/>
              </a:spcAft>
              <a:buClr>
                <a:schemeClr val="dk1"/>
              </a:buClr>
              <a:buSzPts val="1450"/>
              <a:buFont typeface="Spectral"/>
              <a:buChar char="●"/>
            </a:pPr>
            <a:r>
              <a:rPr lang="en" sz="1450" b="1">
                <a:solidFill>
                  <a:schemeClr val="dk1"/>
                </a:solidFill>
                <a:latin typeface="Spectral"/>
                <a:ea typeface="Spectral"/>
                <a:cs typeface="Spectral"/>
                <a:sym typeface="Spectral"/>
              </a:rPr>
              <a:t>Recommendation for Today:</a:t>
            </a:r>
            <a:endParaRPr sz="1450" b="1">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Prioritize grassroots leadership and ensure that decisions are made at the local level by those closest to the issues.</a:t>
            </a:r>
            <a:endParaRPr sz="1450">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Keep mutual aid groups small, trusted, and interconnected rather than centralized under one big organization, which could be targeted by authoritarians.</a:t>
            </a:r>
            <a:endParaRPr sz="1450">
              <a:solidFill>
                <a:schemeClr val="dk1"/>
              </a:solidFill>
              <a:latin typeface="Spectral"/>
              <a:ea typeface="Spectral"/>
              <a:cs typeface="Spectral"/>
              <a:sym typeface="Spectral"/>
            </a:endParaRPr>
          </a:p>
          <a:p>
            <a:pPr marL="0" lvl="0" indent="0" algn="l" rtl="0">
              <a:lnSpc>
                <a:spcPct val="116000"/>
              </a:lnSpc>
              <a:spcBef>
                <a:spcPts val="1400"/>
              </a:spcBef>
              <a:spcAft>
                <a:spcPts val="0"/>
              </a:spcAft>
              <a:buClr>
                <a:schemeClr val="dk1"/>
              </a:buClr>
              <a:buSzPts val="1100"/>
              <a:buFont typeface="Arial"/>
              <a:buNone/>
            </a:pPr>
            <a:r>
              <a:rPr lang="en" sz="1250" b="1">
                <a:solidFill>
                  <a:schemeClr val="dk1"/>
                </a:solidFill>
                <a:latin typeface="Roboto"/>
                <a:ea typeface="Roboto"/>
                <a:cs typeface="Roboto"/>
                <a:sym typeface="Roboto"/>
              </a:rPr>
              <a:t>3. Document and Advocate</a:t>
            </a:r>
            <a:endParaRPr sz="1250" b="1">
              <a:solidFill>
                <a:schemeClr val="dk1"/>
              </a:solidFill>
              <a:latin typeface="Roboto"/>
              <a:ea typeface="Roboto"/>
              <a:cs typeface="Roboto"/>
              <a:sym typeface="Roboto"/>
            </a:endParaRPr>
          </a:p>
          <a:p>
            <a:pPr marL="0" lvl="0" indent="0" algn="l" rtl="0">
              <a:lnSpc>
                <a:spcPct val="160000"/>
              </a:lnSpc>
              <a:spcBef>
                <a:spcPts val="700"/>
              </a:spcBef>
              <a:spcAft>
                <a:spcPts val="0"/>
              </a:spcAft>
              <a:buClr>
                <a:schemeClr val="dk1"/>
              </a:buClr>
              <a:buSzPts val="1100"/>
              <a:buFont typeface="Arial"/>
              <a:buNone/>
            </a:pPr>
            <a:r>
              <a:rPr lang="en" sz="1450">
                <a:solidFill>
                  <a:schemeClr val="dk1"/>
                </a:solidFill>
                <a:latin typeface="Spectral"/>
                <a:ea typeface="Spectral"/>
                <a:cs typeface="Spectral"/>
                <a:sym typeface="Spectral"/>
              </a:rPr>
              <a:t>The Vicaría didn’t just provide aid—it built a meticulous archive of human rights abuses. This dual approach of care and advocacy put a spotlight on the regime’s brutality, forcing international actors to pay attention.</a:t>
            </a:r>
            <a:endParaRPr sz="1450">
              <a:solidFill>
                <a:schemeClr val="dk1"/>
              </a:solidFill>
              <a:latin typeface="Spectral"/>
              <a:ea typeface="Spectral"/>
              <a:cs typeface="Spectral"/>
              <a:sym typeface="Spectral"/>
            </a:endParaRPr>
          </a:p>
          <a:p>
            <a:pPr marL="762000" lvl="0" indent="-320675" algn="l" rtl="0">
              <a:lnSpc>
                <a:spcPct val="115000"/>
              </a:lnSpc>
              <a:spcBef>
                <a:spcPts val="1500"/>
              </a:spcBef>
              <a:spcAft>
                <a:spcPts val="0"/>
              </a:spcAft>
              <a:buClr>
                <a:schemeClr val="dk1"/>
              </a:buClr>
              <a:buSzPts val="1450"/>
              <a:buFont typeface="Spectral"/>
              <a:buChar char="●"/>
            </a:pPr>
            <a:r>
              <a:rPr lang="en" sz="1450" b="1">
                <a:solidFill>
                  <a:schemeClr val="dk1"/>
                </a:solidFill>
                <a:latin typeface="Spectral"/>
                <a:ea typeface="Spectral"/>
                <a:cs typeface="Spectral"/>
                <a:sym typeface="Spectral"/>
              </a:rPr>
              <a:t>What Worked in Chile:</a:t>
            </a:r>
            <a:endParaRPr sz="1450" b="1">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Detailed documentation of torture, disappearances, and killings gave survivors and families tools to demand justice and accountability.</a:t>
            </a:r>
            <a:endParaRPr sz="1450">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Media networks helped spread these stories beyond Chile, pressuring Pinochet’s regime internationally.</a:t>
            </a:r>
            <a:endParaRPr sz="1450">
              <a:solidFill>
                <a:schemeClr val="dk1"/>
              </a:solidFill>
              <a:latin typeface="Spectral"/>
              <a:ea typeface="Spectral"/>
              <a:cs typeface="Spectral"/>
              <a:sym typeface="Spectral"/>
            </a:endParaRPr>
          </a:p>
          <a:p>
            <a:pPr marL="762000" lvl="0" indent="-320675" algn="l" rtl="0">
              <a:lnSpc>
                <a:spcPct val="115000"/>
              </a:lnSpc>
              <a:spcBef>
                <a:spcPts val="0"/>
              </a:spcBef>
              <a:spcAft>
                <a:spcPts val="0"/>
              </a:spcAft>
              <a:buClr>
                <a:schemeClr val="dk1"/>
              </a:buClr>
              <a:buSzPts val="1450"/>
              <a:buFont typeface="Spectral"/>
              <a:buChar char="●"/>
            </a:pPr>
            <a:r>
              <a:rPr lang="en" sz="1450" b="1">
                <a:solidFill>
                  <a:schemeClr val="dk1"/>
                </a:solidFill>
                <a:latin typeface="Spectral"/>
                <a:ea typeface="Spectral"/>
                <a:cs typeface="Spectral"/>
                <a:sym typeface="Spectral"/>
              </a:rPr>
              <a:t>Recommendation for Today:</a:t>
            </a:r>
            <a:endParaRPr sz="1450" b="1">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Establish networks of trusted journalists, citizen documentarians, and advocates who can safely record and disseminate stories of repression and neglect.</a:t>
            </a:r>
            <a:endParaRPr sz="1450">
              <a:solidFill>
                <a:schemeClr val="dk1"/>
              </a:solidFill>
              <a:latin typeface="Spectral"/>
              <a:ea typeface="Spectral"/>
              <a:cs typeface="Spectral"/>
              <a:sym typeface="Spectral"/>
            </a:endParaRPr>
          </a:p>
          <a:p>
            <a:pPr marL="1524000" lvl="1" indent="-320675" algn="l" rtl="0">
              <a:lnSpc>
                <a:spcPct val="115000"/>
              </a:lnSpc>
              <a:spcBef>
                <a:spcPts val="0"/>
              </a:spcBef>
              <a:spcAft>
                <a:spcPts val="0"/>
              </a:spcAft>
              <a:buClr>
                <a:schemeClr val="dk1"/>
              </a:buClr>
              <a:buSzPts val="1450"/>
              <a:buFont typeface="Spectral"/>
              <a:buChar char="○"/>
            </a:pPr>
            <a:r>
              <a:rPr lang="en" sz="1450">
                <a:solidFill>
                  <a:schemeClr val="dk1"/>
                </a:solidFill>
                <a:latin typeface="Spectral"/>
                <a:ea typeface="Spectral"/>
                <a:cs typeface="Spectral"/>
                <a:sym typeface="Spectral"/>
              </a:rPr>
              <a:t>Use encrypted digital tools to protect vulnerable communities while amplifying their struggles to both local and international audiences.</a:t>
            </a:r>
            <a:endParaRPr sz="1450">
              <a:solidFill>
                <a:schemeClr val="dk1"/>
              </a:solidFill>
              <a:latin typeface="Spectral"/>
              <a:ea typeface="Spectral"/>
              <a:cs typeface="Spectral"/>
              <a:sym typeface="Spectral"/>
            </a:endParaRPr>
          </a:p>
          <a:p>
            <a:pPr marL="0" lvl="0" indent="0" algn="l" rtl="0">
              <a:spcBef>
                <a:spcPts val="140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1"/>
        <p:cNvGrpSpPr/>
        <p:nvPr/>
      </p:nvGrpSpPr>
      <p:grpSpPr>
        <a:xfrm>
          <a:off x="0" y="0"/>
          <a:ext cx="0" cy="0"/>
          <a:chOff x="0" y="0"/>
          <a:chExt cx="0" cy="0"/>
        </a:xfrm>
      </p:grpSpPr>
      <p:sp>
        <p:nvSpPr>
          <p:cNvPr id="1792" name="Google Shape;1792;g365217720d8_1_20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3" name="Google Shape;1793;g365217720d8_1_20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December 3, 2024 at 10:27pm – President Yoon declared martial law. (This was later revealed to be a full-fledged coup attempt).</a:t>
            </a:r>
            <a:endParaRPr/>
          </a:p>
          <a:p>
            <a:pPr marL="0" lvl="0" indent="0" algn="l" rtl="0">
              <a:spcBef>
                <a:spcPts val="0"/>
              </a:spcBef>
              <a:spcAft>
                <a:spcPts val="0"/>
              </a:spcAft>
              <a:buNone/>
            </a:pPr>
            <a:endParaRPr/>
          </a:p>
          <a:p>
            <a:pPr marL="0" lvl="0" indent="0" algn="l" rtl="0">
              <a:spcBef>
                <a:spcPts val="0"/>
              </a:spcBef>
              <a:spcAft>
                <a:spcPts val="0"/>
              </a:spcAft>
              <a:buNone/>
            </a:pPr>
            <a:r>
              <a:rPr lang="en"/>
              <a:t>Different people are able to take different types of risks– some people might help watch others’ kids while they go to a protest, while other protest. The bus boycott lasted over a year and some people played the critical role of supporting with childcare and food preparation for people who sustained long commutes.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3"/>
              </a:rPr>
              <a:t>https://en.wikipedia.org/wiki/2024_South_Korean_martial_law_crisis</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t>In December 2024, the South Korean Labor Confederation, including the </a:t>
            </a:r>
            <a:r>
              <a:rPr lang="en" u="sng">
                <a:solidFill>
                  <a:schemeClr val="hlink"/>
                </a:solidFill>
                <a:hlinkClick r:id="rId4"/>
              </a:rPr>
              <a:t>Korean Metal Workers Union</a:t>
            </a:r>
            <a:r>
              <a:rPr lang="en"/>
              <a:t> and the </a:t>
            </a:r>
            <a:r>
              <a:rPr lang="en" u="sng">
                <a:solidFill>
                  <a:schemeClr val="hlink"/>
                </a:solidFill>
                <a:hlinkClick r:id="rId5"/>
              </a:rPr>
              <a:t>Korean Confederation of Labor</a:t>
            </a:r>
            <a:r>
              <a:rPr lang="en"/>
              <a:t>, played a crucial role in mobilizing against President Yoon Suk Yeol's attempted imposition of martial law. These unions swiftly called for a strike to defend democracy, with tens of thousands of workers participating in protests and urging the president's resignation. </a:t>
            </a:r>
            <a:endParaRPr/>
          </a:p>
          <a:p>
            <a:pPr marL="0" lvl="0" indent="0" algn="l" rtl="0">
              <a:spcBef>
                <a:spcPts val="0"/>
              </a:spcBef>
              <a:spcAft>
                <a:spcPts val="0"/>
              </a:spcAft>
              <a:buClr>
                <a:schemeClr val="dk1"/>
              </a:buClr>
              <a:buSzPts val="1100"/>
              <a:buFont typeface="Arial"/>
              <a:buNone/>
            </a:pPr>
            <a:r>
              <a:rPr lang="en"/>
              <a:t>Here's a more detailed look:</a:t>
            </a:r>
            <a:endParaRPr/>
          </a:p>
          <a:p>
            <a:pPr marL="457200" lvl="0" indent="-228600" algn="l" rtl="0">
              <a:spcBef>
                <a:spcPts val="0"/>
              </a:spcBef>
              <a:spcAft>
                <a:spcPts val="0"/>
              </a:spcAft>
              <a:buSzPts val="1100"/>
              <a:buNone/>
            </a:pPr>
            <a:r>
              <a:rPr lang="en"/>
              <a:t>Unions' Response:</a:t>
            </a:r>
            <a:br>
              <a:rPr lang="en"/>
            </a:br>
            <a:r>
              <a:rPr lang="en"/>
              <a:t>The Korean Confederation of Trade Unions (KCTU) and other labor groups reacted immediately to President Yoon's declaration of martial law, viewing it as a threat to democracy and a violation of the rule of law. </a:t>
            </a:r>
            <a:endParaRPr/>
          </a:p>
          <a:p>
            <a:pPr marL="457200" lvl="0" indent="-228600" algn="l" rtl="0">
              <a:spcBef>
                <a:spcPts val="0"/>
              </a:spcBef>
              <a:spcAft>
                <a:spcPts val="0"/>
              </a:spcAft>
              <a:buSzPts val="1100"/>
              <a:buNone/>
            </a:pPr>
            <a:r>
              <a:rPr lang="en"/>
              <a:t>Mobilization and Protests:</a:t>
            </a:r>
            <a:br>
              <a:rPr lang="en"/>
            </a:br>
            <a:r>
              <a:rPr lang="en"/>
              <a:t>Unions mobilized their members, calling for strikes and mass demonstrations to oppose the martial law and demand the president's resignation. </a:t>
            </a:r>
            <a:endParaRPr/>
          </a:p>
          <a:p>
            <a:pPr marL="457200" lvl="0" indent="-228600" algn="l" rtl="0">
              <a:spcBef>
                <a:spcPts val="0"/>
              </a:spcBef>
              <a:spcAft>
                <a:spcPts val="0"/>
              </a:spcAft>
              <a:buSzPts val="1100"/>
              <a:buNone/>
            </a:pPr>
            <a:r>
              <a:rPr lang="en"/>
              <a:t>Impact on Martial Law:</a:t>
            </a:r>
            <a:br>
              <a:rPr lang="en"/>
            </a:br>
            <a:r>
              <a:rPr lang="en"/>
              <a:t>The unified opposition, including the unions, played a significant role in forcing President Yoon to reverse his decision and lift the martial law decree within hours. </a:t>
            </a:r>
            <a:endParaRPr/>
          </a:p>
          <a:p>
            <a:pPr marL="457200" lvl="0" indent="-228600" algn="l" rtl="0">
              <a:spcBef>
                <a:spcPts val="0"/>
              </a:spcBef>
              <a:spcAft>
                <a:spcPts val="0"/>
              </a:spcAft>
              <a:buSzPts val="1100"/>
              <a:buNone/>
            </a:pPr>
            <a:r>
              <a:rPr lang="en"/>
              <a:t>Ongoing Struggle:</a:t>
            </a:r>
            <a:br>
              <a:rPr lang="en"/>
            </a:br>
            <a:r>
              <a:rPr lang="en"/>
              <a:t>The unions continued to push for the president's impeachment and to address the underlying political issues that led to the crisis. </a:t>
            </a:r>
            <a:endParaRPr/>
          </a:p>
          <a:p>
            <a:pPr marL="457200" lvl="0" indent="-228600" algn="l" rtl="0">
              <a:spcBef>
                <a:spcPts val="0"/>
              </a:spcBef>
              <a:spcAft>
                <a:spcPts val="0"/>
              </a:spcAft>
              <a:buSzPts val="1100"/>
              <a:buNone/>
            </a:pPr>
            <a:r>
              <a:rPr lang="en"/>
              <a:t>Historical Context:</a:t>
            </a:r>
            <a:br>
              <a:rPr lang="en"/>
            </a:br>
            <a:r>
              <a:rPr lang="en"/>
              <a:t>The unions' actions were seen as a continuation of a long tradition of South Korean labor activism in defending democracy and fighting for workers' rights.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marR="63500" lvl="0" indent="0" algn="l" rtl="0">
              <a:lnSpc>
                <a:spcPct val="115000"/>
              </a:lnSpc>
              <a:spcBef>
                <a:spcPts val="0"/>
              </a:spcBef>
              <a:spcAft>
                <a:spcPts val="0"/>
              </a:spcAft>
              <a:buNone/>
            </a:pPr>
            <a:r>
              <a:rPr lang="en" sz="1350">
                <a:solidFill>
                  <a:srgbClr val="EEF0FF"/>
                </a:solidFill>
                <a:highlight>
                  <a:srgbClr val="101218"/>
                </a:highlight>
                <a:latin typeface="Roboto"/>
                <a:ea typeface="Roboto"/>
                <a:cs typeface="Roboto"/>
                <a:sym typeface="Roboto"/>
              </a:rPr>
              <a:t>The Montgomery Bus Boycott was </a:t>
            </a:r>
            <a:r>
              <a:rPr lang="en" sz="1350">
                <a:solidFill>
                  <a:srgbClr val="EEF0FF"/>
                </a:solidFill>
                <a:highlight>
                  <a:srgbClr val="34457F"/>
                </a:highlight>
                <a:latin typeface="Roboto"/>
                <a:ea typeface="Roboto"/>
                <a:cs typeface="Roboto"/>
                <a:sym typeface="Roboto"/>
              </a:rPr>
              <a:t>a landmark civil rights protest in Montgomery, Alabama, where African Americans refused to ride city buses for 381 days to protest segregation laws on public transportation</a:t>
            </a:r>
            <a:r>
              <a:rPr lang="en" sz="1350">
                <a:solidFill>
                  <a:srgbClr val="EEF0FF"/>
                </a:solidFill>
                <a:highlight>
                  <a:srgbClr val="101218"/>
                </a:highlight>
                <a:latin typeface="Roboto"/>
                <a:ea typeface="Roboto"/>
                <a:cs typeface="Roboto"/>
                <a:sym typeface="Roboto"/>
              </a:rPr>
              <a:t>. This boycott, which began in December 1955, was a direct response to </a:t>
            </a:r>
            <a:r>
              <a:rPr lang="en" sz="1350" u="sng">
                <a:solidFill>
                  <a:schemeClr val="hlink"/>
                </a:solidFill>
                <a:highlight>
                  <a:srgbClr val="101218"/>
                </a:highlight>
                <a:latin typeface="Roboto"/>
                <a:ea typeface="Roboto"/>
                <a:cs typeface="Roboto"/>
                <a:sym typeface="Roboto"/>
                <a:hlinkClick r:id="rId6"/>
              </a:rPr>
              <a:t>Rosa Parks</a:t>
            </a:r>
            <a:r>
              <a:rPr lang="en" sz="1350">
                <a:solidFill>
                  <a:srgbClr val="EEF0FF"/>
                </a:solidFill>
                <a:highlight>
                  <a:srgbClr val="101218"/>
                </a:highlight>
                <a:latin typeface="Roboto"/>
                <a:ea typeface="Roboto"/>
                <a:cs typeface="Roboto"/>
                <a:sym typeface="Roboto"/>
              </a:rPr>
              <a:t>'s arrest for refusing to give up her seat to a white passenger. The boycott ultimately led to the desegregation of Montgomery buses in 1956 after the Supreme Court ruled that segregation on buses was unconstitutional. </a:t>
            </a:r>
            <a:endParaRPr sz="1350">
              <a:solidFill>
                <a:srgbClr val="EEF0FF"/>
              </a:solidFill>
              <a:highlight>
                <a:srgbClr val="101218"/>
              </a:highlight>
              <a:latin typeface="Roboto"/>
              <a:ea typeface="Roboto"/>
              <a:cs typeface="Roboto"/>
              <a:sym typeface="Roboto"/>
            </a:endParaRPr>
          </a:p>
          <a:p>
            <a:pPr marL="0" lvl="0" indent="0" algn="l" rtl="0">
              <a:lnSpc>
                <a:spcPct val="144444"/>
              </a:lnSpc>
              <a:spcBef>
                <a:spcPts val="1500"/>
              </a:spcBef>
              <a:spcAft>
                <a:spcPts val="0"/>
              </a:spcAft>
              <a:buNone/>
            </a:pPr>
            <a:r>
              <a:rPr lang="en" sz="1350">
                <a:solidFill>
                  <a:srgbClr val="EEF0FF"/>
                </a:solidFill>
                <a:highlight>
                  <a:srgbClr val="101218"/>
                </a:highlight>
                <a:latin typeface="Roboto"/>
                <a:ea typeface="Roboto"/>
                <a:cs typeface="Roboto"/>
                <a:sym typeface="Roboto"/>
              </a:rPr>
              <a:t>Key aspects of the Montgomery Bus Boycott:</a:t>
            </a:r>
            <a:endParaRPr sz="1350">
              <a:solidFill>
                <a:srgbClr val="EEF0FF"/>
              </a:solidFill>
              <a:highlight>
                <a:srgbClr val="101218"/>
              </a:highlight>
              <a:latin typeface="Roboto"/>
              <a:ea typeface="Roboto"/>
              <a:cs typeface="Roboto"/>
              <a:sym typeface="Roboto"/>
            </a:endParaRPr>
          </a:p>
          <a:p>
            <a:pPr marL="190500" marR="63500" lvl="0" indent="-228600" algn="l" rtl="0">
              <a:lnSpc>
                <a:spcPct val="137500"/>
              </a:lnSpc>
              <a:spcBef>
                <a:spcPts val="800"/>
              </a:spcBef>
              <a:spcAft>
                <a:spcPts val="0"/>
              </a:spcAft>
              <a:buClr>
                <a:srgbClr val="EEF0FF"/>
              </a:buClr>
              <a:buSzPts val="1200"/>
              <a:buFont typeface="Roboto"/>
              <a:buNone/>
            </a:pPr>
            <a:r>
              <a:rPr lang="en" sz="1200" b="1" u="sng">
                <a:solidFill>
                  <a:schemeClr val="hlink"/>
                </a:solidFill>
                <a:highlight>
                  <a:srgbClr val="101218"/>
                </a:highlight>
                <a:latin typeface="Roboto"/>
                <a:ea typeface="Roboto"/>
                <a:cs typeface="Roboto"/>
                <a:sym typeface="Roboto"/>
                <a:hlinkClick r:id="rId7"/>
              </a:rPr>
              <a:t>Rosa Parks</a:t>
            </a:r>
            <a:r>
              <a:rPr lang="en" sz="1200" b="1">
                <a:solidFill>
                  <a:srgbClr val="EEF0FF"/>
                </a:solidFill>
                <a:highlight>
                  <a:srgbClr val="101218"/>
                </a:highlight>
                <a:latin typeface="Roboto"/>
                <a:ea typeface="Roboto"/>
                <a:cs typeface="Roboto"/>
                <a:sym typeface="Roboto"/>
              </a:rPr>
              <a:t>&amp; Spark:</a:t>
            </a:r>
            <a:br>
              <a:rPr lang="en" sz="1200" b="1">
                <a:solidFill>
                  <a:srgbClr val="EEF0FF"/>
                </a:solidFill>
                <a:highlight>
                  <a:srgbClr val="101218"/>
                </a:highlight>
                <a:latin typeface="Roboto"/>
                <a:ea typeface="Roboto"/>
                <a:cs typeface="Roboto"/>
                <a:sym typeface="Roboto"/>
              </a:rPr>
            </a:br>
            <a:r>
              <a:rPr lang="en" sz="1200">
                <a:solidFill>
                  <a:srgbClr val="C3C6D6"/>
                </a:solidFill>
                <a:highlight>
                  <a:srgbClr val="101218"/>
                </a:highlight>
                <a:latin typeface="Roboto"/>
                <a:ea typeface="Roboto"/>
                <a:cs typeface="Roboto"/>
                <a:sym typeface="Roboto"/>
              </a:rPr>
              <a:t>Rosa Parks' arrest on December 1, 1955, for refusing to give up her bus seat sparked the boycott, but the community had been actively working towards civil rights for some time. </a:t>
            </a:r>
            <a:endParaRPr sz="1200">
              <a:solidFill>
                <a:srgbClr val="C3C6D6"/>
              </a:solidFill>
              <a:highlight>
                <a:srgbClr val="101218"/>
              </a:highlight>
              <a:latin typeface="Roboto"/>
              <a:ea typeface="Roboto"/>
              <a:cs typeface="Roboto"/>
              <a:sym typeface="Roboto"/>
            </a:endParaRPr>
          </a:p>
          <a:p>
            <a:pPr marL="190500" marR="63500" lvl="0" indent="-228600" algn="l" rtl="0">
              <a:lnSpc>
                <a:spcPct val="137500"/>
              </a:lnSpc>
              <a:spcBef>
                <a:spcPts val="0"/>
              </a:spcBef>
              <a:spcAft>
                <a:spcPts val="0"/>
              </a:spcAft>
              <a:buClr>
                <a:srgbClr val="EEF0FF"/>
              </a:buClr>
              <a:buSzPts val="1200"/>
              <a:buFont typeface="Roboto"/>
              <a:buNone/>
            </a:pPr>
            <a:r>
              <a:rPr lang="en" sz="1200" b="1" u="sng">
                <a:solidFill>
                  <a:schemeClr val="hlink"/>
                </a:solidFill>
                <a:highlight>
                  <a:srgbClr val="101218"/>
                </a:highlight>
                <a:latin typeface="Roboto"/>
                <a:ea typeface="Roboto"/>
                <a:cs typeface="Roboto"/>
                <a:sym typeface="Roboto"/>
                <a:hlinkClick r:id="rId8"/>
              </a:rPr>
              <a:t>Women's Political Council</a:t>
            </a:r>
            <a:r>
              <a:rPr lang="en" sz="1200" b="1">
                <a:solidFill>
                  <a:srgbClr val="EEF0FF"/>
                </a:solidFill>
                <a:highlight>
                  <a:srgbClr val="101218"/>
                </a:highlight>
                <a:latin typeface="Roboto"/>
                <a:ea typeface="Roboto"/>
                <a:cs typeface="Roboto"/>
                <a:sym typeface="Roboto"/>
              </a:rPr>
              <a:t> &amp; Planning:</a:t>
            </a:r>
            <a:br>
              <a:rPr lang="en" sz="1200" b="1">
                <a:solidFill>
                  <a:srgbClr val="EEF0FF"/>
                </a:solidFill>
                <a:highlight>
                  <a:srgbClr val="101218"/>
                </a:highlight>
                <a:latin typeface="Roboto"/>
                <a:ea typeface="Roboto"/>
                <a:cs typeface="Roboto"/>
                <a:sym typeface="Roboto"/>
              </a:rPr>
            </a:br>
            <a:r>
              <a:rPr lang="en" sz="1200" u="sng">
                <a:solidFill>
                  <a:schemeClr val="hlink"/>
                </a:solidFill>
                <a:highlight>
                  <a:srgbClr val="101218"/>
                </a:highlight>
                <a:latin typeface="Roboto"/>
                <a:ea typeface="Roboto"/>
                <a:cs typeface="Roboto"/>
                <a:sym typeface="Roboto"/>
                <a:hlinkClick r:id="rId9"/>
              </a:rPr>
              <a:t>Jo Ann Robinson</a:t>
            </a:r>
            <a:r>
              <a:rPr lang="en" sz="1200">
                <a:solidFill>
                  <a:srgbClr val="C3C6D6"/>
                </a:solidFill>
                <a:highlight>
                  <a:srgbClr val="101218"/>
                </a:highlight>
                <a:latin typeface="Roboto"/>
                <a:ea typeface="Roboto"/>
                <a:cs typeface="Roboto"/>
                <a:sym typeface="Roboto"/>
              </a:rPr>
              <a:t>, president of the Women's Political Council, played a key role in organizing the boycott and distributing leaflets calling for the one-day bus boycott. </a:t>
            </a:r>
            <a:endParaRPr sz="1200">
              <a:solidFill>
                <a:srgbClr val="C3C6D6"/>
              </a:solidFill>
              <a:highlight>
                <a:srgbClr val="101218"/>
              </a:highlight>
              <a:latin typeface="Roboto"/>
              <a:ea typeface="Roboto"/>
              <a:cs typeface="Roboto"/>
              <a:sym typeface="Roboto"/>
            </a:endParaRPr>
          </a:p>
          <a:p>
            <a:pPr marL="190500" marR="63500" lvl="0" indent="-228600" algn="l" rtl="0">
              <a:lnSpc>
                <a:spcPct val="137500"/>
              </a:lnSpc>
              <a:spcBef>
                <a:spcPts val="0"/>
              </a:spcBef>
              <a:spcAft>
                <a:spcPts val="0"/>
              </a:spcAft>
              <a:buClr>
                <a:srgbClr val="EEF0FF"/>
              </a:buClr>
              <a:buSzPts val="1200"/>
              <a:buFont typeface="Roboto"/>
              <a:buNone/>
            </a:pPr>
            <a:r>
              <a:rPr lang="en" sz="1200" b="1" u="sng">
                <a:solidFill>
                  <a:schemeClr val="hlink"/>
                </a:solidFill>
                <a:highlight>
                  <a:srgbClr val="101218"/>
                </a:highlight>
                <a:latin typeface="Roboto"/>
                <a:ea typeface="Roboto"/>
                <a:cs typeface="Roboto"/>
                <a:sym typeface="Roboto"/>
                <a:hlinkClick r:id="rId10"/>
              </a:rPr>
              <a:t>Montgomery Improvement Association (MIA)</a:t>
            </a:r>
            <a:r>
              <a:rPr lang="en" sz="1200" b="1">
                <a:solidFill>
                  <a:srgbClr val="EEF0FF"/>
                </a:solidFill>
                <a:highlight>
                  <a:srgbClr val="101218"/>
                </a:highlight>
                <a:latin typeface="Roboto"/>
                <a:ea typeface="Roboto"/>
                <a:cs typeface="Roboto"/>
                <a:sym typeface="Roboto"/>
              </a:rPr>
              <a:t> &amp; Continued Boycott:</a:t>
            </a:r>
            <a:br>
              <a:rPr lang="en" sz="1200" b="1">
                <a:solidFill>
                  <a:srgbClr val="EEF0FF"/>
                </a:solidFill>
                <a:highlight>
                  <a:srgbClr val="101218"/>
                </a:highlight>
                <a:latin typeface="Roboto"/>
                <a:ea typeface="Roboto"/>
                <a:cs typeface="Roboto"/>
                <a:sym typeface="Roboto"/>
              </a:rPr>
            </a:br>
            <a:r>
              <a:rPr lang="en" sz="1200">
                <a:solidFill>
                  <a:srgbClr val="C3C6D6"/>
                </a:solidFill>
                <a:highlight>
                  <a:srgbClr val="101218"/>
                </a:highlight>
                <a:latin typeface="Roboto"/>
                <a:ea typeface="Roboto"/>
                <a:cs typeface="Roboto"/>
                <a:sym typeface="Roboto"/>
              </a:rPr>
              <a:t>A group of local ministers, including </a:t>
            </a:r>
            <a:r>
              <a:rPr lang="en" sz="1200" u="sng">
                <a:solidFill>
                  <a:schemeClr val="hlink"/>
                </a:solidFill>
                <a:highlight>
                  <a:srgbClr val="101218"/>
                </a:highlight>
                <a:latin typeface="Roboto"/>
                <a:ea typeface="Roboto"/>
                <a:cs typeface="Roboto"/>
                <a:sym typeface="Roboto"/>
                <a:hlinkClick r:id="rId11"/>
              </a:rPr>
              <a:t>Martin Luther King Jr.</a:t>
            </a:r>
            <a:r>
              <a:rPr lang="en" sz="1200">
                <a:solidFill>
                  <a:srgbClr val="C3C6D6"/>
                </a:solidFill>
                <a:highlight>
                  <a:srgbClr val="101218"/>
                </a:highlight>
                <a:latin typeface="Roboto"/>
                <a:ea typeface="Roboto"/>
                <a:cs typeface="Roboto"/>
                <a:sym typeface="Roboto"/>
              </a:rPr>
              <a:t>, formed the MIA to organize and lead the boycott. </a:t>
            </a:r>
            <a:endParaRPr sz="1200">
              <a:solidFill>
                <a:srgbClr val="C3C6D6"/>
              </a:solidFill>
              <a:highlight>
                <a:srgbClr val="101218"/>
              </a:highlight>
              <a:latin typeface="Roboto"/>
              <a:ea typeface="Roboto"/>
              <a:cs typeface="Roboto"/>
              <a:sym typeface="Roboto"/>
            </a:endParaRPr>
          </a:p>
          <a:p>
            <a:pPr marL="190500" marR="63500" lvl="0" indent="-228600" algn="l" rtl="0">
              <a:lnSpc>
                <a:spcPct val="137500"/>
              </a:lnSpc>
              <a:spcBef>
                <a:spcPts val="0"/>
              </a:spcBef>
              <a:spcAft>
                <a:spcPts val="0"/>
              </a:spcAft>
              <a:buClr>
                <a:srgbClr val="EEF0FF"/>
              </a:buClr>
              <a:buSzPts val="1200"/>
              <a:buFont typeface="Roboto"/>
              <a:buNone/>
            </a:pPr>
            <a:r>
              <a:rPr lang="en" sz="1200" b="1">
                <a:solidFill>
                  <a:srgbClr val="EEF0FF"/>
                </a:solidFill>
                <a:highlight>
                  <a:srgbClr val="101218"/>
                </a:highlight>
                <a:latin typeface="Roboto"/>
                <a:ea typeface="Roboto"/>
                <a:cs typeface="Roboto"/>
                <a:sym typeface="Roboto"/>
              </a:rPr>
              <a:t>Impact &amp; Success:</a:t>
            </a:r>
            <a:br>
              <a:rPr lang="en" sz="1200" b="1">
                <a:solidFill>
                  <a:srgbClr val="EEF0FF"/>
                </a:solidFill>
                <a:highlight>
                  <a:srgbClr val="101218"/>
                </a:highlight>
                <a:latin typeface="Roboto"/>
                <a:ea typeface="Roboto"/>
                <a:cs typeface="Roboto"/>
                <a:sym typeface="Roboto"/>
              </a:rPr>
            </a:br>
            <a:r>
              <a:rPr lang="en" sz="1200">
                <a:solidFill>
                  <a:srgbClr val="C3C6D6"/>
                </a:solidFill>
                <a:highlight>
                  <a:srgbClr val="101218"/>
                </a:highlight>
                <a:latin typeface="Roboto"/>
                <a:ea typeface="Roboto"/>
                <a:cs typeface="Roboto"/>
                <a:sym typeface="Roboto"/>
              </a:rPr>
              <a:t>The boycott had a significant economic impact on the bus company and demonstrated the power of nonviolent civil disobedience, leading to the Supreme Court ruling against segregation on buses. </a:t>
            </a:r>
            <a:endParaRPr sz="1200">
              <a:solidFill>
                <a:srgbClr val="C3C6D6"/>
              </a:solidFill>
              <a:highlight>
                <a:srgbClr val="101218"/>
              </a:highlight>
              <a:latin typeface="Roboto"/>
              <a:ea typeface="Roboto"/>
              <a:cs typeface="Roboto"/>
              <a:sym typeface="Roboto"/>
            </a:endParaRPr>
          </a:p>
          <a:p>
            <a:pPr marL="190500" marR="63500" lvl="0" indent="-228600" algn="l" rtl="0">
              <a:lnSpc>
                <a:spcPct val="137500"/>
              </a:lnSpc>
              <a:spcBef>
                <a:spcPts val="0"/>
              </a:spcBef>
              <a:spcAft>
                <a:spcPts val="0"/>
              </a:spcAft>
              <a:buClr>
                <a:srgbClr val="EEF0FF"/>
              </a:buClr>
              <a:buSzPts val="1200"/>
              <a:buFont typeface="Roboto"/>
              <a:buNone/>
            </a:pPr>
            <a:r>
              <a:rPr lang="en" sz="1200" b="1">
                <a:solidFill>
                  <a:srgbClr val="EEF0FF"/>
                </a:solidFill>
                <a:highlight>
                  <a:srgbClr val="101218"/>
                </a:highlight>
                <a:latin typeface="Roboto"/>
                <a:ea typeface="Roboto"/>
                <a:cs typeface="Roboto"/>
                <a:sym typeface="Roboto"/>
              </a:rPr>
              <a:t>Desegregation:</a:t>
            </a:r>
            <a:br>
              <a:rPr lang="en" sz="1200" b="1">
                <a:solidFill>
                  <a:srgbClr val="EEF0FF"/>
                </a:solidFill>
                <a:highlight>
                  <a:srgbClr val="101218"/>
                </a:highlight>
                <a:latin typeface="Roboto"/>
                <a:ea typeface="Roboto"/>
                <a:cs typeface="Roboto"/>
                <a:sym typeface="Roboto"/>
              </a:rPr>
            </a:br>
            <a:r>
              <a:rPr lang="en" sz="1200">
                <a:solidFill>
                  <a:srgbClr val="C3C6D6"/>
                </a:solidFill>
                <a:highlight>
                  <a:srgbClr val="101218"/>
                </a:highlight>
                <a:latin typeface="Roboto"/>
                <a:ea typeface="Roboto"/>
                <a:cs typeface="Roboto"/>
                <a:sym typeface="Roboto"/>
              </a:rPr>
              <a:t>Montgomery buses were finally desegregated on December 20, 1956, marking a victory for the civil rights movement. </a:t>
            </a:r>
            <a:endParaRPr sz="1200">
              <a:solidFill>
                <a:srgbClr val="C3C6D6"/>
              </a:solidFill>
              <a:highlight>
                <a:srgbClr val="101218"/>
              </a:highlight>
              <a:latin typeface="Roboto"/>
              <a:ea typeface="Roboto"/>
              <a:cs typeface="Roboto"/>
              <a:sym typeface="Roboto"/>
            </a:endParaRPr>
          </a:p>
          <a:p>
            <a:pPr marL="457200" lvl="0" indent="-228600" algn="l" rtl="0">
              <a:lnSpc>
                <a:spcPct val="137500"/>
              </a:lnSpc>
              <a:spcBef>
                <a:spcPts val="0"/>
              </a:spcBef>
              <a:spcAft>
                <a:spcPts val="0"/>
              </a:spcAft>
              <a:buClr>
                <a:srgbClr val="EEF0FF"/>
              </a:buClr>
              <a:buSzPts val="1200"/>
              <a:buFont typeface="Roboto"/>
              <a:buNone/>
            </a:pPr>
            <a:r>
              <a:rPr lang="en" sz="1200" b="1">
                <a:solidFill>
                  <a:srgbClr val="EEF0FF"/>
                </a:solidFill>
                <a:highlight>
                  <a:srgbClr val="101218"/>
                </a:highlight>
                <a:latin typeface="Roboto"/>
                <a:ea typeface="Roboto"/>
                <a:cs typeface="Roboto"/>
                <a:sym typeface="Roboto"/>
              </a:rPr>
              <a:t>Legacy:</a:t>
            </a:r>
            <a:br>
              <a:rPr lang="en" sz="1200" b="1">
                <a:solidFill>
                  <a:srgbClr val="EEF0FF"/>
                </a:solidFill>
                <a:highlight>
                  <a:srgbClr val="101218"/>
                </a:highlight>
                <a:latin typeface="Roboto"/>
                <a:ea typeface="Roboto"/>
                <a:cs typeface="Roboto"/>
                <a:sym typeface="Roboto"/>
              </a:rPr>
            </a:br>
            <a:r>
              <a:rPr lang="en" sz="1200">
                <a:solidFill>
                  <a:srgbClr val="C3C6D6"/>
                </a:solidFill>
                <a:highlight>
                  <a:srgbClr val="101218"/>
                </a:highlight>
                <a:latin typeface="Roboto"/>
                <a:ea typeface="Roboto"/>
                <a:cs typeface="Roboto"/>
                <a:sym typeface="Roboto"/>
              </a:rPr>
              <a:t>The Montgomery Bus Boycott is considered a pivotal event in the civil rights movement, inspiring other protests and paving the way for future legal and social change. </a:t>
            </a:r>
            <a:endParaRPr sz="1200">
              <a:solidFill>
                <a:srgbClr val="C3C6D6"/>
              </a:solidFill>
              <a:highlight>
                <a:srgbClr val="101218"/>
              </a:highlight>
              <a:latin typeface="Roboto"/>
              <a:ea typeface="Roboto"/>
              <a:cs typeface="Roboto"/>
              <a:sym typeface="Roboto"/>
            </a:endParaRPr>
          </a:p>
          <a:p>
            <a:pPr marL="0" lvl="0" indent="0" algn="l" rtl="0">
              <a:spcBef>
                <a:spcPts val="150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8"/>
        <p:cNvGrpSpPr/>
        <p:nvPr/>
      </p:nvGrpSpPr>
      <p:grpSpPr>
        <a:xfrm>
          <a:off x="0" y="0"/>
          <a:ext cx="0" cy="0"/>
          <a:chOff x="0" y="0"/>
          <a:chExt cx="0" cy="0"/>
        </a:xfrm>
      </p:grpSpPr>
      <p:sp>
        <p:nvSpPr>
          <p:cNvPr id="1799" name="Google Shape;1799;g54dda1946d_6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0" name="Google Shape;1800;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g365217720d8_0_6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6" name="Google Shape;1806;g365217720d8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6"/>
        <p:cNvGrpSpPr/>
        <p:nvPr/>
      </p:nvGrpSpPr>
      <p:grpSpPr>
        <a:xfrm>
          <a:off x="0" y="0"/>
          <a:ext cx="0" cy="0"/>
          <a:chOff x="0" y="0"/>
          <a:chExt cx="0" cy="0"/>
        </a:xfrm>
      </p:grpSpPr>
      <p:sp>
        <p:nvSpPr>
          <p:cNvPr id="1907" name="Google Shape;1907;g365217720d8_0_7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8" name="Google Shape;1908;g365217720d8_0_7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3"/>
        <p:cNvGrpSpPr/>
        <p:nvPr/>
      </p:nvGrpSpPr>
      <p:grpSpPr>
        <a:xfrm>
          <a:off x="0" y="0"/>
          <a:ext cx="0" cy="0"/>
          <a:chOff x="0" y="0"/>
          <a:chExt cx="0" cy="0"/>
        </a:xfrm>
      </p:grpSpPr>
      <p:sp>
        <p:nvSpPr>
          <p:cNvPr id="1974" name="Google Shape;1974;g365217720d8_1_2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5" name="Google Shape;1975;g365217720d8_1_2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few transnational examples in which educators played a key role in resisting authoritarianism in the classroom and beyond.</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6"/>
        <p:cNvGrpSpPr/>
        <p:nvPr/>
      </p:nvGrpSpPr>
      <p:grpSpPr>
        <a:xfrm>
          <a:off x="0" y="0"/>
          <a:ext cx="0" cy="0"/>
          <a:chOff x="0" y="0"/>
          <a:chExt cx="0" cy="0"/>
        </a:xfrm>
      </p:grpSpPr>
      <p:sp>
        <p:nvSpPr>
          <p:cNvPr id="2037" name="Google Shape;2037;g365282d4c84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8" name="Google Shape;2038;g365282d4c84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Around 8,000 - 10,000 of Norway’s 12,000 teachers refused to teach the Nazis’ fascist curricula, submitting letters of refusal.</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The government shut down schools, prompting 200,000 parents to send protest letters. Meanwhile, schools continued to teach in secret. </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The regime arrested around 1,000 teachers, 499 of whom were sent to a concentration camp near Kirkenes in the Arctic.</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By November 1942, the regime abandoned its fascist education goals and released the detained teachers, effectively ending the Nazi takeover of schools.</a:t>
            </a:r>
            <a:endParaRPr>
              <a:solidFill>
                <a:srgbClr val="3B1F1F"/>
              </a:solidFill>
              <a:latin typeface="Albert Sans"/>
              <a:ea typeface="Albert Sans"/>
              <a:cs typeface="Albert Sans"/>
              <a:sym typeface="Albert Sans"/>
            </a:endParaRPr>
          </a:p>
          <a:p>
            <a:pPr marL="0" lvl="0" indent="0" algn="l" rtl="0">
              <a:lnSpc>
                <a:spcPct val="115000"/>
              </a:lnSpc>
              <a:spcBef>
                <a:spcPts val="0"/>
              </a:spcBef>
              <a:spcAft>
                <a:spcPts val="0"/>
              </a:spcAft>
              <a:buNone/>
            </a:pPr>
            <a:endParaRPr>
              <a:solidFill>
                <a:srgbClr val="3B1F1F"/>
              </a:solidFill>
              <a:latin typeface="Albert Sans"/>
              <a:ea typeface="Albert Sans"/>
              <a:cs typeface="Albert Sans"/>
              <a:sym typeface="Albert Sans"/>
            </a:endParaRPr>
          </a:p>
          <a:p>
            <a:pPr marL="0" lvl="0" indent="0" algn="l" rtl="0">
              <a:lnSpc>
                <a:spcPct val="115000"/>
              </a:lnSpc>
              <a:spcBef>
                <a:spcPts val="0"/>
              </a:spcBef>
              <a:spcAft>
                <a:spcPts val="0"/>
              </a:spcAft>
              <a:buNone/>
            </a:pPr>
            <a:r>
              <a:rPr lang="en">
                <a:solidFill>
                  <a:srgbClr val="3B1F1F"/>
                </a:solidFill>
                <a:latin typeface="Albert Sans"/>
                <a:ea typeface="Albert Sans"/>
                <a:cs typeface="Albert Sans"/>
                <a:sym typeface="Albert Sans"/>
              </a:rPr>
              <a:t>Creative tactics: </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Wearing of symbols (paperclips worn as clips)</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Displays of flags and symbolic colors</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Letters of opposition or support</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Boycott of government-supported institutions</a:t>
            </a:r>
            <a:endParaRPr>
              <a:solidFill>
                <a:srgbClr val="3B1F1F"/>
              </a:solidFill>
              <a:latin typeface="Albert Sans"/>
              <a:ea typeface="Albert Sans"/>
              <a:cs typeface="Albert Sans"/>
              <a:sym typeface="Albert Sans"/>
            </a:endParaRPr>
          </a:p>
          <a:p>
            <a:pPr marL="0" lvl="0" indent="0" algn="l" rtl="0">
              <a:lnSpc>
                <a:spcPct val="115000"/>
              </a:lnSpc>
              <a:spcBef>
                <a:spcPts val="0"/>
              </a:spcBef>
              <a:spcAft>
                <a:spcPts val="0"/>
              </a:spcAft>
              <a:buNone/>
            </a:pPr>
            <a:endParaRPr>
              <a:solidFill>
                <a:srgbClr val="3B1F1F"/>
              </a:solidFill>
              <a:latin typeface="Albert Sans"/>
              <a:ea typeface="Albert Sans"/>
              <a:cs typeface="Albert Sans"/>
              <a:sym typeface="Albert Sans"/>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3"/>
        <p:cNvGrpSpPr/>
        <p:nvPr/>
      </p:nvGrpSpPr>
      <p:grpSpPr>
        <a:xfrm>
          <a:off x="0" y="0"/>
          <a:ext cx="0" cy="0"/>
          <a:chOff x="0" y="0"/>
          <a:chExt cx="0" cy="0"/>
        </a:xfrm>
      </p:grpSpPr>
      <p:sp>
        <p:nvSpPr>
          <p:cNvPr id="2044" name="Google Shape;2044;g365282d4c84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5" name="Google Shape;2045;g365282d4c8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Font typeface="Albert Sans"/>
              <a:buChar char="●"/>
            </a:pPr>
            <a:r>
              <a:rPr lang="en">
                <a:latin typeface="Albert Sans"/>
                <a:ea typeface="Albert Sans"/>
                <a:cs typeface="Albert Sans"/>
                <a:sym typeface="Albert Sans"/>
              </a:rPr>
              <a:t>Educators, students, and educational institutions were deemed as incubators of socialism by the Pinochet regime and were therefore brutally targeted. </a:t>
            </a:r>
            <a:endParaRPr>
              <a:latin typeface="Albert Sans"/>
              <a:ea typeface="Albert Sans"/>
              <a:cs typeface="Albert Sans"/>
              <a:sym typeface="Albert Sans"/>
            </a:endParaRPr>
          </a:p>
          <a:p>
            <a:pPr marL="457200" lvl="0" indent="-298450" algn="l" rtl="0">
              <a:spcBef>
                <a:spcPts val="0"/>
              </a:spcBef>
              <a:spcAft>
                <a:spcPts val="0"/>
              </a:spcAft>
              <a:buSzPts val="1100"/>
              <a:buFont typeface="Albert Sans"/>
              <a:buChar char="●"/>
            </a:pPr>
            <a:r>
              <a:rPr lang="en">
                <a:latin typeface="Albert Sans"/>
                <a:ea typeface="Albert Sans"/>
                <a:cs typeface="Albert Sans"/>
                <a:sym typeface="Albert Sans"/>
              </a:rPr>
              <a:t>Teachers were fired, arrested, exiled, and even “disappeared” by the regime. Schools became militarized and mandated coursework that supported the authoritarian ideologies of Pinochet’s dictatorship. </a:t>
            </a:r>
            <a:endParaRPr>
              <a:latin typeface="Albert Sans"/>
              <a:ea typeface="Albert Sans"/>
              <a:cs typeface="Albert Sans"/>
              <a:sym typeface="Albert Sans"/>
            </a:endParaRPr>
          </a:p>
          <a:p>
            <a:pPr marL="457200" lvl="0" indent="-298450" algn="l" rtl="0">
              <a:spcBef>
                <a:spcPts val="0"/>
              </a:spcBef>
              <a:spcAft>
                <a:spcPts val="0"/>
              </a:spcAft>
              <a:buSzPts val="1100"/>
              <a:buFont typeface="Albert Sans"/>
              <a:buChar char="●"/>
            </a:pPr>
            <a:r>
              <a:rPr lang="en">
                <a:latin typeface="Albert Sans"/>
                <a:ea typeface="Albert Sans"/>
                <a:cs typeface="Albert Sans"/>
                <a:sym typeface="Albert Sans"/>
              </a:rPr>
              <a:t>Drawing international attention to their movement, student groups at the University of Chile occupied the French Embassy and UNESCO headquarters in Santiago demanding the restoration of their academic freedoms. Students also went on hunger strikes in protest of the exclusions of fellow students.</a:t>
            </a:r>
            <a:endParaRPr>
              <a:latin typeface="Albert Sans"/>
              <a:ea typeface="Albert Sans"/>
              <a:cs typeface="Albert Sans"/>
              <a:sym typeface="Albert Sans"/>
            </a:endParaRPr>
          </a:p>
          <a:p>
            <a:pPr marL="457200" lvl="0" indent="-298450" algn="l" rtl="0">
              <a:spcBef>
                <a:spcPts val="0"/>
              </a:spcBef>
              <a:spcAft>
                <a:spcPts val="0"/>
              </a:spcAft>
              <a:buSzPts val="1100"/>
              <a:buFont typeface="Albert Sans"/>
              <a:buChar char="●"/>
            </a:pPr>
            <a:r>
              <a:rPr lang="en">
                <a:latin typeface="Albert Sans"/>
                <a:ea typeface="Albert Sans"/>
                <a:cs typeface="Albert Sans"/>
                <a:sym typeface="Albert Sans"/>
              </a:rPr>
              <a:t>The regime responded by shutting down universities but this only further fueled the movement and resistance. </a:t>
            </a:r>
            <a:endParaRPr>
              <a:latin typeface="Albert Sans"/>
              <a:ea typeface="Albert Sans"/>
              <a:cs typeface="Albert Sans"/>
              <a:sym typeface="Albert Sans"/>
            </a:endParaRPr>
          </a:p>
          <a:p>
            <a:pPr marL="0" lvl="0" indent="0" algn="l" rtl="0">
              <a:spcBef>
                <a:spcPts val="0"/>
              </a:spcBef>
              <a:spcAft>
                <a:spcPts val="0"/>
              </a:spcAft>
              <a:buNone/>
            </a:pPr>
            <a:endParaRPr>
              <a:latin typeface="Albert Sans"/>
              <a:ea typeface="Albert Sans"/>
              <a:cs typeface="Albert Sans"/>
              <a:sym typeface="Albert Sans"/>
            </a:endParaRPr>
          </a:p>
          <a:p>
            <a:pPr marL="0" lvl="0" indent="0" algn="l" rtl="0">
              <a:spcBef>
                <a:spcPts val="0"/>
              </a:spcBef>
              <a:spcAft>
                <a:spcPts val="0"/>
              </a:spcAft>
              <a:buNone/>
            </a:pPr>
            <a:r>
              <a:rPr lang="en">
                <a:latin typeface="Albert Sans"/>
                <a:ea typeface="Albert Sans"/>
                <a:cs typeface="Albert Sans"/>
                <a:sym typeface="Albert Sans"/>
              </a:rPr>
              <a:t>Creative tactics:</a:t>
            </a:r>
            <a:endParaRPr>
              <a:latin typeface="Albert Sans"/>
              <a:ea typeface="Albert Sans"/>
              <a:cs typeface="Albert Sans"/>
              <a:sym typeface="Albert Sans"/>
            </a:endParaRPr>
          </a:p>
          <a:p>
            <a:pPr marL="457200" lvl="0" indent="-298450" algn="l" rtl="0">
              <a:spcBef>
                <a:spcPts val="0"/>
              </a:spcBef>
              <a:spcAft>
                <a:spcPts val="0"/>
              </a:spcAft>
              <a:buSzPts val="1100"/>
              <a:buFont typeface="Albert Sans"/>
              <a:buChar char="●"/>
            </a:pPr>
            <a:r>
              <a:rPr lang="en">
                <a:latin typeface="Albert Sans"/>
                <a:ea typeface="Albert Sans"/>
                <a:cs typeface="Albert Sans"/>
                <a:sym typeface="Albert Sans"/>
              </a:rPr>
              <a:t>Students went on hunger strikes in protest of their peers being expelled and in some cases disappeared </a:t>
            </a:r>
            <a:endParaRPr>
              <a:latin typeface="Albert Sans"/>
              <a:ea typeface="Albert Sans"/>
              <a:cs typeface="Albert Sans"/>
              <a:sym typeface="Albert Sans"/>
            </a:endParaRPr>
          </a:p>
          <a:p>
            <a:pPr marL="457200" lvl="0" indent="-298450" algn="l" rtl="0">
              <a:spcBef>
                <a:spcPts val="0"/>
              </a:spcBef>
              <a:spcAft>
                <a:spcPts val="0"/>
              </a:spcAft>
              <a:buSzPts val="1100"/>
              <a:buFont typeface="Albert Sans"/>
              <a:buChar char="●"/>
            </a:pPr>
            <a:r>
              <a:rPr lang="en">
                <a:latin typeface="Albert Sans"/>
                <a:ea typeface="Albert Sans"/>
                <a:cs typeface="Albert Sans"/>
                <a:sym typeface="Albert Sans"/>
              </a:rPr>
              <a:t>Students occupied the French Embassy and UNESCO’s Santiago headquarters, which helped gain international awareness and support</a:t>
            </a:r>
            <a:endParaRPr>
              <a:latin typeface="Albert Sans"/>
              <a:ea typeface="Albert Sans"/>
              <a:cs typeface="Albert Sans"/>
              <a:sym typeface="Albert Sans"/>
            </a:endParaRPr>
          </a:p>
          <a:p>
            <a:pPr marL="457200" lvl="0" indent="-298450" algn="l" rtl="0">
              <a:spcBef>
                <a:spcPts val="0"/>
              </a:spcBef>
              <a:spcAft>
                <a:spcPts val="0"/>
              </a:spcAft>
              <a:buSzPts val="1100"/>
              <a:buFont typeface="Albert Sans"/>
              <a:buChar char="●"/>
            </a:pPr>
            <a:r>
              <a:rPr lang="en">
                <a:latin typeface="Albert Sans"/>
                <a:ea typeface="Albert Sans"/>
                <a:cs typeface="Albert Sans"/>
                <a:sym typeface="Albert Sans"/>
              </a:rPr>
              <a:t>A faculty group created an academic journal with the support of UNESCO that was used as a public platform to criticize and shame Pinochet’s regime. </a:t>
            </a:r>
            <a:endParaRPr>
              <a:latin typeface="Albert Sans"/>
              <a:ea typeface="Albert Sans"/>
              <a:cs typeface="Albert Sans"/>
              <a:sym typeface="Albert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0"/>
        <p:cNvGrpSpPr/>
        <p:nvPr/>
      </p:nvGrpSpPr>
      <p:grpSpPr>
        <a:xfrm>
          <a:off x="0" y="0"/>
          <a:ext cx="0" cy="0"/>
          <a:chOff x="0" y="0"/>
          <a:chExt cx="0" cy="0"/>
        </a:xfrm>
      </p:grpSpPr>
      <p:sp>
        <p:nvSpPr>
          <p:cNvPr id="2051" name="Google Shape;2051;g365282d4c8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2" name="Google Shape;2052;g365282d4c8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The Orbán administration used Hungary’s education system as a means of centralizing its power.</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In response, Hungarian teachers, students, and parents organized strikes, and practiced other forms of noncooperation.</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Teachers, students, and parents organized large assemblies, formed human chains that blocked a key bridge, burned official warning letters from the state, and chanted protest slogans such as “We are not afraid” and “Orbán get out.” These actions marked some of the largest public demonstrations in Hungary since the fall of communism.</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Tanitanek was launched in 2016 by a fired teacher and built a coalition including teachers, students, parents, and other members of civil society. They organized a mailing list exceeding 90,000 and supported striking educators, those arrested, and broader organizing efforts. </a:t>
            </a:r>
            <a:endParaRPr>
              <a:solidFill>
                <a:srgbClr val="3B1F1F"/>
              </a:solidFill>
              <a:latin typeface="Albert Sans"/>
              <a:ea typeface="Albert Sans"/>
              <a:cs typeface="Albert Sans"/>
              <a:sym typeface="Albert Sans"/>
            </a:endParaRPr>
          </a:p>
          <a:p>
            <a:pPr marL="0" lvl="0" indent="0" algn="l" rtl="0">
              <a:lnSpc>
                <a:spcPct val="115000"/>
              </a:lnSpc>
              <a:spcBef>
                <a:spcPts val="0"/>
              </a:spcBef>
              <a:spcAft>
                <a:spcPts val="0"/>
              </a:spcAft>
              <a:buNone/>
            </a:pPr>
            <a:endParaRPr>
              <a:solidFill>
                <a:srgbClr val="3B1F1F"/>
              </a:solidFill>
              <a:latin typeface="Albert Sans"/>
              <a:ea typeface="Albert Sans"/>
              <a:cs typeface="Albert Sans"/>
              <a:sym typeface="Albert Sans"/>
            </a:endParaRPr>
          </a:p>
          <a:p>
            <a:pPr marL="0" lvl="0" indent="0" algn="l" rtl="0">
              <a:lnSpc>
                <a:spcPct val="115000"/>
              </a:lnSpc>
              <a:spcBef>
                <a:spcPts val="0"/>
              </a:spcBef>
              <a:spcAft>
                <a:spcPts val="0"/>
              </a:spcAft>
              <a:buClr>
                <a:schemeClr val="dk1"/>
              </a:buClr>
              <a:buSzPts val="1100"/>
              <a:buFont typeface="Arial"/>
              <a:buNone/>
            </a:pPr>
            <a:r>
              <a:rPr lang="en">
                <a:solidFill>
                  <a:srgbClr val="3B1F1F"/>
                </a:solidFill>
                <a:latin typeface="Albert Sans"/>
                <a:ea typeface="Albert Sans"/>
                <a:cs typeface="Albert Sans"/>
                <a:sym typeface="Albert Sans"/>
              </a:rPr>
              <a:t>Creative tactics: </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Assemblies of protest/ support</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Students formed human chains throughout Hungary and would block a vital bridge for several hours</a:t>
            </a:r>
            <a:endParaRPr>
              <a:solidFill>
                <a:srgbClr val="3B1F1F"/>
              </a:solidFill>
              <a:latin typeface="Albert Sans"/>
              <a:ea typeface="Albert Sans"/>
              <a:cs typeface="Albert Sans"/>
              <a:sym typeface="Albert Sans"/>
            </a:endParaRPr>
          </a:p>
          <a:p>
            <a:pPr marL="457200" lvl="0" indent="-298450" algn="l" rtl="0">
              <a:lnSpc>
                <a:spcPct val="115000"/>
              </a:lnSpc>
              <a:spcBef>
                <a:spcPts val="0"/>
              </a:spcBef>
              <a:spcAft>
                <a:spcPts val="0"/>
              </a:spcAft>
              <a:buClr>
                <a:srgbClr val="3B1F1F"/>
              </a:buClr>
              <a:buSzPts val="1100"/>
              <a:buFont typeface="Albert Sans"/>
              <a:buChar char="●"/>
            </a:pPr>
            <a:r>
              <a:rPr lang="en">
                <a:solidFill>
                  <a:srgbClr val="3B1F1F"/>
                </a:solidFill>
                <a:latin typeface="Albert Sans"/>
                <a:ea typeface="Albert Sans"/>
                <a:cs typeface="Albert Sans"/>
                <a:sym typeface="Albert Sans"/>
              </a:rPr>
              <a:t>Destruction of government documents (warning letters demanding teachers to cease the protests)</a:t>
            </a:r>
            <a:endParaRPr>
              <a:solidFill>
                <a:srgbClr val="3B1F1F"/>
              </a:solidFill>
              <a:latin typeface="Albert Sans"/>
              <a:ea typeface="Albert Sans"/>
              <a:cs typeface="Albert Sans"/>
              <a:sym typeface="Albert Sans"/>
            </a:endParaRPr>
          </a:p>
          <a:p>
            <a:pPr marL="0" lvl="0" indent="0" algn="l" rtl="0">
              <a:lnSpc>
                <a:spcPct val="115000"/>
              </a:lnSpc>
              <a:spcBef>
                <a:spcPts val="0"/>
              </a:spcBef>
              <a:spcAft>
                <a:spcPts val="0"/>
              </a:spcAft>
              <a:buNone/>
            </a:pPr>
            <a:endParaRPr sz="800">
              <a:solidFill>
                <a:srgbClr val="3B1F1F"/>
              </a:solidFill>
              <a:latin typeface="Albert Sans"/>
              <a:ea typeface="Albert Sans"/>
              <a:cs typeface="Albert Sans"/>
              <a:sym typeface="Albert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7"/>
        <p:cNvGrpSpPr/>
        <p:nvPr/>
      </p:nvGrpSpPr>
      <p:grpSpPr>
        <a:xfrm>
          <a:off x="0" y="0"/>
          <a:ext cx="0" cy="0"/>
          <a:chOff x="0" y="0"/>
          <a:chExt cx="0" cy="0"/>
        </a:xfrm>
      </p:grpSpPr>
      <p:sp>
        <p:nvSpPr>
          <p:cNvPr id="2058" name="Google Shape;2058;g365217720d8_0_8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9" name="Google Shape;2059;g365217720d8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8"/>
        <p:cNvGrpSpPr/>
        <p:nvPr/>
      </p:nvGrpSpPr>
      <p:grpSpPr>
        <a:xfrm>
          <a:off x="0" y="0"/>
          <a:ext cx="0" cy="0"/>
          <a:chOff x="0" y="0"/>
          <a:chExt cx="0" cy="0"/>
        </a:xfrm>
      </p:grpSpPr>
      <p:sp>
        <p:nvSpPr>
          <p:cNvPr id="2079" name="Google Shape;2079;g365217720d8_0_9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0" name="Google Shape;2080;g365217720d8_0_9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3"/>
        <p:cNvGrpSpPr/>
        <p:nvPr/>
      </p:nvGrpSpPr>
      <p:grpSpPr>
        <a:xfrm>
          <a:off x="0" y="0"/>
          <a:ext cx="0" cy="0"/>
          <a:chOff x="0" y="0"/>
          <a:chExt cx="0" cy="0"/>
        </a:xfrm>
      </p:grpSpPr>
      <p:sp>
        <p:nvSpPr>
          <p:cNvPr id="2094" name="Google Shape;2094;g36527e239b1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5" name="Google Shape;2095;g36527e239b1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Daniel</a:t>
            </a:r>
            <a:br>
              <a:rPr lang="en">
                <a:solidFill>
                  <a:schemeClr val="dk1"/>
                </a:solidFill>
              </a:rPr>
            </a:br>
            <a:br>
              <a:rPr lang="en">
                <a:solidFill>
                  <a:schemeClr val="dk1"/>
                </a:solidFill>
              </a:rPr>
            </a:br>
            <a:br>
              <a:rPr lang="en">
                <a:solidFill>
                  <a:schemeClr val="dk1"/>
                </a:solidFill>
              </a:rPr>
            </a:br>
            <a:r>
              <a:rPr lang="en">
                <a:solidFill>
                  <a:schemeClr val="dk1"/>
                </a:solidFill>
              </a:rPr>
              <a:t>There are three main kinds of actions. But being clear about which kind of action we are taking and what we hope to achieve becomes especially important during times of repression. It can help us make the most of strained resources.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1"/>
        <p:cNvGrpSpPr/>
        <p:nvPr/>
      </p:nvGrpSpPr>
      <p:grpSpPr>
        <a:xfrm>
          <a:off x="0" y="0"/>
          <a:ext cx="0" cy="0"/>
          <a:chOff x="0" y="0"/>
          <a:chExt cx="0" cy="0"/>
        </a:xfrm>
      </p:grpSpPr>
      <p:sp>
        <p:nvSpPr>
          <p:cNvPr id="2112" name="Google Shape;2112;g36527e239b1_0_4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3" name="Google Shape;2113;g36527e239b1_0_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7"/>
        <p:cNvGrpSpPr/>
        <p:nvPr/>
      </p:nvGrpSpPr>
      <p:grpSpPr>
        <a:xfrm>
          <a:off x="0" y="0"/>
          <a:ext cx="0" cy="0"/>
          <a:chOff x="0" y="0"/>
          <a:chExt cx="0" cy="0"/>
        </a:xfrm>
      </p:grpSpPr>
      <p:sp>
        <p:nvSpPr>
          <p:cNvPr id="2118" name="Google Shape;2118;g36527e239b1_0_8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9" name="Google Shape;2119;g36527e239b1_0_8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br>
              <a:rPr lang="en"/>
            </a:br>
            <a:br>
              <a:rPr lang="en"/>
            </a:br>
            <a:br>
              <a:rPr lang="en"/>
            </a:br>
            <a:br>
              <a:rPr lang="en"/>
            </a:br>
            <a:br>
              <a:rPr lang="en"/>
            </a:br>
            <a:r>
              <a:rPr lang="en"/>
              <a:t>Federal workers have been at some of the front here.</a:t>
            </a:r>
            <a:endParaRPr/>
          </a:p>
          <a:p>
            <a:pPr marL="0" lvl="0" indent="0" algn="l" rtl="0">
              <a:spcBef>
                <a:spcPts val="0"/>
              </a:spcBef>
              <a:spcAft>
                <a:spcPts val="0"/>
              </a:spcAft>
              <a:buNone/>
            </a:pPr>
            <a:r>
              <a:rPr lang="en"/>
              <a:t>They’ve done so much.</a:t>
            </a:r>
            <a:endParaRPr/>
          </a:p>
          <a:p>
            <a:pPr marL="0" lvl="0" indent="0" algn="l" rtl="0">
              <a:spcBef>
                <a:spcPts val="0"/>
              </a:spcBef>
              <a:spcAft>
                <a:spcPts val="0"/>
              </a:spcAft>
              <a:buNone/>
            </a:pPr>
            <a:endParaRPr/>
          </a:p>
          <a:p>
            <a:pPr marL="0" lvl="0" indent="0" algn="l" rtl="0">
              <a:spcBef>
                <a:spcPts val="0"/>
              </a:spcBef>
              <a:spcAft>
                <a:spcPts val="0"/>
              </a:spcAft>
              <a:buNone/>
            </a:pPr>
            <a:r>
              <a:rPr lang="en"/>
              <a:t>Tesla takedown / DOGE emails</a:t>
            </a: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8"/>
        <p:cNvGrpSpPr/>
        <p:nvPr/>
      </p:nvGrpSpPr>
      <p:grpSpPr>
        <a:xfrm>
          <a:off x="0" y="0"/>
          <a:ext cx="0" cy="0"/>
          <a:chOff x="0" y="0"/>
          <a:chExt cx="0" cy="0"/>
        </a:xfrm>
      </p:grpSpPr>
      <p:sp>
        <p:nvSpPr>
          <p:cNvPr id="2129" name="Google Shape;2129;g365217720d8_0_10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0" name="Google Shape;2130;g365217720d8_0_1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1"/>
        <p:cNvGrpSpPr/>
        <p:nvPr/>
      </p:nvGrpSpPr>
      <p:grpSpPr>
        <a:xfrm>
          <a:off x="0" y="0"/>
          <a:ext cx="0" cy="0"/>
          <a:chOff x="0" y="0"/>
          <a:chExt cx="0" cy="0"/>
        </a:xfrm>
      </p:grpSpPr>
      <p:sp>
        <p:nvSpPr>
          <p:cNvPr id="2142" name="Google Shape;2142;g365217720d8_0_1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3" name="Google Shape;2143;g365217720d8_0_1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5"/>
        <p:cNvGrpSpPr/>
        <p:nvPr/>
      </p:nvGrpSpPr>
      <p:grpSpPr>
        <a:xfrm>
          <a:off x="0" y="0"/>
          <a:ext cx="0" cy="0"/>
          <a:chOff x="0" y="0"/>
          <a:chExt cx="0" cy="0"/>
        </a:xfrm>
      </p:grpSpPr>
      <p:sp>
        <p:nvSpPr>
          <p:cNvPr id="2156" name="Google Shape;2156;g365217720d8_0_10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7" name="Google Shape;2157;g365217720d8_0_10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8"/>
        <p:cNvGrpSpPr/>
        <p:nvPr/>
      </p:nvGrpSpPr>
      <p:grpSpPr>
        <a:xfrm>
          <a:off x="0" y="0"/>
          <a:ext cx="0" cy="0"/>
          <a:chOff x="0" y="0"/>
          <a:chExt cx="0" cy="0"/>
        </a:xfrm>
      </p:grpSpPr>
      <p:sp>
        <p:nvSpPr>
          <p:cNvPr id="2169" name="Google Shape;2169;g365217720d8_0_13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0" name="Google Shape;2170;g365217720d8_0_1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8"/>
        <p:cNvGrpSpPr/>
        <p:nvPr/>
      </p:nvGrpSpPr>
      <p:grpSpPr>
        <a:xfrm>
          <a:off x="0" y="0"/>
          <a:ext cx="0" cy="0"/>
          <a:chOff x="0" y="0"/>
          <a:chExt cx="0" cy="0"/>
        </a:xfrm>
      </p:grpSpPr>
      <p:sp>
        <p:nvSpPr>
          <p:cNvPr id="2179" name="Google Shape;2179;g365217720d8_0_14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0" name="Google Shape;2180;g365217720d8_0_14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8"/>
        <p:cNvGrpSpPr/>
        <p:nvPr/>
      </p:nvGrpSpPr>
      <p:grpSpPr>
        <a:xfrm>
          <a:off x="0" y="0"/>
          <a:ext cx="0" cy="0"/>
          <a:chOff x="0" y="0"/>
          <a:chExt cx="0" cy="0"/>
        </a:xfrm>
      </p:grpSpPr>
      <p:sp>
        <p:nvSpPr>
          <p:cNvPr id="2189" name="Google Shape;2189;g365217720d8_0_14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0" name="Google Shape;2190;g365217720d8_0_1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a:p>
            <a:pPr marL="0" lvl="0" indent="0" algn="l" rtl="0">
              <a:spcBef>
                <a:spcPts val="0"/>
              </a:spcBef>
              <a:spcAft>
                <a:spcPts val="0"/>
              </a:spcAft>
              <a:buNone/>
            </a:pPr>
            <a:endParaRPr/>
          </a:p>
          <a:p>
            <a:pPr marL="0" lvl="0" indent="0" algn="l" rtl="0">
              <a:spcBef>
                <a:spcPts val="0"/>
              </a:spcBef>
              <a:spcAft>
                <a:spcPts val="0"/>
              </a:spcAft>
              <a:buNone/>
            </a:pPr>
            <a:r>
              <a:rPr lang="en"/>
              <a:t>Photo credits: "Tesla protest IMG 7000-(104) (54324145324)" by Becker1999 from Columbus, OH is licensed under CC BY 2.0.</a:t>
            </a:r>
            <a:endParaRPr/>
          </a:p>
          <a:p>
            <a:pPr marL="0" lvl="0" indent="0" algn="l" rtl="0">
              <a:spcBef>
                <a:spcPts val="0"/>
              </a:spcBef>
              <a:spcAft>
                <a:spcPts val="0"/>
              </a:spcAft>
              <a:buClr>
                <a:schemeClr val="dk1"/>
              </a:buClr>
              <a:buSzPts val="1100"/>
              <a:buFont typeface="Arial"/>
              <a:buNone/>
            </a:pPr>
            <a:r>
              <a:rPr lang="en"/>
              <a:t>"Target" by JeepersMedia is licensed under CC BY 2.0; CNN via Youtube</a:t>
            </a:r>
            <a:endParaRPr/>
          </a:p>
          <a:p>
            <a:pPr marL="0" lvl="0" indent="0" algn="l" rtl="0">
              <a:spcBef>
                <a:spcPts val="0"/>
              </a:spcBef>
              <a:spcAft>
                <a:spcPts val="0"/>
              </a:spcAft>
              <a:buNone/>
            </a:pPr>
            <a:r>
              <a:rPr lang="en"/>
              <a:t>"Tesla-Musk Protest 2025" by dl bone is marked with Public Domain Mark 1.0.</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b="1" i="1"/>
              <a:t>MAKE SURE TO MENTION pension angle with AFT.</a:t>
            </a:r>
            <a:endParaRPr b="1" i="1"/>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1"/>
        <p:cNvGrpSpPr/>
        <p:nvPr/>
      </p:nvGrpSpPr>
      <p:grpSpPr>
        <a:xfrm>
          <a:off x="0" y="0"/>
          <a:ext cx="0" cy="0"/>
          <a:chOff x="0" y="0"/>
          <a:chExt cx="0" cy="0"/>
        </a:xfrm>
      </p:grpSpPr>
      <p:sp>
        <p:nvSpPr>
          <p:cNvPr id="2202" name="Google Shape;2202;g365217720d8_0_1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3" name="Google Shape;2203;g365217720d8_0_1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Daniel</a:t>
            </a:r>
            <a:endParaRPr>
              <a:solidFill>
                <a:schemeClr val="dk1"/>
              </a:solidFill>
            </a:endParaRPr>
          </a:p>
          <a:p>
            <a:pPr marL="0" lvl="0" indent="0" algn="l" rtl="0">
              <a:lnSpc>
                <a:spcPct val="171428"/>
              </a:lnSpc>
              <a:spcBef>
                <a:spcPts val="0"/>
              </a:spcBef>
              <a:spcAft>
                <a:spcPts val="0"/>
              </a:spcAft>
              <a:buNone/>
            </a:pPr>
            <a:endParaRPr sz="1050">
              <a:solidFill>
                <a:srgbClr val="666666"/>
              </a:solidFill>
              <a:highlight>
                <a:srgbClr val="EFF2F5"/>
              </a:highlight>
              <a:latin typeface="Open Sans"/>
              <a:ea typeface="Open Sans"/>
              <a:cs typeface="Open Sans"/>
              <a:sym typeface="Open Sans"/>
            </a:endParaRPr>
          </a:p>
          <a:p>
            <a:pPr marL="0" lvl="0" indent="0" algn="l" rtl="0">
              <a:lnSpc>
                <a:spcPct val="171428"/>
              </a:lnSpc>
              <a:spcBef>
                <a:spcPts val="1200"/>
              </a:spcBef>
              <a:spcAft>
                <a:spcPts val="0"/>
              </a:spcAft>
              <a:buClr>
                <a:schemeClr val="dk1"/>
              </a:buClr>
              <a:buSzPts val="1100"/>
              <a:buFont typeface="Arial"/>
              <a:buNone/>
            </a:pPr>
            <a:r>
              <a:rPr lang="en" sz="1050">
                <a:solidFill>
                  <a:srgbClr val="666666"/>
                </a:solidFill>
                <a:highlight>
                  <a:srgbClr val="EFF2F5"/>
                </a:highlight>
                <a:latin typeface="Open Sans"/>
                <a:ea typeface="Open Sans"/>
                <a:cs typeface="Open Sans"/>
                <a:sym typeface="Open Sans"/>
              </a:rPr>
              <a:t>Thalía Cataño — high school social studies teacher at Theodore Roosevelt High School in Los Angeles (</a:t>
            </a:r>
            <a:r>
              <a:rPr lang="en" sz="1050" b="1">
                <a:solidFill>
                  <a:srgbClr val="666666"/>
                </a:solidFill>
                <a:highlight>
                  <a:srgbClr val="EFF2F5"/>
                </a:highlight>
                <a:latin typeface="Open Sans"/>
                <a:ea typeface="Open Sans"/>
                <a:cs typeface="Open Sans"/>
                <a:sym typeface="Open Sans"/>
              </a:rPr>
              <a:t>UTLA!</a:t>
            </a:r>
            <a:r>
              <a:rPr lang="en" sz="1050">
                <a:solidFill>
                  <a:srgbClr val="666666"/>
                </a:solidFill>
                <a:highlight>
                  <a:srgbClr val="EFF2F5"/>
                </a:highlight>
                <a:latin typeface="Open Sans"/>
                <a:ea typeface="Open Sans"/>
                <a:cs typeface="Open Sans"/>
                <a:sym typeface="Open Sans"/>
              </a:rPr>
              <a:t>)</a:t>
            </a:r>
            <a:endParaRPr sz="1050">
              <a:solidFill>
                <a:srgbClr val="666666"/>
              </a:solidFill>
              <a:highlight>
                <a:srgbClr val="EFF2F5"/>
              </a:highlight>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1"/>
        <p:cNvGrpSpPr/>
        <p:nvPr/>
      </p:nvGrpSpPr>
      <p:grpSpPr>
        <a:xfrm>
          <a:off x="0" y="0"/>
          <a:ext cx="0" cy="0"/>
          <a:chOff x="0" y="0"/>
          <a:chExt cx="0" cy="0"/>
        </a:xfrm>
      </p:grpSpPr>
      <p:sp>
        <p:nvSpPr>
          <p:cNvPr id="2212" name="Google Shape;2212;g36530211970_0_2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3" name="Google Shape;2213;g36530211970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a:p>
            <a:pPr marL="0" lvl="0" indent="0" algn="l" rtl="0">
              <a:spcBef>
                <a:spcPts val="0"/>
              </a:spcBef>
              <a:spcAft>
                <a:spcPts val="0"/>
              </a:spcAft>
              <a:buNone/>
            </a:pPr>
            <a:endParaRPr/>
          </a:p>
          <a:p>
            <a:pPr marL="0" lvl="0" indent="0" algn="l" rtl="0">
              <a:spcBef>
                <a:spcPts val="0"/>
              </a:spcBef>
              <a:spcAft>
                <a:spcPts val="0"/>
              </a:spcAft>
              <a:buNone/>
            </a:pPr>
            <a:r>
              <a:rPr lang="en"/>
              <a:t>Reiterate the point that when repression increases, so does resistance. This lesson has been shown by many struggles in many places.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4"/>
        <p:cNvGrpSpPr/>
        <p:nvPr/>
      </p:nvGrpSpPr>
      <p:grpSpPr>
        <a:xfrm>
          <a:off x="0" y="0"/>
          <a:ext cx="0" cy="0"/>
          <a:chOff x="0" y="0"/>
          <a:chExt cx="0" cy="0"/>
        </a:xfrm>
      </p:grpSpPr>
      <p:sp>
        <p:nvSpPr>
          <p:cNvPr id="2225" name="Google Shape;2225;g365217720d8_0_1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6" name="Google Shape;2226;g365217720d8_0_1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Maria</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3"/>
        <p:cNvGrpSpPr/>
        <p:nvPr/>
      </p:nvGrpSpPr>
      <p:grpSpPr>
        <a:xfrm>
          <a:off x="0" y="0"/>
          <a:ext cx="0" cy="0"/>
          <a:chOff x="0" y="0"/>
          <a:chExt cx="0" cy="0"/>
        </a:xfrm>
      </p:grpSpPr>
      <p:sp>
        <p:nvSpPr>
          <p:cNvPr id="2254" name="Google Shape;2254;g54dda1946d_6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5" name="Google Shape;2255;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Daniel</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9"/>
        <p:cNvGrpSpPr/>
        <p:nvPr/>
      </p:nvGrpSpPr>
      <p:grpSpPr>
        <a:xfrm>
          <a:off x="0" y="0"/>
          <a:ext cx="0" cy="0"/>
          <a:chOff x="0" y="0"/>
          <a:chExt cx="0" cy="0"/>
        </a:xfrm>
      </p:grpSpPr>
      <p:sp>
        <p:nvSpPr>
          <p:cNvPr id="2360" name="Google Shape;2360;g36530211970_0_6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1" name="Google Shape;2361;g36530211970_0_6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President Trump is going to do outrageous things. But outrageous things don’t necessarily mean that people will “rise up.” They have to be prepared and organized to rise up.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Let’s look at two nuclear disasters to understand this: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In 1979, the </a:t>
            </a:r>
            <a:r>
              <a:rPr lang="en" b="1">
                <a:solidFill>
                  <a:schemeClr val="dk1"/>
                </a:solidFill>
              </a:rPr>
              <a:t>Three Mile Island</a:t>
            </a:r>
            <a:r>
              <a:rPr lang="en">
                <a:solidFill>
                  <a:schemeClr val="dk1"/>
                </a:solidFill>
              </a:rPr>
              <a:t> reactor nearly melted down — risking millions of lives. But it didn’t just trigger fear; it </a:t>
            </a:r>
            <a:r>
              <a:rPr lang="en" b="1">
                <a:solidFill>
                  <a:schemeClr val="dk1"/>
                </a:solidFill>
              </a:rPr>
              <a:t>sparked massive protest</a:t>
            </a:r>
            <a:r>
              <a:rPr lang="en">
                <a:solidFill>
                  <a:schemeClr val="dk1"/>
                </a:solidFill>
              </a:rPr>
              <a:t>, deepened the anti-nuclear movement, and brought in new activists. This wasn’t just about the event — it was about the </a:t>
            </a:r>
            <a:r>
              <a:rPr lang="en" b="1">
                <a:solidFill>
                  <a:schemeClr val="dk1"/>
                </a:solidFill>
              </a:rPr>
              <a:t>infrastructure of movement</a:t>
            </a:r>
            <a:r>
              <a:rPr lang="en">
                <a:solidFill>
                  <a:schemeClr val="dk1"/>
                </a:solidFill>
              </a:rPr>
              <a:t> already in place, ready to act.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Contrast that with an earlier, nearly identical crisis at the </a:t>
            </a:r>
            <a:r>
              <a:rPr lang="en" b="1">
                <a:solidFill>
                  <a:schemeClr val="dk1"/>
                </a:solidFill>
              </a:rPr>
              <a:t>Fermi nuclear plant</a:t>
            </a:r>
            <a:r>
              <a:rPr lang="en">
                <a:solidFill>
                  <a:schemeClr val="dk1"/>
                </a:solidFill>
              </a:rPr>
              <a:t> near Detroit. It, too, nearly melted down — but hardly anyone noticed. Why? Because there was </a:t>
            </a:r>
            <a:r>
              <a:rPr lang="en" b="1">
                <a:solidFill>
                  <a:schemeClr val="dk1"/>
                </a:solidFill>
              </a:rPr>
              <a:t>no visible movement</a:t>
            </a:r>
            <a:r>
              <a:rPr lang="en">
                <a:solidFill>
                  <a:schemeClr val="dk1"/>
                </a:solidFill>
              </a:rPr>
              <a:t>, no voices to explain the danger, no ready-made community to take action.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People are more likely to rise up in those moments if we have: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Organized networks for rapid-response (a broad network, a highly concentrated bold crew ready for escalated direct action, or ideally both)</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Prepared simple messages that speak to mainstream values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Create a space for people to “get the facts” — so they aren’t relying solely on state information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Prepared key institutionalists or others with perceived expertise to act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Offer a noncooperation tactic that matches the moment (sending out a request for petitions or sharing talking point memos will </a:t>
            </a:r>
            <a:r>
              <a:rPr lang="en" b="1">
                <a:solidFill>
                  <a:schemeClr val="dk1"/>
                </a:solidFill>
              </a:rPr>
              <a:t>not</a:t>
            </a:r>
            <a:r>
              <a:rPr lang="en">
                <a:solidFill>
                  <a:schemeClr val="dk1"/>
                </a:solidFill>
              </a:rPr>
              <a:t> be that).</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i="1">
                <a:solidFill>
                  <a:schemeClr val="dk1"/>
                </a:solidFill>
              </a:rPr>
              <a:t>This workbook focuses primarily on that last component.</a:t>
            </a:r>
            <a:endParaRPr b="1" i="1">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8"/>
        <p:cNvGrpSpPr/>
        <p:nvPr/>
      </p:nvGrpSpPr>
      <p:grpSpPr>
        <a:xfrm>
          <a:off x="0" y="0"/>
          <a:ext cx="0" cy="0"/>
          <a:chOff x="0" y="0"/>
          <a:chExt cx="0" cy="0"/>
        </a:xfrm>
      </p:grpSpPr>
      <p:sp>
        <p:nvSpPr>
          <p:cNvPr id="2369" name="Google Shape;2369;g36530211970_0_6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0" name="Google Shape;2370;g36530211970_0_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5"/>
        <p:cNvGrpSpPr/>
        <p:nvPr/>
      </p:nvGrpSpPr>
      <p:grpSpPr>
        <a:xfrm>
          <a:off x="0" y="0"/>
          <a:ext cx="0" cy="0"/>
          <a:chOff x="0" y="0"/>
          <a:chExt cx="0" cy="0"/>
        </a:xfrm>
      </p:grpSpPr>
      <p:sp>
        <p:nvSpPr>
          <p:cNvPr id="2376" name="Google Shape;2376;g36530211970_0_6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7" name="Google Shape;2377;g36530211970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2"/>
        <p:cNvGrpSpPr/>
        <p:nvPr/>
      </p:nvGrpSpPr>
      <p:grpSpPr>
        <a:xfrm>
          <a:off x="0" y="0"/>
          <a:ext cx="0" cy="0"/>
          <a:chOff x="0" y="0"/>
          <a:chExt cx="0" cy="0"/>
        </a:xfrm>
      </p:grpSpPr>
      <p:sp>
        <p:nvSpPr>
          <p:cNvPr id="2383" name="Google Shape;2383;g36527e239b1_0_13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4" name="Google Shape;2384;g36527e239b1_0_1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t>Active opponents are the cores of the pillars - they will not shift loyalties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3"/>
        <p:cNvGrpSpPr/>
        <p:nvPr/>
      </p:nvGrpSpPr>
      <p:grpSpPr>
        <a:xfrm>
          <a:off x="0" y="0"/>
          <a:ext cx="0" cy="0"/>
          <a:chOff x="0" y="0"/>
          <a:chExt cx="0" cy="0"/>
        </a:xfrm>
      </p:grpSpPr>
      <p:sp>
        <p:nvSpPr>
          <p:cNvPr id="2404" name="Google Shape;2404;g36530211970_0_7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5" name="Google Shape;2405;g36530211970_0_7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0"/>
        <p:cNvGrpSpPr/>
        <p:nvPr/>
      </p:nvGrpSpPr>
      <p:grpSpPr>
        <a:xfrm>
          <a:off x="0" y="0"/>
          <a:ext cx="0" cy="0"/>
          <a:chOff x="0" y="0"/>
          <a:chExt cx="0" cy="0"/>
        </a:xfrm>
      </p:grpSpPr>
      <p:sp>
        <p:nvSpPr>
          <p:cNvPr id="2411" name="Google Shape;2411;g37bd5f9349c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2" name="Google Shape;2412;g37bd5f9349c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0"/>
        <p:cNvGrpSpPr/>
        <p:nvPr/>
      </p:nvGrpSpPr>
      <p:grpSpPr>
        <a:xfrm>
          <a:off x="0" y="0"/>
          <a:ext cx="0" cy="0"/>
          <a:chOff x="0" y="0"/>
          <a:chExt cx="0" cy="0"/>
        </a:xfrm>
      </p:grpSpPr>
      <p:sp>
        <p:nvSpPr>
          <p:cNvPr id="2431" name="Google Shape;2431;g37bd5f9349c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2" name="Google Shape;2432;g37bd5f9349c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d431007ba2_0_2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0"/>
        <p:cNvGrpSpPr/>
        <p:nvPr/>
      </p:nvGrpSpPr>
      <p:grpSpPr>
        <a:xfrm>
          <a:off x="0" y="0"/>
          <a:ext cx="0" cy="0"/>
          <a:chOff x="0" y="0"/>
          <a:chExt cx="0" cy="0"/>
        </a:xfrm>
      </p:grpSpPr>
      <p:sp>
        <p:nvSpPr>
          <p:cNvPr id="2471" name="Google Shape;2471;g37bd5f9349c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2" name="Google Shape;2472;g37bd5f9349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5"/>
        <p:cNvGrpSpPr/>
        <p:nvPr/>
      </p:nvGrpSpPr>
      <p:grpSpPr>
        <a:xfrm>
          <a:off x="0" y="0"/>
          <a:ext cx="0" cy="0"/>
          <a:chOff x="0" y="0"/>
          <a:chExt cx="0" cy="0"/>
        </a:xfrm>
      </p:grpSpPr>
      <p:sp>
        <p:nvSpPr>
          <p:cNvPr id="2476" name="Google Shape;2476;g37bd5f9349c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7" name="Google Shape;2477;g37bd5f9349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8"/>
        <p:cNvGrpSpPr/>
        <p:nvPr/>
      </p:nvGrpSpPr>
      <p:grpSpPr>
        <a:xfrm>
          <a:off x="0" y="0"/>
          <a:ext cx="0" cy="0"/>
          <a:chOff x="0" y="0"/>
          <a:chExt cx="0" cy="0"/>
        </a:xfrm>
      </p:grpSpPr>
      <p:sp>
        <p:nvSpPr>
          <p:cNvPr id="2489" name="Google Shape;2489;g36530211970_0_24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0" name="Google Shape;2490;g36530211970_0_2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4"/>
        <p:cNvGrpSpPr/>
        <p:nvPr/>
      </p:nvGrpSpPr>
      <p:grpSpPr>
        <a:xfrm>
          <a:off x="0" y="0"/>
          <a:ext cx="0" cy="0"/>
          <a:chOff x="0" y="0"/>
          <a:chExt cx="0" cy="0"/>
        </a:xfrm>
      </p:grpSpPr>
      <p:sp>
        <p:nvSpPr>
          <p:cNvPr id="2595" name="Google Shape;2595;g36530211970_0_1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6" name="Google Shape;2596;g36530211970_0_1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p:cNvGrpSpPr/>
        <p:nvPr/>
      </p:nvGrpSpPr>
      <p:grpSpPr>
        <a:xfrm>
          <a:off x="0" y="0"/>
          <a:ext cx="0" cy="0"/>
          <a:chOff x="0" y="0"/>
          <a:chExt cx="0" cy="0"/>
        </a:xfrm>
      </p:grpSpPr>
      <p:sp>
        <p:nvSpPr>
          <p:cNvPr id="2602" name="Google Shape;2602;g36530211970_0_7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3" name="Google Shape;2603;g36530211970_0_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3"/>
        <p:cNvGrpSpPr/>
        <p:nvPr/>
      </p:nvGrpSpPr>
      <p:grpSpPr>
        <a:xfrm>
          <a:off x="0" y="0"/>
          <a:ext cx="0" cy="0"/>
          <a:chOff x="0" y="0"/>
          <a:chExt cx="0" cy="0"/>
        </a:xfrm>
      </p:grpSpPr>
      <p:sp>
        <p:nvSpPr>
          <p:cNvPr id="2674" name="Google Shape;2674;g36530211970_0_13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5" name="Google Shape;2675;g36530211970_0_13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0"/>
        <p:cNvGrpSpPr/>
        <p:nvPr/>
      </p:nvGrpSpPr>
      <p:grpSpPr>
        <a:xfrm>
          <a:off x="0" y="0"/>
          <a:ext cx="0" cy="0"/>
          <a:chOff x="0" y="0"/>
          <a:chExt cx="0" cy="0"/>
        </a:xfrm>
      </p:grpSpPr>
      <p:sp>
        <p:nvSpPr>
          <p:cNvPr id="2681" name="Google Shape;2681;g36530211970_0_7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2" name="Google Shape;2682;g36530211970_0_7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8"/>
        <p:cNvGrpSpPr/>
        <p:nvPr/>
      </p:nvGrpSpPr>
      <p:grpSpPr>
        <a:xfrm>
          <a:off x="0" y="0"/>
          <a:ext cx="0" cy="0"/>
          <a:chOff x="0" y="0"/>
          <a:chExt cx="0" cy="0"/>
        </a:xfrm>
      </p:grpSpPr>
      <p:sp>
        <p:nvSpPr>
          <p:cNvPr id="2699" name="Google Shape;2699;g37bd5f9349c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0" name="Google Shape;2700;g37bd5f9349c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741100"/>
            <a:ext cx="5089500" cy="23148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3225" y="3056000"/>
            <a:ext cx="4528800" cy="475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5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003907" y="-1585624"/>
            <a:ext cx="3254667" cy="3205252"/>
            <a:chOff x="1570037" y="4211637"/>
            <a:chExt cx="2300281" cy="2265356"/>
          </a:xfrm>
        </p:grpSpPr>
        <p:sp>
          <p:nvSpPr>
            <p:cNvPr id="12" name="Google Shape;12;p2"/>
            <p:cNvSpPr/>
            <p:nvPr/>
          </p:nvSpPr>
          <p:spPr>
            <a:xfrm>
              <a:off x="1570037" y="4211637"/>
              <a:ext cx="2300281" cy="2265356"/>
            </a:xfrm>
            <a:custGeom>
              <a:avLst/>
              <a:gdLst/>
              <a:ahLst/>
              <a:cxnLst/>
              <a:rect l="l" t="t" r="r" b="b"/>
              <a:pathLst>
                <a:path w="6391" h="6292" extrusionOk="0">
                  <a:moveTo>
                    <a:pt x="2798" y="6103"/>
                  </a:moveTo>
                  <a:lnTo>
                    <a:pt x="2587" y="6291"/>
                  </a:lnTo>
                  <a:lnTo>
                    <a:pt x="0" y="3387"/>
                  </a:lnTo>
                  <a:lnTo>
                    <a:pt x="3803" y="0"/>
                  </a:lnTo>
                  <a:lnTo>
                    <a:pt x="6390" y="2904"/>
                  </a:lnTo>
                  <a:lnTo>
                    <a:pt x="6179" y="3092"/>
                  </a:lnTo>
                  <a:lnTo>
                    <a:pt x="6036" y="3001"/>
                  </a:lnTo>
                  <a:lnTo>
                    <a:pt x="6036" y="3001"/>
                  </a:lnTo>
                  <a:cubicBezTo>
                    <a:pt x="6073" y="2944"/>
                    <a:pt x="6069" y="2868"/>
                    <a:pt x="6021" y="2815"/>
                  </a:cubicBezTo>
                  <a:cubicBezTo>
                    <a:pt x="5965" y="2751"/>
                    <a:pt x="5867" y="2745"/>
                    <a:pt x="5803" y="2802"/>
                  </a:cubicBezTo>
                  <a:cubicBezTo>
                    <a:pt x="5739" y="2859"/>
                    <a:pt x="5733" y="2957"/>
                    <a:pt x="5790" y="3021"/>
                  </a:cubicBezTo>
                  <a:cubicBezTo>
                    <a:pt x="5841" y="3078"/>
                    <a:pt x="5925" y="3088"/>
                    <a:pt x="5988" y="3049"/>
                  </a:cubicBezTo>
                  <a:lnTo>
                    <a:pt x="6064" y="3195"/>
                  </a:lnTo>
                  <a:lnTo>
                    <a:pt x="5750" y="3474"/>
                  </a:lnTo>
                  <a:lnTo>
                    <a:pt x="5627" y="3335"/>
                  </a:lnTo>
                  <a:cubicBezTo>
                    <a:pt x="5647" y="3293"/>
                    <a:pt x="5645" y="3242"/>
                    <a:pt x="5618" y="3201"/>
                  </a:cubicBezTo>
                  <a:cubicBezTo>
                    <a:pt x="5576" y="3137"/>
                    <a:pt x="5491" y="3120"/>
                    <a:pt x="5428" y="3162"/>
                  </a:cubicBezTo>
                  <a:cubicBezTo>
                    <a:pt x="5365" y="3204"/>
                    <a:pt x="5348" y="3289"/>
                    <a:pt x="5389" y="3352"/>
                  </a:cubicBezTo>
                  <a:cubicBezTo>
                    <a:pt x="5416" y="3392"/>
                    <a:pt x="5461" y="3414"/>
                    <a:pt x="5506" y="3413"/>
                  </a:cubicBezTo>
                  <a:lnTo>
                    <a:pt x="5578" y="3627"/>
                  </a:lnTo>
                  <a:lnTo>
                    <a:pt x="5404" y="3782"/>
                  </a:lnTo>
                  <a:lnTo>
                    <a:pt x="5220" y="3663"/>
                  </a:lnTo>
                  <a:cubicBezTo>
                    <a:pt x="5226" y="3639"/>
                    <a:pt x="5224" y="3612"/>
                    <a:pt x="5213" y="3586"/>
                  </a:cubicBezTo>
                  <a:cubicBezTo>
                    <a:pt x="5187" y="3524"/>
                    <a:pt x="5115" y="3495"/>
                    <a:pt x="5053" y="3522"/>
                  </a:cubicBezTo>
                  <a:cubicBezTo>
                    <a:pt x="4991" y="3549"/>
                    <a:pt x="4962" y="3621"/>
                    <a:pt x="4989" y="3683"/>
                  </a:cubicBezTo>
                  <a:cubicBezTo>
                    <a:pt x="5015" y="3745"/>
                    <a:pt x="5087" y="3774"/>
                    <a:pt x="5149" y="3747"/>
                  </a:cubicBezTo>
                  <a:cubicBezTo>
                    <a:pt x="5154" y="3745"/>
                    <a:pt x="5158" y="3743"/>
                    <a:pt x="5163" y="3740"/>
                  </a:cubicBezTo>
                  <a:lnTo>
                    <a:pt x="5233" y="3934"/>
                  </a:lnTo>
                  <a:lnTo>
                    <a:pt x="4972" y="4167"/>
                  </a:lnTo>
                  <a:lnTo>
                    <a:pt x="4801" y="4039"/>
                  </a:lnTo>
                  <a:cubicBezTo>
                    <a:pt x="4811" y="4019"/>
                    <a:pt x="4814" y="3996"/>
                    <a:pt x="4809" y="3972"/>
                  </a:cubicBezTo>
                  <a:cubicBezTo>
                    <a:pt x="4798" y="3911"/>
                    <a:pt x="4739" y="3871"/>
                    <a:pt x="4677" y="3882"/>
                  </a:cubicBezTo>
                  <a:cubicBezTo>
                    <a:pt x="4616" y="3894"/>
                    <a:pt x="4576" y="3953"/>
                    <a:pt x="4588" y="4014"/>
                  </a:cubicBezTo>
                  <a:cubicBezTo>
                    <a:pt x="4597" y="4062"/>
                    <a:pt x="4636" y="4098"/>
                    <a:pt x="4682" y="4105"/>
                  </a:cubicBezTo>
                  <a:lnTo>
                    <a:pt x="4786" y="4333"/>
                  </a:lnTo>
                  <a:lnTo>
                    <a:pt x="4598" y="4500"/>
                  </a:lnTo>
                  <a:lnTo>
                    <a:pt x="4404" y="4333"/>
                  </a:lnTo>
                  <a:cubicBezTo>
                    <a:pt x="4396" y="4284"/>
                    <a:pt x="4354" y="4245"/>
                    <a:pt x="4302" y="4242"/>
                  </a:cubicBezTo>
                  <a:cubicBezTo>
                    <a:pt x="4242" y="4239"/>
                    <a:pt x="4190" y="4285"/>
                    <a:pt x="4187" y="4345"/>
                  </a:cubicBezTo>
                  <a:cubicBezTo>
                    <a:pt x="4183" y="4406"/>
                    <a:pt x="4229" y="4457"/>
                    <a:pt x="4290" y="4461"/>
                  </a:cubicBezTo>
                  <a:lnTo>
                    <a:pt x="4415" y="4663"/>
                  </a:lnTo>
                  <a:lnTo>
                    <a:pt x="4155" y="4895"/>
                  </a:lnTo>
                  <a:lnTo>
                    <a:pt x="4003" y="4736"/>
                  </a:lnTo>
                  <a:cubicBezTo>
                    <a:pt x="4017" y="4679"/>
                    <a:pt x="3984" y="4620"/>
                    <a:pt x="3927" y="4602"/>
                  </a:cubicBezTo>
                  <a:cubicBezTo>
                    <a:pt x="3868" y="4584"/>
                    <a:pt x="3804" y="4617"/>
                    <a:pt x="3786" y="4676"/>
                  </a:cubicBezTo>
                  <a:cubicBezTo>
                    <a:pt x="3767" y="4736"/>
                    <a:pt x="3800" y="4799"/>
                    <a:pt x="3860" y="4818"/>
                  </a:cubicBezTo>
                  <a:cubicBezTo>
                    <a:pt x="3889" y="4827"/>
                    <a:pt x="3918" y="4824"/>
                    <a:pt x="3943" y="4811"/>
                  </a:cubicBezTo>
                  <a:lnTo>
                    <a:pt x="3997" y="5036"/>
                  </a:lnTo>
                  <a:lnTo>
                    <a:pt x="3758" y="5248"/>
                  </a:lnTo>
                  <a:lnTo>
                    <a:pt x="3609" y="5100"/>
                  </a:lnTo>
                  <a:cubicBezTo>
                    <a:pt x="3623" y="5047"/>
                    <a:pt x="3601" y="4991"/>
                    <a:pt x="3552" y="4962"/>
                  </a:cubicBezTo>
                  <a:cubicBezTo>
                    <a:pt x="3494" y="4929"/>
                    <a:pt x="3419" y="4949"/>
                    <a:pt x="3385" y="5008"/>
                  </a:cubicBezTo>
                  <a:cubicBezTo>
                    <a:pt x="3351" y="5066"/>
                    <a:pt x="3371" y="5141"/>
                    <a:pt x="3430" y="5175"/>
                  </a:cubicBezTo>
                  <a:cubicBezTo>
                    <a:pt x="3461" y="5192"/>
                    <a:pt x="3496" y="5195"/>
                    <a:pt x="3528" y="5185"/>
                  </a:cubicBezTo>
                  <a:lnTo>
                    <a:pt x="3634" y="5358"/>
                  </a:lnTo>
                  <a:lnTo>
                    <a:pt x="3356" y="5607"/>
                  </a:lnTo>
                  <a:lnTo>
                    <a:pt x="3215" y="5479"/>
                  </a:lnTo>
                  <a:cubicBezTo>
                    <a:pt x="3237" y="5425"/>
                    <a:pt x="3223" y="5362"/>
                    <a:pt x="3177" y="5322"/>
                  </a:cubicBezTo>
                  <a:cubicBezTo>
                    <a:pt x="3119" y="5274"/>
                    <a:pt x="3033" y="5281"/>
                    <a:pt x="2984" y="5339"/>
                  </a:cubicBezTo>
                  <a:cubicBezTo>
                    <a:pt x="2935" y="5396"/>
                    <a:pt x="2943" y="5483"/>
                    <a:pt x="3000" y="5531"/>
                  </a:cubicBezTo>
                  <a:cubicBezTo>
                    <a:pt x="3034" y="5560"/>
                    <a:pt x="3077" y="5569"/>
                    <a:pt x="3117" y="5561"/>
                  </a:cubicBezTo>
                  <a:lnTo>
                    <a:pt x="3214" y="5733"/>
                  </a:lnTo>
                  <a:lnTo>
                    <a:pt x="2946" y="5971"/>
                  </a:lnTo>
                  <a:lnTo>
                    <a:pt x="2826" y="5852"/>
                  </a:lnTo>
                  <a:cubicBezTo>
                    <a:pt x="2852" y="5798"/>
                    <a:pt x="2845" y="5730"/>
                    <a:pt x="2802" y="5682"/>
                  </a:cubicBezTo>
                  <a:cubicBezTo>
                    <a:pt x="2745" y="5619"/>
                    <a:pt x="2647" y="5613"/>
                    <a:pt x="2583" y="5670"/>
                  </a:cubicBezTo>
                  <a:cubicBezTo>
                    <a:pt x="2519" y="5727"/>
                    <a:pt x="2514" y="5824"/>
                    <a:pt x="2571" y="5888"/>
                  </a:cubicBezTo>
                  <a:cubicBezTo>
                    <a:pt x="2609" y="5931"/>
                    <a:pt x="2666" y="5948"/>
                    <a:pt x="2718" y="5937"/>
                  </a:cubicBezTo>
                  <a:lnTo>
                    <a:pt x="2798" y="6103"/>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 name="Google Shape;13;p2"/>
            <p:cNvSpPr/>
            <p:nvPr/>
          </p:nvSpPr>
          <p:spPr>
            <a:xfrm>
              <a:off x="2379662" y="5108575"/>
              <a:ext cx="1311271" cy="1168400"/>
            </a:xfrm>
            <a:custGeom>
              <a:avLst/>
              <a:gdLst/>
              <a:ahLst/>
              <a:cxnLst/>
              <a:rect l="l" t="t" r="r" b="b"/>
              <a:pathLst>
                <a:path w="3643" h="3247" extrusionOk="0">
                  <a:moveTo>
                    <a:pt x="16" y="3246"/>
                  </a:moveTo>
                  <a:cubicBezTo>
                    <a:pt x="12" y="3246"/>
                    <a:pt x="8" y="3244"/>
                    <a:pt x="5" y="3241"/>
                  </a:cubicBezTo>
                  <a:cubicBezTo>
                    <a:pt x="0" y="3235"/>
                    <a:pt x="0" y="3225"/>
                    <a:pt x="6" y="3220"/>
                  </a:cubicBezTo>
                  <a:lnTo>
                    <a:pt x="3615" y="6"/>
                  </a:lnTo>
                  <a:cubicBezTo>
                    <a:pt x="3621" y="0"/>
                    <a:pt x="3631" y="1"/>
                    <a:pt x="3636" y="7"/>
                  </a:cubicBezTo>
                  <a:cubicBezTo>
                    <a:pt x="3642" y="13"/>
                    <a:pt x="3641" y="22"/>
                    <a:pt x="3635" y="28"/>
                  </a:cubicBezTo>
                  <a:lnTo>
                    <a:pt x="26" y="3242"/>
                  </a:lnTo>
                  <a:cubicBezTo>
                    <a:pt x="23" y="3244"/>
                    <a:pt x="20" y="3246"/>
                    <a:pt x="16" y="324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 name="Google Shape;14;p2"/>
            <p:cNvSpPr/>
            <p:nvPr/>
          </p:nvSpPr>
          <p:spPr>
            <a:xfrm>
              <a:off x="1636712" y="5392737"/>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3"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 name="Google Shape;15;p2"/>
            <p:cNvSpPr/>
            <p:nvPr/>
          </p:nvSpPr>
          <p:spPr>
            <a:xfrm>
              <a:off x="1773237" y="5272087"/>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3"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 name="Google Shape;16;p2"/>
            <p:cNvSpPr/>
            <p:nvPr/>
          </p:nvSpPr>
          <p:spPr>
            <a:xfrm>
              <a:off x="1909762" y="5149850"/>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 name="Google Shape;17;p2"/>
            <p:cNvSpPr/>
            <p:nvPr/>
          </p:nvSpPr>
          <p:spPr>
            <a:xfrm>
              <a:off x="2046287" y="5029200"/>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 name="Google Shape;18;p2"/>
            <p:cNvSpPr/>
            <p:nvPr/>
          </p:nvSpPr>
          <p:spPr>
            <a:xfrm>
              <a:off x="2181225" y="4906962"/>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 name="Google Shape;19;p2"/>
            <p:cNvSpPr/>
            <p:nvPr/>
          </p:nvSpPr>
          <p:spPr>
            <a:xfrm>
              <a:off x="2317750" y="4786312"/>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0" name="Google Shape;20;p2"/>
            <p:cNvSpPr/>
            <p:nvPr/>
          </p:nvSpPr>
          <p:spPr>
            <a:xfrm>
              <a:off x="2454275" y="4664075"/>
              <a:ext cx="746127" cy="835026"/>
            </a:xfrm>
            <a:custGeom>
              <a:avLst/>
              <a:gdLst/>
              <a:ahLst/>
              <a:cxnLst/>
              <a:rect l="l" t="t" r="r" b="b"/>
              <a:pathLst>
                <a:path w="2072" h="2321" extrusionOk="0">
                  <a:moveTo>
                    <a:pt x="2055" y="2320"/>
                  </a:moveTo>
                  <a:cubicBezTo>
                    <a:pt x="2051" y="2320"/>
                    <a:pt x="2047" y="2319"/>
                    <a:pt x="2044" y="2315"/>
                  </a:cubicBezTo>
                  <a:lnTo>
                    <a:pt x="5" y="27"/>
                  </a:lnTo>
                  <a:cubicBezTo>
                    <a:pt x="0" y="20"/>
                    <a:pt x="0" y="11"/>
                    <a:pt x="6" y="6"/>
                  </a:cubicBezTo>
                  <a:cubicBezTo>
                    <a:pt x="12" y="0"/>
                    <a:pt x="22" y="1"/>
                    <a:pt x="27" y="7"/>
                  </a:cubicBezTo>
                  <a:lnTo>
                    <a:pt x="2066" y="2295"/>
                  </a:lnTo>
                  <a:cubicBezTo>
                    <a:pt x="2071" y="2302"/>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 name="Google Shape;21;p2"/>
            <p:cNvSpPr/>
            <p:nvPr/>
          </p:nvSpPr>
          <p:spPr>
            <a:xfrm>
              <a:off x="2590800" y="4543425"/>
              <a:ext cx="746125" cy="835026"/>
            </a:xfrm>
            <a:custGeom>
              <a:avLst/>
              <a:gdLst/>
              <a:ahLst/>
              <a:cxnLst/>
              <a:rect l="l" t="t" r="r" b="b"/>
              <a:pathLst>
                <a:path w="2073" h="2321" extrusionOk="0">
                  <a:moveTo>
                    <a:pt x="2056" y="2320"/>
                  </a:moveTo>
                  <a:cubicBezTo>
                    <a:pt x="2052" y="2320"/>
                    <a:pt x="2047" y="2318"/>
                    <a:pt x="2045" y="2315"/>
                  </a:cubicBezTo>
                  <a:lnTo>
                    <a:pt x="6" y="26"/>
                  </a:lnTo>
                  <a:cubicBezTo>
                    <a:pt x="0" y="20"/>
                    <a:pt x="1" y="11"/>
                    <a:pt x="7" y="5"/>
                  </a:cubicBezTo>
                  <a:cubicBezTo>
                    <a:pt x="13" y="0"/>
                    <a:pt x="23" y="0"/>
                    <a:pt x="28" y="6"/>
                  </a:cubicBezTo>
                  <a:lnTo>
                    <a:pt x="2067" y="2295"/>
                  </a:lnTo>
                  <a:cubicBezTo>
                    <a:pt x="2072" y="2301"/>
                    <a:pt x="2072" y="2311"/>
                    <a:pt x="2066"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 name="Google Shape;22;p2"/>
            <p:cNvSpPr/>
            <p:nvPr/>
          </p:nvSpPr>
          <p:spPr>
            <a:xfrm>
              <a:off x="2727325" y="4421187"/>
              <a:ext cx="746125" cy="835026"/>
            </a:xfrm>
            <a:custGeom>
              <a:avLst/>
              <a:gdLst/>
              <a:ahLst/>
              <a:cxnLst/>
              <a:rect l="l" t="t" r="r" b="b"/>
              <a:pathLst>
                <a:path w="2073" h="2321" extrusionOk="0">
                  <a:moveTo>
                    <a:pt x="2056" y="2320"/>
                  </a:moveTo>
                  <a:cubicBezTo>
                    <a:pt x="2052" y="2320"/>
                    <a:pt x="2047" y="2319"/>
                    <a:pt x="2045" y="2315"/>
                  </a:cubicBezTo>
                  <a:lnTo>
                    <a:pt x="6" y="27"/>
                  </a:lnTo>
                  <a:cubicBezTo>
                    <a:pt x="0" y="20"/>
                    <a:pt x="1" y="11"/>
                    <a:pt x="7" y="6"/>
                  </a:cubicBezTo>
                  <a:cubicBezTo>
                    <a:pt x="13" y="0"/>
                    <a:pt x="23" y="1"/>
                    <a:pt x="28" y="7"/>
                  </a:cubicBezTo>
                  <a:lnTo>
                    <a:pt x="2067" y="2295"/>
                  </a:lnTo>
                  <a:cubicBezTo>
                    <a:pt x="2072" y="2302"/>
                    <a:pt x="2072" y="2311"/>
                    <a:pt x="2066" y="2316"/>
                  </a:cubicBezTo>
                  <a:cubicBezTo>
                    <a:pt x="2063" y="2319"/>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 name="Google Shape;23;p2"/>
            <p:cNvSpPr/>
            <p:nvPr/>
          </p:nvSpPr>
          <p:spPr>
            <a:xfrm>
              <a:off x="2863850" y="4300537"/>
              <a:ext cx="746125" cy="835026"/>
            </a:xfrm>
            <a:custGeom>
              <a:avLst/>
              <a:gdLst/>
              <a:ahLst/>
              <a:cxnLst/>
              <a:rect l="l" t="t" r="r" b="b"/>
              <a:pathLst>
                <a:path w="2073" h="2321" extrusionOk="0">
                  <a:moveTo>
                    <a:pt x="2056" y="2320"/>
                  </a:moveTo>
                  <a:cubicBezTo>
                    <a:pt x="2051" y="2320"/>
                    <a:pt x="2047" y="2318"/>
                    <a:pt x="2044" y="2315"/>
                  </a:cubicBezTo>
                  <a:lnTo>
                    <a:pt x="6" y="26"/>
                  </a:lnTo>
                  <a:cubicBezTo>
                    <a:pt x="0" y="20"/>
                    <a:pt x="1" y="11"/>
                    <a:pt x="7" y="5"/>
                  </a:cubicBezTo>
                  <a:cubicBezTo>
                    <a:pt x="13" y="0"/>
                    <a:pt x="23" y="0"/>
                    <a:pt x="28" y="6"/>
                  </a:cubicBezTo>
                  <a:lnTo>
                    <a:pt x="2067" y="2295"/>
                  </a:lnTo>
                  <a:cubicBezTo>
                    <a:pt x="2072" y="2301"/>
                    <a:pt x="2072" y="2310"/>
                    <a:pt x="2065"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4" name="Google Shape;24;p2"/>
          <p:cNvGrpSpPr/>
          <p:nvPr/>
        </p:nvGrpSpPr>
        <p:grpSpPr>
          <a:xfrm>
            <a:off x="153106" y="-386123"/>
            <a:ext cx="6699506" cy="2078763"/>
            <a:chOff x="153106" y="-386123"/>
            <a:chExt cx="6699506" cy="2078763"/>
          </a:xfrm>
        </p:grpSpPr>
        <p:grpSp>
          <p:nvGrpSpPr>
            <p:cNvPr id="25" name="Google Shape;25;p2"/>
            <p:cNvGrpSpPr/>
            <p:nvPr/>
          </p:nvGrpSpPr>
          <p:grpSpPr>
            <a:xfrm rot="10800000">
              <a:off x="153106" y="1114390"/>
              <a:ext cx="311529" cy="578250"/>
              <a:chOff x="1196975" y="5856287"/>
              <a:chExt cx="231775" cy="430213"/>
            </a:xfrm>
          </p:grpSpPr>
          <p:sp>
            <p:nvSpPr>
              <p:cNvPr id="26" name="Google Shape;26;p2"/>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7" name="Google Shape;27;p2"/>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 name="Google Shape;28;p2"/>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9" name="Google Shape;29;p2"/>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 name="Google Shape;30;p2"/>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1" name="Google Shape;31;p2"/>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 name="Google Shape;32;p2"/>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3" name="Google Shape;33;p2"/>
            <p:cNvGrpSpPr/>
            <p:nvPr/>
          </p:nvGrpSpPr>
          <p:grpSpPr>
            <a:xfrm>
              <a:off x="5204946" y="-386123"/>
              <a:ext cx="1647666" cy="1132047"/>
              <a:chOff x="5204946" y="-386123"/>
              <a:chExt cx="1647666" cy="1132047"/>
            </a:xfrm>
          </p:grpSpPr>
          <p:grpSp>
            <p:nvGrpSpPr>
              <p:cNvPr id="34" name="Google Shape;34;p2"/>
              <p:cNvGrpSpPr/>
              <p:nvPr/>
            </p:nvGrpSpPr>
            <p:grpSpPr>
              <a:xfrm rot="5400000">
                <a:off x="5338306" y="94603"/>
                <a:ext cx="311529" cy="578250"/>
                <a:chOff x="1196975" y="5856287"/>
                <a:chExt cx="231775" cy="430213"/>
              </a:xfrm>
            </p:grpSpPr>
            <p:sp>
              <p:nvSpPr>
                <p:cNvPr id="35" name="Google Shape;35;p2"/>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6" name="Google Shape;36;p2"/>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 name="Google Shape;37;p2"/>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 name="Google Shape;38;p2"/>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9" name="Google Shape;39;p2"/>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 name="Google Shape;40;p2"/>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1" name="Google Shape;41;p2"/>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42" name="Google Shape;42;p2"/>
              <p:cNvSpPr/>
              <p:nvPr/>
            </p:nvSpPr>
            <p:spPr>
              <a:xfrm rot="2950162">
                <a:off x="5775411" y="-58000"/>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3"/>
        <p:cNvGrpSpPr/>
        <p:nvPr/>
      </p:nvGrpSpPr>
      <p:grpSpPr>
        <a:xfrm>
          <a:off x="0" y="0"/>
          <a:ext cx="0" cy="0"/>
          <a:chOff x="0" y="0"/>
          <a:chExt cx="0" cy="0"/>
        </a:xfrm>
      </p:grpSpPr>
      <p:sp>
        <p:nvSpPr>
          <p:cNvPr id="44" name="Google Shape;44;p3"/>
          <p:cNvSpPr txBox="1">
            <a:spLocks noGrp="1"/>
          </p:cNvSpPr>
          <p:nvPr>
            <p:ph type="title"/>
          </p:nvPr>
        </p:nvSpPr>
        <p:spPr>
          <a:xfrm>
            <a:off x="888550" y="1915100"/>
            <a:ext cx="3480600" cy="9159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45" name="Google Shape;45;p3"/>
          <p:cNvSpPr txBox="1">
            <a:spLocks noGrp="1"/>
          </p:cNvSpPr>
          <p:nvPr>
            <p:ph type="title" idx="2" hasCustomPrompt="1"/>
          </p:nvPr>
        </p:nvSpPr>
        <p:spPr>
          <a:xfrm>
            <a:off x="888550" y="775575"/>
            <a:ext cx="1127400" cy="9159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46" name="Google Shape;46;p3"/>
          <p:cNvSpPr txBox="1">
            <a:spLocks noGrp="1"/>
          </p:cNvSpPr>
          <p:nvPr>
            <p:ph type="subTitle" idx="1"/>
          </p:nvPr>
        </p:nvSpPr>
        <p:spPr>
          <a:xfrm>
            <a:off x="888550" y="2709675"/>
            <a:ext cx="2708700" cy="701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 name="Google Shape;47;p3"/>
          <p:cNvSpPr/>
          <p:nvPr/>
        </p:nvSpPr>
        <p:spPr>
          <a:xfrm rot="10800000" flipH="1">
            <a:off x="4980557" y="4913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48" name="Google Shape;48;p3"/>
          <p:cNvGrpSpPr/>
          <p:nvPr/>
        </p:nvGrpSpPr>
        <p:grpSpPr>
          <a:xfrm>
            <a:off x="114632" y="3213543"/>
            <a:ext cx="2306788" cy="1802724"/>
            <a:chOff x="114632" y="3213543"/>
            <a:chExt cx="2306788" cy="1802724"/>
          </a:xfrm>
        </p:grpSpPr>
        <p:grpSp>
          <p:nvGrpSpPr>
            <p:cNvPr id="49" name="Google Shape;49;p3"/>
            <p:cNvGrpSpPr/>
            <p:nvPr/>
          </p:nvGrpSpPr>
          <p:grpSpPr>
            <a:xfrm>
              <a:off x="114632" y="3213543"/>
              <a:ext cx="311529" cy="578250"/>
              <a:chOff x="1196975" y="5856287"/>
              <a:chExt cx="231775" cy="430213"/>
            </a:xfrm>
          </p:grpSpPr>
          <p:sp>
            <p:nvSpPr>
              <p:cNvPr id="50" name="Google Shape;50;p3"/>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 name="Google Shape;51;p3"/>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2" name="Google Shape;52;p3"/>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 name="Google Shape;53;p3"/>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 name="Google Shape;54;p3"/>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5" name="Google Shape;55;p3"/>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6" name="Google Shape;56;p3"/>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57" name="Google Shape;57;p3"/>
            <p:cNvGrpSpPr/>
            <p:nvPr/>
          </p:nvGrpSpPr>
          <p:grpSpPr>
            <a:xfrm rot="5400000">
              <a:off x="1976531" y="4571378"/>
              <a:ext cx="311529" cy="578250"/>
              <a:chOff x="1196975" y="5856287"/>
              <a:chExt cx="231775" cy="430213"/>
            </a:xfrm>
          </p:grpSpPr>
          <p:sp>
            <p:nvSpPr>
              <p:cNvPr id="58" name="Google Shape;58;p3"/>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9" name="Google Shape;59;p3"/>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0" name="Google Shape;60;p3"/>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1" name="Google Shape;61;p3"/>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2" name="Google Shape;62;p3"/>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3" name="Google Shape;63;p3"/>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4" name="Google Shape;64;p3"/>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5"/>
        <p:cNvGrpSpPr/>
        <p:nvPr/>
      </p:nvGrpSpPr>
      <p:grpSpPr>
        <a:xfrm>
          <a:off x="0" y="0"/>
          <a:ext cx="0" cy="0"/>
          <a:chOff x="0" y="0"/>
          <a:chExt cx="0" cy="0"/>
        </a:xfrm>
      </p:grpSpPr>
      <p:sp>
        <p:nvSpPr>
          <p:cNvPr id="66" name="Google Shape;66;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7" name="Google Shape;67;p4"/>
          <p:cNvSpPr txBox="1">
            <a:spLocks noGrp="1"/>
          </p:cNvSpPr>
          <p:nvPr>
            <p:ph type="body" idx="1"/>
          </p:nvPr>
        </p:nvSpPr>
        <p:spPr>
          <a:xfrm>
            <a:off x="720000" y="1215751"/>
            <a:ext cx="7704000" cy="3459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Font typeface="Nunito Light"/>
              <a:buChar char="●"/>
              <a:defRPr sz="1200"/>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68" name="Google Shape;68;p4"/>
          <p:cNvGrpSpPr/>
          <p:nvPr/>
        </p:nvGrpSpPr>
        <p:grpSpPr>
          <a:xfrm flipH="1">
            <a:off x="-423679" y="1314026"/>
            <a:ext cx="972700" cy="2040700"/>
            <a:chOff x="6589696" y="4258501"/>
            <a:chExt cx="972700" cy="2040700"/>
          </a:xfrm>
        </p:grpSpPr>
        <p:sp>
          <p:nvSpPr>
            <p:cNvPr id="69" name="Google Shape;69;p4"/>
            <p:cNvSpPr/>
            <p:nvPr/>
          </p:nvSpPr>
          <p:spPr>
            <a:xfrm>
              <a:off x="6656854" y="4451306"/>
              <a:ext cx="327121" cy="361781"/>
            </a:xfrm>
            <a:custGeom>
              <a:avLst/>
              <a:gdLst/>
              <a:ahLst/>
              <a:cxnLst/>
              <a:rect l="l" t="t" r="r" b="b"/>
              <a:pathLst>
                <a:path w="668" h="736" extrusionOk="0">
                  <a:moveTo>
                    <a:pt x="507" y="0"/>
                  </a:moveTo>
                  <a:cubicBezTo>
                    <a:pt x="561" y="66"/>
                    <a:pt x="604" y="142"/>
                    <a:pt x="628" y="224"/>
                  </a:cubicBezTo>
                  <a:cubicBezTo>
                    <a:pt x="667" y="357"/>
                    <a:pt x="652" y="510"/>
                    <a:pt x="573" y="623"/>
                  </a:cubicBezTo>
                  <a:cubicBezTo>
                    <a:pt x="572" y="623"/>
                    <a:pt x="572" y="623"/>
                    <a:pt x="572" y="622"/>
                  </a:cubicBezTo>
                  <a:cubicBezTo>
                    <a:pt x="570" y="626"/>
                    <a:pt x="568" y="630"/>
                    <a:pt x="565" y="634"/>
                  </a:cubicBezTo>
                  <a:cubicBezTo>
                    <a:pt x="564" y="636"/>
                    <a:pt x="562" y="638"/>
                    <a:pt x="560" y="640"/>
                  </a:cubicBezTo>
                  <a:cubicBezTo>
                    <a:pt x="543" y="665"/>
                    <a:pt x="516" y="691"/>
                    <a:pt x="474" y="708"/>
                  </a:cubicBezTo>
                  <a:cubicBezTo>
                    <a:pt x="408" y="735"/>
                    <a:pt x="350" y="722"/>
                    <a:pt x="315" y="708"/>
                  </a:cubicBezTo>
                  <a:cubicBezTo>
                    <a:pt x="316" y="709"/>
                    <a:pt x="316" y="711"/>
                    <a:pt x="316" y="712"/>
                  </a:cubicBezTo>
                  <a:cubicBezTo>
                    <a:pt x="203" y="664"/>
                    <a:pt x="108" y="574"/>
                    <a:pt x="45" y="467"/>
                  </a:cubicBezTo>
                  <a:cubicBezTo>
                    <a:pt x="28" y="438"/>
                    <a:pt x="13" y="408"/>
                    <a:pt x="0" y="377"/>
                  </a:cubicBezTo>
                  <a:cubicBezTo>
                    <a:pt x="52" y="372"/>
                    <a:pt x="89" y="308"/>
                    <a:pt x="144" y="303"/>
                  </a:cubicBezTo>
                  <a:cubicBezTo>
                    <a:pt x="189" y="299"/>
                    <a:pt x="226" y="337"/>
                    <a:pt x="249" y="376"/>
                  </a:cubicBezTo>
                  <a:cubicBezTo>
                    <a:pt x="272" y="414"/>
                    <a:pt x="290" y="459"/>
                    <a:pt x="326" y="486"/>
                  </a:cubicBezTo>
                  <a:cubicBezTo>
                    <a:pt x="357" y="510"/>
                    <a:pt x="401" y="517"/>
                    <a:pt x="439" y="503"/>
                  </a:cubicBezTo>
                  <a:cubicBezTo>
                    <a:pt x="476" y="490"/>
                    <a:pt x="506" y="456"/>
                    <a:pt x="514" y="417"/>
                  </a:cubicBezTo>
                  <a:cubicBezTo>
                    <a:pt x="526" y="363"/>
                    <a:pt x="500" y="309"/>
                    <a:pt x="477" y="259"/>
                  </a:cubicBezTo>
                  <a:cubicBezTo>
                    <a:pt x="454" y="209"/>
                    <a:pt x="433" y="151"/>
                    <a:pt x="454" y="100"/>
                  </a:cubicBezTo>
                  <a:cubicBezTo>
                    <a:pt x="465" y="73"/>
                    <a:pt x="487" y="53"/>
                    <a:pt x="499" y="27"/>
                  </a:cubicBezTo>
                  <a:cubicBezTo>
                    <a:pt x="502" y="18"/>
                    <a:pt x="505" y="9"/>
                    <a:pt x="507" y="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0" name="Google Shape;70;p4"/>
            <p:cNvSpPr/>
            <p:nvPr/>
          </p:nvSpPr>
          <p:spPr>
            <a:xfrm>
              <a:off x="6589696" y="4258501"/>
              <a:ext cx="327121" cy="448435"/>
            </a:xfrm>
            <a:custGeom>
              <a:avLst/>
              <a:gdLst/>
              <a:ahLst/>
              <a:cxnLst/>
              <a:rect l="l" t="t" r="r" b="b"/>
              <a:pathLst>
                <a:path w="664" h="912" extrusionOk="0">
                  <a:moveTo>
                    <a:pt x="627" y="298"/>
                  </a:moveTo>
                  <a:cubicBezTo>
                    <a:pt x="642" y="327"/>
                    <a:pt x="650" y="362"/>
                    <a:pt x="644" y="394"/>
                  </a:cubicBezTo>
                  <a:cubicBezTo>
                    <a:pt x="642" y="403"/>
                    <a:pt x="639" y="412"/>
                    <a:pt x="636" y="421"/>
                  </a:cubicBezTo>
                  <a:cubicBezTo>
                    <a:pt x="624" y="447"/>
                    <a:pt x="602" y="467"/>
                    <a:pt x="591" y="494"/>
                  </a:cubicBezTo>
                  <a:cubicBezTo>
                    <a:pt x="570" y="545"/>
                    <a:pt x="591" y="603"/>
                    <a:pt x="614" y="653"/>
                  </a:cubicBezTo>
                  <a:cubicBezTo>
                    <a:pt x="637" y="703"/>
                    <a:pt x="663" y="757"/>
                    <a:pt x="651" y="811"/>
                  </a:cubicBezTo>
                  <a:cubicBezTo>
                    <a:pt x="643" y="850"/>
                    <a:pt x="613" y="884"/>
                    <a:pt x="576" y="897"/>
                  </a:cubicBezTo>
                  <a:cubicBezTo>
                    <a:pt x="538" y="911"/>
                    <a:pt x="494" y="904"/>
                    <a:pt x="463" y="880"/>
                  </a:cubicBezTo>
                  <a:cubicBezTo>
                    <a:pt x="427" y="853"/>
                    <a:pt x="409" y="808"/>
                    <a:pt x="386" y="770"/>
                  </a:cubicBezTo>
                  <a:cubicBezTo>
                    <a:pt x="363" y="731"/>
                    <a:pt x="326" y="693"/>
                    <a:pt x="281" y="697"/>
                  </a:cubicBezTo>
                  <a:cubicBezTo>
                    <a:pt x="226" y="702"/>
                    <a:pt x="189" y="766"/>
                    <a:pt x="137" y="771"/>
                  </a:cubicBezTo>
                  <a:cubicBezTo>
                    <a:pt x="133" y="772"/>
                    <a:pt x="128" y="772"/>
                    <a:pt x="124" y="771"/>
                  </a:cubicBezTo>
                  <a:cubicBezTo>
                    <a:pt x="99" y="768"/>
                    <a:pt x="77" y="751"/>
                    <a:pt x="64" y="729"/>
                  </a:cubicBezTo>
                  <a:cubicBezTo>
                    <a:pt x="52" y="707"/>
                    <a:pt x="46" y="682"/>
                    <a:pt x="42" y="658"/>
                  </a:cubicBezTo>
                  <a:lnTo>
                    <a:pt x="40" y="658"/>
                  </a:lnTo>
                  <a:cubicBezTo>
                    <a:pt x="0" y="462"/>
                    <a:pt x="19" y="255"/>
                    <a:pt x="95" y="70"/>
                  </a:cubicBezTo>
                  <a:cubicBezTo>
                    <a:pt x="104" y="46"/>
                    <a:pt x="117" y="21"/>
                    <a:pt x="141" y="10"/>
                  </a:cubicBezTo>
                  <a:cubicBezTo>
                    <a:pt x="163" y="0"/>
                    <a:pt x="190" y="7"/>
                    <a:pt x="213" y="14"/>
                  </a:cubicBezTo>
                  <a:cubicBezTo>
                    <a:pt x="335" y="53"/>
                    <a:pt x="449" y="117"/>
                    <a:pt x="546" y="202"/>
                  </a:cubicBezTo>
                  <a:cubicBezTo>
                    <a:pt x="578" y="229"/>
                    <a:pt x="608" y="260"/>
                    <a:pt x="627" y="298"/>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 name="Google Shape;71;p4"/>
            <p:cNvSpPr/>
            <p:nvPr/>
          </p:nvSpPr>
          <p:spPr>
            <a:xfrm>
              <a:off x="6890822" y="5044887"/>
              <a:ext cx="671573" cy="1254314"/>
            </a:xfrm>
            <a:custGeom>
              <a:avLst/>
              <a:gdLst/>
              <a:ahLst/>
              <a:cxnLst/>
              <a:rect l="l" t="t" r="r" b="b"/>
              <a:pathLst>
                <a:path w="1365" h="2554" extrusionOk="0">
                  <a:moveTo>
                    <a:pt x="431" y="0"/>
                  </a:moveTo>
                  <a:cubicBezTo>
                    <a:pt x="620" y="343"/>
                    <a:pt x="840" y="768"/>
                    <a:pt x="970" y="1101"/>
                  </a:cubicBezTo>
                  <a:cubicBezTo>
                    <a:pt x="1232" y="1770"/>
                    <a:pt x="1364" y="2420"/>
                    <a:pt x="1200" y="2486"/>
                  </a:cubicBezTo>
                  <a:cubicBezTo>
                    <a:pt x="1035" y="2553"/>
                    <a:pt x="676" y="1995"/>
                    <a:pt x="397" y="1334"/>
                  </a:cubicBezTo>
                  <a:cubicBezTo>
                    <a:pt x="252" y="989"/>
                    <a:pt x="106" y="503"/>
                    <a:pt x="0" y="116"/>
                  </a:cubicBezTo>
                  <a:cubicBezTo>
                    <a:pt x="0" y="116"/>
                    <a:pt x="103" y="193"/>
                    <a:pt x="244" y="135"/>
                  </a:cubicBezTo>
                  <a:cubicBezTo>
                    <a:pt x="385" y="78"/>
                    <a:pt x="431" y="0"/>
                    <a:pt x="431" y="0"/>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 name="Google Shape;72;p4"/>
            <p:cNvSpPr/>
            <p:nvPr/>
          </p:nvSpPr>
          <p:spPr>
            <a:xfrm>
              <a:off x="6812833" y="4756763"/>
              <a:ext cx="290293" cy="383445"/>
            </a:xfrm>
            <a:custGeom>
              <a:avLst/>
              <a:gdLst/>
              <a:ahLst/>
              <a:cxnLst/>
              <a:rect l="l" t="t" r="r" b="b"/>
              <a:pathLst>
                <a:path w="591" h="779" extrusionOk="0">
                  <a:moveTo>
                    <a:pt x="590" y="585"/>
                  </a:moveTo>
                  <a:cubicBezTo>
                    <a:pt x="590" y="585"/>
                    <a:pt x="544" y="663"/>
                    <a:pt x="403" y="720"/>
                  </a:cubicBezTo>
                  <a:cubicBezTo>
                    <a:pt x="262" y="778"/>
                    <a:pt x="159" y="701"/>
                    <a:pt x="159" y="701"/>
                  </a:cubicBezTo>
                  <a:cubicBezTo>
                    <a:pt x="76" y="397"/>
                    <a:pt x="17" y="154"/>
                    <a:pt x="1" y="90"/>
                  </a:cubicBezTo>
                  <a:cubicBezTo>
                    <a:pt x="1" y="89"/>
                    <a:pt x="1" y="87"/>
                    <a:pt x="0" y="86"/>
                  </a:cubicBezTo>
                  <a:cubicBezTo>
                    <a:pt x="35" y="100"/>
                    <a:pt x="93" y="113"/>
                    <a:pt x="159" y="86"/>
                  </a:cubicBezTo>
                  <a:cubicBezTo>
                    <a:pt x="201" y="69"/>
                    <a:pt x="228" y="43"/>
                    <a:pt x="245" y="18"/>
                  </a:cubicBezTo>
                  <a:cubicBezTo>
                    <a:pt x="247" y="16"/>
                    <a:pt x="249" y="14"/>
                    <a:pt x="250" y="12"/>
                  </a:cubicBezTo>
                  <a:cubicBezTo>
                    <a:pt x="253" y="8"/>
                    <a:pt x="255" y="4"/>
                    <a:pt x="257" y="0"/>
                  </a:cubicBezTo>
                  <a:cubicBezTo>
                    <a:pt x="257" y="1"/>
                    <a:pt x="257" y="1"/>
                    <a:pt x="258" y="1"/>
                  </a:cubicBezTo>
                  <a:cubicBezTo>
                    <a:pt x="302" y="76"/>
                    <a:pt x="436" y="303"/>
                    <a:pt x="590" y="5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3" name="Google Shape;73;p4"/>
            <p:cNvSpPr/>
            <p:nvPr/>
          </p:nvSpPr>
          <p:spPr>
            <a:xfrm>
              <a:off x="6797667" y="4735099"/>
              <a:ext cx="71490" cy="71489"/>
            </a:xfrm>
            <a:custGeom>
              <a:avLst/>
              <a:gdLst/>
              <a:ahLst/>
              <a:cxnLst/>
              <a:rect l="l" t="t" r="r" b="b"/>
              <a:pathLst>
                <a:path w="145" h="146" extrusionOk="0">
                  <a:moveTo>
                    <a:pt x="132" y="145"/>
                  </a:moveTo>
                  <a:cubicBezTo>
                    <a:pt x="129" y="145"/>
                    <a:pt x="127" y="144"/>
                    <a:pt x="124" y="142"/>
                  </a:cubicBezTo>
                  <a:lnTo>
                    <a:pt x="4" y="19"/>
                  </a:lnTo>
                  <a:cubicBezTo>
                    <a:pt x="0" y="15"/>
                    <a:pt x="0" y="8"/>
                    <a:pt x="4" y="4"/>
                  </a:cubicBezTo>
                  <a:cubicBezTo>
                    <a:pt x="8" y="0"/>
                    <a:pt x="15" y="0"/>
                    <a:pt x="19" y="4"/>
                  </a:cubicBezTo>
                  <a:lnTo>
                    <a:pt x="140" y="126"/>
                  </a:lnTo>
                  <a:cubicBezTo>
                    <a:pt x="144" y="131"/>
                    <a:pt x="144" y="137"/>
                    <a:pt x="140" y="142"/>
                  </a:cubicBezTo>
                  <a:cubicBezTo>
                    <a:pt x="138" y="144"/>
                    <a:pt x="135" y="145"/>
                    <a:pt x="132" y="14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4" name="Google Shape;74;p4"/>
            <p:cNvSpPr/>
            <p:nvPr/>
          </p:nvSpPr>
          <p:spPr>
            <a:xfrm>
              <a:off x="6845328" y="4722101"/>
              <a:ext cx="49826" cy="80155"/>
            </a:xfrm>
            <a:custGeom>
              <a:avLst/>
              <a:gdLst/>
              <a:ahLst/>
              <a:cxnLst/>
              <a:rect l="l" t="t" r="r" b="b"/>
              <a:pathLst>
                <a:path w="100" h="162" extrusionOk="0">
                  <a:moveTo>
                    <a:pt x="87" y="161"/>
                  </a:moveTo>
                  <a:cubicBezTo>
                    <a:pt x="83" y="161"/>
                    <a:pt x="79" y="159"/>
                    <a:pt x="77" y="156"/>
                  </a:cubicBezTo>
                  <a:lnTo>
                    <a:pt x="3" y="18"/>
                  </a:lnTo>
                  <a:cubicBezTo>
                    <a:pt x="0" y="13"/>
                    <a:pt x="2" y="6"/>
                    <a:pt x="7" y="3"/>
                  </a:cubicBezTo>
                  <a:cubicBezTo>
                    <a:pt x="12" y="0"/>
                    <a:pt x="19" y="2"/>
                    <a:pt x="22" y="8"/>
                  </a:cubicBezTo>
                  <a:lnTo>
                    <a:pt x="96" y="145"/>
                  </a:lnTo>
                  <a:cubicBezTo>
                    <a:pt x="99" y="150"/>
                    <a:pt x="97" y="157"/>
                    <a:pt x="92" y="160"/>
                  </a:cubicBezTo>
                  <a:cubicBezTo>
                    <a:pt x="90" y="161"/>
                    <a:pt x="89" y="161"/>
                    <a:pt x="87" y="1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 name="Google Shape;75;p4"/>
            <p:cNvSpPr/>
            <p:nvPr/>
          </p:nvSpPr>
          <p:spPr>
            <a:xfrm>
              <a:off x="6888655" y="4724267"/>
              <a:ext cx="25996" cy="69323"/>
            </a:xfrm>
            <a:custGeom>
              <a:avLst/>
              <a:gdLst/>
              <a:ahLst/>
              <a:cxnLst/>
              <a:rect l="l" t="t" r="r" b="b"/>
              <a:pathLst>
                <a:path w="52" h="140" extrusionOk="0">
                  <a:moveTo>
                    <a:pt x="39" y="139"/>
                  </a:moveTo>
                  <a:cubicBezTo>
                    <a:pt x="34" y="139"/>
                    <a:pt x="29" y="136"/>
                    <a:pt x="28" y="131"/>
                  </a:cubicBezTo>
                  <a:lnTo>
                    <a:pt x="1" y="15"/>
                  </a:lnTo>
                  <a:cubicBezTo>
                    <a:pt x="0" y="9"/>
                    <a:pt x="4" y="3"/>
                    <a:pt x="10" y="1"/>
                  </a:cubicBezTo>
                  <a:cubicBezTo>
                    <a:pt x="16" y="0"/>
                    <a:pt x="21" y="4"/>
                    <a:pt x="23" y="10"/>
                  </a:cubicBezTo>
                  <a:lnTo>
                    <a:pt x="49" y="126"/>
                  </a:lnTo>
                  <a:cubicBezTo>
                    <a:pt x="51" y="132"/>
                    <a:pt x="47" y="137"/>
                    <a:pt x="41" y="139"/>
                  </a:cubicBezTo>
                  <a:cubicBezTo>
                    <a:pt x="40" y="139"/>
                    <a:pt x="40" y="139"/>
                    <a:pt x="39" y="13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 name="Google Shape;76;p4"/>
            <p:cNvSpPr/>
            <p:nvPr/>
          </p:nvSpPr>
          <p:spPr>
            <a:xfrm>
              <a:off x="6611359" y="4312660"/>
              <a:ext cx="43328" cy="275126"/>
            </a:xfrm>
            <a:custGeom>
              <a:avLst/>
              <a:gdLst/>
              <a:ahLst/>
              <a:cxnLst/>
              <a:rect l="l" t="t" r="r" b="b"/>
              <a:pathLst>
                <a:path w="89" h="562" extrusionOk="0">
                  <a:moveTo>
                    <a:pt x="73" y="561"/>
                  </a:moveTo>
                  <a:cubicBezTo>
                    <a:pt x="68" y="561"/>
                    <a:pt x="64" y="558"/>
                    <a:pt x="63" y="554"/>
                  </a:cubicBezTo>
                  <a:cubicBezTo>
                    <a:pt x="0" y="380"/>
                    <a:pt x="1" y="181"/>
                    <a:pt x="66" y="8"/>
                  </a:cubicBezTo>
                  <a:cubicBezTo>
                    <a:pt x="68" y="3"/>
                    <a:pt x="74" y="0"/>
                    <a:pt x="80" y="2"/>
                  </a:cubicBezTo>
                  <a:cubicBezTo>
                    <a:pt x="85" y="4"/>
                    <a:pt x="88" y="10"/>
                    <a:pt x="86" y="16"/>
                  </a:cubicBezTo>
                  <a:cubicBezTo>
                    <a:pt x="24" y="184"/>
                    <a:pt x="22" y="377"/>
                    <a:pt x="83" y="546"/>
                  </a:cubicBezTo>
                  <a:cubicBezTo>
                    <a:pt x="85" y="552"/>
                    <a:pt x="82" y="558"/>
                    <a:pt x="77" y="560"/>
                  </a:cubicBezTo>
                  <a:cubicBezTo>
                    <a:pt x="75" y="561"/>
                    <a:pt x="74" y="561"/>
                    <a:pt x="73" y="5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 name="Google Shape;77;p4"/>
            <p:cNvSpPr/>
            <p:nvPr/>
          </p:nvSpPr>
          <p:spPr>
            <a:xfrm>
              <a:off x="6927650" y="5090381"/>
              <a:ext cx="71490" cy="168976"/>
            </a:xfrm>
            <a:custGeom>
              <a:avLst/>
              <a:gdLst/>
              <a:ahLst/>
              <a:cxnLst/>
              <a:rect l="l" t="t" r="r" b="b"/>
              <a:pathLst>
                <a:path w="146" h="342" extrusionOk="0">
                  <a:moveTo>
                    <a:pt x="12" y="341"/>
                  </a:moveTo>
                  <a:cubicBezTo>
                    <a:pt x="11" y="341"/>
                    <a:pt x="10" y="341"/>
                    <a:pt x="8" y="340"/>
                  </a:cubicBezTo>
                  <a:cubicBezTo>
                    <a:pt x="3" y="338"/>
                    <a:pt x="0" y="332"/>
                    <a:pt x="2" y="326"/>
                  </a:cubicBezTo>
                  <a:lnTo>
                    <a:pt x="123" y="9"/>
                  </a:lnTo>
                  <a:cubicBezTo>
                    <a:pt x="125" y="3"/>
                    <a:pt x="131" y="0"/>
                    <a:pt x="137" y="3"/>
                  </a:cubicBezTo>
                  <a:cubicBezTo>
                    <a:pt x="143" y="5"/>
                    <a:pt x="145" y="11"/>
                    <a:pt x="143" y="17"/>
                  </a:cubicBezTo>
                  <a:lnTo>
                    <a:pt x="22" y="334"/>
                  </a:lnTo>
                  <a:cubicBezTo>
                    <a:pt x="21" y="338"/>
                    <a:pt x="17" y="341"/>
                    <a:pt x="12" y="3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 name="Google Shape;78;p4"/>
            <p:cNvSpPr/>
            <p:nvPr/>
          </p:nvSpPr>
          <p:spPr>
            <a:xfrm>
              <a:off x="6955813" y="5055720"/>
              <a:ext cx="116984" cy="307622"/>
            </a:xfrm>
            <a:custGeom>
              <a:avLst/>
              <a:gdLst/>
              <a:ahLst/>
              <a:cxnLst/>
              <a:rect l="l" t="t" r="r" b="b"/>
              <a:pathLst>
                <a:path w="237" h="625" extrusionOk="0">
                  <a:moveTo>
                    <a:pt x="13" y="624"/>
                  </a:moveTo>
                  <a:cubicBezTo>
                    <a:pt x="12" y="624"/>
                    <a:pt x="10" y="624"/>
                    <a:pt x="9" y="623"/>
                  </a:cubicBezTo>
                  <a:cubicBezTo>
                    <a:pt x="3" y="621"/>
                    <a:pt x="0" y="615"/>
                    <a:pt x="2" y="609"/>
                  </a:cubicBezTo>
                  <a:lnTo>
                    <a:pt x="213" y="9"/>
                  </a:lnTo>
                  <a:cubicBezTo>
                    <a:pt x="215" y="3"/>
                    <a:pt x="221" y="0"/>
                    <a:pt x="227" y="2"/>
                  </a:cubicBezTo>
                  <a:cubicBezTo>
                    <a:pt x="233" y="4"/>
                    <a:pt x="236" y="10"/>
                    <a:pt x="234" y="16"/>
                  </a:cubicBezTo>
                  <a:lnTo>
                    <a:pt x="23" y="617"/>
                  </a:lnTo>
                  <a:cubicBezTo>
                    <a:pt x="22" y="621"/>
                    <a:pt x="17" y="624"/>
                    <a:pt x="13" y="62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79" name="Google Shape;79;p4"/>
          <p:cNvGrpSpPr/>
          <p:nvPr/>
        </p:nvGrpSpPr>
        <p:grpSpPr>
          <a:xfrm>
            <a:off x="88399" y="160135"/>
            <a:ext cx="8765056" cy="1055616"/>
            <a:chOff x="88399" y="160135"/>
            <a:chExt cx="8765056" cy="1055616"/>
          </a:xfrm>
        </p:grpSpPr>
        <p:sp>
          <p:nvSpPr>
            <p:cNvPr id="80" name="Google Shape;80;p4"/>
            <p:cNvSpPr/>
            <p:nvPr/>
          </p:nvSpPr>
          <p:spPr>
            <a:xfrm>
              <a:off x="8068515" y="160135"/>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 name="Google Shape;81;p4"/>
            <p:cNvSpPr/>
            <p:nvPr/>
          </p:nvSpPr>
          <p:spPr>
            <a:xfrm>
              <a:off x="8430779" y="493186"/>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 name="Google Shape;82;p4"/>
            <p:cNvSpPr/>
            <p:nvPr/>
          </p:nvSpPr>
          <p:spPr>
            <a:xfrm rot="-10007116">
              <a:off x="137253" y="697374"/>
              <a:ext cx="422677"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3" name="Google Shape;83;p4"/>
          <p:cNvGrpSpPr/>
          <p:nvPr/>
        </p:nvGrpSpPr>
        <p:grpSpPr>
          <a:xfrm>
            <a:off x="123470" y="2916281"/>
            <a:ext cx="8897054" cy="2122814"/>
            <a:chOff x="123470" y="2916281"/>
            <a:chExt cx="8897054" cy="2122814"/>
          </a:xfrm>
        </p:grpSpPr>
        <p:grpSp>
          <p:nvGrpSpPr>
            <p:cNvPr id="84" name="Google Shape;84;p4"/>
            <p:cNvGrpSpPr/>
            <p:nvPr/>
          </p:nvGrpSpPr>
          <p:grpSpPr>
            <a:xfrm rot="10800000">
              <a:off x="8708995" y="3209193"/>
              <a:ext cx="311529" cy="578250"/>
              <a:chOff x="1196975" y="5856287"/>
              <a:chExt cx="231775" cy="430213"/>
            </a:xfrm>
          </p:grpSpPr>
          <p:sp>
            <p:nvSpPr>
              <p:cNvPr id="85" name="Google Shape;85;p4"/>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 name="Google Shape;86;p4"/>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 name="Google Shape;87;p4"/>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 name="Google Shape;88;p4"/>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9" name="Google Shape;89;p4"/>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0" name="Google Shape;90;p4"/>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1" name="Google Shape;91;p4"/>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92" name="Google Shape;92;p4"/>
            <p:cNvGrpSpPr/>
            <p:nvPr/>
          </p:nvGrpSpPr>
          <p:grpSpPr>
            <a:xfrm rot="-5400000">
              <a:off x="7040995" y="4594206"/>
              <a:ext cx="311529" cy="578250"/>
              <a:chOff x="1196975" y="5856287"/>
              <a:chExt cx="231775" cy="430213"/>
            </a:xfrm>
          </p:grpSpPr>
          <p:sp>
            <p:nvSpPr>
              <p:cNvPr id="93" name="Google Shape;93;p4"/>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 name="Google Shape;94;p4"/>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 name="Google Shape;95;p4"/>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 name="Google Shape;96;p4"/>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 name="Google Shape;97;p4"/>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 name="Google Shape;98;p4"/>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9" name="Google Shape;99;p4"/>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00" name="Google Shape;100;p4"/>
            <p:cNvGrpSpPr/>
            <p:nvPr/>
          </p:nvGrpSpPr>
          <p:grpSpPr>
            <a:xfrm rot="10800000">
              <a:off x="123470" y="2916281"/>
              <a:ext cx="311529" cy="578250"/>
              <a:chOff x="1196975" y="5856287"/>
              <a:chExt cx="231775" cy="430213"/>
            </a:xfrm>
          </p:grpSpPr>
          <p:sp>
            <p:nvSpPr>
              <p:cNvPr id="101" name="Google Shape;101;p4"/>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02" name="Google Shape;102;p4"/>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03" name="Google Shape;103;p4"/>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04" name="Google Shape;104;p4"/>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05" name="Google Shape;105;p4"/>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06" name="Google Shape;106;p4"/>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07" name="Google Shape;107;p4"/>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0" name="Google Shape;110;p5"/>
          <p:cNvSpPr txBox="1">
            <a:spLocks noGrp="1"/>
          </p:cNvSpPr>
          <p:nvPr>
            <p:ph type="subTitle" idx="1"/>
          </p:nvPr>
        </p:nvSpPr>
        <p:spPr>
          <a:xfrm>
            <a:off x="5055284" y="3675774"/>
            <a:ext cx="2505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1" name="Google Shape;111;p5"/>
          <p:cNvSpPr txBox="1">
            <a:spLocks noGrp="1"/>
          </p:cNvSpPr>
          <p:nvPr>
            <p:ph type="subTitle" idx="2"/>
          </p:nvPr>
        </p:nvSpPr>
        <p:spPr>
          <a:xfrm>
            <a:off x="1583300" y="3675774"/>
            <a:ext cx="2505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2" name="Google Shape;112;p5"/>
          <p:cNvSpPr txBox="1">
            <a:spLocks noGrp="1"/>
          </p:cNvSpPr>
          <p:nvPr>
            <p:ph type="subTitle" idx="3"/>
          </p:nvPr>
        </p:nvSpPr>
        <p:spPr>
          <a:xfrm>
            <a:off x="5055275" y="3255475"/>
            <a:ext cx="25056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113" name="Google Shape;113;p5"/>
          <p:cNvSpPr txBox="1">
            <a:spLocks noGrp="1"/>
          </p:cNvSpPr>
          <p:nvPr>
            <p:ph type="subTitle" idx="4"/>
          </p:nvPr>
        </p:nvSpPr>
        <p:spPr>
          <a:xfrm>
            <a:off x="1583075" y="3255475"/>
            <a:ext cx="25056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114" name="Google Shape;114;p5"/>
          <p:cNvGrpSpPr/>
          <p:nvPr/>
        </p:nvGrpSpPr>
        <p:grpSpPr>
          <a:xfrm rot="1723265">
            <a:off x="351819" y="3886468"/>
            <a:ext cx="616726" cy="294504"/>
            <a:chOff x="3406775" y="2479675"/>
            <a:chExt cx="847727" cy="404813"/>
          </a:xfrm>
        </p:grpSpPr>
        <p:sp>
          <p:nvSpPr>
            <p:cNvPr id="115" name="Google Shape;115;p5"/>
            <p:cNvSpPr/>
            <p:nvPr/>
          </p:nvSpPr>
          <p:spPr>
            <a:xfrm>
              <a:off x="3406775" y="2479675"/>
              <a:ext cx="847727" cy="295276"/>
            </a:xfrm>
            <a:custGeom>
              <a:avLst/>
              <a:gdLst/>
              <a:ahLst/>
              <a:cxnLst/>
              <a:rect l="l" t="t" r="r" b="b"/>
              <a:pathLst>
                <a:path w="2353" h="820" extrusionOk="0">
                  <a:moveTo>
                    <a:pt x="2352" y="690"/>
                  </a:moveTo>
                  <a:cubicBezTo>
                    <a:pt x="2302" y="733"/>
                    <a:pt x="2253" y="776"/>
                    <a:pt x="2203" y="819"/>
                  </a:cubicBezTo>
                  <a:cubicBezTo>
                    <a:pt x="2109" y="752"/>
                    <a:pt x="2051" y="632"/>
                    <a:pt x="2068" y="516"/>
                  </a:cubicBezTo>
                  <a:cubicBezTo>
                    <a:pt x="1955" y="567"/>
                    <a:pt x="1805" y="502"/>
                    <a:pt x="1766" y="384"/>
                  </a:cubicBezTo>
                  <a:cubicBezTo>
                    <a:pt x="1711" y="450"/>
                    <a:pt x="1613" y="476"/>
                    <a:pt x="1533" y="446"/>
                  </a:cubicBezTo>
                  <a:cubicBezTo>
                    <a:pt x="1452" y="417"/>
                    <a:pt x="1395" y="334"/>
                    <a:pt x="1395" y="249"/>
                  </a:cubicBezTo>
                  <a:cubicBezTo>
                    <a:pt x="1258" y="326"/>
                    <a:pt x="1065" y="285"/>
                    <a:pt x="972" y="159"/>
                  </a:cubicBezTo>
                  <a:cubicBezTo>
                    <a:pt x="894" y="252"/>
                    <a:pt x="740" y="269"/>
                    <a:pt x="643" y="195"/>
                  </a:cubicBezTo>
                  <a:cubicBezTo>
                    <a:pt x="606" y="336"/>
                    <a:pt x="453" y="436"/>
                    <a:pt x="309" y="413"/>
                  </a:cubicBezTo>
                  <a:cubicBezTo>
                    <a:pt x="336" y="483"/>
                    <a:pt x="328" y="566"/>
                    <a:pt x="287" y="630"/>
                  </a:cubicBezTo>
                  <a:cubicBezTo>
                    <a:pt x="258" y="676"/>
                    <a:pt x="212" y="711"/>
                    <a:pt x="160" y="728"/>
                  </a:cubicBezTo>
                  <a:cubicBezTo>
                    <a:pt x="107" y="698"/>
                    <a:pt x="53" y="668"/>
                    <a:pt x="0" y="639"/>
                  </a:cubicBezTo>
                  <a:cubicBezTo>
                    <a:pt x="56" y="630"/>
                    <a:pt x="108" y="603"/>
                    <a:pt x="146" y="561"/>
                  </a:cubicBezTo>
                  <a:cubicBezTo>
                    <a:pt x="208" y="493"/>
                    <a:pt x="227" y="389"/>
                    <a:pt x="193" y="304"/>
                  </a:cubicBezTo>
                  <a:cubicBezTo>
                    <a:pt x="363" y="310"/>
                    <a:pt x="526" y="172"/>
                    <a:pt x="548" y="3"/>
                  </a:cubicBezTo>
                  <a:cubicBezTo>
                    <a:pt x="665" y="124"/>
                    <a:pt x="885" y="123"/>
                    <a:pt x="1001" y="0"/>
                  </a:cubicBezTo>
                  <a:cubicBezTo>
                    <a:pt x="1095" y="135"/>
                    <a:pt x="1303" y="172"/>
                    <a:pt x="1439" y="78"/>
                  </a:cubicBezTo>
                  <a:cubicBezTo>
                    <a:pt x="1455" y="156"/>
                    <a:pt x="1513" y="224"/>
                    <a:pt x="1587" y="251"/>
                  </a:cubicBezTo>
                  <a:cubicBezTo>
                    <a:pt x="1662" y="278"/>
                    <a:pt x="1750" y="263"/>
                    <a:pt x="1812" y="213"/>
                  </a:cubicBezTo>
                  <a:cubicBezTo>
                    <a:pt x="1869" y="353"/>
                    <a:pt x="2044" y="432"/>
                    <a:pt x="2187" y="382"/>
                  </a:cubicBezTo>
                  <a:cubicBezTo>
                    <a:pt x="2147" y="497"/>
                    <a:pt x="2230" y="639"/>
                    <a:pt x="2351" y="660"/>
                  </a:cubicBezTo>
                  <a:cubicBezTo>
                    <a:pt x="2350" y="670"/>
                    <a:pt x="2351" y="680"/>
                    <a:pt x="2352" y="690"/>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6" name="Google Shape;116;p5"/>
            <p:cNvSpPr/>
            <p:nvPr/>
          </p:nvSpPr>
          <p:spPr>
            <a:xfrm>
              <a:off x="3463925" y="2536825"/>
              <a:ext cx="736601" cy="347663"/>
            </a:xfrm>
            <a:custGeom>
              <a:avLst/>
              <a:gdLst/>
              <a:ahLst/>
              <a:cxnLst/>
              <a:rect l="l" t="t" r="r" b="b"/>
              <a:pathLst>
                <a:path w="2044" h="965" extrusionOk="0">
                  <a:moveTo>
                    <a:pt x="2043" y="660"/>
                  </a:moveTo>
                  <a:cubicBezTo>
                    <a:pt x="1927" y="762"/>
                    <a:pt x="1810" y="863"/>
                    <a:pt x="1694" y="964"/>
                  </a:cubicBezTo>
                  <a:cubicBezTo>
                    <a:pt x="1673" y="860"/>
                    <a:pt x="1604" y="767"/>
                    <a:pt x="1512" y="717"/>
                  </a:cubicBezTo>
                  <a:cubicBezTo>
                    <a:pt x="1416" y="665"/>
                    <a:pt x="1296" y="658"/>
                    <a:pt x="1195" y="701"/>
                  </a:cubicBezTo>
                  <a:cubicBezTo>
                    <a:pt x="1114" y="549"/>
                    <a:pt x="927" y="462"/>
                    <a:pt x="759" y="497"/>
                  </a:cubicBezTo>
                  <a:cubicBezTo>
                    <a:pt x="604" y="529"/>
                    <a:pt x="476" y="662"/>
                    <a:pt x="445" y="817"/>
                  </a:cubicBezTo>
                  <a:cubicBezTo>
                    <a:pt x="297" y="734"/>
                    <a:pt x="148" y="651"/>
                    <a:pt x="0" y="569"/>
                  </a:cubicBezTo>
                  <a:cubicBezTo>
                    <a:pt x="52" y="552"/>
                    <a:pt x="98" y="517"/>
                    <a:pt x="127" y="471"/>
                  </a:cubicBezTo>
                  <a:cubicBezTo>
                    <a:pt x="168" y="407"/>
                    <a:pt x="176" y="324"/>
                    <a:pt x="149" y="254"/>
                  </a:cubicBezTo>
                  <a:cubicBezTo>
                    <a:pt x="293" y="277"/>
                    <a:pt x="446" y="177"/>
                    <a:pt x="483" y="36"/>
                  </a:cubicBezTo>
                  <a:cubicBezTo>
                    <a:pt x="580" y="110"/>
                    <a:pt x="734" y="93"/>
                    <a:pt x="812" y="0"/>
                  </a:cubicBezTo>
                  <a:cubicBezTo>
                    <a:pt x="905" y="126"/>
                    <a:pt x="1098" y="167"/>
                    <a:pt x="1235" y="90"/>
                  </a:cubicBezTo>
                  <a:cubicBezTo>
                    <a:pt x="1235" y="175"/>
                    <a:pt x="1292" y="258"/>
                    <a:pt x="1373" y="287"/>
                  </a:cubicBezTo>
                  <a:cubicBezTo>
                    <a:pt x="1453" y="317"/>
                    <a:pt x="1551" y="291"/>
                    <a:pt x="1606" y="225"/>
                  </a:cubicBezTo>
                  <a:cubicBezTo>
                    <a:pt x="1645" y="343"/>
                    <a:pt x="1795" y="408"/>
                    <a:pt x="1908" y="357"/>
                  </a:cubicBezTo>
                  <a:cubicBezTo>
                    <a:pt x="1891" y="473"/>
                    <a:pt x="1949" y="593"/>
                    <a:pt x="2043" y="66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7" name="Google Shape;117;p5"/>
            <p:cNvSpPr/>
            <p:nvPr/>
          </p:nvSpPr>
          <p:spPr>
            <a:xfrm>
              <a:off x="3738562" y="2557462"/>
              <a:ext cx="23812" cy="130175"/>
            </a:xfrm>
            <a:custGeom>
              <a:avLst/>
              <a:gdLst/>
              <a:ahLst/>
              <a:cxnLst/>
              <a:rect l="l" t="t" r="r" b="b"/>
              <a:pathLst>
                <a:path w="64" h="362" extrusionOk="0">
                  <a:moveTo>
                    <a:pt x="16" y="361"/>
                  </a:moveTo>
                  <a:cubicBezTo>
                    <a:pt x="15" y="361"/>
                    <a:pt x="15" y="361"/>
                    <a:pt x="14" y="360"/>
                  </a:cubicBezTo>
                  <a:cubicBezTo>
                    <a:pt x="6" y="360"/>
                    <a:pt x="0" y="352"/>
                    <a:pt x="1" y="344"/>
                  </a:cubicBezTo>
                  <a:lnTo>
                    <a:pt x="33" y="14"/>
                  </a:lnTo>
                  <a:cubicBezTo>
                    <a:pt x="33" y="6"/>
                    <a:pt x="41" y="0"/>
                    <a:pt x="49" y="1"/>
                  </a:cubicBezTo>
                  <a:cubicBezTo>
                    <a:pt x="57" y="1"/>
                    <a:pt x="63" y="9"/>
                    <a:pt x="62" y="17"/>
                  </a:cubicBezTo>
                  <a:lnTo>
                    <a:pt x="30" y="347"/>
                  </a:lnTo>
                  <a:cubicBezTo>
                    <a:pt x="30" y="355"/>
                    <a:pt x="23" y="361"/>
                    <a:pt x="16" y="3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8" name="Google Shape;118;p5"/>
            <p:cNvSpPr/>
            <p:nvPr/>
          </p:nvSpPr>
          <p:spPr>
            <a:xfrm>
              <a:off x="3760787" y="2632075"/>
              <a:ext cx="15875" cy="55562"/>
            </a:xfrm>
            <a:custGeom>
              <a:avLst/>
              <a:gdLst/>
              <a:ahLst/>
              <a:cxnLst/>
              <a:rect l="l" t="t" r="r" b="b"/>
              <a:pathLst>
                <a:path w="46" h="153" extrusionOk="0">
                  <a:moveTo>
                    <a:pt x="16" y="152"/>
                  </a:moveTo>
                  <a:cubicBezTo>
                    <a:pt x="16" y="152"/>
                    <a:pt x="15" y="152"/>
                    <a:pt x="15" y="151"/>
                  </a:cubicBezTo>
                  <a:cubicBezTo>
                    <a:pt x="6" y="151"/>
                    <a:pt x="0" y="143"/>
                    <a:pt x="1" y="135"/>
                  </a:cubicBezTo>
                  <a:lnTo>
                    <a:pt x="14" y="14"/>
                  </a:lnTo>
                  <a:cubicBezTo>
                    <a:pt x="15" y="5"/>
                    <a:pt x="23" y="0"/>
                    <a:pt x="31" y="0"/>
                  </a:cubicBezTo>
                  <a:cubicBezTo>
                    <a:pt x="39" y="1"/>
                    <a:pt x="45" y="9"/>
                    <a:pt x="44" y="17"/>
                  </a:cubicBezTo>
                  <a:lnTo>
                    <a:pt x="31" y="138"/>
                  </a:lnTo>
                  <a:cubicBezTo>
                    <a:pt x="30" y="146"/>
                    <a:pt x="24" y="152"/>
                    <a:pt x="16" y="15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 name="Google Shape;119;p5"/>
            <p:cNvSpPr/>
            <p:nvPr/>
          </p:nvSpPr>
          <p:spPr>
            <a:xfrm>
              <a:off x="3894137" y="2654300"/>
              <a:ext cx="53975" cy="112712"/>
            </a:xfrm>
            <a:custGeom>
              <a:avLst/>
              <a:gdLst/>
              <a:ahLst/>
              <a:cxnLst/>
              <a:rect l="l" t="t" r="r" b="b"/>
              <a:pathLst>
                <a:path w="152" h="311" extrusionOk="0">
                  <a:moveTo>
                    <a:pt x="17" y="310"/>
                  </a:moveTo>
                  <a:cubicBezTo>
                    <a:pt x="15" y="310"/>
                    <a:pt x="13" y="310"/>
                    <a:pt x="12" y="309"/>
                  </a:cubicBezTo>
                  <a:cubicBezTo>
                    <a:pt x="4" y="306"/>
                    <a:pt x="0" y="297"/>
                    <a:pt x="4" y="290"/>
                  </a:cubicBezTo>
                  <a:lnTo>
                    <a:pt x="121" y="11"/>
                  </a:lnTo>
                  <a:cubicBezTo>
                    <a:pt x="124" y="3"/>
                    <a:pt x="133" y="0"/>
                    <a:pt x="140" y="3"/>
                  </a:cubicBezTo>
                  <a:cubicBezTo>
                    <a:pt x="148" y="6"/>
                    <a:pt x="151" y="15"/>
                    <a:pt x="148" y="22"/>
                  </a:cubicBezTo>
                  <a:lnTo>
                    <a:pt x="31" y="301"/>
                  </a:lnTo>
                  <a:cubicBezTo>
                    <a:pt x="29" y="307"/>
                    <a:pt x="23" y="310"/>
                    <a:pt x="17" y="31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20" name="Google Shape;120;p5"/>
          <p:cNvGrpSpPr/>
          <p:nvPr/>
        </p:nvGrpSpPr>
        <p:grpSpPr>
          <a:xfrm rot="10800000">
            <a:off x="267956" y="4355628"/>
            <a:ext cx="311529" cy="578250"/>
            <a:chOff x="1196975" y="5856287"/>
            <a:chExt cx="231775" cy="430213"/>
          </a:xfrm>
        </p:grpSpPr>
        <p:sp>
          <p:nvSpPr>
            <p:cNvPr id="121" name="Google Shape;121;p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 name="Google Shape;122;p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 name="Google Shape;123;p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 name="Google Shape;124;p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5" name="Google Shape;125;p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6" name="Google Shape;126;p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7" name="Google Shape;127;p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30" name="Google Shape;130;p6"/>
          <p:cNvGrpSpPr/>
          <p:nvPr/>
        </p:nvGrpSpPr>
        <p:grpSpPr>
          <a:xfrm>
            <a:off x="-518633" y="1773571"/>
            <a:ext cx="10764919" cy="4583842"/>
            <a:chOff x="-518633" y="1773571"/>
            <a:chExt cx="10764919" cy="4583842"/>
          </a:xfrm>
        </p:grpSpPr>
        <p:grpSp>
          <p:nvGrpSpPr>
            <p:cNvPr id="131" name="Google Shape;131;p6"/>
            <p:cNvGrpSpPr/>
            <p:nvPr/>
          </p:nvGrpSpPr>
          <p:grpSpPr>
            <a:xfrm flipH="1">
              <a:off x="-518633" y="1773571"/>
              <a:ext cx="1232021" cy="2584750"/>
              <a:chOff x="6589696" y="4258501"/>
              <a:chExt cx="972700" cy="2040700"/>
            </a:xfrm>
          </p:grpSpPr>
          <p:sp>
            <p:nvSpPr>
              <p:cNvPr id="132" name="Google Shape;132;p6"/>
              <p:cNvSpPr/>
              <p:nvPr/>
            </p:nvSpPr>
            <p:spPr>
              <a:xfrm>
                <a:off x="6656854" y="4451306"/>
                <a:ext cx="327121" cy="361781"/>
              </a:xfrm>
              <a:custGeom>
                <a:avLst/>
                <a:gdLst/>
                <a:ahLst/>
                <a:cxnLst/>
                <a:rect l="l" t="t" r="r" b="b"/>
                <a:pathLst>
                  <a:path w="668" h="736" extrusionOk="0">
                    <a:moveTo>
                      <a:pt x="507" y="0"/>
                    </a:moveTo>
                    <a:cubicBezTo>
                      <a:pt x="561" y="66"/>
                      <a:pt x="604" y="142"/>
                      <a:pt x="628" y="224"/>
                    </a:cubicBezTo>
                    <a:cubicBezTo>
                      <a:pt x="667" y="357"/>
                      <a:pt x="652" y="510"/>
                      <a:pt x="573" y="623"/>
                    </a:cubicBezTo>
                    <a:cubicBezTo>
                      <a:pt x="572" y="623"/>
                      <a:pt x="572" y="623"/>
                      <a:pt x="572" y="622"/>
                    </a:cubicBezTo>
                    <a:cubicBezTo>
                      <a:pt x="570" y="626"/>
                      <a:pt x="568" y="630"/>
                      <a:pt x="565" y="634"/>
                    </a:cubicBezTo>
                    <a:cubicBezTo>
                      <a:pt x="564" y="636"/>
                      <a:pt x="562" y="638"/>
                      <a:pt x="560" y="640"/>
                    </a:cubicBezTo>
                    <a:cubicBezTo>
                      <a:pt x="543" y="665"/>
                      <a:pt x="516" y="691"/>
                      <a:pt x="474" y="708"/>
                    </a:cubicBezTo>
                    <a:cubicBezTo>
                      <a:pt x="408" y="735"/>
                      <a:pt x="350" y="722"/>
                      <a:pt x="315" y="708"/>
                    </a:cubicBezTo>
                    <a:cubicBezTo>
                      <a:pt x="316" y="709"/>
                      <a:pt x="316" y="711"/>
                      <a:pt x="316" y="712"/>
                    </a:cubicBezTo>
                    <a:cubicBezTo>
                      <a:pt x="203" y="664"/>
                      <a:pt x="108" y="574"/>
                      <a:pt x="45" y="467"/>
                    </a:cubicBezTo>
                    <a:cubicBezTo>
                      <a:pt x="28" y="438"/>
                      <a:pt x="13" y="408"/>
                      <a:pt x="0" y="377"/>
                    </a:cubicBezTo>
                    <a:cubicBezTo>
                      <a:pt x="52" y="372"/>
                      <a:pt x="89" y="308"/>
                      <a:pt x="144" y="303"/>
                    </a:cubicBezTo>
                    <a:cubicBezTo>
                      <a:pt x="189" y="299"/>
                      <a:pt x="226" y="337"/>
                      <a:pt x="249" y="376"/>
                    </a:cubicBezTo>
                    <a:cubicBezTo>
                      <a:pt x="272" y="414"/>
                      <a:pt x="290" y="459"/>
                      <a:pt x="326" y="486"/>
                    </a:cubicBezTo>
                    <a:cubicBezTo>
                      <a:pt x="357" y="510"/>
                      <a:pt x="401" y="517"/>
                      <a:pt x="439" y="503"/>
                    </a:cubicBezTo>
                    <a:cubicBezTo>
                      <a:pt x="476" y="490"/>
                      <a:pt x="506" y="456"/>
                      <a:pt x="514" y="417"/>
                    </a:cubicBezTo>
                    <a:cubicBezTo>
                      <a:pt x="526" y="363"/>
                      <a:pt x="500" y="309"/>
                      <a:pt x="477" y="259"/>
                    </a:cubicBezTo>
                    <a:cubicBezTo>
                      <a:pt x="454" y="209"/>
                      <a:pt x="433" y="151"/>
                      <a:pt x="454" y="100"/>
                    </a:cubicBezTo>
                    <a:cubicBezTo>
                      <a:pt x="465" y="73"/>
                      <a:pt x="487" y="53"/>
                      <a:pt x="499" y="27"/>
                    </a:cubicBezTo>
                    <a:cubicBezTo>
                      <a:pt x="502" y="18"/>
                      <a:pt x="505" y="9"/>
                      <a:pt x="507" y="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 name="Google Shape;133;p6"/>
              <p:cNvSpPr/>
              <p:nvPr/>
            </p:nvSpPr>
            <p:spPr>
              <a:xfrm>
                <a:off x="6589696" y="4258501"/>
                <a:ext cx="327121" cy="448435"/>
              </a:xfrm>
              <a:custGeom>
                <a:avLst/>
                <a:gdLst/>
                <a:ahLst/>
                <a:cxnLst/>
                <a:rect l="l" t="t" r="r" b="b"/>
                <a:pathLst>
                  <a:path w="664" h="912" extrusionOk="0">
                    <a:moveTo>
                      <a:pt x="627" y="298"/>
                    </a:moveTo>
                    <a:cubicBezTo>
                      <a:pt x="642" y="327"/>
                      <a:pt x="650" y="362"/>
                      <a:pt x="644" y="394"/>
                    </a:cubicBezTo>
                    <a:cubicBezTo>
                      <a:pt x="642" y="403"/>
                      <a:pt x="639" y="412"/>
                      <a:pt x="636" y="421"/>
                    </a:cubicBezTo>
                    <a:cubicBezTo>
                      <a:pt x="624" y="447"/>
                      <a:pt x="602" y="467"/>
                      <a:pt x="591" y="494"/>
                    </a:cubicBezTo>
                    <a:cubicBezTo>
                      <a:pt x="570" y="545"/>
                      <a:pt x="591" y="603"/>
                      <a:pt x="614" y="653"/>
                    </a:cubicBezTo>
                    <a:cubicBezTo>
                      <a:pt x="637" y="703"/>
                      <a:pt x="663" y="757"/>
                      <a:pt x="651" y="811"/>
                    </a:cubicBezTo>
                    <a:cubicBezTo>
                      <a:pt x="643" y="850"/>
                      <a:pt x="613" y="884"/>
                      <a:pt x="576" y="897"/>
                    </a:cubicBezTo>
                    <a:cubicBezTo>
                      <a:pt x="538" y="911"/>
                      <a:pt x="494" y="904"/>
                      <a:pt x="463" y="880"/>
                    </a:cubicBezTo>
                    <a:cubicBezTo>
                      <a:pt x="427" y="853"/>
                      <a:pt x="409" y="808"/>
                      <a:pt x="386" y="770"/>
                    </a:cubicBezTo>
                    <a:cubicBezTo>
                      <a:pt x="363" y="731"/>
                      <a:pt x="326" y="693"/>
                      <a:pt x="281" y="697"/>
                    </a:cubicBezTo>
                    <a:cubicBezTo>
                      <a:pt x="226" y="702"/>
                      <a:pt x="189" y="766"/>
                      <a:pt x="137" y="771"/>
                    </a:cubicBezTo>
                    <a:cubicBezTo>
                      <a:pt x="133" y="772"/>
                      <a:pt x="128" y="772"/>
                      <a:pt x="124" y="771"/>
                    </a:cubicBezTo>
                    <a:cubicBezTo>
                      <a:pt x="99" y="768"/>
                      <a:pt x="77" y="751"/>
                      <a:pt x="64" y="729"/>
                    </a:cubicBezTo>
                    <a:cubicBezTo>
                      <a:pt x="52" y="707"/>
                      <a:pt x="46" y="682"/>
                      <a:pt x="42" y="658"/>
                    </a:cubicBezTo>
                    <a:lnTo>
                      <a:pt x="40" y="658"/>
                    </a:lnTo>
                    <a:cubicBezTo>
                      <a:pt x="0" y="462"/>
                      <a:pt x="19" y="255"/>
                      <a:pt x="95" y="70"/>
                    </a:cubicBezTo>
                    <a:cubicBezTo>
                      <a:pt x="104" y="46"/>
                      <a:pt x="117" y="21"/>
                      <a:pt x="141" y="10"/>
                    </a:cubicBezTo>
                    <a:cubicBezTo>
                      <a:pt x="163" y="0"/>
                      <a:pt x="190" y="7"/>
                      <a:pt x="213" y="14"/>
                    </a:cubicBezTo>
                    <a:cubicBezTo>
                      <a:pt x="335" y="53"/>
                      <a:pt x="449" y="117"/>
                      <a:pt x="546" y="202"/>
                    </a:cubicBezTo>
                    <a:cubicBezTo>
                      <a:pt x="578" y="229"/>
                      <a:pt x="608" y="260"/>
                      <a:pt x="627" y="298"/>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4" name="Google Shape;134;p6"/>
              <p:cNvSpPr/>
              <p:nvPr/>
            </p:nvSpPr>
            <p:spPr>
              <a:xfrm>
                <a:off x="6890822" y="5044887"/>
                <a:ext cx="671573" cy="1254314"/>
              </a:xfrm>
              <a:custGeom>
                <a:avLst/>
                <a:gdLst/>
                <a:ahLst/>
                <a:cxnLst/>
                <a:rect l="l" t="t" r="r" b="b"/>
                <a:pathLst>
                  <a:path w="1365" h="2554" extrusionOk="0">
                    <a:moveTo>
                      <a:pt x="431" y="0"/>
                    </a:moveTo>
                    <a:cubicBezTo>
                      <a:pt x="620" y="343"/>
                      <a:pt x="840" y="768"/>
                      <a:pt x="970" y="1101"/>
                    </a:cubicBezTo>
                    <a:cubicBezTo>
                      <a:pt x="1232" y="1770"/>
                      <a:pt x="1364" y="2420"/>
                      <a:pt x="1200" y="2486"/>
                    </a:cubicBezTo>
                    <a:cubicBezTo>
                      <a:pt x="1035" y="2553"/>
                      <a:pt x="676" y="1995"/>
                      <a:pt x="397" y="1334"/>
                    </a:cubicBezTo>
                    <a:cubicBezTo>
                      <a:pt x="252" y="989"/>
                      <a:pt x="106" y="503"/>
                      <a:pt x="0" y="116"/>
                    </a:cubicBezTo>
                    <a:cubicBezTo>
                      <a:pt x="0" y="116"/>
                      <a:pt x="103" y="193"/>
                      <a:pt x="244" y="135"/>
                    </a:cubicBezTo>
                    <a:cubicBezTo>
                      <a:pt x="385" y="78"/>
                      <a:pt x="431" y="0"/>
                      <a:pt x="431" y="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 name="Google Shape;135;p6"/>
              <p:cNvSpPr/>
              <p:nvPr/>
            </p:nvSpPr>
            <p:spPr>
              <a:xfrm>
                <a:off x="6812833" y="4756763"/>
                <a:ext cx="290293" cy="383445"/>
              </a:xfrm>
              <a:custGeom>
                <a:avLst/>
                <a:gdLst/>
                <a:ahLst/>
                <a:cxnLst/>
                <a:rect l="l" t="t" r="r" b="b"/>
                <a:pathLst>
                  <a:path w="591" h="779" extrusionOk="0">
                    <a:moveTo>
                      <a:pt x="590" y="585"/>
                    </a:moveTo>
                    <a:cubicBezTo>
                      <a:pt x="590" y="585"/>
                      <a:pt x="544" y="663"/>
                      <a:pt x="403" y="720"/>
                    </a:cubicBezTo>
                    <a:cubicBezTo>
                      <a:pt x="262" y="778"/>
                      <a:pt x="159" y="701"/>
                      <a:pt x="159" y="701"/>
                    </a:cubicBezTo>
                    <a:cubicBezTo>
                      <a:pt x="76" y="397"/>
                      <a:pt x="17" y="154"/>
                      <a:pt x="1" y="90"/>
                    </a:cubicBezTo>
                    <a:cubicBezTo>
                      <a:pt x="1" y="89"/>
                      <a:pt x="1" y="87"/>
                      <a:pt x="0" y="86"/>
                    </a:cubicBezTo>
                    <a:cubicBezTo>
                      <a:pt x="35" y="100"/>
                      <a:pt x="93" y="113"/>
                      <a:pt x="159" y="86"/>
                    </a:cubicBezTo>
                    <a:cubicBezTo>
                      <a:pt x="201" y="69"/>
                      <a:pt x="228" y="43"/>
                      <a:pt x="245" y="18"/>
                    </a:cubicBezTo>
                    <a:cubicBezTo>
                      <a:pt x="247" y="16"/>
                      <a:pt x="249" y="14"/>
                      <a:pt x="250" y="12"/>
                    </a:cubicBezTo>
                    <a:cubicBezTo>
                      <a:pt x="253" y="8"/>
                      <a:pt x="255" y="4"/>
                      <a:pt x="257" y="0"/>
                    </a:cubicBezTo>
                    <a:cubicBezTo>
                      <a:pt x="257" y="1"/>
                      <a:pt x="257" y="1"/>
                      <a:pt x="258" y="1"/>
                    </a:cubicBezTo>
                    <a:cubicBezTo>
                      <a:pt x="302" y="76"/>
                      <a:pt x="436" y="303"/>
                      <a:pt x="590" y="5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 name="Google Shape;136;p6"/>
              <p:cNvSpPr/>
              <p:nvPr/>
            </p:nvSpPr>
            <p:spPr>
              <a:xfrm>
                <a:off x="6797667" y="4735099"/>
                <a:ext cx="71490" cy="71489"/>
              </a:xfrm>
              <a:custGeom>
                <a:avLst/>
                <a:gdLst/>
                <a:ahLst/>
                <a:cxnLst/>
                <a:rect l="l" t="t" r="r" b="b"/>
                <a:pathLst>
                  <a:path w="145" h="146" extrusionOk="0">
                    <a:moveTo>
                      <a:pt x="132" y="145"/>
                    </a:moveTo>
                    <a:cubicBezTo>
                      <a:pt x="129" y="145"/>
                      <a:pt x="127" y="144"/>
                      <a:pt x="124" y="142"/>
                    </a:cubicBezTo>
                    <a:lnTo>
                      <a:pt x="4" y="19"/>
                    </a:lnTo>
                    <a:cubicBezTo>
                      <a:pt x="0" y="15"/>
                      <a:pt x="0" y="8"/>
                      <a:pt x="4" y="4"/>
                    </a:cubicBezTo>
                    <a:cubicBezTo>
                      <a:pt x="8" y="0"/>
                      <a:pt x="15" y="0"/>
                      <a:pt x="19" y="4"/>
                    </a:cubicBezTo>
                    <a:lnTo>
                      <a:pt x="140" y="126"/>
                    </a:lnTo>
                    <a:cubicBezTo>
                      <a:pt x="144" y="131"/>
                      <a:pt x="144" y="137"/>
                      <a:pt x="140" y="142"/>
                    </a:cubicBezTo>
                    <a:cubicBezTo>
                      <a:pt x="138" y="144"/>
                      <a:pt x="135" y="145"/>
                      <a:pt x="132" y="14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7" name="Google Shape;137;p6"/>
              <p:cNvSpPr/>
              <p:nvPr/>
            </p:nvSpPr>
            <p:spPr>
              <a:xfrm>
                <a:off x="6845328" y="4722101"/>
                <a:ext cx="49826" cy="80155"/>
              </a:xfrm>
              <a:custGeom>
                <a:avLst/>
                <a:gdLst/>
                <a:ahLst/>
                <a:cxnLst/>
                <a:rect l="l" t="t" r="r" b="b"/>
                <a:pathLst>
                  <a:path w="100" h="162" extrusionOk="0">
                    <a:moveTo>
                      <a:pt x="87" y="161"/>
                    </a:moveTo>
                    <a:cubicBezTo>
                      <a:pt x="83" y="161"/>
                      <a:pt x="79" y="159"/>
                      <a:pt x="77" y="156"/>
                    </a:cubicBezTo>
                    <a:lnTo>
                      <a:pt x="3" y="18"/>
                    </a:lnTo>
                    <a:cubicBezTo>
                      <a:pt x="0" y="13"/>
                      <a:pt x="2" y="6"/>
                      <a:pt x="7" y="3"/>
                    </a:cubicBezTo>
                    <a:cubicBezTo>
                      <a:pt x="12" y="0"/>
                      <a:pt x="19" y="2"/>
                      <a:pt x="22" y="8"/>
                    </a:cubicBezTo>
                    <a:lnTo>
                      <a:pt x="96" y="145"/>
                    </a:lnTo>
                    <a:cubicBezTo>
                      <a:pt x="99" y="150"/>
                      <a:pt x="97" y="157"/>
                      <a:pt x="92" y="160"/>
                    </a:cubicBezTo>
                    <a:cubicBezTo>
                      <a:pt x="90" y="161"/>
                      <a:pt x="89" y="161"/>
                      <a:pt x="87" y="1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 name="Google Shape;138;p6"/>
              <p:cNvSpPr/>
              <p:nvPr/>
            </p:nvSpPr>
            <p:spPr>
              <a:xfrm>
                <a:off x="6888655" y="4724267"/>
                <a:ext cx="25996" cy="69323"/>
              </a:xfrm>
              <a:custGeom>
                <a:avLst/>
                <a:gdLst/>
                <a:ahLst/>
                <a:cxnLst/>
                <a:rect l="l" t="t" r="r" b="b"/>
                <a:pathLst>
                  <a:path w="52" h="140" extrusionOk="0">
                    <a:moveTo>
                      <a:pt x="39" y="139"/>
                    </a:moveTo>
                    <a:cubicBezTo>
                      <a:pt x="34" y="139"/>
                      <a:pt x="29" y="136"/>
                      <a:pt x="28" y="131"/>
                    </a:cubicBezTo>
                    <a:lnTo>
                      <a:pt x="1" y="15"/>
                    </a:lnTo>
                    <a:cubicBezTo>
                      <a:pt x="0" y="9"/>
                      <a:pt x="4" y="3"/>
                      <a:pt x="10" y="1"/>
                    </a:cubicBezTo>
                    <a:cubicBezTo>
                      <a:pt x="16" y="0"/>
                      <a:pt x="21" y="4"/>
                      <a:pt x="23" y="10"/>
                    </a:cubicBezTo>
                    <a:lnTo>
                      <a:pt x="49" y="126"/>
                    </a:lnTo>
                    <a:cubicBezTo>
                      <a:pt x="51" y="132"/>
                      <a:pt x="47" y="137"/>
                      <a:pt x="41" y="139"/>
                    </a:cubicBezTo>
                    <a:cubicBezTo>
                      <a:pt x="40" y="139"/>
                      <a:pt x="40" y="139"/>
                      <a:pt x="39" y="13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9" name="Google Shape;139;p6"/>
              <p:cNvSpPr/>
              <p:nvPr/>
            </p:nvSpPr>
            <p:spPr>
              <a:xfrm>
                <a:off x="6611359" y="4312660"/>
                <a:ext cx="43328" cy="275126"/>
              </a:xfrm>
              <a:custGeom>
                <a:avLst/>
                <a:gdLst/>
                <a:ahLst/>
                <a:cxnLst/>
                <a:rect l="l" t="t" r="r" b="b"/>
                <a:pathLst>
                  <a:path w="89" h="562" extrusionOk="0">
                    <a:moveTo>
                      <a:pt x="73" y="561"/>
                    </a:moveTo>
                    <a:cubicBezTo>
                      <a:pt x="68" y="561"/>
                      <a:pt x="64" y="558"/>
                      <a:pt x="63" y="554"/>
                    </a:cubicBezTo>
                    <a:cubicBezTo>
                      <a:pt x="0" y="380"/>
                      <a:pt x="1" y="181"/>
                      <a:pt x="66" y="8"/>
                    </a:cubicBezTo>
                    <a:cubicBezTo>
                      <a:pt x="68" y="3"/>
                      <a:pt x="74" y="0"/>
                      <a:pt x="80" y="2"/>
                    </a:cubicBezTo>
                    <a:cubicBezTo>
                      <a:pt x="85" y="4"/>
                      <a:pt x="88" y="10"/>
                      <a:pt x="86" y="16"/>
                    </a:cubicBezTo>
                    <a:cubicBezTo>
                      <a:pt x="24" y="184"/>
                      <a:pt x="22" y="377"/>
                      <a:pt x="83" y="546"/>
                    </a:cubicBezTo>
                    <a:cubicBezTo>
                      <a:pt x="85" y="552"/>
                      <a:pt x="82" y="558"/>
                      <a:pt x="77" y="560"/>
                    </a:cubicBezTo>
                    <a:cubicBezTo>
                      <a:pt x="75" y="561"/>
                      <a:pt x="74" y="561"/>
                      <a:pt x="73" y="5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0" name="Google Shape;140;p6"/>
              <p:cNvSpPr/>
              <p:nvPr/>
            </p:nvSpPr>
            <p:spPr>
              <a:xfrm>
                <a:off x="6927650" y="5090381"/>
                <a:ext cx="71490" cy="168976"/>
              </a:xfrm>
              <a:custGeom>
                <a:avLst/>
                <a:gdLst/>
                <a:ahLst/>
                <a:cxnLst/>
                <a:rect l="l" t="t" r="r" b="b"/>
                <a:pathLst>
                  <a:path w="146" h="342" extrusionOk="0">
                    <a:moveTo>
                      <a:pt x="12" y="341"/>
                    </a:moveTo>
                    <a:cubicBezTo>
                      <a:pt x="11" y="341"/>
                      <a:pt x="10" y="341"/>
                      <a:pt x="8" y="340"/>
                    </a:cubicBezTo>
                    <a:cubicBezTo>
                      <a:pt x="3" y="338"/>
                      <a:pt x="0" y="332"/>
                      <a:pt x="2" y="326"/>
                    </a:cubicBezTo>
                    <a:lnTo>
                      <a:pt x="123" y="9"/>
                    </a:lnTo>
                    <a:cubicBezTo>
                      <a:pt x="125" y="3"/>
                      <a:pt x="131" y="0"/>
                      <a:pt x="137" y="3"/>
                    </a:cubicBezTo>
                    <a:cubicBezTo>
                      <a:pt x="143" y="5"/>
                      <a:pt x="145" y="11"/>
                      <a:pt x="143" y="17"/>
                    </a:cubicBezTo>
                    <a:lnTo>
                      <a:pt x="22" y="334"/>
                    </a:lnTo>
                    <a:cubicBezTo>
                      <a:pt x="21" y="338"/>
                      <a:pt x="17" y="341"/>
                      <a:pt x="12" y="3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1" name="Google Shape;141;p6"/>
              <p:cNvSpPr/>
              <p:nvPr/>
            </p:nvSpPr>
            <p:spPr>
              <a:xfrm>
                <a:off x="6955813" y="5055720"/>
                <a:ext cx="116984" cy="307622"/>
              </a:xfrm>
              <a:custGeom>
                <a:avLst/>
                <a:gdLst/>
                <a:ahLst/>
                <a:cxnLst/>
                <a:rect l="l" t="t" r="r" b="b"/>
                <a:pathLst>
                  <a:path w="237" h="625" extrusionOk="0">
                    <a:moveTo>
                      <a:pt x="13" y="624"/>
                    </a:moveTo>
                    <a:cubicBezTo>
                      <a:pt x="12" y="624"/>
                      <a:pt x="10" y="624"/>
                      <a:pt x="9" y="623"/>
                    </a:cubicBezTo>
                    <a:cubicBezTo>
                      <a:pt x="3" y="621"/>
                      <a:pt x="0" y="615"/>
                      <a:pt x="2" y="609"/>
                    </a:cubicBezTo>
                    <a:lnTo>
                      <a:pt x="213" y="9"/>
                    </a:lnTo>
                    <a:cubicBezTo>
                      <a:pt x="215" y="3"/>
                      <a:pt x="221" y="0"/>
                      <a:pt x="227" y="2"/>
                    </a:cubicBezTo>
                    <a:cubicBezTo>
                      <a:pt x="233" y="4"/>
                      <a:pt x="236" y="10"/>
                      <a:pt x="234" y="16"/>
                    </a:cubicBezTo>
                    <a:lnTo>
                      <a:pt x="23" y="617"/>
                    </a:lnTo>
                    <a:cubicBezTo>
                      <a:pt x="22" y="621"/>
                      <a:pt x="17" y="624"/>
                      <a:pt x="13" y="62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42" name="Google Shape;142;p6"/>
            <p:cNvGrpSpPr/>
            <p:nvPr/>
          </p:nvGrpSpPr>
          <p:grpSpPr>
            <a:xfrm rot="7746633">
              <a:off x="7205367" y="3432229"/>
              <a:ext cx="2614285" cy="2343526"/>
              <a:chOff x="84238" y="4032313"/>
              <a:chExt cx="1846948" cy="1655661"/>
            </a:xfrm>
          </p:grpSpPr>
          <p:sp>
            <p:nvSpPr>
              <p:cNvPr id="143" name="Google Shape;143;p6"/>
              <p:cNvSpPr/>
              <p:nvPr/>
            </p:nvSpPr>
            <p:spPr>
              <a:xfrm rot="6299997">
                <a:off x="360375" y="4077545"/>
                <a:ext cx="1294673" cy="1565196"/>
              </a:xfrm>
              <a:custGeom>
                <a:avLst/>
                <a:gdLst/>
                <a:ahLst/>
                <a:cxnLst/>
                <a:rect l="l" t="t" r="r" b="b"/>
                <a:pathLst>
                  <a:path w="2956" h="3571" extrusionOk="0">
                    <a:moveTo>
                      <a:pt x="504" y="0"/>
                    </a:moveTo>
                    <a:lnTo>
                      <a:pt x="2955" y="3570"/>
                    </a:lnTo>
                    <a:lnTo>
                      <a:pt x="0" y="3264"/>
                    </a:lnTo>
                    <a:lnTo>
                      <a:pt x="504" y="0"/>
                    </a:lnTo>
                    <a:close/>
                    <a:moveTo>
                      <a:pt x="1782" y="2873"/>
                    </a:moveTo>
                    <a:lnTo>
                      <a:pt x="850" y="1516"/>
                    </a:lnTo>
                    <a:lnTo>
                      <a:pt x="658" y="2756"/>
                    </a:lnTo>
                    <a:lnTo>
                      <a:pt x="1782" y="2873"/>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4" name="Google Shape;144;p6"/>
              <p:cNvSpPr/>
              <p:nvPr/>
            </p:nvSpPr>
            <p:spPr>
              <a:xfrm rot="6300009">
                <a:off x="186006" y="5140040"/>
                <a:ext cx="102414" cy="69564"/>
              </a:xfrm>
              <a:custGeom>
                <a:avLst/>
                <a:gdLst/>
                <a:ahLst/>
                <a:cxnLst/>
                <a:rect l="l" t="t" r="r" b="b"/>
                <a:pathLst>
                  <a:path w="235" h="160" extrusionOk="0">
                    <a:moveTo>
                      <a:pt x="17" y="159"/>
                    </a:moveTo>
                    <a:cubicBezTo>
                      <a:pt x="12" y="159"/>
                      <a:pt x="7" y="157"/>
                      <a:pt x="4" y="152"/>
                    </a:cubicBezTo>
                    <a:cubicBezTo>
                      <a:pt x="0" y="145"/>
                      <a:pt x="2" y="136"/>
                      <a:pt x="9" y="132"/>
                    </a:cubicBezTo>
                    <a:lnTo>
                      <a:pt x="209" y="5"/>
                    </a:lnTo>
                    <a:cubicBezTo>
                      <a:pt x="216" y="0"/>
                      <a:pt x="225" y="2"/>
                      <a:pt x="229" y="9"/>
                    </a:cubicBezTo>
                    <a:cubicBezTo>
                      <a:pt x="234" y="16"/>
                      <a:pt x="232" y="25"/>
                      <a:pt x="225" y="30"/>
                    </a:cubicBezTo>
                    <a:lnTo>
                      <a:pt x="25" y="157"/>
                    </a:lnTo>
                    <a:cubicBezTo>
                      <a:pt x="22" y="158"/>
                      <a:pt x="19"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5" name="Google Shape;145;p6"/>
              <p:cNvSpPr/>
              <p:nvPr/>
            </p:nvSpPr>
            <p:spPr>
              <a:xfrm rot="6299992">
                <a:off x="352274" y="5117800"/>
                <a:ext cx="69564" cy="48308"/>
              </a:xfrm>
              <a:custGeom>
                <a:avLst/>
                <a:gdLst/>
                <a:ahLst/>
                <a:cxnLst/>
                <a:rect l="l" t="t" r="r" b="b"/>
                <a:pathLst>
                  <a:path w="160" h="112" extrusionOk="0">
                    <a:moveTo>
                      <a:pt x="17" y="111"/>
                    </a:moveTo>
                    <a:cubicBezTo>
                      <a:pt x="13" y="111"/>
                      <a:pt x="8" y="109"/>
                      <a:pt x="5" y="104"/>
                    </a:cubicBezTo>
                    <a:cubicBezTo>
                      <a:pt x="0" y="97"/>
                      <a:pt x="3" y="88"/>
                      <a:pt x="9" y="84"/>
                    </a:cubicBezTo>
                    <a:lnTo>
                      <a:pt x="134" y="5"/>
                    </a:lnTo>
                    <a:cubicBezTo>
                      <a:pt x="141" y="0"/>
                      <a:pt x="150" y="2"/>
                      <a:pt x="154" y="9"/>
                    </a:cubicBezTo>
                    <a:cubicBezTo>
                      <a:pt x="159" y="16"/>
                      <a:pt x="157" y="25"/>
                      <a:pt x="150" y="30"/>
                    </a:cubicBezTo>
                    <a:lnTo>
                      <a:pt x="25" y="109"/>
                    </a:lnTo>
                    <a:cubicBezTo>
                      <a:pt x="23"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6" name="Google Shape;146;p6"/>
              <p:cNvSpPr/>
              <p:nvPr/>
            </p:nvSpPr>
            <p:spPr>
              <a:xfrm rot="6300009">
                <a:off x="475529" y="5037572"/>
                <a:ext cx="102414" cy="69564"/>
              </a:xfrm>
              <a:custGeom>
                <a:avLst/>
                <a:gdLst/>
                <a:ahLst/>
                <a:cxnLst/>
                <a:rect l="l" t="t" r="r" b="b"/>
                <a:pathLst>
                  <a:path w="235" h="160" extrusionOk="0">
                    <a:moveTo>
                      <a:pt x="17" y="159"/>
                    </a:moveTo>
                    <a:cubicBezTo>
                      <a:pt x="12" y="159"/>
                      <a:pt x="7" y="156"/>
                      <a:pt x="4" y="152"/>
                    </a:cubicBezTo>
                    <a:cubicBezTo>
                      <a:pt x="0" y="145"/>
                      <a:pt x="2" y="136"/>
                      <a:pt x="9" y="132"/>
                    </a:cubicBezTo>
                    <a:lnTo>
                      <a:pt x="209" y="5"/>
                    </a:lnTo>
                    <a:cubicBezTo>
                      <a:pt x="216" y="0"/>
                      <a:pt x="225" y="2"/>
                      <a:pt x="230" y="9"/>
                    </a:cubicBezTo>
                    <a:cubicBezTo>
                      <a:pt x="234" y="16"/>
                      <a:pt x="232" y="25"/>
                      <a:pt x="225" y="30"/>
                    </a:cubicBezTo>
                    <a:lnTo>
                      <a:pt x="25" y="157"/>
                    </a:lnTo>
                    <a:cubicBezTo>
                      <a:pt x="22"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7" name="Google Shape;147;p6"/>
              <p:cNvSpPr/>
              <p:nvPr/>
            </p:nvSpPr>
            <p:spPr>
              <a:xfrm rot="6300006">
                <a:off x="643664" y="5015832"/>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49" y="2"/>
                      <a:pt x="154" y="9"/>
                    </a:cubicBezTo>
                    <a:cubicBezTo>
                      <a:pt x="158" y="16"/>
                      <a:pt x="156" y="25"/>
                      <a:pt x="149" y="30"/>
                    </a:cubicBezTo>
                    <a:lnTo>
                      <a:pt x="25" y="109"/>
                    </a:lnTo>
                    <a:cubicBezTo>
                      <a:pt x="22" y="110"/>
                      <a:pt x="19"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8" name="Google Shape;148;p6"/>
              <p:cNvSpPr/>
              <p:nvPr/>
            </p:nvSpPr>
            <p:spPr>
              <a:xfrm rot="6300009">
                <a:off x="766920" y="4935603"/>
                <a:ext cx="102414" cy="69564"/>
              </a:xfrm>
              <a:custGeom>
                <a:avLst/>
                <a:gdLst/>
                <a:ahLst/>
                <a:cxnLst/>
                <a:rect l="l" t="t" r="r" b="b"/>
                <a:pathLst>
                  <a:path w="235" h="160" extrusionOk="0">
                    <a:moveTo>
                      <a:pt x="17" y="159"/>
                    </a:moveTo>
                    <a:cubicBezTo>
                      <a:pt x="12" y="159"/>
                      <a:pt x="7" y="156"/>
                      <a:pt x="5" y="152"/>
                    </a:cubicBezTo>
                    <a:cubicBezTo>
                      <a:pt x="0" y="145"/>
                      <a:pt x="2" y="136"/>
                      <a:pt x="9" y="132"/>
                    </a:cubicBezTo>
                    <a:lnTo>
                      <a:pt x="209" y="5"/>
                    </a:lnTo>
                    <a:cubicBezTo>
                      <a:pt x="216" y="0"/>
                      <a:pt x="225" y="2"/>
                      <a:pt x="230" y="9"/>
                    </a:cubicBezTo>
                    <a:cubicBezTo>
                      <a:pt x="234" y="16"/>
                      <a:pt x="232" y="25"/>
                      <a:pt x="225" y="30"/>
                    </a:cubicBezTo>
                    <a:lnTo>
                      <a:pt x="25" y="157"/>
                    </a:lnTo>
                    <a:cubicBezTo>
                      <a:pt x="23"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9" name="Google Shape;149;p6"/>
              <p:cNvSpPr/>
              <p:nvPr/>
            </p:nvSpPr>
            <p:spPr>
              <a:xfrm rot="6300006">
                <a:off x="933188" y="4913364"/>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50" y="2"/>
                      <a:pt x="154" y="9"/>
                    </a:cubicBezTo>
                    <a:cubicBezTo>
                      <a:pt x="158" y="16"/>
                      <a:pt x="156" y="25"/>
                      <a:pt x="149" y="30"/>
                    </a:cubicBezTo>
                    <a:lnTo>
                      <a:pt x="25" y="109"/>
                    </a:lnTo>
                    <a:cubicBezTo>
                      <a:pt x="22"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0" name="Google Shape;150;p6"/>
              <p:cNvSpPr/>
              <p:nvPr/>
            </p:nvSpPr>
            <p:spPr>
              <a:xfrm rot="6299991">
                <a:off x="1055944" y="4835001"/>
                <a:ext cx="102414" cy="69564"/>
              </a:xfrm>
              <a:custGeom>
                <a:avLst/>
                <a:gdLst/>
                <a:ahLst/>
                <a:cxnLst/>
                <a:rect l="l" t="t" r="r" b="b"/>
                <a:pathLst>
                  <a:path w="234" h="160" extrusionOk="0">
                    <a:moveTo>
                      <a:pt x="16" y="159"/>
                    </a:moveTo>
                    <a:cubicBezTo>
                      <a:pt x="12" y="159"/>
                      <a:pt x="7" y="156"/>
                      <a:pt x="4" y="152"/>
                    </a:cubicBezTo>
                    <a:cubicBezTo>
                      <a:pt x="0" y="145"/>
                      <a:pt x="2" y="136"/>
                      <a:pt x="9" y="131"/>
                    </a:cubicBezTo>
                    <a:lnTo>
                      <a:pt x="209" y="5"/>
                    </a:lnTo>
                    <a:cubicBezTo>
                      <a:pt x="215" y="0"/>
                      <a:pt x="225" y="2"/>
                      <a:pt x="229" y="9"/>
                    </a:cubicBezTo>
                    <a:cubicBezTo>
                      <a:pt x="233" y="16"/>
                      <a:pt x="231" y="25"/>
                      <a:pt x="224" y="30"/>
                    </a:cubicBezTo>
                    <a:lnTo>
                      <a:pt x="24" y="157"/>
                    </a:lnTo>
                    <a:cubicBezTo>
                      <a:pt x="22" y="158"/>
                      <a:pt x="19" y="159"/>
                      <a:pt x="16"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1" name="Google Shape;151;p6"/>
              <p:cNvSpPr/>
              <p:nvPr/>
            </p:nvSpPr>
            <p:spPr>
              <a:xfrm rot="6299992">
                <a:off x="1224079" y="4813261"/>
                <a:ext cx="69564" cy="48308"/>
              </a:xfrm>
              <a:custGeom>
                <a:avLst/>
                <a:gdLst/>
                <a:ahLst/>
                <a:cxnLst/>
                <a:rect l="l" t="t" r="r" b="b"/>
                <a:pathLst>
                  <a:path w="160" h="112" extrusionOk="0">
                    <a:moveTo>
                      <a:pt x="17" y="111"/>
                    </a:moveTo>
                    <a:cubicBezTo>
                      <a:pt x="12" y="111"/>
                      <a:pt x="7" y="109"/>
                      <a:pt x="5" y="104"/>
                    </a:cubicBezTo>
                    <a:cubicBezTo>
                      <a:pt x="0" y="97"/>
                      <a:pt x="2" y="88"/>
                      <a:pt x="9" y="84"/>
                    </a:cubicBezTo>
                    <a:lnTo>
                      <a:pt x="134" y="5"/>
                    </a:lnTo>
                    <a:cubicBezTo>
                      <a:pt x="141" y="0"/>
                      <a:pt x="150" y="2"/>
                      <a:pt x="154" y="9"/>
                    </a:cubicBezTo>
                    <a:cubicBezTo>
                      <a:pt x="159" y="16"/>
                      <a:pt x="157" y="25"/>
                      <a:pt x="150" y="30"/>
                    </a:cubicBezTo>
                    <a:lnTo>
                      <a:pt x="25" y="109"/>
                    </a:lnTo>
                    <a:cubicBezTo>
                      <a:pt x="23"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2" name="Google Shape;152;p6"/>
              <p:cNvSpPr/>
              <p:nvPr/>
            </p:nvSpPr>
            <p:spPr>
              <a:xfrm rot="6300009">
                <a:off x="1345467" y="4732533"/>
                <a:ext cx="102414" cy="69564"/>
              </a:xfrm>
              <a:custGeom>
                <a:avLst/>
                <a:gdLst/>
                <a:ahLst/>
                <a:cxnLst/>
                <a:rect l="l" t="t" r="r" b="b"/>
                <a:pathLst>
                  <a:path w="235" h="160" extrusionOk="0">
                    <a:moveTo>
                      <a:pt x="17" y="159"/>
                    </a:moveTo>
                    <a:cubicBezTo>
                      <a:pt x="12" y="159"/>
                      <a:pt x="7" y="156"/>
                      <a:pt x="4" y="152"/>
                    </a:cubicBezTo>
                    <a:cubicBezTo>
                      <a:pt x="0" y="145"/>
                      <a:pt x="2" y="136"/>
                      <a:pt x="9" y="131"/>
                    </a:cubicBezTo>
                    <a:lnTo>
                      <a:pt x="209" y="5"/>
                    </a:lnTo>
                    <a:cubicBezTo>
                      <a:pt x="216" y="0"/>
                      <a:pt x="225" y="2"/>
                      <a:pt x="229" y="9"/>
                    </a:cubicBezTo>
                    <a:cubicBezTo>
                      <a:pt x="234" y="16"/>
                      <a:pt x="232" y="25"/>
                      <a:pt x="225" y="30"/>
                    </a:cubicBezTo>
                    <a:lnTo>
                      <a:pt x="25" y="157"/>
                    </a:lnTo>
                    <a:cubicBezTo>
                      <a:pt x="22" y="158"/>
                      <a:pt x="19"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3" name="Google Shape;153;p6"/>
              <p:cNvSpPr/>
              <p:nvPr/>
            </p:nvSpPr>
            <p:spPr>
              <a:xfrm rot="6300006">
                <a:off x="1513602" y="4710793"/>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49" y="2"/>
                      <a:pt x="153" y="9"/>
                    </a:cubicBezTo>
                    <a:cubicBezTo>
                      <a:pt x="158" y="16"/>
                      <a:pt x="156" y="25"/>
                      <a:pt x="149" y="30"/>
                    </a:cubicBezTo>
                    <a:lnTo>
                      <a:pt x="24" y="109"/>
                    </a:lnTo>
                    <a:cubicBezTo>
                      <a:pt x="22" y="110"/>
                      <a:pt x="19"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4" name="Google Shape;154;p6"/>
              <p:cNvSpPr/>
              <p:nvPr/>
            </p:nvSpPr>
            <p:spPr>
              <a:xfrm rot="6300009">
                <a:off x="1636858" y="4630564"/>
                <a:ext cx="102414" cy="69564"/>
              </a:xfrm>
              <a:custGeom>
                <a:avLst/>
                <a:gdLst/>
                <a:ahLst/>
                <a:cxnLst/>
                <a:rect l="l" t="t" r="r" b="b"/>
                <a:pathLst>
                  <a:path w="235" h="160" extrusionOk="0">
                    <a:moveTo>
                      <a:pt x="17" y="159"/>
                    </a:moveTo>
                    <a:cubicBezTo>
                      <a:pt x="12" y="159"/>
                      <a:pt x="7" y="156"/>
                      <a:pt x="4" y="152"/>
                    </a:cubicBezTo>
                    <a:cubicBezTo>
                      <a:pt x="0" y="145"/>
                      <a:pt x="2" y="136"/>
                      <a:pt x="9" y="131"/>
                    </a:cubicBezTo>
                    <a:lnTo>
                      <a:pt x="209" y="5"/>
                    </a:lnTo>
                    <a:cubicBezTo>
                      <a:pt x="216" y="0"/>
                      <a:pt x="225" y="2"/>
                      <a:pt x="230" y="9"/>
                    </a:cubicBezTo>
                    <a:cubicBezTo>
                      <a:pt x="234" y="16"/>
                      <a:pt x="232" y="25"/>
                      <a:pt x="225" y="30"/>
                    </a:cubicBezTo>
                    <a:lnTo>
                      <a:pt x="25" y="157"/>
                    </a:lnTo>
                    <a:cubicBezTo>
                      <a:pt x="22"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5" name="Google Shape;155;p6"/>
              <p:cNvSpPr/>
              <p:nvPr/>
            </p:nvSpPr>
            <p:spPr>
              <a:xfrm rot="6300008">
                <a:off x="559825" y="4352916"/>
                <a:ext cx="649272" cy="732356"/>
              </a:xfrm>
              <a:custGeom>
                <a:avLst/>
                <a:gdLst/>
                <a:ahLst/>
                <a:cxnLst/>
                <a:rect l="l" t="t" r="r" b="b"/>
                <a:pathLst>
                  <a:path w="1481" h="1672" extrusionOk="0">
                    <a:moveTo>
                      <a:pt x="1464" y="1671"/>
                    </a:moveTo>
                    <a:cubicBezTo>
                      <a:pt x="1464" y="1671"/>
                      <a:pt x="1464" y="1671"/>
                      <a:pt x="1463" y="1671"/>
                    </a:cubicBezTo>
                    <a:lnTo>
                      <a:pt x="14" y="1570"/>
                    </a:lnTo>
                    <a:cubicBezTo>
                      <a:pt x="10" y="1570"/>
                      <a:pt x="6" y="1568"/>
                      <a:pt x="4" y="1564"/>
                    </a:cubicBezTo>
                    <a:cubicBezTo>
                      <a:pt x="1" y="1561"/>
                      <a:pt x="0" y="1556"/>
                      <a:pt x="1" y="1552"/>
                    </a:cubicBezTo>
                    <a:lnTo>
                      <a:pt x="350" y="12"/>
                    </a:lnTo>
                    <a:cubicBezTo>
                      <a:pt x="351" y="6"/>
                      <a:pt x="356" y="2"/>
                      <a:pt x="362" y="1"/>
                    </a:cubicBezTo>
                    <a:cubicBezTo>
                      <a:pt x="368" y="0"/>
                      <a:pt x="373" y="2"/>
                      <a:pt x="377" y="7"/>
                    </a:cubicBezTo>
                    <a:lnTo>
                      <a:pt x="1477" y="1648"/>
                    </a:lnTo>
                    <a:cubicBezTo>
                      <a:pt x="1480" y="1653"/>
                      <a:pt x="1480" y="1659"/>
                      <a:pt x="1477" y="1664"/>
                    </a:cubicBezTo>
                    <a:cubicBezTo>
                      <a:pt x="1475" y="1668"/>
                      <a:pt x="1470" y="1671"/>
                      <a:pt x="1464" y="1671"/>
                    </a:cubicBezTo>
                    <a:close/>
                    <a:moveTo>
                      <a:pt x="34" y="1542"/>
                    </a:moveTo>
                    <a:lnTo>
                      <a:pt x="1435" y="1639"/>
                    </a:lnTo>
                    <a:lnTo>
                      <a:pt x="371" y="52"/>
                    </a:lnTo>
                    <a:lnTo>
                      <a:pt x="34" y="154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156" name="Google Shape;156;p6"/>
          <p:cNvGrpSpPr/>
          <p:nvPr/>
        </p:nvGrpSpPr>
        <p:grpSpPr>
          <a:xfrm>
            <a:off x="135477" y="1371560"/>
            <a:ext cx="8816240" cy="3604930"/>
            <a:chOff x="135477" y="1371560"/>
            <a:chExt cx="8816240" cy="3604930"/>
          </a:xfrm>
        </p:grpSpPr>
        <p:sp>
          <p:nvSpPr>
            <p:cNvPr id="157" name="Google Shape;157;p6"/>
            <p:cNvSpPr/>
            <p:nvPr/>
          </p:nvSpPr>
          <p:spPr>
            <a:xfrm>
              <a:off x="7537582" y="467525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8" name="Google Shape;158;p6"/>
            <p:cNvSpPr/>
            <p:nvPr/>
          </p:nvSpPr>
          <p:spPr>
            <a:xfrm>
              <a:off x="135477" y="1371560"/>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9" name="Google Shape;159;p6"/>
            <p:cNvSpPr/>
            <p:nvPr/>
          </p:nvSpPr>
          <p:spPr>
            <a:xfrm>
              <a:off x="8529041" y="2534236"/>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60" name="Google Shape;160;p6"/>
          <p:cNvGrpSpPr/>
          <p:nvPr/>
        </p:nvGrpSpPr>
        <p:grpSpPr>
          <a:xfrm>
            <a:off x="401706" y="689303"/>
            <a:ext cx="8494454" cy="3125075"/>
            <a:chOff x="401706" y="689303"/>
            <a:chExt cx="8494454" cy="3125075"/>
          </a:xfrm>
        </p:grpSpPr>
        <p:grpSp>
          <p:nvGrpSpPr>
            <p:cNvPr id="161" name="Google Shape;161;p6"/>
            <p:cNvGrpSpPr/>
            <p:nvPr/>
          </p:nvGrpSpPr>
          <p:grpSpPr>
            <a:xfrm rot="10800000">
              <a:off x="401706" y="3236128"/>
              <a:ext cx="311529" cy="578250"/>
              <a:chOff x="1196975" y="5856287"/>
              <a:chExt cx="231775" cy="430213"/>
            </a:xfrm>
          </p:grpSpPr>
          <p:sp>
            <p:nvSpPr>
              <p:cNvPr id="162" name="Google Shape;162;p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3" name="Google Shape;163;p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4" name="Google Shape;164;p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5" name="Google Shape;165;p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6" name="Google Shape;166;p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 name="Google Shape;167;p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 name="Google Shape;168;p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69" name="Google Shape;169;p6"/>
            <p:cNvGrpSpPr/>
            <p:nvPr/>
          </p:nvGrpSpPr>
          <p:grpSpPr>
            <a:xfrm rot="10800000">
              <a:off x="8584631" y="689303"/>
              <a:ext cx="311529" cy="578250"/>
              <a:chOff x="1196975" y="5856287"/>
              <a:chExt cx="231775" cy="430213"/>
            </a:xfrm>
          </p:grpSpPr>
          <p:sp>
            <p:nvSpPr>
              <p:cNvPr id="170" name="Google Shape;170;p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1" name="Google Shape;171;p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 name="Google Shape;172;p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 name="Google Shape;173;p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4" name="Google Shape;174;p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 name="Google Shape;175;p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6" name="Google Shape;176;p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77"/>
        <p:cNvGrpSpPr/>
        <p:nvPr/>
      </p:nvGrpSpPr>
      <p:grpSpPr>
        <a:xfrm>
          <a:off x="0" y="0"/>
          <a:ext cx="0" cy="0"/>
          <a:chOff x="0" y="0"/>
          <a:chExt cx="0" cy="0"/>
        </a:xfrm>
      </p:grpSpPr>
      <p:sp>
        <p:nvSpPr>
          <p:cNvPr id="178" name="Google Shape;178;p7"/>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9" name="Google Shape;179;p7"/>
          <p:cNvSpPr txBox="1">
            <a:spLocks noGrp="1"/>
          </p:cNvSpPr>
          <p:nvPr>
            <p:ph type="subTitle" idx="1"/>
          </p:nvPr>
        </p:nvSpPr>
        <p:spPr>
          <a:xfrm>
            <a:off x="720000" y="1700300"/>
            <a:ext cx="3865500" cy="22983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grpSp>
        <p:nvGrpSpPr>
          <p:cNvPr id="180" name="Google Shape;180;p7"/>
          <p:cNvGrpSpPr/>
          <p:nvPr/>
        </p:nvGrpSpPr>
        <p:grpSpPr>
          <a:xfrm rot="10800000" flipH="1">
            <a:off x="-1514919" y="3718776"/>
            <a:ext cx="3254667" cy="3205252"/>
            <a:chOff x="1570037" y="4211637"/>
            <a:chExt cx="2300281" cy="2265356"/>
          </a:xfrm>
        </p:grpSpPr>
        <p:sp>
          <p:nvSpPr>
            <p:cNvPr id="181" name="Google Shape;181;p7"/>
            <p:cNvSpPr/>
            <p:nvPr/>
          </p:nvSpPr>
          <p:spPr>
            <a:xfrm>
              <a:off x="1570037" y="4211637"/>
              <a:ext cx="2300281" cy="2265356"/>
            </a:xfrm>
            <a:custGeom>
              <a:avLst/>
              <a:gdLst/>
              <a:ahLst/>
              <a:cxnLst/>
              <a:rect l="l" t="t" r="r" b="b"/>
              <a:pathLst>
                <a:path w="6391" h="6292" extrusionOk="0">
                  <a:moveTo>
                    <a:pt x="2798" y="6103"/>
                  </a:moveTo>
                  <a:lnTo>
                    <a:pt x="2587" y="6291"/>
                  </a:lnTo>
                  <a:lnTo>
                    <a:pt x="0" y="3387"/>
                  </a:lnTo>
                  <a:lnTo>
                    <a:pt x="3803" y="0"/>
                  </a:lnTo>
                  <a:lnTo>
                    <a:pt x="6390" y="2904"/>
                  </a:lnTo>
                  <a:lnTo>
                    <a:pt x="6179" y="3092"/>
                  </a:lnTo>
                  <a:lnTo>
                    <a:pt x="6036" y="3001"/>
                  </a:lnTo>
                  <a:lnTo>
                    <a:pt x="6036" y="3001"/>
                  </a:lnTo>
                  <a:cubicBezTo>
                    <a:pt x="6073" y="2944"/>
                    <a:pt x="6069" y="2868"/>
                    <a:pt x="6021" y="2815"/>
                  </a:cubicBezTo>
                  <a:cubicBezTo>
                    <a:pt x="5965" y="2751"/>
                    <a:pt x="5867" y="2745"/>
                    <a:pt x="5803" y="2802"/>
                  </a:cubicBezTo>
                  <a:cubicBezTo>
                    <a:pt x="5739" y="2859"/>
                    <a:pt x="5733" y="2957"/>
                    <a:pt x="5790" y="3021"/>
                  </a:cubicBezTo>
                  <a:cubicBezTo>
                    <a:pt x="5841" y="3078"/>
                    <a:pt x="5925" y="3088"/>
                    <a:pt x="5988" y="3049"/>
                  </a:cubicBezTo>
                  <a:lnTo>
                    <a:pt x="6064" y="3195"/>
                  </a:lnTo>
                  <a:lnTo>
                    <a:pt x="5750" y="3474"/>
                  </a:lnTo>
                  <a:lnTo>
                    <a:pt x="5627" y="3335"/>
                  </a:lnTo>
                  <a:cubicBezTo>
                    <a:pt x="5647" y="3293"/>
                    <a:pt x="5645" y="3242"/>
                    <a:pt x="5618" y="3201"/>
                  </a:cubicBezTo>
                  <a:cubicBezTo>
                    <a:pt x="5576" y="3137"/>
                    <a:pt x="5491" y="3120"/>
                    <a:pt x="5428" y="3162"/>
                  </a:cubicBezTo>
                  <a:cubicBezTo>
                    <a:pt x="5365" y="3204"/>
                    <a:pt x="5348" y="3289"/>
                    <a:pt x="5389" y="3352"/>
                  </a:cubicBezTo>
                  <a:cubicBezTo>
                    <a:pt x="5416" y="3392"/>
                    <a:pt x="5461" y="3414"/>
                    <a:pt x="5506" y="3413"/>
                  </a:cubicBezTo>
                  <a:lnTo>
                    <a:pt x="5578" y="3627"/>
                  </a:lnTo>
                  <a:lnTo>
                    <a:pt x="5404" y="3782"/>
                  </a:lnTo>
                  <a:lnTo>
                    <a:pt x="5220" y="3663"/>
                  </a:lnTo>
                  <a:cubicBezTo>
                    <a:pt x="5226" y="3639"/>
                    <a:pt x="5224" y="3612"/>
                    <a:pt x="5213" y="3586"/>
                  </a:cubicBezTo>
                  <a:cubicBezTo>
                    <a:pt x="5187" y="3524"/>
                    <a:pt x="5115" y="3495"/>
                    <a:pt x="5053" y="3522"/>
                  </a:cubicBezTo>
                  <a:cubicBezTo>
                    <a:pt x="4991" y="3549"/>
                    <a:pt x="4962" y="3621"/>
                    <a:pt x="4989" y="3683"/>
                  </a:cubicBezTo>
                  <a:cubicBezTo>
                    <a:pt x="5015" y="3745"/>
                    <a:pt x="5087" y="3774"/>
                    <a:pt x="5149" y="3747"/>
                  </a:cubicBezTo>
                  <a:cubicBezTo>
                    <a:pt x="5154" y="3745"/>
                    <a:pt x="5158" y="3743"/>
                    <a:pt x="5163" y="3740"/>
                  </a:cubicBezTo>
                  <a:lnTo>
                    <a:pt x="5233" y="3934"/>
                  </a:lnTo>
                  <a:lnTo>
                    <a:pt x="4972" y="4167"/>
                  </a:lnTo>
                  <a:lnTo>
                    <a:pt x="4801" y="4039"/>
                  </a:lnTo>
                  <a:cubicBezTo>
                    <a:pt x="4811" y="4019"/>
                    <a:pt x="4814" y="3996"/>
                    <a:pt x="4809" y="3972"/>
                  </a:cubicBezTo>
                  <a:cubicBezTo>
                    <a:pt x="4798" y="3911"/>
                    <a:pt x="4739" y="3871"/>
                    <a:pt x="4677" y="3882"/>
                  </a:cubicBezTo>
                  <a:cubicBezTo>
                    <a:pt x="4616" y="3894"/>
                    <a:pt x="4576" y="3953"/>
                    <a:pt x="4588" y="4014"/>
                  </a:cubicBezTo>
                  <a:cubicBezTo>
                    <a:pt x="4597" y="4062"/>
                    <a:pt x="4636" y="4098"/>
                    <a:pt x="4682" y="4105"/>
                  </a:cubicBezTo>
                  <a:lnTo>
                    <a:pt x="4786" y="4333"/>
                  </a:lnTo>
                  <a:lnTo>
                    <a:pt x="4598" y="4500"/>
                  </a:lnTo>
                  <a:lnTo>
                    <a:pt x="4404" y="4333"/>
                  </a:lnTo>
                  <a:cubicBezTo>
                    <a:pt x="4396" y="4284"/>
                    <a:pt x="4354" y="4245"/>
                    <a:pt x="4302" y="4242"/>
                  </a:cubicBezTo>
                  <a:cubicBezTo>
                    <a:pt x="4242" y="4239"/>
                    <a:pt x="4190" y="4285"/>
                    <a:pt x="4187" y="4345"/>
                  </a:cubicBezTo>
                  <a:cubicBezTo>
                    <a:pt x="4183" y="4406"/>
                    <a:pt x="4229" y="4457"/>
                    <a:pt x="4290" y="4461"/>
                  </a:cubicBezTo>
                  <a:lnTo>
                    <a:pt x="4415" y="4663"/>
                  </a:lnTo>
                  <a:lnTo>
                    <a:pt x="4155" y="4895"/>
                  </a:lnTo>
                  <a:lnTo>
                    <a:pt x="4003" y="4736"/>
                  </a:lnTo>
                  <a:cubicBezTo>
                    <a:pt x="4017" y="4679"/>
                    <a:pt x="3984" y="4620"/>
                    <a:pt x="3927" y="4602"/>
                  </a:cubicBezTo>
                  <a:cubicBezTo>
                    <a:pt x="3868" y="4584"/>
                    <a:pt x="3804" y="4617"/>
                    <a:pt x="3786" y="4676"/>
                  </a:cubicBezTo>
                  <a:cubicBezTo>
                    <a:pt x="3767" y="4736"/>
                    <a:pt x="3800" y="4799"/>
                    <a:pt x="3860" y="4818"/>
                  </a:cubicBezTo>
                  <a:cubicBezTo>
                    <a:pt x="3889" y="4827"/>
                    <a:pt x="3918" y="4824"/>
                    <a:pt x="3943" y="4811"/>
                  </a:cubicBezTo>
                  <a:lnTo>
                    <a:pt x="3997" y="5036"/>
                  </a:lnTo>
                  <a:lnTo>
                    <a:pt x="3758" y="5248"/>
                  </a:lnTo>
                  <a:lnTo>
                    <a:pt x="3609" y="5100"/>
                  </a:lnTo>
                  <a:cubicBezTo>
                    <a:pt x="3623" y="5047"/>
                    <a:pt x="3601" y="4991"/>
                    <a:pt x="3552" y="4962"/>
                  </a:cubicBezTo>
                  <a:cubicBezTo>
                    <a:pt x="3494" y="4929"/>
                    <a:pt x="3419" y="4949"/>
                    <a:pt x="3385" y="5008"/>
                  </a:cubicBezTo>
                  <a:cubicBezTo>
                    <a:pt x="3351" y="5066"/>
                    <a:pt x="3371" y="5141"/>
                    <a:pt x="3430" y="5175"/>
                  </a:cubicBezTo>
                  <a:cubicBezTo>
                    <a:pt x="3461" y="5192"/>
                    <a:pt x="3496" y="5195"/>
                    <a:pt x="3528" y="5185"/>
                  </a:cubicBezTo>
                  <a:lnTo>
                    <a:pt x="3634" y="5358"/>
                  </a:lnTo>
                  <a:lnTo>
                    <a:pt x="3356" y="5607"/>
                  </a:lnTo>
                  <a:lnTo>
                    <a:pt x="3215" y="5479"/>
                  </a:lnTo>
                  <a:cubicBezTo>
                    <a:pt x="3237" y="5425"/>
                    <a:pt x="3223" y="5362"/>
                    <a:pt x="3177" y="5322"/>
                  </a:cubicBezTo>
                  <a:cubicBezTo>
                    <a:pt x="3119" y="5274"/>
                    <a:pt x="3033" y="5281"/>
                    <a:pt x="2984" y="5339"/>
                  </a:cubicBezTo>
                  <a:cubicBezTo>
                    <a:pt x="2935" y="5396"/>
                    <a:pt x="2943" y="5483"/>
                    <a:pt x="3000" y="5531"/>
                  </a:cubicBezTo>
                  <a:cubicBezTo>
                    <a:pt x="3034" y="5560"/>
                    <a:pt x="3077" y="5569"/>
                    <a:pt x="3117" y="5561"/>
                  </a:cubicBezTo>
                  <a:lnTo>
                    <a:pt x="3214" y="5733"/>
                  </a:lnTo>
                  <a:lnTo>
                    <a:pt x="2946" y="5971"/>
                  </a:lnTo>
                  <a:lnTo>
                    <a:pt x="2826" y="5852"/>
                  </a:lnTo>
                  <a:cubicBezTo>
                    <a:pt x="2852" y="5798"/>
                    <a:pt x="2845" y="5730"/>
                    <a:pt x="2802" y="5682"/>
                  </a:cubicBezTo>
                  <a:cubicBezTo>
                    <a:pt x="2745" y="5619"/>
                    <a:pt x="2647" y="5613"/>
                    <a:pt x="2583" y="5670"/>
                  </a:cubicBezTo>
                  <a:cubicBezTo>
                    <a:pt x="2519" y="5727"/>
                    <a:pt x="2514" y="5824"/>
                    <a:pt x="2571" y="5888"/>
                  </a:cubicBezTo>
                  <a:cubicBezTo>
                    <a:pt x="2609" y="5931"/>
                    <a:pt x="2666" y="5948"/>
                    <a:pt x="2718" y="5937"/>
                  </a:cubicBezTo>
                  <a:lnTo>
                    <a:pt x="2798" y="6103"/>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2" name="Google Shape;182;p7"/>
            <p:cNvSpPr/>
            <p:nvPr/>
          </p:nvSpPr>
          <p:spPr>
            <a:xfrm>
              <a:off x="2379662" y="5108575"/>
              <a:ext cx="1311271" cy="1168400"/>
            </a:xfrm>
            <a:custGeom>
              <a:avLst/>
              <a:gdLst/>
              <a:ahLst/>
              <a:cxnLst/>
              <a:rect l="l" t="t" r="r" b="b"/>
              <a:pathLst>
                <a:path w="3643" h="3247" extrusionOk="0">
                  <a:moveTo>
                    <a:pt x="16" y="3246"/>
                  </a:moveTo>
                  <a:cubicBezTo>
                    <a:pt x="12" y="3246"/>
                    <a:pt x="8" y="3244"/>
                    <a:pt x="5" y="3241"/>
                  </a:cubicBezTo>
                  <a:cubicBezTo>
                    <a:pt x="0" y="3235"/>
                    <a:pt x="0" y="3225"/>
                    <a:pt x="6" y="3220"/>
                  </a:cubicBezTo>
                  <a:lnTo>
                    <a:pt x="3615" y="6"/>
                  </a:lnTo>
                  <a:cubicBezTo>
                    <a:pt x="3621" y="0"/>
                    <a:pt x="3631" y="1"/>
                    <a:pt x="3636" y="7"/>
                  </a:cubicBezTo>
                  <a:cubicBezTo>
                    <a:pt x="3642" y="13"/>
                    <a:pt x="3641" y="22"/>
                    <a:pt x="3635" y="28"/>
                  </a:cubicBezTo>
                  <a:lnTo>
                    <a:pt x="26" y="3242"/>
                  </a:lnTo>
                  <a:cubicBezTo>
                    <a:pt x="23" y="3244"/>
                    <a:pt x="20" y="3246"/>
                    <a:pt x="16" y="324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3" name="Google Shape;183;p7"/>
            <p:cNvSpPr/>
            <p:nvPr/>
          </p:nvSpPr>
          <p:spPr>
            <a:xfrm>
              <a:off x="1636712" y="5392737"/>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3"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4" name="Google Shape;184;p7"/>
            <p:cNvSpPr/>
            <p:nvPr/>
          </p:nvSpPr>
          <p:spPr>
            <a:xfrm>
              <a:off x="1773237" y="5272087"/>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3"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5" name="Google Shape;185;p7"/>
            <p:cNvSpPr/>
            <p:nvPr/>
          </p:nvSpPr>
          <p:spPr>
            <a:xfrm>
              <a:off x="1909762" y="5149850"/>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6" name="Google Shape;186;p7"/>
            <p:cNvSpPr/>
            <p:nvPr/>
          </p:nvSpPr>
          <p:spPr>
            <a:xfrm>
              <a:off x="2046287" y="5029200"/>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7" name="Google Shape;187;p7"/>
            <p:cNvSpPr/>
            <p:nvPr/>
          </p:nvSpPr>
          <p:spPr>
            <a:xfrm>
              <a:off x="2181225" y="4906962"/>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8" name="Google Shape;188;p7"/>
            <p:cNvSpPr/>
            <p:nvPr/>
          </p:nvSpPr>
          <p:spPr>
            <a:xfrm>
              <a:off x="2317750" y="4786312"/>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9" name="Google Shape;189;p7"/>
            <p:cNvSpPr/>
            <p:nvPr/>
          </p:nvSpPr>
          <p:spPr>
            <a:xfrm>
              <a:off x="2454275" y="4664075"/>
              <a:ext cx="746127" cy="835026"/>
            </a:xfrm>
            <a:custGeom>
              <a:avLst/>
              <a:gdLst/>
              <a:ahLst/>
              <a:cxnLst/>
              <a:rect l="l" t="t" r="r" b="b"/>
              <a:pathLst>
                <a:path w="2072" h="2321" extrusionOk="0">
                  <a:moveTo>
                    <a:pt x="2055" y="2320"/>
                  </a:moveTo>
                  <a:cubicBezTo>
                    <a:pt x="2051" y="2320"/>
                    <a:pt x="2047" y="2319"/>
                    <a:pt x="2044" y="2315"/>
                  </a:cubicBezTo>
                  <a:lnTo>
                    <a:pt x="5" y="27"/>
                  </a:lnTo>
                  <a:cubicBezTo>
                    <a:pt x="0" y="20"/>
                    <a:pt x="0" y="11"/>
                    <a:pt x="6" y="6"/>
                  </a:cubicBezTo>
                  <a:cubicBezTo>
                    <a:pt x="12" y="0"/>
                    <a:pt x="22" y="1"/>
                    <a:pt x="27" y="7"/>
                  </a:cubicBezTo>
                  <a:lnTo>
                    <a:pt x="2066" y="2295"/>
                  </a:lnTo>
                  <a:cubicBezTo>
                    <a:pt x="2071" y="2302"/>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0" name="Google Shape;190;p7"/>
            <p:cNvSpPr/>
            <p:nvPr/>
          </p:nvSpPr>
          <p:spPr>
            <a:xfrm>
              <a:off x="2590800" y="4543425"/>
              <a:ext cx="746125" cy="835026"/>
            </a:xfrm>
            <a:custGeom>
              <a:avLst/>
              <a:gdLst/>
              <a:ahLst/>
              <a:cxnLst/>
              <a:rect l="l" t="t" r="r" b="b"/>
              <a:pathLst>
                <a:path w="2073" h="2321" extrusionOk="0">
                  <a:moveTo>
                    <a:pt x="2056" y="2320"/>
                  </a:moveTo>
                  <a:cubicBezTo>
                    <a:pt x="2052" y="2320"/>
                    <a:pt x="2047" y="2318"/>
                    <a:pt x="2045" y="2315"/>
                  </a:cubicBezTo>
                  <a:lnTo>
                    <a:pt x="6" y="26"/>
                  </a:lnTo>
                  <a:cubicBezTo>
                    <a:pt x="0" y="20"/>
                    <a:pt x="1" y="11"/>
                    <a:pt x="7" y="5"/>
                  </a:cubicBezTo>
                  <a:cubicBezTo>
                    <a:pt x="13" y="0"/>
                    <a:pt x="23" y="0"/>
                    <a:pt x="28" y="6"/>
                  </a:cubicBezTo>
                  <a:lnTo>
                    <a:pt x="2067" y="2295"/>
                  </a:lnTo>
                  <a:cubicBezTo>
                    <a:pt x="2072" y="2301"/>
                    <a:pt x="2072" y="2311"/>
                    <a:pt x="2066"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1" name="Google Shape;191;p7"/>
            <p:cNvSpPr/>
            <p:nvPr/>
          </p:nvSpPr>
          <p:spPr>
            <a:xfrm>
              <a:off x="2727325" y="4421187"/>
              <a:ext cx="746125" cy="835026"/>
            </a:xfrm>
            <a:custGeom>
              <a:avLst/>
              <a:gdLst/>
              <a:ahLst/>
              <a:cxnLst/>
              <a:rect l="l" t="t" r="r" b="b"/>
              <a:pathLst>
                <a:path w="2073" h="2321" extrusionOk="0">
                  <a:moveTo>
                    <a:pt x="2056" y="2320"/>
                  </a:moveTo>
                  <a:cubicBezTo>
                    <a:pt x="2052" y="2320"/>
                    <a:pt x="2047" y="2319"/>
                    <a:pt x="2045" y="2315"/>
                  </a:cubicBezTo>
                  <a:lnTo>
                    <a:pt x="6" y="27"/>
                  </a:lnTo>
                  <a:cubicBezTo>
                    <a:pt x="0" y="20"/>
                    <a:pt x="1" y="11"/>
                    <a:pt x="7" y="6"/>
                  </a:cubicBezTo>
                  <a:cubicBezTo>
                    <a:pt x="13" y="0"/>
                    <a:pt x="23" y="1"/>
                    <a:pt x="28" y="7"/>
                  </a:cubicBezTo>
                  <a:lnTo>
                    <a:pt x="2067" y="2295"/>
                  </a:lnTo>
                  <a:cubicBezTo>
                    <a:pt x="2072" y="2302"/>
                    <a:pt x="2072" y="2311"/>
                    <a:pt x="2066" y="2316"/>
                  </a:cubicBezTo>
                  <a:cubicBezTo>
                    <a:pt x="2063" y="2319"/>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2" name="Google Shape;192;p7"/>
            <p:cNvSpPr/>
            <p:nvPr/>
          </p:nvSpPr>
          <p:spPr>
            <a:xfrm>
              <a:off x="2863850" y="4300537"/>
              <a:ext cx="746125" cy="835026"/>
            </a:xfrm>
            <a:custGeom>
              <a:avLst/>
              <a:gdLst/>
              <a:ahLst/>
              <a:cxnLst/>
              <a:rect l="l" t="t" r="r" b="b"/>
              <a:pathLst>
                <a:path w="2073" h="2321" extrusionOk="0">
                  <a:moveTo>
                    <a:pt x="2056" y="2320"/>
                  </a:moveTo>
                  <a:cubicBezTo>
                    <a:pt x="2051" y="2320"/>
                    <a:pt x="2047" y="2318"/>
                    <a:pt x="2044" y="2315"/>
                  </a:cubicBezTo>
                  <a:lnTo>
                    <a:pt x="6" y="26"/>
                  </a:lnTo>
                  <a:cubicBezTo>
                    <a:pt x="0" y="20"/>
                    <a:pt x="1" y="11"/>
                    <a:pt x="7" y="5"/>
                  </a:cubicBezTo>
                  <a:cubicBezTo>
                    <a:pt x="13" y="0"/>
                    <a:pt x="23" y="0"/>
                    <a:pt x="28" y="6"/>
                  </a:cubicBezTo>
                  <a:lnTo>
                    <a:pt x="2067" y="2295"/>
                  </a:lnTo>
                  <a:cubicBezTo>
                    <a:pt x="2072" y="2301"/>
                    <a:pt x="2072" y="2310"/>
                    <a:pt x="2065"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93" name="Google Shape;193;p7"/>
          <p:cNvGrpSpPr/>
          <p:nvPr/>
        </p:nvGrpSpPr>
        <p:grpSpPr>
          <a:xfrm>
            <a:off x="134295" y="3190243"/>
            <a:ext cx="311529" cy="578250"/>
            <a:chOff x="1196975" y="5856287"/>
            <a:chExt cx="231775" cy="430213"/>
          </a:xfrm>
        </p:grpSpPr>
        <p:sp>
          <p:nvSpPr>
            <p:cNvPr id="194" name="Google Shape;194;p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5" name="Google Shape;195;p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 name="Google Shape;196;p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7" name="Google Shape;197;p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8" name="Google Shape;198;p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9" name="Google Shape;199;p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00" name="Google Shape;200;p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01"/>
        <p:cNvGrpSpPr/>
        <p:nvPr/>
      </p:nvGrpSpPr>
      <p:grpSpPr>
        <a:xfrm>
          <a:off x="0" y="0"/>
          <a:ext cx="0" cy="0"/>
          <a:chOff x="0" y="0"/>
          <a:chExt cx="0" cy="0"/>
        </a:xfrm>
      </p:grpSpPr>
      <p:sp>
        <p:nvSpPr>
          <p:cNvPr id="202" name="Google Shape;202;p8"/>
          <p:cNvSpPr txBox="1">
            <a:spLocks noGrp="1"/>
          </p:cNvSpPr>
          <p:nvPr>
            <p:ph type="title"/>
          </p:nvPr>
        </p:nvSpPr>
        <p:spPr>
          <a:xfrm>
            <a:off x="713225" y="683900"/>
            <a:ext cx="3851100" cy="1764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203" name="Google Shape;203;p8"/>
          <p:cNvGrpSpPr/>
          <p:nvPr/>
        </p:nvGrpSpPr>
        <p:grpSpPr>
          <a:xfrm>
            <a:off x="1252717" y="-194986"/>
            <a:ext cx="7712758" cy="5635851"/>
            <a:chOff x="1252717" y="-194986"/>
            <a:chExt cx="7712758" cy="5635851"/>
          </a:xfrm>
        </p:grpSpPr>
        <p:grpSp>
          <p:nvGrpSpPr>
            <p:cNvPr id="204" name="Google Shape;204;p8"/>
            <p:cNvGrpSpPr/>
            <p:nvPr/>
          </p:nvGrpSpPr>
          <p:grpSpPr>
            <a:xfrm rot="5400000">
              <a:off x="7368106" y="-1947"/>
              <a:ext cx="311529" cy="578250"/>
              <a:chOff x="1196975" y="5856287"/>
              <a:chExt cx="231775" cy="430213"/>
            </a:xfrm>
          </p:grpSpPr>
          <p:sp>
            <p:nvSpPr>
              <p:cNvPr id="205" name="Google Shape;205;p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06" name="Google Shape;206;p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07" name="Google Shape;207;p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08" name="Google Shape;208;p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09" name="Google Shape;209;p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0" name="Google Shape;210;p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1" name="Google Shape;211;p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12" name="Google Shape;212;p8"/>
            <p:cNvSpPr/>
            <p:nvPr/>
          </p:nvSpPr>
          <p:spPr>
            <a:xfrm rot="2950162">
              <a:off x="7888274" y="13313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3" name="Google Shape;213;p8"/>
            <p:cNvSpPr/>
            <p:nvPr/>
          </p:nvSpPr>
          <p:spPr>
            <a:xfrm rot="-8999990">
              <a:off x="1298984" y="4725688"/>
              <a:ext cx="1084997"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214" name="Google Shape;214;p8"/>
            <p:cNvGrpSpPr/>
            <p:nvPr/>
          </p:nvGrpSpPr>
          <p:grpSpPr>
            <a:xfrm rot="5400000">
              <a:off x="2494456" y="4674453"/>
              <a:ext cx="311529" cy="578250"/>
              <a:chOff x="1196975" y="5856287"/>
              <a:chExt cx="231775" cy="430213"/>
            </a:xfrm>
          </p:grpSpPr>
          <p:sp>
            <p:nvSpPr>
              <p:cNvPr id="215" name="Google Shape;215;p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6" name="Google Shape;216;p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7" name="Google Shape;217;p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8" name="Google Shape;218;p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9" name="Google Shape;219;p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0" name="Google Shape;220;p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1" name="Google Shape;221;p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22"/>
        <p:cNvGrpSpPr/>
        <p:nvPr/>
      </p:nvGrpSpPr>
      <p:grpSpPr>
        <a:xfrm>
          <a:off x="0" y="0"/>
          <a:ext cx="0" cy="0"/>
          <a:chOff x="0" y="0"/>
          <a:chExt cx="0" cy="0"/>
        </a:xfrm>
      </p:grpSpPr>
      <p:sp>
        <p:nvSpPr>
          <p:cNvPr id="223" name="Google Shape;223;p9"/>
          <p:cNvSpPr txBox="1">
            <a:spLocks noGrp="1"/>
          </p:cNvSpPr>
          <p:nvPr>
            <p:ph type="title"/>
          </p:nvPr>
        </p:nvSpPr>
        <p:spPr>
          <a:xfrm>
            <a:off x="713225" y="539500"/>
            <a:ext cx="3513300" cy="11613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65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24" name="Google Shape;224;p9"/>
          <p:cNvSpPr txBox="1">
            <a:spLocks noGrp="1"/>
          </p:cNvSpPr>
          <p:nvPr>
            <p:ph type="subTitle" idx="1"/>
          </p:nvPr>
        </p:nvSpPr>
        <p:spPr>
          <a:xfrm>
            <a:off x="713225" y="1700925"/>
            <a:ext cx="3513300" cy="102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25" name="Google Shape;225;p9"/>
          <p:cNvGrpSpPr/>
          <p:nvPr/>
        </p:nvGrpSpPr>
        <p:grpSpPr>
          <a:xfrm>
            <a:off x="-183107" y="180602"/>
            <a:ext cx="9542420" cy="4245972"/>
            <a:chOff x="-183107" y="180602"/>
            <a:chExt cx="9542420" cy="4245972"/>
          </a:xfrm>
        </p:grpSpPr>
        <p:sp>
          <p:nvSpPr>
            <p:cNvPr id="226" name="Google Shape;226;p9"/>
            <p:cNvSpPr/>
            <p:nvPr/>
          </p:nvSpPr>
          <p:spPr>
            <a:xfrm rot="-4207670">
              <a:off x="-317464" y="3597614"/>
              <a:ext cx="1084994"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 name="Google Shape;227;p9"/>
            <p:cNvSpPr/>
            <p:nvPr/>
          </p:nvSpPr>
          <p:spPr>
            <a:xfrm rot="2950162">
              <a:off x="8282111" y="508725"/>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28"/>
        <p:cNvGrpSpPr/>
        <p:nvPr/>
      </p:nvGrpSpPr>
      <p:grpSpPr>
        <a:xfrm>
          <a:off x="0" y="0"/>
          <a:ext cx="0" cy="0"/>
          <a:chOff x="0" y="0"/>
          <a:chExt cx="0" cy="0"/>
        </a:xfrm>
      </p:grpSpPr>
      <p:sp>
        <p:nvSpPr>
          <p:cNvPr id="229" name="Google Shape;229;p10"/>
          <p:cNvSpPr>
            <a:spLocks noGrp="1"/>
          </p:cNvSpPr>
          <p:nvPr>
            <p:ph type="pic" idx="2"/>
          </p:nvPr>
        </p:nvSpPr>
        <p:spPr>
          <a:xfrm>
            <a:off x="-25" y="-13725"/>
            <a:ext cx="9144000" cy="5157300"/>
          </a:xfrm>
          <a:prstGeom prst="rect">
            <a:avLst/>
          </a:prstGeom>
          <a:noFill/>
          <a:ln>
            <a:noFill/>
          </a:ln>
        </p:spPr>
      </p:sp>
      <p:sp>
        <p:nvSpPr>
          <p:cNvPr id="230" name="Google Shape;230;p10"/>
          <p:cNvSpPr txBox="1">
            <a:spLocks noGrp="1"/>
          </p:cNvSpPr>
          <p:nvPr>
            <p:ph type="title"/>
          </p:nvPr>
        </p:nvSpPr>
        <p:spPr>
          <a:xfrm>
            <a:off x="720000" y="4014450"/>
            <a:ext cx="7704000" cy="572700"/>
          </a:xfrm>
          <a:prstGeom prst="rect">
            <a:avLst/>
          </a:prstGeom>
          <a:solidFill>
            <a:schemeClr val="lt1"/>
          </a:solidFill>
        </p:spPr>
        <p:txBody>
          <a:bodyPr spcFirstLastPara="1" wrap="square" lIns="91425" tIns="91425" rIns="91425" bIns="91425" anchor="t" anchorCtr="0">
            <a:noAutofit/>
          </a:bodyPr>
          <a:lstStyle>
            <a:lvl1pPr lvl="0" algn="ctr" rtl="0">
              <a:spcBef>
                <a:spcPts val="0"/>
              </a:spcBef>
              <a:spcAft>
                <a:spcPts val="0"/>
              </a:spcAft>
              <a:buSzPts val="3500"/>
              <a:buNone/>
              <a:defRPr sz="3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31"/>
        <p:cNvGrpSpPr/>
        <p:nvPr/>
      </p:nvGrpSpPr>
      <p:grpSpPr>
        <a:xfrm>
          <a:off x="0" y="0"/>
          <a:ext cx="0" cy="0"/>
          <a:chOff x="0" y="0"/>
          <a:chExt cx="0" cy="0"/>
        </a:xfrm>
      </p:grpSpPr>
      <p:sp>
        <p:nvSpPr>
          <p:cNvPr id="232" name="Google Shape;232;p11"/>
          <p:cNvSpPr txBox="1">
            <a:spLocks noGrp="1"/>
          </p:cNvSpPr>
          <p:nvPr>
            <p:ph type="title" hasCustomPrompt="1"/>
          </p:nvPr>
        </p:nvSpPr>
        <p:spPr>
          <a:xfrm>
            <a:off x="713225" y="888175"/>
            <a:ext cx="4529400" cy="1054500"/>
          </a:xfrm>
          <a:prstGeom prst="rect">
            <a:avLst/>
          </a:prstGeom>
        </p:spPr>
        <p:txBody>
          <a:bodyPr spcFirstLastPara="1" wrap="square" lIns="91425" tIns="91425" rIns="91425" bIns="91425" anchor="b" anchorCtr="0">
            <a:noAutofit/>
          </a:bodyPr>
          <a:lstStyle>
            <a:lvl1pPr lvl="0">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33" name="Google Shape;233;p11"/>
          <p:cNvSpPr txBox="1">
            <a:spLocks noGrp="1"/>
          </p:cNvSpPr>
          <p:nvPr>
            <p:ph type="subTitle" idx="1"/>
          </p:nvPr>
        </p:nvSpPr>
        <p:spPr>
          <a:xfrm>
            <a:off x="713225" y="1942950"/>
            <a:ext cx="2886000" cy="678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5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234" name="Google Shape;234;p11"/>
          <p:cNvGrpSpPr/>
          <p:nvPr/>
        </p:nvGrpSpPr>
        <p:grpSpPr>
          <a:xfrm>
            <a:off x="208071" y="-207463"/>
            <a:ext cx="9198614" cy="5214680"/>
            <a:chOff x="208071" y="-207463"/>
            <a:chExt cx="9198614" cy="5214680"/>
          </a:xfrm>
        </p:grpSpPr>
        <p:grpSp>
          <p:nvGrpSpPr>
            <p:cNvPr id="235" name="Google Shape;235;p11"/>
            <p:cNvGrpSpPr/>
            <p:nvPr/>
          </p:nvGrpSpPr>
          <p:grpSpPr>
            <a:xfrm rot="5400000">
              <a:off x="2656831" y="4562328"/>
              <a:ext cx="311529" cy="578250"/>
              <a:chOff x="1196975" y="5856287"/>
              <a:chExt cx="231775" cy="430213"/>
            </a:xfrm>
          </p:grpSpPr>
          <p:sp>
            <p:nvSpPr>
              <p:cNvPr id="236" name="Google Shape;236;p11"/>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7" name="Google Shape;237;p11"/>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8" name="Google Shape;238;p11"/>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9" name="Google Shape;239;p11"/>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0" name="Google Shape;240;p11"/>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1" name="Google Shape;241;p11"/>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 name="Google Shape;242;p11"/>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43" name="Google Shape;243;p11"/>
            <p:cNvGrpSpPr/>
            <p:nvPr/>
          </p:nvGrpSpPr>
          <p:grpSpPr>
            <a:xfrm rot="-5400000">
              <a:off x="341431" y="3227878"/>
              <a:ext cx="311529" cy="578250"/>
              <a:chOff x="1196975" y="5856287"/>
              <a:chExt cx="231775" cy="430213"/>
            </a:xfrm>
          </p:grpSpPr>
          <p:sp>
            <p:nvSpPr>
              <p:cNvPr id="244" name="Google Shape;244;p11"/>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5" name="Google Shape;245;p11"/>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 name="Google Shape;246;p11"/>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7" name="Google Shape;247;p11"/>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8" name="Google Shape;248;p11"/>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9" name="Google Shape;249;p11"/>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 name="Google Shape;250;p11"/>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51" name="Google Shape;251;p11"/>
            <p:cNvSpPr/>
            <p:nvPr/>
          </p:nvSpPr>
          <p:spPr>
            <a:xfrm rot="-3911316">
              <a:off x="8420599" y="146888"/>
              <a:ext cx="1084994"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52" name="Google Shape;252;p11"/>
          <p:cNvGrpSpPr/>
          <p:nvPr/>
        </p:nvGrpSpPr>
        <p:grpSpPr>
          <a:xfrm>
            <a:off x="96819" y="3135069"/>
            <a:ext cx="8702904" cy="1235056"/>
            <a:chOff x="96819" y="3135069"/>
            <a:chExt cx="8702904" cy="1235056"/>
          </a:xfrm>
        </p:grpSpPr>
        <p:sp>
          <p:nvSpPr>
            <p:cNvPr id="253" name="Google Shape;253;p11"/>
            <p:cNvSpPr/>
            <p:nvPr/>
          </p:nvSpPr>
          <p:spPr>
            <a:xfrm>
              <a:off x="96819" y="3981419"/>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4" name="Google Shape;254;p11"/>
            <p:cNvSpPr/>
            <p:nvPr/>
          </p:nvSpPr>
          <p:spPr>
            <a:xfrm>
              <a:off x="8519494" y="3135069"/>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3"/>
        </a:solidFill>
        <a:effectLst/>
      </p:bgPr>
    </p:bg>
    <p:spTree>
      <p:nvGrpSpPr>
        <p:cNvPr id="1" name="Shape 25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256"/>
        <p:cNvGrpSpPr/>
        <p:nvPr/>
      </p:nvGrpSpPr>
      <p:grpSpPr>
        <a:xfrm>
          <a:off x="0" y="0"/>
          <a:ext cx="0" cy="0"/>
          <a:chOff x="0" y="0"/>
          <a:chExt cx="0" cy="0"/>
        </a:xfrm>
      </p:grpSpPr>
      <p:sp>
        <p:nvSpPr>
          <p:cNvPr id="257" name="Google Shape;257;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58" name="Google Shape;258;p13"/>
          <p:cNvSpPr txBox="1">
            <a:spLocks noGrp="1"/>
          </p:cNvSpPr>
          <p:nvPr>
            <p:ph type="subTitle" idx="1"/>
          </p:nvPr>
        </p:nvSpPr>
        <p:spPr>
          <a:xfrm>
            <a:off x="720000" y="2132993"/>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9" name="Google Shape;259;p13"/>
          <p:cNvSpPr txBox="1">
            <a:spLocks noGrp="1"/>
          </p:cNvSpPr>
          <p:nvPr>
            <p:ph type="subTitle" idx="2"/>
          </p:nvPr>
        </p:nvSpPr>
        <p:spPr>
          <a:xfrm>
            <a:off x="3266871" y="2132993"/>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0" name="Google Shape;260;p13"/>
          <p:cNvSpPr txBox="1">
            <a:spLocks noGrp="1"/>
          </p:cNvSpPr>
          <p:nvPr>
            <p:ph type="subTitle" idx="3"/>
          </p:nvPr>
        </p:nvSpPr>
        <p:spPr>
          <a:xfrm>
            <a:off x="720000" y="3866175"/>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1" name="Google Shape;261;p13"/>
          <p:cNvSpPr txBox="1">
            <a:spLocks noGrp="1"/>
          </p:cNvSpPr>
          <p:nvPr>
            <p:ph type="subTitle" idx="4"/>
          </p:nvPr>
        </p:nvSpPr>
        <p:spPr>
          <a:xfrm>
            <a:off x="3266871" y="3866175"/>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2" name="Google Shape;262;p13"/>
          <p:cNvSpPr txBox="1">
            <a:spLocks noGrp="1"/>
          </p:cNvSpPr>
          <p:nvPr>
            <p:ph type="subTitle" idx="5"/>
          </p:nvPr>
        </p:nvSpPr>
        <p:spPr>
          <a:xfrm>
            <a:off x="5813749" y="2132993"/>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3" name="Google Shape;263;p13"/>
          <p:cNvSpPr txBox="1">
            <a:spLocks noGrp="1"/>
          </p:cNvSpPr>
          <p:nvPr>
            <p:ph type="subTitle" idx="6"/>
          </p:nvPr>
        </p:nvSpPr>
        <p:spPr>
          <a:xfrm>
            <a:off x="5813749" y="3866175"/>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4" name="Google Shape;264;p13"/>
          <p:cNvSpPr txBox="1">
            <a:spLocks noGrp="1"/>
          </p:cNvSpPr>
          <p:nvPr>
            <p:ph type="title" idx="7" hasCustomPrompt="1"/>
          </p:nvPr>
        </p:nvSpPr>
        <p:spPr>
          <a:xfrm>
            <a:off x="720000" y="1357420"/>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65" name="Google Shape;265;p13"/>
          <p:cNvSpPr txBox="1">
            <a:spLocks noGrp="1"/>
          </p:cNvSpPr>
          <p:nvPr>
            <p:ph type="title" idx="8" hasCustomPrompt="1"/>
          </p:nvPr>
        </p:nvSpPr>
        <p:spPr>
          <a:xfrm>
            <a:off x="720000" y="3090016"/>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66" name="Google Shape;266;p13"/>
          <p:cNvSpPr txBox="1">
            <a:spLocks noGrp="1"/>
          </p:cNvSpPr>
          <p:nvPr>
            <p:ph type="title" idx="9" hasCustomPrompt="1"/>
          </p:nvPr>
        </p:nvSpPr>
        <p:spPr>
          <a:xfrm>
            <a:off x="3266871" y="1357420"/>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67" name="Google Shape;267;p13"/>
          <p:cNvSpPr txBox="1">
            <a:spLocks noGrp="1"/>
          </p:cNvSpPr>
          <p:nvPr>
            <p:ph type="title" idx="13" hasCustomPrompt="1"/>
          </p:nvPr>
        </p:nvSpPr>
        <p:spPr>
          <a:xfrm>
            <a:off x="3266871" y="3090016"/>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68" name="Google Shape;268;p13"/>
          <p:cNvSpPr txBox="1">
            <a:spLocks noGrp="1"/>
          </p:cNvSpPr>
          <p:nvPr>
            <p:ph type="title" idx="14" hasCustomPrompt="1"/>
          </p:nvPr>
        </p:nvSpPr>
        <p:spPr>
          <a:xfrm>
            <a:off x="5813749" y="1357420"/>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69" name="Google Shape;269;p13"/>
          <p:cNvSpPr txBox="1">
            <a:spLocks noGrp="1"/>
          </p:cNvSpPr>
          <p:nvPr>
            <p:ph type="title" idx="15" hasCustomPrompt="1"/>
          </p:nvPr>
        </p:nvSpPr>
        <p:spPr>
          <a:xfrm>
            <a:off x="5813749" y="3090016"/>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70" name="Google Shape;270;p13"/>
          <p:cNvSpPr txBox="1">
            <a:spLocks noGrp="1"/>
          </p:cNvSpPr>
          <p:nvPr>
            <p:ph type="subTitle" idx="16"/>
          </p:nvPr>
        </p:nvSpPr>
        <p:spPr>
          <a:xfrm>
            <a:off x="720000" y="1877312"/>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71" name="Google Shape;271;p13"/>
          <p:cNvSpPr txBox="1">
            <a:spLocks noGrp="1"/>
          </p:cNvSpPr>
          <p:nvPr>
            <p:ph type="subTitle" idx="17"/>
          </p:nvPr>
        </p:nvSpPr>
        <p:spPr>
          <a:xfrm>
            <a:off x="3266871" y="1877312"/>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72" name="Google Shape;272;p13"/>
          <p:cNvSpPr txBox="1">
            <a:spLocks noGrp="1"/>
          </p:cNvSpPr>
          <p:nvPr>
            <p:ph type="subTitle" idx="18"/>
          </p:nvPr>
        </p:nvSpPr>
        <p:spPr>
          <a:xfrm>
            <a:off x="5813749" y="1877312"/>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73" name="Google Shape;273;p13"/>
          <p:cNvSpPr txBox="1">
            <a:spLocks noGrp="1"/>
          </p:cNvSpPr>
          <p:nvPr>
            <p:ph type="subTitle" idx="19"/>
          </p:nvPr>
        </p:nvSpPr>
        <p:spPr>
          <a:xfrm>
            <a:off x="720000" y="3609975"/>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74" name="Google Shape;274;p13"/>
          <p:cNvSpPr txBox="1">
            <a:spLocks noGrp="1"/>
          </p:cNvSpPr>
          <p:nvPr>
            <p:ph type="subTitle" idx="20"/>
          </p:nvPr>
        </p:nvSpPr>
        <p:spPr>
          <a:xfrm>
            <a:off x="3266871" y="3609975"/>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75" name="Google Shape;275;p13"/>
          <p:cNvSpPr txBox="1">
            <a:spLocks noGrp="1"/>
          </p:cNvSpPr>
          <p:nvPr>
            <p:ph type="subTitle" idx="21"/>
          </p:nvPr>
        </p:nvSpPr>
        <p:spPr>
          <a:xfrm>
            <a:off x="5813749" y="3609975"/>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276" name="Google Shape;276;p13"/>
          <p:cNvGrpSpPr/>
          <p:nvPr/>
        </p:nvGrpSpPr>
        <p:grpSpPr>
          <a:xfrm rot="10800000" flipH="1">
            <a:off x="-1514919" y="3718776"/>
            <a:ext cx="3254667" cy="3205252"/>
            <a:chOff x="1570037" y="4211637"/>
            <a:chExt cx="2300281" cy="2265356"/>
          </a:xfrm>
        </p:grpSpPr>
        <p:sp>
          <p:nvSpPr>
            <p:cNvPr id="277" name="Google Shape;277;p13"/>
            <p:cNvSpPr/>
            <p:nvPr/>
          </p:nvSpPr>
          <p:spPr>
            <a:xfrm>
              <a:off x="1570037" y="4211637"/>
              <a:ext cx="2300281" cy="2265356"/>
            </a:xfrm>
            <a:custGeom>
              <a:avLst/>
              <a:gdLst/>
              <a:ahLst/>
              <a:cxnLst/>
              <a:rect l="l" t="t" r="r" b="b"/>
              <a:pathLst>
                <a:path w="6391" h="6292" extrusionOk="0">
                  <a:moveTo>
                    <a:pt x="2798" y="6103"/>
                  </a:moveTo>
                  <a:lnTo>
                    <a:pt x="2587" y="6291"/>
                  </a:lnTo>
                  <a:lnTo>
                    <a:pt x="0" y="3387"/>
                  </a:lnTo>
                  <a:lnTo>
                    <a:pt x="3803" y="0"/>
                  </a:lnTo>
                  <a:lnTo>
                    <a:pt x="6390" y="2904"/>
                  </a:lnTo>
                  <a:lnTo>
                    <a:pt x="6179" y="3092"/>
                  </a:lnTo>
                  <a:lnTo>
                    <a:pt x="6036" y="3001"/>
                  </a:lnTo>
                  <a:lnTo>
                    <a:pt x="6036" y="3001"/>
                  </a:lnTo>
                  <a:cubicBezTo>
                    <a:pt x="6073" y="2944"/>
                    <a:pt x="6069" y="2868"/>
                    <a:pt x="6021" y="2815"/>
                  </a:cubicBezTo>
                  <a:cubicBezTo>
                    <a:pt x="5965" y="2751"/>
                    <a:pt x="5867" y="2745"/>
                    <a:pt x="5803" y="2802"/>
                  </a:cubicBezTo>
                  <a:cubicBezTo>
                    <a:pt x="5739" y="2859"/>
                    <a:pt x="5733" y="2957"/>
                    <a:pt x="5790" y="3021"/>
                  </a:cubicBezTo>
                  <a:cubicBezTo>
                    <a:pt x="5841" y="3078"/>
                    <a:pt x="5925" y="3088"/>
                    <a:pt x="5988" y="3049"/>
                  </a:cubicBezTo>
                  <a:lnTo>
                    <a:pt x="6064" y="3195"/>
                  </a:lnTo>
                  <a:lnTo>
                    <a:pt x="5750" y="3474"/>
                  </a:lnTo>
                  <a:lnTo>
                    <a:pt x="5627" y="3335"/>
                  </a:lnTo>
                  <a:cubicBezTo>
                    <a:pt x="5647" y="3293"/>
                    <a:pt x="5645" y="3242"/>
                    <a:pt x="5618" y="3201"/>
                  </a:cubicBezTo>
                  <a:cubicBezTo>
                    <a:pt x="5576" y="3137"/>
                    <a:pt x="5491" y="3120"/>
                    <a:pt x="5428" y="3162"/>
                  </a:cubicBezTo>
                  <a:cubicBezTo>
                    <a:pt x="5365" y="3204"/>
                    <a:pt x="5348" y="3289"/>
                    <a:pt x="5389" y="3352"/>
                  </a:cubicBezTo>
                  <a:cubicBezTo>
                    <a:pt x="5416" y="3392"/>
                    <a:pt x="5461" y="3414"/>
                    <a:pt x="5506" y="3413"/>
                  </a:cubicBezTo>
                  <a:lnTo>
                    <a:pt x="5578" y="3627"/>
                  </a:lnTo>
                  <a:lnTo>
                    <a:pt x="5404" y="3782"/>
                  </a:lnTo>
                  <a:lnTo>
                    <a:pt x="5220" y="3663"/>
                  </a:lnTo>
                  <a:cubicBezTo>
                    <a:pt x="5226" y="3639"/>
                    <a:pt x="5224" y="3612"/>
                    <a:pt x="5213" y="3586"/>
                  </a:cubicBezTo>
                  <a:cubicBezTo>
                    <a:pt x="5187" y="3524"/>
                    <a:pt x="5115" y="3495"/>
                    <a:pt x="5053" y="3522"/>
                  </a:cubicBezTo>
                  <a:cubicBezTo>
                    <a:pt x="4991" y="3549"/>
                    <a:pt x="4962" y="3621"/>
                    <a:pt x="4989" y="3683"/>
                  </a:cubicBezTo>
                  <a:cubicBezTo>
                    <a:pt x="5015" y="3745"/>
                    <a:pt x="5087" y="3774"/>
                    <a:pt x="5149" y="3747"/>
                  </a:cubicBezTo>
                  <a:cubicBezTo>
                    <a:pt x="5154" y="3745"/>
                    <a:pt x="5158" y="3743"/>
                    <a:pt x="5163" y="3740"/>
                  </a:cubicBezTo>
                  <a:lnTo>
                    <a:pt x="5233" y="3934"/>
                  </a:lnTo>
                  <a:lnTo>
                    <a:pt x="4972" y="4167"/>
                  </a:lnTo>
                  <a:lnTo>
                    <a:pt x="4801" y="4039"/>
                  </a:lnTo>
                  <a:cubicBezTo>
                    <a:pt x="4811" y="4019"/>
                    <a:pt x="4814" y="3996"/>
                    <a:pt x="4809" y="3972"/>
                  </a:cubicBezTo>
                  <a:cubicBezTo>
                    <a:pt x="4798" y="3911"/>
                    <a:pt x="4739" y="3871"/>
                    <a:pt x="4677" y="3882"/>
                  </a:cubicBezTo>
                  <a:cubicBezTo>
                    <a:pt x="4616" y="3894"/>
                    <a:pt x="4576" y="3953"/>
                    <a:pt x="4588" y="4014"/>
                  </a:cubicBezTo>
                  <a:cubicBezTo>
                    <a:pt x="4597" y="4062"/>
                    <a:pt x="4636" y="4098"/>
                    <a:pt x="4682" y="4105"/>
                  </a:cubicBezTo>
                  <a:lnTo>
                    <a:pt x="4786" y="4333"/>
                  </a:lnTo>
                  <a:lnTo>
                    <a:pt x="4598" y="4500"/>
                  </a:lnTo>
                  <a:lnTo>
                    <a:pt x="4404" y="4333"/>
                  </a:lnTo>
                  <a:cubicBezTo>
                    <a:pt x="4396" y="4284"/>
                    <a:pt x="4354" y="4245"/>
                    <a:pt x="4302" y="4242"/>
                  </a:cubicBezTo>
                  <a:cubicBezTo>
                    <a:pt x="4242" y="4239"/>
                    <a:pt x="4190" y="4285"/>
                    <a:pt x="4187" y="4345"/>
                  </a:cubicBezTo>
                  <a:cubicBezTo>
                    <a:pt x="4183" y="4406"/>
                    <a:pt x="4229" y="4457"/>
                    <a:pt x="4290" y="4461"/>
                  </a:cubicBezTo>
                  <a:lnTo>
                    <a:pt x="4415" y="4663"/>
                  </a:lnTo>
                  <a:lnTo>
                    <a:pt x="4155" y="4895"/>
                  </a:lnTo>
                  <a:lnTo>
                    <a:pt x="4003" y="4736"/>
                  </a:lnTo>
                  <a:cubicBezTo>
                    <a:pt x="4017" y="4679"/>
                    <a:pt x="3984" y="4620"/>
                    <a:pt x="3927" y="4602"/>
                  </a:cubicBezTo>
                  <a:cubicBezTo>
                    <a:pt x="3868" y="4584"/>
                    <a:pt x="3804" y="4617"/>
                    <a:pt x="3786" y="4676"/>
                  </a:cubicBezTo>
                  <a:cubicBezTo>
                    <a:pt x="3767" y="4736"/>
                    <a:pt x="3800" y="4799"/>
                    <a:pt x="3860" y="4818"/>
                  </a:cubicBezTo>
                  <a:cubicBezTo>
                    <a:pt x="3889" y="4827"/>
                    <a:pt x="3918" y="4824"/>
                    <a:pt x="3943" y="4811"/>
                  </a:cubicBezTo>
                  <a:lnTo>
                    <a:pt x="3997" y="5036"/>
                  </a:lnTo>
                  <a:lnTo>
                    <a:pt x="3758" y="5248"/>
                  </a:lnTo>
                  <a:lnTo>
                    <a:pt x="3609" y="5100"/>
                  </a:lnTo>
                  <a:cubicBezTo>
                    <a:pt x="3623" y="5047"/>
                    <a:pt x="3601" y="4991"/>
                    <a:pt x="3552" y="4962"/>
                  </a:cubicBezTo>
                  <a:cubicBezTo>
                    <a:pt x="3494" y="4929"/>
                    <a:pt x="3419" y="4949"/>
                    <a:pt x="3385" y="5008"/>
                  </a:cubicBezTo>
                  <a:cubicBezTo>
                    <a:pt x="3351" y="5066"/>
                    <a:pt x="3371" y="5141"/>
                    <a:pt x="3430" y="5175"/>
                  </a:cubicBezTo>
                  <a:cubicBezTo>
                    <a:pt x="3461" y="5192"/>
                    <a:pt x="3496" y="5195"/>
                    <a:pt x="3528" y="5185"/>
                  </a:cubicBezTo>
                  <a:lnTo>
                    <a:pt x="3634" y="5358"/>
                  </a:lnTo>
                  <a:lnTo>
                    <a:pt x="3356" y="5607"/>
                  </a:lnTo>
                  <a:lnTo>
                    <a:pt x="3215" y="5479"/>
                  </a:lnTo>
                  <a:cubicBezTo>
                    <a:pt x="3237" y="5425"/>
                    <a:pt x="3223" y="5362"/>
                    <a:pt x="3177" y="5322"/>
                  </a:cubicBezTo>
                  <a:cubicBezTo>
                    <a:pt x="3119" y="5274"/>
                    <a:pt x="3033" y="5281"/>
                    <a:pt x="2984" y="5339"/>
                  </a:cubicBezTo>
                  <a:cubicBezTo>
                    <a:pt x="2935" y="5396"/>
                    <a:pt x="2943" y="5483"/>
                    <a:pt x="3000" y="5531"/>
                  </a:cubicBezTo>
                  <a:cubicBezTo>
                    <a:pt x="3034" y="5560"/>
                    <a:pt x="3077" y="5569"/>
                    <a:pt x="3117" y="5561"/>
                  </a:cubicBezTo>
                  <a:lnTo>
                    <a:pt x="3214" y="5733"/>
                  </a:lnTo>
                  <a:lnTo>
                    <a:pt x="2946" y="5971"/>
                  </a:lnTo>
                  <a:lnTo>
                    <a:pt x="2826" y="5852"/>
                  </a:lnTo>
                  <a:cubicBezTo>
                    <a:pt x="2852" y="5798"/>
                    <a:pt x="2845" y="5730"/>
                    <a:pt x="2802" y="5682"/>
                  </a:cubicBezTo>
                  <a:cubicBezTo>
                    <a:pt x="2745" y="5619"/>
                    <a:pt x="2647" y="5613"/>
                    <a:pt x="2583" y="5670"/>
                  </a:cubicBezTo>
                  <a:cubicBezTo>
                    <a:pt x="2519" y="5727"/>
                    <a:pt x="2514" y="5824"/>
                    <a:pt x="2571" y="5888"/>
                  </a:cubicBezTo>
                  <a:cubicBezTo>
                    <a:pt x="2609" y="5931"/>
                    <a:pt x="2666" y="5948"/>
                    <a:pt x="2718" y="5937"/>
                  </a:cubicBezTo>
                  <a:lnTo>
                    <a:pt x="2798" y="6103"/>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78" name="Google Shape;278;p13"/>
            <p:cNvSpPr/>
            <p:nvPr/>
          </p:nvSpPr>
          <p:spPr>
            <a:xfrm>
              <a:off x="2379662" y="5108575"/>
              <a:ext cx="1311271" cy="1168400"/>
            </a:xfrm>
            <a:custGeom>
              <a:avLst/>
              <a:gdLst/>
              <a:ahLst/>
              <a:cxnLst/>
              <a:rect l="l" t="t" r="r" b="b"/>
              <a:pathLst>
                <a:path w="3643" h="3247" extrusionOk="0">
                  <a:moveTo>
                    <a:pt x="16" y="3246"/>
                  </a:moveTo>
                  <a:cubicBezTo>
                    <a:pt x="12" y="3246"/>
                    <a:pt x="8" y="3244"/>
                    <a:pt x="5" y="3241"/>
                  </a:cubicBezTo>
                  <a:cubicBezTo>
                    <a:pt x="0" y="3235"/>
                    <a:pt x="0" y="3225"/>
                    <a:pt x="6" y="3220"/>
                  </a:cubicBezTo>
                  <a:lnTo>
                    <a:pt x="3615" y="6"/>
                  </a:lnTo>
                  <a:cubicBezTo>
                    <a:pt x="3621" y="0"/>
                    <a:pt x="3631" y="1"/>
                    <a:pt x="3636" y="7"/>
                  </a:cubicBezTo>
                  <a:cubicBezTo>
                    <a:pt x="3642" y="13"/>
                    <a:pt x="3641" y="22"/>
                    <a:pt x="3635" y="28"/>
                  </a:cubicBezTo>
                  <a:lnTo>
                    <a:pt x="26" y="3242"/>
                  </a:lnTo>
                  <a:cubicBezTo>
                    <a:pt x="23" y="3244"/>
                    <a:pt x="20" y="3246"/>
                    <a:pt x="16" y="324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79" name="Google Shape;279;p13"/>
            <p:cNvSpPr/>
            <p:nvPr/>
          </p:nvSpPr>
          <p:spPr>
            <a:xfrm>
              <a:off x="1636712" y="5392737"/>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3"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0" name="Google Shape;280;p13"/>
            <p:cNvSpPr/>
            <p:nvPr/>
          </p:nvSpPr>
          <p:spPr>
            <a:xfrm>
              <a:off x="1773237" y="5272087"/>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3"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1" name="Google Shape;281;p13"/>
            <p:cNvSpPr/>
            <p:nvPr/>
          </p:nvSpPr>
          <p:spPr>
            <a:xfrm>
              <a:off x="1909762" y="5149850"/>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2" name="Google Shape;282;p13"/>
            <p:cNvSpPr/>
            <p:nvPr/>
          </p:nvSpPr>
          <p:spPr>
            <a:xfrm>
              <a:off x="2046287" y="5029200"/>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3" name="Google Shape;283;p13"/>
            <p:cNvSpPr/>
            <p:nvPr/>
          </p:nvSpPr>
          <p:spPr>
            <a:xfrm>
              <a:off x="2181225" y="4906962"/>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4" name="Google Shape;284;p13"/>
            <p:cNvSpPr/>
            <p:nvPr/>
          </p:nvSpPr>
          <p:spPr>
            <a:xfrm>
              <a:off x="2317750" y="4786312"/>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5" name="Google Shape;285;p13"/>
            <p:cNvSpPr/>
            <p:nvPr/>
          </p:nvSpPr>
          <p:spPr>
            <a:xfrm>
              <a:off x="2454275" y="4664075"/>
              <a:ext cx="746127" cy="835026"/>
            </a:xfrm>
            <a:custGeom>
              <a:avLst/>
              <a:gdLst/>
              <a:ahLst/>
              <a:cxnLst/>
              <a:rect l="l" t="t" r="r" b="b"/>
              <a:pathLst>
                <a:path w="2072" h="2321" extrusionOk="0">
                  <a:moveTo>
                    <a:pt x="2055" y="2320"/>
                  </a:moveTo>
                  <a:cubicBezTo>
                    <a:pt x="2051" y="2320"/>
                    <a:pt x="2047" y="2319"/>
                    <a:pt x="2044" y="2315"/>
                  </a:cubicBezTo>
                  <a:lnTo>
                    <a:pt x="5" y="27"/>
                  </a:lnTo>
                  <a:cubicBezTo>
                    <a:pt x="0" y="20"/>
                    <a:pt x="0" y="11"/>
                    <a:pt x="6" y="6"/>
                  </a:cubicBezTo>
                  <a:cubicBezTo>
                    <a:pt x="12" y="0"/>
                    <a:pt x="22" y="1"/>
                    <a:pt x="27" y="7"/>
                  </a:cubicBezTo>
                  <a:lnTo>
                    <a:pt x="2066" y="2295"/>
                  </a:lnTo>
                  <a:cubicBezTo>
                    <a:pt x="2071" y="2302"/>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6" name="Google Shape;286;p13"/>
            <p:cNvSpPr/>
            <p:nvPr/>
          </p:nvSpPr>
          <p:spPr>
            <a:xfrm>
              <a:off x="2590800" y="4543425"/>
              <a:ext cx="746125" cy="835026"/>
            </a:xfrm>
            <a:custGeom>
              <a:avLst/>
              <a:gdLst/>
              <a:ahLst/>
              <a:cxnLst/>
              <a:rect l="l" t="t" r="r" b="b"/>
              <a:pathLst>
                <a:path w="2073" h="2321" extrusionOk="0">
                  <a:moveTo>
                    <a:pt x="2056" y="2320"/>
                  </a:moveTo>
                  <a:cubicBezTo>
                    <a:pt x="2052" y="2320"/>
                    <a:pt x="2047" y="2318"/>
                    <a:pt x="2045" y="2315"/>
                  </a:cubicBezTo>
                  <a:lnTo>
                    <a:pt x="6" y="26"/>
                  </a:lnTo>
                  <a:cubicBezTo>
                    <a:pt x="0" y="20"/>
                    <a:pt x="1" y="11"/>
                    <a:pt x="7" y="5"/>
                  </a:cubicBezTo>
                  <a:cubicBezTo>
                    <a:pt x="13" y="0"/>
                    <a:pt x="23" y="0"/>
                    <a:pt x="28" y="6"/>
                  </a:cubicBezTo>
                  <a:lnTo>
                    <a:pt x="2067" y="2295"/>
                  </a:lnTo>
                  <a:cubicBezTo>
                    <a:pt x="2072" y="2301"/>
                    <a:pt x="2072" y="2311"/>
                    <a:pt x="2066"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7" name="Google Shape;287;p13"/>
            <p:cNvSpPr/>
            <p:nvPr/>
          </p:nvSpPr>
          <p:spPr>
            <a:xfrm>
              <a:off x="2727325" y="4421187"/>
              <a:ext cx="746125" cy="835026"/>
            </a:xfrm>
            <a:custGeom>
              <a:avLst/>
              <a:gdLst/>
              <a:ahLst/>
              <a:cxnLst/>
              <a:rect l="l" t="t" r="r" b="b"/>
              <a:pathLst>
                <a:path w="2073" h="2321" extrusionOk="0">
                  <a:moveTo>
                    <a:pt x="2056" y="2320"/>
                  </a:moveTo>
                  <a:cubicBezTo>
                    <a:pt x="2052" y="2320"/>
                    <a:pt x="2047" y="2319"/>
                    <a:pt x="2045" y="2315"/>
                  </a:cubicBezTo>
                  <a:lnTo>
                    <a:pt x="6" y="27"/>
                  </a:lnTo>
                  <a:cubicBezTo>
                    <a:pt x="0" y="20"/>
                    <a:pt x="1" y="11"/>
                    <a:pt x="7" y="6"/>
                  </a:cubicBezTo>
                  <a:cubicBezTo>
                    <a:pt x="13" y="0"/>
                    <a:pt x="23" y="1"/>
                    <a:pt x="28" y="7"/>
                  </a:cubicBezTo>
                  <a:lnTo>
                    <a:pt x="2067" y="2295"/>
                  </a:lnTo>
                  <a:cubicBezTo>
                    <a:pt x="2072" y="2302"/>
                    <a:pt x="2072" y="2311"/>
                    <a:pt x="2066" y="2316"/>
                  </a:cubicBezTo>
                  <a:cubicBezTo>
                    <a:pt x="2063" y="2319"/>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8" name="Google Shape;288;p13"/>
            <p:cNvSpPr/>
            <p:nvPr/>
          </p:nvSpPr>
          <p:spPr>
            <a:xfrm>
              <a:off x="2863850" y="4300537"/>
              <a:ext cx="746125" cy="835026"/>
            </a:xfrm>
            <a:custGeom>
              <a:avLst/>
              <a:gdLst/>
              <a:ahLst/>
              <a:cxnLst/>
              <a:rect l="l" t="t" r="r" b="b"/>
              <a:pathLst>
                <a:path w="2073" h="2321" extrusionOk="0">
                  <a:moveTo>
                    <a:pt x="2056" y="2320"/>
                  </a:moveTo>
                  <a:cubicBezTo>
                    <a:pt x="2051" y="2320"/>
                    <a:pt x="2047" y="2318"/>
                    <a:pt x="2044" y="2315"/>
                  </a:cubicBezTo>
                  <a:lnTo>
                    <a:pt x="6" y="26"/>
                  </a:lnTo>
                  <a:cubicBezTo>
                    <a:pt x="0" y="20"/>
                    <a:pt x="1" y="11"/>
                    <a:pt x="7" y="5"/>
                  </a:cubicBezTo>
                  <a:cubicBezTo>
                    <a:pt x="13" y="0"/>
                    <a:pt x="23" y="0"/>
                    <a:pt x="28" y="6"/>
                  </a:cubicBezTo>
                  <a:lnTo>
                    <a:pt x="2067" y="2295"/>
                  </a:lnTo>
                  <a:cubicBezTo>
                    <a:pt x="2072" y="2301"/>
                    <a:pt x="2072" y="2310"/>
                    <a:pt x="2065"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89" name="Google Shape;289;p13"/>
          <p:cNvGrpSpPr/>
          <p:nvPr/>
        </p:nvGrpSpPr>
        <p:grpSpPr>
          <a:xfrm>
            <a:off x="55941" y="2077210"/>
            <a:ext cx="8942603" cy="2838035"/>
            <a:chOff x="55941" y="2077210"/>
            <a:chExt cx="8942603" cy="2838035"/>
          </a:xfrm>
        </p:grpSpPr>
        <p:sp>
          <p:nvSpPr>
            <p:cNvPr id="290" name="Google Shape;290;p13"/>
            <p:cNvSpPr/>
            <p:nvPr/>
          </p:nvSpPr>
          <p:spPr>
            <a:xfrm>
              <a:off x="8732327" y="2077210"/>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91" name="Google Shape;291;p13"/>
            <p:cNvSpPr/>
            <p:nvPr/>
          </p:nvSpPr>
          <p:spPr>
            <a:xfrm>
              <a:off x="8309641" y="4438874"/>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92" name="Google Shape;292;p13"/>
            <p:cNvSpPr/>
            <p:nvPr/>
          </p:nvSpPr>
          <p:spPr>
            <a:xfrm>
              <a:off x="55941" y="2512049"/>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93" name="Google Shape;293;p13"/>
          <p:cNvGrpSpPr/>
          <p:nvPr/>
        </p:nvGrpSpPr>
        <p:grpSpPr>
          <a:xfrm>
            <a:off x="268795" y="133504"/>
            <a:ext cx="8619114" cy="3687039"/>
            <a:chOff x="268795" y="133504"/>
            <a:chExt cx="8619114" cy="3687039"/>
          </a:xfrm>
        </p:grpSpPr>
        <p:grpSp>
          <p:nvGrpSpPr>
            <p:cNvPr id="294" name="Google Shape;294;p13"/>
            <p:cNvGrpSpPr/>
            <p:nvPr/>
          </p:nvGrpSpPr>
          <p:grpSpPr>
            <a:xfrm>
              <a:off x="268795" y="3242293"/>
              <a:ext cx="311529" cy="578250"/>
              <a:chOff x="1196975" y="5856287"/>
              <a:chExt cx="231775" cy="430213"/>
            </a:xfrm>
          </p:grpSpPr>
          <p:sp>
            <p:nvSpPr>
              <p:cNvPr id="295" name="Google Shape;295;p13"/>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96" name="Google Shape;296;p13"/>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97" name="Google Shape;297;p13"/>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98" name="Google Shape;298;p13"/>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99" name="Google Shape;299;p13"/>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0" name="Google Shape;300;p13"/>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1" name="Google Shape;301;p13"/>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02" name="Google Shape;302;p13"/>
            <p:cNvGrpSpPr/>
            <p:nvPr/>
          </p:nvGrpSpPr>
          <p:grpSpPr>
            <a:xfrm rot="-5400000">
              <a:off x="8443020" y="143"/>
              <a:ext cx="311529" cy="578250"/>
              <a:chOff x="1196975" y="5856287"/>
              <a:chExt cx="231775" cy="430213"/>
            </a:xfrm>
          </p:grpSpPr>
          <p:sp>
            <p:nvSpPr>
              <p:cNvPr id="303" name="Google Shape;303;p13"/>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4" name="Google Shape;304;p13"/>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5" name="Google Shape;305;p13"/>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6" name="Google Shape;306;p13"/>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7" name="Google Shape;307;p13"/>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8" name="Google Shape;308;p13"/>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9" name="Google Shape;309;p13"/>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310"/>
        <p:cNvGrpSpPr/>
        <p:nvPr/>
      </p:nvGrpSpPr>
      <p:grpSpPr>
        <a:xfrm>
          <a:off x="0" y="0"/>
          <a:ext cx="0" cy="0"/>
          <a:chOff x="0" y="0"/>
          <a:chExt cx="0" cy="0"/>
        </a:xfrm>
      </p:grpSpPr>
      <p:sp>
        <p:nvSpPr>
          <p:cNvPr id="311" name="Google Shape;311;p1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312" name="Google Shape;312;p14"/>
          <p:cNvGrpSpPr/>
          <p:nvPr/>
        </p:nvGrpSpPr>
        <p:grpSpPr>
          <a:xfrm>
            <a:off x="236718" y="493451"/>
            <a:ext cx="9164129" cy="5440831"/>
            <a:chOff x="236718" y="493451"/>
            <a:chExt cx="9164129" cy="5440831"/>
          </a:xfrm>
        </p:grpSpPr>
        <p:grpSp>
          <p:nvGrpSpPr>
            <p:cNvPr id="313" name="Google Shape;313;p14"/>
            <p:cNvGrpSpPr/>
            <p:nvPr/>
          </p:nvGrpSpPr>
          <p:grpSpPr>
            <a:xfrm rot="-378305">
              <a:off x="341195" y="3899517"/>
              <a:ext cx="1255348" cy="1971796"/>
              <a:chOff x="5029200" y="4991100"/>
              <a:chExt cx="954087" cy="1498600"/>
            </a:xfrm>
          </p:grpSpPr>
          <p:sp>
            <p:nvSpPr>
              <p:cNvPr id="314" name="Google Shape;314;p14"/>
              <p:cNvSpPr/>
              <p:nvPr/>
            </p:nvSpPr>
            <p:spPr>
              <a:xfrm>
                <a:off x="5627687" y="6172200"/>
                <a:ext cx="355600" cy="317500"/>
              </a:xfrm>
              <a:custGeom>
                <a:avLst/>
                <a:gdLst/>
                <a:ahLst/>
                <a:cxnLst/>
                <a:rect l="l" t="t" r="r" b="b"/>
                <a:pathLst>
                  <a:path w="989" h="884" extrusionOk="0">
                    <a:moveTo>
                      <a:pt x="760" y="0"/>
                    </a:moveTo>
                    <a:lnTo>
                      <a:pt x="931" y="300"/>
                    </a:lnTo>
                    <a:cubicBezTo>
                      <a:pt x="988" y="400"/>
                      <a:pt x="974" y="523"/>
                      <a:pt x="896" y="590"/>
                    </a:cubicBezTo>
                    <a:cubicBezTo>
                      <a:pt x="847" y="632"/>
                      <a:pt x="778" y="682"/>
                      <a:pt x="678" y="739"/>
                    </a:cubicBezTo>
                    <a:cubicBezTo>
                      <a:pt x="578" y="796"/>
                      <a:pt x="500" y="830"/>
                      <a:pt x="439" y="851"/>
                    </a:cubicBezTo>
                    <a:cubicBezTo>
                      <a:pt x="341" y="883"/>
                      <a:pt x="228" y="833"/>
                      <a:pt x="171" y="733"/>
                    </a:cubicBezTo>
                    <a:lnTo>
                      <a:pt x="0" y="433"/>
                    </a:lnTo>
                    <a:cubicBezTo>
                      <a:pt x="0" y="433"/>
                      <a:pt x="359" y="391"/>
                      <a:pt x="760" y="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15" name="Google Shape;315;p14"/>
              <p:cNvSpPr/>
              <p:nvPr/>
            </p:nvSpPr>
            <p:spPr>
              <a:xfrm>
                <a:off x="5562600" y="6056312"/>
                <a:ext cx="339725" cy="273050"/>
              </a:xfrm>
              <a:custGeom>
                <a:avLst/>
                <a:gdLst/>
                <a:ahLst/>
                <a:cxnLst/>
                <a:rect l="l" t="t" r="r" b="b"/>
                <a:pathLst>
                  <a:path w="945" h="757" extrusionOk="0">
                    <a:moveTo>
                      <a:pt x="760" y="0"/>
                    </a:moveTo>
                    <a:lnTo>
                      <a:pt x="944" y="323"/>
                    </a:lnTo>
                    <a:cubicBezTo>
                      <a:pt x="543" y="714"/>
                      <a:pt x="184" y="756"/>
                      <a:pt x="184" y="756"/>
                    </a:cubicBezTo>
                    <a:lnTo>
                      <a:pt x="0" y="433"/>
                    </a:lnTo>
                    <a:cubicBezTo>
                      <a:pt x="0" y="433"/>
                      <a:pt x="359" y="391"/>
                      <a:pt x="760"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16" name="Google Shape;316;p14"/>
              <p:cNvSpPr/>
              <p:nvPr/>
            </p:nvSpPr>
            <p:spPr>
              <a:xfrm>
                <a:off x="5054600" y="5165725"/>
                <a:ext cx="781050" cy="1046160"/>
              </a:xfrm>
              <a:custGeom>
                <a:avLst/>
                <a:gdLst/>
                <a:ahLst/>
                <a:cxnLst/>
                <a:rect l="l" t="t" r="r" b="b"/>
                <a:pathLst>
                  <a:path w="2171" h="2908" extrusionOk="0">
                    <a:moveTo>
                      <a:pt x="759" y="0"/>
                    </a:moveTo>
                    <a:lnTo>
                      <a:pt x="2170" y="2474"/>
                    </a:lnTo>
                    <a:cubicBezTo>
                      <a:pt x="1769" y="2865"/>
                      <a:pt x="1410" y="2907"/>
                      <a:pt x="1410" y="2907"/>
                    </a:cubicBezTo>
                    <a:lnTo>
                      <a:pt x="0" y="433"/>
                    </a:lnTo>
                    <a:cubicBezTo>
                      <a:pt x="0" y="433"/>
                      <a:pt x="90" y="557"/>
                      <a:pt x="173" y="513"/>
                    </a:cubicBezTo>
                    <a:cubicBezTo>
                      <a:pt x="256" y="469"/>
                      <a:pt x="222" y="323"/>
                      <a:pt x="222" y="323"/>
                    </a:cubicBezTo>
                    <a:cubicBezTo>
                      <a:pt x="222" y="323"/>
                      <a:pt x="348" y="408"/>
                      <a:pt x="456" y="352"/>
                    </a:cubicBezTo>
                    <a:cubicBezTo>
                      <a:pt x="565" y="295"/>
                      <a:pt x="525" y="152"/>
                      <a:pt x="525" y="152"/>
                    </a:cubicBezTo>
                    <a:cubicBezTo>
                      <a:pt x="525" y="152"/>
                      <a:pt x="657" y="239"/>
                      <a:pt x="732" y="208"/>
                    </a:cubicBezTo>
                    <a:cubicBezTo>
                      <a:pt x="807" y="177"/>
                      <a:pt x="759" y="0"/>
                      <a:pt x="759" y="0"/>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17" name="Google Shape;317;p14"/>
              <p:cNvSpPr/>
              <p:nvPr/>
            </p:nvSpPr>
            <p:spPr>
              <a:xfrm>
                <a:off x="5040312" y="5075237"/>
                <a:ext cx="304799" cy="292101"/>
              </a:xfrm>
              <a:custGeom>
                <a:avLst/>
                <a:gdLst/>
                <a:ahLst/>
                <a:cxnLst/>
                <a:rect l="l" t="t" r="r" b="b"/>
                <a:pathLst>
                  <a:path w="847" h="812" extrusionOk="0">
                    <a:moveTo>
                      <a:pt x="432" y="0"/>
                    </a:moveTo>
                    <a:lnTo>
                      <a:pt x="798" y="254"/>
                    </a:lnTo>
                    <a:cubicBezTo>
                      <a:pt x="798" y="254"/>
                      <a:pt x="846" y="431"/>
                      <a:pt x="771" y="462"/>
                    </a:cubicBezTo>
                    <a:cubicBezTo>
                      <a:pt x="696" y="493"/>
                      <a:pt x="564" y="406"/>
                      <a:pt x="564" y="406"/>
                    </a:cubicBezTo>
                    <a:cubicBezTo>
                      <a:pt x="564" y="406"/>
                      <a:pt x="604" y="549"/>
                      <a:pt x="495" y="606"/>
                    </a:cubicBezTo>
                    <a:cubicBezTo>
                      <a:pt x="387" y="662"/>
                      <a:pt x="261" y="577"/>
                      <a:pt x="261" y="577"/>
                    </a:cubicBezTo>
                    <a:cubicBezTo>
                      <a:pt x="261" y="577"/>
                      <a:pt x="295" y="723"/>
                      <a:pt x="212" y="767"/>
                    </a:cubicBezTo>
                    <a:cubicBezTo>
                      <a:pt x="129" y="811"/>
                      <a:pt x="39" y="687"/>
                      <a:pt x="39" y="687"/>
                    </a:cubicBezTo>
                    <a:lnTo>
                      <a:pt x="0" y="154"/>
                    </a:lnTo>
                    <a:lnTo>
                      <a:pt x="432" y="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18" name="Google Shape;318;p14"/>
              <p:cNvSpPr/>
              <p:nvPr/>
            </p:nvSpPr>
            <p:spPr>
              <a:xfrm>
                <a:off x="5035550" y="4997450"/>
                <a:ext cx="161925" cy="133350"/>
              </a:xfrm>
              <a:custGeom>
                <a:avLst/>
                <a:gdLst/>
                <a:ahLst/>
                <a:cxnLst/>
                <a:rect l="l" t="t" r="r" b="b"/>
                <a:pathLst>
                  <a:path w="448" h="370" extrusionOk="0">
                    <a:moveTo>
                      <a:pt x="447" y="215"/>
                    </a:moveTo>
                    <a:lnTo>
                      <a:pt x="15" y="369"/>
                    </a:lnTo>
                    <a:lnTo>
                      <a:pt x="0" y="152"/>
                    </a:lnTo>
                    <a:lnTo>
                      <a:pt x="137" y="0"/>
                    </a:lnTo>
                    <a:lnTo>
                      <a:pt x="447" y="215"/>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19" name="Google Shape;319;p14"/>
              <p:cNvSpPr/>
              <p:nvPr/>
            </p:nvSpPr>
            <p:spPr>
              <a:xfrm>
                <a:off x="5029200" y="4991100"/>
                <a:ext cx="171450" cy="144462"/>
              </a:xfrm>
              <a:custGeom>
                <a:avLst/>
                <a:gdLst/>
                <a:ahLst/>
                <a:cxnLst/>
                <a:rect l="l" t="t" r="r" b="b"/>
                <a:pathLst>
                  <a:path w="476" h="400" extrusionOk="0">
                    <a:moveTo>
                      <a:pt x="25" y="398"/>
                    </a:moveTo>
                    <a:cubicBezTo>
                      <a:pt x="24" y="397"/>
                      <a:pt x="23" y="397"/>
                      <a:pt x="22" y="396"/>
                    </a:cubicBezTo>
                    <a:cubicBezTo>
                      <a:pt x="18" y="394"/>
                      <a:pt x="16" y="390"/>
                      <a:pt x="16" y="386"/>
                    </a:cubicBezTo>
                    <a:lnTo>
                      <a:pt x="0" y="168"/>
                    </a:lnTo>
                    <a:cubicBezTo>
                      <a:pt x="0" y="165"/>
                      <a:pt x="1" y="161"/>
                      <a:pt x="4" y="158"/>
                    </a:cubicBezTo>
                    <a:lnTo>
                      <a:pt x="141" y="6"/>
                    </a:lnTo>
                    <a:cubicBezTo>
                      <a:pt x="145" y="1"/>
                      <a:pt x="153" y="0"/>
                      <a:pt x="159" y="4"/>
                    </a:cubicBezTo>
                    <a:lnTo>
                      <a:pt x="469" y="220"/>
                    </a:lnTo>
                    <a:cubicBezTo>
                      <a:pt x="473" y="223"/>
                      <a:pt x="475" y="228"/>
                      <a:pt x="475" y="233"/>
                    </a:cubicBezTo>
                    <a:cubicBezTo>
                      <a:pt x="474" y="238"/>
                      <a:pt x="470" y="242"/>
                      <a:pt x="466" y="244"/>
                    </a:cubicBezTo>
                    <a:lnTo>
                      <a:pt x="33" y="398"/>
                    </a:lnTo>
                    <a:cubicBezTo>
                      <a:pt x="30" y="399"/>
                      <a:pt x="27" y="399"/>
                      <a:pt x="25" y="398"/>
                    </a:cubicBezTo>
                    <a:close/>
                    <a:moveTo>
                      <a:pt x="28" y="172"/>
                    </a:moveTo>
                    <a:lnTo>
                      <a:pt x="41" y="366"/>
                    </a:lnTo>
                    <a:lnTo>
                      <a:pt x="431" y="227"/>
                    </a:lnTo>
                    <a:lnTo>
                      <a:pt x="153" y="34"/>
                    </a:lnTo>
                    <a:lnTo>
                      <a:pt x="28" y="17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0" name="Google Shape;320;p14"/>
              <p:cNvSpPr/>
              <p:nvPr/>
            </p:nvSpPr>
            <p:spPr>
              <a:xfrm>
                <a:off x="5129212" y="5276850"/>
                <a:ext cx="522286" cy="915990"/>
              </a:xfrm>
              <a:custGeom>
                <a:avLst/>
                <a:gdLst/>
                <a:ahLst/>
                <a:cxnLst/>
                <a:rect l="l" t="t" r="r" b="b"/>
                <a:pathLst>
                  <a:path w="1450" h="2545" extrusionOk="0">
                    <a:moveTo>
                      <a:pt x="1429" y="2543"/>
                    </a:moveTo>
                    <a:cubicBezTo>
                      <a:pt x="1426" y="2542"/>
                      <a:pt x="1423" y="2540"/>
                      <a:pt x="1421" y="2537"/>
                    </a:cubicBezTo>
                    <a:lnTo>
                      <a:pt x="4" y="22"/>
                    </a:lnTo>
                    <a:cubicBezTo>
                      <a:pt x="0" y="16"/>
                      <a:pt x="3" y="7"/>
                      <a:pt x="9" y="4"/>
                    </a:cubicBezTo>
                    <a:cubicBezTo>
                      <a:pt x="16" y="0"/>
                      <a:pt x="24" y="2"/>
                      <a:pt x="28" y="9"/>
                    </a:cubicBezTo>
                    <a:lnTo>
                      <a:pt x="1445" y="2523"/>
                    </a:lnTo>
                    <a:cubicBezTo>
                      <a:pt x="1449" y="2530"/>
                      <a:pt x="1447" y="2538"/>
                      <a:pt x="1440" y="2542"/>
                    </a:cubicBezTo>
                    <a:cubicBezTo>
                      <a:pt x="1437" y="2544"/>
                      <a:pt x="1432" y="2544"/>
                      <a:pt x="1429" y="254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1" name="Google Shape;321;p14"/>
              <p:cNvSpPr/>
              <p:nvPr/>
            </p:nvSpPr>
            <p:spPr>
              <a:xfrm>
                <a:off x="5237162" y="5214937"/>
                <a:ext cx="554036" cy="890586"/>
              </a:xfrm>
              <a:custGeom>
                <a:avLst/>
                <a:gdLst/>
                <a:ahLst/>
                <a:cxnLst/>
                <a:rect l="l" t="t" r="r" b="b"/>
                <a:pathLst>
                  <a:path w="1539" h="2476" extrusionOk="0">
                    <a:moveTo>
                      <a:pt x="1517" y="2473"/>
                    </a:moveTo>
                    <a:cubicBezTo>
                      <a:pt x="1514" y="2472"/>
                      <a:pt x="1512" y="2470"/>
                      <a:pt x="1510" y="2468"/>
                    </a:cubicBezTo>
                    <a:lnTo>
                      <a:pt x="4" y="22"/>
                    </a:lnTo>
                    <a:cubicBezTo>
                      <a:pt x="0" y="16"/>
                      <a:pt x="2" y="8"/>
                      <a:pt x="9" y="4"/>
                    </a:cubicBezTo>
                    <a:cubicBezTo>
                      <a:pt x="15" y="0"/>
                      <a:pt x="23" y="2"/>
                      <a:pt x="27" y="8"/>
                    </a:cubicBezTo>
                    <a:lnTo>
                      <a:pt x="1534" y="2453"/>
                    </a:lnTo>
                    <a:cubicBezTo>
                      <a:pt x="1538" y="2460"/>
                      <a:pt x="1536" y="2468"/>
                      <a:pt x="1529" y="2472"/>
                    </a:cubicBezTo>
                    <a:cubicBezTo>
                      <a:pt x="1525" y="2474"/>
                      <a:pt x="1521" y="2475"/>
                      <a:pt x="1517" y="247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2" name="Google Shape;322;p14"/>
              <p:cNvSpPr/>
              <p:nvPr/>
            </p:nvSpPr>
            <p:spPr>
              <a:xfrm>
                <a:off x="5573712" y="5942012"/>
                <a:ext cx="134937" cy="180975"/>
              </a:xfrm>
              <a:custGeom>
                <a:avLst/>
                <a:gdLst/>
                <a:ahLst/>
                <a:cxnLst/>
                <a:rect l="l" t="t" r="r" b="b"/>
                <a:pathLst>
                  <a:path w="373" h="504" extrusionOk="0">
                    <a:moveTo>
                      <a:pt x="301" y="185"/>
                    </a:moveTo>
                    <a:cubicBezTo>
                      <a:pt x="369" y="304"/>
                      <a:pt x="372" y="430"/>
                      <a:pt x="308" y="466"/>
                    </a:cubicBezTo>
                    <a:cubicBezTo>
                      <a:pt x="244" y="503"/>
                      <a:pt x="138" y="435"/>
                      <a:pt x="70" y="317"/>
                    </a:cubicBezTo>
                    <a:cubicBezTo>
                      <a:pt x="3" y="198"/>
                      <a:pt x="0" y="73"/>
                      <a:pt x="63" y="36"/>
                    </a:cubicBezTo>
                    <a:cubicBezTo>
                      <a:pt x="127" y="0"/>
                      <a:pt x="234" y="67"/>
                      <a:pt x="301" y="185"/>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3" name="Google Shape;323;p14"/>
              <p:cNvSpPr/>
              <p:nvPr/>
            </p:nvSpPr>
            <p:spPr>
              <a:xfrm>
                <a:off x="5697537" y="6410325"/>
                <a:ext cx="95250" cy="49212"/>
              </a:xfrm>
              <a:custGeom>
                <a:avLst/>
                <a:gdLst/>
                <a:ahLst/>
                <a:cxnLst/>
                <a:rect l="l" t="t" r="r" b="b"/>
                <a:pathLst>
                  <a:path w="266" h="136" extrusionOk="0">
                    <a:moveTo>
                      <a:pt x="117" y="117"/>
                    </a:moveTo>
                    <a:cubicBezTo>
                      <a:pt x="115" y="116"/>
                      <a:pt x="114" y="115"/>
                      <a:pt x="112" y="115"/>
                    </a:cubicBezTo>
                    <a:cubicBezTo>
                      <a:pt x="67" y="97"/>
                      <a:pt x="29" y="64"/>
                      <a:pt x="4" y="23"/>
                    </a:cubicBezTo>
                    <a:cubicBezTo>
                      <a:pt x="0" y="16"/>
                      <a:pt x="2" y="8"/>
                      <a:pt x="9" y="4"/>
                    </a:cubicBezTo>
                    <a:cubicBezTo>
                      <a:pt x="15" y="0"/>
                      <a:pt x="24" y="2"/>
                      <a:pt x="28" y="9"/>
                    </a:cubicBezTo>
                    <a:cubicBezTo>
                      <a:pt x="49" y="45"/>
                      <a:pt x="83" y="74"/>
                      <a:pt x="122" y="89"/>
                    </a:cubicBezTo>
                    <a:cubicBezTo>
                      <a:pt x="161" y="105"/>
                      <a:pt x="205" y="107"/>
                      <a:pt x="246" y="96"/>
                    </a:cubicBezTo>
                    <a:cubicBezTo>
                      <a:pt x="254" y="93"/>
                      <a:pt x="261" y="98"/>
                      <a:pt x="263" y="105"/>
                    </a:cubicBezTo>
                    <a:cubicBezTo>
                      <a:pt x="265" y="112"/>
                      <a:pt x="261" y="120"/>
                      <a:pt x="254" y="122"/>
                    </a:cubicBezTo>
                    <a:cubicBezTo>
                      <a:pt x="209" y="135"/>
                      <a:pt x="160" y="133"/>
                      <a:pt x="117" y="11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4" name="Google Shape;324;p14"/>
              <p:cNvSpPr/>
              <p:nvPr/>
            </p:nvSpPr>
            <p:spPr>
              <a:xfrm>
                <a:off x="5757862" y="6423025"/>
                <a:ext cx="41275" cy="15875"/>
              </a:xfrm>
              <a:custGeom>
                <a:avLst/>
                <a:gdLst/>
                <a:ahLst/>
                <a:cxnLst/>
                <a:rect l="l" t="t" r="r" b="b"/>
                <a:pathLst>
                  <a:path w="113" h="43" extrusionOk="0">
                    <a:moveTo>
                      <a:pt x="20" y="32"/>
                    </a:moveTo>
                    <a:cubicBezTo>
                      <a:pt x="16" y="31"/>
                      <a:pt x="13" y="29"/>
                      <a:pt x="9" y="28"/>
                    </a:cubicBezTo>
                    <a:cubicBezTo>
                      <a:pt x="3" y="24"/>
                      <a:pt x="0" y="16"/>
                      <a:pt x="3" y="9"/>
                    </a:cubicBezTo>
                    <a:cubicBezTo>
                      <a:pt x="7" y="2"/>
                      <a:pt x="15" y="0"/>
                      <a:pt x="22" y="3"/>
                    </a:cubicBezTo>
                    <a:cubicBezTo>
                      <a:pt x="43" y="14"/>
                      <a:pt x="69" y="15"/>
                      <a:pt x="92" y="7"/>
                    </a:cubicBezTo>
                    <a:cubicBezTo>
                      <a:pt x="99" y="4"/>
                      <a:pt x="107" y="8"/>
                      <a:pt x="109" y="15"/>
                    </a:cubicBezTo>
                    <a:cubicBezTo>
                      <a:pt x="112" y="22"/>
                      <a:pt x="108" y="30"/>
                      <a:pt x="101" y="33"/>
                    </a:cubicBezTo>
                    <a:cubicBezTo>
                      <a:pt x="75" y="42"/>
                      <a:pt x="46" y="42"/>
                      <a:pt x="20" y="3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25" name="Google Shape;325;p14"/>
            <p:cNvGrpSpPr/>
            <p:nvPr/>
          </p:nvGrpSpPr>
          <p:grpSpPr>
            <a:xfrm>
              <a:off x="8355352" y="493451"/>
              <a:ext cx="1045496" cy="1471774"/>
              <a:chOff x="6275874" y="1554500"/>
              <a:chExt cx="1297624" cy="1826702"/>
            </a:xfrm>
          </p:grpSpPr>
          <p:sp>
            <p:nvSpPr>
              <p:cNvPr id="326" name="Google Shape;326;p14"/>
              <p:cNvSpPr/>
              <p:nvPr/>
            </p:nvSpPr>
            <p:spPr>
              <a:xfrm>
                <a:off x="6275874" y="1726875"/>
                <a:ext cx="1297624" cy="1654326"/>
              </a:xfrm>
              <a:custGeom>
                <a:avLst/>
                <a:gdLst/>
                <a:ahLst/>
                <a:cxnLst/>
                <a:rect l="l" t="t" r="r" b="b"/>
                <a:pathLst>
                  <a:path w="2392" h="3049" extrusionOk="0">
                    <a:moveTo>
                      <a:pt x="1373" y="2916"/>
                    </a:moveTo>
                    <a:cubicBezTo>
                      <a:pt x="779" y="3048"/>
                      <a:pt x="237" y="2886"/>
                      <a:pt x="106" y="2291"/>
                    </a:cubicBezTo>
                    <a:cubicBezTo>
                      <a:pt x="0" y="1817"/>
                      <a:pt x="218" y="1346"/>
                      <a:pt x="612" y="1108"/>
                    </a:cubicBezTo>
                    <a:lnTo>
                      <a:pt x="582" y="364"/>
                    </a:lnTo>
                    <a:lnTo>
                      <a:pt x="547" y="371"/>
                    </a:lnTo>
                    <a:cubicBezTo>
                      <a:pt x="480" y="386"/>
                      <a:pt x="412" y="343"/>
                      <a:pt x="397" y="276"/>
                    </a:cubicBezTo>
                    <a:cubicBezTo>
                      <a:pt x="390" y="242"/>
                      <a:pt x="397" y="209"/>
                      <a:pt x="414" y="182"/>
                    </a:cubicBezTo>
                    <a:cubicBezTo>
                      <a:pt x="431" y="154"/>
                      <a:pt x="459" y="134"/>
                      <a:pt x="493" y="126"/>
                    </a:cubicBezTo>
                    <a:lnTo>
                      <a:pt x="993" y="15"/>
                    </a:lnTo>
                    <a:cubicBezTo>
                      <a:pt x="1060" y="0"/>
                      <a:pt x="1128" y="43"/>
                      <a:pt x="1143" y="111"/>
                    </a:cubicBezTo>
                    <a:cubicBezTo>
                      <a:pt x="1150" y="144"/>
                      <a:pt x="1143" y="178"/>
                      <a:pt x="1126" y="205"/>
                    </a:cubicBezTo>
                    <a:cubicBezTo>
                      <a:pt x="1109" y="232"/>
                      <a:pt x="1081" y="253"/>
                      <a:pt x="1047" y="260"/>
                    </a:cubicBezTo>
                    <a:lnTo>
                      <a:pt x="1012" y="268"/>
                    </a:lnTo>
                    <a:lnTo>
                      <a:pt x="1300" y="955"/>
                    </a:lnTo>
                    <a:cubicBezTo>
                      <a:pt x="1758" y="1005"/>
                      <a:pt x="2154" y="1339"/>
                      <a:pt x="2259" y="1814"/>
                    </a:cubicBezTo>
                    <a:cubicBezTo>
                      <a:pt x="2391" y="2409"/>
                      <a:pt x="1968" y="2785"/>
                      <a:pt x="1373" y="2916"/>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7" name="Google Shape;327;p14"/>
              <p:cNvSpPr/>
              <p:nvPr/>
            </p:nvSpPr>
            <p:spPr>
              <a:xfrm>
                <a:off x="6374035" y="2507353"/>
                <a:ext cx="1132425" cy="813990"/>
              </a:xfrm>
              <a:custGeom>
                <a:avLst/>
                <a:gdLst/>
                <a:ahLst/>
                <a:cxnLst/>
                <a:rect l="l" t="t" r="r" b="b"/>
                <a:pathLst>
                  <a:path w="2084" h="1500" extrusionOk="0">
                    <a:moveTo>
                      <a:pt x="1745" y="0"/>
                    </a:moveTo>
                    <a:cubicBezTo>
                      <a:pt x="1850" y="121"/>
                      <a:pt x="1928" y="268"/>
                      <a:pt x="1965" y="435"/>
                    </a:cubicBezTo>
                    <a:cubicBezTo>
                      <a:pt x="2083" y="964"/>
                      <a:pt x="1699" y="1265"/>
                      <a:pt x="1171" y="1382"/>
                    </a:cubicBezTo>
                    <a:cubicBezTo>
                      <a:pt x="643" y="1499"/>
                      <a:pt x="168" y="1389"/>
                      <a:pt x="51" y="860"/>
                    </a:cubicBezTo>
                    <a:cubicBezTo>
                      <a:pt x="0" y="629"/>
                      <a:pt x="35" y="398"/>
                      <a:pt x="135" y="202"/>
                    </a:cubicBezTo>
                    <a:cubicBezTo>
                      <a:pt x="261" y="180"/>
                      <a:pt x="383" y="186"/>
                      <a:pt x="510" y="228"/>
                    </a:cubicBezTo>
                    <a:cubicBezTo>
                      <a:pt x="657" y="277"/>
                      <a:pt x="799" y="329"/>
                      <a:pt x="956" y="333"/>
                    </a:cubicBezTo>
                    <a:cubicBezTo>
                      <a:pt x="1238" y="341"/>
                      <a:pt x="1512" y="223"/>
                      <a:pt x="1715" y="31"/>
                    </a:cubicBezTo>
                    <a:cubicBezTo>
                      <a:pt x="1725" y="21"/>
                      <a:pt x="1735" y="11"/>
                      <a:pt x="1745" y="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8" name="Google Shape;328;p14"/>
              <p:cNvSpPr/>
              <p:nvPr/>
            </p:nvSpPr>
            <p:spPr>
              <a:xfrm>
                <a:off x="6833708" y="2397224"/>
                <a:ext cx="181955" cy="181952"/>
              </a:xfrm>
              <a:custGeom>
                <a:avLst/>
                <a:gdLst/>
                <a:ahLst/>
                <a:cxnLst/>
                <a:rect l="l" t="t" r="r" b="b"/>
                <a:pathLst>
                  <a:path w="337" h="337" extrusionOk="0">
                    <a:moveTo>
                      <a:pt x="135" y="19"/>
                    </a:moveTo>
                    <a:cubicBezTo>
                      <a:pt x="218" y="0"/>
                      <a:pt x="300" y="52"/>
                      <a:pt x="318" y="135"/>
                    </a:cubicBezTo>
                    <a:cubicBezTo>
                      <a:pt x="336" y="218"/>
                      <a:pt x="284" y="300"/>
                      <a:pt x="201" y="318"/>
                    </a:cubicBezTo>
                    <a:cubicBezTo>
                      <a:pt x="119" y="336"/>
                      <a:pt x="37" y="284"/>
                      <a:pt x="18" y="202"/>
                    </a:cubicBezTo>
                    <a:cubicBezTo>
                      <a:pt x="0" y="119"/>
                      <a:pt x="52" y="37"/>
                      <a:pt x="135" y="1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9" name="Google Shape;329;p14"/>
              <p:cNvSpPr/>
              <p:nvPr/>
            </p:nvSpPr>
            <p:spPr>
              <a:xfrm>
                <a:off x="6718789" y="2344554"/>
                <a:ext cx="98159" cy="98158"/>
              </a:xfrm>
              <a:custGeom>
                <a:avLst/>
                <a:gdLst/>
                <a:ahLst/>
                <a:cxnLst/>
                <a:rect l="l" t="t" r="r" b="b"/>
                <a:pathLst>
                  <a:path w="182" h="183" extrusionOk="0">
                    <a:moveTo>
                      <a:pt x="73" y="10"/>
                    </a:moveTo>
                    <a:cubicBezTo>
                      <a:pt x="117" y="0"/>
                      <a:pt x="162" y="28"/>
                      <a:pt x="171" y="73"/>
                    </a:cubicBezTo>
                    <a:cubicBezTo>
                      <a:pt x="181" y="118"/>
                      <a:pt x="153" y="162"/>
                      <a:pt x="109" y="172"/>
                    </a:cubicBezTo>
                    <a:cubicBezTo>
                      <a:pt x="64" y="182"/>
                      <a:pt x="20" y="154"/>
                      <a:pt x="10" y="109"/>
                    </a:cubicBezTo>
                    <a:cubicBezTo>
                      <a:pt x="0" y="64"/>
                      <a:pt x="28" y="20"/>
                      <a:pt x="73" y="1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0" name="Google Shape;330;p14"/>
              <p:cNvSpPr/>
              <p:nvPr/>
            </p:nvSpPr>
            <p:spPr>
              <a:xfrm>
                <a:off x="6627812" y="2457077"/>
                <a:ext cx="100554" cy="100553"/>
              </a:xfrm>
              <a:custGeom>
                <a:avLst/>
                <a:gdLst/>
                <a:ahLst/>
                <a:cxnLst/>
                <a:rect l="l" t="t" r="r" b="b"/>
                <a:pathLst>
                  <a:path w="184" h="184" extrusionOk="0">
                    <a:moveTo>
                      <a:pt x="74" y="10"/>
                    </a:moveTo>
                    <a:cubicBezTo>
                      <a:pt x="119" y="0"/>
                      <a:pt x="163" y="28"/>
                      <a:pt x="173" y="73"/>
                    </a:cubicBezTo>
                    <a:cubicBezTo>
                      <a:pt x="183" y="118"/>
                      <a:pt x="155" y="163"/>
                      <a:pt x="110" y="173"/>
                    </a:cubicBezTo>
                    <a:cubicBezTo>
                      <a:pt x="65" y="183"/>
                      <a:pt x="20" y="154"/>
                      <a:pt x="10" y="110"/>
                    </a:cubicBezTo>
                    <a:cubicBezTo>
                      <a:pt x="0" y="64"/>
                      <a:pt x="28" y="20"/>
                      <a:pt x="74" y="1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1" name="Google Shape;331;p14"/>
              <p:cNvSpPr/>
              <p:nvPr/>
            </p:nvSpPr>
            <p:spPr>
              <a:xfrm>
                <a:off x="6589506" y="1865733"/>
                <a:ext cx="246595" cy="64640"/>
              </a:xfrm>
              <a:custGeom>
                <a:avLst/>
                <a:gdLst/>
                <a:ahLst/>
                <a:cxnLst/>
                <a:rect l="l" t="t" r="r" b="b"/>
                <a:pathLst>
                  <a:path w="454" h="119" extrusionOk="0">
                    <a:moveTo>
                      <a:pt x="12" y="118"/>
                    </a:moveTo>
                    <a:cubicBezTo>
                      <a:pt x="7" y="118"/>
                      <a:pt x="2" y="114"/>
                      <a:pt x="1" y="109"/>
                    </a:cubicBezTo>
                    <a:cubicBezTo>
                      <a:pt x="0" y="103"/>
                      <a:pt x="4" y="97"/>
                      <a:pt x="10" y="96"/>
                    </a:cubicBezTo>
                    <a:lnTo>
                      <a:pt x="438" y="1"/>
                    </a:lnTo>
                    <a:cubicBezTo>
                      <a:pt x="444" y="0"/>
                      <a:pt x="450" y="3"/>
                      <a:pt x="451" y="9"/>
                    </a:cubicBezTo>
                    <a:cubicBezTo>
                      <a:pt x="453" y="15"/>
                      <a:pt x="449" y="21"/>
                      <a:pt x="443" y="22"/>
                    </a:cubicBezTo>
                    <a:lnTo>
                      <a:pt x="14" y="118"/>
                    </a:lnTo>
                    <a:cubicBezTo>
                      <a:pt x="13" y="118"/>
                      <a:pt x="13" y="118"/>
                      <a:pt x="12" y="118"/>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2" name="Google Shape;332;p14"/>
              <p:cNvSpPr/>
              <p:nvPr/>
            </p:nvSpPr>
            <p:spPr>
              <a:xfrm>
                <a:off x="6649359" y="2263154"/>
                <a:ext cx="292083" cy="79005"/>
              </a:xfrm>
              <a:custGeom>
                <a:avLst/>
                <a:gdLst/>
                <a:ahLst/>
                <a:cxnLst/>
                <a:rect l="l" t="t" r="r" b="b"/>
                <a:pathLst>
                  <a:path w="538" h="144" extrusionOk="0">
                    <a:moveTo>
                      <a:pt x="11" y="143"/>
                    </a:moveTo>
                    <a:cubicBezTo>
                      <a:pt x="6" y="143"/>
                      <a:pt x="1" y="139"/>
                      <a:pt x="1" y="133"/>
                    </a:cubicBezTo>
                    <a:cubicBezTo>
                      <a:pt x="0" y="127"/>
                      <a:pt x="5" y="122"/>
                      <a:pt x="11" y="121"/>
                    </a:cubicBezTo>
                    <a:cubicBezTo>
                      <a:pt x="186" y="117"/>
                      <a:pt x="361" y="76"/>
                      <a:pt x="519" y="3"/>
                    </a:cubicBezTo>
                    <a:cubicBezTo>
                      <a:pt x="525" y="0"/>
                      <a:pt x="531" y="2"/>
                      <a:pt x="534" y="8"/>
                    </a:cubicBezTo>
                    <a:cubicBezTo>
                      <a:pt x="537" y="13"/>
                      <a:pt x="534" y="20"/>
                      <a:pt x="529" y="22"/>
                    </a:cubicBezTo>
                    <a:cubicBezTo>
                      <a:pt x="367" y="97"/>
                      <a:pt x="189" y="139"/>
                      <a:pt x="12" y="143"/>
                    </a:cubicBezTo>
                    <a:cubicBezTo>
                      <a:pt x="12" y="143"/>
                      <a:pt x="12" y="143"/>
                      <a:pt x="11" y="143"/>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3" name="Google Shape;333;p14"/>
              <p:cNvSpPr/>
              <p:nvPr/>
            </p:nvSpPr>
            <p:spPr>
              <a:xfrm>
                <a:off x="6448252" y="2679728"/>
                <a:ext cx="215472" cy="519519"/>
              </a:xfrm>
              <a:custGeom>
                <a:avLst/>
                <a:gdLst/>
                <a:ahLst/>
                <a:cxnLst/>
                <a:rect l="l" t="t" r="r" b="b"/>
                <a:pathLst>
                  <a:path w="398" h="956" extrusionOk="0">
                    <a:moveTo>
                      <a:pt x="384" y="955"/>
                    </a:moveTo>
                    <a:cubicBezTo>
                      <a:pt x="382" y="955"/>
                      <a:pt x="380" y="954"/>
                      <a:pt x="378" y="953"/>
                    </a:cubicBezTo>
                    <a:cubicBezTo>
                      <a:pt x="227" y="858"/>
                      <a:pt x="109" y="706"/>
                      <a:pt x="55" y="536"/>
                    </a:cubicBezTo>
                    <a:cubicBezTo>
                      <a:pt x="0" y="366"/>
                      <a:pt x="8" y="173"/>
                      <a:pt x="77" y="8"/>
                    </a:cubicBezTo>
                    <a:cubicBezTo>
                      <a:pt x="79" y="3"/>
                      <a:pt x="85" y="0"/>
                      <a:pt x="91" y="2"/>
                    </a:cubicBezTo>
                    <a:cubicBezTo>
                      <a:pt x="97" y="5"/>
                      <a:pt x="99" y="11"/>
                      <a:pt x="97" y="17"/>
                    </a:cubicBezTo>
                    <a:cubicBezTo>
                      <a:pt x="30" y="177"/>
                      <a:pt x="23" y="364"/>
                      <a:pt x="75" y="529"/>
                    </a:cubicBezTo>
                    <a:cubicBezTo>
                      <a:pt x="128" y="695"/>
                      <a:pt x="243" y="843"/>
                      <a:pt x="390" y="935"/>
                    </a:cubicBezTo>
                    <a:cubicBezTo>
                      <a:pt x="395" y="938"/>
                      <a:pt x="397" y="945"/>
                      <a:pt x="394" y="950"/>
                    </a:cubicBezTo>
                    <a:cubicBezTo>
                      <a:pt x="391" y="953"/>
                      <a:pt x="388" y="955"/>
                      <a:pt x="384" y="95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4" name="Google Shape;334;p14"/>
              <p:cNvSpPr/>
              <p:nvPr/>
            </p:nvSpPr>
            <p:spPr>
              <a:xfrm>
                <a:off x="6278269" y="1645476"/>
                <a:ext cx="184347" cy="126887"/>
              </a:xfrm>
              <a:custGeom>
                <a:avLst/>
                <a:gdLst/>
                <a:ahLst/>
                <a:cxnLst/>
                <a:rect l="l" t="t" r="r" b="b"/>
                <a:pathLst>
                  <a:path w="340" h="232" extrusionOk="0">
                    <a:moveTo>
                      <a:pt x="326" y="231"/>
                    </a:moveTo>
                    <a:cubicBezTo>
                      <a:pt x="324" y="231"/>
                      <a:pt x="322" y="231"/>
                      <a:pt x="320" y="230"/>
                    </a:cubicBezTo>
                    <a:lnTo>
                      <a:pt x="7" y="22"/>
                    </a:lnTo>
                    <a:cubicBezTo>
                      <a:pt x="1" y="19"/>
                      <a:pt x="0" y="12"/>
                      <a:pt x="3" y="7"/>
                    </a:cubicBezTo>
                    <a:cubicBezTo>
                      <a:pt x="7" y="2"/>
                      <a:pt x="14" y="0"/>
                      <a:pt x="19" y="4"/>
                    </a:cubicBezTo>
                    <a:lnTo>
                      <a:pt x="332" y="211"/>
                    </a:lnTo>
                    <a:cubicBezTo>
                      <a:pt x="338" y="215"/>
                      <a:pt x="339" y="221"/>
                      <a:pt x="336" y="227"/>
                    </a:cubicBezTo>
                    <a:cubicBezTo>
                      <a:pt x="333" y="230"/>
                      <a:pt x="330" y="231"/>
                      <a:pt x="326" y="231"/>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5" name="Google Shape;335;p14"/>
              <p:cNvSpPr/>
              <p:nvPr/>
            </p:nvSpPr>
            <p:spPr>
              <a:xfrm>
                <a:off x="6455435" y="1554500"/>
                <a:ext cx="81400" cy="162799"/>
              </a:xfrm>
              <a:custGeom>
                <a:avLst/>
                <a:gdLst/>
                <a:ahLst/>
                <a:cxnLst/>
                <a:rect l="l" t="t" r="r" b="b"/>
                <a:pathLst>
                  <a:path w="148" h="298" extrusionOk="0">
                    <a:moveTo>
                      <a:pt x="134" y="297"/>
                    </a:moveTo>
                    <a:cubicBezTo>
                      <a:pt x="130" y="297"/>
                      <a:pt x="126" y="294"/>
                      <a:pt x="125" y="290"/>
                    </a:cubicBezTo>
                    <a:lnTo>
                      <a:pt x="2" y="17"/>
                    </a:lnTo>
                    <a:cubicBezTo>
                      <a:pt x="0" y="12"/>
                      <a:pt x="2" y="5"/>
                      <a:pt x="8" y="3"/>
                    </a:cubicBezTo>
                    <a:cubicBezTo>
                      <a:pt x="14" y="0"/>
                      <a:pt x="20" y="3"/>
                      <a:pt x="22" y="8"/>
                    </a:cubicBezTo>
                    <a:lnTo>
                      <a:pt x="144" y="281"/>
                    </a:lnTo>
                    <a:cubicBezTo>
                      <a:pt x="147" y="287"/>
                      <a:pt x="144" y="293"/>
                      <a:pt x="139" y="296"/>
                    </a:cubicBezTo>
                    <a:cubicBezTo>
                      <a:pt x="137" y="296"/>
                      <a:pt x="136" y="297"/>
                      <a:pt x="134" y="297"/>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6" name="Google Shape;336;p14"/>
              <p:cNvSpPr/>
              <p:nvPr/>
            </p:nvSpPr>
            <p:spPr>
              <a:xfrm>
                <a:off x="6589506" y="1590412"/>
                <a:ext cx="21546" cy="112522"/>
              </a:xfrm>
              <a:custGeom>
                <a:avLst/>
                <a:gdLst/>
                <a:ahLst/>
                <a:cxnLst/>
                <a:rect l="l" t="t" r="r" b="b"/>
                <a:pathLst>
                  <a:path w="40" h="206" extrusionOk="0">
                    <a:moveTo>
                      <a:pt x="28" y="205"/>
                    </a:moveTo>
                    <a:cubicBezTo>
                      <a:pt x="22" y="205"/>
                      <a:pt x="17" y="201"/>
                      <a:pt x="17" y="195"/>
                    </a:cubicBezTo>
                    <a:lnTo>
                      <a:pt x="1" y="12"/>
                    </a:lnTo>
                    <a:cubicBezTo>
                      <a:pt x="0" y="6"/>
                      <a:pt x="4" y="1"/>
                      <a:pt x="10" y="1"/>
                    </a:cubicBezTo>
                    <a:cubicBezTo>
                      <a:pt x="16" y="0"/>
                      <a:pt x="22" y="5"/>
                      <a:pt x="22" y="11"/>
                    </a:cubicBezTo>
                    <a:lnTo>
                      <a:pt x="39" y="193"/>
                    </a:lnTo>
                    <a:cubicBezTo>
                      <a:pt x="39" y="199"/>
                      <a:pt x="35" y="204"/>
                      <a:pt x="29" y="205"/>
                    </a:cubicBezTo>
                    <a:cubicBezTo>
                      <a:pt x="28" y="205"/>
                      <a:pt x="28" y="205"/>
                      <a:pt x="28" y="20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7" name="Google Shape;337;p14"/>
              <p:cNvSpPr/>
              <p:nvPr/>
            </p:nvSpPr>
            <p:spPr>
              <a:xfrm>
                <a:off x="6275874" y="1817851"/>
                <a:ext cx="155618" cy="19153"/>
              </a:xfrm>
              <a:custGeom>
                <a:avLst/>
                <a:gdLst/>
                <a:ahLst/>
                <a:cxnLst/>
                <a:rect l="l" t="t" r="r" b="b"/>
                <a:pathLst>
                  <a:path w="285" h="37" extrusionOk="0">
                    <a:moveTo>
                      <a:pt x="272" y="36"/>
                    </a:moveTo>
                    <a:lnTo>
                      <a:pt x="272" y="36"/>
                    </a:lnTo>
                    <a:lnTo>
                      <a:pt x="10" y="22"/>
                    </a:lnTo>
                    <a:cubicBezTo>
                      <a:pt x="4" y="22"/>
                      <a:pt x="0" y="17"/>
                      <a:pt x="0" y="11"/>
                    </a:cubicBezTo>
                    <a:cubicBezTo>
                      <a:pt x="0" y="5"/>
                      <a:pt x="5" y="0"/>
                      <a:pt x="11" y="0"/>
                    </a:cubicBezTo>
                    <a:lnTo>
                      <a:pt x="273" y="14"/>
                    </a:lnTo>
                    <a:cubicBezTo>
                      <a:pt x="279" y="14"/>
                      <a:pt x="284" y="19"/>
                      <a:pt x="283" y="25"/>
                    </a:cubicBezTo>
                    <a:cubicBezTo>
                      <a:pt x="283" y="31"/>
                      <a:pt x="278" y="36"/>
                      <a:pt x="272" y="36"/>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8" name="Google Shape;338;p14"/>
              <p:cNvSpPr/>
              <p:nvPr/>
            </p:nvSpPr>
            <p:spPr>
              <a:xfrm>
                <a:off x="6364458" y="1906434"/>
                <a:ext cx="90977" cy="47882"/>
              </a:xfrm>
              <a:custGeom>
                <a:avLst/>
                <a:gdLst/>
                <a:ahLst/>
                <a:cxnLst/>
                <a:rect l="l" t="t" r="r" b="b"/>
                <a:pathLst>
                  <a:path w="168" h="86" extrusionOk="0">
                    <a:moveTo>
                      <a:pt x="13" y="85"/>
                    </a:moveTo>
                    <a:cubicBezTo>
                      <a:pt x="8" y="85"/>
                      <a:pt x="4" y="83"/>
                      <a:pt x="3" y="79"/>
                    </a:cubicBezTo>
                    <a:cubicBezTo>
                      <a:pt x="0" y="73"/>
                      <a:pt x="3" y="67"/>
                      <a:pt x="8" y="64"/>
                    </a:cubicBezTo>
                    <a:lnTo>
                      <a:pt x="150" y="2"/>
                    </a:lnTo>
                    <a:cubicBezTo>
                      <a:pt x="156" y="0"/>
                      <a:pt x="162" y="2"/>
                      <a:pt x="164" y="8"/>
                    </a:cubicBezTo>
                    <a:cubicBezTo>
                      <a:pt x="167" y="13"/>
                      <a:pt x="164" y="20"/>
                      <a:pt x="159" y="22"/>
                    </a:cubicBezTo>
                    <a:lnTo>
                      <a:pt x="17" y="84"/>
                    </a:lnTo>
                    <a:cubicBezTo>
                      <a:pt x="16" y="85"/>
                      <a:pt x="14" y="85"/>
                      <a:pt x="13" y="8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39" name="Google Shape;339;p14"/>
              <p:cNvSpPr/>
              <p:nvPr/>
            </p:nvSpPr>
            <p:spPr>
              <a:xfrm>
                <a:off x="6955808" y="2193726"/>
                <a:ext cx="368697" cy="210682"/>
              </a:xfrm>
              <a:custGeom>
                <a:avLst/>
                <a:gdLst/>
                <a:ahLst/>
                <a:cxnLst/>
                <a:rect l="l" t="t" r="r" b="b"/>
                <a:pathLst>
                  <a:path w="681" h="386" extrusionOk="0">
                    <a:moveTo>
                      <a:pt x="668" y="385"/>
                    </a:moveTo>
                    <a:cubicBezTo>
                      <a:pt x="665" y="385"/>
                      <a:pt x="662" y="384"/>
                      <a:pt x="660" y="382"/>
                    </a:cubicBezTo>
                    <a:cubicBezTo>
                      <a:pt x="364" y="112"/>
                      <a:pt x="51" y="108"/>
                      <a:pt x="48" y="108"/>
                    </a:cubicBezTo>
                    <a:cubicBezTo>
                      <a:pt x="44" y="108"/>
                      <a:pt x="40" y="106"/>
                      <a:pt x="38" y="102"/>
                    </a:cubicBezTo>
                    <a:lnTo>
                      <a:pt x="3" y="17"/>
                    </a:lnTo>
                    <a:cubicBezTo>
                      <a:pt x="0" y="11"/>
                      <a:pt x="3" y="5"/>
                      <a:pt x="9" y="3"/>
                    </a:cubicBezTo>
                    <a:cubicBezTo>
                      <a:pt x="14" y="0"/>
                      <a:pt x="21" y="3"/>
                      <a:pt x="23" y="9"/>
                    </a:cubicBezTo>
                    <a:lnTo>
                      <a:pt x="56" y="87"/>
                    </a:lnTo>
                    <a:cubicBezTo>
                      <a:pt x="105" y="89"/>
                      <a:pt x="398" y="113"/>
                      <a:pt x="675" y="366"/>
                    </a:cubicBezTo>
                    <a:cubicBezTo>
                      <a:pt x="679" y="370"/>
                      <a:pt x="680" y="377"/>
                      <a:pt x="676" y="382"/>
                    </a:cubicBezTo>
                    <a:cubicBezTo>
                      <a:pt x="673" y="384"/>
                      <a:pt x="670" y="385"/>
                      <a:pt x="668" y="38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340" name="Google Shape;340;p14"/>
          <p:cNvGrpSpPr/>
          <p:nvPr/>
        </p:nvGrpSpPr>
        <p:grpSpPr>
          <a:xfrm>
            <a:off x="122754" y="192207"/>
            <a:ext cx="8842590" cy="3478863"/>
            <a:chOff x="122754" y="192207"/>
            <a:chExt cx="8842590" cy="3478863"/>
          </a:xfrm>
        </p:grpSpPr>
        <p:sp>
          <p:nvSpPr>
            <p:cNvPr id="341" name="Google Shape;341;p14"/>
            <p:cNvSpPr/>
            <p:nvPr/>
          </p:nvSpPr>
          <p:spPr>
            <a:xfrm>
              <a:off x="8699127" y="2082160"/>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42" name="Google Shape;342;p14"/>
            <p:cNvSpPr/>
            <p:nvPr/>
          </p:nvSpPr>
          <p:spPr>
            <a:xfrm>
              <a:off x="122754" y="3194699"/>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43" name="Google Shape;343;p14"/>
            <p:cNvSpPr/>
            <p:nvPr/>
          </p:nvSpPr>
          <p:spPr>
            <a:xfrm>
              <a:off x="7738894" y="19220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44" name="Google Shape;344;p14"/>
          <p:cNvGrpSpPr/>
          <p:nvPr/>
        </p:nvGrpSpPr>
        <p:grpSpPr>
          <a:xfrm>
            <a:off x="1587284" y="2626656"/>
            <a:ext cx="7275439" cy="2414514"/>
            <a:chOff x="1587284" y="2626656"/>
            <a:chExt cx="7275439" cy="2414514"/>
          </a:xfrm>
        </p:grpSpPr>
        <p:grpSp>
          <p:nvGrpSpPr>
            <p:cNvPr id="345" name="Google Shape;345;p14"/>
            <p:cNvGrpSpPr/>
            <p:nvPr/>
          </p:nvGrpSpPr>
          <p:grpSpPr>
            <a:xfrm rot="5400000">
              <a:off x="1720645" y="4596281"/>
              <a:ext cx="311529" cy="578250"/>
              <a:chOff x="1196975" y="5856287"/>
              <a:chExt cx="231775" cy="430213"/>
            </a:xfrm>
          </p:grpSpPr>
          <p:sp>
            <p:nvSpPr>
              <p:cNvPr id="346" name="Google Shape;346;p14"/>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47" name="Google Shape;347;p14"/>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48" name="Google Shape;348;p14"/>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49" name="Google Shape;349;p14"/>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50" name="Google Shape;350;p14"/>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51" name="Google Shape;351;p14"/>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52" name="Google Shape;352;p14"/>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53" name="Google Shape;353;p14"/>
            <p:cNvGrpSpPr/>
            <p:nvPr/>
          </p:nvGrpSpPr>
          <p:grpSpPr>
            <a:xfrm rot="10800000">
              <a:off x="8551195" y="2626656"/>
              <a:ext cx="311529" cy="578250"/>
              <a:chOff x="1196975" y="5856287"/>
              <a:chExt cx="231775" cy="430213"/>
            </a:xfrm>
          </p:grpSpPr>
          <p:sp>
            <p:nvSpPr>
              <p:cNvPr id="354" name="Google Shape;354;p14"/>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55" name="Google Shape;355;p14"/>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56" name="Google Shape;356;p14"/>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57" name="Google Shape;357;p14"/>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58" name="Google Shape;358;p14"/>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59" name="Google Shape;359;p14"/>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60" name="Google Shape;360;p14"/>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361"/>
        <p:cNvGrpSpPr/>
        <p:nvPr/>
      </p:nvGrpSpPr>
      <p:grpSpPr>
        <a:xfrm>
          <a:off x="0" y="0"/>
          <a:ext cx="0" cy="0"/>
          <a:chOff x="0" y="0"/>
          <a:chExt cx="0" cy="0"/>
        </a:xfrm>
      </p:grpSpPr>
      <p:sp>
        <p:nvSpPr>
          <p:cNvPr id="362" name="Google Shape;362;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363" name="Google Shape;363;p15"/>
          <p:cNvGrpSpPr/>
          <p:nvPr/>
        </p:nvGrpSpPr>
        <p:grpSpPr>
          <a:xfrm>
            <a:off x="-197758" y="1247704"/>
            <a:ext cx="11429898" cy="5235561"/>
            <a:chOff x="-197758" y="1247704"/>
            <a:chExt cx="11429898" cy="5235561"/>
          </a:xfrm>
        </p:grpSpPr>
        <p:grpSp>
          <p:nvGrpSpPr>
            <p:cNvPr id="364" name="Google Shape;364;p15"/>
            <p:cNvGrpSpPr/>
            <p:nvPr/>
          </p:nvGrpSpPr>
          <p:grpSpPr>
            <a:xfrm rot="3843143" flipH="1">
              <a:off x="7949914" y="3212587"/>
              <a:ext cx="2825740" cy="2782838"/>
              <a:chOff x="1570037" y="4211637"/>
              <a:chExt cx="2300281" cy="2265356"/>
            </a:xfrm>
          </p:grpSpPr>
          <p:sp>
            <p:nvSpPr>
              <p:cNvPr id="365" name="Google Shape;365;p15"/>
              <p:cNvSpPr/>
              <p:nvPr/>
            </p:nvSpPr>
            <p:spPr>
              <a:xfrm>
                <a:off x="1570037" y="4211637"/>
                <a:ext cx="2300281" cy="2265356"/>
              </a:xfrm>
              <a:custGeom>
                <a:avLst/>
                <a:gdLst/>
                <a:ahLst/>
                <a:cxnLst/>
                <a:rect l="l" t="t" r="r" b="b"/>
                <a:pathLst>
                  <a:path w="6391" h="6292" extrusionOk="0">
                    <a:moveTo>
                      <a:pt x="2798" y="6103"/>
                    </a:moveTo>
                    <a:lnTo>
                      <a:pt x="2587" y="6291"/>
                    </a:lnTo>
                    <a:lnTo>
                      <a:pt x="0" y="3387"/>
                    </a:lnTo>
                    <a:lnTo>
                      <a:pt x="3803" y="0"/>
                    </a:lnTo>
                    <a:lnTo>
                      <a:pt x="6390" y="2904"/>
                    </a:lnTo>
                    <a:lnTo>
                      <a:pt x="6179" y="3092"/>
                    </a:lnTo>
                    <a:lnTo>
                      <a:pt x="6036" y="3001"/>
                    </a:lnTo>
                    <a:lnTo>
                      <a:pt x="6036" y="3001"/>
                    </a:lnTo>
                    <a:cubicBezTo>
                      <a:pt x="6073" y="2944"/>
                      <a:pt x="6069" y="2868"/>
                      <a:pt x="6021" y="2815"/>
                    </a:cubicBezTo>
                    <a:cubicBezTo>
                      <a:pt x="5965" y="2751"/>
                      <a:pt x="5867" y="2745"/>
                      <a:pt x="5803" y="2802"/>
                    </a:cubicBezTo>
                    <a:cubicBezTo>
                      <a:pt x="5739" y="2859"/>
                      <a:pt x="5733" y="2957"/>
                      <a:pt x="5790" y="3021"/>
                    </a:cubicBezTo>
                    <a:cubicBezTo>
                      <a:pt x="5841" y="3078"/>
                      <a:pt x="5925" y="3088"/>
                      <a:pt x="5988" y="3049"/>
                    </a:cubicBezTo>
                    <a:lnTo>
                      <a:pt x="6064" y="3195"/>
                    </a:lnTo>
                    <a:lnTo>
                      <a:pt x="5750" y="3474"/>
                    </a:lnTo>
                    <a:lnTo>
                      <a:pt x="5627" y="3335"/>
                    </a:lnTo>
                    <a:cubicBezTo>
                      <a:pt x="5647" y="3293"/>
                      <a:pt x="5645" y="3242"/>
                      <a:pt x="5618" y="3201"/>
                    </a:cubicBezTo>
                    <a:cubicBezTo>
                      <a:pt x="5576" y="3137"/>
                      <a:pt x="5491" y="3120"/>
                      <a:pt x="5428" y="3162"/>
                    </a:cubicBezTo>
                    <a:cubicBezTo>
                      <a:pt x="5365" y="3204"/>
                      <a:pt x="5348" y="3289"/>
                      <a:pt x="5389" y="3352"/>
                    </a:cubicBezTo>
                    <a:cubicBezTo>
                      <a:pt x="5416" y="3392"/>
                      <a:pt x="5461" y="3414"/>
                      <a:pt x="5506" y="3413"/>
                    </a:cubicBezTo>
                    <a:lnTo>
                      <a:pt x="5578" y="3627"/>
                    </a:lnTo>
                    <a:lnTo>
                      <a:pt x="5404" y="3782"/>
                    </a:lnTo>
                    <a:lnTo>
                      <a:pt x="5220" y="3663"/>
                    </a:lnTo>
                    <a:cubicBezTo>
                      <a:pt x="5226" y="3639"/>
                      <a:pt x="5224" y="3612"/>
                      <a:pt x="5213" y="3586"/>
                    </a:cubicBezTo>
                    <a:cubicBezTo>
                      <a:pt x="5187" y="3524"/>
                      <a:pt x="5115" y="3495"/>
                      <a:pt x="5053" y="3522"/>
                    </a:cubicBezTo>
                    <a:cubicBezTo>
                      <a:pt x="4991" y="3549"/>
                      <a:pt x="4962" y="3621"/>
                      <a:pt x="4989" y="3683"/>
                    </a:cubicBezTo>
                    <a:cubicBezTo>
                      <a:pt x="5015" y="3745"/>
                      <a:pt x="5087" y="3774"/>
                      <a:pt x="5149" y="3747"/>
                    </a:cubicBezTo>
                    <a:cubicBezTo>
                      <a:pt x="5154" y="3745"/>
                      <a:pt x="5158" y="3743"/>
                      <a:pt x="5163" y="3740"/>
                    </a:cubicBezTo>
                    <a:lnTo>
                      <a:pt x="5233" y="3934"/>
                    </a:lnTo>
                    <a:lnTo>
                      <a:pt x="4972" y="4167"/>
                    </a:lnTo>
                    <a:lnTo>
                      <a:pt x="4801" y="4039"/>
                    </a:lnTo>
                    <a:cubicBezTo>
                      <a:pt x="4811" y="4019"/>
                      <a:pt x="4814" y="3996"/>
                      <a:pt x="4809" y="3972"/>
                    </a:cubicBezTo>
                    <a:cubicBezTo>
                      <a:pt x="4798" y="3911"/>
                      <a:pt x="4739" y="3871"/>
                      <a:pt x="4677" y="3882"/>
                    </a:cubicBezTo>
                    <a:cubicBezTo>
                      <a:pt x="4616" y="3894"/>
                      <a:pt x="4576" y="3953"/>
                      <a:pt x="4588" y="4014"/>
                    </a:cubicBezTo>
                    <a:cubicBezTo>
                      <a:pt x="4597" y="4062"/>
                      <a:pt x="4636" y="4098"/>
                      <a:pt x="4682" y="4105"/>
                    </a:cubicBezTo>
                    <a:lnTo>
                      <a:pt x="4786" y="4333"/>
                    </a:lnTo>
                    <a:lnTo>
                      <a:pt x="4598" y="4500"/>
                    </a:lnTo>
                    <a:lnTo>
                      <a:pt x="4404" y="4333"/>
                    </a:lnTo>
                    <a:cubicBezTo>
                      <a:pt x="4396" y="4284"/>
                      <a:pt x="4354" y="4245"/>
                      <a:pt x="4302" y="4242"/>
                    </a:cubicBezTo>
                    <a:cubicBezTo>
                      <a:pt x="4242" y="4239"/>
                      <a:pt x="4190" y="4285"/>
                      <a:pt x="4187" y="4345"/>
                    </a:cubicBezTo>
                    <a:cubicBezTo>
                      <a:pt x="4183" y="4406"/>
                      <a:pt x="4229" y="4457"/>
                      <a:pt x="4290" y="4461"/>
                    </a:cubicBezTo>
                    <a:lnTo>
                      <a:pt x="4415" y="4663"/>
                    </a:lnTo>
                    <a:lnTo>
                      <a:pt x="4155" y="4895"/>
                    </a:lnTo>
                    <a:lnTo>
                      <a:pt x="4003" y="4736"/>
                    </a:lnTo>
                    <a:cubicBezTo>
                      <a:pt x="4017" y="4679"/>
                      <a:pt x="3984" y="4620"/>
                      <a:pt x="3927" y="4602"/>
                    </a:cubicBezTo>
                    <a:cubicBezTo>
                      <a:pt x="3868" y="4584"/>
                      <a:pt x="3804" y="4617"/>
                      <a:pt x="3786" y="4676"/>
                    </a:cubicBezTo>
                    <a:cubicBezTo>
                      <a:pt x="3767" y="4736"/>
                      <a:pt x="3800" y="4799"/>
                      <a:pt x="3860" y="4818"/>
                    </a:cubicBezTo>
                    <a:cubicBezTo>
                      <a:pt x="3889" y="4827"/>
                      <a:pt x="3918" y="4824"/>
                      <a:pt x="3943" y="4811"/>
                    </a:cubicBezTo>
                    <a:lnTo>
                      <a:pt x="3997" y="5036"/>
                    </a:lnTo>
                    <a:lnTo>
                      <a:pt x="3758" y="5248"/>
                    </a:lnTo>
                    <a:lnTo>
                      <a:pt x="3609" y="5100"/>
                    </a:lnTo>
                    <a:cubicBezTo>
                      <a:pt x="3623" y="5047"/>
                      <a:pt x="3601" y="4991"/>
                      <a:pt x="3552" y="4962"/>
                    </a:cubicBezTo>
                    <a:cubicBezTo>
                      <a:pt x="3494" y="4929"/>
                      <a:pt x="3419" y="4949"/>
                      <a:pt x="3385" y="5008"/>
                    </a:cubicBezTo>
                    <a:cubicBezTo>
                      <a:pt x="3351" y="5066"/>
                      <a:pt x="3371" y="5141"/>
                      <a:pt x="3430" y="5175"/>
                    </a:cubicBezTo>
                    <a:cubicBezTo>
                      <a:pt x="3461" y="5192"/>
                      <a:pt x="3496" y="5195"/>
                      <a:pt x="3528" y="5185"/>
                    </a:cubicBezTo>
                    <a:lnTo>
                      <a:pt x="3634" y="5358"/>
                    </a:lnTo>
                    <a:lnTo>
                      <a:pt x="3356" y="5607"/>
                    </a:lnTo>
                    <a:lnTo>
                      <a:pt x="3215" y="5479"/>
                    </a:lnTo>
                    <a:cubicBezTo>
                      <a:pt x="3237" y="5425"/>
                      <a:pt x="3223" y="5362"/>
                      <a:pt x="3177" y="5322"/>
                    </a:cubicBezTo>
                    <a:cubicBezTo>
                      <a:pt x="3119" y="5274"/>
                      <a:pt x="3033" y="5281"/>
                      <a:pt x="2984" y="5339"/>
                    </a:cubicBezTo>
                    <a:cubicBezTo>
                      <a:pt x="2935" y="5396"/>
                      <a:pt x="2943" y="5483"/>
                      <a:pt x="3000" y="5531"/>
                    </a:cubicBezTo>
                    <a:cubicBezTo>
                      <a:pt x="3034" y="5560"/>
                      <a:pt x="3077" y="5569"/>
                      <a:pt x="3117" y="5561"/>
                    </a:cubicBezTo>
                    <a:lnTo>
                      <a:pt x="3214" y="5733"/>
                    </a:lnTo>
                    <a:lnTo>
                      <a:pt x="2946" y="5971"/>
                    </a:lnTo>
                    <a:lnTo>
                      <a:pt x="2826" y="5852"/>
                    </a:lnTo>
                    <a:cubicBezTo>
                      <a:pt x="2852" y="5798"/>
                      <a:pt x="2845" y="5730"/>
                      <a:pt x="2802" y="5682"/>
                    </a:cubicBezTo>
                    <a:cubicBezTo>
                      <a:pt x="2745" y="5619"/>
                      <a:pt x="2647" y="5613"/>
                      <a:pt x="2583" y="5670"/>
                    </a:cubicBezTo>
                    <a:cubicBezTo>
                      <a:pt x="2519" y="5727"/>
                      <a:pt x="2514" y="5824"/>
                      <a:pt x="2571" y="5888"/>
                    </a:cubicBezTo>
                    <a:cubicBezTo>
                      <a:pt x="2609" y="5931"/>
                      <a:pt x="2666" y="5948"/>
                      <a:pt x="2718" y="5937"/>
                    </a:cubicBezTo>
                    <a:lnTo>
                      <a:pt x="2798" y="6103"/>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66" name="Google Shape;366;p15"/>
              <p:cNvSpPr/>
              <p:nvPr/>
            </p:nvSpPr>
            <p:spPr>
              <a:xfrm>
                <a:off x="2379662" y="5108575"/>
                <a:ext cx="1311271" cy="1168400"/>
              </a:xfrm>
              <a:custGeom>
                <a:avLst/>
                <a:gdLst/>
                <a:ahLst/>
                <a:cxnLst/>
                <a:rect l="l" t="t" r="r" b="b"/>
                <a:pathLst>
                  <a:path w="3643" h="3247" extrusionOk="0">
                    <a:moveTo>
                      <a:pt x="16" y="3246"/>
                    </a:moveTo>
                    <a:cubicBezTo>
                      <a:pt x="12" y="3246"/>
                      <a:pt x="8" y="3244"/>
                      <a:pt x="5" y="3241"/>
                    </a:cubicBezTo>
                    <a:cubicBezTo>
                      <a:pt x="0" y="3235"/>
                      <a:pt x="0" y="3225"/>
                      <a:pt x="6" y="3220"/>
                    </a:cubicBezTo>
                    <a:lnTo>
                      <a:pt x="3615" y="6"/>
                    </a:lnTo>
                    <a:cubicBezTo>
                      <a:pt x="3621" y="0"/>
                      <a:pt x="3631" y="1"/>
                      <a:pt x="3636" y="7"/>
                    </a:cubicBezTo>
                    <a:cubicBezTo>
                      <a:pt x="3642" y="13"/>
                      <a:pt x="3641" y="22"/>
                      <a:pt x="3635" y="28"/>
                    </a:cubicBezTo>
                    <a:lnTo>
                      <a:pt x="26" y="3242"/>
                    </a:lnTo>
                    <a:cubicBezTo>
                      <a:pt x="23" y="3244"/>
                      <a:pt x="20" y="3246"/>
                      <a:pt x="16" y="324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67" name="Google Shape;367;p15"/>
              <p:cNvSpPr/>
              <p:nvPr/>
            </p:nvSpPr>
            <p:spPr>
              <a:xfrm>
                <a:off x="1636712" y="5392737"/>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3"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68" name="Google Shape;368;p15"/>
              <p:cNvSpPr/>
              <p:nvPr/>
            </p:nvSpPr>
            <p:spPr>
              <a:xfrm>
                <a:off x="1773237" y="5272087"/>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3"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69" name="Google Shape;369;p15"/>
              <p:cNvSpPr/>
              <p:nvPr/>
            </p:nvSpPr>
            <p:spPr>
              <a:xfrm>
                <a:off x="1909762" y="5149850"/>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0" name="Google Shape;370;p15"/>
              <p:cNvSpPr/>
              <p:nvPr/>
            </p:nvSpPr>
            <p:spPr>
              <a:xfrm>
                <a:off x="2046287" y="5029200"/>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1" name="Google Shape;371;p15"/>
              <p:cNvSpPr/>
              <p:nvPr/>
            </p:nvSpPr>
            <p:spPr>
              <a:xfrm>
                <a:off x="2181225" y="4906962"/>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2" name="Google Shape;372;p15"/>
              <p:cNvSpPr/>
              <p:nvPr/>
            </p:nvSpPr>
            <p:spPr>
              <a:xfrm>
                <a:off x="2317750" y="4786312"/>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3" name="Google Shape;373;p15"/>
              <p:cNvSpPr/>
              <p:nvPr/>
            </p:nvSpPr>
            <p:spPr>
              <a:xfrm>
                <a:off x="2454275" y="4664075"/>
                <a:ext cx="746127" cy="835026"/>
              </a:xfrm>
              <a:custGeom>
                <a:avLst/>
                <a:gdLst/>
                <a:ahLst/>
                <a:cxnLst/>
                <a:rect l="l" t="t" r="r" b="b"/>
                <a:pathLst>
                  <a:path w="2072" h="2321" extrusionOk="0">
                    <a:moveTo>
                      <a:pt x="2055" y="2320"/>
                    </a:moveTo>
                    <a:cubicBezTo>
                      <a:pt x="2051" y="2320"/>
                      <a:pt x="2047" y="2319"/>
                      <a:pt x="2044" y="2315"/>
                    </a:cubicBezTo>
                    <a:lnTo>
                      <a:pt x="5" y="27"/>
                    </a:lnTo>
                    <a:cubicBezTo>
                      <a:pt x="0" y="20"/>
                      <a:pt x="0" y="11"/>
                      <a:pt x="6" y="6"/>
                    </a:cubicBezTo>
                    <a:cubicBezTo>
                      <a:pt x="12" y="0"/>
                      <a:pt x="22" y="1"/>
                      <a:pt x="27" y="7"/>
                    </a:cubicBezTo>
                    <a:lnTo>
                      <a:pt x="2066" y="2295"/>
                    </a:lnTo>
                    <a:cubicBezTo>
                      <a:pt x="2071" y="2302"/>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4" name="Google Shape;374;p15"/>
              <p:cNvSpPr/>
              <p:nvPr/>
            </p:nvSpPr>
            <p:spPr>
              <a:xfrm>
                <a:off x="2590800" y="4543425"/>
                <a:ext cx="746125" cy="835026"/>
              </a:xfrm>
              <a:custGeom>
                <a:avLst/>
                <a:gdLst/>
                <a:ahLst/>
                <a:cxnLst/>
                <a:rect l="l" t="t" r="r" b="b"/>
                <a:pathLst>
                  <a:path w="2073" h="2321" extrusionOk="0">
                    <a:moveTo>
                      <a:pt x="2056" y="2320"/>
                    </a:moveTo>
                    <a:cubicBezTo>
                      <a:pt x="2052" y="2320"/>
                      <a:pt x="2047" y="2318"/>
                      <a:pt x="2045" y="2315"/>
                    </a:cubicBezTo>
                    <a:lnTo>
                      <a:pt x="6" y="26"/>
                    </a:lnTo>
                    <a:cubicBezTo>
                      <a:pt x="0" y="20"/>
                      <a:pt x="1" y="11"/>
                      <a:pt x="7" y="5"/>
                    </a:cubicBezTo>
                    <a:cubicBezTo>
                      <a:pt x="13" y="0"/>
                      <a:pt x="23" y="0"/>
                      <a:pt x="28" y="6"/>
                    </a:cubicBezTo>
                    <a:lnTo>
                      <a:pt x="2067" y="2295"/>
                    </a:lnTo>
                    <a:cubicBezTo>
                      <a:pt x="2072" y="2301"/>
                      <a:pt x="2072" y="2311"/>
                      <a:pt x="2066"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5" name="Google Shape;375;p15"/>
              <p:cNvSpPr/>
              <p:nvPr/>
            </p:nvSpPr>
            <p:spPr>
              <a:xfrm>
                <a:off x="2727325" y="4421187"/>
                <a:ext cx="746125" cy="835026"/>
              </a:xfrm>
              <a:custGeom>
                <a:avLst/>
                <a:gdLst/>
                <a:ahLst/>
                <a:cxnLst/>
                <a:rect l="l" t="t" r="r" b="b"/>
                <a:pathLst>
                  <a:path w="2073" h="2321" extrusionOk="0">
                    <a:moveTo>
                      <a:pt x="2056" y="2320"/>
                    </a:moveTo>
                    <a:cubicBezTo>
                      <a:pt x="2052" y="2320"/>
                      <a:pt x="2047" y="2319"/>
                      <a:pt x="2045" y="2315"/>
                    </a:cubicBezTo>
                    <a:lnTo>
                      <a:pt x="6" y="27"/>
                    </a:lnTo>
                    <a:cubicBezTo>
                      <a:pt x="0" y="20"/>
                      <a:pt x="1" y="11"/>
                      <a:pt x="7" y="6"/>
                    </a:cubicBezTo>
                    <a:cubicBezTo>
                      <a:pt x="13" y="0"/>
                      <a:pt x="23" y="1"/>
                      <a:pt x="28" y="7"/>
                    </a:cubicBezTo>
                    <a:lnTo>
                      <a:pt x="2067" y="2295"/>
                    </a:lnTo>
                    <a:cubicBezTo>
                      <a:pt x="2072" y="2302"/>
                      <a:pt x="2072" y="2311"/>
                      <a:pt x="2066" y="2316"/>
                    </a:cubicBezTo>
                    <a:cubicBezTo>
                      <a:pt x="2063" y="2319"/>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6" name="Google Shape;376;p15"/>
              <p:cNvSpPr/>
              <p:nvPr/>
            </p:nvSpPr>
            <p:spPr>
              <a:xfrm>
                <a:off x="2863850" y="4300537"/>
                <a:ext cx="746125" cy="835026"/>
              </a:xfrm>
              <a:custGeom>
                <a:avLst/>
                <a:gdLst/>
                <a:ahLst/>
                <a:cxnLst/>
                <a:rect l="l" t="t" r="r" b="b"/>
                <a:pathLst>
                  <a:path w="2073" h="2321" extrusionOk="0">
                    <a:moveTo>
                      <a:pt x="2056" y="2320"/>
                    </a:moveTo>
                    <a:cubicBezTo>
                      <a:pt x="2051" y="2320"/>
                      <a:pt x="2047" y="2318"/>
                      <a:pt x="2044" y="2315"/>
                    </a:cubicBezTo>
                    <a:lnTo>
                      <a:pt x="6" y="26"/>
                    </a:lnTo>
                    <a:cubicBezTo>
                      <a:pt x="0" y="20"/>
                      <a:pt x="1" y="11"/>
                      <a:pt x="7" y="5"/>
                    </a:cubicBezTo>
                    <a:cubicBezTo>
                      <a:pt x="13" y="0"/>
                      <a:pt x="23" y="0"/>
                      <a:pt x="28" y="6"/>
                    </a:cubicBezTo>
                    <a:lnTo>
                      <a:pt x="2067" y="2295"/>
                    </a:lnTo>
                    <a:cubicBezTo>
                      <a:pt x="2072" y="2301"/>
                      <a:pt x="2072" y="2310"/>
                      <a:pt x="2065"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77" name="Google Shape;377;p15"/>
            <p:cNvGrpSpPr/>
            <p:nvPr/>
          </p:nvGrpSpPr>
          <p:grpSpPr>
            <a:xfrm rot="-172253">
              <a:off x="8476380" y="3251741"/>
              <a:ext cx="791635" cy="2111730"/>
              <a:chOff x="8008937" y="4760912"/>
              <a:chExt cx="601660" cy="1604962"/>
            </a:xfrm>
          </p:grpSpPr>
          <p:sp>
            <p:nvSpPr>
              <p:cNvPr id="378" name="Google Shape;378;p15"/>
              <p:cNvSpPr/>
              <p:nvPr/>
            </p:nvSpPr>
            <p:spPr>
              <a:xfrm>
                <a:off x="8010525" y="5105400"/>
                <a:ext cx="325438" cy="134937"/>
              </a:xfrm>
              <a:custGeom>
                <a:avLst/>
                <a:gdLst/>
                <a:ahLst/>
                <a:cxnLst/>
                <a:rect l="l" t="t" r="r" b="b"/>
                <a:pathLst>
                  <a:path w="905" h="376" extrusionOk="0">
                    <a:moveTo>
                      <a:pt x="891" y="95"/>
                    </a:moveTo>
                    <a:lnTo>
                      <a:pt x="904" y="147"/>
                    </a:lnTo>
                    <a:lnTo>
                      <a:pt x="883" y="153"/>
                    </a:lnTo>
                    <a:lnTo>
                      <a:pt x="458" y="261"/>
                    </a:lnTo>
                    <a:lnTo>
                      <a:pt x="34" y="369"/>
                    </a:lnTo>
                    <a:lnTo>
                      <a:pt x="13" y="375"/>
                    </a:lnTo>
                    <a:lnTo>
                      <a:pt x="0" y="323"/>
                    </a:lnTo>
                    <a:lnTo>
                      <a:pt x="32" y="314"/>
                    </a:lnTo>
                    <a:lnTo>
                      <a:pt x="5" y="211"/>
                    </a:lnTo>
                    <a:lnTo>
                      <a:pt x="61" y="196"/>
                    </a:lnTo>
                    <a:lnTo>
                      <a:pt x="419" y="105"/>
                    </a:lnTo>
                    <a:lnTo>
                      <a:pt x="776" y="14"/>
                    </a:lnTo>
                    <a:lnTo>
                      <a:pt x="833" y="0"/>
                    </a:lnTo>
                    <a:lnTo>
                      <a:pt x="859" y="104"/>
                    </a:lnTo>
                    <a:lnTo>
                      <a:pt x="891" y="95"/>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9" name="Google Shape;379;p15"/>
              <p:cNvSpPr/>
              <p:nvPr/>
            </p:nvSpPr>
            <p:spPr>
              <a:xfrm>
                <a:off x="8021637" y="5160962"/>
                <a:ext cx="588960" cy="1162049"/>
              </a:xfrm>
              <a:custGeom>
                <a:avLst/>
                <a:gdLst/>
                <a:ahLst/>
                <a:cxnLst/>
                <a:rect l="l" t="t" r="r" b="b"/>
                <a:pathLst>
                  <a:path w="1636" h="3230" extrusionOk="0">
                    <a:moveTo>
                      <a:pt x="1545" y="3051"/>
                    </a:moveTo>
                    <a:cubicBezTo>
                      <a:pt x="1481" y="3082"/>
                      <a:pt x="1376" y="3123"/>
                      <a:pt x="1204" y="3167"/>
                    </a:cubicBezTo>
                    <a:cubicBezTo>
                      <a:pt x="1005" y="3218"/>
                      <a:pt x="885" y="3229"/>
                      <a:pt x="818" y="3229"/>
                    </a:cubicBezTo>
                    <a:cubicBezTo>
                      <a:pt x="763" y="3229"/>
                      <a:pt x="743" y="3222"/>
                      <a:pt x="743" y="3222"/>
                    </a:cubicBezTo>
                    <a:lnTo>
                      <a:pt x="0" y="216"/>
                    </a:lnTo>
                    <a:lnTo>
                      <a:pt x="424" y="108"/>
                    </a:lnTo>
                    <a:lnTo>
                      <a:pt x="849" y="0"/>
                    </a:lnTo>
                    <a:lnTo>
                      <a:pt x="1635" y="2995"/>
                    </a:lnTo>
                    <a:cubicBezTo>
                      <a:pt x="1635" y="2995"/>
                      <a:pt x="1616" y="3017"/>
                      <a:pt x="1545" y="305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0" name="Google Shape;380;p15"/>
              <p:cNvSpPr/>
              <p:nvPr/>
            </p:nvSpPr>
            <p:spPr>
              <a:xfrm>
                <a:off x="8012112" y="4868862"/>
                <a:ext cx="277812" cy="307976"/>
              </a:xfrm>
              <a:custGeom>
                <a:avLst/>
                <a:gdLst/>
                <a:ahLst/>
                <a:cxnLst/>
                <a:rect l="l" t="t" r="r" b="b"/>
                <a:pathLst>
                  <a:path w="772" h="857" extrusionOk="0">
                    <a:moveTo>
                      <a:pt x="715" y="452"/>
                    </a:moveTo>
                    <a:lnTo>
                      <a:pt x="771" y="674"/>
                    </a:lnTo>
                    <a:lnTo>
                      <a:pt x="414" y="765"/>
                    </a:lnTo>
                    <a:lnTo>
                      <a:pt x="56" y="856"/>
                    </a:lnTo>
                    <a:lnTo>
                      <a:pt x="0" y="635"/>
                    </a:lnTo>
                    <a:cubicBezTo>
                      <a:pt x="213" y="580"/>
                      <a:pt x="87" y="71"/>
                      <a:pt x="87" y="71"/>
                    </a:cubicBezTo>
                    <a:lnTo>
                      <a:pt x="121" y="63"/>
                    </a:lnTo>
                    <a:lnTo>
                      <a:pt x="228" y="36"/>
                    </a:lnTo>
                    <a:lnTo>
                      <a:pt x="346" y="6"/>
                    </a:lnTo>
                    <a:lnTo>
                      <a:pt x="368" y="0"/>
                    </a:lnTo>
                    <a:cubicBezTo>
                      <a:pt x="368" y="0"/>
                      <a:pt x="502" y="507"/>
                      <a:pt x="715" y="452"/>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1" name="Google Shape;381;p15"/>
              <p:cNvSpPr/>
              <p:nvPr/>
            </p:nvSpPr>
            <p:spPr>
              <a:xfrm>
                <a:off x="8316912" y="6259512"/>
                <a:ext cx="271463" cy="106362"/>
              </a:xfrm>
              <a:custGeom>
                <a:avLst/>
                <a:gdLst/>
                <a:ahLst/>
                <a:cxnLst/>
                <a:rect l="l" t="t" r="r" b="b"/>
                <a:pathLst>
                  <a:path w="754" h="297" extrusionOk="0">
                    <a:moveTo>
                      <a:pt x="727" y="0"/>
                    </a:moveTo>
                    <a:lnTo>
                      <a:pt x="753" y="102"/>
                    </a:lnTo>
                    <a:cubicBezTo>
                      <a:pt x="385" y="296"/>
                      <a:pt x="27" y="287"/>
                      <a:pt x="27" y="287"/>
                    </a:cubicBezTo>
                    <a:lnTo>
                      <a:pt x="0" y="178"/>
                    </a:lnTo>
                    <a:lnTo>
                      <a:pt x="0" y="178"/>
                    </a:lnTo>
                    <a:cubicBezTo>
                      <a:pt x="67" y="178"/>
                      <a:pt x="187" y="167"/>
                      <a:pt x="386" y="116"/>
                    </a:cubicBezTo>
                    <a:cubicBezTo>
                      <a:pt x="558" y="72"/>
                      <a:pt x="663" y="31"/>
                      <a:pt x="72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2" name="Google Shape;382;p15"/>
              <p:cNvSpPr/>
              <p:nvPr/>
            </p:nvSpPr>
            <p:spPr>
              <a:xfrm>
                <a:off x="8035925" y="4760912"/>
                <a:ext cx="100012" cy="130175"/>
              </a:xfrm>
              <a:custGeom>
                <a:avLst/>
                <a:gdLst/>
                <a:ahLst/>
                <a:cxnLst/>
                <a:rect l="l" t="t" r="r" b="b"/>
                <a:pathLst>
                  <a:path w="279" h="363" extrusionOk="0">
                    <a:moveTo>
                      <a:pt x="200" y="0"/>
                    </a:moveTo>
                    <a:lnTo>
                      <a:pt x="278" y="305"/>
                    </a:lnTo>
                    <a:lnTo>
                      <a:pt x="160" y="335"/>
                    </a:lnTo>
                    <a:lnTo>
                      <a:pt x="53" y="362"/>
                    </a:lnTo>
                    <a:lnTo>
                      <a:pt x="0" y="155"/>
                    </a:lnTo>
                    <a:lnTo>
                      <a:pt x="200" y="0"/>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3" name="Google Shape;383;p15"/>
              <p:cNvSpPr/>
              <p:nvPr/>
            </p:nvSpPr>
            <p:spPr>
              <a:xfrm>
                <a:off x="8072437" y="5278437"/>
                <a:ext cx="244475" cy="923927"/>
              </a:xfrm>
              <a:custGeom>
                <a:avLst/>
                <a:gdLst/>
                <a:ahLst/>
                <a:cxnLst/>
                <a:rect l="l" t="t" r="r" b="b"/>
                <a:pathLst>
                  <a:path w="678" h="2566" extrusionOk="0">
                    <a:moveTo>
                      <a:pt x="661" y="2565"/>
                    </a:moveTo>
                    <a:cubicBezTo>
                      <a:pt x="655" y="2565"/>
                      <a:pt x="650" y="2561"/>
                      <a:pt x="648" y="2555"/>
                    </a:cubicBezTo>
                    <a:lnTo>
                      <a:pt x="2" y="19"/>
                    </a:lnTo>
                    <a:cubicBezTo>
                      <a:pt x="0" y="11"/>
                      <a:pt x="4" y="4"/>
                      <a:pt x="12" y="2"/>
                    </a:cubicBezTo>
                    <a:cubicBezTo>
                      <a:pt x="19" y="0"/>
                      <a:pt x="27" y="4"/>
                      <a:pt x="28" y="12"/>
                    </a:cubicBezTo>
                    <a:lnTo>
                      <a:pt x="675" y="2548"/>
                    </a:lnTo>
                    <a:cubicBezTo>
                      <a:pt x="677" y="2555"/>
                      <a:pt x="672" y="2563"/>
                      <a:pt x="665" y="2565"/>
                    </a:cubicBezTo>
                    <a:cubicBezTo>
                      <a:pt x="664" y="2565"/>
                      <a:pt x="663" y="2565"/>
                      <a:pt x="661" y="25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4" name="Google Shape;384;p15"/>
              <p:cNvSpPr/>
              <p:nvPr/>
            </p:nvSpPr>
            <p:spPr>
              <a:xfrm>
                <a:off x="8121650" y="5229225"/>
                <a:ext cx="392111" cy="1015998"/>
              </a:xfrm>
              <a:custGeom>
                <a:avLst/>
                <a:gdLst/>
                <a:ahLst/>
                <a:cxnLst/>
                <a:rect l="l" t="t" r="r" b="b"/>
                <a:pathLst>
                  <a:path w="1091" h="2822" extrusionOk="0">
                    <a:moveTo>
                      <a:pt x="451" y="147"/>
                    </a:moveTo>
                    <a:lnTo>
                      <a:pt x="1067" y="2565"/>
                    </a:lnTo>
                    <a:cubicBezTo>
                      <a:pt x="1090" y="2656"/>
                      <a:pt x="1034" y="2750"/>
                      <a:pt x="943" y="2773"/>
                    </a:cubicBezTo>
                    <a:lnTo>
                      <a:pt x="848" y="2797"/>
                    </a:lnTo>
                    <a:cubicBezTo>
                      <a:pt x="757" y="2821"/>
                      <a:pt x="663" y="2765"/>
                      <a:pt x="639" y="2674"/>
                    </a:cubicBezTo>
                    <a:lnTo>
                      <a:pt x="23" y="256"/>
                    </a:lnTo>
                    <a:cubicBezTo>
                      <a:pt x="0" y="164"/>
                      <a:pt x="56" y="70"/>
                      <a:pt x="147" y="47"/>
                    </a:cubicBezTo>
                    <a:lnTo>
                      <a:pt x="242" y="23"/>
                    </a:lnTo>
                    <a:cubicBezTo>
                      <a:pt x="333" y="0"/>
                      <a:pt x="427" y="55"/>
                      <a:pt x="451" y="147"/>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5" name="Google Shape;385;p15"/>
              <p:cNvSpPr/>
              <p:nvPr/>
            </p:nvSpPr>
            <p:spPr>
              <a:xfrm>
                <a:off x="8008937" y="5032375"/>
                <a:ext cx="265112" cy="76200"/>
              </a:xfrm>
              <a:custGeom>
                <a:avLst/>
                <a:gdLst/>
                <a:ahLst/>
                <a:cxnLst/>
                <a:rect l="l" t="t" r="r" b="b"/>
                <a:pathLst>
                  <a:path w="738" h="210" extrusionOk="0">
                    <a:moveTo>
                      <a:pt x="15" y="209"/>
                    </a:moveTo>
                    <a:cubicBezTo>
                      <a:pt x="9" y="209"/>
                      <a:pt x="4" y="204"/>
                      <a:pt x="2" y="198"/>
                    </a:cubicBezTo>
                    <a:cubicBezTo>
                      <a:pt x="0" y="191"/>
                      <a:pt x="5" y="183"/>
                      <a:pt x="12" y="182"/>
                    </a:cubicBezTo>
                    <a:lnTo>
                      <a:pt x="719" y="1"/>
                    </a:lnTo>
                    <a:cubicBezTo>
                      <a:pt x="726" y="0"/>
                      <a:pt x="733" y="4"/>
                      <a:pt x="735" y="11"/>
                    </a:cubicBezTo>
                    <a:cubicBezTo>
                      <a:pt x="737" y="19"/>
                      <a:pt x="733" y="26"/>
                      <a:pt x="725" y="28"/>
                    </a:cubicBezTo>
                    <a:lnTo>
                      <a:pt x="19" y="208"/>
                    </a:lnTo>
                    <a:cubicBezTo>
                      <a:pt x="18" y="208"/>
                      <a:pt x="16" y="209"/>
                      <a:pt x="15" y="20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6" name="Google Shape;386;p15"/>
              <p:cNvSpPr/>
              <p:nvPr/>
            </p:nvSpPr>
            <p:spPr>
              <a:xfrm>
                <a:off x="8032750" y="4764087"/>
                <a:ext cx="80962" cy="63500"/>
              </a:xfrm>
              <a:custGeom>
                <a:avLst/>
                <a:gdLst/>
                <a:ahLst/>
                <a:cxnLst/>
                <a:rect l="l" t="t" r="r" b="b"/>
                <a:pathLst>
                  <a:path w="223" h="175" extrusionOk="0">
                    <a:moveTo>
                      <a:pt x="15" y="174"/>
                    </a:moveTo>
                    <a:cubicBezTo>
                      <a:pt x="15" y="174"/>
                      <a:pt x="15" y="174"/>
                      <a:pt x="14" y="174"/>
                    </a:cubicBezTo>
                    <a:cubicBezTo>
                      <a:pt x="7" y="174"/>
                      <a:pt x="0" y="168"/>
                      <a:pt x="0" y="160"/>
                    </a:cubicBezTo>
                    <a:cubicBezTo>
                      <a:pt x="1" y="152"/>
                      <a:pt x="7" y="146"/>
                      <a:pt x="14" y="146"/>
                    </a:cubicBezTo>
                    <a:cubicBezTo>
                      <a:pt x="15" y="146"/>
                      <a:pt x="15" y="146"/>
                      <a:pt x="15" y="146"/>
                    </a:cubicBezTo>
                    <a:cubicBezTo>
                      <a:pt x="55" y="146"/>
                      <a:pt x="95" y="133"/>
                      <a:pt x="127" y="109"/>
                    </a:cubicBezTo>
                    <a:cubicBezTo>
                      <a:pt x="159" y="85"/>
                      <a:pt x="183" y="50"/>
                      <a:pt x="194" y="11"/>
                    </a:cubicBezTo>
                    <a:cubicBezTo>
                      <a:pt x="196" y="4"/>
                      <a:pt x="203" y="0"/>
                      <a:pt x="211" y="2"/>
                    </a:cubicBezTo>
                    <a:cubicBezTo>
                      <a:pt x="218" y="4"/>
                      <a:pt x="222" y="11"/>
                      <a:pt x="220" y="19"/>
                    </a:cubicBezTo>
                    <a:cubicBezTo>
                      <a:pt x="208" y="63"/>
                      <a:pt x="180" y="103"/>
                      <a:pt x="143" y="131"/>
                    </a:cubicBezTo>
                    <a:cubicBezTo>
                      <a:pt x="107" y="159"/>
                      <a:pt x="61" y="174"/>
                      <a:pt x="15" y="1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87" name="Google Shape;387;p15"/>
            <p:cNvGrpSpPr/>
            <p:nvPr/>
          </p:nvGrpSpPr>
          <p:grpSpPr>
            <a:xfrm>
              <a:off x="51138" y="1364487"/>
              <a:ext cx="801849" cy="1009213"/>
              <a:chOff x="7063488" y="3056537"/>
              <a:chExt cx="801849" cy="1009213"/>
            </a:xfrm>
          </p:grpSpPr>
          <p:sp>
            <p:nvSpPr>
              <p:cNvPr id="388" name="Google Shape;388;p15"/>
              <p:cNvSpPr/>
              <p:nvPr/>
            </p:nvSpPr>
            <p:spPr>
              <a:xfrm>
                <a:off x="7063488" y="3527587"/>
                <a:ext cx="455611" cy="538163"/>
              </a:xfrm>
              <a:custGeom>
                <a:avLst/>
                <a:gdLst/>
                <a:ahLst/>
                <a:cxnLst/>
                <a:rect l="l" t="t" r="r" b="b"/>
                <a:pathLst>
                  <a:path w="1266" h="1493" extrusionOk="0">
                    <a:moveTo>
                      <a:pt x="1265" y="180"/>
                    </a:moveTo>
                    <a:lnTo>
                      <a:pt x="1205" y="1492"/>
                    </a:lnTo>
                    <a:lnTo>
                      <a:pt x="796" y="1353"/>
                    </a:lnTo>
                    <a:lnTo>
                      <a:pt x="829" y="1108"/>
                    </a:lnTo>
                    <a:lnTo>
                      <a:pt x="520" y="1003"/>
                    </a:lnTo>
                    <a:lnTo>
                      <a:pt x="391" y="1216"/>
                    </a:lnTo>
                    <a:lnTo>
                      <a:pt x="0" y="1083"/>
                    </a:lnTo>
                    <a:lnTo>
                      <a:pt x="736" y="0"/>
                    </a:lnTo>
                    <a:lnTo>
                      <a:pt x="1265" y="180"/>
                    </a:lnTo>
                    <a:close/>
                    <a:moveTo>
                      <a:pt x="860" y="880"/>
                    </a:moveTo>
                    <a:lnTo>
                      <a:pt x="924" y="320"/>
                    </a:lnTo>
                    <a:lnTo>
                      <a:pt x="629" y="802"/>
                    </a:lnTo>
                    <a:lnTo>
                      <a:pt x="860" y="880"/>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cxnSp>
            <p:nvCxnSpPr>
              <p:cNvPr id="389" name="Google Shape;389;p15"/>
              <p:cNvCxnSpPr/>
              <p:nvPr/>
            </p:nvCxnSpPr>
            <p:spPr>
              <a:xfrm flipH="1">
                <a:off x="7126467" y="3691063"/>
                <a:ext cx="152100" cy="211200"/>
              </a:xfrm>
              <a:prstGeom prst="straightConnector1">
                <a:avLst/>
              </a:prstGeom>
              <a:solidFill>
                <a:schemeClr val="lt2"/>
              </a:solidFill>
              <a:ln w="9525" cap="flat" cmpd="sng">
                <a:solidFill>
                  <a:schemeClr val="dk1"/>
                </a:solidFill>
                <a:prstDash val="solid"/>
                <a:round/>
                <a:headEnd type="none" w="med" len="med"/>
                <a:tailEnd type="none" w="med" len="med"/>
              </a:ln>
            </p:spPr>
          </p:cxnSp>
          <p:sp>
            <p:nvSpPr>
              <p:cNvPr id="390" name="Google Shape;390;p15"/>
              <p:cNvSpPr/>
              <p:nvPr/>
            </p:nvSpPr>
            <p:spPr>
              <a:xfrm>
                <a:off x="7571650" y="3056537"/>
                <a:ext cx="293687" cy="392112"/>
              </a:xfrm>
              <a:custGeom>
                <a:avLst/>
                <a:gdLst/>
                <a:ahLst/>
                <a:cxnLst/>
                <a:rect l="l" t="t" r="r" b="b"/>
                <a:pathLst>
                  <a:path w="816" h="1088" extrusionOk="0">
                    <a:moveTo>
                      <a:pt x="635" y="654"/>
                    </a:moveTo>
                    <a:lnTo>
                      <a:pt x="0" y="1087"/>
                    </a:lnTo>
                    <a:lnTo>
                      <a:pt x="238" y="627"/>
                    </a:lnTo>
                    <a:lnTo>
                      <a:pt x="104" y="565"/>
                    </a:lnTo>
                    <a:lnTo>
                      <a:pt x="388" y="0"/>
                    </a:lnTo>
                    <a:lnTo>
                      <a:pt x="815" y="201"/>
                    </a:lnTo>
                    <a:lnTo>
                      <a:pt x="428" y="556"/>
                    </a:lnTo>
                    <a:lnTo>
                      <a:pt x="635" y="654"/>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91" name="Google Shape;391;p15"/>
              <p:cNvSpPr/>
              <p:nvPr/>
            </p:nvSpPr>
            <p:spPr>
              <a:xfrm>
                <a:off x="7408137" y="3100987"/>
                <a:ext cx="147637" cy="317499"/>
              </a:xfrm>
              <a:custGeom>
                <a:avLst/>
                <a:gdLst/>
                <a:ahLst/>
                <a:cxnLst/>
                <a:rect l="l" t="t" r="r" b="b"/>
                <a:pathLst>
                  <a:path w="410" h="881" extrusionOk="0">
                    <a:moveTo>
                      <a:pt x="409" y="355"/>
                    </a:moveTo>
                    <a:lnTo>
                      <a:pt x="178" y="880"/>
                    </a:lnTo>
                    <a:lnTo>
                      <a:pt x="148" y="496"/>
                    </a:lnTo>
                    <a:lnTo>
                      <a:pt x="41" y="509"/>
                    </a:lnTo>
                    <a:lnTo>
                      <a:pt x="0" y="42"/>
                    </a:lnTo>
                    <a:lnTo>
                      <a:pt x="345" y="0"/>
                    </a:lnTo>
                    <a:lnTo>
                      <a:pt x="241" y="376"/>
                    </a:lnTo>
                    <a:lnTo>
                      <a:pt x="409" y="355"/>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392" name="Google Shape;392;p15"/>
            <p:cNvSpPr/>
            <p:nvPr/>
          </p:nvSpPr>
          <p:spPr>
            <a:xfrm rot="-2700000">
              <a:off x="-85875" y="1281800"/>
              <a:ext cx="274637" cy="430212"/>
            </a:xfrm>
            <a:custGeom>
              <a:avLst/>
              <a:gdLst/>
              <a:ahLst/>
              <a:cxnLst/>
              <a:rect l="l" t="t" r="r" b="b"/>
              <a:pathLst>
                <a:path w="762" h="1197" extrusionOk="0">
                  <a:moveTo>
                    <a:pt x="612" y="45"/>
                  </a:moveTo>
                  <a:cubicBezTo>
                    <a:pt x="714" y="90"/>
                    <a:pt x="761" y="210"/>
                    <a:pt x="716" y="312"/>
                  </a:cubicBezTo>
                  <a:lnTo>
                    <a:pt x="465" y="882"/>
                  </a:lnTo>
                  <a:cubicBezTo>
                    <a:pt x="433" y="955"/>
                    <a:pt x="347" y="988"/>
                    <a:pt x="274" y="956"/>
                  </a:cubicBezTo>
                  <a:cubicBezTo>
                    <a:pt x="201" y="924"/>
                    <a:pt x="168" y="838"/>
                    <a:pt x="200" y="765"/>
                  </a:cubicBezTo>
                  <a:lnTo>
                    <a:pt x="418" y="269"/>
                  </a:lnTo>
                  <a:cubicBezTo>
                    <a:pt x="424" y="257"/>
                    <a:pt x="439" y="251"/>
                    <a:pt x="451" y="257"/>
                  </a:cubicBezTo>
                  <a:cubicBezTo>
                    <a:pt x="464" y="262"/>
                    <a:pt x="470" y="277"/>
                    <a:pt x="464" y="290"/>
                  </a:cubicBezTo>
                  <a:lnTo>
                    <a:pt x="246" y="785"/>
                  </a:lnTo>
                  <a:cubicBezTo>
                    <a:pt x="225" y="833"/>
                    <a:pt x="247" y="889"/>
                    <a:pt x="295" y="910"/>
                  </a:cubicBezTo>
                  <a:cubicBezTo>
                    <a:pt x="342" y="931"/>
                    <a:pt x="398" y="909"/>
                    <a:pt x="419" y="861"/>
                  </a:cubicBezTo>
                  <a:lnTo>
                    <a:pt x="670" y="292"/>
                  </a:lnTo>
                  <a:cubicBezTo>
                    <a:pt x="704" y="215"/>
                    <a:pt x="669" y="125"/>
                    <a:pt x="592" y="91"/>
                  </a:cubicBezTo>
                  <a:cubicBezTo>
                    <a:pt x="515" y="58"/>
                    <a:pt x="425" y="93"/>
                    <a:pt x="391" y="169"/>
                  </a:cubicBezTo>
                  <a:lnTo>
                    <a:pt x="102" y="827"/>
                  </a:lnTo>
                  <a:cubicBezTo>
                    <a:pt x="57" y="929"/>
                    <a:pt x="103" y="1049"/>
                    <a:pt x="205" y="1093"/>
                  </a:cubicBezTo>
                  <a:cubicBezTo>
                    <a:pt x="307" y="1138"/>
                    <a:pt x="427" y="1092"/>
                    <a:pt x="472" y="990"/>
                  </a:cubicBezTo>
                  <a:lnTo>
                    <a:pt x="510" y="902"/>
                  </a:lnTo>
                  <a:lnTo>
                    <a:pt x="676" y="526"/>
                  </a:lnTo>
                  <a:cubicBezTo>
                    <a:pt x="681" y="513"/>
                    <a:pt x="696" y="507"/>
                    <a:pt x="709" y="513"/>
                  </a:cubicBezTo>
                  <a:cubicBezTo>
                    <a:pt x="722" y="518"/>
                    <a:pt x="727" y="533"/>
                    <a:pt x="722" y="546"/>
                  </a:cubicBezTo>
                  <a:lnTo>
                    <a:pt x="518" y="1010"/>
                  </a:lnTo>
                  <a:cubicBezTo>
                    <a:pt x="462" y="1138"/>
                    <a:pt x="312" y="1196"/>
                    <a:pt x="185" y="1139"/>
                  </a:cubicBezTo>
                  <a:cubicBezTo>
                    <a:pt x="58" y="1083"/>
                    <a:pt x="0" y="934"/>
                    <a:pt x="56" y="807"/>
                  </a:cubicBezTo>
                  <a:lnTo>
                    <a:pt x="345" y="149"/>
                  </a:lnTo>
                  <a:cubicBezTo>
                    <a:pt x="390" y="47"/>
                    <a:pt x="510" y="0"/>
                    <a:pt x="612" y="4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93" name="Google Shape;393;p15"/>
          <p:cNvGrpSpPr/>
          <p:nvPr/>
        </p:nvGrpSpPr>
        <p:grpSpPr>
          <a:xfrm>
            <a:off x="221595" y="2694718"/>
            <a:ext cx="7939814" cy="2329314"/>
            <a:chOff x="221595" y="2694718"/>
            <a:chExt cx="7939814" cy="2329314"/>
          </a:xfrm>
        </p:grpSpPr>
        <p:grpSp>
          <p:nvGrpSpPr>
            <p:cNvPr id="394" name="Google Shape;394;p15"/>
            <p:cNvGrpSpPr/>
            <p:nvPr/>
          </p:nvGrpSpPr>
          <p:grpSpPr>
            <a:xfrm rot="-5400000">
              <a:off x="7716520" y="4579143"/>
              <a:ext cx="311529" cy="578250"/>
              <a:chOff x="1196975" y="5856287"/>
              <a:chExt cx="231775" cy="430213"/>
            </a:xfrm>
          </p:grpSpPr>
          <p:sp>
            <p:nvSpPr>
              <p:cNvPr id="395" name="Google Shape;395;p1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96" name="Google Shape;396;p1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97" name="Google Shape;397;p1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98" name="Google Shape;398;p1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99" name="Google Shape;399;p1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0" name="Google Shape;400;p1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1" name="Google Shape;401;p1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402" name="Google Shape;402;p15"/>
            <p:cNvGrpSpPr/>
            <p:nvPr/>
          </p:nvGrpSpPr>
          <p:grpSpPr>
            <a:xfrm rot="10800000">
              <a:off x="221595" y="2694718"/>
              <a:ext cx="311529" cy="578250"/>
              <a:chOff x="1196975" y="5856287"/>
              <a:chExt cx="231775" cy="430213"/>
            </a:xfrm>
          </p:grpSpPr>
          <p:sp>
            <p:nvSpPr>
              <p:cNvPr id="403" name="Google Shape;403;p1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4" name="Google Shape;404;p1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5" name="Google Shape;405;p1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6" name="Google Shape;406;p1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7" name="Google Shape;407;p1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8" name="Google Shape;408;p1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9" name="Google Shape;409;p1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410" name="Google Shape;410;p15"/>
          <p:cNvGrpSpPr/>
          <p:nvPr/>
        </p:nvGrpSpPr>
        <p:grpSpPr>
          <a:xfrm>
            <a:off x="8430766" y="781385"/>
            <a:ext cx="617819" cy="2182395"/>
            <a:chOff x="8430766" y="781385"/>
            <a:chExt cx="617819" cy="2182395"/>
          </a:xfrm>
        </p:grpSpPr>
        <p:sp>
          <p:nvSpPr>
            <p:cNvPr id="411" name="Google Shape;411;p15"/>
            <p:cNvSpPr/>
            <p:nvPr/>
          </p:nvSpPr>
          <p:spPr>
            <a:xfrm>
              <a:off x="8768357" y="2211079"/>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12" name="Google Shape;412;p15"/>
            <p:cNvSpPr/>
            <p:nvPr/>
          </p:nvSpPr>
          <p:spPr>
            <a:xfrm>
              <a:off x="8676627" y="781385"/>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13" name="Google Shape;413;p15"/>
            <p:cNvSpPr/>
            <p:nvPr/>
          </p:nvSpPr>
          <p:spPr>
            <a:xfrm>
              <a:off x="8430766" y="2487408"/>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TITLE_ONLY_2_1">
    <p:spTree>
      <p:nvGrpSpPr>
        <p:cNvPr id="1" name="Shape 414"/>
        <p:cNvGrpSpPr/>
        <p:nvPr/>
      </p:nvGrpSpPr>
      <p:grpSpPr>
        <a:xfrm>
          <a:off x="0" y="0"/>
          <a:ext cx="0" cy="0"/>
          <a:chOff x="0" y="0"/>
          <a:chExt cx="0" cy="0"/>
        </a:xfrm>
      </p:grpSpPr>
      <p:sp>
        <p:nvSpPr>
          <p:cNvPr id="415" name="Google Shape;415;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16" name="Google Shape;416;p16"/>
          <p:cNvGrpSpPr/>
          <p:nvPr/>
        </p:nvGrpSpPr>
        <p:grpSpPr>
          <a:xfrm rot="7746633">
            <a:off x="7357054" y="1599392"/>
            <a:ext cx="2614285" cy="2343526"/>
            <a:chOff x="84238" y="4032313"/>
            <a:chExt cx="1846948" cy="1655661"/>
          </a:xfrm>
        </p:grpSpPr>
        <p:sp>
          <p:nvSpPr>
            <p:cNvPr id="417" name="Google Shape;417;p16"/>
            <p:cNvSpPr/>
            <p:nvPr/>
          </p:nvSpPr>
          <p:spPr>
            <a:xfrm rot="6299997">
              <a:off x="360375" y="4077545"/>
              <a:ext cx="1294673" cy="1565196"/>
            </a:xfrm>
            <a:custGeom>
              <a:avLst/>
              <a:gdLst/>
              <a:ahLst/>
              <a:cxnLst/>
              <a:rect l="l" t="t" r="r" b="b"/>
              <a:pathLst>
                <a:path w="2956" h="3571" extrusionOk="0">
                  <a:moveTo>
                    <a:pt x="504" y="0"/>
                  </a:moveTo>
                  <a:lnTo>
                    <a:pt x="2955" y="3570"/>
                  </a:lnTo>
                  <a:lnTo>
                    <a:pt x="0" y="3264"/>
                  </a:lnTo>
                  <a:lnTo>
                    <a:pt x="504" y="0"/>
                  </a:lnTo>
                  <a:close/>
                  <a:moveTo>
                    <a:pt x="1782" y="2873"/>
                  </a:moveTo>
                  <a:lnTo>
                    <a:pt x="850" y="1516"/>
                  </a:lnTo>
                  <a:lnTo>
                    <a:pt x="658" y="2756"/>
                  </a:lnTo>
                  <a:lnTo>
                    <a:pt x="1782" y="2873"/>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18" name="Google Shape;418;p16"/>
            <p:cNvSpPr/>
            <p:nvPr/>
          </p:nvSpPr>
          <p:spPr>
            <a:xfrm rot="6300009">
              <a:off x="186006" y="5140040"/>
              <a:ext cx="102414" cy="69564"/>
            </a:xfrm>
            <a:custGeom>
              <a:avLst/>
              <a:gdLst/>
              <a:ahLst/>
              <a:cxnLst/>
              <a:rect l="l" t="t" r="r" b="b"/>
              <a:pathLst>
                <a:path w="235" h="160" extrusionOk="0">
                  <a:moveTo>
                    <a:pt x="17" y="159"/>
                  </a:moveTo>
                  <a:cubicBezTo>
                    <a:pt x="12" y="159"/>
                    <a:pt x="7" y="157"/>
                    <a:pt x="4" y="152"/>
                  </a:cubicBezTo>
                  <a:cubicBezTo>
                    <a:pt x="0" y="145"/>
                    <a:pt x="2" y="136"/>
                    <a:pt x="9" y="132"/>
                  </a:cubicBezTo>
                  <a:lnTo>
                    <a:pt x="209" y="5"/>
                  </a:lnTo>
                  <a:cubicBezTo>
                    <a:pt x="216" y="0"/>
                    <a:pt x="225" y="2"/>
                    <a:pt x="229" y="9"/>
                  </a:cubicBezTo>
                  <a:cubicBezTo>
                    <a:pt x="234" y="16"/>
                    <a:pt x="232" y="25"/>
                    <a:pt x="225" y="30"/>
                  </a:cubicBezTo>
                  <a:lnTo>
                    <a:pt x="25" y="157"/>
                  </a:lnTo>
                  <a:cubicBezTo>
                    <a:pt x="22" y="158"/>
                    <a:pt x="19"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19" name="Google Shape;419;p16"/>
            <p:cNvSpPr/>
            <p:nvPr/>
          </p:nvSpPr>
          <p:spPr>
            <a:xfrm rot="6299992">
              <a:off x="352274" y="5117800"/>
              <a:ext cx="69564" cy="48308"/>
            </a:xfrm>
            <a:custGeom>
              <a:avLst/>
              <a:gdLst/>
              <a:ahLst/>
              <a:cxnLst/>
              <a:rect l="l" t="t" r="r" b="b"/>
              <a:pathLst>
                <a:path w="160" h="112" extrusionOk="0">
                  <a:moveTo>
                    <a:pt x="17" y="111"/>
                  </a:moveTo>
                  <a:cubicBezTo>
                    <a:pt x="13" y="111"/>
                    <a:pt x="8" y="109"/>
                    <a:pt x="5" y="104"/>
                  </a:cubicBezTo>
                  <a:cubicBezTo>
                    <a:pt x="0" y="97"/>
                    <a:pt x="3" y="88"/>
                    <a:pt x="9" y="84"/>
                  </a:cubicBezTo>
                  <a:lnTo>
                    <a:pt x="134" y="5"/>
                  </a:lnTo>
                  <a:cubicBezTo>
                    <a:pt x="141" y="0"/>
                    <a:pt x="150" y="2"/>
                    <a:pt x="154" y="9"/>
                  </a:cubicBezTo>
                  <a:cubicBezTo>
                    <a:pt x="159" y="16"/>
                    <a:pt x="157" y="25"/>
                    <a:pt x="150" y="30"/>
                  </a:cubicBezTo>
                  <a:lnTo>
                    <a:pt x="25" y="109"/>
                  </a:lnTo>
                  <a:cubicBezTo>
                    <a:pt x="23"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0" name="Google Shape;420;p16"/>
            <p:cNvSpPr/>
            <p:nvPr/>
          </p:nvSpPr>
          <p:spPr>
            <a:xfrm rot="6300009">
              <a:off x="475529" y="5037572"/>
              <a:ext cx="102414" cy="69564"/>
            </a:xfrm>
            <a:custGeom>
              <a:avLst/>
              <a:gdLst/>
              <a:ahLst/>
              <a:cxnLst/>
              <a:rect l="l" t="t" r="r" b="b"/>
              <a:pathLst>
                <a:path w="235" h="160" extrusionOk="0">
                  <a:moveTo>
                    <a:pt x="17" y="159"/>
                  </a:moveTo>
                  <a:cubicBezTo>
                    <a:pt x="12" y="159"/>
                    <a:pt x="7" y="156"/>
                    <a:pt x="4" y="152"/>
                  </a:cubicBezTo>
                  <a:cubicBezTo>
                    <a:pt x="0" y="145"/>
                    <a:pt x="2" y="136"/>
                    <a:pt x="9" y="132"/>
                  </a:cubicBezTo>
                  <a:lnTo>
                    <a:pt x="209" y="5"/>
                  </a:lnTo>
                  <a:cubicBezTo>
                    <a:pt x="216" y="0"/>
                    <a:pt x="225" y="2"/>
                    <a:pt x="230" y="9"/>
                  </a:cubicBezTo>
                  <a:cubicBezTo>
                    <a:pt x="234" y="16"/>
                    <a:pt x="232" y="25"/>
                    <a:pt x="225" y="30"/>
                  </a:cubicBezTo>
                  <a:lnTo>
                    <a:pt x="25" y="157"/>
                  </a:lnTo>
                  <a:cubicBezTo>
                    <a:pt x="22"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1" name="Google Shape;421;p16"/>
            <p:cNvSpPr/>
            <p:nvPr/>
          </p:nvSpPr>
          <p:spPr>
            <a:xfrm rot="6300006">
              <a:off x="643664" y="5015832"/>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49" y="2"/>
                    <a:pt x="154" y="9"/>
                  </a:cubicBezTo>
                  <a:cubicBezTo>
                    <a:pt x="158" y="16"/>
                    <a:pt x="156" y="25"/>
                    <a:pt x="149" y="30"/>
                  </a:cubicBezTo>
                  <a:lnTo>
                    <a:pt x="25" y="109"/>
                  </a:lnTo>
                  <a:cubicBezTo>
                    <a:pt x="22" y="110"/>
                    <a:pt x="19"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2" name="Google Shape;422;p16"/>
            <p:cNvSpPr/>
            <p:nvPr/>
          </p:nvSpPr>
          <p:spPr>
            <a:xfrm rot="6300009">
              <a:off x="766920" y="4935603"/>
              <a:ext cx="102414" cy="69564"/>
            </a:xfrm>
            <a:custGeom>
              <a:avLst/>
              <a:gdLst/>
              <a:ahLst/>
              <a:cxnLst/>
              <a:rect l="l" t="t" r="r" b="b"/>
              <a:pathLst>
                <a:path w="235" h="160" extrusionOk="0">
                  <a:moveTo>
                    <a:pt x="17" y="159"/>
                  </a:moveTo>
                  <a:cubicBezTo>
                    <a:pt x="12" y="159"/>
                    <a:pt x="7" y="156"/>
                    <a:pt x="5" y="152"/>
                  </a:cubicBezTo>
                  <a:cubicBezTo>
                    <a:pt x="0" y="145"/>
                    <a:pt x="2" y="136"/>
                    <a:pt x="9" y="132"/>
                  </a:cubicBezTo>
                  <a:lnTo>
                    <a:pt x="209" y="5"/>
                  </a:lnTo>
                  <a:cubicBezTo>
                    <a:pt x="216" y="0"/>
                    <a:pt x="225" y="2"/>
                    <a:pt x="230" y="9"/>
                  </a:cubicBezTo>
                  <a:cubicBezTo>
                    <a:pt x="234" y="16"/>
                    <a:pt x="232" y="25"/>
                    <a:pt x="225" y="30"/>
                  </a:cubicBezTo>
                  <a:lnTo>
                    <a:pt x="25" y="157"/>
                  </a:lnTo>
                  <a:cubicBezTo>
                    <a:pt x="23"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3" name="Google Shape;423;p16"/>
            <p:cNvSpPr/>
            <p:nvPr/>
          </p:nvSpPr>
          <p:spPr>
            <a:xfrm rot="6300006">
              <a:off x="933188" y="4913364"/>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50" y="2"/>
                    <a:pt x="154" y="9"/>
                  </a:cubicBezTo>
                  <a:cubicBezTo>
                    <a:pt x="158" y="16"/>
                    <a:pt x="156" y="25"/>
                    <a:pt x="149" y="30"/>
                  </a:cubicBezTo>
                  <a:lnTo>
                    <a:pt x="25" y="109"/>
                  </a:lnTo>
                  <a:cubicBezTo>
                    <a:pt x="22"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4" name="Google Shape;424;p16"/>
            <p:cNvSpPr/>
            <p:nvPr/>
          </p:nvSpPr>
          <p:spPr>
            <a:xfrm rot="6299991">
              <a:off x="1055944" y="4835001"/>
              <a:ext cx="102414" cy="69564"/>
            </a:xfrm>
            <a:custGeom>
              <a:avLst/>
              <a:gdLst/>
              <a:ahLst/>
              <a:cxnLst/>
              <a:rect l="l" t="t" r="r" b="b"/>
              <a:pathLst>
                <a:path w="234" h="160" extrusionOk="0">
                  <a:moveTo>
                    <a:pt x="16" y="159"/>
                  </a:moveTo>
                  <a:cubicBezTo>
                    <a:pt x="12" y="159"/>
                    <a:pt x="7" y="156"/>
                    <a:pt x="4" y="152"/>
                  </a:cubicBezTo>
                  <a:cubicBezTo>
                    <a:pt x="0" y="145"/>
                    <a:pt x="2" y="136"/>
                    <a:pt x="9" y="131"/>
                  </a:cubicBezTo>
                  <a:lnTo>
                    <a:pt x="209" y="5"/>
                  </a:lnTo>
                  <a:cubicBezTo>
                    <a:pt x="215" y="0"/>
                    <a:pt x="225" y="2"/>
                    <a:pt x="229" y="9"/>
                  </a:cubicBezTo>
                  <a:cubicBezTo>
                    <a:pt x="233" y="16"/>
                    <a:pt x="231" y="25"/>
                    <a:pt x="224" y="30"/>
                  </a:cubicBezTo>
                  <a:lnTo>
                    <a:pt x="24" y="157"/>
                  </a:lnTo>
                  <a:cubicBezTo>
                    <a:pt x="22" y="158"/>
                    <a:pt x="19" y="159"/>
                    <a:pt x="16"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5" name="Google Shape;425;p16"/>
            <p:cNvSpPr/>
            <p:nvPr/>
          </p:nvSpPr>
          <p:spPr>
            <a:xfrm rot="6299992">
              <a:off x="1224079" y="4813261"/>
              <a:ext cx="69564" cy="48308"/>
            </a:xfrm>
            <a:custGeom>
              <a:avLst/>
              <a:gdLst/>
              <a:ahLst/>
              <a:cxnLst/>
              <a:rect l="l" t="t" r="r" b="b"/>
              <a:pathLst>
                <a:path w="160" h="112" extrusionOk="0">
                  <a:moveTo>
                    <a:pt x="17" y="111"/>
                  </a:moveTo>
                  <a:cubicBezTo>
                    <a:pt x="12" y="111"/>
                    <a:pt x="7" y="109"/>
                    <a:pt x="5" y="104"/>
                  </a:cubicBezTo>
                  <a:cubicBezTo>
                    <a:pt x="0" y="97"/>
                    <a:pt x="2" y="88"/>
                    <a:pt x="9" y="84"/>
                  </a:cubicBezTo>
                  <a:lnTo>
                    <a:pt x="134" y="5"/>
                  </a:lnTo>
                  <a:cubicBezTo>
                    <a:pt x="141" y="0"/>
                    <a:pt x="150" y="2"/>
                    <a:pt x="154" y="9"/>
                  </a:cubicBezTo>
                  <a:cubicBezTo>
                    <a:pt x="159" y="16"/>
                    <a:pt x="157" y="25"/>
                    <a:pt x="150" y="30"/>
                  </a:cubicBezTo>
                  <a:lnTo>
                    <a:pt x="25" y="109"/>
                  </a:lnTo>
                  <a:cubicBezTo>
                    <a:pt x="23"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6" name="Google Shape;426;p16"/>
            <p:cNvSpPr/>
            <p:nvPr/>
          </p:nvSpPr>
          <p:spPr>
            <a:xfrm rot="6300009">
              <a:off x="1345467" y="4732533"/>
              <a:ext cx="102414" cy="69564"/>
            </a:xfrm>
            <a:custGeom>
              <a:avLst/>
              <a:gdLst/>
              <a:ahLst/>
              <a:cxnLst/>
              <a:rect l="l" t="t" r="r" b="b"/>
              <a:pathLst>
                <a:path w="235" h="160" extrusionOk="0">
                  <a:moveTo>
                    <a:pt x="17" y="159"/>
                  </a:moveTo>
                  <a:cubicBezTo>
                    <a:pt x="12" y="159"/>
                    <a:pt x="7" y="156"/>
                    <a:pt x="4" y="152"/>
                  </a:cubicBezTo>
                  <a:cubicBezTo>
                    <a:pt x="0" y="145"/>
                    <a:pt x="2" y="136"/>
                    <a:pt x="9" y="131"/>
                  </a:cubicBezTo>
                  <a:lnTo>
                    <a:pt x="209" y="5"/>
                  </a:lnTo>
                  <a:cubicBezTo>
                    <a:pt x="216" y="0"/>
                    <a:pt x="225" y="2"/>
                    <a:pt x="229" y="9"/>
                  </a:cubicBezTo>
                  <a:cubicBezTo>
                    <a:pt x="234" y="16"/>
                    <a:pt x="232" y="25"/>
                    <a:pt x="225" y="30"/>
                  </a:cubicBezTo>
                  <a:lnTo>
                    <a:pt x="25" y="157"/>
                  </a:lnTo>
                  <a:cubicBezTo>
                    <a:pt x="22" y="158"/>
                    <a:pt x="19"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7" name="Google Shape;427;p16"/>
            <p:cNvSpPr/>
            <p:nvPr/>
          </p:nvSpPr>
          <p:spPr>
            <a:xfrm rot="6300006">
              <a:off x="1513602" y="4710793"/>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49" y="2"/>
                    <a:pt x="153" y="9"/>
                  </a:cubicBezTo>
                  <a:cubicBezTo>
                    <a:pt x="158" y="16"/>
                    <a:pt x="156" y="25"/>
                    <a:pt x="149" y="30"/>
                  </a:cubicBezTo>
                  <a:lnTo>
                    <a:pt x="24" y="109"/>
                  </a:lnTo>
                  <a:cubicBezTo>
                    <a:pt x="22" y="110"/>
                    <a:pt x="19"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8" name="Google Shape;428;p16"/>
            <p:cNvSpPr/>
            <p:nvPr/>
          </p:nvSpPr>
          <p:spPr>
            <a:xfrm rot="6300009">
              <a:off x="1636858" y="4630564"/>
              <a:ext cx="102414" cy="69564"/>
            </a:xfrm>
            <a:custGeom>
              <a:avLst/>
              <a:gdLst/>
              <a:ahLst/>
              <a:cxnLst/>
              <a:rect l="l" t="t" r="r" b="b"/>
              <a:pathLst>
                <a:path w="235" h="160" extrusionOk="0">
                  <a:moveTo>
                    <a:pt x="17" y="159"/>
                  </a:moveTo>
                  <a:cubicBezTo>
                    <a:pt x="12" y="159"/>
                    <a:pt x="7" y="156"/>
                    <a:pt x="4" y="152"/>
                  </a:cubicBezTo>
                  <a:cubicBezTo>
                    <a:pt x="0" y="145"/>
                    <a:pt x="2" y="136"/>
                    <a:pt x="9" y="131"/>
                  </a:cubicBezTo>
                  <a:lnTo>
                    <a:pt x="209" y="5"/>
                  </a:lnTo>
                  <a:cubicBezTo>
                    <a:pt x="216" y="0"/>
                    <a:pt x="225" y="2"/>
                    <a:pt x="230" y="9"/>
                  </a:cubicBezTo>
                  <a:cubicBezTo>
                    <a:pt x="234" y="16"/>
                    <a:pt x="232" y="25"/>
                    <a:pt x="225" y="30"/>
                  </a:cubicBezTo>
                  <a:lnTo>
                    <a:pt x="25" y="157"/>
                  </a:lnTo>
                  <a:cubicBezTo>
                    <a:pt x="22"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29" name="Google Shape;429;p16"/>
            <p:cNvSpPr/>
            <p:nvPr/>
          </p:nvSpPr>
          <p:spPr>
            <a:xfrm rot="6300008">
              <a:off x="559825" y="4352916"/>
              <a:ext cx="649272" cy="732356"/>
            </a:xfrm>
            <a:custGeom>
              <a:avLst/>
              <a:gdLst/>
              <a:ahLst/>
              <a:cxnLst/>
              <a:rect l="l" t="t" r="r" b="b"/>
              <a:pathLst>
                <a:path w="1481" h="1672" extrusionOk="0">
                  <a:moveTo>
                    <a:pt x="1464" y="1671"/>
                  </a:moveTo>
                  <a:cubicBezTo>
                    <a:pt x="1464" y="1671"/>
                    <a:pt x="1464" y="1671"/>
                    <a:pt x="1463" y="1671"/>
                  </a:cubicBezTo>
                  <a:lnTo>
                    <a:pt x="14" y="1570"/>
                  </a:lnTo>
                  <a:cubicBezTo>
                    <a:pt x="10" y="1570"/>
                    <a:pt x="6" y="1568"/>
                    <a:pt x="4" y="1564"/>
                  </a:cubicBezTo>
                  <a:cubicBezTo>
                    <a:pt x="1" y="1561"/>
                    <a:pt x="0" y="1556"/>
                    <a:pt x="1" y="1552"/>
                  </a:cubicBezTo>
                  <a:lnTo>
                    <a:pt x="350" y="12"/>
                  </a:lnTo>
                  <a:cubicBezTo>
                    <a:pt x="351" y="6"/>
                    <a:pt x="356" y="2"/>
                    <a:pt x="362" y="1"/>
                  </a:cubicBezTo>
                  <a:cubicBezTo>
                    <a:pt x="368" y="0"/>
                    <a:pt x="373" y="2"/>
                    <a:pt x="377" y="7"/>
                  </a:cubicBezTo>
                  <a:lnTo>
                    <a:pt x="1477" y="1648"/>
                  </a:lnTo>
                  <a:cubicBezTo>
                    <a:pt x="1480" y="1653"/>
                    <a:pt x="1480" y="1659"/>
                    <a:pt x="1477" y="1664"/>
                  </a:cubicBezTo>
                  <a:cubicBezTo>
                    <a:pt x="1475" y="1668"/>
                    <a:pt x="1470" y="1671"/>
                    <a:pt x="1464" y="1671"/>
                  </a:cubicBezTo>
                  <a:close/>
                  <a:moveTo>
                    <a:pt x="34" y="1542"/>
                  </a:moveTo>
                  <a:lnTo>
                    <a:pt x="1435" y="1639"/>
                  </a:lnTo>
                  <a:lnTo>
                    <a:pt x="371" y="52"/>
                  </a:lnTo>
                  <a:lnTo>
                    <a:pt x="34" y="154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430" name="Google Shape;430;p16"/>
          <p:cNvGrpSpPr/>
          <p:nvPr/>
        </p:nvGrpSpPr>
        <p:grpSpPr>
          <a:xfrm>
            <a:off x="273182" y="3062357"/>
            <a:ext cx="8678548" cy="1421451"/>
            <a:chOff x="273182" y="3062357"/>
            <a:chExt cx="8678548" cy="1421451"/>
          </a:xfrm>
        </p:grpSpPr>
        <p:sp>
          <p:nvSpPr>
            <p:cNvPr id="431" name="Google Shape;431;p16"/>
            <p:cNvSpPr/>
            <p:nvPr/>
          </p:nvSpPr>
          <p:spPr>
            <a:xfrm>
              <a:off x="273182" y="306235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32" name="Google Shape;432;p16"/>
            <p:cNvSpPr/>
            <p:nvPr/>
          </p:nvSpPr>
          <p:spPr>
            <a:xfrm>
              <a:off x="8529054" y="4007436"/>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433" name="Google Shape;433;p16"/>
          <p:cNvGrpSpPr/>
          <p:nvPr/>
        </p:nvGrpSpPr>
        <p:grpSpPr>
          <a:xfrm>
            <a:off x="1466271" y="689303"/>
            <a:ext cx="7429889" cy="4311614"/>
            <a:chOff x="1466271" y="689303"/>
            <a:chExt cx="7429889" cy="4311614"/>
          </a:xfrm>
        </p:grpSpPr>
        <p:grpSp>
          <p:nvGrpSpPr>
            <p:cNvPr id="434" name="Google Shape;434;p16"/>
            <p:cNvGrpSpPr/>
            <p:nvPr/>
          </p:nvGrpSpPr>
          <p:grpSpPr>
            <a:xfrm>
              <a:off x="8584631" y="689303"/>
              <a:ext cx="311529" cy="578250"/>
              <a:chOff x="1196975" y="5856287"/>
              <a:chExt cx="231775" cy="430213"/>
            </a:xfrm>
          </p:grpSpPr>
          <p:sp>
            <p:nvSpPr>
              <p:cNvPr id="435" name="Google Shape;435;p1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36" name="Google Shape;436;p1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37" name="Google Shape;437;p1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38" name="Google Shape;438;p1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39" name="Google Shape;439;p1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40" name="Google Shape;440;p1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41" name="Google Shape;441;p1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442" name="Google Shape;442;p16"/>
            <p:cNvGrpSpPr/>
            <p:nvPr/>
          </p:nvGrpSpPr>
          <p:grpSpPr>
            <a:xfrm rot="5400000">
              <a:off x="1599631" y="4556028"/>
              <a:ext cx="311529" cy="578250"/>
              <a:chOff x="1196975" y="5856287"/>
              <a:chExt cx="231775" cy="430213"/>
            </a:xfrm>
          </p:grpSpPr>
          <p:sp>
            <p:nvSpPr>
              <p:cNvPr id="443" name="Google Shape;443;p1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44" name="Google Shape;444;p1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45" name="Google Shape;445;p1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46" name="Google Shape;446;p1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47" name="Google Shape;447;p1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48" name="Google Shape;448;p1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49" name="Google Shape;449;p1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50"/>
        <p:cNvGrpSpPr/>
        <p:nvPr/>
      </p:nvGrpSpPr>
      <p:grpSpPr>
        <a:xfrm>
          <a:off x="0" y="0"/>
          <a:ext cx="0" cy="0"/>
          <a:chOff x="0" y="0"/>
          <a:chExt cx="0" cy="0"/>
        </a:xfrm>
      </p:grpSpPr>
      <p:sp>
        <p:nvSpPr>
          <p:cNvPr id="451" name="Google Shape;451;p17"/>
          <p:cNvSpPr txBox="1">
            <a:spLocks noGrp="1"/>
          </p:cNvSpPr>
          <p:nvPr>
            <p:ph type="title"/>
          </p:nvPr>
        </p:nvSpPr>
        <p:spPr>
          <a:xfrm>
            <a:off x="4331275" y="3100300"/>
            <a:ext cx="4099500" cy="661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452" name="Google Shape;452;p17"/>
          <p:cNvSpPr txBox="1">
            <a:spLocks noGrp="1"/>
          </p:cNvSpPr>
          <p:nvPr>
            <p:ph type="subTitle" idx="1"/>
          </p:nvPr>
        </p:nvSpPr>
        <p:spPr>
          <a:xfrm>
            <a:off x="3052250" y="614400"/>
            <a:ext cx="5378400" cy="2375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453" name="Google Shape;453;p17"/>
          <p:cNvGrpSpPr/>
          <p:nvPr/>
        </p:nvGrpSpPr>
        <p:grpSpPr>
          <a:xfrm>
            <a:off x="551146" y="131413"/>
            <a:ext cx="6504775" cy="4848979"/>
            <a:chOff x="551146" y="131413"/>
            <a:chExt cx="6504775" cy="4848979"/>
          </a:xfrm>
        </p:grpSpPr>
        <p:grpSp>
          <p:nvGrpSpPr>
            <p:cNvPr id="454" name="Google Shape;454;p17"/>
            <p:cNvGrpSpPr/>
            <p:nvPr/>
          </p:nvGrpSpPr>
          <p:grpSpPr>
            <a:xfrm rot="5400000">
              <a:off x="684506" y="-1947"/>
              <a:ext cx="311529" cy="578250"/>
              <a:chOff x="1196975" y="5856287"/>
              <a:chExt cx="231775" cy="430213"/>
            </a:xfrm>
          </p:grpSpPr>
          <p:sp>
            <p:nvSpPr>
              <p:cNvPr id="455" name="Google Shape;455;p1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56" name="Google Shape;456;p1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57" name="Google Shape;457;p1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58" name="Google Shape;458;p1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59" name="Google Shape;459;p1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60" name="Google Shape;460;p1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61" name="Google Shape;461;p1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462" name="Google Shape;462;p17"/>
            <p:cNvGrpSpPr/>
            <p:nvPr/>
          </p:nvGrpSpPr>
          <p:grpSpPr>
            <a:xfrm rot="-5400000">
              <a:off x="6611031" y="4535503"/>
              <a:ext cx="311529" cy="578250"/>
              <a:chOff x="1196975" y="5856287"/>
              <a:chExt cx="231775" cy="430213"/>
            </a:xfrm>
          </p:grpSpPr>
          <p:sp>
            <p:nvSpPr>
              <p:cNvPr id="463" name="Google Shape;463;p1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64" name="Google Shape;464;p1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65" name="Google Shape;465;p1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66" name="Google Shape;466;p1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67" name="Google Shape;467;p1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68" name="Google Shape;468;p1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69" name="Google Shape;469;p1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470" name="Google Shape;470;p17"/>
          <p:cNvSpPr/>
          <p:nvPr/>
        </p:nvSpPr>
        <p:spPr>
          <a:xfrm>
            <a:off x="300284" y="2115325"/>
            <a:ext cx="355679" cy="403672"/>
          </a:xfrm>
          <a:custGeom>
            <a:avLst/>
            <a:gdLst/>
            <a:ahLst/>
            <a:cxnLst/>
            <a:rect l="l" t="t" r="r" b="b"/>
            <a:pathLst>
              <a:path w="719" h="815" extrusionOk="0">
                <a:moveTo>
                  <a:pt x="292" y="486"/>
                </a:moveTo>
                <a:lnTo>
                  <a:pt x="292" y="486"/>
                </a:lnTo>
                <a:cubicBezTo>
                  <a:pt x="191" y="435"/>
                  <a:pt x="94" y="378"/>
                  <a:pt x="0" y="316"/>
                </a:cubicBezTo>
                <a:lnTo>
                  <a:pt x="0" y="316"/>
                </a:lnTo>
                <a:cubicBezTo>
                  <a:pt x="100" y="305"/>
                  <a:pt x="198" y="296"/>
                  <a:pt x="298" y="288"/>
                </a:cubicBezTo>
                <a:lnTo>
                  <a:pt x="298" y="288"/>
                </a:lnTo>
                <a:cubicBezTo>
                  <a:pt x="302" y="191"/>
                  <a:pt x="310" y="95"/>
                  <a:pt x="321" y="0"/>
                </a:cubicBezTo>
                <a:lnTo>
                  <a:pt x="325" y="0"/>
                </a:lnTo>
                <a:lnTo>
                  <a:pt x="325" y="0"/>
                </a:lnTo>
                <a:cubicBezTo>
                  <a:pt x="376" y="90"/>
                  <a:pt x="425" y="181"/>
                  <a:pt x="475" y="270"/>
                </a:cubicBezTo>
                <a:lnTo>
                  <a:pt x="475" y="270"/>
                </a:lnTo>
                <a:cubicBezTo>
                  <a:pt x="557" y="261"/>
                  <a:pt x="637" y="254"/>
                  <a:pt x="718" y="246"/>
                </a:cubicBezTo>
                <a:lnTo>
                  <a:pt x="718" y="246"/>
                </a:lnTo>
                <a:cubicBezTo>
                  <a:pt x="669" y="312"/>
                  <a:pt x="621" y="378"/>
                  <a:pt x="574" y="444"/>
                </a:cubicBezTo>
                <a:lnTo>
                  <a:pt x="574" y="444"/>
                </a:lnTo>
                <a:cubicBezTo>
                  <a:pt x="612" y="514"/>
                  <a:pt x="650" y="583"/>
                  <a:pt x="689" y="652"/>
                </a:cubicBezTo>
                <a:lnTo>
                  <a:pt x="689" y="652"/>
                </a:lnTo>
                <a:cubicBezTo>
                  <a:pt x="617" y="628"/>
                  <a:pt x="548" y="602"/>
                  <a:pt x="480" y="573"/>
                </a:cubicBezTo>
                <a:lnTo>
                  <a:pt x="480" y="573"/>
                </a:lnTo>
                <a:cubicBezTo>
                  <a:pt x="421" y="653"/>
                  <a:pt x="362" y="734"/>
                  <a:pt x="303" y="814"/>
                </a:cubicBezTo>
                <a:lnTo>
                  <a:pt x="303" y="814"/>
                </a:lnTo>
                <a:cubicBezTo>
                  <a:pt x="296" y="705"/>
                  <a:pt x="292" y="595"/>
                  <a:pt x="292" y="486"/>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471"/>
        <p:cNvGrpSpPr/>
        <p:nvPr/>
      </p:nvGrpSpPr>
      <p:grpSpPr>
        <a:xfrm>
          <a:off x="0" y="0"/>
          <a:ext cx="0" cy="0"/>
          <a:chOff x="0" y="0"/>
          <a:chExt cx="0" cy="0"/>
        </a:xfrm>
      </p:grpSpPr>
      <p:sp>
        <p:nvSpPr>
          <p:cNvPr id="472" name="Google Shape;472;p18"/>
          <p:cNvSpPr txBox="1">
            <a:spLocks noGrp="1"/>
          </p:cNvSpPr>
          <p:nvPr>
            <p:ph type="title"/>
          </p:nvPr>
        </p:nvSpPr>
        <p:spPr>
          <a:xfrm>
            <a:off x="713225" y="1455088"/>
            <a:ext cx="3605400" cy="12948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73" name="Google Shape;473;p18"/>
          <p:cNvSpPr txBox="1">
            <a:spLocks noGrp="1"/>
          </p:cNvSpPr>
          <p:nvPr>
            <p:ph type="subTitle" idx="1"/>
          </p:nvPr>
        </p:nvSpPr>
        <p:spPr>
          <a:xfrm>
            <a:off x="713225" y="2749713"/>
            <a:ext cx="3605400" cy="938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4" name="Google Shape;474;p18"/>
          <p:cNvSpPr>
            <a:spLocks noGrp="1"/>
          </p:cNvSpPr>
          <p:nvPr>
            <p:ph type="pic" idx="2"/>
          </p:nvPr>
        </p:nvSpPr>
        <p:spPr>
          <a:xfrm>
            <a:off x="5273100" y="533917"/>
            <a:ext cx="2910000" cy="4075800"/>
          </a:xfrm>
          <a:prstGeom prst="roundRect">
            <a:avLst>
              <a:gd name="adj" fmla="val 16667"/>
            </a:avLst>
          </a:prstGeom>
          <a:noFill/>
          <a:ln>
            <a:noFill/>
          </a:ln>
        </p:spPr>
      </p:sp>
      <p:grpSp>
        <p:nvGrpSpPr>
          <p:cNvPr id="475" name="Google Shape;475;p18"/>
          <p:cNvGrpSpPr/>
          <p:nvPr/>
        </p:nvGrpSpPr>
        <p:grpSpPr>
          <a:xfrm>
            <a:off x="8399116" y="2399874"/>
            <a:ext cx="656653" cy="884497"/>
            <a:chOff x="8399116" y="2399874"/>
            <a:chExt cx="656653" cy="884497"/>
          </a:xfrm>
        </p:grpSpPr>
        <p:sp>
          <p:nvSpPr>
            <p:cNvPr id="476" name="Google Shape;476;p18"/>
            <p:cNvSpPr/>
            <p:nvPr/>
          </p:nvSpPr>
          <p:spPr>
            <a:xfrm>
              <a:off x="8789552" y="2999485"/>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77" name="Google Shape;477;p18"/>
            <p:cNvSpPr/>
            <p:nvPr/>
          </p:nvSpPr>
          <p:spPr>
            <a:xfrm>
              <a:off x="8399116" y="2399874"/>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478" name="Google Shape;478;p18"/>
          <p:cNvGrpSpPr/>
          <p:nvPr/>
        </p:nvGrpSpPr>
        <p:grpSpPr>
          <a:xfrm>
            <a:off x="6114196" y="1627178"/>
            <a:ext cx="2707614" cy="3428639"/>
            <a:chOff x="6114196" y="1627178"/>
            <a:chExt cx="2707614" cy="3428639"/>
          </a:xfrm>
        </p:grpSpPr>
        <p:grpSp>
          <p:nvGrpSpPr>
            <p:cNvPr id="479" name="Google Shape;479;p18"/>
            <p:cNvGrpSpPr/>
            <p:nvPr/>
          </p:nvGrpSpPr>
          <p:grpSpPr>
            <a:xfrm>
              <a:off x="8510281" y="1627178"/>
              <a:ext cx="311529" cy="578250"/>
              <a:chOff x="1196975" y="5856287"/>
              <a:chExt cx="231775" cy="430213"/>
            </a:xfrm>
          </p:grpSpPr>
          <p:sp>
            <p:nvSpPr>
              <p:cNvPr id="480" name="Google Shape;480;p1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81" name="Google Shape;481;p1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82" name="Google Shape;482;p1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83" name="Google Shape;483;p1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84" name="Google Shape;484;p1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85" name="Google Shape;485;p1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86" name="Google Shape;486;p1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487" name="Google Shape;487;p18"/>
            <p:cNvGrpSpPr/>
            <p:nvPr/>
          </p:nvGrpSpPr>
          <p:grpSpPr>
            <a:xfrm rot="-5400000">
              <a:off x="6247556" y="4610928"/>
              <a:ext cx="311529" cy="578250"/>
              <a:chOff x="1196975" y="5856287"/>
              <a:chExt cx="231775" cy="430213"/>
            </a:xfrm>
          </p:grpSpPr>
          <p:sp>
            <p:nvSpPr>
              <p:cNvPr id="488" name="Google Shape;488;p1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89" name="Google Shape;489;p1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90" name="Google Shape;490;p1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91" name="Google Shape;491;p1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92" name="Google Shape;492;p1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93" name="Google Shape;493;p1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94" name="Google Shape;494;p1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495"/>
        <p:cNvGrpSpPr/>
        <p:nvPr/>
      </p:nvGrpSpPr>
      <p:grpSpPr>
        <a:xfrm>
          <a:off x="0" y="0"/>
          <a:ext cx="0" cy="0"/>
          <a:chOff x="0" y="0"/>
          <a:chExt cx="0" cy="0"/>
        </a:xfrm>
      </p:grpSpPr>
      <p:sp>
        <p:nvSpPr>
          <p:cNvPr id="496" name="Google Shape;496;p19"/>
          <p:cNvSpPr txBox="1">
            <a:spLocks noGrp="1"/>
          </p:cNvSpPr>
          <p:nvPr>
            <p:ph type="title"/>
          </p:nvPr>
        </p:nvSpPr>
        <p:spPr>
          <a:xfrm>
            <a:off x="720000" y="1445375"/>
            <a:ext cx="3003900" cy="10632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97" name="Google Shape;497;p19"/>
          <p:cNvSpPr txBox="1">
            <a:spLocks noGrp="1"/>
          </p:cNvSpPr>
          <p:nvPr>
            <p:ph type="subTitle" idx="1"/>
          </p:nvPr>
        </p:nvSpPr>
        <p:spPr>
          <a:xfrm>
            <a:off x="720000" y="2508575"/>
            <a:ext cx="3003900" cy="1063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2">
  <p:cSld name="CUSTOM_4_1">
    <p:spTree>
      <p:nvGrpSpPr>
        <p:cNvPr id="1" name="Shape 498"/>
        <p:cNvGrpSpPr/>
        <p:nvPr/>
      </p:nvGrpSpPr>
      <p:grpSpPr>
        <a:xfrm>
          <a:off x="0" y="0"/>
          <a:ext cx="0" cy="0"/>
          <a:chOff x="0" y="0"/>
          <a:chExt cx="0" cy="0"/>
        </a:xfrm>
      </p:grpSpPr>
      <p:sp>
        <p:nvSpPr>
          <p:cNvPr id="499" name="Google Shape;499;p20"/>
          <p:cNvSpPr txBox="1">
            <a:spLocks noGrp="1"/>
          </p:cNvSpPr>
          <p:nvPr>
            <p:ph type="title"/>
          </p:nvPr>
        </p:nvSpPr>
        <p:spPr>
          <a:xfrm>
            <a:off x="5615425" y="1501200"/>
            <a:ext cx="2815200" cy="1060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00" name="Google Shape;500;p20"/>
          <p:cNvSpPr txBox="1">
            <a:spLocks noGrp="1"/>
          </p:cNvSpPr>
          <p:nvPr>
            <p:ph type="subTitle" idx="1"/>
          </p:nvPr>
        </p:nvSpPr>
        <p:spPr>
          <a:xfrm>
            <a:off x="5615575" y="2562000"/>
            <a:ext cx="2815200" cy="10803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3">
  <p:cSld name="TITLE_AND_BODY_1">
    <p:spTree>
      <p:nvGrpSpPr>
        <p:cNvPr id="1" name="Shape 501"/>
        <p:cNvGrpSpPr/>
        <p:nvPr/>
      </p:nvGrpSpPr>
      <p:grpSpPr>
        <a:xfrm>
          <a:off x="0" y="0"/>
          <a:ext cx="0" cy="0"/>
          <a:chOff x="0" y="0"/>
          <a:chExt cx="0" cy="0"/>
        </a:xfrm>
      </p:grpSpPr>
      <p:sp>
        <p:nvSpPr>
          <p:cNvPr id="502" name="Google Shape;502;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03" name="Google Shape;503;p21"/>
          <p:cNvSpPr txBox="1">
            <a:spLocks noGrp="1"/>
          </p:cNvSpPr>
          <p:nvPr>
            <p:ph type="body" idx="1"/>
          </p:nvPr>
        </p:nvSpPr>
        <p:spPr>
          <a:xfrm>
            <a:off x="720000" y="1215750"/>
            <a:ext cx="7704000" cy="18177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Font typeface="Nunito Light"/>
              <a:buChar char="●"/>
              <a:defRPr sz="1200"/>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504" name="Google Shape;504;p21"/>
          <p:cNvGrpSpPr/>
          <p:nvPr/>
        </p:nvGrpSpPr>
        <p:grpSpPr>
          <a:xfrm flipH="1">
            <a:off x="8093812" y="1188863"/>
            <a:ext cx="1212852" cy="2065463"/>
            <a:chOff x="4516412" y="3876576"/>
            <a:chExt cx="1212852" cy="2065463"/>
          </a:xfrm>
        </p:grpSpPr>
        <p:sp>
          <p:nvSpPr>
            <p:cNvPr id="505" name="Google Shape;505;p21"/>
            <p:cNvSpPr/>
            <p:nvPr/>
          </p:nvSpPr>
          <p:spPr>
            <a:xfrm>
              <a:off x="4582508" y="3942671"/>
              <a:ext cx="1146756" cy="1133522"/>
            </a:xfrm>
            <a:custGeom>
              <a:avLst/>
              <a:gdLst/>
              <a:ahLst/>
              <a:cxnLst/>
              <a:rect l="l" t="t" r="r" b="b"/>
              <a:pathLst>
                <a:path w="1528" h="1511" extrusionOk="0">
                  <a:moveTo>
                    <a:pt x="1390" y="1027"/>
                  </a:moveTo>
                  <a:lnTo>
                    <a:pt x="1390" y="1027"/>
                  </a:lnTo>
                  <a:cubicBezTo>
                    <a:pt x="1268" y="1338"/>
                    <a:pt x="948" y="1510"/>
                    <a:pt x="634" y="1452"/>
                  </a:cubicBezTo>
                  <a:lnTo>
                    <a:pt x="634" y="1452"/>
                  </a:lnTo>
                  <a:cubicBezTo>
                    <a:pt x="590" y="1445"/>
                    <a:pt x="548" y="1433"/>
                    <a:pt x="507" y="1416"/>
                  </a:cubicBezTo>
                  <a:lnTo>
                    <a:pt x="507" y="1416"/>
                  </a:lnTo>
                  <a:cubicBezTo>
                    <a:pt x="465" y="1400"/>
                    <a:pt x="426" y="1380"/>
                    <a:pt x="389" y="1357"/>
                  </a:cubicBezTo>
                  <a:lnTo>
                    <a:pt x="389" y="1357"/>
                  </a:lnTo>
                  <a:cubicBezTo>
                    <a:pt x="119" y="1184"/>
                    <a:pt x="0" y="838"/>
                    <a:pt x="121" y="527"/>
                  </a:cubicBezTo>
                  <a:lnTo>
                    <a:pt x="121" y="527"/>
                  </a:lnTo>
                  <a:cubicBezTo>
                    <a:pt x="258" y="174"/>
                    <a:pt x="653" y="0"/>
                    <a:pt x="1004" y="138"/>
                  </a:cubicBezTo>
                  <a:lnTo>
                    <a:pt x="1004" y="138"/>
                  </a:lnTo>
                  <a:cubicBezTo>
                    <a:pt x="1354" y="276"/>
                    <a:pt x="1527" y="674"/>
                    <a:pt x="1390" y="1027"/>
                  </a:cubicBezTo>
                  <a:close/>
                  <a:moveTo>
                    <a:pt x="1279" y="983"/>
                  </a:moveTo>
                  <a:lnTo>
                    <a:pt x="1279" y="983"/>
                  </a:lnTo>
                  <a:cubicBezTo>
                    <a:pt x="1393" y="692"/>
                    <a:pt x="1249" y="364"/>
                    <a:pt x="961" y="250"/>
                  </a:cubicBezTo>
                  <a:lnTo>
                    <a:pt x="961" y="250"/>
                  </a:lnTo>
                  <a:cubicBezTo>
                    <a:pt x="672" y="136"/>
                    <a:pt x="344" y="280"/>
                    <a:pt x="232" y="572"/>
                  </a:cubicBezTo>
                  <a:lnTo>
                    <a:pt x="232" y="572"/>
                  </a:lnTo>
                  <a:cubicBezTo>
                    <a:pt x="118" y="862"/>
                    <a:pt x="261" y="1191"/>
                    <a:pt x="551" y="1303"/>
                  </a:cubicBezTo>
                  <a:lnTo>
                    <a:pt x="551" y="1303"/>
                  </a:lnTo>
                  <a:cubicBezTo>
                    <a:pt x="840" y="1418"/>
                    <a:pt x="1165" y="1274"/>
                    <a:pt x="1279" y="98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06" name="Google Shape;506;p21"/>
            <p:cNvSpPr/>
            <p:nvPr/>
          </p:nvSpPr>
          <p:spPr>
            <a:xfrm>
              <a:off x="4516412" y="5201775"/>
              <a:ext cx="449446" cy="740264"/>
            </a:xfrm>
            <a:custGeom>
              <a:avLst/>
              <a:gdLst/>
              <a:ahLst/>
              <a:cxnLst/>
              <a:rect l="l" t="t" r="r" b="b"/>
              <a:pathLst>
                <a:path w="600" h="986" extrusionOk="0">
                  <a:moveTo>
                    <a:pt x="342" y="850"/>
                  </a:moveTo>
                  <a:lnTo>
                    <a:pt x="342" y="850"/>
                  </a:lnTo>
                  <a:cubicBezTo>
                    <a:pt x="311" y="939"/>
                    <a:pt x="214" y="985"/>
                    <a:pt x="126" y="951"/>
                  </a:cubicBezTo>
                  <a:lnTo>
                    <a:pt x="126" y="951"/>
                  </a:lnTo>
                  <a:cubicBezTo>
                    <a:pt x="41" y="918"/>
                    <a:pt x="0" y="822"/>
                    <a:pt x="33" y="737"/>
                  </a:cubicBezTo>
                  <a:lnTo>
                    <a:pt x="33" y="737"/>
                  </a:lnTo>
                  <a:cubicBezTo>
                    <a:pt x="33" y="735"/>
                    <a:pt x="34" y="732"/>
                    <a:pt x="35" y="730"/>
                  </a:cubicBezTo>
                  <a:lnTo>
                    <a:pt x="355" y="0"/>
                  </a:lnTo>
                  <a:lnTo>
                    <a:pt x="419" y="26"/>
                  </a:lnTo>
                  <a:lnTo>
                    <a:pt x="535" y="71"/>
                  </a:lnTo>
                  <a:lnTo>
                    <a:pt x="599" y="97"/>
                  </a:lnTo>
                  <a:lnTo>
                    <a:pt x="342" y="850"/>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07" name="Google Shape;507;p21"/>
            <p:cNvSpPr/>
            <p:nvPr/>
          </p:nvSpPr>
          <p:spPr>
            <a:xfrm>
              <a:off x="4853498" y="4960530"/>
              <a:ext cx="204895" cy="128883"/>
            </a:xfrm>
            <a:custGeom>
              <a:avLst/>
              <a:gdLst/>
              <a:ahLst/>
              <a:cxnLst/>
              <a:rect l="l" t="t" r="r" b="b"/>
              <a:pathLst>
                <a:path w="274" h="170" extrusionOk="0">
                  <a:moveTo>
                    <a:pt x="273" y="95"/>
                  </a:moveTo>
                  <a:lnTo>
                    <a:pt x="243" y="169"/>
                  </a:lnTo>
                  <a:lnTo>
                    <a:pt x="179" y="144"/>
                  </a:lnTo>
                  <a:lnTo>
                    <a:pt x="64" y="99"/>
                  </a:lnTo>
                  <a:lnTo>
                    <a:pt x="0" y="73"/>
                  </a:lnTo>
                  <a:lnTo>
                    <a:pt x="28" y="0"/>
                  </a:lnTo>
                  <a:lnTo>
                    <a:pt x="28" y="0"/>
                  </a:lnTo>
                  <a:cubicBezTo>
                    <a:pt x="65" y="23"/>
                    <a:pt x="104" y="43"/>
                    <a:pt x="146" y="59"/>
                  </a:cubicBezTo>
                  <a:lnTo>
                    <a:pt x="146" y="59"/>
                  </a:lnTo>
                  <a:cubicBezTo>
                    <a:pt x="187" y="76"/>
                    <a:pt x="229" y="88"/>
                    <a:pt x="273" y="95"/>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08" name="Google Shape;508;p21"/>
            <p:cNvSpPr/>
            <p:nvPr/>
          </p:nvSpPr>
          <p:spPr>
            <a:xfrm>
              <a:off x="4830366" y="5033234"/>
              <a:ext cx="161932" cy="221416"/>
            </a:xfrm>
            <a:custGeom>
              <a:avLst/>
              <a:gdLst/>
              <a:ahLst/>
              <a:cxnLst/>
              <a:rect l="l" t="t" r="r" b="b"/>
              <a:pathLst>
                <a:path w="214" h="297" extrusionOk="0">
                  <a:moveTo>
                    <a:pt x="0" y="251"/>
                  </a:moveTo>
                  <a:lnTo>
                    <a:pt x="98" y="0"/>
                  </a:lnTo>
                  <a:lnTo>
                    <a:pt x="213" y="45"/>
                  </a:lnTo>
                  <a:lnTo>
                    <a:pt x="116" y="296"/>
                  </a:lnTo>
                  <a:lnTo>
                    <a:pt x="0" y="251"/>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09" name="Google Shape;509;p21"/>
            <p:cNvSpPr/>
            <p:nvPr/>
          </p:nvSpPr>
          <p:spPr>
            <a:xfrm>
              <a:off x="4747746" y="5244737"/>
              <a:ext cx="211504" cy="82617"/>
            </a:xfrm>
            <a:custGeom>
              <a:avLst/>
              <a:gdLst/>
              <a:ahLst/>
              <a:cxnLst/>
              <a:rect l="l" t="t" r="r" b="b"/>
              <a:pathLst>
                <a:path w="282" h="112" extrusionOk="0">
                  <a:moveTo>
                    <a:pt x="268" y="111"/>
                  </a:moveTo>
                  <a:lnTo>
                    <a:pt x="268" y="111"/>
                  </a:lnTo>
                  <a:lnTo>
                    <a:pt x="268" y="111"/>
                  </a:lnTo>
                  <a:lnTo>
                    <a:pt x="268" y="111"/>
                  </a:lnTo>
                  <a:cubicBezTo>
                    <a:pt x="176" y="105"/>
                    <a:pt x="86" y="75"/>
                    <a:pt x="8" y="26"/>
                  </a:cubicBezTo>
                  <a:lnTo>
                    <a:pt x="8" y="26"/>
                  </a:lnTo>
                  <a:cubicBezTo>
                    <a:pt x="3" y="22"/>
                    <a:pt x="0" y="13"/>
                    <a:pt x="4" y="7"/>
                  </a:cubicBezTo>
                  <a:lnTo>
                    <a:pt x="4" y="7"/>
                  </a:lnTo>
                  <a:cubicBezTo>
                    <a:pt x="8" y="1"/>
                    <a:pt x="16" y="0"/>
                    <a:pt x="22" y="3"/>
                  </a:cubicBezTo>
                  <a:lnTo>
                    <a:pt x="22" y="3"/>
                  </a:lnTo>
                  <a:cubicBezTo>
                    <a:pt x="96" y="50"/>
                    <a:pt x="181" y="78"/>
                    <a:pt x="269" y="85"/>
                  </a:cubicBezTo>
                  <a:lnTo>
                    <a:pt x="269" y="85"/>
                  </a:lnTo>
                  <a:cubicBezTo>
                    <a:pt x="276" y="85"/>
                    <a:pt x="281" y="90"/>
                    <a:pt x="281" y="98"/>
                  </a:cubicBezTo>
                  <a:lnTo>
                    <a:pt x="281" y="98"/>
                  </a:lnTo>
                  <a:cubicBezTo>
                    <a:pt x="280" y="106"/>
                    <a:pt x="275" y="111"/>
                    <a:pt x="268"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0" name="Google Shape;510;p21"/>
            <p:cNvSpPr/>
            <p:nvPr/>
          </p:nvSpPr>
          <p:spPr>
            <a:xfrm>
              <a:off x="4714698" y="5297613"/>
              <a:ext cx="224724" cy="92533"/>
            </a:xfrm>
            <a:custGeom>
              <a:avLst/>
              <a:gdLst/>
              <a:ahLst/>
              <a:cxnLst/>
              <a:rect l="l" t="t" r="r" b="b"/>
              <a:pathLst>
                <a:path w="301" h="125" extrusionOk="0">
                  <a:moveTo>
                    <a:pt x="285" y="124"/>
                  </a:moveTo>
                  <a:lnTo>
                    <a:pt x="285" y="124"/>
                  </a:lnTo>
                  <a:lnTo>
                    <a:pt x="285" y="124"/>
                  </a:lnTo>
                  <a:lnTo>
                    <a:pt x="285" y="124"/>
                  </a:lnTo>
                  <a:cubicBezTo>
                    <a:pt x="187" y="111"/>
                    <a:pt x="93" y="77"/>
                    <a:pt x="9" y="27"/>
                  </a:cubicBezTo>
                  <a:lnTo>
                    <a:pt x="9" y="27"/>
                  </a:lnTo>
                  <a:cubicBezTo>
                    <a:pt x="2" y="24"/>
                    <a:pt x="0" y="16"/>
                    <a:pt x="3" y="9"/>
                  </a:cubicBezTo>
                  <a:lnTo>
                    <a:pt x="3" y="9"/>
                  </a:lnTo>
                  <a:cubicBezTo>
                    <a:pt x="8" y="3"/>
                    <a:pt x="16" y="0"/>
                    <a:pt x="20" y="5"/>
                  </a:cubicBezTo>
                  <a:lnTo>
                    <a:pt x="20" y="5"/>
                  </a:lnTo>
                  <a:cubicBezTo>
                    <a:pt x="102" y="53"/>
                    <a:pt x="194" y="84"/>
                    <a:pt x="287" y="97"/>
                  </a:cubicBezTo>
                  <a:lnTo>
                    <a:pt x="287" y="97"/>
                  </a:lnTo>
                  <a:cubicBezTo>
                    <a:pt x="295" y="98"/>
                    <a:pt x="300" y="105"/>
                    <a:pt x="299" y="112"/>
                  </a:cubicBezTo>
                  <a:lnTo>
                    <a:pt x="299" y="112"/>
                  </a:lnTo>
                  <a:cubicBezTo>
                    <a:pt x="297" y="119"/>
                    <a:pt x="291" y="124"/>
                    <a:pt x="285" y="12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1" name="Google Shape;511;p21"/>
            <p:cNvSpPr/>
            <p:nvPr/>
          </p:nvSpPr>
          <p:spPr>
            <a:xfrm>
              <a:off x="4807232" y="4154174"/>
              <a:ext cx="320561" cy="297427"/>
            </a:xfrm>
            <a:custGeom>
              <a:avLst/>
              <a:gdLst/>
              <a:ahLst/>
              <a:cxnLst/>
              <a:rect l="l" t="t" r="r" b="b"/>
              <a:pathLst>
                <a:path w="428" h="395" extrusionOk="0">
                  <a:moveTo>
                    <a:pt x="15" y="394"/>
                  </a:moveTo>
                  <a:lnTo>
                    <a:pt x="15" y="394"/>
                  </a:lnTo>
                  <a:cubicBezTo>
                    <a:pt x="14" y="394"/>
                    <a:pt x="12" y="394"/>
                    <a:pt x="11" y="394"/>
                  </a:cubicBezTo>
                  <a:lnTo>
                    <a:pt x="11" y="394"/>
                  </a:lnTo>
                  <a:cubicBezTo>
                    <a:pt x="5" y="393"/>
                    <a:pt x="0" y="385"/>
                    <a:pt x="2" y="378"/>
                  </a:cubicBezTo>
                  <a:lnTo>
                    <a:pt x="2" y="378"/>
                  </a:lnTo>
                  <a:cubicBezTo>
                    <a:pt x="23" y="282"/>
                    <a:pt x="74" y="192"/>
                    <a:pt x="147" y="125"/>
                  </a:cubicBezTo>
                  <a:lnTo>
                    <a:pt x="147" y="125"/>
                  </a:lnTo>
                  <a:cubicBezTo>
                    <a:pt x="220" y="58"/>
                    <a:pt x="313" y="14"/>
                    <a:pt x="411" y="1"/>
                  </a:cubicBezTo>
                  <a:lnTo>
                    <a:pt x="411" y="1"/>
                  </a:lnTo>
                  <a:cubicBezTo>
                    <a:pt x="419" y="0"/>
                    <a:pt x="425" y="5"/>
                    <a:pt x="426" y="13"/>
                  </a:cubicBezTo>
                  <a:lnTo>
                    <a:pt x="426" y="13"/>
                  </a:lnTo>
                  <a:cubicBezTo>
                    <a:pt x="427" y="20"/>
                    <a:pt x="421" y="27"/>
                    <a:pt x="414" y="28"/>
                  </a:cubicBezTo>
                  <a:lnTo>
                    <a:pt x="414" y="28"/>
                  </a:lnTo>
                  <a:cubicBezTo>
                    <a:pt x="321" y="39"/>
                    <a:pt x="233" y="81"/>
                    <a:pt x="165" y="145"/>
                  </a:cubicBezTo>
                  <a:lnTo>
                    <a:pt x="165" y="145"/>
                  </a:lnTo>
                  <a:cubicBezTo>
                    <a:pt x="95" y="208"/>
                    <a:pt x="47" y="293"/>
                    <a:pt x="27" y="384"/>
                  </a:cubicBezTo>
                  <a:lnTo>
                    <a:pt x="27" y="384"/>
                  </a:lnTo>
                  <a:cubicBezTo>
                    <a:pt x="26" y="390"/>
                    <a:pt x="21" y="394"/>
                    <a:pt x="15" y="39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2" name="Google Shape;512;p21"/>
            <p:cNvSpPr/>
            <p:nvPr/>
          </p:nvSpPr>
          <p:spPr>
            <a:xfrm>
              <a:off x="4718004" y="3886489"/>
              <a:ext cx="125581" cy="181759"/>
            </a:xfrm>
            <a:custGeom>
              <a:avLst/>
              <a:gdLst/>
              <a:ahLst/>
              <a:cxnLst/>
              <a:rect l="l" t="t" r="r" b="b"/>
              <a:pathLst>
                <a:path w="167" h="242" extrusionOk="0">
                  <a:moveTo>
                    <a:pt x="152" y="241"/>
                  </a:moveTo>
                  <a:lnTo>
                    <a:pt x="152" y="241"/>
                  </a:lnTo>
                  <a:cubicBezTo>
                    <a:pt x="147" y="241"/>
                    <a:pt x="143" y="239"/>
                    <a:pt x="140" y="235"/>
                  </a:cubicBezTo>
                  <a:lnTo>
                    <a:pt x="4" y="22"/>
                  </a:lnTo>
                  <a:lnTo>
                    <a:pt x="4" y="22"/>
                  </a:lnTo>
                  <a:cubicBezTo>
                    <a:pt x="0" y="16"/>
                    <a:pt x="2" y="8"/>
                    <a:pt x="9" y="4"/>
                  </a:cubicBezTo>
                  <a:lnTo>
                    <a:pt x="9" y="4"/>
                  </a:lnTo>
                  <a:cubicBezTo>
                    <a:pt x="14" y="0"/>
                    <a:pt x="22" y="2"/>
                    <a:pt x="27" y="8"/>
                  </a:cubicBezTo>
                  <a:lnTo>
                    <a:pt x="162" y="220"/>
                  </a:lnTo>
                  <a:lnTo>
                    <a:pt x="162" y="220"/>
                  </a:lnTo>
                  <a:cubicBezTo>
                    <a:pt x="166" y="226"/>
                    <a:pt x="165" y="235"/>
                    <a:pt x="158" y="239"/>
                  </a:cubicBezTo>
                  <a:lnTo>
                    <a:pt x="158" y="239"/>
                  </a:lnTo>
                  <a:cubicBezTo>
                    <a:pt x="156" y="240"/>
                    <a:pt x="154" y="241"/>
                    <a:pt x="152" y="2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3" name="Google Shape;513;p21"/>
            <p:cNvSpPr/>
            <p:nvPr/>
          </p:nvSpPr>
          <p:spPr>
            <a:xfrm>
              <a:off x="4853498" y="3876576"/>
              <a:ext cx="49570" cy="138799"/>
            </a:xfrm>
            <a:custGeom>
              <a:avLst/>
              <a:gdLst/>
              <a:ahLst/>
              <a:cxnLst/>
              <a:rect l="l" t="t" r="r" b="b"/>
              <a:pathLst>
                <a:path w="67" h="186" extrusionOk="0">
                  <a:moveTo>
                    <a:pt x="50" y="185"/>
                  </a:moveTo>
                  <a:lnTo>
                    <a:pt x="50" y="185"/>
                  </a:lnTo>
                  <a:cubicBezTo>
                    <a:pt x="44" y="185"/>
                    <a:pt x="39" y="181"/>
                    <a:pt x="39" y="174"/>
                  </a:cubicBezTo>
                  <a:lnTo>
                    <a:pt x="2" y="18"/>
                  </a:lnTo>
                  <a:lnTo>
                    <a:pt x="2" y="18"/>
                  </a:lnTo>
                  <a:cubicBezTo>
                    <a:pt x="0" y="10"/>
                    <a:pt x="4" y="3"/>
                    <a:pt x="11" y="2"/>
                  </a:cubicBezTo>
                  <a:lnTo>
                    <a:pt x="11" y="2"/>
                  </a:lnTo>
                  <a:cubicBezTo>
                    <a:pt x="20" y="0"/>
                    <a:pt x="25" y="4"/>
                    <a:pt x="27" y="11"/>
                  </a:cubicBezTo>
                  <a:lnTo>
                    <a:pt x="63" y="170"/>
                  </a:lnTo>
                  <a:lnTo>
                    <a:pt x="63" y="170"/>
                  </a:lnTo>
                  <a:cubicBezTo>
                    <a:pt x="66" y="176"/>
                    <a:pt x="61" y="183"/>
                    <a:pt x="54" y="185"/>
                  </a:cubicBezTo>
                  <a:lnTo>
                    <a:pt x="54" y="185"/>
                  </a:lnTo>
                  <a:cubicBezTo>
                    <a:pt x="53" y="185"/>
                    <a:pt x="51" y="185"/>
                    <a:pt x="50" y="1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4" name="Google Shape;514;p21"/>
            <p:cNvSpPr/>
            <p:nvPr/>
          </p:nvSpPr>
          <p:spPr>
            <a:xfrm>
              <a:off x="4942728" y="3886489"/>
              <a:ext cx="29742" cy="112361"/>
            </a:xfrm>
            <a:custGeom>
              <a:avLst/>
              <a:gdLst/>
              <a:ahLst/>
              <a:cxnLst/>
              <a:rect l="l" t="t" r="r" b="b"/>
              <a:pathLst>
                <a:path w="39" h="149" extrusionOk="0">
                  <a:moveTo>
                    <a:pt x="13" y="148"/>
                  </a:moveTo>
                  <a:lnTo>
                    <a:pt x="13" y="148"/>
                  </a:lnTo>
                  <a:cubicBezTo>
                    <a:pt x="13" y="148"/>
                    <a:pt x="13" y="148"/>
                    <a:pt x="12" y="148"/>
                  </a:cubicBezTo>
                  <a:lnTo>
                    <a:pt x="12" y="148"/>
                  </a:lnTo>
                  <a:cubicBezTo>
                    <a:pt x="6" y="148"/>
                    <a:pt x="0" y="141"/>
                    <a:pt x="1" y="134"/>
                  </a:cubicBezTo>
                  <a:lnTo>
                    <a:pt x="11" y="13"/>
                  </a:lnTo>
                  <a:lnTo>
                    <a:pt x="11" y="13"/>
                  </a:lnTo>
                  <a:cubicBezTo>
                    <a:pt x="11" y="6"/>
                    <a:pt x="18" y="0"/>
                    <a:pt x="25" y="1"/>
                  </a:cubicBezTo>
                  <a:lnTo>
                    <a:pt x="25" y="1"/>
                  </a:lnTo>
                  <a:cubicBezTo>
                    <a:pt x="32" y="2"/>
                    <a:pt x="38" y="8"/>
                    <a:pt x="38" y="15"/>
                  </a:cubicBezTo>
                  <a:lnTo>
                    <a:pt x="28" y="137"/>
                  </a:lnTo>
                  <a:lnTo>
                    <a:pt x="28" y="137"/>
                  </a:lnTo>
                  <a:cubicBezTo>
                    <a:pt x="27" y="142"/>
                    <a:pt x="21" y="148"/>
                    <a:pt x="13" y="14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5" name="Google Shape;515;p21"/>
            <p:cNvSpPr/>
            <p:nvPr/>
          </p:nvSpPr>
          <p:spPr>
            <a:xfrm>
              <a:off x="4675041" y="4035203"/>
              <a:ext cx="105752" cy="85923"/>
            </a:xfrm>
            <a:custGeom>
              <a:avLst/>
              <a:gdLst/>
              <a:ahLst/>
              <a:cxnLst/>
              <a:rect l="l" t="t" r="r" b="b"/>
              <a:pathLst>
                <a:path w="141" h="113" extrusionOk="0">
                  <a:moveTo>
                    <a:pt x="126" y="112"/>
                  </a:moveTo>
                  <a:lnTo>
                    <a:pt x="126" y="112"/>
                  </a:lnTo>
                  <a:cubicBezTo>
                    <a:pt x="123" y="112"/>
                    <a:pt x="120" y="112"/>
                    <a:pt x="118" y="109"/>
                  </a:cubicBezTo>
                  <a:lnTo>
                    <a:pt x="7" y="25"/>
                  </a:lnTo>
                  <a:lnTo>
                    <a:pt x="7" y="25"/>
                  </a:lnTo>
                  <a:cubicBezTo>
                    <a:pt x="1" y="21"/>
                    <a:pt x="0" y="12"/>
                    <a:pt x="3" y="6"/>
                  </a:cubicBezTo>
                  <a:lnTo>
                    <a:pt x="3" y="6"/>
                  </a:lnTo>
                  <a:cubicBezTo>
                    <a:pt x="8" y="0"/>
                    <a:pt x="16" y="0"/>
                    <a:pt x="22" y="4"/>
                  </a:cubicBezTo>
                  <a:lnTo>
                    <a:pt x="134" y="88"/>
                  </a:lnTo>
                  <a:lnTo>
                    <a:pt x="134" y="88"/>
                  </a:lnTo>
                  <a:cubicBezTo>
                    <a:pt x="139" y="93"/>
                    <a:pt x="140" y="101"/>
                    <a:pt x="136" y="107"/>
                  </a:cubicBezTo>
                  <a:lnTo>
                    <a:pt x="136" y="107"/>
                  </a:lnTo>
                  <a:cubicBezTo>
                    <a:pt x="134" y="111"/>
                    <a:pt x="130" y="112"/>
                    <a:pt x="126" y="11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6" name="Google Shape;516;p21"/>
            <p:cNvSpPr/>
            <p:nvPr/>
          </p:nvSpPr>
          <p:spPr>
            <a:xfrm>
              <a:off x="4648603" y="4131040"/>
              <a:ext cx="85924" cy="33047"/>
            </a:xfrm>
            <a:custGeom>
              <a:avLst/>
              <a:gdLst/>
              <a:ahLst/>
              <a:cxnLst/>
              <a:rect l="l" t="t" r="r" b="b"/>
              <a:pathLst>
                <a:path w="113" h="43" extrusionOk="0">
                  <a:moveTo>
                    <a:pt x="99" y="42"/>
                  </a:moveTo>
                  <a:lnTo>
                    <a:pt x="99" y="42"/>
                  </a:lnTo>
                  <a:cubicBezTo>
                    <a:pt x="98" y="42"/>
                    <a:pt x="96" y="41"/>
                    <a:pt x="95" y="41"/>
                  </a:cubicBezTo>
                  <a:lnTo>
                    <a:pt x="12" y="26"/>
                  </a:lnTo>
                  <a:lnTo>
                    <a:pt x="12" y="26"/>
                  </a:lnTo>
                  <a:cubicBezTo>
                    <a:pt x="5" y="25"/>
                    <a:pt x="0" y="19"/>
                    <a:pt x="1" y="11"/>
                  </a:cubicBezTo>
                  <a:lnTo>
                    <a:pt x="1" y="11"/>
                  </a:lnTo>
                  <a:cubicBezTo>
                    <a:pt x="2" y="4"/>
                    <a:pt x="9" y="0"/>
                    <a:pt x="17" y="0"/>
                  </a:cubicBezTo>
                  <a:lnTo>
                    <a:pt x="101" y="15"/>
                  </a:lnTo>
                  <a:lnTo>
                    <a:pt x="101" y="15"/>
                  </a:lnTo>
                  <a:cubicBezTo>
                    <a:pt x="107" y="17"/>
                    <a:pt x="112" y="23"/>
                    <a:pt x="110" y="30"/>
                  </a:cubicBezTo>
                  <a:lnTo>
                    <a:pt x="110" y="30"/>
                  </a:lnTo>
                  <a:cubicBezTo>
                    <a:pt x="110" y="37"/>
                    <a:pt x="105" y="42"/>
                    <a:pt x="99" y="4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517" name="Google Shape;517;p21"/>
          <p:cNvGrpSpPr/>
          <p:nvPr/>
        </p:nvGrpSpPr>
        <p:grpSpPr>
          <a:xfrm>
            <a:off x="71016" y="580757"/>
            <a:ext cx="8899444" cy="1581801"/>
            <a:chOff x="71016" y="580757"/>
            <a:chExt cx="8899444" cy="1581801"/>
          </a:xfrm>
        </p:grpSpPr>
        <p:sp>
          <p:nvSpPr>
            <p:cNvPr id="518" name="Google Shape;518;p21"/>
            <p:cNvSpPr/>
            <p:nvPr/>
          </p:nvSpPr>
          <p:spPr>
            <a:xfrm>
              <a:off x="8690232" y="58075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19" name="Google Shape;519;p21"/>
            <p:cNvSpPr/>
            <p:nvPr/>
          </p:nvSpPr>
          <p:spPr>
            <a:xfrm>
              <a:off x="8424002" y="825285"/>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20" name="Google Shape;520;p21"/>
            <p:cNvSpPr/>
            <p:nvPr/>
          </p:nvSpPr>
          <p:spPr>
            <a:xfrm>
              <a:off x="71016" y="1686186"/>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4">
  <p:cSld name="TITLE_AND_BODY_2">
    <p:spTree>
      <p:nvGrpSpPr>
        <p:cNvPr id="1" name="Shape 521"/>
        <p:cNvGrpSpPr/>
        <p:nvPr/>
      </p:nvGrpSpPr>
      <p:grpSpPr>
        <a:xfrm>
          <a:off x="0" y="0"/>
          <a:ext cx="0" cy="0"/>
          <a:chOff x="0" y="0"/>
          <a:chExt cx="0" cy="0"/>
        </a:xfrm>
      </p:grpSpPr>
      <p:sp>
        <p:nvSpPr>
          <p:cNvPr id="522" name="Google Shape;522;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23" name="Google Shape;523;p22"/>
          <p:cNvSpPr txBox="1">
            <a:spLocks noGrp="1"/>
          </p:cNvSpPr>
          <p:nvPr>
            <p:ph type="body" idx="1"/>
          </p:nvPr>
        </p:nvSpPr>
        <p:spPr>
          <a:xfrm>
            <a:off x="720000" y="1215750"/>
            <a:ext cx="7704000" cy="33882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Font typeface="Nunito Light"/>
              <a:buChar char="●"/>
              <a:defRPr sz="1200"/>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524" name="Google Shape;524;p22"/>
          <p:cNvGrpSpPr/>
          <p:nvPr/>
        </p:nvGrpSpPr>
        <p:grpSpPr>
          <a:xfrm>
            <a:off x="6529859" y="2831418"/>
            <a:ext cx="2398139" cy="2207677"/>
            <a:chOff x="6529859" y="2831418"/>
            <a:chExt cx="2398139" cy="2207677"/>
          </a:xfrm>
        </p:grpSpPr>
        <p:grpSp>
          <p:nvGrpSpPr>
            <p:cNvPr id="525" name="Google Shape;525;p22"/>
            <p:cNvGrpSpPr/>
            <p:nvPr/>
          </p:nvGrpSpPr>
          <p:grpSpPr>
            <a:xfrm rot="10800000">
              <a:off x="8616470" y="2831418"/>
              <a:ext cx="311529" cy="578250"/>
              <a:chOff x="1196975" y="5856287"/>
              <a:chExt cx="231775" cy="430213"/>
            </a:xfrm>
          </p:grpSpPr>
          <p:sp>
            <p:nvSpPr>
              <p:cNvPr id="526" name="Google Shape;526;p22"/>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27" name="Google Shape;527;p22"/>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28" name="Google Shape;528;p22"/>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29" name="Google Shape;529;p22"/>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0" name="Google Shape;530;p22"/>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1" name="Google Shape;531;p22"/>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2" name="Google Shape;532;p22"/>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533" name="Google Shape;533;p22"/>
            <p:cNvGrpSpPr/>
            <p:nvPr/>
          </p:nvGrpSpPr>
          <p:grpSpPr>
            <a:xfrm rot="-5400000">
              <a:off x="6663220" y="4594206"/>
              <a:ext cx="311529" cy="578250"/>
              <a:chOff x="1196975" y="5856287"/>
              <a:chExt cx="231775" cy="430213"/>
            </a:xfrm>
          </p:grpSpPr>
          <p:sp>
            <p:nvSpPr>
              <p:cNvPr id="534" name="Google Shape;534;p22"/>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5" name="Google Shape;535;p22"/>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6" name="Google Shape;536;p22"/>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7" name="Google Shape;537;p22"/>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8" name="Google Shape;538;p22"/>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39" name="Google Shape;539;p22"/>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0" name="Google Shape;540;p22"/>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541" name="Google Shape;541;p22"/>
          <p:cNvGrpSpPr/>
          <p:nvPr/>
        </p:nvGrpSpPr>
        <p:grpSpPr>
          <a:xfrm flipH="1">
            <a:off x="7951261" y="445029"/>
            <a:ext cx="2352287" cy="2268301"/>
            <a:chOff x="1449950" y="3813402"/>
            <a:chExt cx="2054220" cy="1980876"/>
          </a:xfrm>
        </p:grpSpPr>
        <p:sp>
          <p:nvSpPr>
            <p:cNvPr id="542" name="Google Shape;542;p22"/>
            <p:cNvSpPr/>
            <p:nvPr/>
          </p:nvSpPr>
          <p:spPr>
            <a:xfrm>
              <a:off x="1501577" y="4288922"/>
              <a:ext cx="2002593" cy="1505356"/>
            </a:xfrm>
            <a:custGeom>
              <a:avLst/>
              <a:gdLst/>
              <a:ahLst/>
              <a:cxnLst/>
              <a:rect l="l" t="t" r="r" b="b"/>
              <a:pathLst>
                <a:path w="3250" h="2445" extrusionOk="0">
                  <a:moveTo>
                    <a:pt x="3249" y="151"/>
                  </a:moveTo>
                  <a:lnTo>
                    <a:pt x="1527" y="2444"/>
                  </a:lnTo>
                  <a:lnTo>
                    <a:pt x="0" y="1383"/>
                  </a:lnTo>
                  <a:lnTo>
                    <a:pt x="1510" y="2361"/>
                  </a:lnTo>
                  <a:lnTo>
                    <a:pt x="3187" y="171"/>
                  </a:lnTo>
                  <a:lnTo>
                    <a:pt x="3077" y="37"/>
                  </a:lnTo>
                  <a:lnTo>
                    <a:pt x="3107" y="0"/>
                  </a:lnTo>
                  <a:lnTo>
                    <a:pt x="3249" y="151"/>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3" name="Google Shape;543;p22"/>
            <p:cNvSpPr/>
            <p:nvPr/>
          </p:nvSpPr>
          <p:spPr>
            <a:xfrm>
              <a:off x="1449950" y="4313377"/>
              <a:ext cx="2013459" cy="1431991"/>
            </a:xfrm>
            <a:custGeom>
              <a:avLst/>
              <a:gdLst/>
              <a:ahLst/>
              <a:cxnLst/>
              <a:rect l="l" t="t" r="r" b="b"/>
              <a:pathLst>
                <a:path w="3269" h="2325" extrusionOk="0">
                  <a:moveTo>
                    <a:pt x="3268" y="134"/>
                  </a:moveTo>
                  <a:lnTo>
                    <a:pt x="1591" y="2324"/>
                  </a:lnTo>
                  <a:lnTo>
                    <a:pt x="81" y="1346"/>
                  </a:lnTo>
                  <a:lnTo>
                    <a:pt x="81" y="1346"/>
                  </a:lnTo>
                  <a:cubicBezTo>
                    <a:pt x="0" y="1257"/>
                    <a:pt x="27" y="1101"/>
                    <a:pt x="27" y="1101"/>
                  </a:cubicBezTo>
                  <a:lnTo>
                    <a:pt x="1547" y="2081"/>
                  </a:lnTo>
                  <a:lnTo>
                    <a:pt x="3158" y="0"/>
                  </a:lnTo>
                  <a:lnTo>
                    <a:pt x="3268" y="134"/>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4" name="Google Shape;544;p22"/>
            <p:cNvSpPr/>
            <p:nvPr/>
          </p:nvSpPr>
          <p:spPr>
            <a:xfrm>
              <a:off x="1466253" y="3813402"/>
              <a:ext cx="1983575" cy="1779807"/>
            </a:xfrm>
            <a:custGeom>
              <a:avLst/>
              <a:gdLst/>
              <a:ahLst/>
              <a:cxnLst/>
              <a:rect l="l" t="t" r="r" b="b"/>
              <a:pathLst>
                <a:path w="3218" h="2890" extrusionOk="0">
                  <a:moveTo>
                    <a:pt x="3161" y="771"/>
                  </a:moveTo>
                  <a:lnTo>
                    <a:pt x="3131" y="808"/>
                  </a:lnTo>
                  <a:lnTo>
                    <a:pt x="1520" y="2889"/>
                  </a:lnTo>
                  <a:lnTo>
                    <a:pt x="0" y="1909"/>
                  </a:lnTo>
                  <a:lnTo>
                    <a:pt x="1627" y="0"/>
                  </a:lnTo>
                  <a:lnTo>
                    <a:pt x="3217" y="698"/>
                  </a:lnTo>
                  <a:lnTo>
                    <a:pt x="3161" y="771"/>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5" name="Google Shape;545;p22"/>
            <p:cNvSpPr/>
            <p:nvPr/>
          </p:nvSpPr>
          <p:spPr>
            <a:xfrm>
              <a:off x="1452666" y="4310660"/>
              <a:ext cx="1989010" cy="1364062"/>
            </a:xfrm>
            <a:custGeom>
              <a:avLst/>
              <a:gdLst/>
              <a:ahLst/>
              <a:cxnLst/>
              <a:rect l="l" t="t" r="r" b="b"/>
              <a:pathLst>
                <a:path w="3230" h="2214" extrusionOk="0">
                  <a:moveTo>
                    <a:pt x="1561" y="2213"/>
                  </a:moveTo>
                  <a:lnTo>
                    <a:pt x="1561" y="2213"/>
                  </a:lnTo>
                  <a:cubicBezTo>
                    <a:pt x="1559" y="2213"/>
                    <a:pt x="1555" y="2212"/>
                    <a:pt x="1552" y="2211"/>
                  </a:cubicBezTo>
                  <a:lnTo>
                    <a:pt x="11" y="1203"/>
                  </a:lnTo>
                  <a:lnTo>
                    <a:pt x="11" y="1203"/>
                  </a:lnTo>
                  <a:cubicBezTo>
                    <a:pt x="2" y="1197"/>
                    <a:pt x="0" y="1187"/>
                    <a:pt x="6" y="1178"/>
                  </a:cubicBezTo>
                  <a:lnTo>
                    <a:pt x="6" y="1178"/>
                  </a:lnTo>
                  <a:cubicBezTo>
                    <a:pt x="11" y="1170"/>
                    <a:pt x="21" y="1167"/>
                    <a:pt x="30" y="1173"/>
                  </a:cubicBezTo>
                  <a:lnTo>
                    <a:pt x="1559" y="2172"/>
                  </a:lnTo>
                  <a:lnTo>
                    <a:pt x="3195" y="10"/>
                  </a:lnTo>
                  <a:lnTo>
                    <a:pt x="3195" y="10"/>
                  </a:lnTo>
                  <a:cubicBezTo>
                    <a:pt x="3200" y="2"/>
                    <a:pt x="3212" y="0"/>
                    <a:pt x="3219" y="5"/>
                  </a:cubicBezTo>
                  <a:lnTo>
                    <a:pt x="3219" y="5"/>
                  </a:lnTo>
                  <a:cubicBezTo>
                    <a:pt x="3226" y="13"/>
                    <a:pt x="3229" y="23"/>
                    <a:pt x="3222" y="32"/>
                  </a:cubicBezTo>
                  <a:lnTo>
                    <a:pt x="1577" y="2206"/>
                  </a:lnTo>
                  <a:lnTo>
                    <a:pt x="1577" y="2206"/>
                  </a:lnTo>
                  <a:cubicBezTo>
                    <a:pt x="1572" y="2211"/>
                    <a:pt x="1567" y="2213"/>
                    <a:pt x="1561" y="221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6" name="Google Shape;546;p22"/>
            <p:cNvSpPr/>
            <p:nvPr/>
          </p:nvSpPr>
          <p:spPr>
            <a:xfrm>
              <a:off x="1526032" y="3826989"/>
              <a:ext cx="1013530" cy="1217336"/>
            </a:xfrm>
            <a:custGeom>
              <a:avLst/>
              <a:gdLst/>
              <a:ahLst/>
              <a:cxnLst/>
              <a:rect l="l" t="t" r="r" b="b"/>
              <a:pathLst>
                <a:path w="1645" h="1975" extrusionOk="0">
                  <a:moveTo>
                    <a:pt x="20" y="1974"/>
                  </a:moveTo>
                  <a:lnTo>
                    <a:pt x="20" y="1974"/>
                  </a:lnTo>
                  <a:cubicBezTo>
                    <a:pt x="16" y="1974"/>
                    <a:pt x="12" y="1973"/>
                    <a:pt x="8" y="1970"/>
                  </a:cubicBezTo>
                  <a:lnTo>
                    <a:pt x="8" y="1970"/>
                  </a:lnTo>
                  <a:cubicBezTo>
                    <a:pt x="1" y="1963"/>
                    <a:pt x="0" y="1952"/>
                    <a:pt x="6" y="1945"/>
                  </a:cubicBezTo>
                  <a:lnTo>
                    <a:pt x="1611" y="9"/>
                  </a:lnTo>
                  <a:lnTo>
                    <a:pt x="1611" y="9"/>
                  </a:lnTo>
                  <a:cubicBezTo>
                    <a:pt x="1617" y="1"/>
                    <a:pt x="1629" y="0"/>
                    <a:pt x="1636" y="6"/>
                  </a:cubicBezTo>
                  <a:lnTo>
                    <a:pt x="1636" y="6"/>
                  </a:lnTo>
                  <a:cubicBezTo>
                    <a:pt x="1643" y="12"/>
                    <a:pt x="1644" y="24"/>
                    <a:pt x="1639" y="31"/>
                  </a:cubicBezTo>
                  <a:lnTo>
                    <a:pt x="33" y="1968"/>
                  </a:lnTo>
                  <a:lnTo>
                    <a:pt x="33" y="1968"/>
                  </a:lnTo>
                  <a:cubicBezTo>
                    <a:pt x="29" y="1971"/>
                    <a:pt x="25" y="1974"/>
                    <a:pt x="20" y="19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7" name="Google Shape;547;p22"/>
            <p:cNvSpPr/>
            <p:nvPr/>
          </p:nvSpPr>
          <p:spPr>
            <a:xfrm>
              <a:off x="2381959" y="3935679"/>
              <a:ext cx="399434" cy="73365"/>
            </a:xfrm>
            <a:custGeom>
              <a:avLst/>
              <a:gdLst/>
              <a:ahLst/>
              <a:cxnLst/>
              <a:rect l="l" t="t" r="r" b="b"/>
              <a:pathLst>
                <a:path w="649" h="117" extrusionOk="0">
                  <a:moveTo>
                    <a:pt x="19" y="116"/>
                  </a:moveTo>
                  <a:lnTo>
                    <a:pt x="19" y="116"/>
                  </a:lnTo>
                  <a:cubicBezTo>
                    <a:pt x="10" y="116"/>
                    <a:pt x="2" y="110"/>
                    <a:pt x="1" y="100"/>
                  </a:cubicBezTo>
                  <a:lnTo>
                    <a:pt x="1" y="100"/>
                  </a:lnTo>
                  <a:cubicBezTo>
                    <a:pt x="0" y="91"/>
                    <a:pt x="7" y="83"/>
                    <a:pt x="17" y="81"/>
                  </a:cubicBezTo>
                  <a:lnTo>
                    <a:pt x="628" y="1"/>
                  </a:lnTo>
                  <a:lnTo>
                    <a:pt x="628" y="1"/>
                  </a:lnTo>
                  <a:cubicBezTo>
                    <a:pt x="636" y="0"/>
                    <a:pt x="646" y="7"/>
                    <a:pt x="646" y="16"/>
                  </a:cubicBezTo>
                  <a:lnTo>
                    <a:pt x="646" y="16"/>
                  </a:lnTo>
                  <a:cubicBezTo>
                    <a:pt x="648" y="26"/>
                    <a:pt x="641" y="34"/>
                    <a:pt x="632" y="35"/>
                  </a:cubicBezTo>
                  <a:lnTo>
                    <a:pt x="21" y="116"/>
                  </a:lnTo>
                  <a:lnTo>
                    <a:pt x="21" y="116"/>
                  </a:lnTo>
                  <a:cubicBezTo>
                    <a:pt x="20" y="116"/>
                    <a:pt x="20" y="116"/>
                    <a:pt x="19" y="11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8" name="Google Shape;548;p22"/>
            <p:cNvSpPr/>
            <p:nvPr/>
          </p:nvSpPr>
          <p:spPr>
            <a:xfrm>
              <a:off x="2300442" y="3984590"/>
              <a:ext cx="589636" cy="127710"/>
            </a:xfrm>
            <a:custGeom>
              <a:avLst/>
              <a:gdLst/>
              <a:ahLst/>
              <a:cxnLst/>
              <a:rect l="l" t="t" r="r" b="b"/>
              <a:pathLst>
                <a:path w="957" h="206" extrusionOk="0">
                  <a:moveTo>
                    <a:pt x="19" y="205"/>
                  </a:moveTo>
                  <a:lnTo>
                    <a:pt x="19" y="205"/>
                  </a:lnTo>
                  <a:cubicBezTo>
                    <a:pt x="10" y="205"/>
                    <a:pt x="3" y="199"/>
                    <a:pt x="1" y="191"/>
                  </a:cubicBezTo>
                  <a:lnTo>
                    <a:pt x="1" y="191"/>
                  </a:lnTo>
                  <a:cubicBezTo>
                    <a:pt x="0" y="182"/>
                    <a:pt x="6" y="172"/>
                    <a:pt x="15" y="171"/>
                  </a:cubicBezTo>
                  <a:lnTo>
                    <a:pt x="935" y="2"/>
                  </a:lnTo>
                  <a:lnTo>
                    <a:pt x="935" y="2"/>
                  </a:lnTo>
                  <a:cubicBezTo>
                    <a:pt x="943" y="0"/>
                    <a:pt x="953" y="6"/>
                    <a:pt x="955" y="16"/>
                  </a:cubicBezTo>
                  <a:lnTo>
                    <a:pt x="955" y="16"/>
                  </a:lnTo>
                  <a:cubicBezTo>
                    <a:pt x="956" y="26"/>
                    <a:pt x="951" y="35"/>
                    <a:pt x="941" y="36"/>
                  </a:cubicBezTo>
                  <a:lnTo>
                    <a:pt x="22" y="205"/>
                  </a:lnTo>
                  <a:lnTo>
                    <a:pt x="22" y="205"/>
                  </a:lnTo>
                  <a:cubicBezTo>
                    <a:pt x="20" y="205"/>
                    <a:pt x="19" y="205"/>
                    <a:pt x="19" y="2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49" name="Google Shape;549;p22"/>
            <p:cNvSpPr/>
            <p:nvPr/>
          </p:nvSpPr>
          <p:spPr>
            <a:xfrm>
              <a:off x="2191753" y="5416582"/>
              <a:ext cx="353240" cy="54345"/>
            </a:xfrm>
            <a:custGeom>
              <a:avLst/>
              <a:gdLst/>
              <a:ahLst/>
              <a:cxnLst/>
              <a:rect l="l" t="t" r="r" b="b"/>
              <a:pathLst>
                <a:path w="572" h="89" extrusionOk="0">
                  <a:moveTo>
                    <a:pt x="18" y="88"/>
                  </a:moveTo>
                  <a:lnTo>
                    <a:pt x="18" y="88"/>
                  </a:lnTo>
                  <a:cubicBezTo>
                    <a:pt x="10" y="88"/>
                    <a:pt x="2" y="81"/>
                    <a:pt x="1" y="71"/>
                  </a:cubicBezTo>
                  <a:lnTo>
                    <a:pt x="1" y="71"/>
                  </a:lnTo>
                  <a:cubicBezTo>
                    <a:pt x="0" y="62"/>
                    <a:pt x="7" y="53"/>
                    <a:pt x="17" y="52"/>
                  </a:cubicBezTo>
                  <a:lnTo>
                    <a:pt x="552" y="1"/>
                  </a:lnTo>
                  <a:lnTo>
                    <a:pt x="552" y="1"/>
                  </a:lnTo>
                  <a:cubicBezTo>
                    <a:pt x="562" y="0"/>
                    <a:pt x="571" y="8"/>
                    <a:pt x="571" y="18"/>
                  </a:cubicBezTo>
                  <a:lnTo>
                    <a:pt x="571" y="18"/>
                  </a:lnTo>
                  <a:cubicBezTo>
                    <a:pt x="571" y="27"/>
                    <a:pt x="565" y="35"/>
                    <a:pt x="556" y="37"/>
                  </a:cubicBezTo>
                  <a:lnTo>
                    <a:pt x="20" y="88"/>
                  </a:lnTo>
                  <a:lnTo>
                    <a:pt x="20" y="88"/>
                  </a:lnTo>
                  <a:cubicBezTo>
                    <a:pt x="19" y="88"/>
                    <a:pt x="19" y="88"/>
                    <a:pt x="18" y="8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50" name="Google Shape;550;p22"/>
            <p:cNvSpPr/>
            <p:nvPr/>
          </p:nvSpPr>
          <p:spPr>
            <a:xfrm>
              <a:off x="2300442" y="5492665"/>
              <a:ext cx="179337" cy="48911"/>
            </a:xfrm>
            <a:custGeom>
              <a:avLst/>
              <a:gdLst/>
              <a:ahLst/>
              <a:cxnLst/>
              <a:rect l="l" t="t" r="r" b="b"/>
              <a:pathLst>
                <a:path w="292" h="79" extrusionOk="0">
                  <a:moveTo>
                    <a:pt x="18" y="78"/>
                  </a:moveTo>
                  <a:lnTo>
                    <a:pt x="18" y="78"/>
                  </a:lnTo>
                  <a:cubicBezTo>
                    <a:pt x="10" y="78"/>
                    <a:pt x="3" y="72"/>
                    <a:pt x="2" y="64"/>
                  </a:cubicBezTo>
                  <a:lnTo>
                    <a:pt x="2" y="64"/>
                  </a:lnTo>
                  <a:cubicBezTo>
                    <a:pt x="0" y="54"/>
                    <a:pt x="6" y="46"/>
                    <a:pt x="15" y="44"/>
                  </a:cubicBezTo>
                  <a:lnTo>
                    <a:pt x="270" y="1"/>
                  </a:lnTo>
                  <a:lnTo>
                    <a:pt x="270" y="1"/>
                  </a:lnTo>
                  <a:cubicBezTo>
                    <a:pt x="279" y="0"/>
                    <a:pt x="287" y="6"/>
                    <a:pt x="290" y="15"/>
                  </a:cubicBezTo>
                  <a:lnTo>
                    <a:pt x="290" y="15"/>
                  </a:lnTo>
                  <a:cubicBezTo>
                    <a:pt x="291" y="26"/>
                    <a:pt x="284" y="34"/>
                    <a:pt x="275" y="37"/>
                  </a:cubicBezTo>
                  <a:lnTo>
                    <a:pt x="22" y="78"/>
                  </a:lnTo>
                  <a:lnTo>
                    <a:pt x="22" y="78"/>
                  </a:lnTo>
                  <a:cubicBezTo>
                    <a:pt x="21" y="78"/>
                    <a:pt x="19" y="78"/>
                    <a:pt x="18" y="7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51" name="Google Shape;551;p22"/>
            <p:cNvSpPr/>
            <p:nvPr/>
          </p:nvSpPr>
          <p:spPr>
            <a:xfrm>
              <a:off x="1466253" y="4365005"/>
              <a:ext cx="1997159" cy="1369496"/>
            </a:xfrm>
            <a:custGeom>
              <a:avLst/>
              <a:gdLst/>
              <a:ahLst/>
              <a:cxnLst/>
              <a:rect l="l" t="t" r="r" b="b"/>
              <a:pathLst>
                <a:path w="3239" h="2221" extrusionOk="0">
                  <a:moveTo>
                    <a:pt x="1559" y="2220"/>
                  </a:moveTo>
                  <a:lnTo>
                    <a:pt x="1559" y="2220"/>
                  </a:lnTo>
                  <a:cubicBezTo>
                    <a:pt x="1556" y="2220"/>
                    <a:pt x="1553" y="2219"/>
                    <a:pt x="1550" y="2218"/>
                  </a:cubicBezTo>
                  <a:lnTo>
                    <a:pt x="11" y="1220"/>
                  </a:lnTo>
                  <a:lnTo>
                    <a:pt x="11" y="1220"/>
                  </a:lnTo>
                  <a:cubicBezTo>
                    <a:pt x="3" y="1215"/>
                    <a:pt x="0" y="1204"/>
                    <a:pt x="5" y="1196"/>
                  </a:cubicBezTo>
                  <a:lnTo>
                    <a:pt x="5" y="1196"/>
                  </a:lnTo>
                  <a:cubicBezTo>
                    <a:pt x="11" y="1187"/>
                    <a:pt x="22" y="1185"/>
                    <a:pt x="30" y="1190"/>
                  </a:cubicBezTo>
                  <a:lnTo>
                    <a:pt x="1556" y="2178"/>
                  </a:lnTo>
                  <a:lnTo>
                    <a:pt x="3206" y="9"/>
                  </a:lnTo>
                  <a:lnTo>
                    <a:pt x="3206" y="9"/>
                  </a:lnTo>
                  <a:cubicBezTo>
                    <a:pt x="3210" y="2"/>
                    <a:pt x="3222" y="0"/>
                    <a:pt x="3229" y="5"/>
                  </a:cubicBezTo>
                  <a:lnTo>
                    <a:pt x="3229" y="5"/>
                  </a:lnTo>
                  <a:cubicBezTo>
                    <a:pt x="3237" y="12"/>
                    <a:pt x="3238" y="23"/>
                    <a:pt x="3233" y="30"/>
                  </a:cubicBezTo>
                  <a:lnTo>
                    <a:pt x="1574" y="2214"/>
                  </a:lnTo>
                  <a:lnTo>
                    <a:pt x="1574" y="2214"/>
                  </a:lnTo>
                  <a:cubicBezTo>
                    <a:pt x="1570" y="2218"/>
                    <a:pt x="1565" y="2220"/>
                    <a:pt x="1559" y="22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52" name="Google Shape;552;p22"/>
            <p:cNvSpPr/>
            <p:nvPr/>
          </p:nvSpPr>
          <p:spPr>
            <a:xfrm>
              <a:off x="2311311" y="4117734"/>
              <a:ext cx="741805" cy="497257"/>
            </a:xfrm>
            <a:custGeom>
              <a:avLst/>
              <a:gdLst/>
              <a:ahLst/>
              <a:cxnLst/>
              <a:rect l="l" t="t" r="r" b="b"/>
              <a:pathLst>
                <a:path w="1206" h="805" extrusionOk="0">
                  <a:moveTo>
                    <a:pt x="280" y="0"/>
                  </a:moveTo>
                  <a:lnTo>
                    <a:pt x="1205" y="448"/>
                  </a:lnTo>
                  <a:lnTo>
                    <a:pt x="918" y="804"/>
                  </a:lnTo>
                  <a:lnTo>
                    <a:pt x="0" y="379"/>
                  </a:lnTo>
                  <a:lnTo>
                    <a:pt x="280"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53"/>
        <p:cNvGrpSpPr/>
        <p:nvPr/>
      </p:nvGrpSpPr>
      <p:grpSpPr>
        <a:xfrm>
          <a:off x="0" y="0"/>
          <a:ext cx="0" cy="0"/>
          <a:chOff x="0" y="0"/>
          <a:chExt cx="0" cy="0"/>
        </a:xfrm>
      </p:grpSpPr>
      <p:sp>
        <p:nvSpPr>
          <p:cNvPr id="554" name="Google Shape;554;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55" name="Google Shape;555;p23"/>
          <p:cNvSpPr txBox="1">
            <a:spLocks noGrp="1"/>
          </p:cNvSpPr>
          <p:nvPr>
            <p:ph type="subTitle" idx="1"/>
          </p:nvPr>
        </p:nvSpPr>
        <p:spPr>
          <a:xfrm>
            <a:off x="4003472" y="2636725"/>
            <a:ext cx="2829300" cy="1154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56" name="Google Shape;556;p23"/>
          <p:cNvSpPr txBox="1">
            <a:spLocks noGrp="1"/>
          </p:cNvSpPr>
          <p:nvPr>
            <p:ph type="subTitle" idx="2"/>
          </p:nvPr>
        </p:nvSpPr>
        <p:spPr>
          <a:xfrm>
            <a:off x="877175" y="2636725"/>
            <a:ext cx="2829300" cy="1154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57" name="Google Shape;557;p23"/>
          <p:cNvSpPr txBox="1">
            <a:spLocks noGrp="1"/>
          </p:cNvSpPr>
          <p:nvPr>
            <p:ph type="subTitle" idx="3"/>
          </p:nvPr>
        </p:nvSpPr>
        <p:spPr>
          <a:xfrm>
            <a:off x="877175" y="2306425"/>
            <a:ext cx="2829300" cy="480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558" name="Google Shape;558;p23"/>
          <p:cNvSpPr txBox="1">
            <a:spLocks noGrp="1"/>
          </p:cNvSpPr>
          <p:nvPr>
            <p:ph type="subTitle" idx="4"/>
          </p:nvPr>
        </p:nvSpPr>
        <p:spPr>
          <a:xfrm>
            <a:off x="4003479" y="2306425"/>
            <a:ext cx="2829300" cy="480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559" name="Google Shape;559;p23"/>
          <p:cNvGrpSpPr/>
          <p:nvPr/>
        </p:nvGrpSpPr>
        <p:grpSpPr>
          <a:xfrm>
            <a:off x="132959" y="1462494"/>
            <a:ext cx="8680639" cy="3543063"/>
            <a:chOff x="132959" y="1462494"/>
            <a:chExt cx="8680639" cy="3543063"/>
          </a:xfrm>
        </p:grpSpPr>
        <p:sp>
          <p:nvSpPr>
            <p:cNvPr id="560" name="Google Shape;560;p23"/>
            <p:cNvSpPr/>
            <p:nvPr/>
          </p:nvSpPr>
          <p:spPr>
            <a:xfrm>
              <a:off x="8468719" y="1462494"/>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61" name="Google Shape;561;p23"/>
            <p:cNvSpPr/>
            <p:nvPr/>
          </p:nvSpPr>
          <p:spPr>
            <a:xfrm>
              <a:off x="1799734" y="4759760"/>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62" name="Google Shape;562;p23"/>
            <p:cNvSpPr/>
            <p:nvPr/>
          </p:nvSpPr>
          <p:spPr>
            <a:xfrm rot="10800000">
              <a:off x="132959" y="3694010"/>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563" name="Google Shape;563;p23"/>
          <p:cNvGrpSpPr/>
          <p:nvPr/>
        </p:nvGrpSpPr>
        <p:grpSpPr>
          <a:xfrm rot="5400000">
            <a:off x="2375895" y="4416468"/>
            <a:ext cx="311529" cy="578250"/>
            <a:chOff x="1196975" y="5856287"/>
            <a:chExt cx="231775" cy="430213"/>
          </a:xfrm>
        </p:grpSpPr>
        <p:sp>
          <p:nvSpPr>
            <p:cNvPr id="564" name="Google Shape;564;p23"/>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65" name="Google Shape;565;p23"/>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66" name="Google Shape;566;p23"/>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67" name="Google Shape;567;p23"/>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68" name="Google Shape;568;p23"/>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69" name="Google Shape;569;p23"/>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70" name="Google Shape;570;p23"/>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571"/>
        <p:cNvGrpSpPr/>
        <p:nvPr/>
      </p:nvGrpSpPr>
      <p:grpSpPr>
        <a:xfrm>
          <a:off x="0" y="0"/>
          <a:ext cx="0" cy="0"/>
          <a:chOff x="0" y="0"/>
          <a:chExt cx="0" cy="0"/>
        </a:xfrm>
      </p:grpSpPr>
      <p:sp>
        <p:nvSpPr>
          <p:cNvPr id="572" name="Google Shape;572;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73" name="Google Shape;573;p24"/>
          <p:cNvSpPr txBox="1">
            <a:spLocks noGrp="1"/>
          </p:cNvSpPr>
          <p:nvPr>
            <p:ph type="subTitle" idx="1"/>
          </p:nvPr>
        </p:nvSpPr>
        <p:spPr>
          <a:xfrm>
            <a:off x="3826605" y="1482575"/>
            <a:ext cx="2715900" cy="2420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74" name="Google Shape;574;p24"/>
          <p:cNvSpPr txBox="1">
            <a:spLocks noGrp="1"/>
          </p:cNvSpPr>
          <p:nvPr>
            <p:ph type="subTitle" idx="2"/>
          </p:nvPr>
        </p:nvSpPr>
        <p:spPr>
          <a:xfrm>
            <a:off x="920338" y="1482575"/>
            <a:ext cx="2715900" cy="2420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575" name="Google Shape;575;p24"/>
          <p:cNvGrpSpPr/>
          <p:nvPr/>
        </p:nvGrpSpPr>
        <p:grpSpPr>
          <a:xfrm>
            <a:off x="164363" y="3524900"/>
            <a:ext cx="1193037" cy="1414445"/>
            <a:chOff x="164363" y="3524900"/>
            <a:chExt cx="1193037" cy="1414445"/>
          </a:xfrm>
        </p:grpSpPr>
        <p:sp>
          <p:nvSpPr>
            <p:cNvPr id="576" name="Google Shape;576;p24"/>
            <p:cNvSpPr/>
            <p:nvPr/>
          </p:nvSpPr>
          <p:spPr>
            <a:xfrm>
              <a:off x="359336" y="3524900"/>
              <a:ext cx="284948" cy="286874"/>
            </a:xfrm>
            <a:custGeom>
              <a:avLst/>
              <a:gdLst/>
              <a:ahLst/>
              <a:cxnLst/>
              <a:rect l="l" t="t" r="r" b="b"/>
              <a:pathLst>
                <a:path w="651" h="655" extrusionOk="0">
                  <a:moveTo>
                    <a:pt x="441" y="399"/>
                  </a:moveTo>
                  <a:lnTo>
                    <a:pt x="502" y="602"/>
                  </a:lnTo>
                  <a:lnTo>
                    <a:pt x="327" y="654"/>
                  </a:lnTo>
                  <a:lnTo>
                    <a:pt x="267" y="451"/>
                  </a:lnTo>
                  <a:cubicBezTo>
                    <a:pt x="266" y="447"/>
                    <a:pt x="263" y="444"/>
                    <a:pt x="260" y="442"/>
                  </a:cubicBezTo>
                  <a:cubicBezTo>
                    <a:pt x="258" y="441"/>
                    <a:pt x="255" y="440"/>
                    <a:pt x="253" y="440"/>
                  </a:cubicBezTo>
                  <a:cubicBezTo>
                    <a:pt x="251" y="440"/>
                    <a:pt x="250" y="440"/>
                    <a:pt x="248" y="441"/>
                  </a:cubicBezTo>
                  <a:lnTo>
                    <a:pt x="50" y="500"/>
                  </a:lnTo>
                  <a:lnTo>
                    <a:pt x="0" y="333"/>
                  </a:lnTo>
                  <a:lnTo>
                    <a:pt x="199" y="274"/>
                  </a:lnTo>
                  <a:cubicBezTo>
                    <a:pt x="207" y="272"/>
                    <a:pt x="211" y="263"/>
                    <a:pt x="209" y="256"/>
                  </a:cubicBezTo>
                  <a:lnTo>
                    <a:pt x="148" y="52"/>
                  </a:lnTo>
                  <a:lnTo>
                    <a:pt x="323" y="0"/>
                  </a:lnTo>
                  <a:lnTo>
                    <a:pt x="383" y="203"/>
                  </a:lnTo>
                  <a:cubicBezTo>
                    <a:pt x="384" y="207"/>
                    <a:pt x="387" y="210"/>
                    <a:pt x="391" y="212"/>
                  </a:cubicBezTo>
                  <a:cubicBezTo>
                    <a:pt x="394" y="214"/>
                    <a:pt x="398" y="214"/>
                    <a:pt x="402" y="213"/>
                  </a:cubicBezTo>
                  <a:lnTo>
                    <a:pt x="601" y="154"/>
                  </a:lnTo>
                  <a:lnTo>
                    <a:pt x="650" y="321"/>
                  </a:lnTo>
                  <a:lnTo>
                    <a:pt x="451" y="380"/>
                  </a:lnTo>
                  <a:cubicBezTo>
                    <a:pt x="444" y="382"/>
                    <a:pt x="439" y="391"/>
                    <a:pt x="441" y="39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577" name="Google Shape;577;p24"/>
            <p:cNvGrpSpPr/>
            <p:nvPr/>
          </p:nvGrpSpPr>
          <p:grpSpPr>
            <a:xfrm>
              <a:off x="920355" y="4523473"/>
              <a:ext cx="437045" cy="415872"/>
              <a:chOff x="1040830" y="4500348"/>
              <a:chExt cx="437045" cy="415872"/>
            </a:xfrm>
          </p:grpSpPr>
          <p:sp>
            <p:nvSpPr>
              <p:cNvPr id="578" name="Google Shape;578;p24"/>
              <p:cNvSpPr/>
              <p:nvPr/>
            </p:nvSpPr>
            <p:spPr>
              <a:xfrm>
                <a:off x="1040830" y="4500348"/>
                <a:ext cx="437045" cy="415872"/>
              </a:xfrm>
              <a:custGeom>
                <a:avLst/>
                <a:gdLst/>
                <a:ahLst/>
                <a:cxnLst/>
                <a:rect l="l" t="t" r="r" b="b"/>
                <a:pathLst>
                  <a:path w="1002" h="952" extrusionOk="0">
                    <a:moveTo>
                      <a:pt x="782" y="553"/>
                    </a:moveTo>
                    <a:lnTo>
                      <a:pt x="1001" y="642"/>
                    </a:lnTo>
                    <a:lnTo>
                      <a:pt x="765" y="761"/>
                    </a:lnTo>
                    <a:lnTo>
                      <a:pt x="673" y="753"/>
                    </a:lnTo>
                    <a:cubicBezTo>
                      <a:pt x="635" y="837"/>
                      <a:pt x="589" y="874"/>
                      <a:pt x="512" y="913"/>
                    </a:cubicBezTo>
                    <a:cubicBezTo>
                      <a:pt x="463" y="938"/>
                      <a:pt x="414" y="950"/>
                      <a:pt x="365" y="951"/>
                    </a:cubicBezTo>
                    <a:cubicBezTo>
                      <a:pt x="317" y="951"/>
                      <a:pt x="273" y="939"/>
                      <a:pt x="234" y="916"/>
                    </a:cubicBezTo>
                    <a:cubicBezTo>
                      <a:pt x="194" y="892"/>
                      <a:pt x="164" y="858"/>
                      <a:pt x="141" y="814"/>
                    </a:cubicBezTo>
                    <a:cubicBezTo>
                      <a:pt x="91" y="714"/>
                      <a:pt x="107" y="611"/>
                      <a:pt x="190" y="506"/>
                    </a:cubicBezTo>
                    <a:cubicBezTo>
                      <a:pt x="109" y="475"/>
                      <a:pt x="54" y="432"/>
                      <a:pt x="26" y="375"/>
                    </a:cubicBezTo>
                    <a:cubicBezTo>
                      <a:pt x="7" y="338"/>
                      <a:pt x="0" y="298"/>
                      <a:pt x="5" y="256"/>
                    </a:cubicBezTo>
                    <a:cubicBezTo>
                      <a:pt x="11" y="214"/>
                      <a:pt x="28" y="175"/>
                      <a:pt x="57" y="137"/>
                    </a:cubicBezTo>
                    <a:cubicBezTo>
                      <a:pt x="86" y="100"/>
                      <a:pt x="126" y="69"/>
                      <a:pt x="176" y="43"/>
                    </a:cubicBezTo>
                    <a:cubicBezTo>
                      <a:pt x="226" y="18"/>
                      <a:pt x="274" y="4"/>
                      <a:pt x="321" y="2"/>
                    </a:cubicBezTo>
                    <a:cubicBezTo>
                      <a:pt x="367" y="0"/>
                      <a:pt x="409" y="8"/>
                      <a:pt x="445" y="28"/>
                    </a:cubicBezTo>
                    <a:cubicBezTo>
                      <a:pt x="482" y="48"/>
                      <a:pt x="510" y="78"/>
                      <a:pt x="530" y="118"/>
                    </a:cubicBezTo>
                    <a:cubicBezTo>
                      <a:pt x="553" y="163"/>
                      <a:pt x="560" y="211"/>
                      <a:pt x="552" y="263"/>
                    </a:cubicBezTo>
                    <a:cubicBezTo>
                      <a:pt x="544" y="314"/>
                      <a:pt x="521" y="363"/>
                      <a:pt x="483" y="406"/>
                    </a:cubicBezTo>
                    <a:cubicBezTo>
                      <a:pt x="504" y="415"/>
                      <a:pt x="521" y="423"/>
                      <a:pt x="533" y="430"/>
                    </a:cubicBezTo>
                    <a:lnTo>
                      <a:pt x="610" y="463"/>
                    </a:lnTo>
                    <a:cubicBezTo>
                      <a:pt x="627" y="420"/>
                      <a:pt x="640" y="370"/>
                      <a:pt x="651" y="313"/>
                    </a:cubicBezTo>
                    <a:lnTo>
                      <a:pt x="824" y="365"/>
                    </a:lnTo>
                    <a:cubicBezTo>
                      <a:pt x="819" y="431"/>
                      <a:pt x="805" y="494"/>
                      <a:pt x="782" y="553"/>
                    </a:cubicBezTo>
                    <a:close/>
                    <a:moveTo>
                      <a:pt x="361" y="273"/>
                    </a:moveTo>
                    <a:cubicBezTo>
                      <a:pt x="364" y="257"/>
                      <a:pt x="359" y="237"/>
                      <a:pt x="348" y="215"/>
                    </a:cubicBezTo>
                    <a:cubicBezTo>
                      <a:pt x="340" y="199"/>
                      <a:pt x="328" y="188"/>
                      <a:pt x="314" y="184"/>
                    </a:cubicBezTo>
                    <a:cubicBezTo>
                      <a:pt x="299" y="179"/>
                      <a:pt x="283" y="181"/>
                      <a:pt x="266" y="189"/>
                    </a:cubicBezTo>
                    <a:cubicBezTo>
                      <a:pt x="225" y="210"/>
                      <a:pt x="214" y="238"/>
                      <a:pt x="232" y="274"/>
                    </a:cubicBezTo>
                    <a:cubicBezTo>
                      <a:pt x="239" y="288"/>
                      <a:pt x="251" y="300"/>
                      <a:pt x="266" y="308"/>
                    </a:cubicBezTo>
                    <a:cubicBezTo>
                      <a:pt x="282" y="317"/>
                      <a:pt x="304" y="324"/>
                      <a:pt x="332" y="330"/>
                    </a:cubicBezTo>
                    <a:cubicBezTo>
                      <a:pt x="349" y="308"/>
                      <a:pt x="359" y="289"/>
                      <a:pt x="361" y="273"/>
                    </a:cubicBezTo>
                    <a:close/>
                    <a:moveTo>
                      <a:pt x="506" y="667"/>
                    </a:moveTo>
                    <a:lnTo>
                      <a:pt x="347" y="593"/>
                    </a:lnTo>
                    <a:cubicBezTo>
                      <a:pt x="326" y="624"/>
                      <a:pt x="324" y="657"/>
                      <a:pt x="341" y="690"/>
                    </a:cubicBezTo>
                    <a:cubicBezTo>
                      <a:pt x="352" y="712"/>
                      <a:pt x="367" y="727"/>
                      <a:pt x="386" y="734"/>
                    </a:cubicBezTo>
                    <a:cubicBezTo>
                      <a:pt x="405" y="741"/>
                      <a:pt x="425" y="739"/>
                      <a:pt x="447" y="728"/>
                    </a:cubicBezTo>
                    <a:cubicBezTo>
                      <a:pt x="478" y="712"/>
                      <a:pt x="498" y="692"/>
                      <a:pt x="506" y="66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79" name="Google Shape;579;p24"/>
              <p:cNvSpPr/>
              <p:nvPr/>
            </p:nvSpPr>
            <p:spPr>
              <a:xfrm>
                <a:off x="1054306" y="4538855"/>
                <a:ext cx="57759" cy="136698"/>
              </a:xfrm>
              <a:custGeom>
                <a:avLst/>
                <a:gdLst/>
                <a:ahLst/>
                <a:cxnLst/>
                <a:rect l="l" t="t" r="r" b="b"/>
                <a:pathLst>
                  <a:path w="132" h="311" extrusionOk="0">
                    <a:moveTo>
                      <a:pt x="60" y="310"/>
                    </a:moveTo>
                    <a:cubicBezTo>
                      <a:pt x="55" y="310"/>
                      <a:pt x="51" y="308"/>
                      <a:pt x="48" y="304"/>
                    </a:cubicBezTo>
                    <a:cubicBezTo>
                      <a:pt x="14" y="258"/>
                      <a:pt x="0" y="197"/>
                      <a:pt x="11" y="141"/>
                    </a:cubicBezTo>
                    <a:cubicBezTo>
                      <a:pt x="22" y="85"/>
                      <a:pt x="58" y="34"/>
                      <a:pt x="107" y="4"/>
                    </a:cubicBezTo>
                    <a:cubicBezTo>
                      <a:pt x="114" y="0"/>
                      <a:pt x="123" y="3"/>
                      <a:pt x="127" y="10"/>
                    </a:cubicBezTo>
                    <a:cubicBezTo>
                      <a:pt x="131" y="17"/>
                      <a:pt x="129" y="26"/>
                      <a:pt x="122" y="30"/>
                    </a:cubicBezTo>
                    <a:cubicBezTo>
                      <a:pt x="80" y="55"/>
                      <a:pt x="49" y="99"/>
                      <a:pt x="40" y="147"/>
                    </a:cubicBezTo>
                    <a:cubicBezTo>
                      <a:pt x="30" y="195"/>
                      <a:pt x="42" y="247"/>
                      <a:pt x="72" y="286"/>
                    </a:cubicBezTo>
                    <a:cubicBezTo>
                      <a:pt x="77" y="293"/>
                      <a:pt x="75" y="302"/>
                      <a:pt x="69" y="307"/>
                    </a:cubicBezTo>
                    <a:cubicBezTo>
                      <a:pt x="66" y="309"/>
                      <a:pt x="63" y="310"/>
                      <a:pt x="60" y="31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580" name="Google Shape;580;p24"/>
            <p:cNvGrpSpPr/>
            <p:nvPr/>
          </p:nvGrpSpPr>
          <p:grpSpPr>
            <a:xfrm>
              <a:off x="164363" y="3968642"/>
              <a:ext cx="583371" cy="635358"/>
              <a:chOff x="186088" y="3968642"/>
              <a:chExt cx="583371" cy="635358"/>
            </a:xfrm>
          </p:grpSpPr>
          <p:sp>
            <p:nvSpPr>
              <p:cNvPr id="581" name="Google Shape;581;p24"/>
              <p:cNvSpPr/>
              <p:nvPr/>
            </p:nvSpPr>
            <p:spPr>
              <a:xfrm>
                <a:off x="193789" y="3968642"/>
                <a:ext cx="564119" cy="514065"/>
              </a:xfrm>
              <a:custGeom>
                <a:avLst/>
                <a:gdLst/>
                <a:ahLst/>
                <a:cxnLst/>
                <a:rect l="l" t="t" r="r" b="b"/>
                <a:pathLst>
                  <a:path w="1291" h="1176" extrusionOk="0">
                    <a:moveTo>
                      <a:pt x="618" y="159"/>
                    </a:moveTo>
                    <a:cubicBezTo>
                      <a:pt x="618" y="159"/>
                      <a:pt x="628" y="210"/>
                      <a:pt x="657" y="269"/>
                    </a:cubicBezTo>
                    <a:cubicBezTo>
                      <a:pt x="660" y="275"/>
                      <a:pt x="663" y="280"/>
                      <a:pt x="667" y="286"/>
                    </a:cubicBezTo>
                    <a:cubicBezTo>
                      <a:pt x="689" y="326"/>
                      <a:pt x="721" y="368"/>
                      <a:pt x="764" y="397"/>
                    </a:cubicBezTo>
                    <a:cubicBezTo>
                      <a:pt x="876" y="471"/>
                      <a:pt x="993" y="409"/>
                      <a:pt x="993" y="409"/>
                    </a:cubicBezTo>
                    <a:lnTo>
                      <a:pt x="1290" y="606"/>
                    </a:lnTo>
                    <a:lnTo>
                      <a:pt x="912" y="1175"/>
                    </a:lnTo>
                    <a:lnTo>
                      <a:pt x="616" y="978"/>
                    </a:lnTo>
                    <a:cubicBezTo>
                      <a:pt x="616" y="978"/>
                      <a:pt x="627" y="846"/>
                      <a:pt x="516" y="771"/>
                    </a:cubicBezTo>
                    <a:cubicBezTo>
                      <a:pt x="404" y="697"/>
                      <a:pt x="240" y="728"/>
                      <a:pt x="240" y="728"/>
                    </a:cubicBezTo>
                    <a:lnTo>
                      <a:pt x="0" y="568"/>
                    </a:lnTo>
                    <a:lnTo>
                      <a:pt x="378" y="0"/>
                    </a:lnTo>
                    <a:lnTo>
                      <a:pt x="618" y="159"/>
                    </a:lnTo>
                    <a:close/>
                    <a:moveTo>
                      <a:pt x="959" y="985"/>
                    </a:moveTo>
                    <a:lnTo>
                      <a:pt x="994" y="932"/>
                    </a:lnTo>
                    <a:lnTo>
                      <a:pt x="1142" y="709"/>
                    </a:lnTo>
                    <a:lnTo>
                      <a:pt x="340" y="176"/>
                    </a:lnTo>
                    <a:lnTo>
                      <a:pt x="192" y="399"/>
                    </a:lnTo>
                    <a:lnTo>
                      <a:pt x="157" y="452"/>
                    </a:lnTo>
                    <a:lnTo>
                      <a:pt x="959" y="985"/>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82" name="Google Shape;582;p24"/>
              <p:cNvSpPr/>
              <p:nvPr/>
            </p:nvSpPr>
            <p:spPr>
              <a:xfrm>
                <a:off x="193789" y="4217010"/>
                <a:ext cx="273395" cy="238741"/>
              </a:xfrm>
              <a:custGeom>
                <a:avLst/>
                <a:gdLst/>
                <a:ahLst/>
                <a:cxnLst/>
                <a:rect l="l" t="t" r="r" b="b"/>
                <a:pathLst>
                  <a:path w="628" h="547" extrusionOk="0">
                    <a:moveTo>
                      <a:pt x="0" y="0"/>
                    </a:moveTo>
                    <a:lnTo>
                      <a:pt x="23" y="278"/>
                    </a:lnTo>
                    <a:lnTo>
                      <a:pt x="262" y="437"/>
                    </a:lnTo>
                    <a:cubicBezTo>
                      <a:pt x="262" y="437"/>
                      <a:pt x="427" y="406"/>
                      <a:pt x="539" y="481"/>
                    </a:cubicBezTo>
                    <a:cubicBezTo>
                      <a:pt x="568" y="500"/>
                      <a:pt x="588" y="523"/>
                      <a:pt x="603" y="546"/>
                    </a:cubicBezTo>
                    <a:lnTo>
                      <a:pt x="616" y="410"/>
                    </a:lnTo>
                    <a:cubicBezTo>
                      <a:pt x="616" y="410"/>
                      <a:pt x="627" y="278"/>
                      <a:pt x="516" y="203"/>
                    </a:cubicBezTo>
                    <a:cubicBezTo>
                      <a:pt x="404" y="129"/>
                      <a:pt x="240" y="160"/>
                      <a:pt x="240" y="160"/>
                    </a:cubicBezTo>
                    <a:lnTo>
                      <a:pt x="0"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83" name="Google Shape;583;p24"/>
              <p:cNvSpPr/>
              <p:nvPr/>
            </p:nvSpPr>
            <p:spPr>
              <a:xfrm>
                <a:off x="263100" y="4143847"/>
                <a:ext cx="365810" cy="256068"/>
              </a:xfrm>
              <a:custGeom>
                <a:avLst/>
                <a:gdLst/>
                <a:ahLst/>
                <a:cxnLst/>
                <a:rect l="l" t="t" r="r" b="b"/>
                <a:pathLst>
                  <a:path w="838" h="587" extrusionOk="0">
                    <a:moveTo>
                      <a:pt x="819" y="559"/>
                    </a:moveTo>
                    <a:lnTo>
                      <a:pt x="802" y="586"/>
                    </a:lnTo>
                    <a:lnTo>
                      <a:pt x="0" y="53"/>
                    </a:lnTo>
                    <a:lnTo>
                      <a:pt x="35" y="0"/>
                    </a:lnTo>
                    <a:lnTo>
                      <a:pt x="837" y="533"/>
                    </a:lnTo>
                    <a:lnTo>
                      <a:pt x="819" y="559"/>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84" name="Google Shape;584;p24"/>
              <p:cNvSpPr/>
              <p:nvPr/>
            </p:nvSpPr>
            <p:spPr>
              <a:xfrm>
                <a:off x="278503" y="4045655"/>
                <a:ext cx="415868" cy="331157"/>
              </a:xfrm>
              <a:custGeom>
                <a:avLst/>
                <a:gdLst/>
                <a:ahLst/>
                <a:cxnLst/>
                <a:rect l="l" t="t" r="r" b="b"/>
                <a:pathLst>
                  <a:path w="951" h="757" extrusionOk="0">
                    <a:moveTo>
                      <a:pt x="950" y="533"/>
                    </a:moveTo>
                    <a:lnTo>
                      <a:pt x="802" y="756"/>
                    </a:lnTo>
                    <a:lnTo>
                      <a:pt x="0" y="223"/>
                    </a:lnTo>
                    <a:lnTo>
                      <a:pt x="148" y="0"/>
                    </a:lnTo>
                    <a:lnTo>
                      <a:pt x="950" y="533"/>
                    </a:lnTo>
                    <a:close/>
                    <a:moveTo>
                      <a:pt x="518" y="423"/>
                    </a:moveTo>
                    <a:cubicBezTo>
                      <a:pt x="541" y="389"/>
                      <a:pt x="531" y="343"/>
                      <a:pt x="497" y="320"/>
                    </a:cubicBezTo>
                    <a:cubicBezTo>
                      <a:pt x="463" y="297"/>
                      <a:pt x="418" y="306"/>
                      <a:pt x="395" y="341"/>
                    </a:cubicBezTo>
                    <a:cubicBezTo>
                      <a:pt x="372" y="375"/>
                      <a:pt x="382" y="421"/>
                      <a:pt x="416" y="444"/>
                    </a:cubicBezTo>
                    <a:cubicBezTo>
                      <a:pt x="449" y="466"/>
                      <a:pt x="495" y="457"/>
                      <a:pt x="518" y="42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85" name="Google Shape;585;p24"/>
              <p:cNvSpPr/>
              <p:nvPr/>
            </p:nvSpPr>
            <p:spPr>
              <a:xfrm>
                <a:off x="457556" y="4234337"/>
                <a:ext cx="311902" cy="369663"/>
              </a:xfrm>
              <a:custGeom>
                <a:avLst/>
                <a:gdLst/>
                <a:ahLst/>
                <a:cxnLst/>
                <a:rect l="l" t="t" r="r" b="b"/>
                <a:pathLst>
                  <a:path w="714" h="847" extrusionOk="0">
                    <a:moveTo>
                      <a:pt x="13" y="372"/>
                    </a:moveTo>
                    <a:lnTo>
                      <a:pt x="0" y="508"/>
                    </a:lnTo>
                    <a:cubicBezTo>
                      <a:pt x="5" y="516"/>
                      <a:pt x="10" y="524"/>
                      <a:pt x="13" y="532"/>
                    </a:cubicBezTo>
                    <a:cubicBezTo>
                      <a:pt x="40" y="592"/>
                      <a:pt x="35" y="649"/>
                      <a:pt x="35" y="649"/>
                    </a:cubicBezTo>
                    <a:lnTo>
                      <a:pt x="332" y="846"/>
                    </a:lnTo>
                    <a:lnTo>
                      <a:pt x="713" y="288"/>
                    </a:lnTo>
                    <a:lnTo>
                      <a:pt x="687" y="0"/>
                    </a:lnTo>
                    <a:lnTo>
                      <a:pt x="309" y="569"/>
                    </a:lnTo>
                    <a:lnTo>
                      <a:pt x="13" y="372"/>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86" name="Google Shape;586;p24"/>
              <p:cNvSpPr/>
              <p:nvPr/>
            </p:nvSpPr>
            <p:spPr>
              <a:xfrm>
                <a:off x="440229" y="4174653"/>
                <a:ext cx="75086" cy="75087"/>
              </a:xfrm>
              <a:custGeom>
                <a:avLst/>
                <a:gdLst/>
                <a:ahLst/>
                <a:cxnLst/>
                <a:rect l="l" t="t" r="r" b="b"/>
                <a:pathLst>
                  <a:path w="170" h="170" extrusionOk="0">
                    <a:moveTo>
                      <a:pt x="23" y="44"/>
                    </a:moveTo>
                    <a:cubicBezTo>
                      <a:pt x="0" y="78"/>
                      <a:pt x="10" y="124"/>
                      <a:pt x="44" y="147"/>
                    </a:cubicBezTo>
                    <a:cubicBezTo>
                      <a:pt x="77" y="169"/>
                      <a:pt x="123" y="160"/>
                      <a:pt x="146" y="126"/>
                    </a:cubicBezTo>
                    <a:cubicBezTo>
                      <a:pt x="169" y="92"/>
                      <a:pt x="159" y="46"/>
                      <a:pt x="125" y="23"/>
                    </a:cubicBezTo>
                    <a:cubicBezTo>
                      <a:pt x="91" y="0"/>
                      <a:pt x="46" y="9"/>
                      <a:pt x="23" y="4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87" name="Google Shape;587;p24"/>
              <p:cNvSpPr/>
              <p:nvPr/>
            </p:nvSpPr>
            <p:spPr>
              <a:xfrm>
                <a:off x="186088" y="4209309"/>
                <a:ext cx="577597" cy="279173"/>
              </a:xfrm>
              <a:custGeom>
                <a:avLst/>
                <a:gdLst/>
                <a:ahLst/>
                <a:cxnLst/>
                <a:rect l="l" t="t" r="r" b="b"/>
                <a:pathLst>
                  <a:path w="1325" h="639" extrusionOk="0">
                    <a:moveTo>
                      <a:pt x="929" y="638"/>
                    </a:moveTo>
                    <a:cubicBezTo>
                      <a:pt x="926" y="638"/>
                      <a:pt x="923" y="637"/>
                      <a:pt x="921" y="635"/>
                    </a:cubicBezTo>
                    <a:lnTo>
                      <a:pt x="625" y="438"/>
                    </a:lnTo>
                    <a:cubicBezTo>
                      <a:pt x="621" y="435"/>
                      <a:pt x="618" y="431"/>
                      <a:pt x="618" y="425"/>
                    </a:cubicBezTo>
                    <a:cubicBezTo>
                      <a:pt x="618" y="424"/>
                      <a:pt x="618" y="314"/>
                      <a:pt x="536" y="244"/>
                    </a:cubicBezTo>
                    <a:cubicBezTo>
                      <a:pt x="474" y="190"/>
                      <a:pt x="381" y="172"/>
                      <a:pt x="259" y="190"/>
                    </a:cubicBezTo>
                    <a:cubicBezTo>
                      <a:pt x="255" y="191"/>
                      <a:pt x="252" y="190"/>
                      <a:pt x="248" y="188"/>
                    </a:cubicBezTo>
                    <a:lnTo>
                      <a:pt x="9" y="29"/>
                    </a:lnTo>
                    <a:cubicBezTo>
                      <a:pt x="2" y="24"/>
                      <a:pt x="0" y="15"/>
                      <a:pt x="5" y="8"/>
                    </a:cubicBezTo>
                    <a:cubicBezTo>
                      <a:pt x="9" y="1"/>
                      <a:pt x="19" y="0"/>
                      <a:pt x="25" y="4"/>
                    </a:cubicBezTo>
                    <a:lnTo>
                      <a:pt x="260" y="160"/>
                    </a:lnTo>
                    <a:cubicBezTo>
                      <a:pt x="388" y="142"/>
                      <a:pt x="488" y="162"/>
                      <a:pt x="556" y="221"/>
                    </a:cubicBezTo>
                    <a:cubicBezTo>
                      <a:pt x="635" y="290"/>
                      <a:pt x="645" y="388"/>
                      <a:pt x="647" y="418"/>
                    </a:cubicBezTo>
                    <a:lnTo>
                      <a:pt x="925" y="602"/>
                    </a:lnTo>
                    <a:lnTo>
                      <a:pt x="1294" y="46"/>
                    </a:lnTo>
                    <a:cubicBezTo>
                      <a:pt x="1299" y="39"/>
                      <a:pt x="1308" y="37"/>
                      <a:pt x="1315" y="42"/>
                    </a:cubicBezTo>
                    <a:cubicBezTo>
                      <a:pt x="1322" y="46"/>
                      <a:pt x="1324" y="55"/>
                      <a:pt x="1319" y="62"/>
                    </a:cubicBezTo>
                    <a:lnTo>
                      <a:pt x="941" y="631"/>
                    </a:lnTo>
                    <a:cubicBezTo>
                      <a:pt x="939" y="634"/>
                      <a:pt x="936" y="637"/>
                      <a:pt x="932" y="637"/>
                    </a:cubicBezTo>
                    <a:cubicBezTo>
                      <a:pt x="931" y="638"/>
                      <a:pt x="930" y="638"/>
                      <a:pt x="929" y="63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88" name="Google Shape;588;p24"/>
              <p:cNvSpPr/>
              <p:nvPr/>
            </p:nvSpPr>
            <p:spPr>
              <a:xfrm>
                <a:off x="455631" y="4390290"/>
                <a:ext cx="23104" cy="140548"/>
              </a:xfrm>
              <a:custGeom>
                <a:avLst/>
                <a:gdLst/>
                <a:ahLst/>
                <a:cxnLst/>
                <a:rect l="l" t="t" r="r" b="b"/>
                <a:pathLst>
                  <a:path w="54" h="324" extrusionOk="0">
                    <a:moveTo>
                      <a:pt x="37" y="323"/>
                    </a:moveTo>
                    <a:cubicBezTo>
                      <a:pt x="30" y="323"/>
                      <a:pt x="23" y="317"/>
                      <a:pt x="22" y="309"/>
                    </a:cubicBezTo>
                    <a:lnTo>
                      <a:pt x="0" y="16"/>
                    </a:lnTo>
                    <a:cubicBezTo>
                      <a:pt x="0" y="8"/>
                      <a:pt x="6" y="0"/>
                      <a:pt x="14" y="0"/>
                    </a:cubicBezTo>
                    <a:cubicBezTo>
                      <a:pt x="21" y="0"/>
                      <a:pt x="28" y="5"/>
                      <a:pt x="29" y="13"/>
                    </a:cubicBezTo>
                    <a:lnTo>
                      <a:pt x="52" y="307"/>
                    </a:lnTo>
                    <a:cubicBezTo>
                      <a:pt x="53" y="315"/>
                      <a:pt x="47" y="322"/>
                      <a:pt x="38" y="323"/>
                    </a:cubicBezTo>
                    <a:cubicBezTo>
                      <a:pt x="38" y="323"/>
                      <a:pt x="38" y="323"/>
                      <a:pt x="37" y="32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89" name="Google Shape;589;p24"/>
              <p:cNvSpPr/>
              <p:nvPr/>
            </p:nvSpPr>
            <p:spPr>
              <a:xfrm>
                <a:off x="291979" y="4280545"/>
                <a:ext cx="25028" cy="140548"/>
              </a:xfrm>
              <a:custGeom>
                <a:avLst/>
                <a:gdLst/>
                <a:ahLst/>
                <a:cxnLst/>
                <a:rect l="l" t="t" r="r" b="b"/>
                <a:pathLst>
                  <a:path w="57" h="324" extrusionOk="0">
                    <a:moveTo>
                      <a:pt x="41" y="323"/>
                    </a:moveTo>
                    <a:cubicBezTo>
                      <a:pt x="33" y="323"/>
                      <a:pt x="26" y="317"/>
                      <a:pt x="26" y="309"/>
                    </a:cubicBezTo>
                    <a:lnTo>
                      <a:pt x="1" y="17"/>
                    </a:lnTo>
                    <a:cubicBezTo>
                      <a:pt x="0" y="9"/>
                      <a:pt x="6" y="2"/>
                      <a:pt x="14" y="1"/>
                    </a:cubicBezTo>
                    <a:cubicBezTo>
                      <a:pt x="22" y="0"/>
                      <a:pt x="30" y="6"/>
                      <a:pt x="30" y="14"/>
                    </a:cubicBezTo>
                    <a:lnTo>
                      <a:pt x="55" y="307"/>
                    </a:lnTo>
                    <a:cubicBezTo>
                      <a:pt x="56" y="315"/>
                      <a:pt x="50" y="322"/>
                      <a:pt x="42" y="323"/>
                    </a:cubicBezTo>
                    <a:cubicBezTo>
                      <a:pt x="41" y="323"/>
                      <a:pt x="41" y="323"/>
                      <a:pt x="41" y="32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90" name="Google Shape;590;p24"/>
              <p:cNvSpPr/>
              <p:nvPr/>
            </p:nvSpPr>
            <p:spPr>
              <a:xfrm>
                <a:off x="334336" y="4037954"/>
                <a:ext cx="365811" cy="246442"/>
              </a:xfrm>
              <a:custGeom>
                <a:avLst/>
                <a:gdLst/>
                <a:ahLst/>
                <a:cxnLst/>
                <a:rect l="l" t="t" r="r" b="b"/>
                <a:pathLst>
                  <a:path w="837" h="566" extrusionOk="0">
                    <a:moveTo>
                      <a:pt x="819" y="565"/>
                    </a:moveTo>
                    <a:cubicBezTo>
                      <a:pt x="816" y="565"/>
                      <a:pt x="813" y="564"/>
                      <a:pt x="811" y="562"/>
                    </a:cubicBezTo>
                    <a:lnTo>
                      <a:pt x="9" y="29"/>
                    </a:lnTo>
                    <a:cubicBezTo>
                      <a:pt x="2" y="25"/>
                      <a:pt x="0" y="16"/>
                      <a:pt x="5" y="9"/>
                    </a:cubicBezTo>
                    <a:cubicBezTo>
                      <a:pt x="9" y="2"/>
                      <a:pt x="19" y="0"/>
                      <a:pt x="25" y="5"/>
                    </a:cubicBezTo>
                    <a:lnTo>
                      <a:pt x="827" y="538"/>
                    </a:lnTo>
                    <a:cubicBezTo>
                      <a:pt x="834" y="542"/>
                      <a:pt x="836" y="551"/>
                      <a:pt x="831" y="558"/>
                    </a:cubicBezTo>
                    <a:cubicBezTo>
                      <a:pt x="829" y="563"/>
                      <a:pt x="824" y="565"/>
                      <a:pt x="819" y="5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91" name="Google Shape;591;p24"/>
              <p:cNvSpPr/>
              <p:nvPr/>
            </p:nvSpPr>
            <p:spPr>
              <a:xfrm>
                <a:off x="640462" y="4349857"/>
                <a:ext cx="92415" cy="119370"/>
              </a:xfrm>
              <a:custGeom>
                <a:avLst/>
                <a:gdLst/>
                <a:ahLst/>
                <a:cxnLst/>
                <a:rect l="l" t="t" r="r" b="b"/>
                <a:pathLst>
                  <a:path w="213" h="273" extrusionOk="0">
                    <a:moveTo>
                      <a:pt x="183" y="19"/>
                    </a:moveTo>
                    <a:cubicBezTo>
                      <a:pt x="212" y="39"/>
                      <a:pt x="201" y="106"/>
                      <a:pt x="159" y="171"/>
                    </a:cubicBezTo>
                    <a:cubicBezTo>
                      <a:pt x="116" y="235"/>
                      <a:pt x="58" y="272"/>
                      <a:pt x="29" y="253"/>
                    </a:cubicBezTo>
                    <a:cubicBezTo>
                      <a:pt x="0" y="233"/>
                      <a:pt x="10" y="165"/>
                      <a:pt x="53" y="101"/>
                    </a:cubicBezTo>
                    <a:cubicBezTo>
                      <a:pt x="95" y="37"/>
                      <a:pt x="153" y="0"/>
                      <a:pt x="183" y="1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592" name="Google Shape;592;p24"/>
          <p:cNvGrpSpPr/>
          <p:nvPr/>
        </p:nvGrpSpPr>
        <p:grpSpPr>
          <a:xfrm>
            <a:off x="164382" y="199235"/>
            <a:ext cx="8751991" cy="3913165"/>
            <a:chOff x="164382" y="199235"/>
            <a:chExt cx="8751991" cy="3913165"/>
          </a:xfrm>
        </p:grpSpPr>
        <p:sp>
          <p:nvSpPr>
            <p:cNvPr id="593" name="Google Shape;593;p24"/>
            <p:cNvSpPr/>
            <p:nvPr/>
          </p:nvSpPr>
          <p:spPr>
            <a:xfrm>
              <a:off x="8571494" y="278969"/>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94" name="Google Shape;594;p24"/>
            <p:cNvSpPr/>
            <p:nvPr/>
          </p:nvSpPr>
          <p:spPr>
            <a:xfrm>
              <a:off x="7724546" y="1992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95" name="Google Shape;595;p24"/>
            <p:cNvSpPr/>
            <p:nvPr/>
          </p:nvSpPr>
          <p:spPr>
            <a:xfrm>
              <a:off x="164382" y="87470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596" name="Google Shape;596;p24"/>
            <p:cNvGrpSpPr/>
            <p:nvPr/>
          </p:nvGrpSpPr>
          <p:grpSpPr>
            <a:xfrm>
              <a:off x="8492445" y="2025031"/>
              <a:ext cx="379478" cy="2087370"/>
              <a:chOff x="8492445" y="2025031"/>
              <a:chExt cx="379478" cy="2087370"/>
            </a:xfrm>
          </p:grpSpPr>
          <p:grpSp>
            <p:nvGrpSpPr>
              <p:cNvPr id="597" name="Google Shape;597;p24"/>
              <p:cNvGrpSpPr/>
              <p:nvPr/>
            </p:nvGrpSpPr>
            <p:grpSpPr>
              <a:xfrm>
                <a:off x="8492445" y="2025031"/>
                <a:ext cx="311529" cy="578250"/>
                <a:chOff x="1196975" y="5856287"/>
                <a:chExt cx="231775" cy="430213"/>
              </a:xfrm>
            </p:grpSpPr>
            <p:sp>
              <p:nvSpPr>
                <p:cNvPr id="598" name="Google Shape;598;p24"/>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599" name="Google Shape;599;p24"/>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00" name="Google Shape;600;p24"/>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01" name="Google Shape;601;p24"/>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02" name="Google Shape;602;p24"/>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03" name="Google Shape;603;p24"/>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04" name="Google Shape;604;p24"/>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605" name="Google Shape;605;p24"/>
              <p:cNvSpPr/>
              <p:nvPr/>
            </p:nvSpPr>
            <p:spPr>
              <a:xfrm>
                <a:off x="8527044" y="3723694"/>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606"/>
        <p:cNvGrpSpPr/>
        <p:nvPr/>
      </p:nvGrpSpPr>
      <p:grpSpPr>
        <a:xfrm>
          <a:off x="0" y="0"/>
          <a:ext cx="0" cy="0"/>
          <a:chOff x="0" y="0"/>
          <a:chExt cx="0" cy="0"/>
        </a:xfrm>
      </p:grpSpPr>
      <p:sp>
        <p:nvSpPr>
          <p:cNvPr id="607" name="Google Shape;607;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08" name="Google Shape;608;p25"/>
          <p:cNvSpPr txBox="1">
            <a:spLocks noGrp="1"/>
          </p:cNvSpPr>
          <p:nvPr>
            <p:ph type="subTitle" idx="1"/>
          </p:nvPr>
        </p:nvSpPr>
        <p:spPr>
          <a:xfrm>
            <a:off x="937625" y="2611400"/>
            <a:ext cx="2280300" cy="88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09" name="Google Shape;609;p25"/>
          <p:cNvSpPr txBox="1">
            <a:spLocks noGrp="1"/>
          </p:cNvSpPr>
          <p:nvPr>
            <p:ph type="subTitle" idx="2"/>
          </p:nvPr>
        </p:nvSpPr>
        <p:spPr>
          <a:xfrm>
            <a:off x="3484350" y="2611400"/>
            <a:ext cx="2280300" cy="88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0" name="Google Shape;610;p25"/>
          <p:cNvSpPr txBox="1">
            <a:spLocks noGrp="1"/>
          </p:cNvSpPr>
          <p:nvPr>
            <p:ph type="subTitle" idx="3"/>
          </p:nvPr>
        </p:nvSpPr>
        <p:spPr>
          <a:xfrm>
            <a:off x="6031075" y="2611400"/>
            <a:ext cx="2280300" cy="88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1" name="Google Shape;611;p25"/>
          <p:cNvSpPr txBox="1">
            <a:spLocks noGrp="1"/>
          </p:cNvSpPr>
          <p:nvPr>
            <p:ph type="subTitle" idx="4"/>
          </p:nvPr>
        </p:nvSpPr>
        <p:spPr>
          <a:xfrm>
            <a:off x="937625" y="2256200"/>
            <a:ext cx="2280300" cy="476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12" name="Google Shape;612;p25"/>
          <p:cNvSpPr txBox="1">
            <a:spLocks noGrp="1"/>
          </p:cNvSpPr>
          <p:nvPr>
            <p:ph type="subTitle" idx="5"/>
          </p:nvPr>
        </p:nvSpPr>
        <p:spPr>
          <a:xfrm>
            <a:off x="3484354" y="2256200"/>
            <a:ext cx="2280300" cy="476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13" name="Google Shape;613;p25"/>
          <p:cNvSpPr txBox="1">
            <a:spLocks noGrp="1"/>
          </p:cNvSpPr>
          <p:nvPr>
            <p:ph type="subTitle" idx="6"/>
          </p:nvPr>
        </p:nvSpPr>
        <p:spPr>
          <a:xfrm>
            <a:off x="6031075" y="2256200"/>
            <a:ext cx="2280300" cy="4764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614" name="Google Shape;614;p25"/>
          <p:cNvGrpSpPr/>
          <p:nvPr/>
        </p:nvGrpSpPr>
        <p:grpSpPr>
          <a:xfrm>
            <a:off x="3719282" y="211674"/>
            <a:ext cx="5189987" cy="4754466"/>
            <a:chOff x="3719282" y="211674"/>
            <a:chExt cx="5189987" cy="4754466"/>
          </a:xfrm>
        </p:grpSpPr>
        <p:sp>
          <p:nvSpPr>
            <p:cNvPr id="615" name="Google Shape;615;p25"/>
            <p:cNvSpPr/>
            <p:nvPr/>
          </p:nvSpPr>
          <p:spPr>
            <a:xfrm>
              <a:off x="3719282" y="466490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16" name="Google Shape;616;p25"/>
            <p:cNvSpPr/>
            <p:nvPr/>
          </p:nvSpPr>
          <p:spPr>
            <a:xfrm>
              <a:off x="8643052" y="688060"/>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17" name="Google Shape;617;p25"/>
            <p:cNvSpPr/>
            <p:nvPr/>
          </p:nvSpPr>
          <p:spPr>
            <a:xfrm>
              <a:off x="8183241" y="211674"/>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618" name="Google Shape;618;p25"/>
          <p:cNvGrpSpPr/>
          <p:nvPr/>
        </p:nvGrpSpPr>
        <p:grpSpPr>
          <a:xfrm>
            <a:off x="179070" y="1253243"/>
            <a:ext cx="8597929" cy="2445875"/>
            <a:chOff x="179070" y="1253243"/>
            <a:chExt cx="8597929" cy="2445875"/>
          </a:xfrm>
        </p:grpSpPr>
        <p:grpSp>
          <p:nvGrpSpPr>
            <p:cNvPr id="619" name="Google Shape;619;p25"/>
            <p:cNvGrpSpPr/>
            <p:nvPr/>
          </p:nvGrpSpPr>
          <p:grpSpPr>
            <a:xfrm>
              <a:off x="179070" y="3120868"/>
              <a:ext cx="311529" cy="578250"/>
              <a:chOff x="1196975" y="5856287"/>
              <a:chExt cx="231775" cy="430213"/>
            </a:xfrm>
          </p:grpSpPr>
          <p:sp>
            <p:nvSpPr>
              <p:cNvPr id="620" name="Google Shape;620;p2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21" name="Google Shape;621;p2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22" name="Google Shape;622;p2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23" name="Google Shape;623;p2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24" name="Google Shape;624;p2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25" name="Google Shape;625;p2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26" name="Google Shape;626;p2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627" name="Google Shape;627;p25"/>
            <p:cNvGrpSpPr/>
            <p:nvPr/>
          </p:nvGrpSpPr>
          <p:grpSpPr>
            <a:xfrm rot="10800000">
              <a:off x="8465470" y="1253243"/>
              <a:ext cx="311529" cy="578250"/>
              <a:chOff x="1196975" y="5856287"/>
              <a:chExt cx="231775" cy="430213"/>
            </a:xfrm>
          </p:grpSpPr>
          <p:sp>
            <p:nvSpPr>
              <p:cNvPr id="628" name="Google Shape;628;p2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29" name="Google Shape;629;p2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30" name="Google Shape;630;p2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31" name="Google Shape;631;p2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32" name="Google Shape;632;p2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33" name="Google Shape;633;p2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34" name="Google Shape;634;p2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635"/>
        <p:cNvGrpSpPr/>
        <p:nvPr/>
      </p:nvGrpSpPr>
      <p:grpSpPr>
        <a:xfrm>
          <a:off x="0" y="0"/>
          <a:ext cx="0" cy="0"/>
          <a:chOff x="0" y="0"/>
          <a:chExt cx="0" cy="0"/>
        </a:xfrm>
      </p:grpSpPr>
      <p:sp>
        <p:nvSpPr>
          <p:cNvPr id="636" name="Google Shape;636;p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37" name="Google Shape;637;p26"/>
          <p:cNvSpPr txBox="1">
            <a:spLocks noGrp="1"/>
          </p:cNvSpPr>
          <p:nvPr>
            <p:ph type="subTitle" idx="1"/>
          </p:nvPr>
        </p:nvSpPr>
        <p:spPr>
          <a:xfrm>
            <a:off x="838150" y="2194800"/>
            <a:ext cx="1978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38" name="Google Shape;638;p26"/>
          <p:cNvSpPr txBox="1">
            <a:spLocks noGrp="1"/>
          </p:cNvSpPr>
          <p:nvPr>
            <p:ph type="subTitle" idx="2"/>
          </p:nvPr>
        </p:nvSpPr>
        <p:spPr>
          <a:xfrm>
            <a:off x="3783341" y="2194800"/>
            <a:ext cx="1978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39" name="Google Shape;639;p26"/>
          <p:cNvSpPr txBox="1">
            <a:spLocks noGrp="1"/>
          </p:cNvSpPr>
          <p:nvPr>
            <p:ph type="subTitle" idx="3"/>
          </p:nvPr>
        </p:nvSpPr>
        <p:spPr>
          <a:xfrm>
            <a:off x="838150" y="3938600"/>
            <a:ext cx="1978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0" name="Google Shape;640;p26"/>
          <p:cNvSpPr txBox="1">
            <a:spLocks noGrp="1"/>
          </p:cNvSpPr>
          <p:nvPr>
            <p:ph type="subTitle" idx="4"/>
          </p:nvPr>
        </p:nvSpPr>
        <p:spPr>
          <a:xfrm>
            <a:off x="3783341" y="3938600"/>
            <a:ext cx="1978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1" name="Google Shape;641;p26"/>
          <p:cNvSpPr txBox="1">
            <a:spLocks noGrp="1"/>
          </p:cNvSpPr>
          <p:nvPr>
            <p:ph type="subTitle" idx="5"/>
          </p:nvPr>
        </p:nvSpPr>
        <p:spPr>
          <a:xfrm>
            <a:off x="838161" y="1917800"/>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42" name="Google Shape;642;p26"/>
          <p:cNvSpPr txBox="1">
            <a:spLocks noGrp="1"/>
          </p:cNvSpPr>
          <p:nvPr>
            <p:ph type="subTitle" idx="6"/>
          </p:nvPr>
        </p:nvSpPr>
        <p:spPr>
          <a:xfrm>
            <a:off x="838161" y="3661700"/>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43" name="Google Shape;643;p26"/>
          <p:cNvSpPr txBox="1">
            <a:spLocks noGrp="1"/>
          </p:cNvSpPr>
          <p:nvPr>
            <p:ph type="subTitle" idx="7"/>
          </p:nvPr>
        </p:nvSpPr>
        <p:spPr>
          <a:xfrm>
            <a:off x="3783336" y="1917800"/>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44" name="Google Shape;644;p26"/>
          <p:cNvSpPr txBox="1">
            <a:spLocks noGrp="1"/>
          </p:cNvSpPr>
          <p:nvPr>
            <p:ph type="subTitle" idx="8"/>
          </p:nvPr>
        </p:nvSpPr>
        <p:spPr>
          <a:xfrm>
            <a:off x="3783336" y="3661700"/>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645" name="Google Shape;645;p26"/>
          <p:cNvGrpSpPr/>
          <p:nvPr/>
        </p:nvGrpSpPr>
        <p:grpSpPr>
          <a:xfrm rot="5400000">
            <a:off x="8557370" y="1229643"/>
            <a:ext cx="311529" cy="578250"/>
            <a:chOff x="1196975" y="5856287"/>
            <a:chExt cx="231775" cy="430213"/>
          </a:xfrm>
        </p:grpSpPr>
        <p:sp>
          <p:nvSpPr>
            <p:cNvPr id="646" name="Google Shape;646;p2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47" name="Google Shape;647;p2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48" name="Google Shape;648;p2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49" name="Google Shape;649;p2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50" name="Google Shape;650;p2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51" name="Google Shape;651;p2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52" name="Google Shape;652;p2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653"/>
        <p:cNvGrpSpPr/>
        <p:nvPr/>
      </p:nvGrpSpPr>
      <p:grpSpPr>
        <a:xfrm>
          <a:off x="0" y="0"/>
          <a:ext cx="0" cy="0"/>
          <a:chOff x="0" y="0"/>
          <a:chExt cx="0" cy="0"/>
        </a:xfrm>
      </p:grpSpPr>
      <p:sp>
        <p:nvSpPr>
          <p:cNvPr id="654" name="Google Shape;654;p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55" name="Google Shape;655;p27"/>
          <p:cNvSpPr txBox="1">
            <a:spLocks noGrp="1"/>
          </p:cNvSpPr>
          <p:nvPr>
            <p:ph type="subTitle" idx="1"/>
          </p:nvPr>
        </p:nvSpPr>
        <p:spPr>
          <a:xfrm>
            <a:off x="838777" y="1996800"/>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6" name="Google Shape;656;p27"/>
          <p:cNvSpPr txBox="1">
            <a:spLocks noGrp="1"/>
          </p:cNvSpPr>
          <p:nvPr>
            <p:ph type="subTitle" idx="2"/>
          </p:nvPr>
        </p:nvSpPr>
        <p:spPr>
          <a:xfrm>
            <a:off x="3156750" y="1996800"/>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7" name="Google Shape;657;p27"/>
          <p:cNvSpPr txBox="1">
            <a:spLocks noGrp="1"/>
          </p:cNvSpPr>
          <p:nvPr>
            <p:ph type="subTitle" idx="3"/>
          </p:nvPr>
        </p:nvSpPr>
        <p:spPr>
          <a:xfrm>
            <a:off x="838777" y="3427025"/>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8" name="Google Shape;658;p27"/>
          <p:cNvSpPr txBox="1">
            <a:spLocks noGrp="1"/>
          </p:cNvSpPr>
          <p:nvPr>
            <p:ph type="subTitle" idx="4"/>
          </p:nvPr>
        </p:nvSpPr>
        <p:spPr>
          <a:xfrm>
            <a:off x="3156750" y="3427025"/>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9" name="Google Shape;659;p27"/>
          <p:cNvSpPr txBox="1">
            <a:spLocks noGrp="1"/>
          </p:cNvSpPr>
          <p:nvPr>
            <p:ph type="subTitle" idx="5"/>
          </p:nvPr>
        </p:nvSpPr>
        <p:spPr>
          <a:xfrm>
            <a:off x="5474723" y="1996800"/>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0" name="Google Shape;660;p27"/>
          <p:cNvSpPr txBox="1">
            <a:spLocks noGrp="1"/>
          </p:cNvSpPr>
          <p:nvPr>
            <p:ph type="subTitle" idx="6"/>
          </p:nvPr>
        </p:nvSpPr>
        <p:spPr>
          <a:xfrm>
            <a:off x="5474723" y="3427025"/>
            <a:ext cx="1986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1" name="Google Shape;661;p27"/>
          <p:cNvSpPr txBox="1">
            <a:spLocks noGrp="1"/>
          </p:cNvSpPr>
          <p:nvPr>
            <p:ph type="subTitle" idx="7"/>
          </p:nvPr>
        </p:nvSpPr>
        <p:spPr>
          <a:xfrm>
            <a:off x="839677" y="1656599"/>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62" name="Google Shape;662;p27"/>
          <p:cNvSpPr txBox="1">
            <a:spLocks noGrp="1"/>
          </p:cNvSpPr>
          <p:nvPr>
            <p:ph type="subTitle" idx="8"/>
          </p:nvPr>
        </p:nvSpPr>
        <p:spPr>
          <a:xfrm>
            <a:off x="3157650" y="1656599"/>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63" name="Google Shape;663;p27"/>
          <p:cNvSpPr txBox="1">
            <a:spLocks noGrp="1"/>
          </p:cNvSpPr>
          <p:nvPr>
            <p:ph type="subTitle" idx="9"/>
          </p:nvPr>
        </p:nvSpPr>
        <p:spPr>
          <a:xfrm>
            <a:off x="5475623" y="1656599"/>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64" name="Google Shape;664;p27"/>
          <p:cNvSpPr txBox="1">
            <a:spLocks noGrp="1"/>
          </p:cNvSpPr>
          <p:nvPr>
            <p:ph type="subTitle" idx="13"/>
          </p:nvPr>
        </p:nvSpPr>
        <p:spPr>
          <a:xfrm>
            <a:off x="839677" y="3086800"/>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65" name="Google Shape;665;p27"/>
          <p:cNvSpPr txBox="1">
            <a:spLocks noGrp="1"/>
          </p:cNvSpPr>
          <p:nvPr>
            <p:ph type="subTitle" idx="14"/>
          </p:nvPr>
        </p:nvSpPr>
        <p:spPr>
          <a:xfrm>
            <a:off x="3157650" y="3086800"/>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66" name="Google Shape;666;p27"/>
          <p:cNvSpPr txBox="1">
            <a:spLocks noGrp="1"/>
          </p:cNvSpPr>
          <p:nvPr>
            <p:ph type="subTitle" idx="15"/>
          </p:nvPr>
        </p:nvSpPr>
        <p:spPr>
          <a:xfrm>
            <a:off x="5475623" y="3086800"/>
            <a:ext cx="1984200" cy="492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400" b="1">
                <a:solidFill>
                  <a:schemeClr val="dk1"/>
                </a:solidFill>
                <a:latin typeface="Grandstander"/>
                <a:ea typeface="Grandstander"/>
                <a:cs typeface="Grandstander"/>
                <a:sym typeface="Grandstander"/>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grpSp>
        <p:nvGrpSpPr>
          <p:cNvPr id="667" name="Google Shape;667;p27"/>
          <p:cNvGrpSpPr/>
          <p:nvPr/>
        </p:nvGrpSpPr>
        <p:grpSpPr>
          <a:xfrm>
            <a:off x="54552" y="103749"/>
            <a:ext cx="8816720" cy="4862366"/>
            <a:chOff x="54552" y="103749"/>
            <a:chExt cx="8816720" cy="4862366"/>
          </a:xfrm>
        </p:grpSpPr>
        <p:grpSp>
          <p:nvGrpSpPr>
            <p:cNvPr id="668" name="Google Shape;668;p27"/>
            <p:cNvGrpSpPr/>
            <p:nvPr/>
          </p:nvGrpSpPr>
          <p:grpSpPr>
            <a:xfrm>
              <a:off x="7076182" y="3118894"/>
              <a:ext cx="1795091" cy="1847221"/>
              <a:chOff x="7118732" y="3271994"/>
              <a:chExt cx="1795091" cy="1847221"/>
            </a:xfrm>
          </p:grpSpPr>
          <p:sp>
            <p:nvSpPr>
              <p:cNvPr id="669" name="Google Shape;669;p27"/>
              <p:cNvSpPr/>
              <p:nvPr/>
            </p:nvSpPr>
            <p:spPr>
              <a:xfrm>
                <a:off x="7118732" y="481798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70" name="Google Shape;670;p27"/>
              <p:cNvSpPr/>
              <p:nvPr/>
            </p:nvSpPr>
            <p:spPr>
              <a:xfrm>
                <a:off x="8568944" y="3271994"/>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71" name="Google Shape;671;p27"/>
              <p:cNvSpPr/>
              <p:nvPr/>
            </p:nvSpPr>
            <p:spPr>
              <a:xfrm>
                <a:off x="8471771" y="424228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672" name="Google Shape;672;p27"/>
            <p:cNvSpPr/>
            <p:nvPr/>
          </p:nvSpPr>
          <p:spPr>
            <a:xfrm>
              <a:off x="54552" y="789660"/>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73" name="Google Shape;673;p27"/>
            <p:cNvSpPr/>
            <p:nvPr/>
          </p:nvSpPr>
          <p:spPr>
            <a:xfrm>
              <a:off x="139691" y="103749"/>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674" name="Google Shape;674;p27"/>
          <p:cNvGrpSpPr/>
          <p:nvPr/>
        </p:nvGrpSpPr>
        <p:grpSpPr>
          <a:xfrm>
            <a:off x="195270" y="1247307"/>
            <a:ext cx="8718364" cy="3613726"/>
            <a:chOff x="195270" y="1247307"/>
            <a:chExt cx="8718364" cy="3613726"/>
          </a:xfrm>
        </p:grpSpPr>
        <p:grpSp>
          <p:nvGrpSpPr>
            <p:cNvPr id="675" name="Google Shape;675;p27"/>
            <p:cNvGrpSpPr/>
            <p:nvPr/>
          </p:nvGrpSpPr>
          <p:grpSpPr>
            <a:xfrm rot="5400000">
              <a:off x="8468745" y="4416143"/>
              <a:ext cx="311529" cy="578250"/>
              <a:chOff x="1196975" y="5856287"/>
              <a:chExt cx="231775" cy="430213"/>
            </a:xfrm>
          </p:grpSpPr>
          <p:sp>
            <p:nvSpPr>
              <p:cNvPr id="676" name="Google Shape;676;p2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77" name="Google Shape;677;p2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78" name="Google Shape;678;p2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79" name="Google Shape;679;p2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80" name="Google Shape;680;p2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81" name="Google Shape;681;p2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82" name="Google Shape;682;p2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683" name="Google Shape;683;p27"/>
            <p:cNvGrpSpPr/>
            <p:nvPr/>
          </p:nvGrpSpPr>
          <p:grpSpPr>
            <a:xfrm>
              <a:off x="8538242" y="1247307"/>
              <a:ext cx="311529" cy="578250"/>
              <a:chOff x="1196975" y="5856287"/>
              <a:chExt cx="231775" cy="430213"/>
            </a:xfrm>
          </p:grpSpPr>
          <p:sp>
            <p:nvSpPr>
              <p:cNvPr id="684" name="Google Shape;684;p2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85" name="Google Shape;685;p2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86" name="Google Shape;686;p2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87" name="Google Shape;687;p2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88" name="Google Shape;688;p2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89" name="Google Shape;689;p2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90" name="Google Shape;690;p2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691" name="Google Shape;691;p27"/>
            <p:cNvGrpSpPr/>
            <p:nvPr/>
          </p:nvGrpSpPr>
          <p:grpSpPr>
            <a:xfrm rot="10800000">
              <a:off x="195270" y="1461393"/>
              <a:ext cx="311529" cy="578250"/>
              <a:chOff x="1196975" y="5856287"/>
              <a:chExt cx="231775" cy="430213"/>
            </a:xfrm>
          </p:grpSpPr>
          <p:sp>
            <p:nvSpPr>
              <p:cNvPr id="692" name="Google Shape;692;p2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93" name="Google Shape;693;p2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94" name="Google Shape;694;p2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95" name="Google Shape;695;p2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96" name="Google Shape;696;p2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97" name="Google Shape;697;p2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698" name="Google Shape;698;p2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699"/>
        <p:cNvGrpSpPr/>
        <p:nvPr/>
      </p:nvGrpSpPr>
      <p:grpSpPr>
        <a:xfrm>
          <a:off x="0" y="0"/>
          <a:ext cx="0" cy="0"/>
          <a:chOff x="0" y="0"/>
          <a:chExt cx="0" cy="0"/>
        </a:xfrm>
      </p:grpSpPr>
      <p:sp>
        <p:nvSpPr>
          <p:cNvPr id="700" name="Google Shape;700;p28"/>
          <p:cNvSpPr txBox="1">
            <a:spLocks noGrp="1"/>
          </p:cNvSpPr>
          <p:nvPr>
            <p:ph type="title" hasCustomPrompt="1"/>
          </p:nvPr>
        </p:nvSpPr>
        <p:spPr>
          <a:xfrm>
            <a:off x="713225" y="657375"/>
            <a:ext cx="40131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01" name="Google Shape;701;p28"/>
          <p:cNvSpPr txBox="1">
            <a:spLocks noGrp="1"/>
          </p:cNvSpPr>
          <p:nvPr>
            <p:ph type="subTitle" idx="1"/>
          </p:nvPr>
        </p:nvSpPr>
        <p:spPr>
          <a:xfrm>
            <a:off x="713225" y="1346296"/>
            <a:ext cx="4013100" cy="435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5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702" name="Google Shape;702;p28"/>
          <p:cNvSpPr txBox="1">
            <a:spLocks noGrp="1"/>
          </p:cNvSpPr>
          <p:nvPr>
            <p:ph type="title" idx="2" hasCustomPrompt="1"/>
          </p:nvPr>
        </p:nvSpPr>
        <p:spPr>
          <a:xfrm>
            <a:off x="713225" y="2009634"/>
            <a:ext cx="40131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03" name="Google Shape;703;p28"/>
          <p:cNvSpPr txBox="1">
            <a:spLocks noGrp="1"/>
          </p:cNvSpPr>
          <p:nvPr>
            <p:ph type="subTitle" idx="3"/>
          </p:nvPr>
        </p:nvSpPr>
        <p:spPr>
          <a:xfrm>
            <a:off x="713225" y="2698551"/>
            <a:ext cx="4013100" cy="435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5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704" name="Google Shape;704;p28"/>
          <p:cNvSpPr txBox="1">
            <a:spLocks noGrp="1"/>
          </p:cNvSpPr>
          <p:nvPr>
            <p:ph type="title" idx="4" hasCustomPrompt="1"/>
          </p:nvPr>
        </p:nvSpPr>
        <p:spPr>
          <a:xfrm>
            <a:off x="713225" y="3361894"/>
            <a:ext cx="4013100" cy="7689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45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705" name="Google Shape;705;p28"/>
          <p:cNvSpPr txBox="1">
            <a:spLocks noGrp="1"/>
          </p:cNvSpPr>
          <p:nvPr>
            <p:ph type="subTitle" idx="5"/>
          </p:nvPr>
        </p:nvSpPr>
        <p:spPr>
          <a:xfrm>
            <a:off x="713225" y="4050824"/>
            <a:ext cx="4013100" cy="435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400"/>
              <a:buNone/>
              <a:defRPr sz="15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grpSp>
        <p:nvGrpSpPr>
          <p:cNvPr id="706" name="Google Shape;706;p28"/>
          <p:cNvGrpSpPr/>
          <p:nvPr/>
        </p:nvGrpSpPr>
        <p:grpSpPr>
          <a:xfrm>
            <a:off x="4526271" y="-167136"/>
            <a:ext cx="4710341" cy="5192828"/>
            <a:chOff x="4526271" y="-167136"/>
            <a:chExt cx="4710341" cy="5192828"/>
          </a:xfrm>
        </p:grpSpPr>
        <p:sp>
          <p:nvSpPr>
            <p:cNvPr id="707" name="Google Shape;707;p28"/>
            <p:cNvSpPr/>
            <p:nvPr/>
          </p:nvSpPr>
          <p:spPr>
            <a:xfrm rot="-2950162" flipH="1">
              <a:off x="8159411" y="16098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708" name="Google Shape;708;p28"/>
            <p:cNvGrpSpPr/>
            <p:nvPr/>
          </p:nvGrpSpPr>
          <p:grpSpPr>
            <a:xfrm rot="-5400000">
              <a:off x="7782806" y="-27797"/>
              <a:ext cx="311529" cy="578250"/>
              <a:chOff x="1196975" y="5856287"/>
              <a:chExt cx="231775" cy="430213"/>
            </a:xfrm>
          </p:grpSpPr>
          <p:sp>
            <p:nvSpPr>
              <p:cNvPr id="709" name="Google Shape;709;p2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0" name="Google Shape;710;p2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1" name="Google Shape;711;p2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2" name="Google Shape;712;p2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3" name="Google Shape;713;p2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4" name="Google Shape;714;p2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5" name="Google Shape;715;p2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716" name="Google Shape;716;p28"/>
            <p:cNvGrpSpPr/>
            <p:nvPr/>
          </p:nvGrpSpPr>
          <p:grpSpPr>
            <a:xfrm rot="-5400000">
              <a:off x="4659631" y="4580803"/>
              <a:ext cx="311529" cy="578250"/>
              <a:chOff x="1196975" y="5856287"/>
              <a:chExt cx="231775" cy="430213"/>
            </a:xfrm>
          </p:grpSpPr>
          <p:sp>
            <p:nvSpPr>
              <p:cNvPr id="717" name="Google Shape;717;p2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8" name="Google Shape;718;p2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19" name="Google Shape;719;p2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0" name="Google Shape;720;p2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1" name="Google Shape;721;p2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2" name="Google Shape;722;p2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3" name="Google Shape;723;p2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724" name="Google Shape;724;p28"/>
            <p:cNvGrpSpPr/>
            <p:nvPr/>
          </p:nvGrpSpPr>
          <p:grpSpPr>
            <a:xfrm rot="-5400000">
              <a:off x="8546156" y="3979340"/>
              <a:ext cx="311529" cy="578250"/>
              <a:chOff x="1196975" y="5856287"/>
              <a:chExt cx="231775" cy="430213"/>
            </a:xfrm>
          </p:grpSpPr>
          <p:sp>
            <p:nvSpPr>
              <p:cNvPr id="725" name="Google Shape;725;p2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6" name="Google Shape;726;p2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7" name="Google Shape;727;p2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8" name="Google Shape;728;p2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29" name="Google Shape;729;p2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30" name="Google Shape;730;p2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31" name="Google Shape;731;p2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732"/>
        <p:cNvGrpSpPr/>
        <p:nvPr/>
      </p:nvGrpSpPr>
      <p:grpSpPr>
        <a:xfrm>
          <a:off x="0" y="0"/>
          <a:ext cx="0" cy="0"/>
          <a:chOff x="0" y="0"/>
          <a:chExt cx="0" cy="0"/>
        </a:xfrm>
      </p:grpSpPr>
      <p:sp>
        <p:nvSpPr>
          <p:cNvPr id="733" name="Google Shape;733;p29"/>
          <p:cNvSpPr txBox="1">
            <a:spLocks noGrp="1"/>
          </p:cNvSpPr>
          <p:nvPr>
            <p:ph type="title"/>
          </p:nvPr>
        </p:nvSpPr>
        <p:spPr>
          <a:xfrm>
            <a:off x="713253" y="539500"/>
            <a:ext cx="3349800" cy="10587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34" name="Google Shape;734;p29"/>
          <p:cNvSpPr txBox="1">
            <a:spLocks noGrp="1"/>
          </p:cNvSpPr>
          <p:nvPr>
            <p:ph type="subTitle" idx="1"/>
          </p:nvPr>
        </p:nvSpPr>
        <p:spPr>
          <a:xfrm>
            <a:off x="713225" y="1598200"/>
            <a:ext cx="3349800" cy="1164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5" name="Google Shape;735;p29"/>
          <p:cNvSpPr txBox="1"/>
          <p:nvPr/>
        </p:nvSpPr>
        <p:spPr>
          <a:xfrm>
            <a:off x="713225" y="3480875"/>
            <a:ext cx="3560100" cy="6363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000" b="1">
                <a:solidFill>
                  <a:schemeClr val="dk1"/>
                </a:solidFill>
                <a:latin typeface="Albert Sans"/>
                <a:ea typeface="Albert Sans"/>
                <a:cs typeface="Albert Sans"/>
                <a:sym typeface="Albert Sans"/>
              </a:rPr>
              <a:t>CREDITS:</a:t>
            </a:r>
            <a:r>
              <a:rPr lang="en" sz="1000">
                <a:solidFill>
                  <a:schemeClr val="dk1"/>
                </a:solidFill>
                <a:latin typeface="Albert Sans"/>
                <a:ea typeface="Albert Sans"/>
                <a:cs typeface="Albert Sans"/>
                <a:sym typeface="Albert Sans"/>
              </a:rPr>
              <a:t> This presentation template was created by </a:t>
            </a:r>
            <a:r>
              <a:rPr lang="en" sz="1000" b="1" u="sng">
                <a:solidFill>
                  <a:schemeClr val="dk1"/>
                </a:solidFill>
                <a:latin typeface="Albert Sans"/>
                <a:ea typeface="Albert Sans"/>
                <a:cs typeface="Albert Sans"/>
                <a:sym typeface="Albert Sans"/>
                <a:hlinkClick r:id="rId2">
                  <a:extLst>
                    <a:ext uri="{A12FA001-AC4F-418D-AE19-62706E023703}">
                      <ahyp:hlinkClr xmlns:ahyp="http://schemas.microsoft.com/office/drawing/2018/hyperlinkcolor" val="tx"/>
                    </a:ext>
                  </a:extLst>
                </a:hlinkClick>
              </a:rPr>
              <a:t>Slidesgo</a:t>
            </a:r>
            <a:r>
              <a:rPr lang="en" sz="1000">
                <a:solidFill>
                  <a:schemeClr val="dk1"/>
                </a:solidFill>
                <a:latin typeface="Albert Sans"/>
                <a:ea typeface="Albert Sans"/>
                <a:cs typeface="Albert Sans"/>
                <a:sym typeface="Albert Sans"/>
              </a:rPr>
              <a:t>, and includes icons by </a:t>
            </a:r>
            <a:r>
              <a:rPr lang="en" sz="10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Flaticon</a:t>
            </a:r>
            <a:r>
              <a:rPr lang="en" sz="1000">
                <a:solidFill>
                  <a:schemeClr val="dk1"/>
                </a:solidFill>
                <a:latin typeface="Albert Sans"/>
                <a:ea typeface="Albert Sans"/>
                <a:cs typeface="Albert Sans"/>
                <a:sym typeface="Albert Sans"/>
              </a:rPr>
              <a:t>, and infographics &amp; images by </a:t>
            </a:r>
            <a:r>
              <a:rPr lang="en" sz="1000" b="1" u="sng">
                <a:solidFill>
                  <a:schemeClr val="dk1"/>
                </a:solidFill>
                <a:latin typeface="Albert Sans"/>
                <a:ea typeface="Albert Sans"/>
                <a:cs typeface="Albert Sans"/>
                <a:sym typeface="Albert Sans"/>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Albert Sans"/>
                <a:ea typeface="Albert Sans"/>
                <a:cs typeface="Albert Sans"/>
                <a:sym typeface="Albert Sans"/>
              </a:rPr>
              <a:t> </a:t>
            </a:r>
            <a:endParaRPr sz="1000" b="1" u="sng">
              <a:solidFill>
                <a:schemeClr val="dk1"/>
              </a:solidFill>
              <a:latin typeface="Albert Sans"/>
              <a:ea typeface="Albert Sans"/>
              <a:cs typeface="Albert Sans"/>
              <a:sym typeface="Albert Sans"/>
            </a:endParaRPr>
          </a:p>
        </p:txBody>
      </p:sp>
      <p:grpSp>
        <p:nvGrpSpPr>
          <p:cNvPr id="736" name="Google Shape;736;p29"/>
          <p:cNvGrpSpPr/>
          <p:nvPr/>
        </p:nvGrpSpPr>
        <p:grpSpPr>
          <a:xfrm>
            <a:off x="3053871" y="1046552"/>
            <a:ext cx="6446316" cy="3980140"/>
            <a:chOff x="3053871" y="1046552"/>
            <a:chExt cx="6446316" cy="3980140"/>
          </a:xfrm>
        </p:grpSpPr>
        <p:grpSp>
          <p:nvGrpSpPr>
            <p:cNvPr id="737" name="Google Shape;737;p29"/>
            <p:cNvGrpSpPr/>
            <p:nvPr/>
          </p:nvGrpSpPr>
          <p:grpSpPr>
            <a:xfrm rot="5400000">
              <a:off x="3187231" y="4581803"/>
              <a:ext cx="311529" cy="578250"/>
              <a:chOff x="1196975" y="5856287"/>
              <a:chExt cx="231775" cy="430213"/>
            </a:xfrm>
          </p:grpSpPr>
          <p:sp>
            <p:nvSpPr>
              <p:cNvPr id="738" name="Google Shape;738;p29"/>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39" name="Google Shape;739;p29"/>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40" name="Google Shape;740;p29"/>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41" name="Google Shape;741;p29"/>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42" name="Google Shape;742;p29"/>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43" name="Google Shape;743;p29"/>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44" name="Google Shape;744;p29"/>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745" name="Google Shape;745;p29"/>
            <p:cNvSpPr/>
            <p:nvPr/>
          </p:nvSpPr>
          <p:spPr>
            <a:xfrm rot="2950162">
              <a:off x="8422986" y="1374675"/>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746" name="Google Shape;746;p29"/>
            <p:cNvGrpSpPr/>
            <p:nvPr/>
          </p:nvGrpSpPr>
          <p:grpSpPr>
            <a:xfrm rot="10800000">
              <a:off x="8682781" y="2282628"/>
              <a:ext cx="311529" cy="578250"/>
              <a:chOff x="1196975" y="5856287"/>
              <a:chExt cx="231775" cy="430213"/>
            </a:xfrm>
          </p:grpSpPr>
          <p:sp>
            <p:nvSpPr>
              <p:cNvPr id="747" name="Google Shape;747;p29"/>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48" name="Google Shape;748;p29"/>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49" name="Google Shape;749;p29"/>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0" name="Google Shape;750;p29"/>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1" name="Google Shape;751;p29"/>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2" name="Google Shape;752;p29"/>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3" name="Google Shape;753;p29"/>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754"/>
        <p:cNvGrpSpPr/>
        <p:nvPr/>
      </p:nvGrpSpPr>
      <p:grpSpPr>
        <a:xfrm>
          <a:off x="0" y="0"/>
          <a:ext cx="0" cy="0"/>
          <a:chOff x="0" y="0"/>
          <a:chExt cx="0" cy="0"/>
        </a:xfrm>
      </p:grpSpPr>
      <p:sp>
        <p:nvSpPr>
          <p:cNvPr id="755" name="Google Shape;755;p30"/>
          <p:cNvSpPr/>
          <p:nvPr/>
        </p:nvSpPr>
        <p:spPr>
          <a:xfrm>
            <a:off x="7247269" y="1668954"/>
            <a:ext cx="276031" cy="295396"/>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6" name="Google Shape;756;p30"/>
          <p:cNvSpPr/>
          <p:nvPr/>
        </p:nvSpPr>
        <p:spPr>
          <a:xfrm>
            <a:off x="4853884" y="1120626"/>
            <a:ext cx="438258" cy="493943"/>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7" name="Google Shape;757;p30"/>
          <p:cNvSpPr/>
          <p:nvPr/>
        </p:nvSpPr>
        <p:spPr>
          <a:xfrm>
            <a:off x="7043350" y="1964344"/>
            <a:ext cx="290559" cy="312345"/>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758" name="Google Shape;758;p30"/>
          <p:cNvGrpSpPr/>
          <p:nvPr/>
        </p:nvGrpSpPr>
        <p:grpSpPr>
          <a:xfrm>
            <a:off x="486821" y="-167136"/>
            <a:ext cx="8749791" cy="5549372"/>
            <a:chOff x="486821" y="-167136"/>
            <a:chExt cx="8749791" cy="5549372"/>
          </a:xfrm>
        </p:grpSpPr>
        <p:grpSp>
          <p:nvGrpSpPr>
            <p:cNvPr id="759" name="Google Shape;759;p30"/>
            <p:cNvGrpSpPr/>
            <p:nvPr/>
          </p:nvGrpSpPr>
          <p:grpSpPr>
            <a:xfrm>
              <a:off x="5124650" y="2426475"/>
              <a:ext cx="2842137" cy="1774187"/>
              <a:chOff x="5124650" y="2426475"/>
              <a:chExt cx="2842137" cy="1774187"/>
            </a:xfrm>
          </p:grpSpPr>
          <p:sp>
            <p:nvSpPr>
              <p:cNvPr id="760" name="Google Shape;760;p30"/>
              <p:cNvSpPr/>
              <p:nvPr/>
            </p:nvSpPr>
            <p:spPr>
              <a:xfrm rot="5400000">
                <a:off x="7581699" y="2558813"/>
                <a:ext cx="17910" cy="8358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1" name="Google Shape;761;p30"/>
              <p:cNvSpPr/>
              <p:nvPr/>
            </p:nvSpPr>
            <p:spPr>
              <a:xfrm rot="5400000">
                <a:off x="7460301" y="2558813"/>
                <a:ext cx="17910" cy="8358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2" name="Google Shape;762;p30"/>
              <p:cNvSpPr/>
              <p:nvPr/>
            </p:nvSpPr>
            <p:spPr>
              <a:xfrm rot="5400000">
                <a:off x="7488163" y="2654338"/>
                <a:ext cx="83583" cy="17910"/>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3" name="Google Shape;763;p30"/>
              <p:cNvSpPr/>
              <p:nvPr/>
            </p:nvSpPr>
            <p:spPr>
              <a:xfrm rot="5400000">
                <a:off x="7488163" y="2530954"/>
                <a:ext cx="83583" cy="17910"/>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4" name="Google Shape;764;p30"/>
              <p:cNvSpPr/>
              <p:nvPr/>
            </p:nvSpPr>
            <p:spPr>
              <a:xfrm rot="5400000">
                <a:off x="7927981" y="2522993"/>
                <a:ext cx="43782" cy="33832"/>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5" name="Google Shape;765;p30"/>
              <p:cNvSpPr/>
              <p:nvPr/>
            </p:nvSpPr>
            <p:spPr>
              <a:xfrm rot="5400000">
                <a:off x="7693146" y="2431450"/>
                <a:ext cx="43782" cy="33832"/>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6" name="Google Shape;766;p30"/>
              <p:cNvSpPr/>
              <p:nvPr/>
            </p:nvSpPr>
            <p:spPr>
              <a:xfrm rot="5400000">
                <a:off x="7693146" y="2678219"/>
                <a:ext cx="43782" cy="33832"/>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7" name="Google Shape;767;p30"/>
              <p:cNvSpPr/>
              <p:nvPr/>
            </p:nvSpPr>
            <p:spPr>
              <a:xfrm rot="10800000">
                <a:off x="5232115" y="3782736"/>
                <a:ext cx="17910" cy="8358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8" name="Google Shape;768;p30"/>
              <p:cNvSpPr/>
              <p:nvPr/>
            </p:nvSpPr>
            <p:spPr>
              <a:xfrm rot="10800000">
                <a:off x="5232115" y="3661338"/>
                <a:ext cx="17910" cy="8358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9" name="Google Shape;769;p30"/>
              <p:cNvSpPr/>
              <p:nvPr/>
            </p:nvSpPr>
            <p:spPr>
              <a:xfrm rot="10800000">
                <a:off x="5136591" y="3754875"/>
                <a:ext cx="83583" cy="17910"/>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0" name="Google Shape;770;p30"/>
              <p:cNvSpPr/>
              <p:nvPr/>
            </p:nvSpPr>
            <p:spPr>
              <a:xfrm rot="10800000">
                <a:off x="5259975" y="3754875"/>
                <a:ext cx="83583" cy="17910"/>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1" name="Google Shape;771;p30"/>
              <p:cNvSpPr/>
              <p:nvPr/>
            </p:nvSpPr>
            <p:spPr>
              <a:xfrm rot="10800000">
                <a:off x="5279875" y="4166831"/>
                <a:ext cx="43782" cy="33832"/>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2" name="Google Shape;772;p30"/>
              <p:cNvSpPr/>
              <p:nvPr/>
            </p:nvSpPr>
            <p:spPr>
              <a:xfrm rot="10800000">
                <a:off x="5371418" y="3931996"/>
                <a:ext cx="43782" cy="33832"/>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3" name="Google Shape;773;p30"/>
              <p:cNvSpPr/>
              <p:nvPr/>
            </p:nvSpPr>
            <p:spPr>
              <a:xfrm rot="10800000">
                <a:off x="5124650" y="3931996"/>
                <a:ext cx="43782" cy="33832"/>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774" name="Google Shape;774;p30"/>
            <p:cNvSpPr/>
            <p:nvPr/>
          </p:nvSpPr>
          <p:spPr>
            <a:xfrm rot="-2950162" flipH="1">
              <a:off x="8159411" y="16098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775" name="Google Shape;775;p30"/>
            <p:cNvGrpSpPr/>
            <p:nvPr/>
          </p:nvGrpSpPr>
          <p:grpSpPr>
            <a:xfrm rot="-5400000">
              <a:off x="7782806" y="-27797"/>
              <a:ext cx="311529" cy="578250"/>
              <a:chOff x="1196975" y="5856287"/>
              <a:chExt cx="231775" cy="430213"/>
            </a:xfrm>
          </p:grpSpPr>
          <p:sp>
            <p:nvSpPr>
              <p:cNvPr id="776" name="Google Shape;776;p30"/>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7" name="Google Shape;777;p30"/>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8" name="Google Shape;778;p30"/>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9" name="Google Shape;779;p30"/>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0" name="Google Shape;780;p30"/>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1" name="Google Shape;781;p30"/>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2" name="Google Shape;782;p30"/>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783" name="Google Shape;783;p30"/>
            <p:cNvGrpSpPr/>
            <p:nvPr/>
          </p:nvGrpSpPr>
          <p:grpSpPr>
            <a:xfrm rot="-5400000">
              <a:off x="620181" y="4403015"/>
              <a:ext cx="311529" cy="578250"/>
              <a:chOff x="1196975" y="5856287"/>
              <a:chExt cx="231775" cy="430213"/>
            </a:xfrm>
          </p:grpSpPr>
          <p:sp>
            <p:nvSpPr>
              <p:cNvPr id="784" name="Google Shape;784;p30"/>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5" name="Google Shape;785;p30"/>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6" name="Google Shape;786;p30"/>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7" name="Google Shape;787;p30"/>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8" name="Google Shape;788;p30"/>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9" name="Google Shape;789;p30"/>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0" name="Google Shape;790;p30"/>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791" name="Google Shape;791;p30"/>
            <p:cNvSpPr/>
            <p:nvPr/>
          </p:nvSpPr>
          <p:spPr>
            <a:xfrm rot="6570380" flipH="1">
              <a:off x="992487" y="4553538"/>
              <a:ext cx="1084996"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792" name="Google Shape;792;p30"/>
          <p:cNvGrpSpPr/>
          <p:nvPr/>
        </p:nvGrpSpPr>
        <p:grpSpPr>
          <a:xfrm>
            <a:off x="4399275" y="484485"/>
            <a:ext cx="3797273" cy="3484592"/>
            <a:chOff x="4399275" y="484485"/>
            <a:chExt cx="3797273" cy="3484592"/>
          </a:xfrm>
        </p:grpSpPr>
        <p:grpSp>
          <p:nvGrpSpPr>
            <p:cNvPr id="793" name="Google Shape;793;p30"/>
            <p:cNvGrpSpPr/>
            <p:nvPr/>
          </p:nvGrpSpPr>
          <p:grpSpPr>
            <a:xfrm>
              <a:off x="4399275" y="1614575"/>
              <a:ext cx="3208953" cy="2354502"/>
              <a:chOff x="1398350" y="2108850"/>
              <a:chExt cx="3208953" cy="2354502"/>
            </a:xfrm>
          </p:grpSpPr>
          <p:sp>
            <p:nvSpPr>
              <p:cNvPr id="794" name="Google Shape;794;p30"/>
              <p:cNvSpPr/>
              <p:nvPr/>
            </p:nvSpPr>
            <p:spPr>
              <a:xfrm>
                <a:off x="2971181" y="2805073"/>
                <a:ext cx="1636122" cy="1651940"/>
              </a:xfrm>
              <a:custGeom>
                <a:avLst/>
                <a:gdLst/>
                <a:ahLst/>
                <a:cxnLst/>
                <a:rect l="l" t="t" r="r" b="b"/>
                <a:pathLst>
                  <a:path w="2278" h="2300" extrusionOk="0">
                    <a:moveTo>
                      <a:pt x="2152" y="1502"/>
                    </a:moveTo>
                    <a:lnTo>
                      <a:pt x="2035" y="1306"/>
                    </a:lnTo>
                    <a:lnTo>
                      <a:pt x="1139" y="0"/>
                    </a:lnTo>
                    <a:lnTo>
                      <a:pt x="1257" y="2"/>
                    </a:lnTo>
                    <a:lnTo>
                      <a:pt x="2277" y="1530"/>
                    </a:lnTo>
                    <a:lnTo>
                      <a:pt x="16" y="2299"/>
                    </a:lnTo>
                    <a:lnTo>
                      <a:pt x="0" y="2253"/>
                    </a:lnTo>
                    <a:lnTo>
                      <a:pt x="2152" y="1502"/>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5" name="Google Shape;795;p30"/>
              <p:cNvSpPr/>
              <p:nvPr/>
            </p:nvSpPr>
            <p:spPr>
              <a:xfrm>
                <a:off x="2879407" y="3735480"/>
                <a:ext cx="1636127" cy="686728"/>
              </a:xfrm>
              <a:custGeom>
                <a:avLst/>
                <a:gdLst/>
                <a:ahLst/>
                <a:cxnLst/>
                <a:rect l="l" t="t" r="r" b="b"/>
                <a:pathLst>
                  <a:path w="2281" h="958" extrusionOk="0">
                    <a:moveTo>
                      <a:pt x="2280" y="206"/>
                    </a:moveTo>
                    <a:lnTo>
                      <a:pt x="128" y="957"/>
                    </a:lnTo>
                    <a:cubicBezTo>
                      <a:pt x="98" y="849"/>
                      <a:pt x="50" y="782"/>
                      <a:pt x="0" y="740"/>
                    </a:cubicBezTo>
                    <a:cubicBezTo>
                      <a:pt x="4" y="724"/>
                      <a:pt x="7" y="709"/>
                      <a:pt x="10" y="693"/>
                    </a:cubicBezTo>
                    <a:cubicBezTo>
                      <a:pt x="38" y="616"/>
                      <a:pt x="167" y="352"/>
                      <a:pt x="641" y="191"/>
                    </a:cubicBezTo>
                    <a:cubicBezTo>
                      <a:pt x="1200" y="0"/>
                      <a:pt x="2163" y="10"/>
                      <a:pt x="2163" y="10"/>
                    </a:cubicBezTo>
                    <a:lnTo>
                      <a:pt x="2280" y="206"/>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6" name="Google Shape;796;p30"/>
              <p:cNvSpPr/>
              <p:nvPr/>
            </p:nvSpPr>
            <p:spPr>
              <a:xfrm>
                <a:off x="2515471" y="2672158"/>
                <a:ext cx="1914617" cy="1563341"/>
              </a:xfrm>
              <a:custGeom>
                <a:avLst/>
                <a:gdLst/>
                <a:ahLst/>
                <a:cxnLst/>
                <a:rect l="l" t="t" r="r" b="b"/>
                <a:pathLst>
                  <a:path w="2670" h="2178" extrusionOk="0">
                    <a:moveTo>
                      <a:pt x="1773" y="188"/>
                    </a:moveTo>
                    <a:lnTo>
                      <a:pt x="2669" y="1494"/>
                    </a:lnTo>
                    <a:cubicBezTo>
                      <a:pt x="2669" y="1494"/>
                      <a:pt x="1706" y="1484"/>
                      <a:pt x="1147" y="1675"/>
                    </a:cubicBezTo>
                    <a:cubicBezTo>
                      <a:pt x="673" y="1836"/>
                      <a:pt x="544" y="2100"/>
                      <a:pt x="516" y="2177"/>
                    </a:cubicBezTo>
                    <a:cubicBezTo>
                      <a:pt x="557" y="1965"/>
                      <a:pt x="527" y="1745"/>
                      <a:pt x="433" y="1550"/>
                    </a:cubicBezTo>
                    <a:lnTo>
                      <a:pt x="0" y="652"/>
                    </a:lnTo>
                    <a:cubicBezTo>
                      <a:pt x="492" y="0"/>
                      <a:pt x="1734" y="132"/>
                      <a:pt x="1734" y="132"/>
                    </a:cubicBezTo>
                    <a:lnTo>
                      <a:pt x="1773" y="188"/>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7" name="Google Shape;797;p30"/>
              <p:cNvSpPr/>
              <p:nvPr/>
            </p:nvSpPr>
            <p:spPr>
              <a:xfrm>
                <a:off x="1471136" y="2168977"/>
                <a:ext cx="1509536" cy="2098166"/>
              </a:xfrm>
              <a:custGeom>
                <a:avLst/>
                <a:gdLst/>
                <a:ahLst/>
                <a:cxnLst/>
                <a:rect l="l" t="t" r="r" b="b"/>
                <a:pathLst>
                  <a:path w="2104" h="2923" extrusionOk="0">
                    <a:moveTo>
                      <a:pt x="1961" y="2922"/>
                    </a:moveTo>
                    <a:cubicBezTo>
                      <a:pt x="1863" y="2840"/>
                      <a:pt x="1755" y="2856"/>
                      <a:pt x="1755" y="2856"/>
                    </a:cubicBezTo>
                    <a:lnTo>
                      <a:pt x="412" y="1257"/>
                    </a:lnTo>
                    <a:lnTo>
                      <a:pt x="0" y="23"/>
                    </a:lnTo>
                    <a:lnTo>
                      <a:pt x="147" y="11"/>
                    </a:lnTo>
                    <a:lnTo>
                      <a:pt x="285" y="0"/>
                    </a:lnTo>
                    <a:lnTo>
                      <a:pt x="786" y="1341"/>
                    </a:lnTo>
                    <a:cubicBezTo>
                      <a:pt x="786" y="1341"/>
                      <a:pt x="2103" y="2229"/>
                      <a:pt x="1967" y="2895"/>
                    </a:cubicBezTo>
                    <a:cubicBezTo>
                      <a:pt x="1967" y="2897"/>
                      <a:pt x="1967" y="2898"/>
                      <a:pt x="1967" y="2898"/>
                    </a:cubicBezTo>
                    <a:cubicBezTo>
                      <a:pt x="1965" y="2908"/>
                      <a:pt x="1963" y="2916"/>
                      <a:pt x="1961" y="2922"/>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8" name="Google Shape;798;p30"/>
              <p:cNvSpPr/>
              <p:nvPr/>
            </p:nvSpPr>
            <p:spPr>
              <a:xfrm>
                <a:off x="1676839" y="2168977"/>
                <a:ext cx="1303832" cy="2079176"/>
              </a:xfrm>
              <a:custGeom>
                <a:avLst/>
                <a:gdLst/>
                <a:ahLst/>
                <a:cxnLst/>
                <a:rect l="l" t="t" r="r" b="b"/>
                <a:pathLst>
                  <a:path w="1819" h="2896" extrusionOk="0">
                    <a:moveTo>
                      <a:pt x="1605" y="2250"/>
                    </a:moveTo>
                    <a:cubicBezTo>
                      <a:pt x="1699" y="2445"/>
                      <a:pt x="1729" y="2665"/>
                      <a:pt x="1688" y="2877"/>
                    </a:cubicBezTo>
                    <a:cubicBezTo>
                      <a:pt x="1685" y="2885"/>
                      <a:pt x="1683" y="2891"/>
                      <a:pt x="1682" y="2895"/>
                    </a:cubicBezTo>
                    <a:cubicBezTo>
                      <a:pt x="1818" y="2229"/>
                      <a:pt x="501" y="1341"/>
                      <a:pt x="501" y="1341"/>
                    </a:cubicBezTo>
                    <a:lnTo>
                      <a:pt x="0" y="0"/>
                    </a:lnTo>
                    <a:cubicBezTo>
                      <a:pt x="1086" y="825"/>
                      <a:pt x="1172" y="1352"/>
                      <a:pt x="1172" y="1352"/>
                    </a:cubicBezTo>
                    <a:lnTo>
                      <a:pt x="1605" y="225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9" name="Google Shape;799;p30"/>
              <p:cNvSpPr/>
              <p:nvPr/>
            </p:nvSpPr>
            <p:spPr>
              <a:xfrm>
                <a:off x="1398350" y="2108850"/>
                <a:ext cx="1585487" cy="2354502"/>
              </a:xfrm>
              <a:custGeom>
                <a:avLst/>
                <a:gdLst/>
                <a:ahLst/>
                <a:cxnLst/>
                <a:rect l="l" t="t" r="r" b="b"/>
                <a:pathLst>
                  <a:path w="2210" h="3283" extrusionOk="0">
                    <a:moveTo>
                      <a:pt x="447" y="1436"/>
                    </a:moveTo>
                    <a:lnTo>
                      <a:pt x="0" y="0"/>
                    </a:lnTo>
                    <a:lnTo>
                      <a:pt x="249" y="93"/>
                    </a:lnTo>
                    <a:lnTo>
                      <a:pt x="102" y="105"/>
                    </a:lnTo>
                    <a:lnTo>
                      <a:pt x="514" y="1339"/>
                    </a:lnTo>
                    <a:lnTo>
                      <a:pt x="1857" y="2938"/>
                    </a:lnTo>
                    <a:cubicBezTo>
                      <a:pt x="1857" y="2938"/>
                      <a:pt x="1965" y="2922"/>
                      <a:pt x="2063" y="3004"/>
                    </a:cubicBezTo>
                    <a:cubicBezTo>
                      <a:pt x="2058" y="3034"/>
                      <a:pt x="2058" y="3035"/>
                      <a:pt x="2062" y="3018"/>
                    </a:cubicBezTo>
                    <a:cubicBezTo>
                      <a:pt x="2063" y="3014"/>
                      <a:pt x="2064" y="3010"/>
                      <a:pt x="2065" y="3006"/>
                    </a:cubicBezTo>
                    <a:cubicBezTo>
                      <a:pt x="2115" y="3048"/>
                      <a:pt x="2163" y="3115"/>
                      <a:pt x="2193" y="3223"/>
                    </a:cubicBezTo>
                    <a:lnTo>
                      <a:pt x="2209" y="3269"/>
                    </a:lnTo>
                    <a:lnTo>
                      <a:pt x="2171" y="3282"/>
                    </a:lnTo>
                    <a:lnTo>
                      <a:pt x="1815" y="3002"/>
                    </a:lnTo>
                    <a:lnTo>
                      <a:pt x="447" y="1436"/>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0" name="Google Shape;800;p30"/>
              <p:cNvSpPr/>
              <p:nvPr/>
            </p:nvSpPr>
            <p:spPr>
              <a:xfrm>
                <a:off x="1661015" y="2153155"/>
                <a:ext cx="1313324" cy="2129818"/>
              </a:xfrm>
              <a:custGeom>
                <a:avLst/>
                <a:gdLst/>
                <a:ahLst/>
                <a:cxnLst/>
                <a:rect l="l" t="t" r="r" b="b"/>
                <a:pathLst>
                  <a:path w="1832" h="2966" extrusionOk="0">
                    <a:moveTo>
                      <a:pt x="1700" y="2965"/>
                    </a:moveTo>
                    <a:cubicBezTo>
                      <a:pt x="1699" y="2965"/>
                      <a:pt x="1698" y="2965"/>
                      <a:pt x="1697" y="2965"/>
                    </a:cubicBezTo>
                    <a:cubicBezTo>
                      <a:pt x="1687" y="2963"/>
                      <a:pt x="1680" y="2954"/>
                      <a:pt x="1681" y="2944"/>
                    </a:cubicBezTo>
                    <a:cubicBezTo>
                      <a:pt x="1681" y="2941"/>
                      <a:pt x="1707" y="2557"/>
                      <a:pt x="1487" y="2290"/>
                    </a:cubicBezTo>
                    <a:cubicBezTo>
                      <a:pt x="1263" y="2019"/>
                      <a:pt x="518" y="1384"/>
                      <a:pt x="510" y="1377"/>
                    </a:cubicBezTo>
                    <a:cubicBezTo>
                      <a:pt x="508" y="1375"/>
                      <a:pt x="506" y="1373"/>
                      <a:pt x="505" y="1369"/>
                    </a:cubicBezTo>
                    <a:lnTo>
                      <a:pt x="4" y="29"/>
                    </a:lnTo>
                    <a:cubicBezTo>
                      <a:pt x="0" y="19"/>
                      <a:pt x="6" y="8"/>
                      <a:pt x="16" y="4"/>
                    </a:cubicBezTo>
                    <a:cubicBezTo>
                      <a:pt x="26" y="0"/>
                      <a:pt x="37" y="5"/>
                      <a:pt x="40" y="15"/>
                    </a:cubicBezTo>
                    <a:lnTo>
                      <a:pt x="539" y="1351"/>
                    </a:lnTo>
                    <a:cubicBezTo>
                      <a:pt x="598" y="1401"/>
                      <a:pt x="1299" y="2002"/>
                      <a:pt x="1517" y="2266"/>
                    </a:cubicBezTo>
                    <a:cubicBezTo>
                      <a:pt x="1650" y="2426"/>
                      <a:pt x="1697" y="2623"/>
                      <a:pt x="1713" y="2764"/>
                    </a:cubicBezTo>
                    <a:cubicBezTo>
                      <a:pt x="1737" y="2473"/>
                      <a:pt x="1613" y="2285"/>
                      <a:pt x="1611" y="2283"/>
                    </a:cubicBezTo>
                    <a:lnTo>
                      <a:pt x="1177" y="1382"/>
                    </a:lnTo>
                    <a:cubicBezTo>
                      <a:pt x="1172" y="1372"/>
                      <a:pt x="1176" y="1361"/>
                      <a:pt x="1186" y="1356"/>
                    </a:cubicBezTo>
                    <a:cubicBezTo>
                      <a:pt x="1195" y="1352"/>
                      <a:pt x="1207" y="1356"/>
                      <a:pt x="1211" y="1365"/>
                    </a:cubicBezTo>
                    <a:lnTo>
                      <a:pt x="1645" y="2264"/>
                    </a:lnTo>
                    <a:cubicBezTo>
                      <a:pt x="1651" y="2272"/>
                      <a:pt x="1831" y="2543"/>
                      <a:pt x="1719" y="2951"/>
                    </a:cubicBezTo>
                    <a:cubicBezTo>
                      <a:pt x="1717" y="2959"/>
                      <a:pt x="1709" y="2965"/>
                      <a:pt x="1700" y="29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1" name="Google Shape;801;p30"/>
              <p:cNvSpPr/>
              <p:nvPr/>
            </p:nvSpPr>
            <p:spPr>
              <a:xfrm>
                <a:off x="2863582" y="3722821"/>
                <a:ext cx="1582331" cy="556976"/>
              </a:xfrm>
              <a:custGeom>
                <a:avLst/>
                <a:gdLst/>
                <a:ahLst/>
                <a:cxnLst/>
                <a:rect l="l" t="t" r="r" b="b"/>
                <a:pathLst>
                  <a:path w="2206" h="778" extrusionOk="0">
                    <a:moveTo>
                      <a:pt x="22" y="777"/>
                    </a:moveTo>
                    <a:cubicBezTo>
                      <a:pt x="19" y="777"/>
                      <a:pt x="16" y="776"/>
                      <a:pt x="14" y="775"/>
                    </a:cubicBezTo>
                    <a:cubicBezTo>
                      <a:pt x="4" y="770"/>
                      <a:pt x="0" y="758"/>
                      <a:pt x="5" y="749"/>
                    </a:cubicBezTo>
                    <a:cubicBezTo>
                      <a:pt x="13" y="734"/>
                      <a:pt x="197" y="383"/>
                      <a:pt x="655" y="191"/>
                    </a:cubicBezTo>
                    <a:cubicBezTo>
                      <a:pt x="1111" y="0"/>
                      <a:pt x="2142" y="8"/>
                      <a:pt x="2185" y="8"/>
                    </a:cubicBezTo>
                    <a:cubicBezTo>
                      <a:pt x="2196" y="8"/>
                      <a:pt x="2205" y="17"/>
                      <a:pt x="2205" y="28"/>
                    </a:cubicBezTo>
                    <a:cubicBezTo>
                      <a:pt x="2204" y="38"/>
                      <a:pt x="2195" y="45"/>
                      <a:pt x="2185" y="47"/>
                    </a:cubicBezTo>
                    <a:cubicBezTo>
                      <a:pt x="2175" y="47"/>
                      <a:pt x="1119" y="39"/>
                      <a:pt x="670" y="226"/>
                    </a:cubicBezTo>
                    <a:cubicBezTo>
                      <a:pt x="225" y="413"/>
                      <a:pt x="41" y="763"/>
                      <a:pt x="40" y="767"/>
                    </a:cubicBezTo>
                    <a:cubicBezTo>
                      <a:pt x="36" y="773"/>
                      <a:pt x="29" y="777"/>
                      <a:pt x="22" y="77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2" name="Google Shape;802;p30"/>
              <p:cNvSpPr/>
              <p:nvPr/>
            </p:nvSpPr>
            <p:spPr>
              <a:xfrm>
                <a:off x="2939534" y="3814595"/>
                <a:ext cx="1560170" cy="572799"/>
              </a:xfrm>
              <a:custGeom>
                <a:avLst/>
                <a:gdLst/>
                <a:ahLst/>
                <a:cxnLst/>
                <a:rect l="l" t="t" r="r" b="b"/>
                <a:pathLst>
                  <a:path w="2176" h="799" extrusionOk="0">
                    <a:moveTo>
                      <a:pt x="22" y="798"/>
                    </a:moveTo>
                    <a:cubicBezTo>
                      <a:pt x="14" y="798"/>
                      <a:pt x="6" y="793"/>
                      <a:pt x="3" y="785"/>
                    </a:cubicBezTo>
                    <a:cubicBezTo>
                      <a:pt x="0" y="775"/>
                      <a:pt x="5" y="764"/>
                      <a:pt x="15" y="761"/>
                    </a:cubicBezTo>
                    <a:lnTo>
                      <a:pt x="2147" y="4"/>
                    </a:lnTo>
                    <a:cubicBezTo>
                      <a:pt x="2157" y="0"/>
                      <a:pt x="2168" y="5"/>
                      <a:pt x="2172" y="15"/>
                    </a:cubicBezTo>
                    <a:cubicBezTo>
                      <a:pt x="2175" y="25"/>
                      <a:pt x="2170" y="37"/>
                      <a:pt x="2160" y="40"/>
                    </a:cubicBezTo>
                    <a:lnTo>
                      <a:pt x="28" y="797"/>
                    </a:lnTo>
                    <a:cubicBezTo>
                      <a:pt x="26" y="798"/>
                      <a:pt x="24" y="798"/>
                      <a:pt x="22" y="7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3" name="Google Shape;803;p30"/>
              <p:cNvSpPr/>
              <p:nvPr/>
            </p:nvSpPr>
            <p:spPr>
              <a:xfrm>
                <a:off x="2901558" y="3770290"/>
                <a:ext cx="1569671" cy="553813"/>
              </a:xfrm>
              <a:custGeom>
                <a:avLst/>
                <a:gdLst/>
                <a:ahLst/>
                <a:cxnLst/>
                <a:rect l="l" t="t" r="r" b="b"/>
                <a:pathLst>
                  <a:path w="2188" h="771" extrusionOk="0">
                    <a:moveTo>
                      <a:pt x="23" y="770"/>
                    </a:moveTo>
                    <a:cubicBezTo>
                      <a:pt x="16" y="770"/>
                      <a:pt x="10" y="767"/>
                      <a:pt x="6" y="761"/>
                    </a:cubicBezTo>
                    <a:cubicBezTo>
                      <a:pt x="0" y="752"/>
                      <a:pt x="3" y="740"/>
                      <a:pt x="12" y="734"/>
                    </a:cubicBezTo>
                    <a:cubicBezTo>
                      <a:pt x="18" y="731"/>
                      <a:pt x="585" y="367"/>
                      <a:pt x="903" y="256"/>
                    </a:cubicBezTo>
                    <a:cubicBezTo>
                      <a:pt x="1221" y="146"/>
                      <a:pt x="2125" y="8"/>
                      <a:pt x="2163" y="2"/>
                    </a:cubicBezTo>
                    <a:cubicBezTo>
                      <a:pt x="2174" y="0"/>
                      <a:pt x="2184" y="7"/>
                      <a:pt x="2186" y="18"/>
                    </a:cubicBezTo>
                    <a:cubicBezTo>
                      <a:pt x="2187" y="28"/>
                      <a:pt x="2180" y="38"/>
                      <a:pt x="2169" y="40"/>
                    </a:cubicBezTo>
                    <a:cubicBezTo>
                      <a:pt x="2160" y="41"/>
                      <a:pt x="1230" y="183"/>
                      <a:pt x="916" y="293"/>
                    </a:cubicBezTo>
                    <a:cubicBezTo>
                      <a:pt x="602" y="402"/>
                      <a:pt x="39" y="763"/>
                      <a:pt x="33" y="767"/>
                    </a:cubicBezTo>
                    <a:cubicBezTo>
                      <a:pt x="30" y="769"/>
                      <a:pt x="26" y="770"/>
                      <a:pt x="23" y="7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4" name="Google Shape;804;p30"/>
              <p:cNvSpPr/>
              <p:nvPr/>
            </p:nvSpPr>
            <p:spPr>
              <a:xfrm>
                <a:off x="1600888" y="2156319"/>
                <a:ext cx="1253202" cy="2095000"/>
              </a:xfrm>
              <a:custGeom>
                <a:avLst/>
                <a:gdLst/>
                <a:ahLst/>
                <a:cxnLst/>
                <a:rect l="l" t="t" r="r" b="b"/>
                <a:pathLst>
                  <a:path w="1745" h="2921" extrusionOk="0">
                    <a:moveTo>
                      <a:pt x="1724" y="2920"/>
                    </a:moveTo>
                    <a:cubicBezTo>
                      <a:pt x="1714" y="2920"/>
                      <a:pt x="1706" y="2913"/>
                      <a:pt x="1705" y="2903"/>
                    </a:cubicBezTo>
                    <a:cubicBezTo>
                      <a:pt x="1704" y="2899"/>
                      <a:pt x="1639" y="2445"/>
                      <a:pt x="1402" y="2235"/>
                    </a:cubicBezTo>
                    <a:cubicBezTo>
                      <a:pt x="1158" y="2020"/>
                      <a:pt x="487" y="1390"/>
                      <a:pt x="481" y="1384"/>
                    </a:cubicBezTo>
                    <a:cubicBezTo>
                      <a:pt x="478" y="1382"/>
                      <a:pt x="477" y="1379"/>
                      <a:pt x="476" y="1376"/>
                    </a:cubicBezTo>
                    <a:lnTo>
                      <a:pt x="3" y="28"/>
                    </a:lnTo>
                    <a:cubicBezTo>
                      <a:pt x="0" y="18"/>
                      <a:pt x="5" y="7"/>
                      <a:pt x="15" y="3"/>
                    </a:cubicBezTo>
                    <a:cubicBezTo>
                      <a:pt x="25" y="0"/>
                      <a:pt x="36" y="5"/>
                      <a:pt x="40" y="15"/>
                    </a:cubicBezTo>
                    <a:lnTo>
                      <a:pt x="511" y="1359"/>
                    </a:lnTo>
                    <a:cubicBezTo>
                      <a:pt x="563" y="1408"/>
                      <a:pt x="1193" y="1999"/>
                      <a:pt x="1427" y="2206"/>
                    </a:cubicBezTo>
                    <a:cubicBezTo>
                      <a:pt x="1676" y="2425"/>
                      <a:pt x="1740" y="2879"/>
                      <a:pt x="1743" y="2898"/>
                    </a:cubicBezTo>
                    <a:cubicBezTo>
                      <a:pt x="1744" y="2909"/>
                      <a:pt x="1737" y="2918"/>
                      <a:pt x="1726" y="2920"/>
                    </a:cubicBezTo>
                    <a:cubicBezTo>
                      <a:pt x="1725" y="2920"/>
                      <a:pt x="1725" y="2920"/>
                      <a:pt x="1724" y="29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5" name="Google Shape;805;p30"/>
              <p:cNvSpPr/>
              <p:nvPr/>
            </p:nvSpPr>
            <p:spPr>
              <a:xfrm>
                <a:off x="1509112" y="2165814"/>
                <a:ext cx="1237378" cy="2069687"/>
              </a:xfrm>
              <a:custGeom>
                <a:avLst/>
                <a:gdLst/>
                <a:ahLst/>
                <a:cxnLst/>
                <a:rect l="l" t="t" r="r" b="b"/>
                <a:pathLst>
                  <a:path w="1726" h="2882" extrusionOk="0">
                    <a:moveTo>
                      <a:pt x="1703" y="2881"/>
                    </a:moveTo>
                    <a:cubicBezTo>
                      <a:pt x="1696" y="2881"/>
                      <a:pt x="1688" y="2876"/>
                      <a:pt x="1685" y="2868"/>
                    </a:cubicBezTo>
                    <a:cubicBezTo>
                      <a:pt x="1684" y="2864"/>
                      <a:pt x="1518" y="2457"/>
                      <a:pt x="1239" y="2178"/>
                    </a:cubicBezTo>
                    <a:cubicBezTo>
                      <a:pt x="957" y="1897"/>
                      <a:pt x="476" y="1368"/>
                      <a:pt x="471" y="1363"/>
                    </a:cubicBezTo>
                    <a:cubicBezTo>
                      <a:pt x="469" y="1361"/>
                      <a:pt x="468" y="1359"/>
                      <a:pt x="467" y="1356"/>
                    </a:cubicBezTo>
                    <a:lnTo>
                      <a:pt x="3" y="28"/>
                    </a:lnTo>
                    <a:cubicBezTo>
                      <a:pt x="0" y="18"/>
                      <a:pt x="5" y="7"/>
                      <a:pt x="15" y="4"/>
                    </a:cubicBezTo>
                    <a:cubicBezTo>
                      <a:pt x="25" y="0"/>
                      <a:pt x="36" y="6"/>
                      <a:pt x="40" y="16"/>
                    </a:cubicBezTo>
                    <a:lnTo>
                      <a:pt x="502" y="1340"/>
                    </a:lnTo>
                    <a:cubicBezTo>
                      <a:pt x="541" y="1382"/>
                      <a:pt x="996" y="1881"/>
                      <a:pt x="1266" y="2151"/>
                    </a:cubicBezTo>
                    <a:cubicBezTo>
                      <a:pt x="1551" y="2435"/>
                      <a:pt x="1719" y="2850"/>
                      <a:pt x="1721" y="2854"/>
                    </a:cubicBezTo>
                    <a:cubicBezTo>
                      <a:pt x="1725" y="2864"/>
                      <a:pt x="1720" y="2875"/>
                      <a:pt x="1710" y="2879"/>
                    </a:cubicBezTo>
                    <a:cubicBezTo>
                      <a:pt x="1708" y="2880"/>
                      <a:pt x="1706" y="2881"/>
                      <a:pt x="1703" y="28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06" name="Google Shape;806;p30"/>
            <p:cNvGrpSpPr/>
            <p:nvPr/>
          </p:nvGrpSpPr>
          <p:grpSpPr>
            <a:xfrm>
              <a:off x="5575149" y="1168371"/>
              <a:ext cx="1344455" cy="1742160"/>
              <a:chOff x="5575271" y="1168400"/>
              <a:chExt cx="2027224" cy="2626900"/>
            </a:xfrm>
          </p:grpSpPr>
          <p:sp>
            <p:nvSpPr>
              <p:cNvPr id="807" name="Google Shape;807;p30"/>
              <p:cNvSpPr/>
              <p:nvPr/>
            </p:nvSpPr>
            <p:spPr>
              <a:xfrm>
                <a:off x="5830001" y="1168400"/>
                <a:ext cx="1772494" cy="2181125"/>
              </a:xfrm>
              <a:custGeom>
                <a:avLst/>
                <a:gdLst/>
                <a:ahLst/>
                <a:cxnLst/>
                <a:rect l="l" t="t" r="r" b="b"/>
                <a:pathLst>
                  <a:path w="1472" h="1813" extrusionOk="0">
                    <a:moveTo>
                      <a:pt x="484" y="1392"/>
                    </a:moveTo>
                    <a:lnTo>
                      <a:pt x="484" y="1392"/>
                    </a:lnTo>
                    <a:cubicBezTo>
                      <a:pt x="539" y="1428"/>
                      <a:pt x="693" y="1542"/>
                      <a:pt x="760" y="1759"/>
                    </a:cubicBezTo>
                    <a:lnTo>
                      <a:pt x="760" y="1759"/>
                    </a:lnTo>
                    <a:cubicBezTo>
                      <a:pt x="760" y="1759"/>
                      <a:pt x="865" y="1812"/>
                      <a:pt x="1068" y="1749"/>
                    </a:cubicBezTo>
                    <a:lnTo>
                      <a:pt x="1068" y="1749"/>
                    </a:lnTo>
                    <a:cubicBezTo>
                      <a:pt x="1271" y="1685"/>
                      <a:pt x="1330" y="1578"/>
                      <a:pt x="1330" y="1578"/>
                    </a:cubicBezTo>
                    <a:lnTo>
                      <a:pt x="1330" y="1578"/>
                    </a:lnTo>
                    <a:cubicBezTo>
                      <a:pt x="1248" y="1314"/>
                      <a:pt x="1359" y="1099"/>
                      <a:pt x="1359" y="1099"/>
                    </a:cubicBezTo>
                    <a:lnTo>
                      <a:pt x="1359" y="1099"/>
                    </a:lnTo>
                    <a:lnTo>
                      <a:pt x="1359" y="1099"/>
                    </a:lnTo>
                    <a:cubicBezTo>
                      <a:pt x="1445" y="941"/>
                      <a:pt x="1471" y="749"/>
                      <a:pt x="1413" y="561"/>
                    </a:cubicBezTo>
                    <a:lnTo>
                      <a:pt x="1413" y="561"/>
                    </a:lnTo>
                    <a:cubicBezTo>
                      <a:pt x="1300" y="200"/>
                      <a:pt x="918" y="0"/>
                      <a:pt x="559" y="113"/>
                    </a:cubicBezTo>
                    <a:lnTo>
                      <a:pt x="559" y="113"/>
                    </a:lnTo>
                    <a:cubicBezTo>
                      <a:pt x="200" y="225"/>
                      <a:pt x="0" y="610"/>
                      <a:pt x="112" y="971"/>
                    </a:cubicBezTo>
                    <a:lnTo>
                      <a:pt x="112" y="971"/>
                    </a:lnTo>
                    <a:cubicBezTo>
                      <a:pt x="174" y="1167"/>
                      <a:pt x="312" y="1315"/>
                      <a:pt x="484" y="1392"/>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8" name="Google Shape;808;p30"/>
              <p:cNvSpPr/>
              <p:nvPr/>
            </p:nvSpPr>
            <p:spPr>
              <a:xfrm>
                <a:off x="6673794" y="3036421"/>
                <a:ext cx="923393" cy="758879"/>
              </a:xfrm>
              <a:custGeom>
                <a:avLst/>
                <a:gdLst/>
                <a:ahLst/>
                <a:cxnLst/>
                <a:rect l="l" t="t" r="r" b="b"/>
                <a:pathLst>
                  <a:path w="768" h="632" extrusionOk="0">
                    <a:moveTo>
                      <a:pt x="87" y="468"/>
                    </a:moveTo>
                    <a:lnTo>
                      <a:pt x="87" y="468"/>
                    </a:lnTo>
                    <a:cubicBezTo>
                      <a:pt x="91" y="502"/>
                      <a:pt x="122" y="528"/>
                      <a:pt x="156" y="528"/>
                    </a:cubicBezTo>
                    <a:lnTo>
                      <a:pt x="201" y="529"/>
                    </a:lnTo>
                    <a:lnTo>
                      <a:pt x="201" y="529"/>
                    </a:lnTo>
                    <a:cubicBezTo>
                      <a:pt x="201" y="529"/>
                      <a:pt x="273" y="631"/>
                      <a:pt x="482" y="565"/>
                    </a:cubicBezTo>
                    <a:lnTo>
                      <a:pt x="482" y="565"/>
                    </a:lnTo>
                    <a:cubicBezTo>
                      <a:pt x="691" y="499"/>
                      <a:pt x="691" y="374"/>
                      <a:pt x="691" y="374"/>
                    </a:cubicBezTo>
                    <a:lnTo>
                      <a:pt x="728" y="347"/>
                    </a:lnTo>
                    <a:lnTo>
                      <a:pt x="728" y="347"/>
                    </a:lnTo>
                    <a:cubicBezTo>
                      <a:pt x="755" y="327"/>
                      <a:pt x="767" y="289"/>
                      <a:pt x="751" y="259"/>
                    </a:cubicBezTo>
                    <a:lnTo>
                      <a:pt x="751" y="259"/>
                    </a:lnTo>
                    <a:cubicBezTo>
                      <a:pt x="739" y="238"/>
                      <a:pt x="720" y="231"/>
                      <a:pt x="720" y="231"/>
                    </a:cubicBezTo>
                    <a:lnTo>
                      <a:pt x="679" y="99"/>
                    </a:lnTo>
                    <a:lnTo>
                      <a:pt x="679" y="99"/>
                    </a:lnTo>
                    <a:cubicBezTo>
                      <a:pt x="680" y="0"/>
                      <a:pt x="629" y="26"/>
                      <a:pt x="629" y="26"/>
                    </a:cubicBezTo>
                    <a:lnTo>
                      <a:pt x="629" y="26"/>
                    </a:lnTo>
                    <a:cubicBezTo>
                      <a:pt x="629" y="26"/>
                      <a:pt x="570" y="133"/>
                      <a:pt x="367" y="197"/>
                    </a:cubicBezTo>
                    <a:lnTo>
                      <a:pt x="367" y="197"/>
                    </a:lnTo>
                    <a:cubicBezTo>
                      <a:pt x="164" y="260"/>
                      <a:pt x="59" y="207"/>
                      <a:pt x="59" y="207"/>
                    </a:cubicBezTo>
                    <a:lnTo>
                      <a:pt x="55" y="208"/>
                    </a:lnTo>
                    <a:lnTo>
                      <a:pt x="55" y="208"/>
                    </a:lnTo>
                    <a:cubicBezTo>
                      <a:pt x="55" y="208"/>
                      <a:pt x="0" y="215"/>
                      <a:pt x="56" y="296"/>
                    </a:cubicBezTo>
                    <a:lnTo>
                      <a:pt x="97" y="427"/>
                    </a:lnTo>
                    <a:lnTo>
                      <a:pt x="97" y="427"/>
                    </a:lnTo>
                    <a:cubicBezTo>
                      <a:pt x="97" y="427"/>
                      <a:pt x="85" y="443"/>
                      <a:pt x="87" y="468"/>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9" name="Google Shape;809;p30"/>
              <p:cNvSpPr/>
              <p:nvPr/>
            </p:nvSpPr>
            <p:spPr>
              <a:xfrm>
                <a:off x="6710941" y="3137250"/>
                <a:ext cx="806645" cy="270649"/>
              </a:xfrm>
              <a:custGeom>
                <a:avLst/>
                <a:gdLst/>
                <a:ahLst/>
                <a:cxnLst/>
                <a:rect l="l" t="t" r="r" b="b"/>
                <a:pathLst>
                  <a:path w="670" h="224" extrusionOk="0">
                    <a:moveTo>
                      <a:pt x="99" y="223"/>
                    </a:moveTo>
                    <a:lnTo>
                      <a:pt x="99" y="223"/>
                    </a:lnTo>
                    <a:cubicBezTo>
                      <a:pt x="71" y="223"/>
                      <a:pt x="44" y="222"/>
                      <a:pt x="17" y="220"/>
                    </a:cubicBezTo>
                    <a:lnTo>
                      <a:pt x="17" y="220"/>
                    </a:lnTo>
                    <a:cubicBezTo>
                      <a:pt x="7" y="219"/>
                      <a:pt x="0" y="210"/>
                      <a:pt x="1" y="201"/>
                    </a:cubicBezTo>
                    <a:lnTo>
                      <a:pt x="1" y="201"/>
                    </a:lnTo>
                    <a:cubicBezTo>
                      <a:pt x="1" y="191"/>
                      <a:pt x="11" y="184"/>
                      <a:pt x="19" y="185"/>
                    </a:cubicBezTo>
                    <a:lnTo>
                      <a:pt x="19" y="185"/>
                    </a:lnTo>
                    <a:cubicBezTo>
                      <a:pt x="182" y="199"/>
                      <a:pt x="346" y="170"/>
                      <a:pt x="494" y="103"/>
                    </a:cubicBezTo>
                    <a:lnTo>
                      <a:pt x="494" y="103"/>
                    </a:lnTo>
                    <a:cubicBezTo>
                      <a:pt x="561" y="74"/>
                      <a:pt x="605" y="44"/>
                      <a:pt x="636" y="7"/>
                    </a:cubicBezTo>
                    <a:lnTo>
                      <a:pt x="636" y="7"/>
                    </a:lnTo>
                    <a:cubicBezTo>
                      <a:pt x="642" y="0"/>
                      <a:pt x="652" y="0"/>
                      <a:pt x="660" y="6"/>
                    </a:cubicBezTo>
                    <a:lnTo>
                      <a:pt x="660" y="6"/>
                    </a:lnTo>
                    <a:cubicBezTo>
                      <a:pt x="668" y="12"/>
                      <a:pt x="669" y="24"/>
                      <a:pt x="662" y="31"/>
                    </a:cubicBezTo>
                    <a:lnTo>
                      <a:pt x="662" y="31"/>
                    </a:lnTo>
                    <a:cubicBezTo>
                      <a:pt x="617" y="83"/>
                      <a:pt x="556" y="114"/>
                      <a:pt x="508" y="136"/>
                    </a:cubicBezTo>
                    <a:lnTo>
                      <a:pt x="508" y="136"/>
                    </a:lnTo>
                    <a:cubicBezTo>
                      <a:pt x="379" y="193"/>
                      <a:pt x="240" y="223"/>
                      <a:pt x="99" y="22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0" name="Google Shape;810;p30"/>
              <p:cNvSpPr/>
              <p:nvPr/>
            </p:nvSpPr>
            <p:spPr>
              <a:xfrm>
                <a:off x="6769318" y="3301765"/>
                <a:ext cx="796029" cy="260035"/>
              </a:xfrm>
              <a:custGeom>
                <a:avLst/>
                <a:gdLst/>
                <a:ahLst/>
                <a:cxnLst/>
                <a:rect l="l" t="t" r="r" b="b"/>
                <a:pathLst>
                  <a:path w="663" h="216" extrusionOk="0">
                    <a:moveTo>
                      <a:pt x="87" y="215"/>
                    </a:moveTo>
                    <a:lnTo>
                      <a:pt x="87" y="215"/>
                    </a:lnTo>
                    <a:cubicBezTo>
                      <a:pt x="63" y="215"/>
                      <a:pt x="40" y="215"/>
                      <a:pt x="16" y="213"/>
                    </a:cubicBezTo>
                    <a:lnTo>
                      <a:pt x="16" y="213"/>
                    </a:lnTo>
                    <a:cubicBezTo>
                      <a:pt x="7" y="212"/>
                      <a:pt x="0" y="204"/>
                      <a:pt x="1" y="194"/>
                    </a:cubicBezTo>
                    <a:lnTo>
                      <a:pt x="1" y="194"/>
                    </a:lnTo>
                    <a:cubicBezTo>
                      <a:pt x="1" y="184"/>
                      <a:pt x="10" y="177"/>
                      <a:pt x="19" y="178"/>
                    </a:cubicBezTo>
                    <a:lnTo>
                      <a:pt x="19" y="178"/>
                    </a:lnTo>
                    <a:cubicBezTo>
                      <a:pt x="234" y="194"/>
                      <a:pt x="456" y="130"/>
                      <a:pt x="631" y="6"/>
                    </a:cubicBezTo>
                    <a:lnTo>
                      <a:pt x="631" y="6"/>
                    </a:lnTo>
                    <a:cubicBezTo>
                      <a:pt x="639" y="0"/>
                      <a:pt x="650" y="2"/>
                      <a:pt x="656" y="10"/>
                    </a:cubicBezTo>
                    <a:lnTo>
                      <a:pt x="656" y="10"/>
                    </a:lnTo>
                    <a:cubicBezTo>
                      <a:pt x="662" y="18"/>
                      <a:pt x="660" y="29"/>
                      <a:pt x="652" y="34"/>
                    </a:cubicBezTo>
                    <a:lnTo>
                      <a:pt x="652" y="34"/>
                    </a:lnTo>
                    <a:cubicBezTo>
                      <a:pt x="486" y="153"/>
                      <a:pt x="288" y="215"/>
                      <a:pt x="87" y="21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1" name="Google Shape;811;p30"/>
              <p:cNvSpPr/>
              <p:nvPr/>
            </p:nvSpPr>
            <p:spPr>
              <a:xfrm>
                <a:off x="6880760" y="3466276"/>
                <a:ext cx="642128" cy="222889"/>
              </a:xfrm>
              <a:custGeom>
                <a:avLst/>
                <a:gdLst/>
                <a:ahLst/>
                <a:cxnLst/>
                <a:rect l="l" t="t" r="r" b="b"/>
                <a:pathLst>
                  <a:path w="533" h="186" extrusionOk="0">
                    <a:moveTo>
                      <a:pt x="19" y="185"/>
                    </a:moveTo>
                    <a:lnTo>
                      <a:pt x="19" y="185"/>
                    </a:lnTo>
                    <a:cubicBezTo>
                      <a:pt x="9" y="185"/>
                      <a:pt x="2" y="177"/>
                      <a:pt x="1" y="169"/>
                    </a:cubicBezTo>
                    <a:lnTo>
                      <a:pt x="1" y="169"/>
                    </a:lnTo>
                    <a:cubicBezTo>
                      <a:pt x="0" y="159"/>
                      <a:pt x="6" y="150"/>
                      <a:pt x="16" y="150"/>
                    </a:cubicBezTo>
                    <a:lnTo>
                      <a:pt x="16" y="150"/>
                    </a:lnTo>
                    <a:cubicBezTo>
                      <a:pt x="186" y="135"/>
                      <a:pt x="354" y="85"/>
                      <a:pt x="504" y="4"/>
                    </a:cubicBezTo>
                    <a:lnTo>
                      <a:pt x="504" y="4"/>
                    </a:lnTo>
                    <a:cubicBezTo>
                      <a:pt x="511" y="0"/>
                      <a:pt x="523" y="3"/>
                      <a:pt x="527" y="11"/>
                    </a:cubicBezTo>
                    <a:lnTo>
                      <a:pt x="527" y="11"/>
                    </a:lnTo>
                    <a:cubicBezTo>
                      <a:pt x="532" y="20"/>
                      <a:pt x="528" y="30"/>
                      <a:pt x="520" y="36"/>
                    </a:cubicBezTo>
                    <a:lnTo>
                      <a:pt x="520" y="36"/>
                    </a:lnTo>
                    <a:cubicBezTo>
                      <a:pt x="365" y="118"/>
                      <a:pt x="193" y="169"/>
                      <a:pt x="20" y="185"/>
                    </a:cubicBezTo>
                    <a:lnTo>
                      <a:pt x="20" y="185"/>
                    </a:lnTo>
                    <a:lnTo>
                      <a:pt x="19" y="185"/>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2" name="Google Shape;812;p30"/>
              <p:cNvSpPr/>
              <p:nvPr/>
            </p:nvSpPr>
            <p:spPr>
              <a:xfrm>
                <a:off x="7220400" y="2229775"/>
                <a:ext cx="84910" cy="987081"/>
              </a:xfrm>
              <a:custGeom>
                <a:avLst/>
                <a:gdLst/>
                <a:ahLst/>
                <a:cxnLst/>
                <a:rect l="l" t="t" r="r" b="b"/>
                <a:pathLst>
                  <a:path w="69" h="820" extrusionOk="0">
                    <a:moveTo>
                      <a:pt x="51" y="819"/>
                    </a:moveTo>
                    <a:lnTo>
                      <a:pt x="51" y="819"/>
                    </a:lnTo>
                    <a:cubicBezTo>
                      <a:pt x="41" y="819"/>
                      <a:pt x="34" y="811"/>
                      <a:pt x="33" y="801"/>
                    </a:cubicBezTo>
                    <a:lnTo>
                      <a:pt x="0" y="19"/>
                    </a:lnTo>
                    <a:lnTo>
                      <a:pt x="0" y="19"/>
                    </a:lnTo>
                    <a:cubicBezTo>
                      <a:pt x="0" y="9"/>
                      <a:pt x="8" y="2"/>
                      <a:pt x="17" y="1"/>
                    </a:cubicBezTo>
                    <a:lnTo>
                      <a:pt x="17" y="1"/>
                    </a:lnTo>
                    <a:cubicBezTo>
                      <a:pt x="27" y="0"/>
                      <a:pt x="35" y="9"/>
                      <a:pt x="35" y="19"/>
                    </a:cubicBezTo>
                    <a:lnTo>
                      <a:pt x="68" y="801"/>
                    </a:lnTo>
                    <a:lnTo>
                      <a:pt x="68" y="801"/>
                    </a:lnTo>
                    <a:cubicBezTo>
                      <a:pt x="68" y="810"/>
                      <a:pt x="61" y="819"/>
                      <a:pt x="52" y="819"/>
                    </a:cubicBezTo>
                    <a:lnTo>
                      <a:pt x="52" y="819"/>
                    </a:lnTo>
                    <a:cubicBezTo>
                      <a:pt x="51" y="819"/>
                      <a:pt x="51" y="819"/>
                      <a:pt x="51" y="81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3" name="Google Shape;813;p30"/>
              <p:cNvSpPr/>
              <p:nvPr/>
            </p:nvSpPr>
            <p:spPr>
              <a:xfrm>
                <a:off x="6472133" y="2415514"/>
                <a:ext cx="504152" cy="907477"/>
              </a:xfrm>
              <a:custGeom>
                <a:avLst/>
                <a:gdLst/>
                <a:ahLst/>
                <a:cxnLst/>
                <a:rect l="l" t="t" r="r" b="b"/>
                <a:pathLst>
                  <a:path w="418" h="754" extrusionOk="0">
                    <a:moveTo>
                      <a:pt x="397" y="753"/>
                    </a:moveTo>
                    <a:lnTo>
                      <a:pt x="397" y="753"/>
                    </a:lnTo>
                    <a:cubicBezTo>
                      <a:pt x="389" y="753"/>
                      <a:pt x="383" y="748"/>
                      <a:pt x="381" y="742"/>
                    </a:cubicBezTo>
                    <a:lnTo>
                      <a:pt x="381" y="742"/>
                    </a:lnTo>
                    <a:cubicBezTo>
                      <a:pt x="266" y="500"/>
                      <a:pt x="140" y="259"/>
                      <a:pt x="5" y="29"/>
                    </a:cubicBezTo>
                    <a:lnTo>
                      <a:pt x="5" y="29"/>
                    </a:lnTo>
                    <a:cubicBezTo>
                      <a:pt x="0" y="20"/>
                      <a:pt x="2" y="10"/>
                      <a:pt x="10" y="5"/>
                    </a:cubicBezTo>
                    <a:lnTo>
                      <a:pt x="10" y="5"/>
                    </a:lnTo>
                    <a:cubicBezTo>
                      <a:pt x="19" y="0"/>
                      <a:pt x="30" y="3"/>
                      <a:pt x="34" y="11"/>
                    </a:cubicBezTo>
                    <a:lnTo>
                      <a:pt x="34" y="11"/>
                    </a:lnTo>
                    <a:cubicBezTo>
                      <a:pt x="171" y="243"/>
                      <a:pt x="298" y="483"/>
                      <a:pt x="412" y="727"/>
                    </a:cubicBezTo>
                    <a:lnTo>
                      <a:pt x="412" y="727"/>
                    </a:lnTo>
                    <a:cubicBezTo>
                      <a:pt x="417" y="735"/>
                      <a:pt x="412" y="746"/>
                      <a:pt x="404" y="750"/>
                    </a:cubicBezTo>
                    <a:lnTo>
                      <a:pt x="404" y="750"/>
                    </a:lnTo>
                    <a:cubicBezTo>
                      <a:pt x="401" y="751"/>
                      <a:pt x="399" y="753"/>
                      <a:pt x="397" y="75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4" name="Google Shape;814;p30"/>
              <p:cNvSpPr/>
              <p:nvPr/>
            </p:nvSpPr>
            <p:spPr>
              <a:xfrm>
                <a:off x="5575271" y="1316993"/>
                <a:ext cx="451083" cy="286572"/>
              </a:xfrm>
              <a:custGeom>
                <a:avLst/>
                <a:gdLst/>
                <a:ahLst/>
                <a:cxnLst/>
                <a:rect l="l" t="t" r="r" b="b"/>
                <a:pathLst>
                  <a:path w="375" h="239" extrusionOk="0">
                    <a:moveTo>
                      <a:pt x="354" y="238"/>
                    </a:moveTo>
                    <a:lnTo>
                      <a:pt x="354" y="238"/>
                    </a:lnTo>
                    <a:cubicBezTo>
                      <a:pt x="351" y="238"/>
                      <a:pt x="348" y="237"/>
                      <a:pt x="344" y="237"/>
                    </a:cubicBezTo>
                    <a:lnTo>
                      <a:pt x="12" y="34"/>
                    </a:lnTo>
                    <a:lnTo>
                      <a:pt x="12" y="34"/>
                    </a:lnTo>
                    <a:cubicBezTo>
                      <a:pt x="4" y="29"/>
                      <a:pt x="0" y="18"/>
                      <a:pt x="5" y="10"/>
                    </a:cubicBezTo>
                    <a:lnTo>
                      <a:pt x="5" y="10"/>
                    </a:lnTo>
                    <a:cubicBezTo>
                      <a:pt x="12" y="2"/>
                      <a:pt x="22" y="0"/>
                      <a:pt x="31" y="5"/>
                    </a:cubicBezTo>
                    <a:lnTo>
                      <a:pt x="362" y="206"/>
                    </a:lnTo>
                    <a:lnTo>
                      <a:pt x="362" y="206"/>
                    </a:lnTo>
                    <a:cubicBezTo>
                      <a:pt x="370" y="211"/>
                      <a:pt x="374" y="222"/>
                      <a:pt x="369" y="230"/>
                    </a:cubicBezTo>
                    <a:lnTo>
                      <a:pt x="369" y="230"/>
                    </a:lnTo>
                    <a:cubicBezTo>
                      <a:pt x="366" y="236"/>
                      <a:pt x="359" y="238"/>
                      <a:pt x="354" y="23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5" name="Google Shape;815;p30"/>
              <p:cNvSpPr/>
              <p:nvPr/>
            </p:nvSpPr>
            <p:spPr>
              <a:xfrm>
                <a:off x="5867150" y="1216160"/>
                <a:ext cx="238807" cy="265344"/>
              </a:xfrm>
              <a:custGeom>
                <a:avLst/>
                <a:gdLst/>
                <a:ahLst/>
                <a:cxnLst/>
                <a:rect l="l" t="t" r="r" b="b"/>
                <a:pathLst>
                  <a:path w="198" h="222" extrusionOk="0">
                    <a:moveTo>
                      <a:pt x="177" y="221"/>
                    </a:moveTo>
                    <a:lnTo>
                      <a:pt x="177" y="221"/>
                    </a:lnTo>
                    <a:cubicBezTo>
                      <a:pt x="173" y="221"/>
                      <a:pt x="168" y="219"/>
                      <a:pt x="165" y="215"/>
                    </a:cubicBezTo>
                    <a:lnTo>
                      <a:pt x="6" y="30"/>
                    </a:lnTo>
                    <a:lnTo>
                      <a:pt x="6" y="30"/>
                    </a:lnTo>
                    <a:cubicBezTo>
                      <a:pt x="0" y="23"/>
                      <a:pt x="1" y="12"/>
                      <a:pt x="8" y="7"/>
                    </a:cubicBezTo>
                    <a:lnTo>
                      <a:pt x="8" y="7"/>
                    </a:lnTo>
                    <a:cubicBezTo>
                      <a:pt x="15" y="0"/>
                      <a:pt x="27" y="1"/>
                      <a:pt x="33" y="8"/>
                    </a:cubicBezTo>
                    <a:lnTo>
                      <a:pt x="191" y="193"/>
                    </a:lnTo>
                    <a:lnTo>
                      <a:pt x="191" y="193"/>
                    </a:lnTo>
                    <a:cubicBezTo>
                      <a:pt x="197" y="200"/>
                      <a:pt x="196" y="211"/>
                      <a:pt x="189" y="217"/>
                    </a:cubicBezTo>
                    <a:lnTo>
                      <a:pt x="189" y="217"/>
                    </a:lnTo>
                    <a:cubicBezTo>
                      <a:pt x="185" y="220"/>
                      <a:pt x="181" y="221"/>
                      <a:pt x="177" y="22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6" name="Google Shape;816;p30"/>
              <p:cNvSpPr/>
              <p:nvPr/>
            </p:nvSpPr>
            <p:spPr>
              <a:xfrm>
                <a:off x="6127185" y="1194933"/>
                <a:ext cx="100829" cy="201661"/>
              </a:xfrm>
              <a:custGeom>
                <a:avLst/>
                <a:gdLst/>
                <a:ahLst/>
                <a:cxnLst/>
                <a:rect l="l" t="t" r="r" b="b"/>
                <a:pathLst>
                  <a:path w="84" h="167" extrusionOk="0">
                    <a:moveTo>
                      <a:pt x="64" y="166"/>
                    </a:moveTo>
                    <a:lnTo>
                      <a:pt x="64" y="166"/>
                    </a:lnTo>
                    <a:cubicBezTo>
                      <a:pt x="57" y="166"/>
                      <a:pt x="50" y="161"/>
                      <a:pt x="47" y="154"/>
                    </a:cubicBezTo>
                    <a:lnTo>
                      <a:pt x="3" y="25"/>
                    </a:lnTo>
                    <a:lnTo>
                      <a:pt x="3" y="25"/>
                    </a:lnTo>
                    <a:cubicBezTo>
                      <a:pt x="0" y="16"/>
                      <a:pt x="4" y="6"/>
                      <a:pt x="13" y="3"/>
                    </a:cubicBezTo>
                    <a:lnTo>
                      <a:pt x="13" y="3"/>
                    </a:lnTo>
                    <a:cubicBezTo>
                      <a:pt x="23" y="0"/>
                      <a:pt x="32" y="4"/>
                      <a:pt x="36" y="14"/>
                    </a:cubicBezTo>
                    <a:lnTo>
                      <a:pt x="80" y="143"/>
                    </a:lnTo>
                    <a:lnTo>
                      <a:pt x="80" y="143"/>
                    </a:lnTo>
                    <a:cubicBezTo>
                      <a:pt x="83" y="151"/>
                      <a:pt x="79" y="161"/>
                      <a:pt x="69" y="165"/>
                    </a:cubicBezTo>
                    <a:lnTo>
                      <a:pt x="69" y="165"/>
                    </a:lnTo>
                    <a:cubicBezTo>
                      <a:pt x="68" y="165"/>
                      <a:pt x="66" y="166"/>
                      <a:pt x="64" y="16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7" name="Google Shape;817;p30"/>
              <p:cNvSpPr/>
              <p:nvPr/>
            </p:nvSpPr>
            <p:spPr>
              <a:xfrm>
                <a:off x="5665489" y="1608869"/>
                <a:ext cx="297184" cy="116751"/>
              </a:xfrm>
              <a:custGeom>
                <a:avLst/>
                <a:gdLst/>
                <a:ahLst/>
                <a:cxnLst/>
                <a:rect l="l" t="t" r="r" b="b"/>
                <a:pathLst>
                  <a:path w="249" h="96" extrusionOk="0">
                    <a:moveTo>
                      <a:pt x="229" y="95"/>
                    </a:moveTo>
                    <a:lnTo>
                      <a:pt x="229" y="95"/>
                    </a:lnTo>
                    <a:cubicBezTo>
                      <a:pt x="227" y="95"/>
                      <a:pt x="225" y="95"/>
                      <a:pt x="223" y="94"/>
                    </a:cubicBezTo>
                    <a:lnTo>
                      <a:pt x="14" y="37"/>
                    </a:lnTo>
                    <a:lnTo>
                      <a:pt x="14" y="37"/>
                    </a:lnTo>
                    <a:cubicBezTo>
                      <a:pt x="4" y="33"/>
                      <a:pt x="0" y="24"/>
                      <a:pt x="2" y="15"/>
                    </a:cubicBezTo>
                    <a:lnTo>
                      <a:pt x="2" y="15"/>
                    </a:lnTo>
                    <a:cubicBezTo>
                      <a:pt x="4" y="5"/>
                      <a:pt x="14" y="0"/>
                      <a:pt x="23" y="3"/>
                    </a:cubicBezTo>
                    <a:lnTo>
                      <a:pt x="233" y="61"/>
                    </a:lnTo>
                    <a:lnTo>
                      <a:pt x="233" y="61"/>
                    </a:lnTo>
                    <a:cubicBezTo>
                      <a:pt x="242" y="63"/>
                      <a:pt x="248" y="72"/>
                      <a:pt x="245" y="82"/>
                    </a:cubicBezTo>
                    <a:lnTo>
                      <a:pt x="245" y="82"/>
                    </a:lnTo>
                    <a:cubicBezTo>
                      <a:pt x="243" y="90"/>
                      <a:pt x="236" y="95"/>
                      <a:pt x="229" y="9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8" name="Google Shape;818;p30"/>
              <p:cNvSpPr/>
              <p:nvPr/>
            </p:nvSpPr>
            <p:spPr>
              <a:xfrm>
                <a:off x="5745091" y="1805225"/>
                <a:ext cx="169820" cy="53069"/>
              </a:xfrm>
              <a:custGeom>
                <a:avLst/>
                <a:gdLst/>
                <a:ahLst/>
                <a:cxnLst/>
                <a:rect l="l" t="t" r="r" b="b"/>
                <a:pathLst>
                  <a:path w="140" h="46" extrusionOk="0">
                    <a:moveTo>
                      <a:pt x="121" y="45"/>
                    </a:moveTo>
                    <a:lnTo>
                      <a:pt x="121" y="45"/>
                    </a:lnTo>
                    <a:cubicBezTo>
                      <a:pt x="120" y="45"/>
                      <a:pt x="120" y="45"/>
                      <a:pt x="120" y="45"/>
                    </a:cubicBezTo>
                    <a:lnTo>
                      <a:pt x="17" y="35"/>
                    </a:lnTo>
                    <a:lnTo>
                      <a:pt x="17" y="35"/>
                    </a:lnTo>
                    <a:cubicBezTo>
                      <a:pt x="7" y="34"/>
                      <a:pt x="0" y="26"/>
                      <a:pt x="1" y="16"/>
                    </a:cubicBezTo>
                    <a:lnTo>
                      <a:pt x="1" y="16"/>
                    </a:lnTo>
                    <a:cubicBezTo>
                      <a:pt x="1" y="6"/>
                      <a:pt x="10" y="0"/>
                      <a:pt x="19" y="0"/>
                    </a:cubicBezTo>
                    <a:lnTo>
                      <a:pt x="122" y="10"/>
                    </a:lnTo>
                    <a:lnTo>
                      <a:pt x="122" y="10"/>
                    </a:lnTo>
                    <a:cubicBezTo>
                      <a:pt x="132" y="11"/>
                      <a:pt x="139" y="20"/>
                      <a:pt x="138" y="29"/>
                    </a:cubicBezTo>
                    <a:lnTo>
                      <a:pt x="138" y="29"/>
                    </a:lnTo>
                    <a:cubicBezTo>
                      <a:pt x="137" y="39"/>
                      <a:pt x="129" y="45"/>
                      <a:pt x="121" y="4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9" name="Google Shape;819;p30"/>
              <p:cNvSpPr/>
              <p:nvPr/>
            </p:nvSpPr>
            <p:spPr>
              <a:xfrm>
                <a:off x="6275777" y="1725620"/>
                <a:ext cx="1140978" cy="992386"/>
              </a:xfrm>
              <a:custGeom>
                <a:avLst/>
                <a:gdLst/>
                <a:ahLst/>
                <a:cxnLst/>
                <a:rect l="l" t="t" r="r" b="b"/>
                <a:pathLst>
                  <a:path w="949" h="823" extrusionOk="0">
                    <a:moveTo>
                      <a:pt x="233" y="822"/>
                    </a:moveTo>
                    <a:lnTo>
                      <a:pt x="233" y="822"/>
                    </a:lnTo>
                    <a:cubicBezTo>
                      <a:pt x="130" y="822"/>
                      <a:pt x="34" y="757"/>
                      <a:pt x="3" y="666"/>
                    </a:cubicBezTo>
                    <a:lnTo>
                      <a:pt x="3" y="666"/>
                    </a:lnTo>
                    <a:cubicBezTo>
                      <a:pt x="0" y="658"/>
                      <a:pt x="6" y="647"/>
                      <a:pt x="15" y="643"/>
                    </a:cubicBezTo>
                    <a:lnTo>
                      <a:pt x="15" y="643"/>
                    </a:lnTo>
                    <a:cubicBezTo>
                      <a:pt x="24" y="641"/>
                      <a:pt x="34" y="646"/>
                      <a:pt x="37" y="655"/>
                    </a:cubicBezTo>
                    <a:lnTo>
                      <a:pt x="37" y="655"/>
                    </a:lnTo>
                    <a:cubicBezTo>
                      <a:pt x="64" y="736"/>
                      <a:pt x="153" y="793"/>
                      <a:pt x="245" y="787"/>
                    </a:cubicBezTo>
                    <a:lnTo>
                      <a:pt x="245" y="787"/>
                    </a:lnTo>
                    <a:cubicBezTo>
                      <a:pt x="332" y="781"/>
                      <a:pt x="413" y="727"/>
                      <a:pt x="462" y="642"/>
                    </a:cubicBezTo>
                    <a:lnTo>
                      <a:pt x="462" y="642"/>
                    </a:lnTo>
                    <a:cubicBezTo>
                      <a:pt x="475" y="617"/>
                      <a:pt x="487" y="590"/>
                      <a:pt x="494" y="561"/>
                    </a:cubicBezTo>
                    <a:lnTo>
                      <a:pt x="494" y="561"/>
                    </a:lnTo>
                    <a:cubicBezTo>
                      <a:pt x="492" y="559"/>
                      <a:pt x="490" y="558"/>
                      <a:pt x="488" y="556"/>
                    </a:cubicBezTo>
                    <a:lnTo>
                      <a:pt x="488" y="556"/>
                    </a:lnTo>
                    <a:cubicBezTo>
                      <a:pt x="361" y="448"/>
                      <a:pt x="279" y="291"/>
                      <a:pt x="265" y="123"/>
                    </a:cubicBezTo>
                    <a:lnTo>
                      <a:pt x="265" y="123"/>
                    </a:lnTo>
                    <a:cubicBezTo>
                      <a:pt x="260" y="56"/>
                      <a:pt x="282" y="29"/>
                      <a:pt x="304" y="17"/>
                    </a:cubicBezTo>
                    <a:lnTo>
                      <a:pt x="304" y="17"/>
                    </a:lnTo>
                    <a:cubicBezTo>
                      <a:pt x="334" y="0"/>
                      <a:pt x="369" y="10"/>
                      <a:pt x="391" y="28"/>
                    </a:cubicBezTo>
                    <a:lnTo>
                      <a:pt x="391" y="28"/>
                    </a:lnTo>
                    <a:cubicBezTo>
                      <a:pt x="413" y="45"/>
                      <a:pt x="427" y="69"/>
                      <a:pt x="440" y="93"/>
                    </a:cubicBezTo>
                    <a:lnTo>
                      <a:pt x="440" y="93"/>
                    </a:lnTo>
                    <a:cubicBezTo>
                      <a:pt x="494" y="195"/>
                      <a:pt x="526" y="283"/>
                      <a:pt x="538" y="368"/>
                    </a:cubicBezTo>
                    <a:lnTo>
                      <a:pt x="538" y="368"/>
                    </a:lnTo>
                    <a:cubicBezTo>
                      <a:pt x="548" y="431"/>
                      <a:pt x="546" y="492"/>
                      <a:pt x="534" y="547"/>
                    </a:cubicBezTo>
                    <a:lnTo>
                      <a:pt x="534" y="547"/>
                    </a:lnTo>
                    <a:cubicBezTo>
                      <a:pt x="580" y="582"/>
                      <a:pt x="625" y="603"/>
                      <a:pt x="669" y="613"/>
                    </a:cubicBezTo>
                    <a:lnTo>
                      <a:pt x="669" y="613"/>
                    </a:lnTo>
                    <a:cubicBezTo>
                      <a:pt x="730" y="626"/>
                      <a:pt x="793" y="615"/>
                      <a:pt x="838" y="583"/>
                    </a:cubicBezTo>
                    <a:lnTo>
                      <a:pt x="838" y="583"/>
                    </a:lnTo>
                    <a:cubicBezTo>
                      <a:pt x="885" y="548"/>
                      <a:pt x="910" y="487"/>
                      <a:pt x="897" y="434"/>
                    </a:cubicBezTo>
                    <a:lnTo>
                      <a:pt x="897" y="434"/>
                    </a:lnTo>
                    <a:cubicBezTo>
                      <a:pt x="895" y="425"/>
                      <a:pt x="902" y="415"/>
                      <a:pt x="911" y="413"/>
                    </a:cubicBezTo>
                    <a:lnTo>
                      <a:pt x="911" y="413"/>
                    </a:lnTo>
                    <a:cubicBezTo>
                      <a:pt x="921" y="411"/>
                      <a:pt x="930" y="417"/>
                      <a:pt x="931" y="426"/>
                    </a:cubicBezTo>
                    <a:lnTo>
                      <a:pt x="931" y="426"/>
                    </a:lnTo>
                    <a:cubicBezTo>
                      <a:pt x="948" y="493"/>
                      <a:pt x="917" y="568"/>
                      <a:pt x="857" y="612"/>
                    </a:cubicBezTo>
                    <a:lnTo>
                      <a:pt x="857" y="612"/>
                    </a:lnTo>
                    <a:cubicBezTo>
                      <a:pt x="804" y="649"/>
                      <a:pt x="734" y="663"/>
                      <a:pt x="661" y="647"/>
                    </a:cubicBezTo>
                    <a:lnTo>
                      <a:pt x="661" y="647"/>
                    </a:lnTo>
                    <a:cubicBezTo>
                      <a:pt x="616" y="638"/>
                      <a:pt x="570" y="616"/>
                      <a:pt x="525" y="583"/>
                    </a:cubicBezTo>
                    <a:lnTo>
                      <a:pt x="525" y="583"/>
                    </a:lnTo>
                    <a:cubicBezTo>
                      <a:pt x="517" y="611"/>
                      <a:pt x="505" y="636"/>
                      <a:pt x="491" y="660"/>
                    </a:cubicBezTo>
                    <a:lnTo>
                      <a:pt x="491" y="660"/>
                    </a:lnTo>
                    <a:cubicBezTo>
                      <a:pt x="439" y="754"/>
                      <a:pt x="345" y="815"/>
                      <a:pt x="247" y="821"/>
                    </a:cubicBezTo>
                    <a:lnTo>
                      <a:pt x="247" y="821"/>
                    </a:lnTo>
                    <a:cubicBezTo>
                      <a:pt x="242" y="822"/>
                      <a:pt x="237" y="822"/>
                      <a:pt x="233" y="822"/>
                    </a:cubicBezTo>
                    <a:close/>
                    <a:moveTo>
                      <a:pt x="337" y="44"/>
                    </a:moveTo>
                    <a:lnTo>
                      <a:pt x="337" y="44"/>
                    </a:lnTo>
                    <a:cubicBezTo>
                      <a:pt x="332" y="44"/>
                      <a:pt x="326" y="45"/>
                      <a:pt x="321" y="48"/>
                    </a:cubicBezTo>
                    <a:lnTo>
                      <a:pt x="321" y="48"/>
                    </a:lnTo>
                    <a:cubicBezTo>
                      <a:pt x="299" y="59"/>
                      <a:pt x="298" y="94"/>
                      <a:pt x="299" y="122"/>
                    </a:cubicBezTo>
                    <a:lnTo>
                      <a:pt x="299" y="122"/>
                    </a:lnTo>
                    <a:cubicBezTo>
                      <a:pt x="313" y="275"/>
                      <a:pt x="387" y="421"/>
                      <a:pt x="503" y="523"/>
                    </a:cubicBezTo>
                    <a:lnTo>
                      <a:pt x="503" y="523"/>
                    </a:lnTo>
                    <a:cubicBezTo>
                      <a:pt x="511" y="475"/>
                      <a:pt x="512" y="425"/>
                      <a:pt x="504" y="374"/>
                    </a:cubicBezTo>
                    <a:lnTo>
                      <a:pt x="504" y="374"/>
                    </a:lnTo>
                    <a:cubicBezTo>
                      <a:pt x="492" y="292"/>
                      <a:pt x="462" y="208"/>
                      <a:pt x="409" y="108"/>
                    </a:cubicBezTo>
                    <a:lnTo>
                      <a:pt x="409" y="108"/>
                    </a:lnTo>
                    <a:cubicBezTo>
                      <a:pt x="398" y="88"/>
                      <a:pt x="387" y="68"/>
                      <a:pt x="370" y="55"/>
                    </a:cubicBezTo>
                    <a:lnTo>
                      <a:pt x="370" y="55"/>
                    </a:lnTo>
                    <a:cubicBezTo>
                      <a:pt x="362" y="49"/>
                      <a:pt x="349" y="44"/>
                      <a:pt x="337" y="4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0" name="Google Shape;820;p30"/>
              <p:cNvSpPr/>
              <p:nvPr/>
            </p:nvSpPr>
            <p:spPr>
              <a:xfrm>
                <a:off x="5983901" y="1837067"/>
                <a:ext cx="106137" cy="504151"/>
              </a:xfrm>
              <a:custGeom>
                <a:avLst/>
                <a:gdLst/>
                <a:ahLst/>
                <a:cxnLst/>
                <a:rect l="l" t="t" r="r" b="b"/>
                <a:pathLst>
                  <a:path w="87" h="421" extrusionOk="0">
                    <a:moveTo>
                      <a:pt x="67" y="420"/>
                    </a:moveTo>
                    <a:lnTo>
                      <a:pt x="67" y="420"/>
                    </a:lnTo>
                    <a:cubicBezTo>
                      <a:pt x="59" y="420"/>
                      <a:pt x="53" y="415"/>
                      <a:pt x="49" y="409"/>
                    </a:cubicBezTo>
                    <a:lnTo>
                      <a:pt x="49" y="409"/>
                    </a:lnTo>
                    <a:cubicBezTo>
                      <a:pt x="3" y="283"/>
                      <a:pt x="0" y="140"/>
                      <a:pt x="42" y="14"/>
                    </a:cubicBezTo>
                    <a:lnTo>
                      <a:pt x="42" y="14"/>
                    </a:lnTo>
                    <a:cubicBezTo>
                      <a:pt x="45" y="4"/>
                      <a:pt x="56" y="0"/>
                      <a:pt x="64" y="2"/>
                    </a:cubicBezTo>
                    <a:lnTo>
                      <a:pt x="64" y="2"/>
                    </a:lnTo>
                    <a:cubicBezTo>
                      <a:pt x="74" y="6"/>
                      <a:pt x="79" y="17"/>
                      <a:pt x="76" y="26"/>
                    </a:cubicBezTo>
                    <a:lnTo>
                      <a:pt x="76" y="26"/>
                    </a:lnTo>
                    <a:cubicBezTo>
                      <a:pt x="36" y="145"/>
                      <a:pt x="38" y="279"/>
                      <a:pt x="82" y="396"/>
                    </a:cubicBezTo>
                    <a:lnTo>
                      <a:pt x="82" y="396"/>
                    </a:lnTo>
                    <a:cubicBezTo>
                      <a:pt x="86" y="405"/>
                      <a:pt x="81" y="415"/>
                      <a:pt x="73" y="419"/>
                    </a:cubicBezTo>
                    <a:lnTo>
                      <a:pt x="73" y="419"/>
                    </a:lnTo>
                    <a:cubicBezTo>
                      <a:pt x="71" y="420"/>
                      <a:pt x="68" y="420"/>
                      <a:pt x="67" y="4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21" name="Google Shape;821;p30"/>
            <p:cNvGrpSpPr/>
            <p:nvPr/>
          </p:nvGrpSpPr>
          <p:grpSpPr>
            <a:xfrm rot="1197753">
              <a:off x="6666069" y="539708"/>
              <a:ext cx="439729" cy="660387"/>
              <a:chOff x="7187488" y="603275"/>
              <a:chExt cx="439737" cy="660398"/>
            </a:xfrm>
          </p:grpSpPr>
          <p:sp>
            <p:nvSpPr>
              <p:cNvPr id="822" name="Google Shape;822;p30"/>
              <p:cNvSpPr/>
              <p:nvPr/>
            </p:nvSpPr>
            <p:spPr>
              <a:xfrm>
                <a:off x="7187488" y="603275"/>
                <a:ext cx="439737" cy="660398"/>
              </a:xfrm>
              <a:custGeom>
                <a:avLst/>
                <a:gdLst/>
                <a:ahLst/>
                <a:cxnLst/>
                <a:rect l="l" t="t" r="r" b="b"/>
                <a:pathLst>
                  <a:path w="1220" h="1835" extrusionOk="0">
                    <a:moveTo>
                      <a:pt x="1209" y="1439"/>
                    </a:moveTo>
                    <a:lnTo>
                      <a:pt x="1209" y="1834"/>
                    </a:lnTo>
                    <a:lnTo>
                      <a:pt x="33" y="1834"/>
                    </a:lnTo>
                    <a:lnTo>
                      <a:pt x="33" y="1452"/>
                    </a:lnTo>
                    <a:lnTo>
                      <a:pt x="33" y="1452"/>
                    </a:lnTo>
                    <a:cubicBezTo>
                      <a:pt x="245" y="1259"/>
                      <a:pt x="404" y="1097"/>
                      <a:pt x="513" y="963"/>
                    </a:cubicBezTo>
                    <a:lnTo>
                      <a:pt x="513" y="963"/>
                    </a:lnTo>
                    <a:cubicBezTo>
                      <a:pt x="621" y="829"/>
                      <a:pt x="674" y="718"/>
                      <a:pt x="674" y="628"/>
                    </a:cubicBezTo>
                    <a:lnTo>
                      <a:pt x="674" y="628"/>
                    </a:lnTo>
                    <a:cubicBezTo>
                      <a:pt x="674" y="572"/>
                      <a:pt x="657" y="528"/>
                      <a:pt x="622" y="496"/>
                    </a:cubicBezTo>
                    <a:lnTo>
                      <a:pt x="622" y="496"/>
                    </a:lnTo>
                    <a:cubicBezTo>
                      <a:pt x="586" y="466"/>
                      <a:pt x="540" y="450"/>
                      <a:pt x="480" y="450"/>
                    </a:cubicBezTo>
                    <a:lnTo>
                      <a:pt x="480" y="450"/>
                    </a:lnTo>
                    <a:cubicBezTo>
                      <a:pt x="369" y="450"/>
                      <a:pt x="252" y="485"/>
                      <a:pt x="132" y="556"/>
                    </a:cubicBezTo>
                    <a:lnTo>
                      <a:pt x="0" y="151"/>
                    </a:lnTo>
                    <a:lnTo>
                      <a:pt x="0" y="151"/>
                    </a:lnTo>
                    <a:cubicBezTo>
                      <a:pt x="99" y="100"/>
                      <a:pt x="197" y="63"/>
                      <a:pt x="293" y="37"/>
                    </a:cubicBezTo>
                    <a:lnTo>
                      <a:pt x="293" y="37"/>
                    </a:lnTo>
                    <a:cubicBezTo>
                      <a:pt x="389" y="12"/>
                      <a:pt x="490" y="0"/>
                      <a:pt x="596" y="0"/>
                    </a:cubicBezTo>
                    <a:lnTo>
                      <a:pt x="596" y="0"/>
                    </a:lnTo>
                    <a:cubicBezTo>
                      <a:pt x="723" y="0"/>
                      <a:pt x="832" y="23"/>
                      <a:pt x="927" y="74"/>
                    </a:cubicBezTo>
                    <a:lnTo>
                      <a:pt x="927" y="74"/>
                    </a:lnTo>
                    <a:cubicBezTo>
                      <a:pt x="1021" y="124"/>
                      <a:pt x="1093" y="192"/>
                      <a:pt x="1144" y="277"/>
                    </a:cubicBezTo>
                    <a:lnTo>
                      <a:pt x="1144" y="277"/>
                    </a:lnTo>
                    <a:cubicBezTo>
                      <a:pt x="1194" y="364"/>
                      <a:pt x="1219" y="462"/>
                      <a:pt x="1219" y="573"/>
                    </a:cubicBezTo>
                    <a:lnTo>
                      <a:pt x="1219" y="573"/>
                    </a:lnTo>
                    <a:cubicBezTo>
                      <a:pt x="1219" y="736"/>
                      <a:pt x="1165" y="891"/>
                      <a:pt x="1054" y="1032"/>
                    </a:cubicBezTo>
                    <a:lnTo>
                      <a:pt x="1054" y="1032"/>
                    </a:lnTo>
                    <a:cubicBezTo>
                      <a:pt x="945" y="1174"/>
                      <a:pt x="779" y="1310"/>
                      <a:pt x="558" y="1439"/>
                    </a:cubicBezTo>
                    <a:lnTo>
                      <a:pt x="1209" y="1439"/>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3" name="Google Shape;823;p30"/>
              <p:cNvSpPr/>
              <p:nvPr/>
            </p:nvSpPr>
            <p:spPr>
              <a:xfrm>
                <a:off x="7535150" y="684237"/>
                <a:ext cx="69850" cy="263525"/>
              </a:xfrm>
              <a:custGeom>
                <a:avLst/>
                <a:gdLst/>
                <a:ahLst/>
                <a:cxnLst/>
                <a:rect l="l" t="t" r="r" b="b"/>
                <a:pathLst>
                  <a:path w="194" h="732" extrusionOk="0">
                    <a:moveTo>
                      <a:pt x="28" y="731"/>
                    </a:moveTo>
                    <a:lnTo>
                      <a:pt x="28" y="731"/>
                    </a:lnTo>
                    <a:cubicBezTo>
                      <a:pt x="22" y="731"/>
                      <a:pt x="16" y="729"/>
                      <a:pt x="12" y="725"/>
                    </a:cubicBezTo>
                    <a:lnTo>
                      <a:pt x="12" y="725"/>
                    </a:lnTo>
                    <a:cubicBezTo>
                      <a:pt x="1" y="715"/>
                      <a:pt x="0" y="700"/>
                      <a:pt x="9" y="690"/>
                    </a:cubicBezTo>
                    <a:lnTo>
                      <a:pt x="9" y="690"/>
                    </a:lnTo>
                    <a:cubicBezTo>
                      <a:pt x="85" y="602"/>
                      <a:pt x="130" y="489"/>
                      <a:pt x="136" y="373"/>
                    </a:cubicBezTo>
                    <a:lnTo>
                      <a:pt x="136" y="373"/>
                    </a:lnTo>
                    <a:cubicBezTo>
                      <a:pt x="143" y="255"/>
                      <a:pt x="110" y="138"/>
                      <a:pt x="44" y="41"/>
                    </a:cubicBezTo>
                    <a:lnTo>
                      <a:pt x="44" y="41"/>
                    </a:lnTo>
                    <a:cubicBezTo>
                      <a:pt x="36" y="30"/>
                      <a:pt x="39" y="15"/>
                      <a:pt x="51" y="7"/>
                    </a:cubicBezTo>
                    <a:lnTo>
                      <a:pt x="51" y="7"/>
                    </a:lnTo>
                    <a:cubicBezTo>
                      <a:pt x="61" y="0"/>
                      <a:pt x="77" y="1"/>
                      <a:pt x="85" y="13"/>
                    </a:cubicBezTo>
                    <a:lnTo>
                      <a:pt x="85" y="13"/>
                    </a:lnTo>
                    <a:cubicBezTo>
                      <a:pt x="157" y="118"/>
                      <a:pt x="193" y="247"/>
                      <a:pt x="186" y="374"/>
                    </a:cubicBezTo>
                    <a:lnTo>
                      <a:pt x="186" y="374"/>
                    </a:lnTo>
                    <a:cubicBezTo>
                      <a:pt x="180" y="502"/>
                      <a:pt x="130" y="627"/>
                      <a:pt x="47" y="723"/>
                    </a:cubicBezTo>
                    <a:lnTo>
                      <a:pt x="47" y="723"/>
                    </a:lnTo>
                    <a:cubicBezTo>
                      <a:pt x="42" y="728"/>
                      <a:pt x="35" y="731"/>
                      <a:pt x="28" y="73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24" name="Google Shape;824;p30"/>
            <p:cNvGrpSpPr/>
            <p:nvPr/>
          </p:nvGrpSpPr>
          <p:grpSpPr>
            <a:xfrm>
              <a:off x="7680612" y="1668962"/>
              <a:ext cx="515936" cy="682626"/>
              <a:chOff x="7655800" y="789012"/>
              <a:chExt cx="515936" cy="682626"/>
            </a:xfrm>
          </p:grpSpPr>
          <p:sp>
            <p:nvSpPr>
              <p:cNvPr id="825" name="Google Shape;825;p30"/>
              <p:cNvSpPr/>
              <p:nvPr/>
            </p:nvSpPr>
            <p:spPr>
              <a:xfrm>
                <a:off x="7655800" y="789012"/>
                <a:ext cx="515936" cy="682626"/>
              </a:xfrm>
              <a:custGeom>
                <a:avLst/>
                <a:gdLst/>
                <a:ahLst/>
                <a:cxnLst/>
                <a:rect l="l" t="t" r="r" b="b"/>
                <a:pathLst>
                  <a:path w="1435" h="1894" extrusionOk="0">
                    <a:moveTo>
                      <a:pt x="1301" y="1477"/>
                    </a:moveTo>
                    <a:lnTo>
                      <a:pt x="1301" y="1477"/>
                    </a:lnTo>
                    <a:cubicBezTo>
                      <a:pt x="1279" y="1584"/>
                      <a:pt x="1230" y="1672"/>
                      <a:pt x="1156" y="1739"/>
                    </a:cubicBezTo>
                    <a:lnTo>
                      <a:pt x="1156" y="1739"/>
                    </a:lnTo>
                    <a:cubicBezTo>
                      <a:pt x="1083" y="1806"/>
                      <a:pt x="989" y="1852"/>
                      <a:pt x="876" y="1872"/>
                    </a:cubicBezTo>
                    <a:lnTo>
                      <a:pt x="876" y="1872"/>
                    </a:lnTo>
                    <a:cubicBezTo>
                      <a:pt x="765" y="1893"/>
                      <a:pt x="642" y="1889"/>
                      <a:pt x="508" y="1861"/>
                    </a:cubicBezTo>
                    <a:lnTo>
                      <a:pt x="508" y="1861"/>
                    </a:lnTo>
                    <a:cubicBezTo>
                      <a:pt x="316" y="1819"/>
                      <a:pt x="146" y="1746"/>
                      <a:pt x="0" y="1642"/>
                    </a:cubicBezTo>
                    <a:lnTo>
                      <a:pt x="170" y="1271"/>
                    </a:lnTo>
                    <a:lnTo>
                      <a:pt x="170" y="1271"/>
                    </a:lnTo>
                    <a:cubicBezTo>
                      <a:pt x="297" y="1357"/>
                      <a:pt x="420" y="1413"/>
                      <a:pt x="540" y="1440"/>
                    </a:cubicBezTo>
                    <a:lnTo>
                      <a:pt x="540" y="1440"/>
                    </a:lnTo>
                    <a:cubicBezTo>
                      <a:pt x="684" y="1471"/>
                      <a:pt x="768" y="1433"/>
                      <a:pt x="792" y="1325"/>
                    </a:cubicBezTo>
                    <a:lnTo>
                      <a:pt x="792" y="1325"/>
                    </a:lnTo>
                    <a:cubicBezTo>
                      <a:pt x="807" y="1248"/>
                      <a:pt x="782" y="1186"/>
                      <a:pt x="714" y="1138"/>
                    </a:cubicBezTo>
                    <a:lnTo>
                      <a:pt x="714" y="1138"/>
                    </a:lnTo>
                    <a:cubicBezTo>
                      <a:pt x="648" y="1091"/>
                      <a:pt x="529" y="1049"/>
                      <a:pt x="355" y="1011"/>
                    </a:cubicBezTo>
                    <a:lnTo>
                      <a:pt x="425" y="681"/>
                    </a:lnTo>
                    <a:lnTo>
                      <a:pt x="425" y="681"/>
                    </a:lnTo>
                    <a:cubicBezTo>
                      <a:pt x="583" y="715"/>
                      <a:pt x="703" y="725"/>
                      <a:pt x="788" y="710"/>
                    </a:cubicBezTo>
                    <a:lnTo>
                      <a:pt x="788" y="710"/>
                    </a:lnTo>
                    <a:cubicBezTo>
                      <a:pt x="874" y="695"/>
                      <a:pt x="922" y="659"/>
                      <a:pt x="934" y="600"/>
                    </a:cubicBezTo>
                    <a:lnTo>
                      <a:pt x="934" y="600"/>
                    </a:lnTo>
                    <a:cubicBezTo>
                      <a:pt x="951" y="521"/>
                      <a:pt x="893" y="466"/>
                      <a:pt x="757" y="437"/>
                    </a:cubicBezTo>
                    <a:lnTo>
                      <a:pt x="757" y="437"/>
                    </a:lnTo>
                    <a:cubicBezTo>
                      <a:pt x="629" y="409"/>
                      <a:pt x="490" y="410"/>
                      <a:pt x="339" y="441"/>
                    </a:cubicBezTo>
                    <a:lnTo>
                      <a:pt x="314" y="58"/>
                    </a:lnTo>
                    <a:lnTo>
                      <a:pt x="314" y="58"/>
                    </a:lnTo>
                    <a:cubicBezTo>
                      <a:pt x="527" y="3"/>
                      <a:pt x="740" y="0"/>
                      <a:pt x="953" y="46"/>
                    </a:cubicBezTo>
                    <a:lnTo>
                      <a:pt x="953" y="46"/>
                    </a:lnTo>
                    <a:cubicBezTo>
                      <a:pt x="1115" y="82"/>
                      <a:pt x="1238" y="148"/>
                      <a:pt x="1324" y="248"/>
                    </a:cubicBezTo>
                    <a:lnTo>
                      <a:pt x="1324" y="248"/>
                    </a:lnTo>
                    <a:cubicBezTo>
                      <a:pt x="1407" y="348"/>
                      <a:pt x="1434" y="465"/>
                      <a:pt x="1406" y="600"/>
                    </a:cubicBezTo>
                    <a:lnTo>
                      <a:pt x="1406" y="600"/>
                    </a:lnTo>
                    <a:cubicBezTo>
                      <a:pt x="1388" y="686"/>
                      <a:pt x="1349" y="760"/>
                      <a:pt x="1288" y="821"/>
                    </a:cubicBezTo>
                    <a:lnTo>
                      <a:pt x="1288" y="821"/>
                    </a:lnTo>
                    <a:cubicBezTo>
                      <a:pt x="1229" y="883"/>
                      <a:pt x="1157" y="926"/>
                      <a:pt x="1072" y="952"/>
                    </a:cubicBezTo>
                    <a:lnTo>
                      <a:pt x="1072" y="952"/>
                    </a:lnTo>
                    <a:cubicBezTo>
                      <a:pt x="1162" y="1020"/>
                      <a:pt x="1229" y="1099"/>
                      <a:pt x="1269" y="1192"/>
                    </a:cubicBezTo>
                    <a:lnTo>
                      <a:pt x="1269" y="1192"/>
                    </a:lnTo>
                    <a:cubicBezTo>
                      <a:pt x="1312" y="1285"/>
                      <a:pt x="1323" y="1380"/>
                      <a:pt x="1301" y="1477"/>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6" name="Google Shape;826;p30"/>
              <p:cNvSpPr/>
              <p:nvPr/>
            </p:nvSpPr>
            <p:spPr>
              <a:xfrm>
                <a:off x="7819313" y="790600"/>
                <a:ext cx="255587" cy="82550"/>
              </a:xfrm>
              <a:custGeom>
                <a:avLst/>
                <a:gdLst/>
                <a:ahLst/>
                <a:cxnLst/>
                <a:rect l="l" t="t" r="r" b="b"/>
                <a:pathLst>
                  <a:path w="709" h="228" extrusionOk="0">
                    <a:moveTo>
                      <a:pt x="680" y="227"/>
                    </a:moveTo>
                    <a:lnTo>
                      <a:pt x="680" y="227"/>
                    </a:lnTo>
                    <a:cubicBezTo>
                      <a:pt x="675" y="227"/>
                      <a:pt x="670" y="226"/>
                      <a:pt x="665" y="224"/>
                    </a:cubicBezTo>
                    <a:lnTo>
                      <a:pt x="665" y="224"/>
                    </a:lnTo>
                    <a:cubicBezTo>
                      <a:pt x="487" y="94"/>
                      <a:pt x="246" y="53"/>
                      <a:pt x="34" y="117"/>
                    </a:cubicBezTo>
                    <a:lnTo>
                      <a:pt x="34" y="117"/>
                    </a:lnTo>
                    <a:cubicBezTo>
                      <a:pt x="22" y="120"/>
                      <a:pt x="8" y="113"/>
                      <a:pt x="4" y="99"/>
                    </a:cubicBezTo>
                    <a:lnTo>
                      <a:pt x="4" y="99"/>
                    </a:lnTo>
                    <a:cubicBezTo>
                      <a:pt x="0" y="87"/>
                      <a:pt x="7" y="73"/>
                      <a:pt x="21" y="68"/>
                    </a:cubicBezTo>
                    <a:lnTo>
                      <a:pt x="21" y="68"/>
                    </a:lnTo>
                    <a:cubicBezTo>
                      <a:pt x="246" y="0"/>
                      <a:pt x="504" y="44"/>
                      <a:pt x="695" y="182"/>
                    </a:cubicBezTo>
                    <a:lnTo>
                      <a:pt x="695" y="182"/>
                    </a:lnTo>
                    <a:cubicBezTo>
                      <a:pt x="706" y="190"/>
                      <a:pt x="708" y="205"/>
                      <a:pt x="700" y="217"/>
                    </a:cubicBezTo>
                    <a:lnTo>
                      <a:pt x="700" y="217"/>
                    </a:lnTo>
                    <a:cubicBezTo>
                      <a:pt x="696" y="224"/>
                      <a:pt x="688" y="227"/>
                      <a:pt x="680" y="22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27" name="Google Shape;827;p30"/>
            <p:cNvGrpSpPr/>
            <p:nvPr/>
          </p:nvGrpSpPr>
          <p:grpSpPr>
            <a:xfrm>
              <a:off x="5232124" y="1964350"/>
              <a:ext cx="438149" cy="635001"/>
              <a:chOff x="6766799" y="847750"/>
              <a:chExt cx="438149" cy="635001"/>
            </a:xfrm>
          </p:grpSpPr>
          <p:sp>
            <p:nvSpPr>
              <p:cNvPr id="828" name="Google Shape;828;p30"/>
              <p:cNvSpPr/>
              <p:nvPr/>
            </p:nvSpPr>
            <p:spPr>
              <a:xfrm>
                <a:off x="6766799" y="847750"/>
                <a:ext cx="438149" cy="635001"/>
              </a:xfrm>
              <a:custGeom>
                <a:avLst/>
                <a:gdLst/>
                <a:ahLst/>
                <a:cxnLst/>
                <a:rect l="l" t="t" r="r" b="b"/>
                <a:pathLst>
                  <a:path w="1216" h="1766" extrusionOk="0">
                    <a:moveTo>
                      <a:pt x="1143" y="1221"/>
                    </a:moveTo>
                    <a:lnTo>
                      <a:pt x="1215" y="1576"/>
                    </a:lnTo>
                    <a:lnTo>
                      <a:pt x="295" y="1765"/>
                    </a:lnTo>
                    <a:lnTo>
                      <a:pt x="223" y="1409"/>
                    </a:lnTo>
                    <a:lnTo>
                      <a:pt x="425" y="1368"/>
                    </a:lnTo>
                    <a:lnTo>
                      <a:pt x="262" y="564"/>
                    </a:lnTo>
                    <a:lnTo>
                      <a:pt x="64" y="619"/>
                    </a:lnTo>
                    <a:lnTo>
                      <a:pt x="0" y="305"/>
                    </a:lnTo>
                    <a:lnTo>
                      <a:pt x="0" y="305"/>
                    </a:lnTo>
                    <a:cubicBezTo>
                      <a:pt x="71" y="291"/>
                      <a:pt x="144" y="262"/>
                      <a:pt x="220" y="218"/>
                    </a:cubicBezTo>
                    <a:lnTo>
                      <a:pt x="220" y="218"/>
                    </a:lnTo>
                    <a:cubicBezTo>
                      <a:pt x="297" y="175"/>
                      <a:pt x="367" y="120"/>
                      <a:pt x="434" y="52"/>
                    </a:cubicBezTo>
                    <a:lnTo>
                      <a:pt x="686" y="0"/>
                    </a:lnTo>
                    <a:lnTo>
                      <a:pt x="941" y="1262"/>
                    </a:lnTo>
                    <a:lnTo>
                      <a:pt x="1143" y="122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9" name="Google Shape;829;p30"/>
              <p:cNvSpPr/>
              <p:nvPr/>
            </p:nvSpPr>
            <p:spPr>
              <a:xfrm>
                <a:off x="6784263" y="879500"/>
                <a:ext cx="165100" cy="109537"/>
              </a:xfrm>
              <a:custGeom>
                <a:avLst/>
                <a:gdLst/>
                <a:ahLst/>
                <a:cxnLst/>
                <a:rect l="l" t="t" r="r" b="b"/>
                <a:pathLst>
                  <a:path w="459" h="303" extrusionOk="0">
                    <a:moveTo>
                      <a:pt x="27" y="302"/>
                    </a:moveTo>
                    <a:lnTo>
                      <a:pt x="27" y="302"/>
                    </a:lnTo>
                    <a:cubicBezTo>
                      <a:pt x="16" y="302"/>
                      <a:pt x="5" y="293"/>
                      <a:pt x="1" y="282"/>
                    </a:cubicBezTo>
                    <a:lnTo>
                      <a:pt x="1" y="282"/>
                    </a:lnTo>
                    <a:cubicBezTo>
                      <a:pt x="0" y="269"/>
                      <a:pt x="7" y="255"/>
                      <a:pt x="21" y="253"/>
                    </a:cubicBezTo>
                    <a:lnTo>
                      <a:pt x="21" y="253"/>
                    </a:lnTo>
                    <a:cubicBezTo>
                      <a:pt x="172" y="216"/>
                      <a:pt x="312" y="131"/>
                      <a:pt x="410" y="10"/>
                    </a:cubicBezTo>
                    <a:lnTo>
                      <a:pt x="410" y="10"/>
                    </a:lnTo>
                    <a:cubicBezTo>
                      <a:pt x="420" y="0"/>
                      <a:pt x="435" y="0"/>
                      <a:pt x="446" y="8"/>
                    </a:cubicBezTo>
                    <a:lnTo>
                      <a:pt x="446" y="8"/>
                    </a:lnTo>
                    <a:cubicBezTo>
                      <a:pt x="456" y="18"/>
                      <a:pt x="458" y="33"/>
                      <a:pt x="449" y="44"/>
                    </a:cubicBezTo>
                    <a:lnTo>
                      <a:pt x="449" y="44"/>
                    </a:lnTo>
                    <a:cubicBezTo>
                      <a:pt x="341" y="172"/>
                      <a:pt x="194" y="263"/>
                      <a:pt x="32" y="301"/>
                    </a:cubicBezTo>
                    <a:lnTo>
                      <a:pt x="32" y="301"/>
                    </a:lnTo>
                    <a:cubicBezTo>
                      <a:pt x="30" y="301"/>
                      <a:pt x="28" y="302"/>
                      <a:pt x="27" y="30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0" name="Google Shape;830;p30"/>
              <p:cNvSpPr/>
              <p:nvPr/>
            </p:nvSpPr>
            <p:spPr>
              <a:xfrm>
                <a:off x="6892213" y="1068412"/>
                <a:ext cx="63500" cy="263524"/>
              </a:xfrm>
              <a:custGeom>
                <a:avLst/>
                <a:gdLst/>
                <a:ahLst/>
                <a:cxnLst/>
                <a:rect l="l" t="t" r="r" b="b"/>
                <a:pathLst>
                  <a:path w="178" h="734" extrusionOk="0">
                    <a:moveTo>
                      <a:pt x="150" y="733"/>
                    </a:moveTo>
                    <a:lnTo>
                      <a:pt x="150" y="733"/>
                    </a:lnTo>
                    <a:cubicBezTo>
                      <a:pt x="138" y="733"/>
                      <a:pt x="128" y="725"/>
                      <a:pt x="126" y="711"/>
                    </a:cubicBezTo>
                    <a:lnTo>
                      <a:pt x="2" y="30"/>
                    </a:lnTo>
                    <a:lnTo>
                      <a:pt x="2" y="30"/>
                    </a:lnTo>
                    <a:cubicBezTo>
                      <a:pt x="0" y="17"/>
                      <a:pt x="10" y="3"/>
                      <a:pt x="22" y="2"/>
                    </a:cubicBezTo>
                    <a:lnTo>
                      <a:pt x="22" y="2"/>
                    </a:lnTo>
                    <a:cubicBezTo>
                      <a:pt x="36" y="0"/>
                      <a:pt x="49" y="8"/>
                      <a:pt x="51" y="22"/>
                    </a:cubicBezTo>
                    <a:lnTo>
                      <a:pt x="174" y="703"/>
                    </a:lnTo>
                    <a:lnTo>
                      <a:pt x="174" y="703"/>
                    </a:lnTo>
                    <a:cubicBezTo>
                      <a:pt x="177" y="716"/>
                      <a:pt x="167" y="729"/>
                      <a:pt x="154" y="732"/>
                    </a:cubicBezTo>
                    <a:lnTo>
                      <a:pt x="154" y="732"/>
                    </a:lnTo>
                    <a:cubicBezTo>
                      <a:pt x="153" y="733"/>
                      <a:pt x="151" y="733"/>
                      <a:pt x="150" y="73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831"/>
        <p:cNvGrpSpPr/>
        <p:nvPr/>
      </p:nvGrpSpPr>
      <p:grpSpPr>
        <a:xfrm>
          <a:off x="0" y="0"/>
          <a:ext cx="0" cy="0"/>
          <a:chOff x="0" y="0"/>
          <a:chExt cx="0" cy="0"/>
        </a:xfrm>
      </p:grpSpPr>
      <p:grpSp>
        <p:nvGrpSpPr>
          <p:cNvPr id="832" name="Google Shape;832;p31"/>
          <p:cNvGrpSpPr/>
          <p:nvPr/>
        </p:nvGrpSpPr>
        <p:grpSpPr>
          <a:xfrm>
            <a:off x="-353028" y="275261"/>
            <a:ext cx="9172503" cy="5344503"/>
            <a:chOff x="-353028" y="275261"/>
            <a:chExt cx="9172503" cy="5344503"/>
          </a:xfrm>
        </p:grpSpPr>
        <p:grpSp>
          <p:nvGrpSpPr>
            <p:cNvPr id="833" name="Google Shape;833;p31"/>
            <p:cNvGrpSpPr/>
            <p:nvPr/>
          </p:nvGrpSpPr>
          <p:grpSpPr>
            <a:xfrm>
              <a:off x="-353028" y="3364349"/>
              <a:ext cx="2338945" cy="2255415"/>
              <a:chOff x="-353024" y="3433401"/>
              <a:chExt cx="2267299" cy="2186327"/>
            </a:xfrm>
          </p:grpSpPr>
          <p:sp>
            <p:nvSpPr>
              <p:cNvPr id="834" name="Google Shape;834;p31"/>
              <p:cNvSpPr/>
              <p:nvPr/>
            </p:nvSpPr>
            <p:spPr>
              <a:xfrm>
                <a:off x="-296042" y="3958240"/>
                <a:ext cx="2210317" cy="1661488"/>
              </a:xfrm>
              <a:custGeom>
                <a:avLst/>
                <a:gdLst/>
                <a:ahLst/>
                <a:cxnLst/>
                <a:rect l="l" t="t" r="r" b="b"/>
                <a:pathLst>
                  <a:path w="3250" h="2445" extrusionOk="0">
                    <a:moveTo>
                      <a:pt x="3249" y="151"/>
                    </a:moveTo>
                    <a:lnTo>
                      <a:pt x="1527" y="2444"/>
                    </a:lnTo>
                    <a:lnTo>
                      <a:pt x="0" y="1383"/>
                    </a:lnTo>
                    <a:lnTo>
                      <a:pt x="1510" y="2361"/>
                    </a:lnTo>
                    <a:lnTo>
                      <a:pt x="3187" y="171"/>
                    </a:lnTo>
                    <a:lnTo>
                      <a:pt x="3077" y="37"/>
                    </a:lnTo>
                    <a:lnTo>
                      <a:pt x="3107" y="0"/>
                    </a:lnTo>
                    <a:lnTo>
                      <a:pt x="3249" y="15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5" name="Google Shape;835;p31"/>
              <p:cNvSpPr/>
              <p:nvPr/>
            </p:nvSpPr>
            <p:spPr>
              <a:xfrm>
                <a:off x="-353024" y="3985231"/>
                <a:ext cx="2222315" cy="1580512"/>
              </a:xfrm>
              <a:custGeom>
                <a:avLst/>
                <a:gdLst/>
                <a:ahLst/>
                <a:cxnLst/>
                <a:rect l="l" t="t" r="r" b="b"/>
                <a:pathLst>
                  <a:path w="3269" h="2325" extrusionOk="0">
                    <a:moveTo>
                      <a:pt x="3268" y="134"/>
                    </a:moveTo>
                    <a:lnTo>
                      <a:pt x="1591" y="2324"/>
                    </a:lnTo>
                    <a:lnTo>
                      <a:pt x="81" y="1346"/>
                    </a:lnTo>
                    <a:lnTo>
                      <a:pt x="81" y="1346"/>
                    </a:lnTo>
                    <a:cubicBezTo>
                      <a:pt x="0" y="1257"/>
                      <a:pt x="27" y="1101"/>
                      <a:pt x="27" y="1101"/>
                    </a:cubicBezTo>
                    <a:lnTo>
                      <a:pt x="1547" y="2081"/>
                    </a:lnTo>
                    <a:lnTo>
                      <a:pt x="3158" y="0"/>
                    </a:lnTo>
                    <a:lnTo>
                      <a:pt x="3268" y="134"/>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6" name="Google Shape;836;p31"/>
              <p:cNvSpPr/>
              <p:nvPr/>
            </p:nvSpPr>
            <p:spPr>
              <a:xfrm>
                <a:off x="-335029" y="3433401"/>
                <a:ext cx="2189334" cy="1964405"/>
              </a:xfrm>
              <a:custGeom>
                <a:avLst/>
                <a:gdLst/>
                <a:ahLst/>
                <a:cxnLst/>
                <a:rect l="l" t="t" r="r" b="b"/>
                <a:pathLst>
                  <a:path w="3218" h="2890" extrusionOk="0">
                    <a:moveTo>
                      <a:pt x="3161" y="771"/>
                    </a:moveTo>
                    <a:lnTo>
                      <a:pt x="3131" y="808"/>
                    </a:lnTo>
                    <a:lnTo>
                      <a:pt x="1520" y="2889"/>
                    </a:lnTo>
                    <a:lnTo>
                      <a:pt x="0" y="1909"/>
                    </a:lnTo>
                    <a:lnTo>
                      <a:pt x="1627" y="0"/>
                    </a:lnTo>
                    <a:lnTo>
                      <a:pt x="3217" y="698"/>
                    </a:lnTo>
                    <a:lnTo>
                      <a:pt x="3161" y="77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7" name="Google Shape;837;p31"/>
              <p:cNvSpPr/>
              <p:nvPr/>
            </p:nvSpPr>
            <p:spPr>
              <a:xfrm>
                <a:off x="-350026" y="3982233"/>
                <a:ext cx="2195326" cy="1505537"/>
              </a:xfrm>
              <a:custGeom>
                <a:avLst/>
                <a:gdLst/>
                <a:ahLst/>
                <a:cxnLst/>
                <a:rect l="l" t="t" r="r" b="b"/>
                <a:pathLst>
                  <a:path w="3230" h="2214" extrusionOk="0">
                    <a:moveTo>
                      <a:pt x="1561" y="2213"/>
                    </a:moveTo>
                    <a:lnTo>
                      <a:pt x="1561" y="2213"/>
                    </a:lnTo>
                    <a:cubicBezTo>
                      <a:pt x="1559" y="2213"/>
                      <a:pt x="1555" y="2212"/>
                      <a:pt x="1552" y="2211"/>
                    </a:cubicBezTo>
                    <a:lnTo>
                      <a:pt x="11" y="1203"/>
                    </a:lnTo>
                    <a:lnTo>
                      <a:pt x="11" y="1203"/>
                    </a:lnTo>
                    <a:cubicBezTo>
                      <a:pt x="2" y="1197"/>
                      <a:pt x="0" y="1187"/>
                      <a:pt x="6" y="1178"/>
                    </a:cubicBezTo>
                    <a:lnTo>
                      <a:pt x="6" y="1178"/>
                    </a:lnTo>
                    <a:cubicBezTo>
                      <a:pt x="11" y="1170"/>
                      <a:pt x="21" y="1167"/>
                      <a:pt x="30" y="1173"/>
                    </a:cubicBezTo>
                    <a:lnTo>
                      <a:pt x="1559" y="2172"/>
                    </a:lnTo>
                    <a:lnTo>
                      <a:pt x="3195" y="10"/>
                    </a:lnTo>
                    <a:lnTo>
                      <a:pt x="3195" y="10"/>
                    </a:lnTo>
                    <a:cubicBezTo>
                      <a:pt x="3200" y="2"/>
                      <a:pt x="3212" y="0"/>
                      <a:pt x="3219" y="5"/>
                    </a:cubicBezTo>
                    <a:lnTo>
                      <a:pt x="3219" y="5"/>
                    </a:lnTo>
                    <a:cubicBezTo>
                      <a:pt x="3226" y="13"/>
                      <a:pt x="3229" y="23"/>
                      <a:pt x="3222" y="32"/>
                    </a:cubicBezTo>
                    <a:lnTo>
                      <a:pt x="1577" y="2206"/>
                    </a:lnTo>
                    <a:lnTo>
                      <a:pt x="1577" y="2206"/>
                    </a:lnTo>
                    <a:cubicBezTo>
                      <a:pt x="1572" y="2211"/>
                      <a:pt x="1567" y="2213"/>
                      <a:pt x="1561" y="221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8" name="Google Shape;838;p31"/>
              <p:cNvSpPr/>
              <p:nvPr/>
            </p:nvSpPr>
            <p:spPr>
              <a:xfrm>
                <a:off x="-269049" y="3448397"/>
                <a:ext cx="1118662" cy="1343592"/>
              </a:xfrm>
              <a:custGeom>
                <a:avLst/>
                <a:gdLst/>
                <a:ahLst/>
                <a:cxnLst/>
                <a:rect l="l" t="t" r="r" b="b"/>
                <a:pathLst>
                  <a:path w="1645" h="1975" extrusionOk="0">
                    <a:moveTo>
                      <a:pt x="20" y="1974"/>
                    </a:moveTo>
                    <a:lnTo>
                      <a:pt x="20" y="1974"/>
                    </a:lnTo>
                    <a:cubicBezTo>
                      <a:pt x="16" y="1974"/>
                      <a:pt x="12" y="1973"/>
                      <a:pt x="8" y="1970"/>
                    </a:cubicBezTo>
                    <a:lnTo>
                      <a:pt x="8" y="1970"/>
                    </a:lnTo>
                    <a:cubicBezTo>
                      <a:pt x="1" y="1963"/>
                      <a:pt x="0" y="1952"/>
                      <a:pt x="6" y="1945"/>
                    </a:cubicBezTo>
                    <a:lnTo>
                      <a:pt x="1611" y="9"/>
                    </a:lnTo>
                    <a:lnTo>
                      <a:pt x="1611" y="9"/>
                    </a:lnTo>
                    <a:cubicBezTo>
                      <a:pt x="1617" y="1"/>
                      <a:pt x="1629" y="0"/>
                      <a:pt x="1636" y="6"/>
                    </a:cubicBezTo>
                    <a:lnTo>
                      <a:pt x="1636" y="6"/>
                    </a:lnTo>
                    <a:cubicBezTo>
                      <a:pt x="1643" y="12"/>
                      <a:pt x="1644" y="24"/>
                      <a:pt x="1639" y="31"/>
                    </a:cubicBezTo>
                    <a:lnTo>
                      <a:pt x="33" y="1968"/>
                    </a:lnTo>
                    <a:lnTo>
                      <a:pt x="33" y="1968"/>
                    </a:lnTo>
                    <a:cubicBezTo>
                      <a:pt x="29" y="1971"/>
                      <a:pt x="25" y="1974"/>
                      <a:pt x="20" y="19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9" name="Google Shape;839;p31"/>
              <p:cNvSpPr/>
              <p:nvPr/>
            </p:nvSpPr>
            <p:spPr>
              <a:xfrm>
                <a:off x="675663" y="3568360"/>
                <a:ext cx="440866" cy="80974"/>
              </a:xfrm>
              <a:custGeom>
                <a:avLst/>
                <a:gdLst/>
                <a:ahLst/>
                <a:cxnLst/>
                <a:rect l="l" t="t" r="r" b="b"/>
                <a:pathLst>
                  <a:path w="649" h="117" extrusionOk="0">
                    <a:moveTo>
                      <a:pt x="19" y="116"/>
                    </a:moveTo>
                    <a:lnTo>
                      <a:pt x="19" y="116"/>
                    </a:lnTo>
                    <a:cubicBezTo>
                      <a:pt x="10" y="116"/>
                      <a:pt x="2" y="110"/>
                      <a:pt x="1" y="100"/>
                    </a:cubicBezTo>
                    <a:lnTo>
                      <a:pt x="1" y="100"/>
                    </a:lnTo>
                    <a:cubicBezTo>
                      <a:pt x="0" y="91"/>
                      <a:pt x="7" y="83"/>
                      <a:pt x="17" y="81"/>
                    </a:cubicBezTo>
                    <a:lnTo>
                      <a:pt x="628" y="1"/>
                    </a:lnTo>
                    <a:lnTo>
                      <a:pt x="628" y="1"/>
                    </a:lnTo>
                    <a:cubicBezTo>
                      <a:pt x="636" y="0"/>
                      <a:pt x="646" y="7"/>
                      <a:pt x="646" y="16"/>
                    </a:cubicBezTo>
                    <a:lnTo>
                      <a:pt x="646" y="16"/>
                    </a:lnTo>
                    <a:cubicBezTo>
                      <a:pt x="648" y="26"/>
                      <a:pt x="641" y="34"/>
                      <a:pt x="632" y="35"/>
                    </a:cubicBezTo>
                    <a:lnTo>
                      <a:pt x="21" y="116"/>
                    </a:lnTo>
                    <a:lnTo>
                      <a:pt x="21" y="116"/>
                    </a:lnTo>
                    <a:cubicBezTo>
                      <a:pt x="20" y="116"/>
                      <a:pt x="20" y="116"/>
                      <a:pt x="19" y="11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0" name="Google Shape;840;p31"/>
              <p:cNvSpPr/>
              <p:nvPr/>
            </p:nvSpPr>
            <p:spPr>
              <a:xfrm>
                <a:off x="585690" y="3622344"/>
                <a:ext cx="650801" cy="140956"/>
              </a:xfrm>
              <a:custGeom>
                <a:avLst/>
                <a:gdLst/>
                <a:ahLst/>
                <a:cxnLst/>
                <a:rect l="l" t="t" r="r" b="b"/>
                <a:pathLst>
                  <a:path w="957" h="206" extrusionOk="0">
                    <a:moveTo>
                      <a:pt x="19" y="205"/>
                    </a:moveTo>
                    <a:lnTo>
                      <a:pt x="19" y="205"/>
                    </a:lnTo>
                    <a:cubicBezTo>
                      <a:pt x="10" y="205"/>
                      <a:pt x="3" y="199"/>
                      <a:pt x="1" y="191"/>
                    </a:cubicBezTo>
                    <a:lnTo>
                      <a:pt x="1" y="191"/>
                    </a:lnTo>
                    <a:cubicBezTo>
                      <a:pt x="0" y="182"/>
                      <a:pt x="6" y="172"/>
                      <a:pt x="15" y="171"/>
                    </a:cubicBezTo>
                    <a:lnTo>
                      <a:pt x="935" y="2"/>
                    </a:lnTo>
                    <a:lnTo>
                      <a:pt x="935" y="2"/>
                    </a:lnTo>
                    <a:cubicBezTo>
                      <a:pt x="943" y="0"/>
                      <a:pt x="953" y="6"/>
                      <a:pt x="955" y="16"/>
                    </a:cubicBezTo>
                    <a:lnTo>
                      <a:pt x="955" y="16"/>
                    </a:lnTo>
                    <a:cubicBezTo>
                      <a:pt x="956" y="26"/>
                      <a:pt x="951" y="35"/>
                      <a:pt x="941" y="36"/>
                    </a:cubicBezTo>
                    <a:lnTo>
                      <a:pt x="22" y="205"/>
                    </a:lnTo>
                    <a:lnTo>
                      <a:pt x="22" y="205"/>
                    </a:lnTo>
                    <a:cubicBezTo>
                      <a:pt x="20" y="205"/>
                      <a:pt x="19" y="205"/>
                      <a:pt x="19" y="2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1" name="Google Shape;841;p31"/>
              <p:cNvSpPr/>
              <p:nvPr/>
            </p:nvSpPr>
            <p:spPr>
              <a:xfrm>
                <a:off x="465726" y="5202857"/>
                <a:ext cx="389881" cy="59982"/>
              </a:xfrm>
              <a:custGeom>
                <a:avLst/>
                <a:gdLst/>
                <a:ahLst/>
                <a:cxnLst/>
                <a:rect l="l" t="t" r="r" b="b"/>
                <a:pathLst>
                  <a:path w="572" h="89" extrusionOk="0">
                    <a:moveTo>
                      <a:pt x="18" y="88"/>
                    </a:moveTo>
                    <a:lnTo>
                      <a:pt x="18" y="88"/>
                    </a:lnTo>
                    <a:cubicBezTo>
                      <a:pt x="10" y="88"/>
                      <a:pt x="2" y="81"/>
                      <a:pt x="1" y="71"/>
                    </a:cubicBezTo>
                    <a:lnTo>
                      <a:pt x="1" y="71"/>
                    </a:lnTo>
                    <a:cubicBezTo>
                      <a:pt x="0" y="62"/>
                      <a:pt x="7" y="53"/>
                      <a:pt x="17" y="52"/>
                    </a:cubicBezTo>
                    <a:lnTo>
                      <a:pt x="552" y="1"/>
                    </a:lnTo>
                    <a:lnTo>
                      <a:pt x="552" y="1"/>
                    </a:lnTo>
                    <a:cubicBezTo>
                      <a:pt x="562" y="0"/>
                      <a:pt x="571" y="8"/>
                      <a:pt x="571" y="18"/>
                    </a:cubicBezTo>
                    <a:lnTo>
                      <a:pt x="571" y="18"/>
                    </a:lnTo>
                    <a:cubicBezTo>
                      <a:pt x="571" y="27"/>
                      <a:pt x="565" y="35"/>
                      <a:pt x="556" y="37"/>
                    </a:cubicBezTo>
                    <a:lnTo>
                      <a:pt x="20" y="88"/>
                    </a:lnTo>
                    <a:lnTo>
                      <a:pt x="20" y="88"/>
                    </a:lnTo>
                    <a:cubicBezTo>
                      <a:pt x="19" y="88"/>
                      <a:pt x="19" y="88"/>
                      <a:pt x="18" y="8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2" name="Google Shape;842;p31"/>
              <p:cNvSpPr/>
              <p:nvPr/>
            </p:nvSpPr>
            <p:spPr>
              <a:xfrm>
                <a:off x="585690" y="5286832"/>
                <a:ext cx="197939" cy="53984"/>
              </a:xfrm>
              <a:custGeom>
                <a:avLst/>
                <a:gdLst/>
                <a:ahLst/>
                <a:cxnLst/>
                <a:rect l="l" t="t" r="r" b="b"/>
                <a:pathLst>
                  <a:path w="292" h="79" extrusionOk="0">
                    <a:moveTo>
                      <a:pt x="18" y="78"/>
                    </a:moveTo>
                    <a:lnTo>
                      <a:pt x="18" y="78"/>
                    </a:lnTo>
                    <a:cubicBezTo>
                      <a:pt x="10" y="78"/>
                      <a:pt x="3" y="72"/>
                      <a:pt x="2" y="64"/>
                    </a:cubicBezTo>
                    <a:lnTo>
                      <a:pt x="2" y="64"/>
                    </a:lnTo>
                    <a:cubicBezTo>
                      <a:pt x="0" y="54"/>
                      <a:pt x="6" y="46"/>
                      <a:pt x="15" y="44"/>
                    </a:cubicBezTo>
                    <a:lnTo>
                      <a:pt x="270" y="1"/>
                    </a:lnTo>
                    <a:lnTo>
                      <a:pt x="270" y="1"/>
                    </a:lnTo>
                    <a:cubicBezTo>
                      <a:pt x="279" y="0"/>
                      <a:pt x="287" y="6"/>
                      <a:pt x="290" y="15"/>
                    </a:cubicBezTo>
                    <a:lnTo>
                      <a:pt x="290" y="15"/>
                    </a:lnTo>
                    <a:cubicBezTo>
                      <a:pt x="291" y="26"/>
                      <a:pt x="284" y="34"/>
                      <a:pt x="275" y="37"/>
                    </a:cubicBezTo>
                    <a:lnTo>
                      <a:pt x="22" y="78"/>
                    </a:lnTo>
                    <a:lnTo>
                      <a:pt x="22" y="78"/>
                    </a:lnTo>
                    <a:cubicBezTo>
                      <a:pt x="21" y="78"/>
                      <a:pt x="19" y="78"/>
                      <a:pt x="18" y="7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3" name="Google Shape;843;p31"/>
              <p:cNvSpPr/>
              <p:nvPr/>
            </p:nvSpPr>
            <p:spPr>
              <a:xfrm>
                <a:off x="-335029" y="4042215"/>
                <a:ext cx="2204326" cy="1511535"/>
              </a:xfrm>
              <a:custGeom>
                <a:avLst/>
                <a:gdLst/>
                <a:ahLst/>
                <a:cxnLst/>
                <a:rect l="l" t="t" r="r" b="b"/>
                <a:pathLst>
                  <a:path w="3239" h="2221" extrusionOk="0">
                    <a:moveTo>
                      <a:pt x="1559" y="2220"/>
                    </a:moveTo>
                    <a:lnTo>
                      <a:pt x="1559" y="2220"/>
                    </a:lnTo>
                    <a:cubicBezTo>
                      <a:pt x="1556" y="2220"/>
                      <a:pt x="1553" y="2219"/>
                      <a:pt x="1550" y="2218"/>
                    </a:cubicBezTo>
                    <a:lnTo>
                      <a:pt x="11" y="1220"/>
                    </a:lnTo>
                    <a:lnTo>
                      <a:pt x="11" y="1220"/>
                    </a:lnTo>
                    <a:cubicBezTo>
                      <a:pt x="3" y="1215"/>
                      <a:pt x="0" y="1204"/>
                      <a:pt x="5" y="1196"/>
                    </a:cubicBezTo>
                    <a:lnTo>
                      <a:pt x="5" y="1196"/>
                    </a:lnTo>
                    <a:cubicBezTo>
                      <a:pt x="11" y="1187"/>
                      <a:pt x="22" y="1185"/>
                      <a:pt x="30" y="1190"/>
                    </a:cubicBezTo>
                    <a:lnTo>
                      <a:pt x="1556" y="2178"/>
                    </a:lnTo>
                    <a:lnTo>
                      <a:pt x="3206" y="9"/>
                    </a:lnTo>
                    <a:lnTo>
                      <a:pt x="3206" y="9"/>
                    </a:lnTo>
                    <a:cubicBezTo>
                      <a:pt x="3210" y="2"/>
                      <a:pt x="3222" y="0"/>
                      <a:pt x="3229" y="5"/>
                    </a:cubicBezTo>
                    <a:lnTo>
                      <a:pt x="3229" y="5"/>
                    </a:lnTo>
                    <a:cubicBezTo>
                      <a:pt x="3237" y="12"/>
                      <a:pt x="3238" y="23"/>
                      <a:pt x="3233" y="30"/>
                    </a:cubicBezTo>
                    <a:lnTo>
                      <a:pt x="1574" y="2214"/>
                    </a:lnTo>
                    <a:lnTo>
                      <a:pt x="1574" y="2214"/>
                    </a:lnTo>
                    <a:cubicBezTo>
                      <a:pt x="1570" y="2218"/>
                      <a:pt x="1565" y="2220"/>
                      <a:pt x="1559" y="22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4" name="Google Shape;844;p31"/>
              <p:cNvSpPr/>
              <p:nvPr/>
            </p:nvSpPr>
            <p:spPr>
              <a:xfrm>
                <a:off x="597686" y="3769298"/>
                <a:ext cx="818753" cy="548831"/>
              </a:xfrm>
              <a:custGeom>
                <a:avLst/>
                <a:gdLst/>
                <a:ahLst/>
                <a:cxnLst/>
                <a:rect l="l" t="t" r="r" b="b"/>
                <a:pathLst>
                  <a:path w="1206" h="805" extrusionOk="0">
                    <a:moveTo>
                      <a:pt x="280" y="0"/>
                    </a:moveTo>
                    <a:lnTo>
                      <a:pt x="1205" y="448"/>
                    </a:lnTo>
                    <a:lnTo>
                      <a:pt x="918" y="804"/>
                    </a:lnTo>
                    <a:lnTo>
                      <a:pt x="0" y="379"/>
                    </a:lnTo>
                    <a:lnTo>
                      <a:pt x="280"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45" name="Google Shape;845;p31"/>
            <p:cNvGrpSpPr/>
            <p:nvPr/>
          </p:nvGrpSpPr>
          <p:grpSpPr>
            <a:xfrm>
              <a:off x="122625" y="1408075"/>
              <a:ext cx="768725" cy="1478100"/>
              <a:chOff x="122625" y="1408075"/>
              <a:chExt cx="768725" cy="1478100"/>
            </a:xfrm>
          </p:grpSpPr>
          <p:sp>
            <p:nvSpPr>
              <p:cNvPr id="846" name="Google Shape;846;p31"/>
              <p:cNvSpPr/>
              <p:nvPr/>
            </p:nvSpPr>
            <p:spPr>
              <a:xfrm>
                <a:off x="362683" y="1958317"/>
                <a:ext cx="291308" cy="169926"/>
              </a:xfrm>
              <a:custGeom>
                <a:avLst/>
                <a:gdLst/>
                <a:ahLst/>
                <a:cxnLst/>
                <a:rect l="l" t="t" r="r" b="b"/>
                <a:pathLst>
                  <a:path w="476" h="279" extrusionOk="0">
                    <a:moveTo>
                      <a:pt x="377" y="39"/>
                    </a:moveTo>
                    <a:lnTo>
                      <a:pt x="377" y="39"/>
                    </a:lnTo>
                    <a:cubicBezTo>
                      <a:pt x="419" y="0"/>
                      <a:pt x="475" y="68"/>
                      <a:pt x="434" y="105"/>
                    </a:cubicBezTo>
                    <a:lnTo>
                      <a:pt x="434" y="105"/>
                    </a:lnTo>
                    <a:cubicBezTo>
                      <a:pt x="426" y="113"/>
                      <a:pt x="417" y="120"/>
                      <a:pt x="409" y="127"/>
                    </a:cubicBezTo>
                    <a:lnTo>
                      <a:pt x="409" y="127"/>
                    </a:lnTo>
                    <a:cubicBezTo>
                      <a:pt x="315" y="205"/>
                      <a:pt x="199" y="256"/>
                      <a:pt x="78" y="273"/>
                    </a:cubicBezTo>
                    <a:lnTo>
                      <a:pt x="78" y="273"/>
                    </a:lnTo>
                    <a:cubicBezTo>
                      <a:pt x="71" y="274"/>
                      <a:pt x="62" y="275"/>
                      <a:pt x="54" y="275"/>
                    </a:cubicBezTo>
                    <a:lnTo>
                      <a:pt x="54" y="275"/>
                    </a:lnTo>
                    <a:cubicBezTo>
                      <a:pt x="30" y="278"/>
                      <a:pt x="8" y="263"/>
                      <a:pt x="4" y="239"/>
                    </a:cubicBezTo>
                    <a:lnTo>
                      <a:pt x="4" y="239"/>
                    </a:lnTo>
                    <a:cubicBezTo>
                      <a:pt x="0" y="218"/>
                      <a:pt x="16" y="192"/>
                      <a:pt x="37" y="189"/>
                    </a:cubicBezTo>
                    <a:lnTo>
                      <a:pt x="37" y="189"/>
                    </a:lnTo>
                    <a:cubicBezTo>
                      <a:pt x="38" y="189"/>
                      <a:pt x="39" y="189"/>
                      <a:pt x="39" y="188"/>
                    </a:cubicBezTo>
                    <a:lnTo>
                      <a:pt x="39" y="188"/>
                    </a:lnTo>
                    <a:cubicBezTo>
                      <a:pt x="163" y="177"/>
                      <a:pt x="279" y="127"/>
                      <a:pt x="371" y="44"/>
                    </a:cubicBezTo>
                    <a:lnTo>
                      <a:pt x="371" y="44"/>
                    </a:lnTo>
                    <a:cubicBezTo>
                      <a:pt x="373" y="42"/>
                      <a:pt x="375" y="40"/>
                      <a:pt x="377" y="3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7" name="Google Shape;847;p31"/>
              <p:cNvSpPr/>
              <p:nvPr/>
            </p:nvSpPr>
            <p:spPr>
              <a:xfrm>
                <a:off x="411234" y="2036537"/>
                <a:ext cx="480116" cy="766024"/>
              </a:xfrm>
              <a:custGeom>
                <a:avLst/>
                <a:gdLst/>
                <a:ahLst/>
                <a:cxnLst/>
                <a:rect l="l" t="t" r="r" b="b"/>
                <a:pathLst>
                  <a:path w="786" h="1252" extrusionOk="0">
                    <a:moveTo>
                      <a:pt x="331" y="0"/>
                    </a:moveTo>
                    <a:lnTo>
                      <a:pt x="737" y="889"/>
                    </a:lnTo>
                    <a:lnTo>
                      <a:pt x="737" y="889"/>
                    </a:lnTo>
                    <a:cubicBezTo>
                      <a:pt x="777" y="975"/>
                      <a:pt x="785" y="1071"/>
                      <a:pt x="761" y="1164"/>
                    </a:cubicBezTo>
                    <a:lnTo>
                      <a:pt x="755" y="1185"/>
                    </a:lnTo>
                    <a:lnTo>
                      <a:pt x="755" y="1185"/>
                    </a:lnTo>
                    <a:cubicBezTo>
                      <a:pt x="751" y="1203"/>
                      <a:pt x="741" y="1217"/>
                      <a:pt x="727" y="1228"/>
                    </a:cubicBezTo>
                    <a:lnTo>
                      <a:pt x="727" y="1228"/>
                    </a:lnTo>
                    <a:cubicBezTo>
                      <a:pt x="722" y="1234"/>
                      <a:pt x="715" y="1238"/>
                      <a:pt x="708" y="1241"/>
                    </a:cubicBezTo>
                    <a:lnTo>
                      <a:pt x="708" y="1241"/>
                    </a:lnTo>
                    <a:cubicBezTo>
                      <a:pt x="702" y="1244"/>
                      <a:pt x="695" y="1247"/>
                      <a:pt x="688" y="1247"/>
                    </a:cubicBezTo>
                    <a:lnTo>
                      <a:pt x="688" y="1247"/>
                    </a:lnTo>
                    <a:cubicBezTo>
                      <a:pt x="672" y="1251"/>
                      <a:pt x="655" y="1248"/>
                      <a:pt x="640" y="1242"/>
                    </a:cubicBezTo>
                    <a:lnTo>
                      <a:pt x="640" y="1242"/>
                    </a:lnTo>
                    <a:cubicBezTo>
                      <a:pt x="547" y="1204"/>
                      <a:pt x="473" y="1133"/>
                      <a:pt x="430" y="1042"/>
                    </a:cubicBezTo>
                    <a:lnTo>
                      <a:pt x="0" y="146"/>
                    </a:lnTo>
                    <a:lnTo>
                      <a:pt x="0" y="146"/>
                    </a:lnTo>
                    <a:cubicBezTo>
                      <a:pt x="121" y="129"/>
                      <a:pt x="237" y="78"/>
                      <a:pt x="331" y="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8" name="Google Shape;848;p31"/>
              <p:cNvSpPr/>
              <p:nvPr/>
            </p:nvSpPr>
            <p:spPr>
              <a:xfrm>
                <a:off x="128020" y="1408075"/>
                <a:ext cx="463931" cy="666226"/>
              </a:xfrm>
              <a:custGeom>
                <a:avLst/>
                <a:gdLst/>
                <a:ahLst/>
                <a:cxnLst/>
                <a:rect l="l" t="t" r="r" b="b"/>
                <a:pathLst>
                  <a:path w="757" h="1088" extrusionOk="0">
                    <a:moveTo>
                      <a:pt x="388" y="137"/>
                    </a:moveTo>
                    <a:lnTo>
                      <a:pt x="756" y="942"/>
                    </a:lnTo>
                    <a:lnTo>
                      <a:pt x="756" y="942"/>
                    </a:lnTo>
                    <a:cubicBezTo>
                      <a:pt x="664" y="1025"/>
                      <a:pt x="548" y="1075"/>
                      <a:pt x="424" y="1086"/>
                    </a:cubicBezTo>
                    <a:lnTo>
                      <a:pt x="424" y="1086"/>
                    </a:lnTo>
                    <a:cubicBezTo>
                      <a:pt x="424" y="1087"/>
                      <a:pt x="423" y="1087"/>
                      <a:pt x="422" y="1087"/>
                    </a:cubicBezTo>
                    <a:lnTo>
                      <a:pt x="172" y="564"/>
                    </a:lnTo>
                    <a:lnTo>
                      <a:pt x="172" y="564"/>
                    </a:lnTo>
                    <a:lnTo>
                      <a:pt x="165" y="549"/>
                    </a:lnTo>
                    <a:lnTo>
                      <a:pt x="162" y="543"/>
                    </a:lnTo>
                    <a:lnTo>
                      <a:pt x="45" y="299"/>
                    </a:lnTo>
                    <a:lnTo>
                      <a:pt x="45" y="299"/>
                    </a:lnTo>
                    <a:cubicBezTo>
                      <a:pt x="0" y="204"/>
                      <a:pt x="41" y="88"/>
                      <a:pt x="137" y="43"/>
                    </a:cubicBezTo>
                    <a:lnTo>
                      <a:pt x="140" y="42"/>
                    </a:lnTo>
                    <a:lnTo>
                      <a:pt x="140" y="42"/>
                    </a:lnTo>
                    <a:cubicBezTo>
                      <a:pt x="234" y="0"/>
                      <a:pt x="345" y="42"/>
                      <a:pt x="388" y="137"/>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9" name="Google Shape;849;p31"/>
              <p:cNvSpPr/>
              <p:nvPr/>
            </p:nvSpPr>
            <p:spPr>
              <a:xfrm>
                <a:off x="832010" y="2786377"/>
                <a:ext cx="59340" cy="99798"/>
              </a:xfrm>
              <a:custGeom>
                <a:avLst/>
                <a:gdLst/>
                <a:ahLst/>
                <a:cxnLst/>
                <a:rect l="l" t="t" r="r" b="b"/>
                <a:pathLst>
                  <a:path w="99" h="163" extrusionOk="0">
                    <a:moveTo>
                      <a:pt x="39" y="0"/>
                    </a:moveTo>
                    <a:lnTo>
                      <a:pt x="39" y="0"/>
                    </a:lnTo>
                    <a:cubicBezTo>
                      <a:pt x="39" y="0"/>
                      <a:pt x="98" y="140"/>
                      <a:pt x="74" y="152"/>
                    </a:cubicBezTo>
                    <a:lnTo>
                      <a:pt x="74" y="152"/>
                    </a:lnTo>
                    <a:cubicBezTo>
                      <a:pt x="50" y="162"/>
                      <a:pt x="0" y="19"/>
                      <a:pt x="0" y="19"/>
                    </a:cubicBezTo>
                    <a:lnTo>
                      <a:pt x="0" y="19"/>
                    </a:lnTo>
                    <a:cubicBezTo>
                      <a:pt x="7" y="19"/>
                      <a:pt x="14" y="16"/>
                      <a:pt x="20" y="13"/>
                    </a:cubicBezTo>
                    <a:lnTo>
                      <a:pt x="20" y="13"/>
                    </a:lnTo>
                    <a:cubicBezTo>
                      <a:pt x="27" y="10"/>
                      <a:pt x="34" y="6"/>
                      <a:pt x="39"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0" name="Google Shape;850;p31"/>
              <p:cNvSpPr/>
              <p:nvPr/>
            </p:nvSpPr>
            <p:spPr>
              <a:xfrm>
                <a:off x="227818" y="1745232"/>
                <a:ext cx="5395" cy="10789"/>
              </a:xfrm>
              <a:custGeom>
                <a:avLst/>
                <a:gdLst/>
                <a:ahLst/>
                <a:cxnLst/>
                <a:rect l="l" t="t" r="r" b="b"/>
                <a:pathLst>
                  <a:path w="8" h="16" extrusionOk="0">
                    <a:moveTo>
                      <a:pt x="0" y="0"/>
                    </a:moveTo>
                    <a:lnTo>
                      <a:pt x="7" y="15"/>
                    </a:lnTo>
                    <a:lnTo>
                      <a:pt x="7" y="15"/>
                    </a:lnTo>
                    <a:lnTo>
                      <a:pt x="0" y="0"/>
                    </a:lnTo>
                  </a:path>
                </a:pathLst>
              </a:custGeom>
              <a:solidFill>
                <a:srgbClr val="F5E7E0"/>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1" name="Google Shape;851;p31"/>
              <p:cNvSpPr/>
              <p:nvPr/>
            </p:nvSpPr>
            <p:spPr>
              <a:xfrm>
                <a:off x="122625" y="1642736"/>
                <a:ext cx="231967" cy="655433"/>
              </a:xfrm>
              <a:custGeom>
                <a:avLst/>
                <a:gdLst/>
                <a:ahLst/>
                <a:cxnLst/>
                <a:rect l="l" t="t" r="r" b="b"/>
                <a:pathLst>
                  <a:path w="379" h="1071" extrusionOk="0">
                    <a:moveTo>
                      <a:pt x="171" y="169"/>
                    </a:moveTo>
                    <a:lnTo>
                      <a:pt x="178" y="184"/>
                    </a:lnTo>
                    <a:lnTo>
                      <a:pt x="178" y="184"/>
                    </a:lnTo>
                    <a:cubicBezTo>
                      <a:pt x="175" y="189"/>
                      <a:pt x="115" y="252"/>
                      <a:pt x="106" y="319"/>
                    </a:cubicBezTo>
                    <a:lnTo>
                      <a:pt x="106" y="319"/>
                    </a:lnTo>
                    <a:cubicBezTo>
                      <a:pt x="98" y="389"/>
                      <a:pt x="260" y="722"/>
                      <a:pt x="260" y="722"/>
                    </a:cubicBezTo>
                    <a:lnTo>
                      <a:pt x="260" y="722"/>
                    </a:lnTo>
                    <a:cubicBezTo>
                      <a:pt x="260" y="722"/>
                      <a:pt x="341" y="783"/>
                      <a:pt x="360" y="872"/>
                    </a:cubicBezTo>
                    <a:lnTo>
                      <a:pt x="360" y="872"/>
                    </a:lnTo>
                    <a:cubicBezTo>
                      <a:pt x="378" y="962"/>
                      <a:pt x="348" y="1070"/>
                      <a:pt x="312" y="1021"/>
                    </a:cubicBezTo>
                    <a:lnTo>
                      <a:pt x="312" y="1021"/>
                    </a:lnTo>
                    <a:cubicBezTo>
                      <a:pt x="275" y="972"/>
                      <a:pt x="11" y="411"/>
                      <a:pt x="6" y="301"/>
                    </a:cubicBezTo>
                    <a:lnTo>
                      <a:pt x="6" y="301"/>
                    </a:lnTo>
                    <a:cubicBezTo>
                      <a:pt x="0" y="192"/>
                      <a:pt x="88" y="0"/>
                      <a:pt x="88" y="0"/>
                    </a:cubicBezTo>
                    <a:lnTo>
                      <a:pt x="168" y="163"/>
                    </a:lnTo>
                    <a:lnTo>
                      <a:pt x="171" y="169"/>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2" name="Google Shape;852;p31"/>
              <p:cNvSpPr/>
              <p:nvPr/>
            </p:nvSpPr>
            <p:spPr>
              <a:xfrm>
                <a:off x="171176" y="1470111"/>
                <a:ext cx="64735" cy="183414"/>
              </a:xfrm>
              <a:custGeom>
                <a:avLst/>
                <a:gdLst/>
                <a:ahLst/>
                <a:cxnLst/>
                <a:rect l="l" t="t" r="r" b="b"/>
                <a:pathLst>
                  <a:path w="106" h="300" extrusionOk="0">
                    <a:moveTo>
                      <a:pt x="85" y="299"/>
                    </a:moveTo>
                    <a:lnTo>
                      <a:pt x="85" y="299"/>
                    </a:lnTo>
                    <a:cubicBezTo>
                      <a:pt x="80" y="299"/>
                      <a:pt x="75" y="297"/>
                      <a:pt x="72" y="293"/>
                    </a:cubicBezTo>
                    <a:lnTo>
                      <a:pt x="72" y="293"/>
                    </a:lnTo>
                    <a:cubicBezTo>
                      <a:pt x="10" y="215"/>
                      <a:pt x="0" y="98"/>
                      <a:pt x="48" y="11"/>
                    </a:cubicBezTo>
                    <a:lnTo>
                      <a:pt x="48" y="11"/>
                    </a:lnTo>
                    <a:cubicBezTo>
                      <a:pt x="54" y="1"/>
                      <a:pt x="64" y="0"/>
                      <a:pt x="73" y="3"/>
                    </a:cubicBezTo>
                    <a:lnTo>
                      <a:pt x="73" y="3"/>
                    </a:lnTo>
                    <a:cubicBezTo>
                      <a:pt x="81" y="9"/>
                      <a:pt x="85" y="20"/>
                      <a:pt x="79" y="28"/>
                    </a:cubicBezTo>
                    <a:lnTo>
                      <a:pt x="79" y="28"/>
                    </a:lnTo>
                    <a:cubicBezTo>
                      <a:pt x="37" y="103"/>
                      <a:pt x="46" y="203"/>
                      <a:pt x="99" y="271"/>
                    </a:cubicBezTo>
                    <a:lnTo>
                      <a:pt x="99" y="271"/>
                    </a:lnTo>
                    <a:cubicBezTo>
                      <a:pt x="105" y="278"/>
                      <a:pt x="104" y="290"/>
                      <a:pt x="96" y="295"/>
                    </a:cubicBezTo>
                    <a:lnTo>
                      <a:pt x="96" y="295"/>
                    </a:lnTo>
                    <a:cubicBezTo>
                      <a:pt x="93" y="298"/>
                      <a:pt x="90" y="299"/>
                      <a:pt x="85" y="29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3" name="Google Shape;853;p31"/>
              <p:cNvSpPr/>
              <p:nvPr/>
            </p:nvSpPr>
            <p:spPr>
              <a:xfrm>
                <a:off x="459785" y="2174098"/>
                <a:ext cx="237361" cy="480114"/>
              </a:xfrm>
              <a:custGeom>
                <a:avLst/>
                <a:gdLst/>
                <a:ahLst/>
                <a:cxnLst/>
                <a:rect l="l" t="t" r="r" b="b"/>
                <a:pathLst>
                  <a:path w="386" h="783" extrusionOk="0">
                    <a:moveTo>
                      <a:pt x="365" y="782"/>
                    </a:moveTo>
                    <a:lnTo>
                      <a:pt x="365" y="782"/>
                    </a:lnTo>
                    <a:cubicBezTo>
                      <a:pt x="359" y="782"/>
                      <a:pt x="353" y="779"/>
                      <a:pt x="349" y="773"/>
                    </a:cubicBezTo>
                    <a:lnTo>
                      <a:pt x="5" y="28"/>
                    </a:lnTo>
                    <a:lnTo>
                      <a:pt x="5" y="28"/>
                    </a:lnTo>
                    <a:cubicBezTo>
                      <a:pt x="0" y="19"/>
                      <a:pt x="5" y="9"/>
                      <a:pt x="13" y="4"/>
                    </a:cubicBezTo>
                    <a:lnTo>
                      <a:pt x="13" y="4"/>
                    </a:lnTo>
                    <a:cubicBezTo>
                      <a:pt x="22" y="0"/>
                      <a:pt x="32" y="4"/>
                      <a:pt x="36" y="13"/>
                    </a:cubicBezTo>
                    <a:lnTo>
                      <a:pt x="381" y="758"/>
                    </a:lnTo>
                    <a:lnTo>
                      <a:pt x="381" y="758"/>
                    </a:lnTo>
                    <a:cubicBezTo>
                      <a:pt x="385" y="766"/>
                      <a:pt x="382" y="777"/>
                      <a:pt x="372" y="781"/>
                    </a:cubicBezTo>
                    <a:lnTo>
                      <a:pt x="372" y="781"/>
                    </a:lnTo>
                    <a:cubicBezTo>
                      <a:pt x="371" y="782"/>
                      <a:pt x="368" y="782"/>
                      <a:pt x="365" y="78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54" name="Google Shape;854;p31"/>
            <p:cNvGrpSpPr/>
            <p:nvPr/>
          </p:nvGrpSpPr>
          <p:grpSpPr>
            <a:xfrm>
              <a:off x="8430775" y="275261"/>
              <a:ext cx="388700" cy="528500"/>
              <a:chOff x="5489575" y="3008286"/>
              <a:chExt cx="388700" cy="528500"/>
            </a:xfrm>
          </p:grpSpPr>
          <p:sp>
            <p:nvSpPr>
              <p:cNvPr id="855" name="Google Shape;855;p31"/>
              <p:cNvSpPr/>
              <p:nvPr/>
            </p:nvSpPr>
            <p:spPr>
              <a:xfrm>
                <a:off x="5513441" y="3233326"/>
                <a:ext cx="173890" cy="303461"/>
              </a:xfrm>
              <a:custGeom>
                <a:avLst/>
                <a:gdLst/>
                <a:ahLst/>
                <a:cxnLst/>
                <a:rect l="l" t="t" r="r" b="b"/>
                <a:pathLst>
                  <a:path w="223" h="392" extrusionOk="0">
                    <a:moveTo>
                      <a:pt x="13" y="391"/>
                    </a:moveTo>
                    <a:lnTo>
                      <a:pt x="13" y="391"/>
                    </a:lnTo>
                    <a:cubicBezTo>
                      <a:pt x="11" y="391"/>
                      <a:pt x="9" y="391"/>
                      <a:pt x="8" y="390"/>
                    </a:cubicBezTo>
                    <a:lnTo>
                      <a:pt x="8" y="390"/>
                    </a:lnTo>
                    <a:cubicBezTo>
                      <a:pt x="1" y="386"/>
                      <a:pt x="0" y="378"/>
                      <a:pt x="2" y="372"/>
                    </a:cubicBezTo>
                    <a:lnTo>
                      <a:pt x="195" y="10"/>
                    </a:lnTo>
                    <a:lnTo>
                      <a:pt x="195" y="10"/>
                    </a:lnTo>
                    <a:cubicBezTo>
                      <a:pt x="199" y="4"/>
                      <a:pt x="206" y="0"/>
                      <a:pt x="213" y="4"/>
                    </a:cubicBezTo>
                    <a:lnTo>
                      <a:pt x="213" y="4"/>
                    </a:lnTo>
                    <a:cubicBezTo>
                      <a:pt x="219" y="7"/>
                      <a:pt x="222" y="15"/>
                      <a:pt x="218" y="23"/>
                    </a:cubicBezTo>
                    <a:lnTo>
                      <a:pt x="26" y="385"/>
                    </a:lnTo>
                    <a:lnTo>
                      <a:pt x="26" y="385"/>
                    </a:lnTo>
                    <a:cubicBezTo>
                      <a:pt x="24" y="388"/>
                      <a:pt x="19" y="391"/>
                      <a:pt x="13" y="39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6" name="Google Shape;856;p31"/>
              <p:cNvSpPr/>
              <p:nvPr/>
            </p:nvSpPr>
            <p:spPr>
              <a:xfrm>
                <a:off x="5489575" y="3008286"/>
                <a:ext cx="388700" cy="388705"/>
              </a:xfrm>
              <a:custGeom>
                <a:avLst/>
                <a:gdLst/>
                <a:ahLst/>
                <a:cxnLst/>
                <a:rect l="l" t="t" r="r" b="b"/>
                <a:pathLst>
                  <a:path w="503" h="501" extrusionOk="0">
                    <a:moveTo>
                      <a:pt x="379" y="500"/>
                    </a:moveTo>
                    <a:lnTo>
                      <a:pt x="379" y="500"/>
                    </a:lnTo>
                    <a:cubicBezTo>
                      <a:pt x="379" y="500"/>
                      <a:pt x="333" y="498"/>
                      <a:pt x="180" y="416"/>
                    </a:cubicBezTo>
                    <a:lnTo>
                      <a:pt x="180" y="416"/>
                    </a:lnTo>
                    <a:cubicBezTo>
                      <a:pt x="28" y="334"/>
                      <a:pt x="0" y="295"/>
                      <a:pt x="0" y="295"/>
                    </a:cubicBezTo>
                    <a:lnTo>
                      <a:pt x="0" y="295"/>
                    </a:lnTo>
                    <a:cubicBezTo>
                      <a:pt x="11" y="254"/>
                      <a:pt x="25" y="250"/>
                      <a:pt x="25" y="250"/>
                    </a:cubicBezTo>
                    <a:lnTo>
                      <a:pt x="51" y="263"/>
                    </a:lnTo>
                    <a:lnTo>
                      <a:pt x="51" y="263"/>
                    </a:lnTo>
                    <a:cubicBezTo>
                      <a:pt x="122" y="301"/>
                      <a:pt x="276" y="81"/>
                      <a:pt x="239" y="61"/>
                    </a:cubicBezTo>
                    <a:lnTo>
                      <a:pt x="239" y="61"/>
                    </a:lnTo>
                    <a:cubicBezTo>
                      <a:pt x="178" y="29"/>
                      <a:pt x="227" y="0"/>
                      <a:pt x="227" y="0"/>
                    </a:cubicBezTo>
                    <a:lnTo>
                      <a:pt x="227" y="0"/>
                    </a:lnTo>
                    <a:lnTo>
                      <a:pt x="227" y="0"/>
                    </a:lnTo>
                    <a:cubicBezTo>
                      <a:pt x="324" y="37"/>
                      <a:pt x="415" y="86"/>
                      <a:pt x="498" y="146"/>
                    </a:cubicBezTo>
                    <a:lnTo>
                      <a:pt x="498" y="146"/>
                    </a:lnTo>
                    <a:lnTo>
                      <a:pt x="498" y="146"/>
                    </a:lnTo>
                    <a:cubicBezTo>
                      <a:pt x="498" y="146"/>
                      <a:pt x="502" y="204"/>
                      <a:pt x="440" y="170"/>
                    </a:cubicBezTo>
                    <a:lnTo>
                      <a:pt x="440" y="170"/>
                    </a:lnTo>
                    <a:cubicBezTo>
                      <a:pt x="403" y="150"/>
                      <a:pt x="308" y="402"/>
                      <a:pt x="378" y="440"/>
                    </a:cubicBezTo>
                    <a:lnTo>
                      <a:pt x="403" y="453"/>
                    </a:lnTo>
                    <a:lnTo>
                      <a:pt x="403" y="453"/>
                    </a:lnTo>
                    <a:cubicBezTo>
                      <a:pt x="403" y="453"/>
                      <a:pt x="407" y="468"/>
                      <a:pt x="379" y="50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7" name="Google Shape;857;p31"/>
              <p:cNvSpPr/>
              <p:nvPr/>
            </p:nvSpPr>
            <p:spPr>
              <a:xfrm>
                <a:off x="5677104" y="3049203"/>
                <a:ext cx="153432" cy="92060"/>
              </a:xfrm>
              <a:custGeom>
                <a:avLst/>
                <a:gdLst/>
                <a:ahLst/>
                <a:cxnLst/>
                <a:rect l="l" t="t" r="r" b="b"/>
                <a:pathLst>
                  <a:path w="198" h="120" extrusionOk="0">
                    <a:moveTo>
                      <a:pt x="182" y="119"/>
                    </a:moveTo>
                    <a:lnTo>
                      <a:pt x="182" y="119"/>
                    </a:lnTo>
                    <a:cubicBezTo>
                      <a:pt x="180" y="119"/>
                      <a:pt x="178" y="117"/>
                      <a:pt x="176" y="116"/>
                    </a:cubicBezTo>
                    <a:lnTo>
                      <a:pt x="9" y="26"/>
                    </a:lnTo>
                    <a:lnTo>
                      <a:pt x="9" y="26"/>
                    </a:lnTo>
                    <a:cubicBezTo>
                      <a:pt x="1" y="24"/>
                      <a:pt x="0" y="15"/>
                      <a:pt x="2" y="8"/>
                    </a:cubicBezTo>
                    <a:lnTo>
                      <a:pt x="2" y="8"/>
                    </a:lnTo>
                    <a:cubicBezTo>
                      <a:pt x="7" y="3"/>
                      <a:pt x="14" y="0"/>
                      <a:pt x="20" y="4"/>
                    </a:cubicBezTo>
                    <a:lnTo>
                      <a:pt x="189" y="94"/>
                    </a:lnTo>
                    <a:lnTo>
                      <a:pt x="189" y="94"/>
                    </a:lnTo>
                    <a:cubicBezTo>
                      <a:pt x="195" y="96"/>
                      <a:pt x="197" y="105"/>
                      <a:pt x="194" y="112"/>
                    </a:cubicBezTo>
                    <a:lnTo>
                      <a:pt x="194" y="112"/>
                    </a:lnTo>
                    <a:cubicBezTo>
                      <a:pt x="192" y="115"/>
                      <a:pt x="186" y="119"/>
                      <a:pt x="182" y="11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8" name="Google Shape;858;p31"/>
              <p:cNvSpPr/>
              <p:nvPr/>
            </p:nvSpPr>
            <p:spPr>
              <a:xfrm>
                <a:off x="5523671" y="3206048"/>
                <a:ext cx="262541" cy="150026"/>
              </a:xfrm>
              <a:custGeom>
                <a:avLst/>
                <a:gdLst/>
                <a:ahLst/>
                <a:cxnLst/>
                <a:rect l="l" t="t" r="r" b="b"/>
                <a:pathLst>
                  <a:path w="338" h="196" extrusionOk="0">
                    <a:moveTo>
                      <a:pt x="323" y="195"/>
                    </a:moveTo>
                    <a:lnTo>
                      <a:pt x="323" y="195"/>
                    </a:lnTo>
                    <a:cubicBezTo>
                      <a:pt x="321" y="195"/>
                      <a:pt x="319" y="195"/>
                      <a:pt x="318" y="193"/>
                    </a:cubicBezTo>
                    <a:lnTo>
                      <a:pt x="318" y="193"/>
                    </a:lnTo>
                    <a:cubicBezTo>
                      <a:pt x="158" y="140"/>
                      <a:pt x="14" y="31"/>
                      <a:pt x="7" y="26"/>
                    </a:cubicBezTo>
                    <a:lnTo>
                      <a:pt x="7" y="26"/>
                    </a:lnTo>
                    <a:cubicBezTo>
                      <a:pt x="1" y="21"/>
                      <a:pt x="0" y="13"/>
                      <a:pt x="5" y="9"/>
                    </a:cubicBezTo>
                    <a:lnTo>
                      <a:pt x="5" y="9"/>
                    </a:lnTo>
                    <a:cubicBezTo>
                      <a:pt x="9" y="1"/>
                      <a:pt x="17" y="0"/>
                      <a:pt x="24" y="5"/>
                    </a:cubicBezTo>
                    <a:lnTo>
                      <a:pt x="24" y="5"/>
                    </a:lnTo>
                    <a:cubicBezTo>
                      <a:pt x="25" y="6"/>
                      <a:pt x="170" y="117"/>
                      <a:pt x="327" y="168"/>
                    </a:cubicBezTo>
                    <a:lnTo>
                      <a:pt x="327" y="168"/>
                    </a:lnTo>
                    <a:cubicBezTo>
                      <a:pt x="333" y="171"/>
                      <a:pt x="337" y="178"/>
                      <a:pt x="335" y="185"/>
                    </a:cubicBezTo>
                    <a:lnTo>
                      <a:pt x="335" y="185"/>
                    </a:lnTo>
                    <a:cubicBezTo>
                      <a:pt x="333" y="191"/>
                      <a:pt x="328" y="195"/>
                      <a:pt x="323" y="19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859" name="Google Shape;859;p31"/>
          <p:cNvGrpSpPr/>
          <p:nvPr/>
        </p:nvGrpSpPr>
        <p:grpSpPr>
          <a:xfrm>
            <a:off x="122631" y="907790"/>
            <a:ext cx="8880154" cy="4134239"/>
            <a:chOff x="122631" y="907790"/>
            <a:chExt cx="8880154" cy="4134239"/>
          </a:xfrm>
        </p:grpSpPr>
        <p:grpSp>
          <p:nvGrpSpPr>
            <p:cNvPr id="860" name="Google Shape;860;p31"/>
            <p:cNvGrpSpPr/>
            <p:nvPr/>
          </p:nvGrpSpPr>
          <p:grpSpPr>
            <a:xfrm rot="10800000">
              <a:off x="122631" y="2567115"/>
              <a:ext cx="311529" cy="578250"/>
              <a:chOff x="1196975" y="5856287"/>
              <a:chExt cx="231775" cy="430213"/>
            </a:xfrm>
          </p:grpSpPr>
          <p:sp>
            <p:nvSpPr>
              <p:cNvPr id="861" name="Google Shape;861;p31"/>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2" name="Google Shape;862;p31"/>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3" name="Google Shape;863;p31"/>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4" name="Google Shape;864;p31"/>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5" name="Google Shape;865;p31"/>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6" name="Google Shape;866;p31"/>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7" name="Google Shape;867;p31"/>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68" name="Google Shape;868;p31"/>
            <p:cNvGrpSpPr/>
            <p:nvPr/>
          </p:nvGrpSpPr>
          <p:grpSpPr>
            <a:xfrm rot="5400000">
              <a:off x="1861406" y="4597140"/>
              <a:ext cx="311529" cy="578250"/>
              <a:chOff x="1196975" y="5856287"/>
              <a:chExt cx="231775" cy="430213"/>
            </a:xfrm>
          </p:grpSpPr>
          <p:sp>
            <p:nvSpPr>
              <p:cNvPr id="869" name="Google Shape;869;p31"/>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0" name="Google Shape;870;p31"/>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1" name="Google Shape;871;p31"/>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2" name="Google Shape;872;p31"/>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3" name="Google Shape;873;p31"/>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4" name="Google Shape;874;p31"/>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5" name="Google Shape;875;p31"/>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76" name="Google Shape;876;p31"/>
            <p:cNvGrpSpPr/>
            <p:nvPr/>
          </p:nvGrpSpPr>
          <p:grpSpPr>
            <a:xfrm rot="10800000">
              <a:off x="8691256" y="907790"/>
              <a:ext cx="311529" cy="578250"/>
              <a:chOff x="1196975" y="5856287"/>
              <a:chExt cx="231775" cy="430213"/>
            </a:xfrm>
          </p:grpSpPr>
          <p:sp>
            <p:nvSpPr>
              <p:cNvPr id="877" name="Google Shape;877;p31"/>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8" name="Google Shape;878;p31"/>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9" name="Google Shape;879;p31"/>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0" name="Google Shape;880;p31"/>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1" name="Google Shape;881;p31"/>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2" name="Google Shape;882;p31"/>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3" name="Google Shape;883;p31"/>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884" name="Google Shape;884;p31"/>
          <p:cNvGrpSpPr/>
          <p:nvPr/>
        </p:nvGrpSpPr>
        <p:grpSpPr>
          <a:xfrm>
            <a:off x="133113" y="176226"/>
            <a:ext cx="7983429" cy="3547962"/>
            <a:chOff x="133113" y="176226"/>
            <a:chExt cx="7983429" cy="3547962"/>
          </a:xfrm>
        </p:grpSpPr>
        <p:sp>
          <p:nvSpPr>
            <p:cNvPr id="885" name="Google Shape;885;p31"/>
            <p:cNvSpPr/>
            <p:nvPr/>
          </p:nvSpPr>
          <p:spPr>
            <a:xfrm>
              <a:off x="521669" y="1112679"/>
              <a:ext cx="276031" cy="295396"/>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6" name="Google Shape;886;p31"/>
            <p:cNvSpPr/>
            <p:nvPr/>
          </p:nvSpPr>
          <p:spPr>
            <a:xfrm>
              <a:off x="7678284" y="176226"/>
              <a:ext cx="438258" cy="493943"/>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7" name="Google Shape;887;p31"/>
            <p:cNvSpPr/>
            <p:nvPr/>
          </p:nvSpPr>
          <p:spPr>
            <a:xfrm>
              <a:off x="133113" y="3411844"/>
              <a:ext cx="290559" cy="312345"/>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1 1">
  <p:cSld name="CUSTOM_10_1">
    <p:spTree>
      <p:nvGrpSpPr>
        <p:cNvPr id="1" name="Shape 888"/>
        <p:cNvGrpSpPr/>
        <p:nvPr/>
      </p:nvGrpSpPr>
      <p:grpSpPr>
        <a:xfrm>
          <a:off x="0" y="0"/>
          <a:ext cx="0" cy="0"/>
          <a:chOff x="0" y="0"/>
          <a:chExt cx="0" cy="0"/>
        </a:xfrm>
      </p:grpSpPr>
      <p:sp>
        <p:nvSpPr>
          <p:cNvPr id="889" name="Google Shape;889;p32"/>
          <p:cNvSpPr>
            <a:spLocks noGrp="1"/>
          </p:cNvSpPr>
          <p:nvPr>
            <p:ph type="pic" idx="2"/>
          </p:nvPr>
        </p:nvSpPr>
        <p:spPr>
          <a:xfrm>
            <a:off x="1810600" y="1201125"/>
            <a:ext cx="2347800" cy="2802600"/>
          </a:xfrm>
          <a:prstGeom prst="rect">
            <a:avLst/>
          </a:prstGeom>
          <a:noFill/>
          <a:ln>
            <a:noFill/>
          </a:ln>
        </p:spPr>
      </p:sp>
      <p:sp>
        <p:nvSpPr>
          <p:cNvPr id="890" name="Google Shape;890;p32"/>
          <p:cNvSpPr txBox="1">
            <a:spLocks noGrp="1"/>
          </p:cNvSpPr>
          <p:nvPr>
            <p:ph type="subTitle" idx="1"/>
          </p:nvPr>
        </p:nvSpPr>
        <p:spPr>
          <a:xfrm>
            <a:off x="4693625" y="2221493"/>
            <a:ext cx="2810100" cy="1107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None/>
              <a:defRPr sz="1400"/>
            </a:lvl1pPr>
            <a:lvl2pPr lvl="1">
              <a:spcBef>
                <a:spcPts val="0"/>
              </a:spcBef>
              <a:spcAft>
                <a:spcPts val="0"/>
              </a:spcAft>
              <a:buNone/>
              <a:defRPr sz="1400"/>
            </a:lvl2pPr>
            <a:lvl3pPr lvl="2">
              <a:spcBef>
                <a:spcPts val="0"/>
              </a:spcBef>
              <a:spcAft>
                <a:spcPts val="0"/>
              </a:spcAft>
              <a:buNone/>
              <a:defRPr sz="1400"/>
            </a:lvl3pPr>
            <a:lvl4pPr lvl="3">
              <a:spcBef>
                <a:spcPts val="0"/>
              </a:spcBef>
              <a:spcAft>
                <a:spcPts val="0"/>
              </a:spcAft>
              <a:buNone/>
              <a:defRPr sz="1400"/>
            </a:lvl4pPr>
            <a:lvl5pPr lvl="4">
              <a:spcBef>
                <a:spcPts val="0"/>
              </a:spcBef>
              <a:spcAft>
                <a:spcPts val="0"/>
              </a:spcAft>
              <a:buNone/>
              <a:defRPr sz="1400"/>
            </a:lvl5pPr>
            <a:lvl6pPr lvl="5">
              <a:spcBef>
                <a:spcPts val="0"/>
              </a:spcBef>
              <a:spcAft>
                <a:spcPts val="0"/>
              </a:spcAft>
              <a:buNone/>
              <a:defRPr sz="1400"/>
            </a:lvl6pPr>
            <a:lvl7pPr lvl="6">
              <a:spcBef>
                <a:spcPts val="0"/>
              </a:spcBef>
              <a:spcAft>
                <a:spcPts val="0"/>
              </a:spcAft>
              <a:buNone/>
              <a:defRPr sz="1400"/>
            </a:lvl7pPr>
            <a:lvl8pPr lvl="7">
              <a:spcBef>
                <a:spcPts val="0"/>
              </a:spcBef>
              <a:spcAft>
                <a:spcPts val="0"/>
              </a:spcAft>
              <a:buNone/>
              <a:defRPr sz="1400"/>
            </a:lvl8pPr>
            <a:lvl9pPr lvl="8">
              <a:spcBef>
                <a:spcPts val="0"/>
              </a:spcBef>
              <a:spcAft>
                <a:spcPts val="0"/>
              </a:spcAft>
              <a:buNone/>
              <a:defRPr sz="1400"/>
            </a:lvl9pPr>
          </a:lstStyle>
          <a:p>
            <a:endParaRPr/>
          </a:p>
        </p:txBody>
      </p:sp>
      <p:sp>
        <p:nvSpPr>
          <p:cNvPr id="891" name="Google Shape;891;p32"/>
          <p:cNvSpPr txBox="1">
            <a:spLocks noGrp="1"/>
          </p:cNvSpPr>
          <p:nvPr>
            <p:ph type="title"/>
          </p:nvPr>
        </p:nvSpPr>
        <p:spPr>
          <a:xfrm>
            <a:off x="4693636" y="1559750"/>
            <a:ext cx="2810100" cy="595200"/>
          </a:xfrm>
          <a:prstGeom prst="rect">
            <a:avLst/>
          </a:prstGeom>
        </p:spPr>
        <p:txBody>
          <a:bodyPr spcFirstLastPara="1" wrap="square" lIns="91425" tIns="91425" rIns="91425" bIns="91425" anchor="ctr" anchorCtr="0">
            <a:noAutofit/>
          </a:bodyPr>
          <a:lstStyle>
            <a:lvl1pPr lvl="0">
              <a:spcBef>
                <a:spcPts val="0"/>
              </a:spcBef>
              <a:spcAft>
                <a:spcPts val="0"/>
              </a:spcAft>
              <a:buSzPts val="3500"/>
              <a:buNone/>
              <a:defRPr/>
            </a:lvl1pPr>
            <a:lvl2pPr lvl="1">
              <a:spcBef>
                <a:spcPts val="0"/>
              </a:spcBef>
              <a:spcAft>
                <a:spcPts val="0"/>
              </a:spcAft>
              <a:buSzPts val="3500"/>
              <a:buFont typeface="Palanquin Dark"/>
              <a:buNone/>
              <a:defRPr>
                <a:latin typeface="Palanquin Dark"/>
                <a:ea typeface="Palanquin Dark"/>
                <a:cs typeface="Palanquin Dark"/>
                <a:sym typeface="Palanquin Dark"/>
              </a:defRPr>
            </a:lvl2pPr>
            <a:lvl3pPr lvl="2">
              <a:spcBef>
                <a:spcPts val="0"/>
              </a:spcBef>
              <a:spcAft>
                <a:spcPts val="0"/>
              </a:spcAft>
              <a:buSzPts val="3500"/>
              <a:buFont typeface="Palanquin Dark"/>
              <a:buNone/>
              <a:defRPr>
                <a:latin typeface="Palanquin Dark"/>
                <a:ea typeface="Palanquin Dark"/>
                <a:cs typeface="Palanquin Dark"/>
                <a:sym typeface="Palanquin Dark"/>
              </a:defRPr>
            </a:lvl3pPr>
            <a:lvl4pPr lvl="3">
              <a:spcBef>
                <a:spcPts val="0"/>
              </a:spcBef>
              <a:spcAft>
                <a:spcPts val="0"/>
              </a:spcAft>
              <a:buSzPts val="3500"/>
              <a:buFont typeface="Palanquin Dark"/>
              <a:buNone/>
              <a:defRPr>
                <a:latin typeface="Palanquin Dark"/>
                <a:ea typeface="Palanquin Dark"/>
                <a:cs typeface="Palanquin Dark"/>
                <a:sym typeface="Palanquin Dark"/>
              </a:defRPr>
            </a:lvl4pPr>
            <a:lvl5pPr lvl="4">
              <a:spcBef>
                <a:spcPts val="0"/>
              </a:spcBef>
              <a:spcAft>
                <a:spcPts val="0"/>
              </a:spcAft>
              <a:buSzPts val="3500"/>
              <a:buFont typeface="Palanquin Dark"/>
              <a:buNone/>
              <a:defRPr>
                <a:latin typeface="Palanquin Dark"/>
                <a:ea typeface="Palanquin Dark"/>
                <a:cs typeface="Palanquin Dark"/>
                <a:sym typeface="Palanquin Dark"/>
              </a:defRPr>
            </a:lvl5pPr>
            <a:lvl6pPr lvl="5">
              <a:spcBef>
                <a:spcPts val="0"/>
              </a:spcBef>
              <a:spcAft>
                <a:spcPts val="0"/>
              </a:spcAft>
              <a:buSzPts val="3500"/>
              <a:buFont typeface="Palanquin Dark"/>
              <a:buNone/>
              <a:defRPr>
                <a:latin typeface="Palanquin Dark"/>
                <a:ea typeface="Palanquin Dark"/>
                <a:cs typeface="Palanquin Dark"/>
                <a:sym typeface="Palanquin Dark"/>
              </a:defRPr>
            </a:lvl6pPr>
            <a:lvl7pPr lvl="6">
              <a:spcBef>
                <a:spcPts val="0"/>
              </a:spcBef>
              <a:spcAft>
                <a:spcPts val="0"/>
              </a:spcAft>
              <a:buSzPts val="3500"/>
              <a:buFont typeface="Palanquin Dark"/>
              <a:buNone/>
              <a:defRPr>
                <a:latin typeface="Palanquin Dark"/>
                <a:ea typeface="Palanquin Dark"/>
                <a:cs typeface="Palanquin Dark"/>
                <a:sym typeface="Palanquin Dark"/>
              </a:defRPr>
            </a:lvl7pPr>
            <a:lvl8pPr lvl="7">
              <a:spcBef>
                <a:spcPts val="0"/>
              </a:spcBef>
              <a:spcAft>
                <a:spcPts val="0"/>
              </a:spcAft>
              <a:buSzPts val="3500"/>
              <a:buFont typeface="Palanquin Dark"/>
              <a:buNone/>
              <a:defRPr>
                <a:latin typeface="Palanquin Dark"/>
                <a:ea typeface="Palanquin Dark"/>
                <a:cs typeface="Palanquin Dark"/>
                <a:sym typeface="Palanquin Dark"/>
              </a:defRPr>
            </a:lvl8pPr>
            <a:lvl9pPr lvl="8">
              <a:spcBef>
                <a:spcPts val="0"/>
              </a:spcBef>
              <a:spcAft>
                <a:spcPts val="0"/>
              </a:spcAft>
              <a:buSzPts val="3500"/>
              <a:buFont typeface="Palanquin Dark"/>
              <a:buNone/>
              <a:defRPr>
                <a:latin typeface="Palanquin Dark"/>
                <a:ea typeface="Palanquin Dark"/>
                <a:cs typeface="Palanquin Dark"/>
                <a:sym typeface="Palanquin Dark"/>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hree columns 1">
  <p:cSld name="CUSTOM_2_2_1_1_1">
    <p:spTree>
      <p:nvGrpSpPr>
        <p:cNvPr id="1" name="Shape 892"/>
        <p:cNvGrpSpPr/>
        <p:nvPr/>
      </p:nvGrpSpPr>
      <p:grpSpPr>
        <a:xfrm>
          <a:off x="0" y="0"/>
          <a:ext cx="0" cy="0"/>
          <a:chOff x="0" y="0"/>
          <a:chExt cx="0" cy="0"/>
        </a:xfrm>
      </p:grpSpPr>
      <p:sp>
        <p:nvSpPr>
          <p:cNvPr id="893" name="Google Shape;893;p33"/>
          <p:cNvSpPr txBox="1">
            <a:spLocks noGrp="1"/>
          </p:cNvSpPr>
          <p:nvPr>
            <p:ph type="subTitle" idx="1"/>
          </p:nvPr>
        </p:nvSpPr>
        <p:spPr>
          <a:xfrm>
            <a:off x="713225" y="2248225"/>
            <a:ext cx="2372100" cy="8928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a:endParaRPr/>
          </a:p>
        </p:txBody>
      </p:sp>
      <p:sp>
        <p:nvSpPr>
          <p:cNvPr id="894" name="Google Shape;894;p33"/>
          <p:cNvSpPr txBox="1">
            <a:spLocks noGrp="1"/>
          </p:cNvSpPr>
          <p:nvPr>
            <p:ph type="subTitle" idx="2"/>
          </p:nvPr>
        </p:nvSpPr>
        <p:spPr>
          <a:xfrm>
            <a:off x="713225" y="3140924"/>
            <a:ext cx="2372100" cy="1300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a:endParaRPr/>
          </a:p>
        </p:txBody>
      </p:sp>
      <p:sp>
        <p:nvSpPr>
          <p:cNvPr id="895" name="Google Shape;895;p33"/>
          <p:cNvSpPr txBox="1">
            <a:spLocks noGrp="1"/>
          </p:cNvSpPr>
          <p:nvPr>
            <p:ph type="subTitle" idx="3"/>
          </p:nvPr>
        </p:nvSpPr>
        <p:spPr>
          <a:xfrm>
            <a:off x="3385950" y="2248225"/>
            <a:ext cx="2372100" cy="8928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a:endParaRPr/>
          </a:p>
        </p:txBody>
      </p:sp>
      <p:sp>
        <p:nvSpPr>
          <p:cNvPr id="896" name="Google Shape;896;p33"/>
          <p:cNvSpPr txBox="1">
            <a:spLocks noGrp="1"/>
          </p:cNvSpPr>
          <p:nvPr>
            <p:ph type="subTitle" idx="4"/>
          </p:nvPr>
        </p:nvSpPr>
        <p:spPr>
          <a:xfrm>
            <a:off x="3385950" y="3140924"/>
            <a:ext cx="2372100" cy="1300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a:endParaRPr/>
          </a:p>
        </p:txBody>
      </p:sp>
      <p:sp>
        <p:nvSpPr>
          <p:cNvPr id="897" name="Google Shape;897;p33"/>
          <p:cNvSpPr txBox="1">
            <a:spLocks noGrp="1"/>
          </p:cNvSpPr>
          <p:nvPr>
            <p:ph type="subTitle" idx="5"/>
          </p:nvPr>
        </p:nvSpPr>
        <p:spPr>
          <a:xfrm>
            <a:off x="6058675" y="2248225"/>
            <a:ext cx="2372100" cy="8928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a:endParaRPr/>
          </a:p>
        </p:txBody>
      </p:sp>
      <p:sp>
        <p:nvSpPr>
          <p:cNvPr id="898" name="Google Shape;898;p33"/>
          <p:cNvSpPr txBox="1">
            <a:spLocks noGrp="1"/>
          </p:cNvSpPr>
          <p:nvPr>
            <p:ph type="subTitle" idx="6"/>
          </p:nvPr>
        </p:nvSpPr>
        <p:spPr>
          <a:xfrm>
            <a:off x="6058675" y="3140925"/>
            <a:ext cx="2372100" cy="1300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a:endParaRPr/>
          </a:p>
        </p:txBody>
      </p:sp>
      <p:sp>
        <p:nvSpPr>
          <p:cNvPr id="899" name="Google Shape;899;p33"/>
          <p:cNvSpPr txBox="1">
            <a:spLocks noGrp="1"/>
          </p:cNvSpPr>
          <p:nvPr>
            <p:ph type="title"/>
          </p:nvPr>
        </p:nvSpPr>
        <p:spPr>
          <a:xfrm>
            <a:off x="713225" y="539500"/>
            <a:ext cx="77175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1">
  <p:cSld name="BLANK_2">
    <p:spTree>
      <p:nvGrpSpPr>
        <p:cNvPr id="1" name="Shape 900"/>
        <p:cNvGrpSpPr/>
        <p:nvPr/>
      </p:nvGrpSpPr>
      <p:grpSpPr>
        <a:xfrm>
          <a:off x="0" y="0"/>
          <a:ext cx="0" cy="0"/>
          <a:chOff x="0" y="0"/>
          <a:chExt cx="0" cy="0"/>
        </a:xfrm>
      </p:grpSpPr>
      <p:sp>
        <p:nvSpPr>
          <p:cNvPr id="901" name="Google Shape;901;p34"/>
          <p:cNvSpPr txBox="1">
            <a:spLocks noGrp="1"/>
          </p:cNvSpPr>
          <p:nvPr>
            <p:ph type="sldNum" idx="12"/>
          </p:nvPr>
        </p:nvSpPr>
        <p:spPr>
          <a:xfrm>
            <a:off x="109075" y="146024"/>
            <a:ext cx="1807200" cy="1252800"/>
          </a:xfrm>
          <a:prstGeom prst="rect">
            <a:avLst/>
          </a:prstGeom>
          <a:noFill/>
          <a:ln>
            <a:noFill/>
          </a:ln>
        </p:spPr>
        <p:txBody>
          <a:bodyPr spcFirstLastPara="1" wrap="square" lIns="91425" tIns="91425" rIns="91425" bIns="91425" anchor="ctr" anchorCtr="0">
            <a:noAutofit/>
          </a:bodyPr>
          <a:lstStyle>
            <a:lvl1pPr lvl="0">
              <a:buNone/>
              <a:defRPr>
                <a:solidFill>
                  <a:srgbClr val="9FC5E8"/>
                </a:solidFill>
              </a:defRPr>
            </a:lvl1pPr>
            <a:lvl2pPr lvl="1">
              <a:buNone/>
              <a:defRPr>
                <a:solidFill>
                  <a:srgbClr val="9FC5E8"/>
                </a:solidFill>
              </a:defRPr>
            </a:lvl2pPr>
            <a:lvl3pPr lvl="2">
              <a:buNone/>
              <a:defRPr>
                <a:solidFill>
                  <a:srgbClr val="9FC5E8"/>
                </a:solidFill>
              </a:defRPr>
            </a:lvl3pPr>
            <a:lvl4pPr lvl="3">
              <a:buNone/>
              <a:defRPr>
                <a:solidFill>
                  <a:srgbClr val="9FC5E8"/>
                </a:solidFill>
              </a:defRPr>
            </a:lvl4pPr>
            <a:lvl5pPr lvl="4">
              <a:buNone/>
              <a:defRPr>
                <a:solidFill>
                  <a:srgbClr val="9FC5E8"/>
                </a:solidFill>
              </a:defRPr>
            </a:lvl5pPr>
            <a:lvl6pPr lvl="5">
              <a:buNone/>
              <a:defRPr>
                <a:solidFill>
                  <a:srgbClr val="9FC5E8"/>
                </a:solidFill>
              </a:defRPr>
            </a:lvl6pPr>
            <a:lvl7pPr lvl="6">
              <a:buNone/>
              <a:defRPr>
                <a:solidFill>
                  <a:srgbClr val="9FC5E8"/>
                </a:solidFill>
              </a:defRPr>
            </a:lvl7pPr>
            <a:lvl8pPr lvl="7">
              <a:buNone/>
              <a:defRPr>
                <a:solidFill>
                  <a:srgbClr val="9FC5E8"/>
                </a:solidFill>
              </a:defRPr>
            </a:lvl8pPr>
            <a:lvl9pPr lvl="8">
              <a:buNone/>
              <a:defRPr>
                <a:solidFill>
                  <a:srgbClr val="9FC5E8"/>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2">
  <p:cSld name="BLANK_1_1_1_1_1_1_1">
    <p:spTree>
      <p:nvGrpSpPr>
        <p:cNvPr id="1" name="Shape 902"/>
        <p:cNvGrpSpPr/>
        <p:nvPr/>
      </p:nvGrpSpPr>
      <p:grpSpPr>
        <a:xfrm>
          <a:off x="0" y="0"/>
          <a:ext cx="0" cy="0"/>
          <a:chOff x="0" y="0"/>
          <a:chExt cx="0" cy="0"/>
        </a:xfrm>
      </p:grpSpPr>
      <p:grpSp>
        <p:nvGrpSpPr>
          <p:cNvPr id="903" name="Google Shape;903;p35"/>
          <p:cNvGrpSpPr/>
          <p:nvPr/>
        </p:nvGrpSpPr>
        <p:grpSpPr>
          <a:xfrm>
            <a:off x="-624100" y="-2020600"/>
            <a:ext cx="11368548" cy="8125672"/>
            <a:chOff x="-624100" y="-2020600"/>
            <a:chExt cx="11368548" cy="8125672"/>
          </a:xfrm>
        </p:grpSpPr>
        <p:pic>
          <p:nvPicPr>
            <p:cNvPr id="904" name="Google Shape;904;p35"/>
            <p:cNvPicPr preferRelativeResize="0"/>
            <p:nvPr/>
          </p:nvPicPr>
          <p:blipFill>
            <a:blip r:embed="rId2">
              <a:alphaModFix/>
            </a:blip>
            <a:stretch>
              <a:fillRect/>
            </a:stretch>
          </p:blipFill>
          <p:spPr>
            <a:xfrm>
              <a:off x="5718871" y="-2020600"/>
              <a:ext cx="5025577" cy="5023149"/>
            </a:xfrm>
            <a:prstGeom prst="rect">
              <a:avLst/>
            </a:prstGeom>
            <a:noFill/>
            <a:ln>
              <a:noFill/>
            </a:ln>
          </p:spPr>
        </p:pic>
        <p:pic>
          <p:nvPicPr>
            <p:cNvPr id="905" name="Google Shape;905;p35"/>
            <p:cNvPicPr preferRelativeResize="0"/>
            <p:nvPr/>
          </p:nvPicPr>
          <p:blipFill>
            <a:blip r:embed="rId3">
              <a:alphaModFix/>
            </a:blip>
            <a:stretch>
              <a:fillRect/>
            </a:stretch>
          </p:blipFill>
          <p:spPr>
            <a:xfrm>
              <a:off x="-624100" y="3111949"/>
              <a:ext cx="2994601" cy="2993123"/>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Art Subject for Middle School - 8th Grade: Art's Elements - Texture by Slidesgo" type="title">
  <p:cSld name="TITLE">
    <p:spTree>
      <p:nvGrpSpPr>
        <p:cNvPr id="1" name="Shape 909"/>
        <p:cNvGrpSpPr/>
        <p:nvPr/>
      </p:nvGrpSpPr>
      <p:grpSpPr>
        <a:xfrm>
          <a:off x="0" y="0"/>
          <a:ext cx="0" cy="0"/>
          <a:chOff x="0" y="0"/>
          <a:chExt cx="0" cy="0"/>
        </a:xfrm>
      </p:grpSpPr>
      <p:sp>
        <p:nvSpPr>
          <p:cNvPr id="910" name="Google Shape;910;p37"/>
          <p:cNvSpPr txBox="1">
            <a:spLocks noGrp="1"/>
          </p:cNvSpPr>
          <p:nvPr>
            <p:ph type="ctrTitle"/>
          </p:nvPr>
        </p:nvSpPr>
        <p:spPr>
          <a:xfrm>
            <a:off x="1601100" y="1715100"/>
            <a:ext cx="5941800" cy="16212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911" name="Google Shape;911;p37"/>
          <p:cNvSpPr txBox="1">
            <a:spLocks noGrp="1"/>
          </p:cNvSpPr>
          <p:nvPr>
            <p:ph type="subTitle" idx="1"/>
          </p:nvPr>
        </p:nvSpPr>
        <p:spPr>
          <a:xfrm>
            <a:off x="3184350" y="3215650"/>
            <a:ext cx="2775300" cy="638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912"/>
        <p:cNvGrpSpPr/>
        <p:nvPr/>
      </p:nvGrpSpPr>
      <p:grpSpPr>
        <a:xfrm>
          <a:off x="0" y="0"/>
          <a:ext cx="0" cy="0"/>
          <a:chOff x="0" y="0"/>
          <a:chExt cx="0" cy="0"/>
        </a:xfrm>
      </p:grpSpPr>
      <p:sp>
        <p:nvSpPr>
          <p:cNvPr id="913" name="Google Shape;913;p38"/>
          <p:cNvSpPr txBox="1">
            <a:spLocks noGrp="1"/>
          </p:cNvSpPr>
          <p:nvPr>
            <p:ph type="title"/>
          </p:nvPr>
        </p:nvSpPr>
        <p:spPr>
          <a:xfrm>
            <a:off x="2868524" y="1928550"/>
            <a:ext cx="4569600" cy="841800"/>
          </a:xfrm>
          <a:prstGeom prst="rect">
            <a:avLst/>
          </a:prstGeom>
        </p:spPr>
        <p:txBody>
          <a:bodyPr spcFirstLastPara="1" wrap="square" lIns="91425" tIns="91425" rIns="91425" bIns="91425" anchor="b" anchorCtr="0">
            <a:noAutofit/>
          </a:bodyPr>
          <a:lstStyle>
            <a:lvl1pPr lvl="0" algn="l">
              <a:lnSpc>
                <a:spcPct val="80000"/>
              </a:lnSpc>
              <a:spcBef>
                <a:spcPts val="0"/>
              </a:spcBef>
              <a:spcAft>
                <a:spcPts val="0"/>
              </a:spcAft>
              <a:buSzPts val="3600"/>
              <a:buNone/>
              <a:defRPr sz="52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914" name="Google Shape;914;p38"/>
          <p:cNvSpPr txBox="1">
            <a:spLocks noGrp="1"/>
          </p:cNvSpPr>
          <p:nvPr>
            <p:ph type="subTitle" idx="1"/>
          </p:nvPr>
        </p:nvSpPr>
        <p:spPr>
          <a:xfrm>
            <a:off x="2868524" y="2770350"/>
            <a:ext cx="4569600" cy="444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915" name="Google Shape;915;p38"/>
          <p:cNvSpPr txBox="1">
            <a:spLocks noGrp="1"/>
          </p:cNvSpPr>
          <p:nvPr>
            <p:ph type="title" idx="2" hasCustomPrompt="1"/>
          </p:nvPr>
        </p:nvSpPr>
        <p:spPr>
          <a:xfrm>
            <a:off x="1416280" y="2185625"/>
            <a:ext cx="1237200" cy="7500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Clr>
                <a:schemeClr val="dk2"/>
              </a:buClr>
              <a:buSzPts val="12000"/>
              <a:buNone/>
              <a:defRPr sz="5200">
                <a:solidFill>
                  <a:schemeClr val="dk2"/>
                </a:solidFill>
              </a:defRPr>
            </a:lvl1pPr>
            <a:lvl2pPr lvl="1" algn="ctr">
              <a:lnSpc>
                <a:spcPct val="80000"/>
              </a:lnSpc>
              <a:spcBef>
                <a:spcPts val="0"/>
              </a:spcBef>
              <a:spcAft>
                <a:spcPts val="0"/>
              </a:spcAft>
              <a:buClr>
                <a:schemeClr val="dk2"/>
              </a:buClr>
              <a:buSzPts val="12000"/>
              <a:buNone/>
              <a:defRPr sz="12000">
                <a:solidFill>
                  <a:schemeClr val="dk2"/>
                </a:solidFill>
              </a:defRPr>
            </a:lvl2pPr>
            <a:lvl3pPr lvl="2" algn="ctr">
              <a:lnSpc>
                <a:spcPct val="80000"/>
              </a:lnSpc>
              <a:spcBef>
                <a:spcPts val="0"/>
              </a:spcBef>
              <a:spcAft>
                <a:spcPts val="0"/>
              </a:spcAft>
              <a:buClr>
                <a:schemeClr val="dk2"/>
              </a:buClr>
              <a:buSzPts val="12000"/>
              <a:buNone/>
              <a:defRPr sz="12000">
                <a:solidFill>
                  <a:schemeClr val="dk2"/>
                </a:solidFill>
              </a:defRPr>
            </a:lvl3pPr>
            <a:lvl4pPr lvl="3" algn="ctr">
              <a:lnSpc>
                <a:spcPct val="80000"/>
              </a:lnSpc>
              <a:spcBef>
                <a:spcPts val="0"/>
              </a:spcBef>
              <a:spcAft>
                <a:spcPts val="0"/>
              </a:spcAft>
              <a:buClr>
                <a:schemeClr val="dk2"/>
              </a:buClr>
              <a:buSzPts val="12000"/>
              <a:buNone/>
              <a:defRPr sz="12000">
                <a:solidFill>
                  <a:schemeClr val="dk2"/>
                </a:solidFill>
              </a:defRPr>
            </a:lvl4pPr>
            <a:lvl5pPr lvl="4" algn="ctr">
              <a:lnSpc>
                <a:spcPct val="80000"/>
              </a:lnSpc>
              <a:spcBef>
                <a:spcPts val="0"/>
              </a:spcBef>
              <a:spcAft>
                <a:spcPts val="0"/>
              </a:spcAft>
              <a:buClr>
                <a:schemeClr val="dk2"/>
              </a:buClr>
              <a:buSzPts val="12000"/>
              <a:buNone/>
              <a:defRPr sz="12000">
                <a:solidFill>
                  <a:schemeClr val="dk2"/>
                </a:solidFill>
              </a:defRPr>
            </a:lvl5pPr>
            <a:lvl6pPr lvl="5" algn="ctr">
              <a:lnSpc>
                <a:spcPct val="80000"/>
              </a:lnSpc>
              <a:spcBef>
                <a:spcPts val="0"/>
              </a:spcBef>
              <a:spcAft>
                <a:spcPts val="0"/>
              </a:spcAft>
              <a:buClr>
                <a:schemeClr val="dk2"/>
              </a:buClr>
              <a:buSzPts val="12000"/>
              <a:buNone/>
              <a:defRPr sz="12000">
                <a:solidFill>
                  <a:schemeClr val="dk2"/>
                </a:solidFill>
              </a:defRPr>
            </a:lvl6pPr>
            <a:lvl7pPr lvl="6" algn="ctr">
              <a:lnSpc>
                <a:spcPct val="80000"/>
              </a:lnSpc>
              <a:spcBef>
                <a:spcPts val="0"/>
              </a:spcBef>
              <a:spcAft>
                <a:spcPts val="0"/>
              </a:spcAft>
              <a:buClr>
                <a:schemeClr val="dk2"/>
              </a:buClr>
              <a:buSzPts val="12000"/>
              <a:buNone/>
              <a:defRPr sz="12000">
                <a:solidFill>
                  <a:schemeClr val="dk2"/>
                </a:solidFill>
              </a:defRPr>
            </a:lvl7pPr>
            <a:lvl8pPr lvl="7" algn="ctr">
              <a:lnSpc>
                <a:spcPct val="80000"/>
              </a:lnSpc>
              <a:spcBef>
                <a:spcPts val="0"/>
              </a:spcBef>
              <a:spcAft>
                <a:spcPts val="0"/>
              </a:spcAft>
              <a:buClr>
                <a:schemeClr val="dk2"/>
              </a:buClr>
              <a:buSzPts val="12000"/>
              <a:buNone/>
              <a:defRPr sz="12000">
                <a:solidFill>
                  <a:schemeClr val="dk2"/>
                </a:solidFill>
              </a:defRPr>
            </a:lvl8pPr>
            <a:lvl9pPr lvl="8" algn="ctr">
              <a:lnSpc>
                <a:spcPct val="80000"/>
              </a:lnSpc>
              <a:spcBef>
                <a:spcPts val="0"/>
              </a:spcBef>
              <a:spcAft>
                <a:spcPts val="0"/>
              </a:spcAft>
              <a:buClr>
                <a:schemeClr val="dk2"/>
              </a:buClr>
              <a:buSzPts val="12000"/>
              <a:buNone/>
              <a:defRPr sz="12000">
                <a:solidFill>
                  <a:schemeClr val="dk2"/>
                </a:solidFill>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916"/>
        <p:cNvGrpSpPr/>
        <p:nvPr/>
      </p:nvGrpSpPr>
      <p:grpSpPr>
        <a:xfrm>
          <a:off x="0" y="0"/>
          <a:ext cx="0" cy="0"/>
          <a:chOff x="0" y="0"/>
          <a:chExt cx="0" cy="0"/>
        </a:xfrm>
      </p:grpSpPr>
      <p:sp>
        <p:nvSpPr>
          <p:cNvPr id="917" name="Google Shape;917;p39"/>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spcBef>
                <a:spcPts val="0"/>
              </a:spcBef>
              <a:spcAft>
                <a:spcPts val="0"/>
              </a:spcAft>
              <a:buClr>
                <a:srgbClr val="FCA311"/>
              </a:buClr>
              <a:buSzPts val="3100"/>
              <a:buNone/>
              <a:defRPr>
                <a:solidFill>
                  <a:srgbClr val="FCA311"/>
                </a:solidFill>
              </a:defRPr>
            </a:lvl1pPr>
            <a:lvl2pPr lvl="1">
              <a:spcBef>
                <a:spcPts val="0"/>
              </a:spcBef>
              <a:spcAft>
                <a:spcPts val="0"/>
              </a:spcAft>
              <a:buClr>
                <a:srgbClr val="FCA311"/>
              </a:buClr>
              <a:buSzPts val="3100"/>
              <a:buNone/>
              <a:defRPr>
                <a:solidFill>
                  <a:srgbClr val="FCA311"/>
                </a:solidFill>
              </a:defRPr>
            </a:lvl2pPr>
            <a:lvl3pPr lvl="2">
              <a:spcBef>
                <a:spcPts val="0"/>
              </a:spcBef>
              <a:spcAft>
                <a:spcPts val="0"/>
              </a:spcAft>
              <a:buClr>
                <a:srgbClr val="FCA311"/>
              </a:buClr>
              <a:buSzPts val="3100"/>
              <a:buNone/>
              <a:defRPr>
                <a:solidFill>
                  <a:srgbClr val="FCA311"/>
                </a:solidFill>
              </a:defRPr>
            </a:lvl3pPr>
            <a:lvl4pPr lvl="3">
              <a:spcBef>
                <a:spcPts val="0"/>
              </a:spcBef>
              <a:spcAft>
                <a:spcPts val="0"/>
              </a:spcAft>
              <a:buClr>
                <a:srgbClr val="FCA311"/>
              </a:buClr>
              <a:buSzPts val="3100"/>
              <a:buNone/>
              <a:defRPr>
                <a:solidFill>
                  <a:srgbClr val="FCA311"/>
                </a:solidFill>
              </a:defRPr>
            </a:lvl4pPr>
            <a:lvl5pPr lvl="4">
              <a:spcBef>
                <a:spcPts val="0"/>
              </a:spcBef>
              <a:spcAft>
                <a:spcPts val="0"/>
              </a:spcAft>
              <a:buClr>
                <a:srgbClr val="FCA311"/>
              </a:buClr>
              <a:buSzPts val="3100"/>
              <a:buNone/>
              <a:defRPr>
                <a:solidFill>
                  <a:srgbClr val="FCA311"/>
                </a:solidFill>
              </a:defRPr>
            </a:lvl5pPr>
            <a:lvl6pPr lvl="5">
              <a:spcBef>
                <a:spcPts val="0"/>
              </a:spcBef>
              <a:spcAft>
                <a:spcPts val="0"/>
              </a:spcAft>
              <a:buClr>
                <a:srgbClr val="FCA311"/>
              </a:buClr>
              <a:buSzPts val="3100"/>
              <a:buNone/>
              <a:defRPr>
                <a:solidFill>
                  <a:srgbClr val="FCA311"/>
                </a:solidFill>
              </a:defRPr>
            </a:lvl6pPr>
            <a:lvl7pPr lvl="6">
              <a:spcBef>
                <a:spcPts val="0"/>
              </a:spcBef>
              <a:spcAft>
                <a:spcPts val="0"/>
              </a:spcAft>
              <a:buClr>
                <a:srgbClr val="FCA311"/>
              </a:buClr>
              <a:buSzPts val="3100"/>
              <a:buNone/>
              <a:defRPr>
                <a:solidFill>
                  <a:srgbClr val="FCA311"/>
                </a:solidFill>
              </a:defRPr>
            </a:lvl7pPr>
            <a:lvl8pPr lvl="7">
              <a:spcBef>
                <a:spcPts val="0"/>
              </a:spcBef>
              <a:spcAft>
                <a:spcPts val="0"/>
              </a:spcAft>
              <a:buClr>
                <a:srgbClr val="FCA311"/>
              </a:buClr>
              <a:buSzPts val="3100"/>
              <a:buNone/>
              <a:defRPr>
                <a:solidFill>
                  <a:srgbClr val="FCA311"/>
                </a:solidFill>
              </a:defRPr>
            </a:lvl8pPr>
            <a:lvl9pPr lvl="8">
              <a:spcBef>
                <a:spcPts val="0"/>
              </a:spcBef>
              <a:spcAft>
                <a:spcPts val="0"/>
              </a:spcAft>
              <a:buClr>
                <a:srgbClr val="FCA311"/>
              </a:buClr>
              <a:buSzPts val="3100"/>
              <a:buNone/>
              <a:defRPr>
                <a:solidFill>
                  <a:srgbClr val="FCA311"/>
                </a:solidFill>
              </a:defRPr>
            </a:lvl9pPr>
          </a:lstStyle>
          <a:p>
            <a:endParaRPr/>
          </a:p>
        </p:txBody>
      </p:sp>
      <p:sp>
        <p:nvSpPr>
          <p:cNvPr id="918" name="Google Shape;918;p39"/>
          <p:cNvSpPr txBox="1">
            <a:spLocks noGrp="1"/>
          </p:cNvSpPr>
          <p:nvPr>
            <p:ph type="body" idx="1"/>
          </p:nvPr>
        </p:nvSpPr>
        <p:spPr>
          <a:xfrm>
            <a:off x="722375" y="1187600"/>
            <a:ext cx="7699200" cy="26700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chemeClr val="dk2"/>
              </a:buClr>
              <a:buSzPts val="1400"/>
              <a:buChar char="●"/>
              <a:defRPr>
                <a:solidFill>
                  <a:schemeClr val="dk2"/>
                </a:solidFill>
              </a:defRPr>
            </a:lvl1pPr>
            <a:lvl2pPr marL="914400" lvl="1" indent="-317500">
              <a:spcBef>
                <a:spcPts val="0"/>
              </a:spcBef>
              <a:spcAft>
                <a:spcPts val="0"/>
              </a:spcAft>
              <a:buClr>
                <a:schemeClr val="dk2"/>
              </a:buClr>
              <a:buSzPts val="1400"/>
              <a:buChar char="○"/>
              <a:defRPr>
                <a:solidFill>
                  <a:schemeClr val="dk2"/>
                </a:solidFill>
              </a:defRPr>
            </a:lvl2pPr>
            <a:lvl3pPr marL="1371600" lvl="2" indent="-317500">
              <a:spcBef>
                <a:spcPts val="0"/>
              </a:spcBef>
              <a:spcAft>
                <a:spcPts val="0"/>
              </a:spcAft>
              <a:buClr>
                <a:schemeClr val="dk2"/>
              </a:buClr>
              <a:buSzPts val="1400"/>
              <a:buChar char="■"/>
              <a:defRPr>
                <a:solidFill>
                  <a:schemeClr val="dk2"/>
                </a:solidFill>
              </a:defRPr>
            </a:lvl3pPr>
            <a:lvl4pPr marL="1828800" lvl="3" indent="-317500">
              <a:spcBef>
                <a:spcPts val="0"/>
              </a:spcBef>
              <a:spcAft>
                <a:spcPts val="0"/>
              </a:spcAft>
              <a:buClr>
                <a:schemeClr val="dk2"/>
              </a:buClr>
              <a:buSzPts val="1400"/>
              <a:buChar char="●"/>
              <a:defRPr>
                <a:solidFill>
                  <a:schemeClr val="dk2"/>
                </a:solidFill>
              </a:defRPr>
            </a:lvl4pPr>
            <a:lvl5pPr marL="2286000" lvl="4" indent="-317500">
              <a:spcBef>
                <a:spcPts val="0"/>
              </a:spcBef>
              <a:spcAft>
                <a:spcPts val="0"/>
              </a:spcAft>
              <a:buClr>
                <a:schemeClr val="dk2"/>
              </a:buClr>
              <a:buSzPts val="1400"/>
              <a:buChar char="○"/>
              <a:defRPr>
                <a:solidFill>
                  <a:schemeClr val="dk2"/>
                </a:solidFill>
              </a:defRPr>
            </a:lvl5pPr>
            <a:lvl6pPr marL="2743200" lvl="5" indent="-317500">
              <a:spcBef>
                <a:spcPts val="0"/>
              </a:spcBef>
              <a:spcAft>
                <a:spcPts val="0"/>
              </a:spcAft>
              <a:buClr>
                <a:schemeClr val="dk2"/>
              </a:buClr>
              <a:buSzPts val="1400"/>
              <a:buChar char="■"/>
              <a:defRPr>
                <a:solidFill>
                  <a:schemeClr val="dk2"/>
                </a:solidFill>
              </a:defRPr>
            </a:lvl6pPr>
            <a:lvl7pPr marL="3200400" lvl="6" indent="-317500">
              <a:spcBef>
                <a:spcPts val="0"/>
              </a:spcBef>
              <a:spcAft>
                <a:spcPts val="0"/>
              </a:spcAft>
              <a:buClr>
                <a:schemeClr val="dk2"/>
              </a:buClr>
              <a:buSzPts val="1400"/>
              <a:buChar char="●"/>
              <a:defRPr>
                <a:solidFill>
                  <a:schemeClr val="dk2"/>
                </a:solidFill>
              </a:defRPr>
            </a:lvl7pPr>
            <a:lvl8pPr marL="3657600" lvl="7" indent="-317500">
              <a:spcBef>
                <a:spcPts val="0"/>
              </a:spcBef>
              <a:spcAft>
                <a:spcPts val="0"/>
              </a:spcAft>
              <a:buClr>
                <a:schemeClr val="dk2"/>
              </a:buClr>
              <a:buSzPts val="1400"/>
              <a:buChar char="○"/>
              <a:defRPr>
                <a:solidFill>
                  <a:schemeClr val="dk2"/>
                </a:solidFill>
              </a:defRPr>
            </a:lvl8pPr>
            <a:lvl9pPr marL="4114800" lvl="8" indent="-317500">
              <a:spcBef>
                <a:spcPts val="0"/>
              </a:spcBef>
              <a:spcAft>
                <a:spcPts val="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919"/>
        <p:cNvGrpSpPr/>
        <p:nvPr/>
      </p:nvGrpSpPr>
      <p:grpSpPr>
        <a:xfrm>
          <a:off x="0" y="0"/>
          <a:ext cx="0" cy="0"/>
          <a:chOff x="0" y="0"/>
          <a:chExt cx="0" cy="0"/>
        </a:xfrm>
      </p:grpSpPr>
      <p:sp>
        <p:nvSpPr>
          <p:cNvPr id="920" name="Google Shape;920;p40"/>
          <p:cNvSpPr txBox="1">
            <a:spLocks noGrp="1"/>
          </p:cNvSpPr>
          <p:nvPr>
            <p:ph type="title"/>
          </p:nvPr>
        </p:nvSpPr>
        <p:spPr>
          <a:xfrm>
            <a:off x="722375" y="10729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Clr>
                <a:schemeClr val="dk2"/>
              </a:buClr>
              <a:buSzPts val="3100"/>
              <a:buNone/>
              <a:defRPr>
                <a:solidFill>
                  <a:schemeClr val="dk2"/>
                </a:solidFill>
              </a:defRPr>
            </a:lvl1pPr>
            <a:lvl2pPr lvl="1">
              <a:spcBef>
                <a:spcPts val="0"/>
              </a:spcBef>
              <a:spcAft>
                <a:spcPts val="0"/>
              </a:spcAft>
              <a:buClr>
                <a:schemeClr val="dk2"/>
              </a:buClr>
              <a:buSzPts val="3100"/>
              <a:buNone/>
              <a:defRPr>
                <a:solidFill>
                  <a:schemeClr val="dk2"/>
                </a:solidFill>
              </a:defRPr>
            </a:lvl2pPr>
            <a:lvl3pPr lvl="2">
              <a:spcBef>
                <a:spcPts val="0"/>
              </a:spcBef>
              <a:spcAft>
                <a:spcPts val="0"/>
              </a:spcAft>
              <a:buClr>
                <a:schemeClr val="dk2"/>
              </a:buClr>
              <a:buSzPts val="3100"/>
              <a:buNone/>
              <a:defRPr>
                <a:solidFill>
                  <a:schemeClr val="dk2"/>
                </a:solidFill>
              </a:defRPr>
            </a:lvl3pPr>
            <a:lvl4pPr lvl="3">
              <a:spcBef>
                <a:spcPts val="0"/>
              </a:spcBef>
              <a:spcAft>
                <a:spcPts val="0"/>
              </a:spcAft>
              <a:buClr>
                <a:schemeClr val="dk2"/>
              </a:buClr>
              <a:buSzPts val="3100"/>
              <a:buNone/>
              <a:defRPr>
                <a:solidFill>
                  <a:schemeClr val="dk2"/>
                </a:solidFill>
              </a:defRPr>
            </a:lvl4pPr>
            <a:lvl5pPr lvl="4">
              <a:spcBef>
                <a:spcPts val="0"/>
              </a:spcBef>
              <a:spcAft>
                <a:spcPts val="0"/>
              </a:spcAft>
              <a:buClr>
                <a:schemeClr val="dk2"/>
              </a:buClr>
              <a:buSzPts val="3100"/>
              <a:buNone/>
              <a:defRPr>
                <a:solidFill>
                  <a:schemeClr val="dk2"/>
                </a:solidFill>
              </a:defRPr>
            </a:lvl5pPr>
            <a:lvl6pPr lvl="5">
              <a:spcBef>
                <a:spcPts val="0"/>
              </a:spcBef>
              <a:spcAft>
                <a:spcPts val="0"/>
              </a:spcAft>
              <a:buClr>
                <a:schemeClr val="dk2"/>
              </a:buClr>
              <a:buSzPts val="3100"/>
              <a:buNone/>
              <a:defRPr>
                <a:solidFill>
                  <a:schemeClr val="dk2"/>
                </a:solidFill>
              </a:defRPr>
            </a:lvl6pPr>
            <a:lvl7pPr lvl="6">
              <a:spcBef>
                <a:spcPts val="0"/>
              </a:spcBef>
              <a:spcAft>
                <a:spcPts val="0"/>
              </a:spcAft>
              <a:buClr>
                <a:schemeClr val="dk2"/>
              </a:buClr>
              <a:buSzPts val="3100"/>
              <a:buNone/>
              <a:defRPr>
                <a:solidFill>
                  <a:schemeClr val="dk2"/>
                </a:solidFill>
              </a:defRPr>
            </a:lvl7pPr>
            <a:lvl8pPr lvl="7">
              <a:spcBef>
                <a:spcPts val="0"/>
              </a:spcBef>
              <a:spcAft>
                <a:spcPts val="0"/>
              </a:spcAft>
              <a:buClr>
                <a:schemeClr val="dk2"/>
              </a:buClr>
              <a:buSzPts val="3100"/>
              <a:buNone/>
              <a:defRPr>
                <a:solidFill>
                  <a:schemeClr val="dk2"/>
                </a:solidFill>
              </a:defRPr>
            </a:lvl8pPr>
            <a:lvl9pPr lvl="8">
              <a:spcBef>
                <a:spcPts val="0"/>
              </a:spcBef>
              <a:spcAft>
                <a:spcPts val="0"/>
              </a:spcAft>
              <a:buClr>
                <a:schemeClr val="dk2"/>
              </a:buClr>
              <a:buSzPts val="3100"/>
              <a:buNone/>
              <a:defRPr>
                <a:solidFill>
                  <a:schemeClr val="dk2"/>
                </a:solidFill>
              </a:defRPr>
            </a:lvl9pPr>
          </a:lstStyle>
          <a:p>
            <a:endParaRPr/>
          </a:p>
        </p:txBody>
      </p:sp>
      <p:sp>
        <p:nvSpPr>
          <p:cNvPr id="921" name="Google Shape;921;p40"/>
          <p:cNvSpPr txBox="1">
            <a:spLocks noGrp="1"/>
          </p:cNvSpPr>
          <p:nvPr>
            <p:ph type="subTitle" idx="1"/>
          </p:nvPr>
        </p:nvSpPr>
        <p:spPr>
          <a:xfrm>
            <a:off x="1223347" y="2961925"/>
            <a:ext cx="2975100" cy="9876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2" name="Google Shape;922;p40"/>
          <p:cNvSpPr txBox="1">
            <a:spLocks noGrp="1"/>
          </p:cNvSpPr>
          <p:nvPr>
            <p:ph type="subTitle" idx="2"/>
          </p:nvPr>
        </p:nvSpPr>
        <p:spPr>
          <a:xfrm>
            <a:off x="4945553" y="2961925"/>
            <a:ext cx="2975100" cy="9876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3" name="Google Shape;923;p40"/>
          <p:cNvSpPr txBox="1">
            <a:spLocks noGrp="1"/>
          </p:cNvSpPr>
          <p:nvPr>
            <p:ph type="subTitle" idx="3"/>
          </p:nvPr>
        </p:nvSpPr>
        <p:spPr>
          <a:xfrm>
            <a:off x="1223347" y="2420914"/>
            <a:ext cx="2975100" cy="572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1pPr>
            <a:lvl2pPr lvl="1">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2pPr>
            <a:lvl3pPr lvl="2">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3pPr>
            <a:lvl4pPr lvl="3">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4pPr>
            <a:lvl5pPr lvl="4">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5pPr>
            <a:lvl6pPr lvl="5">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6pPr>
            <a:lvl7pPr lvl="6">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7pPr>
            <a:lvl8pPr lvl="7">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8pPr>
            <a:lvl9pPr lvl="8">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9pPr>
          </a:lstStyle>
          <a:p>
            <a:endParaRPr/>
          </a:p>
        </p:txBody>
      </p:sp>
      <p:sp>
        <p:nvSpPr>
          <p:cNvPr id="924" name="Google Shape;924;p40"/>
          <p:cNvSpPr txBox="1">
            <a:spLocks noGrp="1"/>
          </p:cNvSpPr>
          <p:nvPr>
            <p:ph type="subTitle" idx="4"/>
          </p:nvPr>
        </p:nvSpPr>
        <p:spPr>
          <a:xfrm>
            <a:off x="4945550" y="2420914"/>
            <a:ext cx="2975100" cy="5727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1pPr>
            <a:lvl2pPr lvl="1">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2pPr>
            <a:lvl3pPr lvl="2">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3pPr>
            <a:lvl4pPr lvl="3">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4pPr>
            <a:lvl5pPr lvl="4">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5pPr>
            <a:lvl6pPr lvl="5">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6pPr>
            <a:lvl7pPr lvl="6">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7pPr>
            <a:lvl8pPr lvl="7">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8pPr>
            <a:lvl9pPr lvl="8">
              <a:spcBef>
                <a:spcPts val="0"/>
              </a:spcBef>
              <a:spcAft>
                <a:spcPts val="0"/>
              </a:spcAft>
              <a:buClr>
                <a:schemeClr val="dk2"/>
              </a:buClr>
              <a:buSzPts val="2100"/>
              <a:buFont typeface="Jost ExtraBold"/>
              <a:buNone/>
              <a:defRPr sz="2100">
                <a:solidFill>
                  <a:schemeClr val="dk2"/>
                </a:solidFill>
                <a:highlight>
                  <a:srgbClr val="0E00A3"/>
                </a:highlight>
                <a:latin typeface="Jost ExtraBold"/>
                <a:ea typeface="Jost ExtraBold"/>
                <a:cs typeface="Jost ExtraBold"/>
                <a:sym typeface="Jost ExtraBold"/>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925"/>
        <p:cNvGrpSpPr/>
        <p:nvPr/>
      </p:nvGrpSpPr>
      <p:grpSpPr>
        <a:xfrm>
          <a:off x="0" y="0"/>
          <a:ext cx="0" cy="0"/>
          <a:chOff x="0" y="0"/>
          <a:chExt cx="0" cy="0"/>
        </a:xfrm>
      </p:grpSpPr>
      <p:sp>
        <p:nvSpPr>
          <p:cNvPr id="926" name="Google Shape;926;p41"/>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spcBef>
                <a:spcPts val="0"/>
              </a:spcBef>
              <a:spcAft>
                <a:spcPts val="0"/>
              </a:spcAft>
              <a:buClr>
                <a:srgbClr val="0AE7FF"/>
              </a:buClr>
              <a:buSzPts val="3100"/>
              <a:buNone/>
              <a:defRPr>
                <a:solidFill>
                  <a:srgbClr val="0AE7FF"/>
                </a:solidFill>
              </a:defRPr>
            </a:lvl1pPr>
            <a:lvl2pPr lvl="1">
              <a:spcBef>
                <a:spcPts val="0"/>
              </a:spcBef>
              <a:spcAft>
                <a:spcPts val="0"/>
              </a:spcAft>
              <a:buClr>
                <a:srgbClr val="0AE7FF"/>
              </a:buClr>
              <a:buSzPts val="3100"/>
              <a:buNone/>
              <a:defRPr>
                <a:solidFill>
                  <a:srgbClr val="0AE7FF"/>
                </a:solidFill>
              </a:defRPr>
            </a:lvl2pPr>
            <a:lvl3pPr lvl="2">
              <a:spcBef>
                <a:spcPts val="0"/>
              </a:spcBef>
              <a:spcAft>
                <a:spcPts val="0"/>
              </a:spcAft>
              <a:buClr>
                <a:srgbClr val="0AE7FF"/>
              </a:buClr>
              <a:buSzPts val="3100"/>
              <a:buNone/>
              <a:defRPr>
                <a:solidFill>
                  <a:srgbClr val="0AE7FF"/>
                </a:solidFill>
              </a:defRPr>
            </a:lvl3pPr>
            <a:lvl4pPr lvl="3">
              <a:spcBef>
                <a:spcPts val="0"/>
              </a:spcBef>
              <a:spcAft>
                <a:spcPts val="0"/>
              </a:spcAft>
              <a:buClr>
                <a:srgbClr val="0AE7FF"/>
              </a:buClr>
              <a:buSzPts val="3100"/>
              <a:buNone/>
              <a:defRPr>
                <a:solidFill>
                  <a:srgbClr val="0AE7FF"/>
                </a:solidFill>
              </a:defRPr>
            </a:lvl4pPr>
            <a:lvl5pPr lvl="4">
              <a:spcBef>
                <a:spcPts val="0"/>
              </a:spcBef>
              <a:spcAft>
                <a:spcPts val="0"/>
              </a:spcAft>
              <a:buClr>
                <a:srgbClr val="0AE7FF"/>
              </a:buClr>
              <a:buSzPts val="3100"/>
              <a:buNone/>
              <a:defRPr>
                <a:solidFill>
                  <a:srgbClr val="0AE7FF"/>
                </a:solidFill>
              </a:defRPr>
            </a:lvl5pPr>
            <a:lvl6pPr lvl="5">
              <a:spcBef>
                <a:spcPts val="0"/>
              </a:spcBef>
              <a:spcAft>
                <a:spcPts val="0"/>
              </a:spcAft>
              <a:buClr>
                <a:srgbClr val="0AE7FF"/>
              </a:buClr>
              <a:buSzPts val="3100"/>
              <a:buNone/>
              <a:defRPr>
                <a:solidFill>
                  <a:srgbClr val="0AE7FF"/>
                </a:solidFill>
              </a:defRPr>
            </a:lvl6pPr>
            <a:lvl7pPr lvl="6">
              <a:spcBef>
                <a:spcPts val="0"/>
              </a:spcBef>
              <a:spcAft>
                <a:spcPts val="0"/>
              </a:spcAft>
              <a:buClr>
                <a:srgbClr val="0AE7FF"/>
              </a:buClr>
              <a:buSzPts val="3100"/>
              <a:buNone/>
              <a:defRPr>
                <a:solidFill>
                  <a:srgbClr val="0AE7FF"/>
                </a:solidFill>
              </a:defRPr>
            </a:lvl7pPr>
            <a:lvl8pPr lvl="7">
              <a:spcBef>
                <a:spcPts val="0"/>
              </a:spcBef>
              <a:spcAft>
                <a:spcPts val="0"/>
              </a:spcAft>
              <a:buClr>
                <a:srgbClr val="0AE7FF"/>
              </a:buClr>
              <a:buSzPts val="3100"/>
              <a:buNone/>
              <a:defRPr>
                <a:solidFill>
                  <a:srgbClr val="0AE7FF"/>
                </a:solidFill>
              </a:defRPr>
            </a:lvl8pPr>
            <a:lvl9pPr lvl="8">
              <a:spcBef>
                <a:spcPts val="0"/>
              </a:spcBef>
              <a:spcAft>
                <a:spcPts val="0"/>
              </a:spcAft>
              <a:buClr>
                <a:srgbClr val="0AE7FF"/>
              </a:buClr>
              <a:buSzPts val="3100"/>
              <a:buNone/>
              <a:defRPr>
                <a:solidFill>
                  <a:srgbClr val="0AE7FF"/>
                </a:solidFil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927"/>
        <p:cNvGrpSpPr/>
        <p:nvPr/>
      </p:nvGrpSpPr>
      <p:grpSpPr>
        <a:xfrm>
          <a:off x="0" y="0"/>
          <a:ext cx="0" cy="0"/>
          <a:chOff x="0" y="0"/>
          <a:chExt cx="0" cy="0"/>
        </a:xfrm>
      </p:grpSpPr>
      <p:sp>
        <p:nvSpPr>
          <p:cNvPr id="928" name="Google Shape;928;p42"/>
          <p:cNvSpPr txBox="1">
            <a:spLocks noGrp="1"/>
          </p:cNvSpPr>
          <p:nvPr>
            <p:ph type="title"/>
          </p:nvPr>
        </p:nvSpPr>
        <p:spPr>
          <a:xfrm>
            <a:off x="722375" y="996700"/>
            <a:ext cx="7699200" cy="5760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Clr>
                <a:srgbClr val="FF0000"/>
              </a:buClr>
              <a:buSzPts val="3100"/>
              <a:buNone/>
              <a:defRPr>
                <a:solidFill>
                  <a:srgbClr val="FF0000"/>
                </a:solidFill>
                <a:highlight>
                  <a:schemeClr val="dk2"/>
                </a:highlight>
              </a:defRPr>
            </a:lvl1pPr>
            <a:lvl2pPr lvl="1">
              <a:spcBef>
                <a:spcPts val="0"/>
              </a:spcBef>
              <a:spcAft>
                <a:spcPts val="0"/>
              </a:spcAft>
              <a:buClr>
                <a:srgbClr val="0277F0"/>
              </a:buClr>
              <a:buSzPts val="3100"/>
              <a:buNone/>
              <a:defRPr>
                <a:solidFill>
                  <a:srgbClr val="0277F0"/>
                </a:solidFill>
                <a:highlight>
                  <a:schemeClr val="lt2"/>
                </a:highlight>
              </a:defRPr>
            </a:lvl2pPr>
            <a:lvl3pPr lvl="2">
              <a:spcBef>
                <a:spcPts val="0"/>
              </a:spcBef>
              <a:spcAft>
                <a:spcPts val="0"/>
              </a:spcAft>
              <a:buClr>
                <a:srgbClr val="0277F0"/>
              </a:buClr>
              <a:buSzPts val="3100"/>
              <a:buNone/>
              <a:defRPr>
                <a:solidFill>
                  <a:srgbClr val="0277F0"/>
                </a:solidFill>
                <a:highlight>
                  <a:schemeClr val="lt2"/>
                </a:highlight>
              </a:defRPr>
            </a:lvl3pPr>
            <a:lvl4pPr lvl="3">
              <a:spcBef>
                <a:spcPts val="0"/>
              </a:spcBef>
              <a:spcAft>
                <a:spcPts val="0"/>
              </a:spcAft>
              <a:buClr>
                <a:srgbClr val="0277F0"/>
              </a:buClr>
              <a:buSzPts val="3100"/>
              <a:buNone/>
              <a:defRPr>
                <a:solidFill>
                  <a:srgbClr val="0277F0"/>
                </a:solidFill>
                <a:highlight>
                  <a:schemeClr val="lt2"/>
                </a:highlight>
              </a:defRPr>
            </a:lvl4pPr>
            <a:lvl5pPr lvl="4">
              <a:spcBef>
                <a:spcPts val="0"/>
              </a:spcBef>
              <a:spcAft>
                <a:spcPts val="0"/>
              </a:spcAft>
              <a:buClr>
                <a:srgbClr val="0277F0"/>
              </a:buClr>
              <a:buSzPts val="3100"/>
              <a:buNone/>
              <a:defRPr>
                <a:solidFill>
                  <a:srgbClr val="0277F0"/>
                </a:solidFill>
                <a:highlight>
                  <a:schemeClr val="lt2"/>
                </a:highlight>
              </a:defRPr>
            </a:lvl5pPr>
            <a:lvl6pPr lvl="5">
              <a:spcBef>
                <a:spcPts val="0"/>
              </a:spcBef>
              <a:spcAft>
                <a:spcPts val="0"/>
              </a:spcAft>
              <a:buClr>
                <a:srgbClr val="0277F0"/>
              </a:buClr>
              <a:buSzPts val="3100"/>
              <a:buNone/>
              <a:defRPr>
                <a:solidFill>
                  <a:srgbClr val="0277F0"/>
                </a:solidFill>
                <a:highlight>
                  <a:schemeClr val="lt2"/>
                </a:highlight>
              </a:defRPr>
            </a:lvl6pPr>
            <a:lvl7pPr lvl="6">
              <a:spcBef>
                <a:spcPts val="0"/>
              </a:spcBef>
              <a:spcAft>
                <a:spcPts val="0"/>
              </a:spcAft>
              <a:buClr>
                <a:srgbClr val="0277F0"/>
              </a:buClr>
              <a:buSzPts val="3100"/>
              <a:buNone/>
              <a:defRPr>
                <a:solidFill>
                  <a:srgbClr val="0277F0"/>
                </a:solidFill>
                <a:highlight>
                  <a:schemeClr val="lt2"/>
                </a:highlight>
              </a:defRPr>
            </a:lvl7pPr>
            <a:lvl8pPr lvl="7">
              <a:spcBef>
                <a:spcPts val="0"/>
              </a:spcBef>
              <a:spcAft>
                <a:spcPts val="0"/>
              </a:spcAft>
              <a:buClr>
                <a:srgbClr val="0277F0"/>
              </a:buClr>
              <a:buSzPts val="3100"/>
              <a:buNone/>
              <a:defRPr>
                <a:solidFill>
                  <a:srgbClr val="0277F0"/>
                </a:solidFill>
                <a:highlight>
                  <a:schemeClr val="lt2"/>
                </a:highlight>
              </a:defRPr>
            </a:lvl8pPr>
            <a:lvl9pPr lvl="8">
              <a:spcBef>
                <a:spcPts val="0"/>
              </a:spcBef>
              <a:spcAft>
                <a:spcPts val="0"/>
              </a:spcAft>
              <a:buClr>
                <a:srgbClr val="0277F0"/>
              </a:buClr>
              <a:buSzPts val="3100"/>
              <a:buNone/>
              <a:defRPr>
                <a:solidFill>
                  <a:srgbClr val="0277F0"/>
                </a:solidFill>
                <a:highlight>
                  <a:schemeClr val="lt2"/>
                </a:highlight>
              </a:defRPr>
            </a:lvl9pPr>
          </a:lstStyle>
          <a:p>
            <a:endParaRPr/>
          </a:p>
        </p:txBody>
      </p:sp>
      <p:sp>
        <p:nvSpPr>
          <p:cNvPr id="929" name="Google Shape;929;p42"/>
          <p:cNvSpPr txBox="1">
            <a:spLocks noGrp="1"/>
          </p:cNvSpPr>
          <p:nvPr>
            <p:ph type="body" idx="1"/>
          </p:nvPr>
        </p:nvSpPr>
        <p:spPr>
          <a:xfrm>
            <a:off x="2396250" y="1694475"/>
            <a:ext cx="4351500" cy="1984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chemeClr val="dk2"/>
              </a:buClr>
              <a:buSzPts val="1400"/>
              <a:buChar char="●"/>
              <a:defRPr>
                <a:solidFill>
                  <a:schemeClr val="dk2"/>
                </a:solidFill>
              </a:defRPr>
            </a:lvl1pPr>
            <a:lvl2pPr marL="914400" lvl="1" indent="-317500">
              <a:spcBef>
                <a:spcPts val="0"/>
              </a:spcBef>
              <a:spcAft>
                <a:spcPts val="0"/>
              </a:spcAft>
              <a:buClr>
                <a:schemeClr val="dk2"/>
              </a:buClr>
              <a:buSzPts val="1400"/>
              <a:buChar char="○"/>
              <a:defRPr>
                <a:solidFill>
                  <a:schemeClr val="dk2"/>
                </a:solidFill>
              </a:defRPr>
            </a:lvl2pPr>
            <a:lvl3pPr marL="1371600" lvl="2" indent="-317500">
              <a:spcBef>
                <a:spcPts val="0"/>
              </a:spcBef>
              <a:spcAft>
                <a:spcPts val="0"/>
              </a:spcAft>
              <a:buClr>
                <a:schemeClr val="dk2"/>
              </a:buClr>
              <a:buSzPts val="1400"/>
              <a:buChar char="■"/>
              <a:defRPr>
                <a:solidFill>
                  <a:schemeClr val="dk2"/>
                </a:solidFill>
              </a:defRPr>
            </a:lvl3pPr>
            <a:lvl4pPr marL="1828800" lvl="3" indent="-317500">
              <a:spcBef>
                <a:spcPts val="0"/>
              </a:spcBef>
              <a:spcAft>
                <a:spcPts val="0"/>
              </a:spcAft>
              <a:buClr>
                <a:schemeClr val="dk2"/>
              </a:buClr>
              <a:buSzPts val="1400"/>
              <a:buChar char="●"/>
              <a:defRPr>
                <a:solidFill>
                  <a:schemeClr val="dk2"/>
                </a:solidFill>
              </a:defRPr>
            </a:lvl4pPr>
            <a:lvl5pPr marL="2286000" lvl="4" indent="-317500">
              <a:spcBef>
                <a:spcPts val="0"/>
              </a:spcBef>
              <a:spcAft>
                <a:spcPts val="0"/>
              </a:spcAft>
              <a:buClr>
                <a:schemeClr val="dk2"/>
              </a:buClr>
              <a:buSzPts val="1400"/>
              <a:buChar char="○"/>
              <a:defRPr>
                <a:solidFill>
                  <a:schemeClr val="dk2"/>
                </a:solidFill>
              </a:defRPr>
            </a:lvl5pPr>
            <a:lvl6pPr marL="2743200" lvl="5" indent="-317500">
              <a:spcBef>
                <a:spcPts val="0"/>
              </a:spcBef>
              <a:spcAft>
                <a:spcPts val="0"/>
              </a:spcAft>
              <a:buClr>
                <a:schemeClr val="dk2"/>
              </a:buClr>
              <a:buSzPts val="1400"/>
              <a:buChar char="■"/>
              <a:defRPr>
                <a:solidFill>
                  <a:schemeClr val="dk2"/>
                </a:solidFill>
              </a:defRPr>
            </a:lvl6pPr>
            <a:lvl7pPr marL="3200400" lvl="6" indent="-317500">
              <a:spcBef>
                <a:spcPts val="0"/>
              </a:spcBef>
              <a:spcAft>
                <a:spcPts val="0"/>
              </a:spcAft>
              <a:buClr>
                <a:schemeClr val="dk2"/>
              </a:buClr>
              <a:buSzPts val="1400"/>
              <a:buChar char="●"/>
              <a:defRPr>
                <a:solidFill>
                  <a:schemeClr val="dk2"/>
                </a:solidFill>
              </a:defRPr>
            </a:lvl7pPr>
            <a:lvl8pPr marL="3657600" lvl="7" indent="-317500">
              <a:spcBef>
                <a:spcPts val="0"/>
              </a:spcBef>
              <a:spcAft>
                <a:spcPts val="0"/>
              </a:spcAft>
              <a:buClr>
                <a:schemeClr val="dk2"/>
              </a:buClr>
              <a:buSzPts val="1400"/>
              <a:buChar char="○"/>
              <a:defRPr>
                <a:solidFill>
                  <a:schemeClr val="dk2"/>
                </a:solidFill>
              </a:defRPr>
            </a:lvl8pPr>
            <a:lvl9pPr marL="4114800" lvl="8" indent="-317500">
              <a:spcBef>
                <a:spcPts val="0"/>
              </a:spcBef>
              <a:spcAft>
                <a:spcPts val="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30"/>
        <p:cNvGrpSpPr/>
        <p:nvPr/>
      </p:nvGrpSpPr>
      <p:grpSpPr>
        <a:xfrm>
          <a:off x="0" y="0"/>
          <a:ext cx="0" cy="0"/>
          <a:chOff x="0" y="0"/>
          <a:chExt cx="0" cy="0"/>
        </a:xfrm>
      </p:grpSpPr>
      <p:sp>
        <p:nvSpPr>
          <p:cNvPr id="931" name="Google Shape;931;p43"/>
          <p:cNvSpPr txBox="1">
            <a:spLocks noGrp="1"/>
          </p:cNvSpPr>
          <p:nvPr>
            <p:ph type="title"/>
          </p:nvPr>
        </p:nvSpPr>
        <p:spPr>
          <a:xfrm>
            <a:off x="1451550" y="1361250"/>
            <a:ext cx="6240900" cy="2421000"/>
          </a:xfrm>
          <a:prstGeom prst="rect">
            <a:avLst/>
          </a:prstGeom>
        </p:spPr>
        <p:txBody>
          <a:bodyPr spcFirstLastPara="1" wrap="square" lIns="91425" tIns="91425" rIns="91425" bIns="91425" anchor="ctr" anchorCtr="0">
            <a:noAutofit/>
          </a:bodyPr>
          <a:lstStyle>
            <a:lvl1pPr lvl="0">
              <a:lnSpc>
                <a:spcPct val="85000"/>
              </a:lnSpc>
              <a:spcBef>
                <a:spcPts val="0"/>
              </a:spcBef>
              <a:spcAft>
                <a:spcPts val="0"/>
              </a:spcAft>
              <a:buSzPts val="4800"/>
              <a:buNone/>
              <a:defRPr sz="7200"/>
            </a:lvl1pPr>
            <a:lvl2pPr lvl="1">
              <a:lnSpc>
                <a:spcPct val="85000"/>
              </a:lnSpc>
              <a:spcBef>
                <a:spcPts val="0"/>
              </a:spcBef>
              <a:spcAft>
                <a:spcPts val="0"/>
              </a:spcAft>
              <a:buSzPts val="4800"/>
              <a:buNone/>
              <a:defRPr sz="4800"/>
            </a:lvl2pPr>
            <a:lvl3pPr lvl="2">
              <a:lnSpc>
                <a:spcPct val="85000"/>
              </a:lnSpc>
              <a:spcBef>
                <a:spcPts val="0"/>
              </a:spcBef>
              <a:spcAft>
                <a:spcPts val="0"/>
              </a:spcAft>
              <a:buSzPts val="4800"/>
              <a:buNone/>
              <a:defRPr sz="4800"/>
            </a:lvl3pPr>
            <a:lvl4pPr lvl="3">
              <a:lnSpc>
                <a:spcPct val="85000"/>
              </a:lnSpc>
              <a:spcBef>
                <a:spcPts val="0"/>
              </a:spcBef>
              <a:spcAft>
                <a:spcPts val="0"/>
              </a:spcAft>
              <a:buSzPts val="4800"/>
              <a:buNone/>
              <a:defRPr sz="4800"/>
            </a:lvl4pPr>
            <a:lvl5pPr lvl="4">
              <a:lnSpc>
                <a:spcPct val="85000"/>
              </a:lnSpc>
              <a:spcBef>
                <a:spcPts val="0"/>
              </a:spcBef>
              <a:spcAft>
                <a:spcPts val="0"/>
              </a:spcAft>
              <a:buSzPts val="4800"/>
              <a:buNone/>
              <a:defRPr sz="4800"/>
            </a:lvl5pPr>
            <a:lvl6pPr lvl="5">
              <a:lnSpc>
                <a:spcPct val="85000"/>
              </a:lnSpc>
              <a:spcBef>
                <a:spcPts val="0"/>
              </a:spcBef>
              <a:spcAft>
                <a:spcPts val="0"/>
              </a:spcAft>
              <a:buSzPts val="4800"/>
              <a:buNone/>
              <a:defRPr sz="4800"/>
            </a:lvl6pPr>
            <a:lvl7pPr lvl="6">
              <a:lnSpc>
                <a:spcPct val="85000"/>
              </a:lnSpc>
              <a:spcBef>
                <a:spcPts val="0"/>
              </a:spcBef>
              <a:spcAft>
                <a:spcPts val="0"/>
              </a:spcAft>
              <a:buSzPts val="4800"/>
              <a:buNone/>
              <a:defRPr sz="4800"/>
            </a:lvl7pPr>
            <a:lvl8pPr lvl="7">
              <a:lnSpc>
                <a:spcPct val="85000"/>
              </a:lnSpc>
              <a:spcBef>
                <a:spcPts val="0"/>
              </a:spcBef>
              <a:spcAft>
                <a:spcPts val="0"/>
              </a:spcAft>
              <a:buSzPts val="4800"/>
              <a:buNone/>
              <a:defRPr sz="4800"/>
            </a:lvl8pPr>
            <a:lvl9pPr lvl="8">
              <a:lnSpc>
                <a:spcPct val="85000"/>
              </a:lnSpc>
              <a:spcBef>
                <a:spcPts val="0"/>
              </a:spcBef>
              <a:spcAft>
                <a:spcPts val="0"/>
              </a:spcAft>
              <a:buSzPts val="4800"/>
              <a:buNone/>
              <a:defRPr sz="48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Main point 1">
  <p:cSld name="MAIN_POINT_1">
    <p:bg>
      <p:bgPr>
        <a:blipFill>
          <a:blip r:embed="rId2">
            <a:alphaModFix/>
          </a:blip>
          <a:stretch>
            <a:fillRect/>
          </a:stretch>
        </a:blipFill>
        <a:effectLst/>
      </p:bgPr>
    </p:bg>
    <p:spTree>
      <p:nvGrpSpPr>
        <p:cNvPr id="1" name="Shape 932"/>
        <p:cNvGrpSpPr/>
        <p:nvPr/>
      </p:nvGrpSpPr>
      <p:grpSpPr>
        <a:xfrm>
          <a:off x="0" y="0"/>
          <a:ext cx="0" cy="0"/>
          <a:chOff x="0" y="0"/>
          <a:chExt cx="0" cy="0"/>
        </a:xfrm>
      </p:grpSpPr>
      <p:sp>
        <p:nvSpPr>
          <p:cNvPr id="933" name="Google Shape;933;p44"/>
          <p:cNvSpPr txBox="1">
            <a:spLocks noGrp="1"/>
          </p:cNvSpPr>
          <p:nvPr>
            <p:ph type="title"/>
          </p:nvPr>
        </p:nvSpPr>
        <p:spPr>
          <a:xfrm>
            <a:off x="1451550" y="1361250"/>
            <a:ext cx="6240900" cy="2421000"/>
          </a:xfrm>
          <a:prstGeom prst="rect">
            <a:avLst/>
          </a:prstGeom>
        </p:spPr>
        <p:txBody>
          <a:bodyPr spcFirstLastPara="1" wrap="square" lIns="91425" tIns="91425" rIns="91425" bIns="91425" anchor="ctr" anchorCtr="0">
            <a:noAutofit/>
          </a:bodyPr>
          <a:lstStyle>
            <a:lvl1pPr lvl="0">
              <a:lnSpc>
                <a:spcPct val="85000"/>
              </a:lnSpc>
              <a:spcBef>
                <a:spcPts val="0"/>
              </a:spcBef>
              <a:spcAft>
                <a:spcPts val="0"/>
              </a:spcAft>
              <a:buClr>
                <a:schemeClr val="dk2"/>
              </a:buClr>
              <a:buSzPts val="4800"/>
              <a:buNone/>
              <a:defRPr sz="7200">
                <a:solidFill>
                  <a:schemeClr val="dk2"/>
                </a:solidFill>
              </a:defRPr>
            </a:lvl1pPr>
            <a:lvl2pPr lvl="1">
              <a:lnSpc>
                <a:spcPct val="85000"/>
              </a:lnSpc>
              <a:spcBef>
                <a:spcPts val="0"/>
              </a:spcBef>
              <a:spcAft>
                <a:spcPts val="0"/>
              </a:spcAft>
              <a:buClr>
                <a:schemeClr val="dk2"/>
              </a:buClr>
              <a:buSzPts val="4800"/>
              <a:buNone/>
              <a:defRPr sz="4800">
                <a:solidFill>
                  <a:schemeClr val="dk2"/>
                </a:solidFill>
              </a:defRPr>
            </a:lvl2pPr>
            <a:lvl3pPr lvl="2">
              <a:lnSpc>
                <a:spcPct val="85000"/>
              </a:lnSpc>
              <a:spcBef>
                <a:spcPts val="0"/>
              </a:spcBef>
              <a:spcAft>
                <a:spcPts val="0"/>
              </a:spcAft>
              <a:buClr>
                <a:schemeClr val="dk2"/>
              </a:buClr>
              <a:buSzPts val="4800"/>
              <a:buNone/>
              <a:defRPr sz="4800">
                <a:solidFill>
                  <a:schemeClr val="dk2"/>
                </a:solidFill>
              </a:defRPr>
            </a:lvl3pPr>
            <a:lvl4pPr lvl="3">
              <a:lnSpc>
                <a:spcPct val="85000"/>
              </a:lnSpc>
              <a:spcBef>
                <a:spcPts val="0"/>
              </a:spcBef>
              <a:spcAft>
                <a:spcPts val="0"/>
              </a:spcAft>
              <a:buClr>
                <a:schemeClr val="dk2"/>
              </a:buClr>
              <a:buSzPts val="4800"/>
              <a:buNone/>
              <a:defRPr sz="4800">
                <a:solidFill>
                  <a:schemeClr val="dk2"/>
                </a:solidFill>
              </a:defRPr>
            </a:lvl4pPr>
            <a:lvl5pPr lvl="4">
              <a:lnSpc>
                <a:spcPct val="85000"/>
              </a:lnSpc>
              <a:spcBef>
                <a:spcPts val="0"/>
              </a:spcBef>
              <a:spcAft>
                <a:spcPts val="0"/>
              </a:spcAft>
              <a:buClr>
                <a:schemeClr val="dk2"/>
              </a:buClr>
              <a:buSzPts val="4800"/>
              <a:buNone/>
              <a:defRPr sz="4800">
                <a:solidFill>
                  <a:schemeClr val="dk2"/>
                </a:solidFill>
              </a:defRPr>
            </a:lvl5pPr>
            <a:lvl6pPr lvl="5">
              <a:lnSpc>
                <a:spcPct val="85000"/>
              </a:lnSpc>
              <a:spcBef>
                <a:spcPts val="0"/>
              </a:spcBef>
              <a:spcAft>
                <a:spcPts val="0"/>
              </a:spcAft>
              <a:buClr>
                <a:schemeClr val="dk2"/>
              </a:buClr>
              <a:buSzPts val="4800"/>
              <a:buNone/>
              <a:defRPr sz="4800">
                <a:solidFill>
                  <a:schemeClr val="dk2"/>
                </a:solidFill>
              </a:defRPr>
            </a:lvl6pPr>
            <a:lvl7pPr lvl="6">
              <a:lnSpc>
                <a:spcPct val="85000"/>
              </a:lnSpc>
              <a:spcBef>
                <a:spcPts val="0"/>
              </a:spcBef>
              <a:spcAft>
                <a:spcPts val="0"/>
              </a:spcAft>
              <a:buClr>
                <a:schemeClr val="dk2"/>
              </a:buClr>
              <a:buSzPts val="4800"/>
              <a:buNone/>
              <a:defRPr sz="4800">
                <a:solidFill>
                  <a:schemeClr val="dk2"/>
                </a:solidFill>
              </a:defRPr>
            </a:lvl7pPr>
            <a:lvl8pPr lvl="7">
              <a:lnSpc>
                <a:spcPct val="85000"/>
              </a:lnSpc>
              <a:spcBef>
                <a:spcPts val="0"/>
              </a:spcBef>
              <a:spcAft>
                <a:spcPts val="0"/>
              </a:spcAft>
              <a:buClr>
                <a:schemeClr val="dk2"/>
              </a:buClr>
              <a:buSzPts val="4800"/>
              <a:buNone/>
              <a:defRPr sz="4800">
                <a:solidFill>
                  <a:schemeClr val="dk2"/>
                </a:solidFill>
              </a:defRPr>
            </a:lvl8pPr>
            <a:lvl9pPr lvl="8">
              <a:lnSpc>
                <a:spcPct val="85000"/>
              </a:lnSpc>
              <a:spcBef>
                <a:spcPts val="0"/>
              </a:spcBef>
              <a:spcAft>
                <a:spcPts val="0"/>
              </a:spcAft>
              <a:buClr>
                <a:schemeClr val="dk2"/>
              </a:buClr>
              <a:buSzPts val="4800"/>
              <a:buNone/>
              <a:defRPr sz="4800">
                <a:solidFill>
                  <a:schemeClr val="dk2"/>
                </a:solidFil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1 1">
  <p:cSld name="MAIN_POINT_1_1">
    <p:bg>
      <p:bgPr>
        <a:blipFill>
          <a:blip r:embed="rId2">
            <a:alphaModFix/>
          </a:blip>
          <a:stretch>
            <a:fillRect/>
          </a:stretch>
        </a:blipFill>
        <a:effectLst/>
      </p:bgPr>
    </p:bg>
    <p:spTree>
      <p:nvGrpSpPr>
        <p:cNvPr id="1" name="Shape 934"/>
        <p:cNvGrpSpPr/>
        <p:nvPr/>
      </p:nvGrpSpPr>
      <p:grpSpPr>
        <a:xfrm>
          <a:off x="0" y="0"/>
          <a:ext cx="0" cy="0"/>
          <a:chOff x="0" y="0"/>
          <a:chExt cx="0" cy="0"/>
        </a:xfrm>
      </p:grpSpPr>
      <p:sp>
        <p:nvSpPr>
          <p:cNvPr id="935" name="Google Shape;935;p45"/>
          <p:cNvSpPr txBox="1">
            <a:spLocks noGrp="1"/>
          </p:cNvSpPr>
          <p:nvPr>
            <p:ph type="title"/>
          </p:nvPr>
        </p:nvSpPr>
        <p:spPr>
          <a:xfrm>
            <a:off x="1451550" y="1361250"/>
            <a:ext cx="6240900" cy="2421000"/>
          </a:xfrm>
          <a:prstGeom prst="rect">
            <a:avLst/>
          </a:prstGeom>
        </p:spPr>
        <p:txBody>
          <a:bodyPr spcFirstLastPara="1" wrap="square" lIns="91425" tIns="91425" rIns="91425" bIns="91425" anchor="ctr" anchorCtr="0">
            <a:noAutofit/>
          </a:bodyPr>
          <a:lstStyle>
            <a:lvl1pPr lvl="0">
              <a:lnSpc>
                <a:spcPct val="85000"/>
              </a:lnSpc>
              <a:spcBef>
                <a:spcPts val="0"/>
              </a:spcBef>
              <a:spcAft>
                <a:spcPts val="0"/>
              </a:spcAft>
              <a:buClr>
                <a:srgbClr val="FFBA08"/>
              </a:buClr>
              <a:buSzPts val="4800"/>
              <a:buNone/>
              <a:defRPr sz="7200">
                <a:solidFill>
                  <a:srgbClr val="FFBA08"/>
                </a:solidFill>
              </a:defRPr>
            </a:lvl1pPr>
            <a:lvl2pPr lvl="1">
              <a:lnSpc>
                <a:spcPct val="85000"/>
              </a:lnSpc>
              <a:spcBef>
                <a:spcPts val="0"/>
              </a:spcBef>
              <a:spcAft>
                <a:spcPts val="0"/>
              </a:spcAft>
              <a:buClr>
                <a:srgbClr val="FFBA08"/>
              </a:buClr>
              <a:buSzPts val="4800"/>
              <a:buNone/>
              <a:defRPr sz="4800">
                <a:solidFill>
                  <a:srgbClr val="FFBA08"/>
                </a:solidFill>
              </a:defRPr>
            </a:lvl2pPr>
            <a:lvl3pPr lvl="2">
              <a:lnSpc>
                <a:spcPct val="85000"/>
              </a:lnSpc>
              <a:spcBef>
                <a:spcPts val="0"/>
              </a:spcBef>
              <a:spcAft>
                <a:spcPts val="0"/>
              </a:spcAft>
              <a:buClr>
                <a:srgbClr val="FFBA08"/>
              </a:buClr>
              <a:buSzPts val="4800"/>
              <a:buNone/>
              <a:defRPr sz="4800">
                <a:solidFill>
                  <a:srgbClr val="FFBA08"/>
                </a:solidFill>
              </a:defRPr>
            </a:lvl3pPr>
            <a:lvl4pPr lvl="3">
              <a:lnSpc>
                <a:spcPct val="85000"/>
              </a:lnSpc>
              <a:spcBef>
                <a:spcPts val="0"/>
              </a:spcBef>
              <a:spcAft>
                <a:spcPts val="0"/>
              </a:spcAft>
              <a:buClr>
                <a:srgbClr val="FFBA08"/>
              </a:buClr>
              <a:buSzPts val="4800"/>
              <a:buNone/>
              <a:defRPr sz="4800">
                <a:solidFill>
                  <a:srgbClr val="FFBA08"/>
                </a:solidFill>
              </a:defRPr>
            </a:lvl4pPr>
            <a:lvl5pPr lvl="4">
              <a:lnSpc>
                <a:spcPct val="85000"/>
              </a:lnSpc>
              <a:spcBef>
                <a:spcPts val="0"/>
              </a:spcBef>
              <a:spcAft>
                <a:spcPts val="0"/>
              </a:spcAft>
              <a:buClr>
                <a:srgbClr val="FFBA08"/>
              </a:buClr>
              <a:buSzPts val="4800"/>
              <a:buNone/>
              <a:defRPr sz="4800">
                <a:solidFill>
                  <a:srgbClr val="FFBA08"/>
                </a:solidFill>
              </a:defRPr>
            </a:lvl5pPr>
            <a:lvl6pPr lvl="5">
              <a:lnSpc>
                <a:spcPct val="85000"/>
              </a:lnSpc>
              <a:spcBef>
                <a:spcPts val="0"/>
              </a:spcBef>
              <a:spcAft>
                <a:spcPts val="0"/>
              </a:spcAft>
              <a:buClr>
                <a:srgbClr val="FFBA08"/>
              </a:buClr>
              <a:buSzPts val="4800"/>
              <a:buNone/>
              <a:defRPr sz="4800">
                <a:solidFill>
                  <a:srgbClr val="FFBA08"/>
                </a:solidFill>
              </a:defRPr>
            </a:lvl6pPr>
            <a:lvl7pPr lvl="6">
              <a:lnSpc>
                <a:spcPct val="85000"/>
              </a:lnSpc>
              <a:spcBef>
                <a:spcPts val="0"/>
              </a:spcBef>
              <a:spcAft>
                <a:spcPts val="0"/>
              </a:spcAft>
              <a:buClr>
                <a:srgbClr val="FFBA08"/>
              </a:buClr>
              <a:buSzPts val="4800"/>
              <a:buNone/>
              <a:defRPr sz="4800">
                <a:solidFill>
                  <a:srgbClr val="FFBA08"/>
                </a:solidFill>
              </a:defRPr>
            </a:lvl7pPr>
            <a:lvl8pPr lvl="7">
              <a:lnSpc>
                <a:spcPct val="85000"/>
              </a:lnSpc>
              <a:spcBef>
                <a:spcPts val="0"/>
              </a:spcBef>
              <a:spcAft>
                <a:spcPts val="0"/>
              </a:spcAft>
              <a:buClr>
                <a:srgbClr val="FFBA08"/>
              </a:buClr>
              <a:buSzPts val="4800"/>
              <a:buNone/>
              <a:defRPr sz="4800">
                <a:solidFill>
                  <a:srgbClr val="FFBA08"/>
                </a:solidFill>
              </a:defRPr>
            </a:lvl8pPr>
            <a:lvl9pPr lvl="8">
              <a:lnSpc>
                <a:spcPct val="85000"/>
              </a:lnSpc>
              <a:spcBef>
                <a:spcPts val="0"/>
              </a:spcBef>
              <a:spcAft>
                <a:spcPts val="0"/>
              </a:spcAft>
              <a:buClr>
                <a:srgbClr val="FFBA08"/>
              </a:buClr>
              <a:buSzPts val="4800"/>
              <a:buNone/>
              <a:defRPr sz="4800">
                <a:solidFill>
                  <a:srgbClr val="FFBA08"/>
                </a:solidFill>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Main point 1 1 1">
  <p:cSld name="MAIN_POINT_1_1_1">
    <p:bg>
      <p:bgPr>
        <a:blipFill>
          <a:blip r:embed="rId2">
            <a:alphaModFix/>
          </a:blip>
          <a:stretch>
            <a:fillRect/>
          </a:stretch>
        </a:blipFill>
        <a:effectLst/>
      </p:bgPr>
    </p:bg>
    <p:spTree>
      <p:nvGrpSpPr>
        <p:cNvPr id="1" name="Shape 936"/>
        <p:cNvGrpSpPr/>
        <p:nvPr/>
      </p:nvGrpSpPr>
      <p:grpSpPr>
        <a:xfrm>
          <a:off x="0" y="0"/>
          <a:ext cx="0" cy="0"/>
          <a:chOff x="0" y="0"/>
          <a:chExt cx="0" cy="0"/>
        </a:xfrm>
      </p:grpSpPr>
      <p:sp>
        <p:nvSpPr>
          <p:cNvPr id="937" name="Google Shape;937;p46"/>
          <p:cNvSpPr txBox="1">
            <a:spLocks noGrp="1"/>
          </p:cNvSpPr>
          <p:nvPr>
            <p:ph type="title"/>
          </p:nvPr>
        </p:nvSpPr>
        <p:spPr>
          <a:xfrm>
            <a:off x="1451550" y="1361250"/>
            <a:ext cx="6240900" cy="2421000"/>
          </a:xfrm>
          <a:prstGeom prst="rect">
            <a:avLst/>
          </a:prstGeom>
        </p:spPr>
        <p:txBody>
          <a:bodyPr spcFirstLastPara="1" wrap="square" lIns="91425" tIns="91425" rIns="91425" bIns="91425" anchor="ctr" anchorCtr="0">
            <a:noAutofit/>
          </a:bodyPr>
          <a:lstStyle>
            <a:lvl1pPr lvl="0">
              <a:lnSpc>
                <a:spcPct val="85000"/>
              </a:lnSpc>
              <a:spcBef>
                <a:spcPts val="0"/>
              </a:spcBef>
              <a:spcAft>
                <a:spcPts val="0"/>
              </a:spcAft>
              <a:buClr>
                <a:srgbClr val="000000"/>
              </a:buClr>
              <a:buSzPts val="4800"/>
              <a:buNone/>
              <a:defRPr sz="7200">
                <a:solidFill>
                  <a:srgbClr val="000000"/>
                </a:solidFill>
              </a:defRPr>
            </a:lvl1pPr>
            <a:lvl2pPr lvl="1">
              <a:lnSpc>
                <a:spcPct val="85000"/>
              </a:lnSpc>
              <a:spcBef>
                <a:spcPts val="0"/>
              </a:spcBef>
              <a:spcAft>
                <a:spcPts val="0"/>
              </a:spcAft>
              <a:buClr>
                <a:srgbClr val="000000"/>
              </a:buClr>
              <a:buSzPts val="4800"/>
              <a:buNone/>
              <a:defRPr sz="4800">
                <a:solidFill>
                  <a:srgbClr val="000000"/>
                </a:solidFill>
              </a:defRPr>
            </a:lvl2pPr>
            <a:lvl3pPr lvl="2">
              <a:lnSpc>
                <a:spcPct val="85000"/>
              </a:lnSpc>
              <a:spcBef>
                <a:spcPts val="0"/>
              </a:spcBef>
              <a:spcAft>
                <a:spcPts val="0"/>
              </a:spcAft>
              <a:buClr>
                <a:srgbClr val="000000"/>
              </a:buClr>
              <a:buSzPts val="4800"/>
              <a:buNone/>
              <a:defRPr sz="4800">
                <a:solidFill>
                  <a:srgbClr val="000000"/>
                </a:solidFill>
              </a:defRPr>
            </a:lvl3pPr>
            <a:lvl4pPr lvl="3">
              <a:lnSpc>
                <a:spcPct val="85000"/>
              </a:lnSpc>
              <a:spcBef>
                <a:spcPts val="0"/>
              </a:spcBef>
              <a:spcAft>
                <a:spcPts val="0"/>
              </a:spcAft>
              <a:buClr>
                <a:srgbClr val="000000"/>
              </a:buClr>
              <a:buSzPts val="4800"/>
              <a:buNone/>
              <a:defRPr sz="4800">
                <a:solidFill>
                  <a:srgbClr val="000000"/>
                </a:solidFill>
              </a:defRPr>
            </a:lvl4pPr>
            <a:lvl5pPr lvl="4">
              <a:lnSpc>
                <a:spcPct val="85000"/>
              </a:lnSpc>
              <a:spcBef>
                <a:spcPts val="0"/>
              </a:spcBef>
              <a:spcAft>
                <a:spcPts val="0"/>
              </a:spcAft>
              <a:buClr>
                <a:srgbClr val="000000"/>
              </a:buClr>
              <a:buSzPts val="4800"/>
              <a:buNone/>
              <a:defRPr sz="4800">
                <a:solidFill>
                  <a:srgbClr val="000000"/>
                </a:solidFill>
              </a:defRPr>
            </a:lvl5pPr>
            <a:lvl6pPr lvl="5">
              <a:lnSpc>
                <a:spcPct val="85000"/>
              </a:lnSpc>
              <a:spcBef>
                <a:spcPts val="0"/>
              </a:spcBef>
              <a:spcAft>
                <a:spcPts val="0"/>
              </a:spcAft>
              <a:buClr>
                <a:srgbClr val="000000"/>
              </a:buClr>
              <a:buSzPts val="4800"/>
              <a:buNone/>
              <a:defRPr sz="4800">
                <a:solidFill>
                  <a:srgbClr val="000000"/>
                </a:solidFill>
              </a:defRPr>
            </a:lvl6pPr>
            <a:lvl7pPr lvl="6">
              <a:lnSpc>
                <a:spcPct val="85000"/>
              </a:lnSpc>
              <a:spcBef>
                <a:spcPts val="0"/>
              </a:spcBef>
              <a:spcAft>
                <a:spcPts val="0"/>
              </a:spcAft>
              <a:buClr>
                <a:srgbClr val="000000"/>
              </a:buClr>
              <a:buSzPts val="4800"/>
              <a:buNone/>
              <a:defRPr sz="4800">
                <a:solidFill>
                  <a:srgbClr val="000000"/>
                </a:solidFill>
              </a:defRPr>
            </a:lvl7pPr>
            <a:lvl8pPr lvl="7">
              <a:lnSpc>
                <a:spcPct val="85000"/>
              </a:lnSpc>
              <a:spcBef>
                <a:spcPts val="0"/>
              </a:spcBef>
              <a:spcAft>
                <a:spcPts val="0"/>
              </a:spcAft>
              <a:buClr>
                <a:srgbClr val="000000"/>
              </a:buClr>
              <a:buSzPts val="4800"/>
              <a:buNone/>
              <a:defRPr sz="4800">
                <a:solidFill>
                  <a:srgbClr val="000000"/>
                </a:solidFill>
              </a:defRPr>
            </a:lvl8pPr>
            <a:lvl9pPr lvl="8">
              <a:lnSpc>
                <a:spcPct val="85000"/>
              </a:lnSpc>
              <a:spcBef>
                <a:spcPts val="0"/>
              </a:spcBef>
              <a:spcAft>
                <a:spcPts val="0"/>
              </a:spcAft>
              <a:buClr>
                <a:srgbClr val="000000"/>
              </a:buClr>
              <a:buSzPts val="4800"/>
              <a:buNone/>
              <a:defRPr sz="4800">
                <a:solidFill>
                  <a:srgbClr val="000000"/>
                </a:solidFil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38"/>
        <p:cNvGrpSpPr/>
        <p:nvPr/>
      </p:nvGrpSpPr>
      <p:grpSpPr>
        <a:xfrm>
          <a:off x="0" y="0"/>
          <a:ext cx="0" cy="0"/>
          <a:chOff x="0" y="0"/>
          <a:chExt cx="0" cy="0"/>
        </a:xfrm>
      </p:grpSpPr>
      <p:sp>
        <p:nvSpPr>
          <p:cNvPr id="939" name="Google Shape;939;p47"/>
          <p:cNvSpPr txBox="1">
            <a:spLocks noGrp="1"/>
          </p:cNvSpPr>
          <p:nvPr>
            <p:ph type="title"/>
          </p:nvPr>
        </p:nvSpPr>
        <p:spPr>
          <a:xfrm>
            <a:off x="1668875" y="1604200"/>
            <a:ext cx="5806200" cy="8151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SzPts val="4200"/>
              <a:buNone/>
              <a:defRPr sz="5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40" name="Google Shape;940;p47"/>
          <p:cNvSpPr txBox="1">
            <a:spLocks noGrp="1"/>
          </p:cNvSpPr>
          <p:nvPr>
            <p:ph type="subTitle" idx="1"/>
          </p:nvPr>
        </p:nvSpPr>
        <p:spPr>
          <a:xfrm>
            <a:off x="2306575" y="2290100"/>
            <a:ext cx="4530900" cy="1385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1600">
                <a:solidFill>
                  <a:srgbClr val="212529"/>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941"/>
        <p:cNvGrpSpPr/>
        <p:nvPr/>
      </p:nvGrpSpPr>
      <p:grpSpPr>
        <a:xfrm>
          <a:off x="0" y="0"/>
          <a:ext cx="0" cy="0"/>
          <a:chOff x="0" y="0"/>
          <a:chExt cx="0" cy="0"/>
        </a:xfrm>
      </p:grpSpPr>
      <p:sp>
        <p:nvSpPr>
          <p:cNvPr id="942" name="Google Shape;942;p48"/>
          <p:cNvSpPr txBox="1">
            <a:spLocks noGrp="1"/>
          </p:cNvSpPr>
          <p:nvPr>
            <p:ph type="title"/>
          </p:nvPr>
        </p:nvSpPr>
        <p:spPr>
          <a:xfrm>
            <a:off x="4551000" y="539500"/>
            <a:ext cx="3870900" cy="1139700"/>
          </a:xfrm>
          <a:prstGeom prst="rect">
            <a:avLst/>
          </a:prstGeom>
          <a:noFill/>
        </p:spPr>
        <p:txBody>
          <a:bodyPr spcFirstLastPara="1" wrap="square" lIns="91425" tIns="91425" rIns="91425" bIns="91425" anchor="t" anchorCtr="0">
            <a:noAutofit/>
          </a:bodyPr>
          <a:lstStyle>
            <a:lvl1pPr lvl="0">
              <a:lnSpc>
                <a:spcPct val="85000"/>
              </a:lnSpc>
              <a:spcBef>
                <a:spcPts val="0"/>
              </a:spcBef>
              <a:spcAft>
                <a:spcPts val="0"/>
              </a:spcAft>
              <a:buClr>
                <a:schemeClr val="dk2"/>
              </a:buClr>
              <a:buSzPts val="2800"/>
              <a:buNone/>
              <a:defRPr>
                <a:solidFill>
                  <a:schemeClr val="dk2"/>
                </a:solidFill>
              </a:defRPr>
            </a:lvl1pPr>
            <a:lvl2pPr lvl="1">
              <a:lnSpc>
                <a:spcPct val="85000"/>
              </a:lnSpc>
              <a:spcBef>
                <a:spcPts val="0"/>
              </a:spcBef>
              <a:spcAft>
                <a:spcPts val="0"/>
              </a:spcAft>
              <a:buClr>
                <a:schemeClr val="dk2"/>
              </a:buClr>
              <a:buSzPts val="2800"/>
              <a:buNone/>
              <a:defRPr sz="2800">
                <a:solidFill>
                  <a:schemeClr val="dk2"/>
                </a:solidFill>
              </a:defRPr>
            </a:lvl2pPr>
            <a:lvl3pPr lvl="2">
              <a:lnSpc>
                <a:spcPct val="85000"/>
              </a:lnSpc>
              <a:spcBef>
                <a:spcPts val="0"/>
              </a:spcBef>
              <a:spcAft>
                <a:spcPts val="0"/>
              </a:spcAft>
              <a:buClr>
                <a:schemeClr val="dk2"/>
              </a:buClr>
              <a:buSzPts val="2800"/>
              <a:buNone/>
              <a:defRPr sz="2800">
                <a:solidFill>
                  <a:schemeClr val="dk2"/>
                </a:solidFill>
              </a:defRPr>
            </a:lvl3pPr>
            <a:lvl4pPr lvl="3">
              <a:lnSpc>
                <a:spcPct val="85000"/>
              </a:lnSpc>
              <a:spcBef>
                <a:spcPts val="0"/>
              </a:spcBef>
              <a:spcAft>
                <a:spcPts val="0"/>
              </a:spcAft>
              <a:buClr>
                <a:schemeClr val="dk2"/>
              </a:buClr>
              <a:buSzPts val="2800"/>
              <a:buNone/>
              <a:defRPr sz="2800">
                <a:solidFill>
                  <a:schemeClr val="dk2"/>
                </a:solidFill>
              </a:defRPr>
            </a:lvl4pPr>
            <a:lvl5pPr lvl="4">
              <a:lnSpc>
                <a:spcPct val="85000"/>
              </a:lnSpc>
              <a:spcBef>
                <a:spcPts val="0"/>
              </a:spcBef>
              <a:spcAft>
                <a:spcPts val="0"/>
              </a:spcAft>
              <a:buClr>
                <a:schemeClr val="dk2"/>
              </a:buClr>
              <a:buSzPts val="2800"/>
              <a:buNone/>
              <a:defRPr sz="2800">
                <a:solidFill>
                  <a:schemeClr val="dk2"/>
                </a:solidFill>
              </a:defRPr>
            </a:lvl5pPr>
            <a:lvl6pPr lvl="5">
              <a:lnSpc>
                <a:spcPct val="85000"/>
              </a:lnSpc>
              <a:spcBef>
                <a:spcPts val="0"/>
              </a:spcBef>
              <a:spcAft>
                <a:spcPts val="0"/>
              </a:spcAft>
              <a:buClr>
                <a:schemeClr val="dk2"/>
              </a:buClr>
              <a:buSzPts val="2800"/>
              <a:buNone/>
              <a:defRPr sz="2800">
                <a:solidFill>
                  <a:schemeClr val="dk2"/>
                </a:solidFill>
              </a:defRPr>
            </a:lvl6pPr>
            <a:lvl7pPr lvl="6">
              <a:lnSpc>
                <a:spcPct val="85000"/>
              </a:lnSpc>
              <a:spcBef>
                <a:spcPts val="0"/>
              </a:spcBef>
              <a:spcAft>
                <a:spcPts val="0"/>
              </a:spcAft>
              <a:buClr>
                <a:schemeClr val="dk2"/>
              </a:buClr>
              <a:buSzPts val="2800"/>
              <a:buNone/>
              <a:defRPr sz="2800">
                <a:solidFill>
                  <a:schemeClr val="dk2"/>
                </a:solidFill>
              </a:defRPr>
            </a:lvl7pPr>
            <a:lvl8pPr lvl="7">
              <a:lnSpc>
                <a:spcPct val="85000"/>
              </a:lnSpc>
              <a:spcBef>
                <a:spcPts val="0"/>
              </a:spcBef>
              <a:spcAft>
                <a:spcPts val="0"/>
              </a:spcAft>
              <a:buClr>
                <a:schemeClr val="dk2"/>
              </a:buClr>
              <a:buSzPts val="2800"/>
              <a:buNone/>
              <a:defRPr sz="2800">
                <a:solidFill>
                  <a:schemeClr val="dk2"/>
                </a:solidFill>
              </a:defRPr>
            </a:lvl8pPr>
            <a:lvl9pPr lvl="8">
              <a:lnSpc>
                <a:spcPct val="85000"/>
              </a:lnSpc>
              <a:spcBef>
                <a:spcPts val="0"/>
              </a:spcBef>
              <a:spcAft>
                <a:spcPts val="0"/>
              </a:spcAft>
              <a:buClr>
                <a:schemeClr val="dk2"/>
              </a:buClr>
              <a:buSzPts val="2800"/>
              <a:buNone/>
              <a:defRPr sz="2800">
                <a:solidFill>
                  <a:schemeClr val="dk2"/>
                </a:solidFil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943"/>
        <p:cNvGrpSpPr/>
        <p:nvPr/>
      </p:nvGrpSpPr>
      <p:grpSpPr>
        <a:xfrm>
          <a:off x="0" y="0"/>
          <a:ext cx="0" cy="0"/>
          <a:chOff x="0" y="0"/>
          <a:chExt cx="0" cy="0"/>
        </a:xfrm>
      </p:grpSpPr>
      <p:sp>
        <p:nvSpPr>
          <p:cNvPr id="944" name="Google Shape;944;p49"/>
          <p:cNvSpPr txBox="1">
            <a:spLocks noGrp="1"/>
          </p:cNvSpPr>
          <p:nvPr>
            <p:ph type="title" hasCustomPrompt="1"/>
          </p:nvPr>
        </p:nvSpPr>
        <p:spPr>
          <a:xfrm>
            <a:off x="1612760" y="1550775"/>
            <a:ext cx="5918400" cy="15603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FCA311"/>
              </a:buClr>
              <a:buSzPts val="12000"/>
              <a:buNone/>
              <a:defRPr sz="10000">
                <a:solidFill>
                  <a:srgbClr val="FCA311"/>
                </a:solidFill>
              </a:defRPr>
            </a:lvl1pPr>
            <a:lvl2pPr lvl="1" algn="ctr">
              <a:spcBef>
                <a:spcPts val="0"/>
              </a:spcBef>
              <a:spcAft>
                <a:spcPts val="0"/>
              </a:spcAft>
              <a:buClr>
                <a:srgbClr val="FCA311"/>
              </a:buClr>
              <a:buSzPts val="12000"/>
              <a:buNone/>
              <a:defRPr sz="12000">
                <a:solidFill>
                  <a:srgbClr val="FCA311"/>
                </a:solidFill>
              </a:defRPr>
            </a:lvl2pPr>
            <a:lvl3pPr lvl="2" algn="ctr">
              <a:spcBef>
                <a:spcPts val="0"/>
              </a:spcBef>
              <a:spcAft>
                <a:spcPts val="0"/>
              </a:spcAft>
              <a:buClr>
                <a:srgbClr val="FCA311"/>
              </a:buClr>
              <a:buSzPts val="12000"/>
              <a:buNone/>
              <a:defRPr sz="12000">
                <a:solidFill>
                  <a:srgbClr val="FCA311"/>
                </a:solidFill>
              </a:defRPr>
            </a:lvl3pPr>
            <a:lvl4pPr lvl="3" algn="ctr">
              <a:spcBef>
                <a:spcPts val="0"/>
              </a:spcBef>
              <a:spcAft>
                <a:spcPts val="0"/>
              </a:spcAft>
              <a:buClr>
                <a:srgbClr val="FCA311"/>
              </a:buClr>
              <a:buSzPts val="12000"/>
              <a:buNone/>
              <a:defRPr sz="12000">
                <a:solidFill>
                  <a:srgbClr val="FCA311"/>
                </a:solidFill>
              </a:defRPr>
            </a:lvl4pPr>
            <a:lvl5pPr lvl="4" algn="ctr">
              <a:spcBef>
                <a:spcPts val="0"/>
              </a:spcBef>
              <a:spcAft>
                <a:spcPts val="0"/>
              </a:spcAft>
              <a:buClr>
                <a:srgbClr val="FCA311"/>
              </a:buClr>
              <a:buSzPts val="12000"/>
              <a:buNone/>
              <a:defRPr sz="12000">
                <a:solidFill>
                  <a:srgbClr val="FCA311"/>
                </a:solidFill>
              </a:defRPr>
            </a:lvl5pPr>
            <a:lvl6pPr lvl="5" algn="ctr">
              <a:spcBef>
                <a:spcPts val="0"/>
              </a:spcBef>
              <a:spcAft>
                <a:spcPts val="0"/>
              </a:spcAft>
              <a:buClr>
                <a:srgbClr val="FCA311"/>
              </a:buClr>
              <a:buSzPts val="12000"/>
              <a:buNone/>
              <a:defRPr sz="12000">
                <a:solidFill>
                  <a:srgbClr val="FCA311"/>
                </a:solidFill>
              </a:defRPr>
            </a:lvl6pPr>
            <a:lvl7pPr lvl="6" algn="ctr">
              <a:spcBef>
                <a:spcPts val="0"/>
              </a:spcBef>
              <a:spcAft>
                <a:spcPts val="0"/>
              </a:spcAft>
              <a:buClr>
                <a:srgbClr val="FCA311"/>
              </a:buClr>
              <a:buSzPts val="12000"/>
              <a:buNone/>
              <a:defRPr sz="12000">
                <a:solidFill>
                  <a:srgbClr val="FCA311"/>
                </a:solidFill>
              </a:defRPr>
            </a:lvl7pPr>
            <a:lvl8pPr lvl="7" algn="ctr">
              <a:spcBef>
                <a:spcPts val="0"/>
              </a:spcBef>
              <a:spcAft>
                <a:spcPts val="0"/>
              </a:spcAft>
              <a:buClr>
                <a:srgbClr val="FCA311"/>
              </a:buClr>
              <a:buSzPts val="12000"/>
              <a:buNone/>
              <a:defRPr sz="12000">
                <a:solidFill>
                  <a:srgbClr val="FCA311"/>
                </a:solidFill>
              </a:defRPr>
            </a:lvl8pPr>
            <a:lvl9pPr lvl="8" algn="ctr">
              <a:spcBef>
                <a:spcPts val="0"/>
              </a:spcBef>
              <a:spcAft>
                <a:spcPts val="0"/>
              </a:spcAft>
              <a:buClr>
                <a:srgbClr val="FCA311"/>
              </a:buClr>
              <a:buSzPts val="12000"/>
              <a:buNone/>
              <a:defRPr sz="12000">
                <a:solidFill>
                  <a:srgbClr val="FCA311"/>
                </a:solidFill>
              </a:defRPr>
            </a:lvl9pPr>
          </a:lstStyle>
          <a:p>
            <a:r>
              <a:t>xx%</a:t>
            </a:r>
          </a:p>
        </p:txBody>
      </p:sp>
      <p:sp>
        <p:nvSpPr>
          <p:cNvPr id="945" name="Google Shape;945;p49"/>
          <p:cNvSpPr txBox="1">
            <a:spLocks noGrp="1"/>
          </p:cNvSpPr>
          <p:nvPr>
            <p:ph type="subTitle" idx="1"/>
          </p:nvPr>
        </p:nvSpPr>
        <p:spPr>
          <a:xfrm>
            <a:off x="1612725" y="3111200"/>
            <a:ext cx="5918400" cy="4815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2"/>
              </a:buClr>
              <a:buSzPts val="1400"/>
              <a:buNone/>
              <a:defRPr sz="1600">
                <a:solidFill>
                  <a:schemeClr val="dk2"/>
                </a:solidFill>
              </a:defRPr>
            </a:lvl1pPr>
            <a:lvl2pPr lvl="1" algn="ctr">
              <a:spcBef>
                <a:spcPts val="0"/>
              </a:spcBef>
              <a:spcAft>
                <a:spcPts val="0"/>
              </a:spcAft>
              <a:buClr>
                <a:schemeClr val="dk2"/>
              </a:buClr>
              <a:buSzPts val="1400"/>
              <a:buNone/>
              <a:defRPr>
                <a:solidFill>
                  <a:schemeClr val="dk2"/>
                </a:solidFill>
              </a:defRPr>
            </a:lvl2pPr>
            <a:lvl3pPr lvl="2" algn="ctr">
              <a:spcBef>
                <a:spcPts val="0"/>
              </a:spcBef>
              <a:spcAft>
                <a:spcPts val="0"/>
              </a:spcAft>
              <a:buClr>
                <a:schemeClr val="dk2"/>
              </a:buClr>
              <a:buSzPts val="1400"/>
              <a:buNone/>
              <a:defRPr>
                <a:solidFill>
                  <a:schemeClr val="dk2"/>
                </a:solidFill>
              </a:defRPr>
            </a:lvl3pPr>
            <a:lvl4pPr lvl="3" algn="ctr">
              <a:spcBef>
                <a:spcPts val="0"/>
              </a:spcBef>
              <a:spcAft>
                <a:spcPts val="0"/>
              </a:spcAft>
              <a:buClr>
                <a:schemeClr val="dk2"/>
              </a:buClr>
              <a:buSzPts val="1400"/>
              <a:buNone/>
              <a:defRPr>
                <a:solidFill>
                  <a:schemeClr val="dk2"/>
                </a:solidFill>
              </a:defRPr>
            </a:lvl4pPr>
            <a:lvl5pPr lvl="4" algn="ctr">
              <a:spcBef>
                <a:spcPts val="0"/>
              </a:spcBef>
              <a:spcAft>
                <a:spcPts val="0"/>
              </a:spcAft>
              <a:buClr>
                <a:schemeClr val="dk2"/>
              </a:buClr>
              <a:buSzPts val="1400"/>
              <a:buNone/>
              <a:defRPr>
                <a:solidFill>
                  <a:schemeClr val="dk2"/>
                </a:solidFill>
              </a:defRPr>
            </a:lvl5pPr>
            <a:lvl6pPr lvl="5" algn="ctr">
              <a:spcBef>
                <a:spcPts val="0"/>
              </a:spcBef>
              <a:spcAft>
                <a:spcPts val="0"/>
              </a:spcAft>
              <a:buClr>
                <a:schemeClr val="dk2"/>
              </a:buClr>
              <a:buSzPts val="1400"/>
              <a:buNone/>
              <a:defRPr>
                <a:solidFill>
                  <a:schemeClr val="dk2"/>
                </a:solidFill>
              </a:defRPr>
            </a:lvl6pPr>
            <a:lvl7pPr lvl="6" algn="ctr">
              <a:spcBef>
                <a:spcPts val="0"/>
              </a:spcBef>
              <a:spcAft>
                <a:spcPts val="0"/>
              </a:spcAft>
              <a:buClr>
                <a:schemeClr val="dk2"/>
              </a:buClr>
              <a:buSzPts val="1400"/>
              <a:buNone/>
              <a:defRPr>
                <a:solidFill>
                  <a:schemeClr val="dk2"/>
                </a:solidFill>
              </a:defRPr>
            </a:lvl7pPr>
            <a:lvl8pPr lvl="7" algn="ctr">
              <a:spcBef>
                <a:spcPts val="0"/>
              </a:spcBef>
              <a:spcAft>
                <a:spcPts val="0"/>
              </a:spcAft>
              <a:buClr>
                <a:schemeClr val="dk2"/>
              </a:buClr>
              <a:buSzPts val="1400"/>
              <a:buNone/>
              <a:defRPr>
                <a:solidFill>
                  <a:schemeClr val="dk2"/>
                </a:solidFill>
              </a:defRPr>
            </a:lvl8pPr>
            <a:lvl9pPr lvl="8" algn="ctr">
              <a:spcBef>
                <a:spcPts val="0"/>
              </a:spcBef>
              <a:spcAft>
                <a:spcPts val="0"/>
              </a:spcAft>
              <a:buClr>
                <a:schemeClr val="dk2"/>
              </a:buClr>
              <a:buSzPts val="1400"/>
              <a:buNone/>
              <a:defRPr>
                <a:solidFill>
                  <a:schemeClr val="dk2"/>
                </a:solidFil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946"/>
        <p:cNvGrpSpPr/>
        <p:nvPr/>
      </p:nvGrpSpPr>
      <p:grpSpPr>
        <a:xfrm>
          <a:off x="0" y="0"/>
          <a:ext cx="0" cy="0"/>
          <a:chOff x="0" y="0"/>
          <a:chExt cx="0" cy="0"/>
        </a:xfrm>
      </p:grpSpPr>
      <p:sp>
        <p:nvSpPr>
          <p:cNvPr id="947" name="Google Shape;947;p50"/>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2800"/>
              <a:buNone/>
              <a:defRPr/>
            </a:lvl1pPr>
            <a:lvl2pPr lvl="1">
              <a:spcBef>
                <a:spcPts val="0"/>
              </a:spcBef>
              <a:spcAft>
                <a:spcPts val="0"/>
              </a:spcAft>
              <a:buClr>
                <a:srgbClr val="0E00A3"/>
              </a:buClr>
              <a:buSzPts val="2800"/>
              <a:buNone/>
              <a:defRPr sz="2800">
                <a:solidFill>
                  <a:srgbClr val="0E00A3"/>
                </a:solidFill>
              </a:defRPr>
            </a:lvl2pPr>
            <a:lvl3pPr lvl="2">
              <a:spcBef>
                <a:spcPts val="0"/>
              </a:spcBef>
              <a:spcAft>
                <a:spcPts val="0"/>
              </a:spcAft>
              <a:buClr>
                <a:srgbClr val="0E00A3"/>
              </a:buClr>
              <a:buSzPts val="2800"/>
              <a:buNone/>
              <a:defRPr sz="2800">
                <a:solidFill>
                  <a:srgbClr val="0E00A3"/>
                </a:solidFill>
              </a:defRPr>
            </a:lvl3pPr>
            <a:lvl4pPr lvl="3">
              <a:spcBef>
                <a:spcPts val="0"/>
              </a:spcBef>
              <a:spcAft>
                <a:spcPts val="0"/>
              </a:spcAft>
              <a:buClr>
                <a:srgbClr val="0E00A3"/>
              </a:buClr>
              <a:buSzPts val="2800"/>
              <a:buNone/>
              <a:defRPr sz="2800">
                <a:solidFill>
                  <a:srgbClr val="0E00A3"/>
                </a:solidFill>
              </a:defRPr>
            </a:lvl4pPr>
            <a:lvl5pPr lvl="4">
              <a:spcBef>
                <a:spcPts val="0"/>
              </a:spcBef>
              <a:spcAft>
                <a:spcPts val="0"/>
              </a:spcAft>
              <a:buClr>
                <a:srgbClr val="0E00A3"/>
              </a:buClr>
              <a:buSzPts val="2800"/>
              <a:buNone/>
              <a:defRPr sz="2800">
                <a:solidFill>
                  <a:srgbClr val="0E00A3"/>
                </a:solidFill>
              </a:defRPr>
            </a:lvl5pPr>
            <a:lvl6pPr lvl="5">
              <a:spcBef>
                <a:spcPts val="0"/>
              </a:spcBef>
              <a:spcAft>
                <a:spcPts val="0"/>
              </a:spcAft>
              <a:buClr>
                <a:srgbClr val="0E00A3"/>
              </a:buClr>
              <a:buSzPts val="2800"/>
              <a:buNone/>
              <a:defRPr sz="2800">
                <a:solidFill>
                  <a:srgbClr val="0E00A3"/>
                </a:solidFill>
              </a:defRPr>
            </a:lvl6pPr>
            <a:lvl7pPr lvl="6">
              <a:spcBef>
                <a:spcPts val="0"/>
              </a:spcBef>
              <a:spcAft>
                <a:spcPts val="0"/>
              </a:spcAft>
              <a:buClr>
                <a:srgbClr val="0E00A3"/>
              </a:buClr>
              <a:buSzPts val="2800"/>
              <a:buNone/>
              <a:defRPr sz="2800">
                <a:solidFill>
                  <a:srgbClr val="0E00A3"/>
                </a:solidFill>
              </a:defRPr>
            </a:lvl7pPr>
            <a:lvl8pPr lvl="7">
              <a:spcBef>
                <a:spcPts val="0"/>
              </a:spcBef>
              <a:spcAft>
                <a:spcPts val="0"/>
              </a:spcAft>
              <a:buClr>
                <a:srgbClr val="0E00A3"/>
              </a:buClr>
              <a:buSzPts val="2800"/>
              <a:buNone/>
              <a:defRPr sz="2800">
                <a:solidFill>
                  <a:srgbClr val="0E00A3"/>
                </a:solidFill>
              </a:defRPr>
            </a:lvl8pPr>
            <a:lvl9pPr lvl="8">
              <a:spcBef>
                <a:spcPts val="0"/>
              </a:spcBef>
              <a:spcAft>
                <a:spcPts val="0"/>
              </a:spcAft>
              <a:buClr>
                <a:srgbClr val="0E00A3"/>
              </a:buClr>
              <a:buSzPts val="2800"/>
              <a:buNone/>
              <a:defRPr sz="2800">
                <a:solidFill>
                  <a:srgbClr val="0E00A3"/>
                </a:solidFill>
              </a:defRPr>
            </a:lvl9pPr>
          </a:lstStyle>
          <a:p>
            <a:endParaRPr/>
          </a:p>
        </p:txBody>
      </p:sp>
      <p:sp>
        <p:nvSpPr>
          <p:cNvPr id="948" name="Google Shape;948;p50"/>
          <p:cNvSpPr txBox="1">
            <a:spLocks noGrp="1"/>
          </p:cNvSpPr>
          <p:nvPr>
            <p:ph type="subTitle" idx="1"/>
          </p:nvPr>
        </p:nvSpPr>
        <p:spPr>
          <a:xfrm>
            <a:off x="1640625" y="2120950"/>
            <a:ext cx="2646000" cy="679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49" name="Google Shape;949;p50"/>
          <p:cNvSpPr txBox="1">
            <a:spLocks noGrp="1"/>
          </p:cNvSpPr>
          <p:nvPr>
            <p:ph type="title" idx="2" hasCustomPrompt="1"/>
          </p:nvPr>
        </p:nvSpPr>
        <p:spPr>
          <a:xfrm>
            <a:off x="797332" y="1977600"/>
            <a:ext cx="843300" cy="5289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2400"/>
              <a:buNone/>
              <a:defRPr sz="3600">
                <a:solidFill>
                  <a:srgbClr val="FF0000"/>
                </a:solidFill>
              </a:defRPr>
            </a:lvl1pPr>
            <a:lvl2pPr lvl="1" algn="ctr">
              <a:spcBef>
                <a:spcPts val="0"/>
              </a:spcBef>
              <a:spcAft>
                <a:spcPts val="0"/>
              </a:spcAft>
              <a:buClr>
                <a:srgbClr val="FF0000"/>
              </a:buClr>
              <a:buSzPts val="2400"/>
              <a:buNone/>
              <a:defRPr sz="2400">
                <a:solidFill>
                  <a:srgbClr val="FF0000"/>
                </a:solidFill>
              </a:defRPr>
            </a:lvl2pPr>
            <a:lvl3pPr lvl="2" algn="ctr">
              <a:spcBef>
                <a:spcPts val="0"/>
              </a:spcBef>
              <a:spcAft>
                <a:spcPts val="0"/>
              </a:spcAft>
              <a:buClr>
                <a:srgbClr val="FF0000"/>
              </a:buClr>
              <a:buSzPts val="2400"/>
              <a:buNone/>
              <a:defRPr sz="2400">
                <a:solidFill>
                  <a:srgbClr val="FF0000"/>
                </a:solidFill>
              </a:defRPr>
            </a:lvl3pPr>
            <a:lvl4pPr lvl="3" algn="ctr">
              <a:spcBef>
                <a:spcPts val="0"/>
              </a:spcBef>
              <a:spcAft>
                <a:spcPts val="0"/>
              </a:spcAft>
              <a:buClr>
                <a:srgbClr val="FF0000"/>
              </a:buClr>
              <a:buSzPts val="2400"/>
              <a:buNone/>
              <a:defRPr sz="2400">
                <a:solidFill>
                  <a:srgbClr val="FF0000"/>
                </a:solidFill>
              </a:defRPr>
            </a:lvl4pPr>
            <a:lvl5pPr lvl="4" algn="ctr">
              <a:spcBef>
                <a:spcPts val="0"/>
              </a:spcBef>
              <a:spcAft>
                <a:spcPts val="0"/>
              </a:spcAft>
              <a:buClr>
                <a:srgbClr val="FF0000"/>
              </a:buClr>
              <a:buSzPts val="2400"/>
              <a:buNone/>
              <a:defRPr sz="2400">
                <a:solidFill>
                  <a:srgbClr val="FF0000"/>
                </a:solidFill>
              </a:defRPr>
            </a:lvl5pPr>
            <a:lvl6pPr lvl="5" algn="ctr">
              <a:spcBef>
                <a:spcPts val="0"/>
              </a:spcBef>
              <a:spcAft>
                <a:spcPts val="0"/>
              </a:spcAft>
              <a:buClr>
                <a:srgbClr val="FF0000"/>
              </a:buClr>
              <a:buSzPts val="2400"/>
              <a:buNone/>
              <a:defRPr sz="2400">
                <a:solidFill>
                  <a:srgbClr val="FF0000"/>
                </a:solidFill>
              </a:defRPr>
            </a:lvl6pPr>
            <a:lvl7pPr lvl="6" algn="ctr">
              <a:spcBef>
                <a:spcPts val="0"/>
              </a:spcBef>
              <a:spcAft>
                <a:spcPts val="0"/>
              </a:spcAft>
              <a:buClr>
                <a:srgbClr val="FF0000"/>
              </a:buClr>
              <a:buSzPts val="2400"/>
              <a:buNone/>
              <a:defRPr sz="2400">
                <a:solidFill>
                  <a:srgbClr val="FF0000"/>
                </a:solidFill>
              </a:defRPr>
            </a:lvl7pPr>
            <a:lvl8pPr lvl="7" algn="ctr">
              <a:spcBef>
                <a:spcPts val="0"/>
              </a:spcBef>
              <a:spcAft>
                <a:spcPts val="0"/>
              </a:spcAft>
              <a:buClr>
                <a:srgbClr val="FF0000"/>
              </a:buClr>
              <a:buSzPts val="2400"/>
              <a:buNone/>
              <a:defRPr sz="2400">
                <a:solidFill>
                  <a:srgbClr val="FF0000"/>
                </a:solidFill>
              </a:defRPr>
            </a:lvl8pPr>
            <a:lvl9pPr lvl="8" algn="ctr">
              <a:spcBef>
                <a:spcPts val="0"/>
              </a:spcBef>
              <a:spcAft>
                <a:spcPts val="0"/>
              </a:spcAft>
              <a:buClr>
                <a:srgbClr val="FF0000"/>
              </a:buClr>
              <a:buSzPts val="2400"/>
              <a:buNone/>
              <a:defRPr sz="2400">
                <a:solidFill>
                  <a:srgbClr val="FF0000"/>
                </a:solidFill>
              </a:defRPr>
            </a:lvl9pPr>
          </a:lstStyle>
          <a:p>
            <a:r>
              <a:t>xx%</a:t>
            </a:r>
          </a:p>
        </p:txBody>
      </p:sp>
      <p:sp>
        <p:nvSpPr>
          <p:cNvPr id="950" name="Google Shape;950;p50"/>
          <p:cNvSpPr txBox="1">
            <a:spLocks noGrp="1"/>
          </p:cNvSpPr>
          <p:nvPr>
            <p:ph type="subTitle" idx="3"/>
          </p:nvPr>
        </p:nvSpPr>
        <p:spPr>
          <a:xfrm>
            <a:off x="5576475" y="2120950"/>
            <a:ext cx="2646000" cy="679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51" name="Google Shape;951;p50"/>
          <p:cNvSpPr txBox="1">
            <a:spLocks noGrp="1"/>
          </p:cNvSpPr>
          <p:nvPr>
            <p:ph type="title" idx="4" hasCustomPrompt="1"/>
          </p:nvPr>
        </p:nvSpPr>
        <p:spPr>
          <a:xfrm>
            <a:off x="4733176" y="1977600"/>
            <a:ext cx="843300" cy="5289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2400"/>
              <a:buNone/>
              <a:defRPr sz="3600">
                <a:solidFill>
                  <a:srgbClr val="FF0000"/>
                </a:solidFill>
              </a:defRPr>
            </a:lvl1pPr>
            <a:lvl2pPr lvl="1" algn="ctr">
              <a:spcBef>
                <a:spcPts val="0"/>
              </a:spcBef>
              <a:spcAft>
                <a:spcPts val="0"/>
              </a:spcAft>
              <a:buClr>
                <a:srgbClr val="FF0000"/>
              </a:buClr>
              <a:buSzPts val="2400"/>
              <a:buNone/>
              <a:defRPr sz="2400">
                <a:solidFill>
                  <a:srgbClr val="FF0000"/>
                </a:solidFill>
              </a:defRPr>
            </a:lvl2pPr>
            <a:lvl3pPr lvl="2" algn="ctr">
              <a:spcBef>
                <a:spcPts val="0"/>
              </a:spcBef>
              <a:spcAft>
                <a:spcPts val="0"/>
              </a:spcAft>
              <a:buClr>
                <a:srgbClr val="FF0000"/>
              </a:buClr>
              <a:buSzPts val="2400"/>
              <a:buNone/>
              <a:defRPr sz="2400">
                <a:solidFill>
                  <a:srgbClr val="FF0000"/>
                </a:solidFill>
              </a:defRPr>
            </a:lvl3pPr>
            <a:lvl4pPr lvl="3" algn="ctr">
              <a:spcBef>
                <a:spcPts val="0"/>
              </a:spcBef>
              <a:spcAft>
                <a:spcPts val="0"/>
              </a:spcAft>
              <a:buClr>
                <a:srgbClr val="FF0000"/>
              </a:buClr>
              <a:buSzPts val="2400"/>
              <a:buNone/>
              <a:defRPr sz="2400">
                <a:solidFill>
                  <a:srgbClr val="FF0000"/>
                </a:solidFill>
              </a:defRPr>
            </a:lvl4pPr>
            <a:lvl5pPr lvl="4" algn="ctr">
              <a:spcBef>
                <a:spcPts val="0"/>
              </a:spcBef>
              <a:spcAft>
                <a:spcPts val="0"/>
              </a:spcAft>
              <a:buClr>
                <a:srgbClr val="FF0000"/>
              </a:buClr>
              <a:buSzPts val="2400"/>
              <a:buNone/>
              <a:defRPr sz="2400">
                <a:solidFill>
                  <a:srgbClr val="FF0000"/>
                </a:solidFill>
              </a:defRPr>
            </a:lvl5pPr>
            <a:lvl6pPr lvl="5" algn="ctr">
              <a:spcBef>
                <a:spcPts val="0"/>
              </a:spcBef>
              <a:spcAft>
                <a:spcPts val="0"/>
              </a:spcAft>
              <a:buClr>
                <a:srgbClr val="FF0000"/>
              </a:buClr>
              <a:buSzPts val="2400"/>
              <a:buNone/>
              <a:defRPr sz="2400">
                <a:solidFill>
                  <a:srgbClr val="FF0000"/>
                </a:solidFill>
              </a:defRPr>
            </a:lvl6pPr>
            <a:lvl7pPr lvl="6" algn="ctr">
              <a:spcBef>
                <a:spcPts val="0"/>
              </a:spcBef>
              <a:spcAft>
                <a:spcPts val="0"/>
              </a:spcAft>
              <a:buClr>
                <a:srgbClr val="FF0000"/>
              </a:buClr>
              <a:buSzPts val="2400"/>
              <a:buNone/>
              <a:defRPr sz="2400">
                <a:solidFill>
                  <a:srgbClr val="FF0000"/>
                </a:solidFill>
              </a:defRPr>
            </a:lvl7pPr>
            <a:lvl8pPr lvl="7" algn="ctr">
              <a:spcBef>
                <a:spcPts val="0"/>
              </a:spcBef>
              <a:spcAft>
                <a:spcPts val="0"/>
              </a:spcAft>
              <a:buClr>
                <a:srgbClr val="FF0000"/>
              </a:buClr>
              <a:buSzPts val="2400"/>
              <a:buNone/>
              <a:defRPr sz="2400">
                <a:solidFill>
                  <a:srgbClr val="FF0000"/>
                </a:solidFill>
              </a:defRPr>
            </a:lvl8pPr>
            <a:lvl9pPr lvl="8" algn="ctr">
              <a:spcBef>
                <a:spcPts val="0"/>
              </a:spcBef>
              <a:spcAft>
                <a:spcPts val="0"/>
              </a:spcAft>
              <a:buClr>
                <a:srgbClr val="FF0000"/>
              </a:buClr>
              <a:buSzPts val="2400"/>
              <a:buNone/>
              <a:defRPr sz="2400">
                <a:solidFill>
                  <a:srgbClr val="FF0000"/>
                </a:solidFill>
              </a:defRPr>
            </a:lvl9pPr>
          </a:lstStyle>
          <a:p>
            <a:r>
              <a:t>xx%</a:t>
            </a:r>
          </a:p>
        </p:txBody>
      </p:sp>
      <p:sp>
        <p:nvSpPr>
          <p:cNvPr id="952" name="Google Shape;952;p50"/>
          <p:cNvSpPr txBox="1">
            <a:spLocks noGrp="1"/>
          </p:cNvSpPr>
          <p:nvPr>
            <p:ph type="subTitle" idx="5"/>
          </p:nvPr>
        </p:nvSpPr>
        <p:spPr>
          <a:xfrm>
            <a:off x="1640625" y="3459400"/>
            <a:ext cx="2646000" cy="679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53" name="Google Shape;953;p50"/>
          <p:cNvSpPr txBox="1">
            <a:spLocks noGrp="1"/>
          </p:cNvSpPr>
          <p:nvPr>
            <p:ph type="title" idx="6" hasCustomPrompt="1"/>
          </p:nvPr>
        </p:nvSpPr>
        <p:spPr>
          <a:xfrm>
            <a:off x="797341" y="3304125"/>
            <a:ext cx="843300" cy="5289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2400"/>
              <a:buNone/>
              <a:defRPr sz="3600">
                <a:solidFill>
                  <a:srgbClr val="FF0000"/>
                </a:solidFill>
              </a:defRPr>
            </a:lvl1pPr>
            <a:lvl2pPr lvl="1" algn="ctr">
              <a:spcBef>
                <a:spcPts val="0"/>
              </a:spcBef>
              <a:spcAft>
                <a:spcPts val="0"/>
              </a:spcAft>
              <a:buClr>
                <a:srgbClr val="FF0000"/>
              </a:buClr>
              <a:buSzPts val="2400"/>
              <a:buNone/>
              <a:defRPr sz="2400">
                <a:solidFill>
                  <a:srgbClr val="FF0000"/>
                </a:solidFill>
              </a:defRPr>
            </a:lvl2pPr>
            <a:lvl3pPr lvl="2" algn="ctr">
              <a:spcBef>
                <a:spcPts val="0"/>
              </a:spcBef>
              <a:spcAft>
                <a:spcPts val="0"/>
              </a:spcAft>
              <a:buClr>
                <a:srgbClr val="FF0000"/>
              </a:buClr>
              <a:buSzPts val="2400"/>
              <a:buNone/>
              <a:defRPr sz="2400">
                <a:solidFill>
                  <a:srgbClr val="FF0000"/>
                </a:solidFill>
              </a:defRPr>
            </a:lvl3pPr>
            <a:lvl4pPr lvl="3" algn="ctr">
              <a:spcBef>
                <a:spcPts val="0"/>
              </a:spcBef>
              <a:spcAft>
                <a:spcPts val="0"/>
              </a:spcAft>
              <a:buClr>
                <a:srgbClr val="FF0000"/>
              </a:buClr>
              <a:buSzPts val="2400"/>
              <a:buNone/>
              <a:defRPr sz="2400">
                <a:solidFill>
                  <a:srgbClr val="FF0000"/>
                </a:solidFill>
              </a:defRPr>
            </a:lvl4pPr>
            <a:lvl5pPr lvl="4" algn="ctr">
              <a:spcBef>
                <a:spcPts val="0"/>
              </a:spcBef>
              <a:spcAft>
                <a:spcPts val="0"/>
              </a:spcAft>
              <a:buClr>
                <a:srgbClr val="FF0000"/>
              </a:buClr>
              <a:buSzPts val="2400"/>
              <a:buNone/>
              <a:defRPr sz="2400">
                <a:solidFill>
                  <a:srgbClr val="FF0000"/>
                </a:solidFill>
              </a:defRPr>
            </a:lvl5pPr>
            <a:lvl6pPr lvl="5" algn="ctr">
              <a:spcBef>
                <a:spcPts val="0"/>
              </a:spcBef>
              <a:spcAft>
                <a:spcPts val="0"/>
              </a:spcAft>
              <a:buClr>
                <a:srgbClr val="FF0000"/>
              </a:buClr>
              <a:buSzPts val="2400"/>
              <a:buNone/>
              <a:defRPr sz="2400">
                <a:solidFill>
                  <a:srgbClr val="FF0000"/>
                </a:solidFill>
              </a:defRPr>
            </a:lvl6pPr>
            <a:lvl7pPr lvl="6" algn="ctr">
              <a:spcBef>
                <a:spcPts val="0"/>
              </a:spcBef>
              <a:spcAft>
                <a:spcPts val="0"/>
              </a:spcAft>
              <a:buClr>
                <a:srgbClr val="FF0000"/>
              </a:buClr>
              <a:buSzPts val="2400"/>
              <a:buNone/>
              <a:defRPr sz="2400">
                <a:solidFill>
                  <a:srgbClr val="FF0000"/>
                </a:solidFill>
              </a:defRPr>
            </a:lvl7pPr>
            <a:lvl8pPr lvl="7" algn="ctr">
              <a:spcBef>
                <a:spcPts val="0"/>
              </a:spcBef>
              <a:spcAft>
                <a:spcPts val="0"/>
              </a:spcAft>
              <a:buClr>
                <a:srgbClr val="FF0000"/>
              </a:buClr>
              <a:buSzPts val="2400"/>
              <a:buNone/>
              <a:defRPr sz="2400">
                <a:solidFill>
                  <a:srgbClr val="FF0000"/>
                </a:solidFill>
              </a:defRPr>
            </a:lvl8pPr>
            <a:lvl9pPr lvl="8" algn="ctr">
              <a:spcBef>
                <a:spcPts val="0"/>
              </a:spcBef>
              <a:spcAft>
                <a:spcPts val="0"/>
              </a:spcAft>
              <a:buClr>
                <a:srgbClr val="FF0000"/>
              </a:buClr>
              <a:buSzPts val="2400"/>
              <a:buNone/>
              <a:defRPr sz="2400">
                <a:solidFill>
                  <a:srgbClr val="FF0000"/>
                </a:solidFill>
              </a:defRPr>
            </a:lvl9pPr>
          </a:lstStyle>
          <a:p>
            <a:r>
              <a:t>xx%</a:t>
            </a:r>
          </a:p>
        </p:txBody>
      </p:sp>
      <p:sp>
        <p:nvSpPr>
          <p:cNvPr id="954" name="Google Shape;954;p50"/>
          <p:cNvSpPr txBox="1">
            <a:spLocks noGrp="1"/>
          </p:cNvSpPr>
          <p:nvPr>
            <p:ph type="subTitle" idx="7"/>
          </p:nvPr>
        </p:nvSpPr>
        <p:spPr>
          <a:xfrm>
            <a:off x="5576475" y="3459399"/>
            <a:ext cx="2646000" cy="679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55" name="Google Shape;955;p50"/>
          <p:cNvSpPr txBox="1">
            <a:spLocks noGrp="1"/>
          </p:cNvSpPr>
          <p:nvPr>
            <p:ph type="title" idx="8" hasCustomPrompt="1"/>
          </p:nvPr>
        </p:nvSpPr>
        <p:spPr>
          <a:xfrm>
            <a:off x="4733185" y="3304125"/>
            <a:ext cx="843300" cy="5289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2400"/>
              <a:buNone/>
              <a:defRPr sz="3600">
                <a:solidFill>
                  <a:srgbClr val="FF0000"/>
                </a:solidFill>
              </a:defRPr>
            </a:lvl1pPr>
            <a:lvl2pPr lvl="1" algn="ctr">
              <a:spcBef>
                <a:spcPts val="0"/>
              </a:spcBef>
              <a:spcAft>
                <a:spcPts val="0"/>
              </a:spcAft>
              <a:buClr>
                <a:srgbClr val="FF0000"/>
              </a:buClr>
              <a:buSzPts val="2400"/>
              <a:buNone/>
              <a:defRPr sz="2400">
                <a:solidFill>
                  <a:srgbClr val="FF0000"/>
                </a:solidFill>
              </a:defRPr>
            </a:lvl2pPr>
            <a:lvl3pPr lvl="2" algn="ctr">
              <a:spcBef>
                <a:spcPts val="0"/>
              </a:spcBef>
              <a:spcAft>
                <a:spcPts val="0"/>
              </a:spcAft>
              <a:buClr>
                <a:srgbClr val="FF0000"/>
              </a:buClr>
              <a:buSzPts val="2400"/>
              <a:buNone/>
              <a:defRPr sz="2400">
                <a:solidFill>
                  <a:srgbClr val="FF0000"/>
                </a:solidFill>
              </a:defRPr>
            </a:lvl3pPr>
            <a:lvl4pPr lvl="3" algn="ctr">
              <a:spcBef>
                <a:spcPts val="0"/>
              </a:spcBef>
              <a:spcAft>
                <a:spcPts val="0"/>
              </a:spcAft>
              <a:buClr>
                <a:srgbClr val="FF0000"/>
              </a:buClr>
              <a:buSzPts val="2400"/>
              <a:buNone/>
              <a:defRPr sz="2400">
                <a:solidFill>
                  <a:srgbClr val="FF0000"/>
                </a:solidFill>
              </a:defRPr>
            </a:lvl4pPr>
            <a:lvl5pPr lvl="4" algn="ctr">
              <a:spcBef>
                <a:spcPts val="0"/>
              </a:spcBef>
              <a:spcAft>
                <a:spcPts val="0"/>
              </a:spcAft>
              <a:buClr>
                <a:srgbClr val="FF0000"/>
              </a:buClr>
              <a:buSzPts val="2400"/>
              <a:buNone/>
              <a:defRPr sz="2400">
                <a:solidFill>
                  <a:srgbClr val="FF0000"/>
                </a:solidFill>
              </a:defRPr>
            </a:lvl5pPr>
            <a:lvl6pPr lvl="5" algn="ctr">
              <a:spcBef>
                <a:spcPts val="0"/>
              </a:spcBef>
              <a:spcAft>
                <a:spcPts val="0"/>
              </a:spcAft>
              <a:buClr>
                <a:srgbClr val="FF0000"/>
              </a:buClr>
              <a:buSzPts val="2400"/>
              <a:buNone/>
              <a:defRPr sz="2400">
                <a:solidFill>
                  <a:srgbClr val="FF0000"/>
                </a:solidFill>
              </a:defRPr>
            </a:lvl6pPr>
            <a:lvl7pPr lvl="6" algn="ctr">
              <a:spcBef>
                <a:spcPts val="0"/>
              </a:spcBef>
              <a:spcAft>
                <a:spcPts val="0"/>
              </a:spcAft>
              <a:buClr>
                <a:srgbClr val="FF0000"/>
              </a:buClr>
              <a:buSzPts val="2400"/>
              <a:buNone/>
              <a:defRPr sz="2400">
                <a:solidFill>
                  <a:srgbClr val="FF0000"/>
                </a:solidFill>
              </a:defRPr>
            </a:lvl7pPr>
            <a:lvl8pPr lvl="7" algn="ctr">
              <a:spcBef>
                <a:spcPts val="0"/>
              </a:spcBef>
              <a:spcAft>
                <a:spcPts val="0"/>
              </a:spcAft>
              <a:buClr>
                <a:srgbClr val="FF0000"/>
              </a:buClr>
              <a:buSzPts val="2400"/>
              <a:buNone/>
              <a:defRPr sz="2400">
                <a:solidFill>
                  <a:srgbClr val="FF0000"/>
                </a:solidFill>
              </a:defRPr>
            </a:lvl8pPr>
            <a:lvl9pPr lvl="8" algn="ctr">
              <a:spcBef>
                <a:spcPts val="0"/>
              </a:spcBef>
              <a:spcAft>
                <a:spcPts val="0"/>
              </a:spcAft>
              <a:buClr>
                <a:srgbClr val="FF0000"/>
              </a:buClr>
              <a:buSzPts val="2400"/>
              <a:buNone/>
              <a:defRPr sz="2400">
                <a:solidFill>
                  <a:srgbClr val="FF0000"/>
                </a:solidFill>
              </a:defRPr>
            </a:lvl9pPr>
          </a:lstStyle>
          <a:p>
            <a:r>
              <a:t>xx%</a:t>
            </a:r>
          </a:p>
        </p:txBody>
      </p:sp>
      <p:sp>
        <p:nvSpPr>
          <p:cNvPr id="956" name="Google Shape;956;p50"/>
          <p:cNvSpPr txBox="1">
            <a:spLocks noGrp="1"/>
          </p:cNvSpPr>
          <p:nvPr>
            <p:ph type="subTitle" idx="9"/>
          </p:nvPr>
        </p:nvSpPr>
        <p:spPr>
          <a:xfrm>
            <a:off x="1640625" y="1652425"/>
            <a:ext cx="2825400" cy="5727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9pPr>
          </a:lstStyle>
          <a:p>
            <a:endParaRPr/>
          </a:p>
        </p:txBody>
      </p:sp>
      <p:sp>
        <p:nvSpPr>
          <p:cNvPr id="957" name="Google Shape;957;p50"/>
          <p:cNvSpPr txBox="1">
            <a:spLocks noGrp="1"/>
          </p:cNvSpPr>
          <p:nvPr>
            <p:ph type="subTitle" idx="13"/>
          </p:nvPr>
        </p:nvSpPr>
        <p:spPr>
          <a:xfrm>
            <a:off x="1640625" y="2990875"/>
            <a:ext cx="2825400" cy="5727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9pPr>
          </a:lstStyle>
          <a:p>
            <a:endParaRPr/>
          </a:p>
        </p:txBody>
      </p:sp>
      <p:sp>
        <p:nvSpPr>
          <p:cNvPr id="958" name="Google Shape;958;p50"/>
          <p:cNvSpPr txBox="1">
            <a:spLocks noGrp="1"/>
          </p:cNvSpPr>
          <p:nvPr>
            <p:ph type="subTitle" idx="14"/>
          </p:nvPr>
        </p:nvSpPr>
        <p:spPr>
          <a:xfrm>
            <a:off x="5576475" y="1652425"/>
            <a:ext cx="2825400" cy="5727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9pPr>
          </a:lstStyle>
          <a:p>
            <a:endParaRPr/>
          </a:p>
        </p:txBody>
      </p:sp>
      <p:sp>
        <p:nvSpPr>
          <p:cNvPr id="959" name="Google Shape;959;p50"/>
          <p:cNvSpPr txBox="1">
            <a:spLocks noGrp="1"/>
          </p:cNvSpPr>
          <p:nvPr>
            <p:ph type="subTitle" idx="15"/>
          </p:nvPr>
        </p:nvSpPr>
        <p:spPr>
          <a:xfrm>
            <a:off x="5576475" y="2990875"/>
            <a:ext cx="2825400" cy="5727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600"/>
              <a:buFont typeface="Jost ExtraBold"/>
              <a:buNone/>
              <a:defRPr sz="1600">
                <a:solidFill>
                  <a:srgbClr val="0E00A3"/>
                </a:solidFill>
                <a:latin typeface="Jost ExtraBold"/>
                <a:ea typeface="Jost ExtraBold"/>
                <a:cs typeface="Jost ExtraBold"/>
                <a:sym typeface="Jost ExtraBold"/>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ote">
  <p:cSld name="CUSTOM_3">
    <p:bg>
      <p:bgPr>
        <a:blipFill>
          <a:blip r:embed="rId2">
            <a:alphaModFix/>
          </a:blip>
          <a:stretch>
            <a:fillRect/>
          </a:stretch>
        </a:blipFill>
        <a:effectLst/>
      </p:bgPr>
    </p:bg>
    <p:spTree>
      <p:nvGrpSpPr>
        <p:cNvPr id="1" name="Shape 960"/>
        <p:cNvGrpSpPr/>
        <p:nvPr/>
      </p:nvGrpSpPr>
      <p:grpSpPr>
        <a:xfrm>
          <a:off x="0" y="0"/>
          <a:ext cx="0" cy="0"/>
          <a:chOff x="0" y="0"/>
          <a:chExt cx="0" cy="0"/>
        </a:xfrm>
      </p:grpSpPr>
      <p:sp>
        <p:nvSpPr>
          <p:cNvPr id="961" name="Google Shape;961;p51"/>
          <p:cNvSpPr txBox="1">
            <a:spLocks noGrp="1"/>
          </p:cNvSpPr>
          <p:nvPr>
            <p:ph type="title"/>
          </p:nvPr>
        </p:nvSpPr>
        <p:spPr>
          <a:xfrm>
            <a:off x="3538725" y="3217275"/>
            <a:ext cx="3916500" cy="572700"/>
          </a:xfrm>
          <a:prstGeom prst="rect">
            <a:avLst/>
          </a:prstGeom>
        </p:spPr>
        <p:txBody>
          <a:bodyPr spcFirstLastPara="1" wrap="square" lIns="91425" tIns="91425" rIns="91425" bIns="91425" anchor="t" anchorCtr="0">
            <a:noAutofit/>
          </a:bodyPr>
          <a:lstStyle>
            <a:lvl1pPr lvl="0" algn="r">
              <a:lnSpc>
                <a:spcPct val="85000"/>
              </a:lnSpc>
              <a:spcBef>
                <a:spcPts val="0"/>
              </a:spcBef>
              <a:spcAft>
                <a:spcPts val="0"/>
              </a:spcAft>
              <a:buSzPts val="3100"/>
              <a:buNone/>
              <a:defRPr sz="3000"/>
            </a:lvl1pPr>
            <a:lvl2pPr lvl="1" algn="ctr">
              <a:spcBef>
                <a:spcPts val="0"/>
              </a:spcBef>
              <a:spcAft>
                <a:spcPts val="0"/>
              </a:spcAft>
              <a:buClr>
                <a:srgbClr val="0E00A3"/>
              </a:buClr>
              <a:buSzPts val="2200"/>
              <a:buNone/>
              <a:defRPr sz="2200">
                <a:solidFill>
                  <a:srgbClr val="0E00A3"/>
                </a:solidFill>
              </a:defRPr>
            </a:lvl2pPr>
            <a:lvl3pPr lvl="2" algn="ctr">
              <a:spcBef>
                <a:spcPts val="0"/>
              </a:spcBef>
              <a:spcAft>
                <a:spcPts val="0"/>
              </a:spcAft>
              <a:buClr>
                <a:srgbClr val="0E00A3"/>
              </a:buClr>
              <a:buSzPts val="2200"/>
              <a:buNone/>
              <a:defRPr sz="2200">
                <a:solidFill>
                  <a:srgbClr val="0E00A3"/>
                </a:solidFill>
              </a:defRPr>
            </a:lvl3pPr>
            <a:lvl4pPr lvl="3" algn="ctr">
              <a:spcBef>
                <a:spcPts val="0"/>
              </a:spcBef>
              <a:spcAft>
                <a:spcPts val="0"/>
              </a:spcAft>
              <a:buClr>
                <a:srgbClr val="0E00A3"/>
              </a:buClr>
              <a:buSzPts val="2200"/>
              <a:buNone/>
              <a:defRPr sz="2200">
                <a:solidFill>
                  <a:srgbClr val="0E00A3"/>
                </a:solidFill>
              </a:defRPr>
            </a:lvl4pPr>
            <a:lvl5pPr lvl="4" algn="ctr">
              <a:spcBef>
                <a:spcPts val="0"/>
              </a:spcBef>
              <a:spcAft>
                <a:spcPts val="0"/>
              </a:spcAft>
              <a:buClr>
                <a:srgbClr val="0E00A3"/>
              </a:buClr>
              <a:buSzPts val="2200"/>
              <a:buNone/>
              <a:defRPr sz="2200">
                <a:solidFill>
                  <a:srgbClr val="0E00A3"/>
                </a:solidFill>
              </a:defRPr>
            </a:lvl5pPr>
            <a:lvl6pPr lvl="5" algn="ctr">
              <a:spcBef>
                <a:spcPts val="0"/>
              </a:spcBef>
              <a:spcAft>
                <a:spcPts val="0"/>
              </a:spcAft>
              <a:buClr>
                <a:srgbClr val="0E00A3"/>
              </a:buClr>
              <a:buSzPts val="2200"/>
              <a:buNone/>
              <a:defRPr sz="2200">
                <a:solidFill>
                  <a:srgbClr val="0E00A3"/>
                </a:solidFill>
              </a:defRPr>
            </a:lvl6pPr>
            <a:lvl7pPr lvl="6" algn="ctr">
              <a:spcBef>
                <a:spcPts val="0"/>
              </a:spcBef>
              <a:spcAft>
                <a:spcPts val="0"/>
              </a:spcAft>
              <a:buClr>
                <a:srgbClr val="0E00A3"/>
              </a:buClr>
              <a:buSzPts val="2200"/>
              <a:buNone/>
              <a:defRPr sz="2200">
                <a:solidFill>
                  <a:srgbClr val="0E00A3"/>
                </a:solidFill>
              </a:defRPr>
            </a:lvl7pPr>
            <a:lvl8pPr lvl="7" algn="ctr">
              <a:spcBef>
                <a:spcPts val="0"/>
              </a:spcBef>
              <a:spcAft>
                <a:spcPts val="0"/>
              </a:spcAft>
              <a:buClr>
                <a:srgbClr val="0E00A3"/>
              </a:buClr>
              <a:buSzPts val="2200"/>
              <a:buNone/>
              <a:defRPr sz="2200">
                <a:solidFill>
                  <a:srgbClr val="0E00A3"/>
                </a:solidFill>
              </a:defRPr>
            </a:lvl8pPr>
            <a:lvl9pPr lvl="8" algn="ctr">
              <a:spcBef>
                <a:spcPts val="0"/>
              </a:spcBef>
              <a:spcAft>
                <a:spcPts val="0"/>
              </a:spcAft>
              <a:buClr>
                <a:srgbClr val="0E00A3"/>
              </a:buClr>
              <a:buSzPts val="2200"/>
              <a:buNone/>
              <a:defRPr sz="2200">
                <a:solidFill>
                  <a:srgbClr val="0E00A3"/>
                </a:solidFill>
              </a:defRPr>
            </a:lvl9pPr>
          </a:lstStyle>
          <a:p>
            <a:endParaRPr/>
          </a:p>
        </p:txBody>
      </p:sp>
      <p:sp>
        <p:nvSpPr>
          <p:cNvPr id="962" name="Google Shape;962;p51"/>
          <p:cNvSpPr txBox="1">
            <a:spLocks noGrp="1"/>
          </p:cNvSpPr>
          <p:nvPr>
            <p:ph type="subTitle" idx="1"/>
          </p:nvPr>
        </p:nvSpPr>
        <p:spPr>
          <a:xfrm>
            <a:off x="1688775" y="1329525"/>
            <a:ext cx="5766300" cy="1782000"/>
          </a:xfrm>
          <a:prstGeom prst="rect">
            <a:avLst/>
          </a:prstGeom>
        </p:spPr>
        <p:txBody>
          <a:bodyPr spcFirstLastPara="1" wrap="square" lIns="91425" tIns="91425" rIns="91425" bIns="91425" anchor="b" anchorCtr="0">
            <a:noAutofit/>
          </a:bodyPr>
          <a:lstStyle>
            <a:lvl1pPr lvl="0" algn="r">
              <a:spcBef>
                <a:spcPts val="0"/>
              </a:spcBef>
              <a:spcAft>
                <a:spcPts val="0"/>
              </a:spcAft>
              <a:buSzPts val="900"/>
              <a:buNone/>
              <a:defRPr sz="1600"/>
            </a:lvl1pPr>
            <a:lvl2pPr lvl="1" algn="ctr">
              <a:spcBef>
                <a:spcPts val="0"/>
              </a:spcBef>
              <a:spcAft>
                <a:spcPts val="0"/>
              </a:spcAft>
              <a:buSzPts val="2000"/>
              <a:buNone/>
              <a:defRPr sz="2000"/>
            </a:lvl2pPr>
            <a:lvl3pPr lvl="2" algn="ctr">
              <a:spcBef>
                <a:spcPts val="0"/>
              </a:spcBef>
              <a:spcAft>
                <a:spcPts val="0"/>
              </a:spcAft>
              <a:buSzPts val="2000"/>
              <a:buNone/>
              <a:defRPr sz="2000"/>
            </a:lvl3pPr>
            <a:lvl4pPr lvl="3" algn="ctr">
              <a:spcBef>
                <a:spcPts val="0"/>
              </a:spcBef>
              <a:spcAft>
                <a:spcPts val="0"/>
              </a:spcAft>
              <a:buSzPts val="2000"/>
              <a:buNone/>
              <a:defRPr sz="2000"/>
            </a:lvl4pPr>
            <a:lvl5pPr lvl="4" algn="ctr">
              <a:spcBef>
                <a:spcPts val="0"/>
              </a:spcBef>
              <a:spcAft>
                <a:spcPts val="0"/>
              </a:spcAft>
              <a:buSzPts val="2000"/>
              <a:buNone/>
              <a:defRPr sz="2000"/>
            </a:lvl5pPr>
            <a:lvl6pPr lvl="5" algn="ctr">
              <a:spcBef>
                <a:spcPts val="0"/>
              </a:spcBef>
              <a:spcAft>
                <a:spcPts val="0"/>
              </a:spcAft>
              <a:buSzPts val="2000"/>
              <a:buNone/>
              <a:defRPr sz="2000"/>
            </a:lvl6pPr>
            <a:lvl7pPr lvl="6" algn="ctr">
              <a:spcBef>
                <a:spcPts val="0"/>
              </a:spcBef>
              <a:spcAft>
                <a:spcPts val="0"/>
              </a:spcAft>
              <a:buSzPts val="2000"/>
              <a:buNone/>
              <a:defRPr sz="2000"/>
            </a:lvl7pPr>
            <a:lvl8pPr lvl="7" algn="ctr">
              <a:spcBef>
                <a:spcPts val="0"/>
              </a:spcBef>
              <a:spcAft>
                <a:spcPts val="0"/>
              </a:spcAft>
              <a:buSzPts val="2000"/>
              <a:buNone/>
              <a:defRPr sz="2000"/>
            </a:lvl8pPr>
            <a:lvl9pPr lvl="8" algn="ctr">
              <a:spcBef>
                <a:spcPts val="0"/>
              </a:spcBef>
              <a:spcAft>
                <a:spcPts val="0"/>
              </a:spcAft>
              <a:buSzPts val="2000"/>
              <a:buNone/>
              <a:defRPr sz="2000"/>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1">
  <p:cSld name="CUSTOM_7">
    <p:spTree>
      <p:nvGrpSpPr>
        <p:cNvPr id="1" name="Shape 963"/>
        <p:cNvGrpSpPr/>
        <p:nvPr/>
      </p:nvGrpSpPr>
      <p:grpSpPr>
        <a:xfrm>
          <a:off x="0" y="0"/>
          <a:ext cx="0" cy="0"/>
          <a:chOff x="0" y="0"/>
          <a:chExt cx="0" cy="0"/>
        </a:xfrm>
      </p:grpSpPr>
      <p:sp>
        <p:nvSpPr>
          <p:cNvPr id="964" name="Google Shape;964;p52"/>
          <p:cNvSpPr txBox="1">
            <a:spLocks noGrp="1"/>
          </p:cNvSpPr>
          <p:nvPr>
            <p:ph type="title"/>
          </p:nvPr>
        </p:nvSpPr>
        <p:spPr>
          <a:xfrm flipH="1">
            <a:off x="1112350" y="1928550"/>
            <a:ext cx="5680500" cy="841800"/>
          </a:xfrm>
          <a:prstGeom prst="rect">
            <a:avLst/>
          </a:prstGeom>
        </p:spPr>
        <p:txBody>
          <a:bodyPr spcFirstLastPara="1" wrap="square" lIns="91425" tIns="91425" rIns="91425" bIns="91425" anchor="b" anchorCtr="0">
            <a:noAutofit/>
          </a:bodyPr>
          <a:lstStyle>
            <a:lvl1pPr lvl="0" algn="r">
              <a:lnSpc>
                <a:spcPct val="85000"/>
              </a:lnSpc>
              <a:spcBef>
                <a:spcPts val="0"/>
              </a:spcBef>
              <a:spcAft>
                <a:spcPts val="0"/>
              </a:spcAft>
              <a:buSzPts val="3600"/>
              <a:buNone/>
              <a:defRPr sz="5200"/>
            </a:lvl1pPr>
            <a:lvl2pPr lvl="1" algn="r">
              <a:spcBef>
                <a:spcPts val="0"/>
              </a:spcBef>
              <a:spcAft>
                <a:spcPts val="0"/>
              </a:spcAft>
              <a:buSzPts val="3600"/>
              <a:buNone/>
              <a:defRPr sz="3600"/>
            </a:lvl2pPr>
            <a:lvl3pPr lvl="2" algn="r">
              <a:spcBef>
                <a:spcPts val="0"/>
              </a:spcBef>
              <a:spcAft>
                <a:spcPts val="0"/>
              </a:spcAft>
              <a:buSzPts val="3600"/>
              <a:buNone/>
              <a:defRPr sz="3600"/>
            </a:lvl3pPr>
            <a:lvl4pPr lvl="3" algn="r">
              <a:spcBef>
                <a:spcPts val="0"/>
              </a:spcBef>
              <a:spcAft>
                <a:spcPts val="0"/>
              </a:spcAft>
              <a:buSzPts val="3600"/>
              <a:buNone/>
              <a:defRPr sz="3600"/>
            </a:lvl4pPr>
            <a:lvl5pPr lvl="4" algn="r">
              <a:spcBef>
                <a:spcPts val="0"/>
              </a:spcBef>
              <a:spcAft>
                <a:spcPts val="0"/>
              </a:spcAft>
              <a:buSzPts val="3600"/>
              <a:buNone/>
              <a:defRPr sz="3600"/>
            </a:lvl5pPr>
            <a:lvl6pPr lvl="5" algn="r">
              <a:spcBef>
                <a:spcPts val="0"/>
              </a:spcBef>
              <a:spcAft>
                <a:spcPts val="0"/>
              </a:spcAft>
              <a:buSzPts val="3600"/>
              <a:buNone/>
              <a:defRPr sz="3600"/>
            </a:lvl6pPr>
            <a:lvl7pPr lvl="6" algn="r">
              <a:spcBef>
                <a:spcPts val="0"/>
              </a:spcBef>
              <a:spcAft>
                <a:spcPts val="0"/>
              </a:spcAft>
              <a:buSzPts val="3600"/>
              <a:buNone/>
              <a:defRPr sz="3600"/>
            </a:lvl7pPr>
            <a:lvl8pPr lvl="7" algn="r">
              <a:spcBef>
                <a:spcPts val="0"/>
              </a:spcBef>
              <a:spcAft>
                <a:spcPts val="0"/>
              </a:spcAft>
              <a:buSzPts val="3600"/>
              <a:buNone/>
              <a:defRPr sz="3600"/>
            </a:lvl8pPr>
            <a:lvl9pPr lvl="8" algn="r">
              <a:spcBef>
                <a:spcPts val="0"/>
              </a:spcBef>
              <a:spcAft>
                <a:spcPts val="0"/>
              </a:spcAft>
              <a:buSzPts val="3600"/>
              <a:buNone/>
              <a:defRPr sz="3600"/>
            </a:lvl9pPr>
          </a:lstStyle>
          <a:p>
            <a:endParaRPr/>
          </a:p>
        </p:txBody>
      </p:sp>
      <p:sp>
        <p:nvSpPr>
          <p:cNvPr id="965" name="Google Shape;965;p52"/>
          <p:cNvSpPr txBox="1">
            <a:spLocks noGrp="1"/>
          </p:cNvSpPr>
          <p:nvPr>
            <p:ph type="subTitle" idx="1"/>
          </p:nvPr>
        </p:nvSpPr>
        <p:spPr>
          <a:xfrm flipH="1">
            <a:off x="1112350" y="2770350"/>
            <a:ext cx="5680500" cy="4446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600"/>
            </a:lvl1pPr>
            <a:lvl2pPr lvl="1" algn="r">
              <a:lnSpc>
                <a:spcPct val="100000"/>
              </a:lnSpc>
              <a:spcBef>
                <a:spcPts val="0"/>
              </a:spcBef>
              <a:spcAft>
                <a:spcPts val="0"/>
              </a:spcAft>
              <a:buSzPts val="1800"/>
              <a:buNone/>
              <a:defRPr sz="1800"/>
            </a:lvl2pPr>
            <a:lvl3pPr lvl="2" algn="r">
              <a:lnSpc>
                <a:spcPct val="100000"/>
              </a:lnSpc>
              <a:spcBef>
                <a:spcPts val="0"/>
              </a:spcBef>
              <a:spcAft>
                <a:spcPts val="0"/>
              </a:spcAft>
              <a:buSzPts val="1800"/>
              <a:buNone/>
              <a:defRPr sz="1800"/>
            </a:lvl3pPr>
            <a:lvl4pPr lvl="3" algn="r">
              <a:lnSpc>
                <a:spcPct val="100000"/>
              </a:lnSpc>
              <a:spcBef>
                <a:spcPts val="0"/>
              </a:spcBef>
              <a:spcAft>
                <a:spcPts val="0"/>
              </a:spcAft>
              <a:buSzPts val="1800"/>
              <a:buNone/>
              <a:defRPr sz="1800"/>
            </a:lvl4pPr>
            <a:lvl5pPr lvl="4" algn="r">
              <a:lnSpc>
                <a:spcPct val="100000"/>
              </a:lnSpc>
              <a:spcBef>
                <a:spcPts val="0"/>
              </a:spcBef>
              <a:spcAft>
                <a:spcPts val="0"/>
              </a:spcAft>
              <a:buSzPts val="1800"/>
              <a:buNone/>
              <a:defRPr sz="1800"/>
            </a:lvl5pPr>
            <a:lvl6pPr lvl="5" algn="r">
              <a:lnSpc>
                <a:spcPct val="100000"/>
              </a:lnSpc>
              <a:spcBef>
                <a:spcPts val="0"/>
              </a:spcBef>
              <a:spcAft>
                <a:spcPts val="0"/>
              </a:spcAft>
              <a:buSzPts val="1800"/>
              <a:buNone/>
              <a:defRPr sz="1800"/>
            </a:lvl6pPr>
            <a:lvl7pPr lvl="6" algn="r">
              <a:lnSpc>
                <a:spcPct val="100000"/>
              </a:lnSpc>
              <a:spcBef>
                <a:spcPts val="0"/>
              </a:spcBef>
              <a:spcAft>
                <a:spcPts val="0"/>
              </a:spcAft>
              <a:buSzPts val="1800"/>
              <a:buNone/>
              <a:defRPr sz="1800"/>
            </a:lvl7pPr>
            <a:lvl8pPr lvl="7" algn="r">
              <a:lnSpc>
                <a:spcPct val="100000"/>
              </a:lnSpc>
              <a:spcBef>
                <a:spcPts val="0"/>
              </a:spcBef>
              <a:spcAft>
                <a:spcPts val="0"/>
              </a:spcAft>
              <a:buSzPts val="1800"/>
              <a:buNone/>
              <a:defRPr sz="1800"/>
            </a:lvl8pPr>
            <a:lvl9pPr lvl="8" algn="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2">
  <p:cSld name="CUSTOM_7_1">
    <p:bg>
      <p:bgPr>
        <a:blipFill>
          <a:blip r:embed="rId2">
            <a:alphaModFix/>
          </a:blip>
          <a:stretch>
            <a:fillRect/>
          </a:stretch>
        </a:blipFill>
        <a:effectLst/>
      </p:bgPr>
    </p:bg>
    <p:spTree>
      <p:nvGrpSpPr>
        <p:cNvPr id="1" name="Shape 966"/>
        <p:cNvGrpSpPr/>
        <p:nvPr/>
      </p:nvGrpSpPr>
      <p:grpSpPr>
        <a:xfrm>
          <a:off x="0" y="0"/>
          <a:ext cx="0" cy="0"/>
          <a:chOff x="0" y="0"/>
          <a:chExt cx="0" cy="0"/>
        </a:xfrm>
      </p:grpSpPr>
      <p:sp>
        <p:nvSpPr>
          <p:cNvPr id="967" name="Google Shape;967;p53"/>
          <p:cNvSpPr txBox="1">
            <a:spLocks noGrp="1"/>
          </p:cNvSpPr>
          <p:nvPr>
            <p:ph type="title"/>
          </p:nvPr>
        </p:nvSpPr>
        <p:spPr>
          <a:xfrm>
            <a:off x="2047650" y="1920225"/>
            <a:ext cx="5048700" cy="16230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SzPts val="3600"/>
              <a:buNone/>
              <a:defRPr sz="52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968" name="Google Shape;968;p53"/>
          <p:cNvSpPr txBox="1">
            <a:spLocks noGrp="1"/>
          </p:cNvSpPr>
          <p:nvPr>
            <p:ph type="subTitle" idx="1"/>
          </p:nvPr>
        </p:nvSpPr>
        <p:spPr>
          <a:xfrm>
            <a:off x="2047638" y="3543375"/>
            <a:ext cx="5048700" cy="444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969" name="Google Shape;969;p53"/>
          <p:cNvSpPr txBox="1">
            <a:spLocks noGrp="1"/>
          </p:cNvSpPr>
          <p:nvPr>
            <p:ph type="title" idx="2" hasCustomPrompt="1"/>
          </p:nvPr>
        </p:nvSpPr>
        <p:spPr>
          <a:xfrm>
            <a:off x="3975250" y="766575"/>
            <a:ext cx="1193400" cy="750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12000"/>
              <a:buNone/>
              <a:defRPr sz="52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only 1">
  <p:cSld name="CUSTOM_8">
    <p:bg>
      <p:bgPr>
        <a:blipFill>
          <a:blip r:embed="rId2">
            <a:alphaModFix/>
          </a:blip>
          <a:stretch>
            <a:fillRect/>
          </a:stretch>
        </a:blipFill>
        <a:effectLst/>
      </p:bgPr>
    </p:bg>
    <p:spTree>
      <p:nvGrpSpPr>
        <p:cNvPr id="1" name="Shape 970"/>
        <p:cNvGrpSpPr/>
        <p:nvPr/>
      </p:nvGrpSpPr>
      <p:grpSpPr>
        <a:xfrm>
          <a:off x="0" y="0"/>
          <a:ext cx="0" cy="0"/>
          <a:chOff x="0" y="0"/>
          <a:chExt cx="0" cy="0"/>
        </a:xfrm>
      </p:grpSpPr>
      <p:sp>
        <p:nvSpPr>
          <p:cNvPr id="971" name="Google Shape;971;p54"/>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Clr>
                <a:schemeClr val="dk2"/>
              </a:buClr>
              <a:buSzPts val="2800"/>
              <a:buNone/>
              <a:defRPr>
                <a:solidFill>
                  <a:schemeClr val="dk2"/>
                </a:solidFill>
              </a:defRPr>
            </a:lvl1pPr>
            <a:lvl2pPr lvl="1">
              <a:spcBef>
                <a:spcPts val="0"/>
              </a:spcBef>
              <a:spcAft>
                <a:spcPts val="0"/>
              </a:spcAft>
              <a:buClr>
                <a:schemeClr val="dk2"/>
              </a:buClr>
              <a:buSzPts val="2800"/>
              <a:buNone/>
              <a:defRPr sz="2800">
                <a:solidFill>
                  <a:schemeClr val="dk2"/>
                </a:solidFill>
              </a:defRPr>
            </a:lvl2pPr>
            <a:lvl3pPr lvl="2">
              <a:spcBef>
                <a:spcPts val="0"/>
              </a:spcBef>
              <a:spcAft>
                <a:spcPts val="0"/>
              </a:spcAft>
              <a:buClr>
                <a:schemeClr val="dk2"/>
              </a:buClr>
              <a:buSzPts val="2800"/>
              <a:buNone/>
              <a:defRPr sz="2800">
                <a:solidFill>
                  <a:schemeClr val="dk2"/>
                </a:solidFill>
              </a:defRPr>
            </a:lvl3pPr>
            <a:lvl4pPr lvl="3">
              <a:spcBef>
                <a:spcPts val="0"/>
              </a:spcBef>
              <a:spcAft>
                <a:spcPts val="0"/>
              </a:spcAft>
              <a:buClr>
                <a:schemeClr val="dk2"/>
              </a:buClr>
              <a:buSzPts val="2800"/>
              <a:buNone/>
              <a:defRPr sz="2800">
                <a:solidFill>
                  <a:schemeClr val="dk2"/>
                </a:solidFill>
              </a:defRPr>
            </a:lvl4pPr>
            <a:lvl5pPr lvl="4">
              <a:spcBef>
                <a:spcPts val="0"/>
              </a:spcBef>
              <a:spcAft>
                <a:spcPts val="0"/>
              </a:spcAft>
              <a:buClr>
                <a:schemeClr val="dk2"/>
              </a:buClr>
              <a:buSzPts val="2800"/>
              <a:buNone/>
              <a:defRPr sz="2800">
                <a:solidFill>
                  <a:schemeClr val="dk2"/>
                </a:solidFill>
              </a:defRPr>
            </a:lvl5pPr>
            <a:lvl6pPr lvl="5">
              <a:spcBef>
                <a:spcPts val="0"/>
              </a:spcBef>
              <a:spcAft>
                <a:spcPts val="0"/>
              </a:spcAft>
              <a:buClr>
                <a:schemeClr val="dk2"/>
              </a:buClr>
              <a:buSzPts val="2800"/>
              <a:buNone/>
              <a:defRPr sz="2800">
                <a:solidFill>
                  <a:schemeClr val="dk2"/>
                </a:solidFill>
              </a:defRPr>
            </a:lvl6pPr>
            <a:lvl7pPr lvl="6">
              <a:spcBef>
                <a:spcPts val="0"/>
              </a:spcBef>
              <a:spcAft>
                <a:spcPts val="0"/>
              </a:spcAft>
              <a:buClr>
                <a:schemeClr val="dk2"/>
              </a:buClr>
              <a:buSzPts val="2800"/>
              <a:buNone/>
              <a:defRPr sz="2800">
                <a:solidFill>
                  <a:schemeClr val="dk2"/>
                </a:solidFill>
              </a:defRPr>
            </a:lvl7pPr>
            <a:lvl8pPr lvl="7">
              <a:spcBef>
                <a:spcPts val="0"/>
              </a:spcBef>
              <a:spcAft>
                <a:spcPts val="0"/>
              </a:spcAft>
              <a:buClr>
                <a:schemeClr val="dk2"/>
              </a:buClr>
              <a:buSzPts val="2800"/>
              <a:buNone/>
              <a:defRPr sz="2800">
                <a:solidFill>
                  <a:schemeClr val="dk2"/>
                </a:solidFill>
              </a:defRPr>
            </a:lvl8pPr>
            <a:lvl9pPr lvl="8">
              <a:spcBef>
                <a:spcPts val="0"/>
              </a:spcBef>
              <a:spcAft>
                <a:spcPts val="0"/>
              </a:spcAft>
              <a:buClr>
                <a:schemeClr val="dk2"/>
              </a:buClr>
              <a:buSzPts val="2800"/>
              <a:buNone/>
              <a:defRPr sz="2800">
                <a:solidFill>
                  <a:schemeClr val="dk2"/>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ext">
  <p:cSld name="CUSTOM_4">
    <p:spTree>
      <p:nvGrpSpPr>
        <p:cNvPr id="1" name="Shape 972"/>
        <p:cNvGrpSpPr/>
        <p:nvPr/>
      </p:nvGrpSpPr>
      <p:grpSpPr>
        <a:xfrm>
          <a:off x="0" y="0"/>
          <a:ext cx="0" cy="0"/>
          <a:chOff x="0" y="0"/>
          <a:chExt cx="0" cy="0"/>
        </a:xfrm>
      </p:grpSpPr>
      <p:sp>
        <p:nvSpPr>
          <p:cNvPr id="973" name="Google Shape;973;p55"/>
          <p:cNvSpPr txBox="1">
            <a:spLocks noGrp="1"/>
          </p:cNvSpPr>
          <p:nvPr>
            <p:ph type="title"/>
          </p:nvPr>
        </p:nvSpPr>
        <p:spPr>
          <a:xfrm>
            <a:off x="2103400" y="2616600"/>
            <a:ext cx="4937100" cy="12489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SzPts val="3100"/>
              <a:buNone/>
              <a:defRPr sz="8000"/>
            </a:lvl1pPr>
            <a:lvl2pPr lvl="1">
              <a:spcBef>
                <a:spcPts val="0"/>
              </a:spcBef>
              <a:spcAft>
                <a:spcPts val="0"/>
              </a:spcAft>
              <a:buClr>
                <a:srgbClr val="0E00A3"/>
              </a:buClr>
              <a:buSzPts val="2800"/>
              <a:buNone/>
              <a:defRPr sz="2800">
                <a:solidFill>
                  <a:srgbClr val="0E00A3"/>
                </a:solidFill>
              </a:defRPr>
            </a:lvl2pPr>
            <a:lvl3pPr lvl="2">
              <a:spcBef>
                <a:spcPts val="0"/>
              </a:spcBef>
              <a:spcAft>
                <a:spcPts val="0"/>
              </a:spcAft>
              <a:buClr>
                <a:srgbClr val="0E00A3"/>
              </a:buClr>
              <a:buSzPts val="2800"/>
              <a:buNone/>
              <a:defRPr sz="2800">
                <a:solidFill>
                  <a:srgbClr val="0E00A3"/>
                </a:solidFill>
              </a:defRPr>
            </a:lvl3pPr>
            <a:lvl4pPr lvl="3">
              <a:spcBef>
                <a:spcPts val="0"/>
              </a:spcBef>
              <a:spcAft>
                <a:spcPts val="0"/>
              </a:spcAft>
              <a:buClr>
                <a:srgbClr val="0E00A3"/>
              </a:buClr>
              <a:buSzPts val="2800"/>
              <a:buNone/>
              <a:defRPr sz="2800">
                <a:solidFill>
                  <a:srgbClr val="0E00A3"/>
                </a:solidFill>
              </a:defRPr>
            </a:lvl4pPr>
            <a:lvl5pPr lvl="4">
              <a:spcBef>
                <a:spcPts val="0"/>
              </a:spcBef>
              <a:spcAft>
                <a:spcPts val="0"/>
              </a:spcAft>
              <a:buClr>
                <a:srgbClr val="0E00A3"/>
              </a:buClr>
              <a:buSzPts val="2800"/>
              <a:buNone/>
              <a:defRPr sz="2800">
                <a:solidFill>
                  <a:srgbClr val="0E00A3"/>
                </a:solidFill>
              </a:defRPr>
            </a:lvl5pPr>
            <a:lvl6pPr lvl="5">
              <a:spcBef>
                <a:spcPts val="0"/>
              </a:spcBef>
              <a:spcAft>
                <a:spcPts val="0"/>
              </a:spcAft>
              <a:buClr>
                <a:srgbClr val="0E00A3"/>
              </a:buClr>
              <a:buSzPts val="2800"/>
              <a:buNone/>
              <a:defRPr sz="2800">
                <a:solidFill>
                  <a:srgbClr val="0E00A3"/>
                </a:solidFill>
              </a:defRPr>
            </a:lvl6pPr>
            <a:lvl7pPr lvl="6">
              <a:spcBef>
                <a:spcPts val="0"/>
              </a:spcBef>
              <a:spcAft>
                <a:spcPts val="0"/>
              </a:spcAft>
              <a:buClr>
                <a:srgbClr val="0E00A3"/>
              </a:buClr>
              <a:buSzPts val="2800"/>
              <a:buNone/>
              <a:defRPr sz="2800">
                <a:solidFill>
                  <a:srgbClr val="0E00A3"/>
                </a:solidFill>
              </a:defRPr>
            </a:lvl7pPr>
            <a:lvl8pPr lvl="7">
              <a:spcBef>
                <a:spcPts val="0"/>
              </a:spcBef>
              <a:spcAft>
                <a:spcPts val="0"/>
              </a:spcAft>
              <a:buClr>
                <a:srgbClr val="0E00A3"/>
              </a:buClr>
              <a:buSzPts val="2800"/>
              <a:buNone/>
              <a:defRPr sz="2800">
                <a:solidFill>
                  <a:srgbClr val="0E00A3"/>
                </a:solidFill>
              </a:defRPr>
            </a:lvl8pPr>
            <a:lvl9pPr lvl="8">
              <a:spcBef>
                <a:spcPts val="0"/>
              </a:spcBef>
              <a:spcAft>
                <a:spcPts val="0"/>
              </a:spcAft>
              <a:buClr>
                <a:srgbClr val="0E00A3"/>
              </a:buClr>
              <a:buSzPts val="2800"/>
              <a:buNone/>
              <a:defRPr sz="2800">
                <a:solidFill>
                  <a:srgbClr val="0E00A3"/>
                </a:solidFill>
              </a:defRPr>
            </a:lvl9pPr>
          </a:lstStyle>
          <a:p>
            <a:endParaRPr/>
          </a:p>
        </p:txBody>
      </p:sp>
      <p:sp>
        <p:nvSpPr>
          <p:cNvPr id="974" name="Google Shape;974;p55"/>
          <p:cNvSpPr txBox="1">
            <a:spLocks noGrp="1"/>
          </p:cNvSpPr>
          <p:nvPr>
            <p:ph type="subTitle" idx="1"/>
          </p:nvPr>
        </p:nvSpPr>
        <p:spPr>
          <a:xfrm>
            <a:off x="2103438" y="3676503"/>
            <a:ext cx="4937100" cy="6792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6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ext 1">
  <p:cSld name="CUSTOM_4_1">
    <p:bg>
      <p:bgPr>
        <a:blipFill>
          <a:blip r:embed="rId2">
            <a:alphaModFix/>
          </a:blip>
          <a:stretch>
            <a:fillRect/>
          </a:stretch>
        </a:blipFill>
        <a:effectLst/>
      </p:bgPr>
    </p:bg>
    <p:spTree>
      <p:nvGrpSpPr>
        <p:cNvPr id="1" name="Shape 975"/>
        <p:cNvGrpSpPr/>
        <p:nvPr/>
      </p:nvGrpSpPr>
      <p:grpSpPr>
        <a:xfrm>
          <a:off x="0" y="0"/>
          <a:ext cx="0" cy="0"/>
          <a:chOff x="0" y="0"/>
          <a:chExt cx="0" cy="0"/>
        </a:xfrm>
      </p:grpSpPr>
      <p:sp>
        <p:nvSpPr>
          <p:cNvPr id="976" name="Google Shape;976;p56"/>
          <p:cNvSpPr txBox="1">
            <a:spLocks noGrp="1"/>
          </p:cNvSpPr>
          <p:nvPr>
            <p:ph type="title"/>
          </p:nvPr>
        </p:nvSpPr>
        <p:spPr>
          <a:xfrm>
            <a:off x="1013156" y="1385388"/>
            <a:ext cx="3834900" cy="15084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0AE7FF"/>
              </a:buClr>
              <a:buSzPts val="3100"/>
              <a:buNone/>
              <a:defRPr>
                <a:solidFill>
                  <a:srgbClr val="0AE7FF"/>
                </a:solidFill>
              </a:defRPr>
            </a:lvl1pPr>
            <a:lvl2pPr lvl="1">
              <a:spcBef>
                <a:spcPts val="0"/>
              </a:spcBef>
              <a:spcAft>
                <a:spcPts val="0"/>
              </a:spcAft>
              <a:buClr>
                <a:srgbClr val="0AE7FF"/>
              </a:buClr>
              <a:buSzPts val="3100"/>
              <a:buNone/>
              <a:defRPr>
                <a:solidFill>
                  <a:srgbClr val="0AE7FF"/>
                </a:solidFill>
              </a:defRPr>
            </a:lvl2pPr>
            <a:lvl3pPr lvl="2">
              <a:spcBef>
                <a:spcPts val="0"/>
              </a:spcBef>
              <a:spcAft>
                <a:spcPts val="0"/>
              </a:spcAft>
              <a:buClr>
                <a:srgbClr val="0AE7FF"/>
              </a:buClr>
              <a:buSzPts val="3100"/>
              <a:buNone/>
              <a:defRPr>
                <a:solidFill>
                  <a:srgbClr val="0AE7FF"/>
                </a:solidFill>
              </a:defRPr>
            </a:lvl3pPr>
            <a:lvl4pPr lvl="3">
              <a:spcBef>
                <a:spcPts val="0"/>
              </a:spcBef>
              <a:spcAft>
                <a:spcPts val="0"/>
              </a:spcAft>
              <a:buClr>
                <a:srgbClr val="0AE7FF"/>
              </a:buClr>
              <a:buSzPts val="3100"/>
              <a:buNone/>
              <a:defRPr>
                <a:solidFill>
                  <a:srgbClr val="0AE7FF"/>
                </a:solidFill>
              </a:defRPr>
            </a:lvl4pPr>
            <a:lvl5pPr lvl="4">
              <a:spcBef>
                <a:spcPts val="0"/>
              </a:spcBef>
              <a:spcAft>
                <a:spcPts val="0"/>
              </a:spcAft>
              <a:buClr>
                <a:srgbClr val="0AE7FF"/>
              </a:buClr>
              <a:buSzPts val="3100"/>
              <a:buNone/>
              <a:defRPr>
                <a:solidFill>
                  <a:srgbClr val="0AE7FF"/>
                </a:solidFill>
              </a:defRPr>
            </a:lvl5pPr>
            <a:lvl6pPr lvl="5">
              <a:spcBef>
                <a:spcPts val="0"/>
              </a:spcBef>
              <a:spcAft>
                <a:spcPts val="0"/>
              </a:spcAft>
              <a:buClr>
                <a:srgbClr val="0AE7FF"/>
              </a:buClr>
              <a:buSzPts val="3100"/>
              <a:buNone/>
              <a:defRPr>
                <a:solidFill>
                  <a:srgbClr val="0AE7FF"/>
                </a:solidFill>
              </a:defRPr>
            </a:lvl6pPr>
            <a:lvl7pPr lvl="6">
              <a:spcBef>
                <a:spcPts val="0"/>
              </a:spcBef>
              <a:spcAft>
                <a:spcPts val="0"/>
              </a:spcAft>
              <a:buClr>
                <a:srgbClr val="0AE7FF"/>
              </a:buClr>
              <a:buSzPts val="3100"/>
              <a:buNone/>
              <a:defRPr>
                <a:solidFill>
                  <a:srgbClr val="0AE7FF"/>
                </a:solidFill>
              </a:defRPr>
            </a:lvl7pPr>
            <a:lvl8pPr lvl="7">
              <a:spcBef>
                <a:spcPts val="0"/>
              </a:spcBef>
              <a:spcAft>
                <a:spcPts val="0"/>
              </a:spcAft>
              <a:buClr>
                <a:srgbClr val="0AE7FF"/>
              </a:buClr>
              <a:buSzPts val="3100"/>
              <a:buNone/>
              <a:defRPr>
                <a:solidFill>
                  <a:srgbClr val="0AE7FF"/>
                </a:solidFill>
              </a:defRPr>
            </a:lvl8pPr>
            <a:lvl9pPr lvl="8">
              <a:spcBef>
                <a:spcPts val="0"/>
              </a:spcBef>
              <a:spcAft>
                <a:spcPts val="0"/>
              </a:spcAft>
              <a:buClr>
                <a:srgbClr val="0AE7FF"/>
              </a:buClr>
              <a:buSzPts val="3100"/>
              <a:buNone/>
              <a:defRPr>
                <a:solidFill>
                  <a:srgbClr val="0AE7FF"/>
                </a:solidFill>
              </a:defRPr>
            </a:lvl9pPr>
          </a:lstStyle>
          <a:p>
            <a:endParaRPr/>
          </a:p>
        </p:txBody>
      </p:sp>
      <p:sp>
        <p:nvSpPr>
          <p:cNvPr id="977" name="Google Shape;977;p56"/>
          <p:cNvSpPr txBox="1">
            <a:spLocks noGrp="1"/>
          </p:cNvSpPr>
          <p:nvPr>
            <p:ph type="subTitle" idx="1"/>
          </p:nvPr>
        </p:nvSpPr>
        <p:spPr>
          <a:xfrm>
            <a:off x="1143250" y="2908800"/>
            <a:ext cx="3575100" cy="965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2"/>
              </a:buClr>
              <a:buSzPts val="1400"/>
              <a:buNone/>
              <a:defRPr sz="1400">
                <a:solidFill>
                  <a:schemeClr val="dk2"/>
                </a:solidFill>
              </a:defRPr>
            </a:lvl1pPr>
            <a:lvl2pPr lvl="1" algn="ctr">
              <a:spcBef>
                <a:spcPts val="0"/>
              </a:spcBef>
              <a:spcAft>
                <a:spcPts val="0"/>
              </a:spcAft>
              <a:buClr>
                <a:schemeClr val="dk2"/>
              </a:buClr>
              <a:buSzPts val="1400"/>
              <a:buNone/>
              <a:defRPr>
                <a:solidFill>
                  <a:schemeClr val="dk2"/>
                </a:solidFill>
              </a:defRPr>
            </a:lvl2pPr>
            <a:lvl3pPr lvl="2" algn="ctr">
              <a:spcBef>
                <a:spcPts val="0"/>
              </a:spcBef>
              <a:spcAft>
                <a:spcPts val="0"/>
              </a:spcAft>
              <a:buClr>
                <a:schemeClr val="dk2"/>
              </a:buClr>
              <a:buSzPts val="1400"/>
              <a:buNone/>
              <a:defRPr>
                <a:solidFill>
                  <a:schemeClr val="dk2"/>
                </a:solidFill>
              </a:defRPr>
            </a:lvl3pPr>
            <a:lvl4pPr lvl="3" algn="ctr">
              <a:spcBef>
                <a:spcPts val="0"/>
              </a:spcBef>
              <a:spcAft>
                <a:spcPts val="0"/>
              </a:spcAft>
              <a:buClr>
                <a:schemeClr val="dk2"/>
              </a:buClr>
              <a:buSzPts val="1400"/>
              <a:buNone/>
              <a:defRPr>
                <a:solidFill>
                  <a:schemeClr val="dk2"/>
                </a:solidFill>
              </a:defRPr>
            </a:lvl4pPr>
            <a:lvl5pPr lvl="4" algn="ctr">
              <a:spcBef>
                <a:spcPts val="0"/>
              </a:spcBef>
              <a:spcAft>
                <a:spcPts val="0"/>
              </a:spcAft>
              <a:buClr>
                <a:schemeClr val="dk2"/>
              </a:buClr>
              <a:buSzPts val="1400"/>
              <a:buNone/>
              <a:defRPr>
                <a:solidFill>
                  <a:schemeClr val="dk2"/>
                </a:solidFill>
              </a:defRPr>
            </a:lvl5pPr>
            <a:lvl6pPr lvl="5" algn="ctr">
              <a:spcBef>
                <a:spcPts val="0"/>
              </a:spcBef>
              <a:spcAft>
                <a:spcPts val="0"/>
              </a:spcAft>
              <a:buClr>
                <a:schemeClr val="dk2"/>
              </a:buClr>
              <a:buSzPts val="1400"/>
              <a:buNone/>
              <a:defRPr>
                <a:solidFill>
                  <a:schemeClr val="dk2"/>
                </a:solidFill>
              </a:defRPr>
            </a:lvl6pPr>
            <a:lvl7pPr lvl="6" algn="ctr">
              <a:spcBef>
                <a:spcPts val="0"/>
              </a:spcBef>
              <a:spcAft>
                <a:spcPts val="0"/>
              </a:spcAft>
              <a:buClr>
                <a:schemeClr val="dk2"/>
              </a:buClr>
              <a:buSzPts val="1400"/>
              <a:buNone/>
              <a:defRPr>
                <a:solidFill>
                  <a:schemeClr val="dk2"/>
                </a:solidFill>
              </a:defRPr>
            </a:lvl7pPr>
            <a:lvl8pPr lvl="7" algn="ctr">
              <a:spcBef>
                <a:spcPts val="0"/>
              </a:spcBef>
              <a:spcAft>
                <a:spcPts val="0"/>
              </a:spcAft>
              <a:buClr>
                <a:schemeClr val="dk2"/>
              </a:buClr>
              <a:buSzPts val="1400"/>
              <a:buNone/>
              <a:defRPr>
                <a:solidFill>
                  <a:schemeClr val="dk2"/>
                </a:solidFill>
              </a:defRPr>
            </a:lvl8pPr>
            <a:lvl9pPr lvl="8" algn="ctr">
              <a:spcBef>
                <a:spcPts val="0"/>
              </a:spcBef>
              <a:spcAft>
                <a:spcPts val="0"/>
              </a:spcAft>
              <a:buClr>
                <a:schemeClr val="dk2"/>
              </a:buClr>
              <a:buSzPts val="1400"/>
              <a:buNone/>
              <a:defRPr>
                <a:solidFill>
                  <a:schemeClr val="dk2"/>
                </a:solidFill>
              </a:defRPr>
            </a:lvl9pPr>
          </a:lstStyle>
          <a:p>
            <a:endParaRPr/>
          </a:p>
        </p:txBody>
      </p:sp>
      <p:sp>
        <p:nvSpPr>
          <p:cNvPr id="978" name="Google Shape;978;p56"/>
          <p:cNvSpPr>
            <a:spLocks noGrp="1"/>
          </p:cNvSpPr>
          <p:nvPr>
            <p:ph type="pic" idx="2"/>
          </p:nvPr>
        </p:nvSpPr>
        <p:spPr>
          <a:xfrm>
            <a:off x="5210644" y="1131225"/>
            <a:ext cx="2920200" cy="2920200"/>
          </a:xfrm>
          <a:prstGeom prst="ellipse">
            <a:avLst/>
          </a:prstGeom>
          <a:noFill/>
          <a:ln>
            <a:noFill/>
          </a:ln>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ext 2">
  <p:cSld name="CUSTOM_4_1_1">
    <p:spTree>
      <p:nvGrpSpPr>
        <p:cNvPr id="1" name="Shape 979"/>
        <p:cNvGrpSpPr/>
        <p:nvPr/>
      </p:nvGrpSpPr>
      <p:grpSpPr>
        <a:xfrm>
          <a:off x="0" y="0"/>
          <a:ext cx="0" cy="0"/>
          <a:chOff x="0" y="0"/>
          <a:chExt cx="0" cy="0"/>
        </a:xfrm>
      </p:grpSpPr>
      <p:sp>
        <p:nvSpPr>
          <p:cNvPr id="980" name="Google Shape;980;p57"/>
          <p:cNvSpPr txBox="1">
            <a:spLocks noGrp="1"/>
          </p:cNvSpPr>
          <p:nvPr>
            <p:ph type="title"/>
          </p:nvPr>
        </p:nvSpPr>
        <p:spPr>
          <a:xfrm>
            <a:off x="1182989" y="1575450"/>
            <a:ext cx="2858100" cy="1026900"/>
          </a:xfrm>
          <a:prstGeom prst="rect">
            <a:avLst/>
          </a:prstGeom>
        </p:spPr>
        <p:txBody>
          <a:bodyPr spcFirstLastPara="1" wrap="square" lIns="91425" tIns="91425" rIns="91425" bIns="91425" anchor="b" anchorCtr="0">
            <a:noAutofit/>
          </a:bodyPr>
          <a:lstStyle>
            <a:lvl1pPr lvl="0" algn="r">
              <a:lnSpc>
                <a:spcPct val="85000"/>
              </a:lnSpc>
              <a:spcBef>
                <a:spcPts val="0"/>
              </a:spcBef>
              <a:spcAft>
                <a:spcPts val="0"/>
              </a:spcAft>
              <a:buSzPts val="3100"/>
              <a:buNone/>
              <a:defRPr/>
            </a:lvl1pPr>
            <a:lvl2pPr lvl="1">
              <a:spcBef>
                <a:spcPts val="0"/>
              </a:spcBef>
              <a:spcAft>
                <a:spcPts val="0"/>
              </a:spcAft>
              <a:buClr>
                <a:srgbClr val="0E00A3"/>
              </a:buClr>
              <a:buSzPts val="3100"/>
              <a:buNone/>
              <a:defRPr>
                <a:solidFill>
                  <a:srgbClr val="0E00A3"/>
                </a:solidFill>
              </a:defRPr>
            </a:lvl2pPr>
            <a:lvl3pPr lvl="2">
              <a:spcBef>
                <a:spcPts val="0"/>
              </a:spcBef>
              <a:spcAft>
                <a:spcPts val="0"/>
              </a:spcAft>
              <a:buClr>
                <a:srgbClr val="0E00A3"/>
              </a:buClr>
              <a:buSzPts val="3100"/>
              <a:buNone/>
              <a:defRPr>
                <a:solidFill>
                  <a:srgbClr val="0E00A3"/>
                </a:solidFill>
              </a:defRPr>
            </a:lvl3pPr>
            <a:lvl4pPr lvl="3">
              <a:spcBef>
                <a:spcPts val="0"/>
              </a:spcBef>
              <a:spcAft>
                <a:spcPts val="0"/>
              </a:spcAft>
              <a:buClr>
                <a:srgbClr val="0E00A3"/>
              </a:buClr>
              <a:buSzPts val="3100"/>
              <a:buNone/>
              <a:defRPr>
                <a:solidFill>
                  <a:srgbClr val="0E00A3"/>
                </a:solidFill>
              </a:defRPr>
            </a:lvl4pPr>
            <a:lvl5pPr lvl="4">
              <a:spcBef>
                <a:spcPts val="0"/>
              </a:spcBef>
              <a:spcAft>
                <a:spcPts val="0"/>
              </a:spcAft>
              <a:buClr>
                <a:srgbClr val="0E00A3"/>
              </a:buClr>
              <a:buSzPts val="3100"/>
              <a:buNone/>
              <a:defRPr>
                <a:solidFill>
                  <a:srgbClr val="0E00A3"/>
                </a:solidFill>
              </a:defRPr>
            </a:lvl5pPr>
            <a:lvl6pPr lvl="5">
              <a:spcBef>
                <a:spcPts val="0"/>
              </a:spcBef>
              <a:spcAft>
                <a:spcPts val="0"/>
              </a:spcAft>
              <a:buClr>
                <a:srgbClr val="0E00A3"/>
              </a:buClr>
              <a:buSzPts val="3100"/>
              <a:buNone/>
              <a:defRPr>
                <a:solidFill>
                  <a:srgbClr val="0E00A3"/>
                </a:solidFill>
              </a:defRPr>
            </a:lvl6pPr>
            <a:lvl7pPr lvl="6">
              <a:spcBef>
                <a:spcPts val="0"/>
              </a:spcBef>
              <a:spcAft>
                <a:spcPts val="0"/>
              </a:spcAft>
              <a:buClr>
                <a:srgbClr val="0E00A3"/>
              </a:buClr>
              <a:buSzPts val="3100"/>
              <a:buNone/>
              <a:defRPr>
                <a:solidFill>
                  <a:srgbClr val="0E00A3"/>
                </a:solidFill>
              </a:defRPr>
            </a:lvl7pPr>
            <a:lvl8pPr lvl="7">
              <a:spcBef>
                <a:spcPts val="0"/>
              </a:spcBef>
              <a:spcAft>
                <a:spcPts val="0"/>
              </a:spcAft>
              <a:buClr>
                <a:srgbClr val="0E00A3"/>
              </a:buClr>
              <a:buSzPts val="3100"/>
              <a:buNone/>
              <a:defRPr>
                <a:solidFill>
                  <a:srgbClr val="0E00A3"/>
                </a:solidFill>
              </a:defRPr>
            </a:lvl8pPr>
            <a:lvl9pPr lvl="8">
              <a:spcBef>
                <a:spcPts val="0"/>
              </a:spcBef>
              <a:spcAft>
                <a:spcPts val="0"/>
              </a:spcAft>
              <a:buClr>
                <a:srgbClr val="0E00A3"/>
              </a:buClr>
              <a:buSzPts val="3100"/>
              <a:buNone/>
              <a:defRPr>
                <a:solidFill>
                  <a:srgbClr val="0E00A3"/>
                </a:solidFill>
              </a:defRPr>
            </a:lvl9pPr>
          </a:lstStyle>
          <a:p>
            <a:endParaRPr/>
          </a:p>
        </p:txBody>
      </p:sp>
      <p:sp>
        <p:nvSpPr>
          <p:cNvPr id="981" name="Google Shape;981;p57"/>
          <p:cNvSpPr txBox="1">
            <a:spLocks noGrp="1"/>
          </p:cNvSpPr>
          <p:nvPr>
            <p:ph type="subTitle" idx="1"/>
          </p:nvPr>
        </p:nvSpPr>
        <p:spPr>
          <a:xfrm>
            <a:off x="1183089" y="2541150"/>
            <a:ext cx="2858100" cy="1026900"/>
          </a:xfrm>
          <a:prstGeom prst="rect">
            <a:avLst/>
          </a:prstGeom>
        </p:spPr>
        <p:txBody>
          <a:bodyPr spcFirstLastPara="1" wrap="square" lIns="91425" tIns="91425" rIns="91425" bIns="91425" anchor="t" anchorCtr="0">
            <a:noAutofit/>
          </a:bodyPr>
          <a:lstStyle>
            <a:lvl1pPr lvl="0" algn="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text 3">
  <p:cSld name="CUSTOM_4_1_1_1">
    <p:spTree>
      <p:nvGrpSpPr>
        <p:cNvPr id="1" name="Shape 982"/>
        <p:cNvGrpSpPr/>
        <p:nvPr/>
      </p:nvGrpSpPr>
      <p:grpSpPr>
        <a:xfrm>
          <a:off x="0" y="0"/>
          <a:ext cx="0" cy="0"/>
          <a:chOff x="0" y="0"/>
          <a:chExt cx="0" cy="0"/>
        </a:xfrm>
      </p:grpSpPr>
      <p:sp>
        <p:nvSpPr>
          <p:cNvPr id="983" name="Google Shape;983;p58"/>
          <p:cNvSpPr txBox="1">
            <a:spLocks noGrp="1"/>
          </p:cNvSpPr>
          <p:nvPr>
            <p:ph type="title"/>
          </p:nvPr>
        </p:nvSpPr>
        <p:spPr>
          <a:xfrm>
            <a:off x="4959687" y="1575450"/>
            <a:ext cx="2858100" cy="1026900"/>
          </a:xfrm>
          <a:prstGeom prst="rect">
            <a:avLst/>
          </a:prstGeom>
        </p:spPr>
        <p:txBody>
          <a:bodyPr spcFirstLastPara="1" wrap="square" lIns="91425" tIns="91425" rIns="91425" bIns="91425" anchor="b" anchorCtr="0">
            <a:noAutofit/>
          </a:bodyPr>
          <a:lstStyle>
            <a:lvl1pPr lvl="0" algn="l">
              <a:lnSpc>
                <a:spcPct val="85000"/>
              </a:lnSpc>
              <a:spcBef>
                <a:spcPts val="0"/>
              </a:spcBef>
              <a:spcAft>
                <a:spcPts val="0"/>
              </a:spcAft>
              <a:buSzPts val="3100"/>
              <a:buNone/>
              <a:defRPr/>
            </a:lvl1pPr>
            <a:lvl2pPr lvl="1">
              <a:spcBef>
                <a:spcPts val="0"/>
              </a:spcBef>
              <a:spcAft>
                <a:spcPts val="0"/>
              </a:spcAft>
              <a:buClr>
                <a:srgbClr val="0E00A3"/>
              </a:buClr>
              <a:buSzPts val="3100"/>
              <a:buNone/>
              <a:defRPr>
                <a:solidFill>
                  <a:srgbClr val="0E00A3"/>
                </a:solidFill>
              </a:defRPr>
            </a:lvl2pPr>
            <a:lvl3pPr lvl="2">
              <a:spcBef>
                <a:spcPts val="0"/>
              </a:spcBef>
              <a:spcAft>
                <a:spcPts val="0"/>
              </a:spcAft>
              <a:buClr>
                <a:srgbClr val="0E00A3"/>
              </a:buClr>
              <a:buSzPts val="3100"/>
              <a:buNone/>
              <a:defRPr>
                <a:solidFill>
                  <a:srgbClr val="0E00A3"/>
                </a:solidFill>
              </a:defRPr>
            </a:lvl3pPr>
            <a:lvl4pPr lvl="3">
              <a:spcBef>
                <a:spcPts val="0"/>
              </a:spcBef>
              <a:spcAft>
                <a:spcPts val="0"/>
              </a:spcAft>
              <a:buClr>
                <a:srgbClr val="0E00A3"/>
              </a:buClr>
              <a:buSzPts val="3100"/>
              <a:buNone/>
              <a:defRPr>
                <a:solidFill>
                  <a:srgbClr val="0E00A3"/>
                </a:solidFill>
              </a:defRPr>
            </a:lvl4pPr>
            <a:lvl5pPr lvl="4">
              <a:spcBef>
                <a:spcPts val="0"/>
              </a:spcBef>
              <a:spcAft>
                <a:spcPts val="0"/>
              </a:spcAft>
              <a:buClr>
                <a:srgbClr val="0E00A3"/>
              </a:buClr>
              <a:buSzPts val="3100"/>
              <a:buNone/>
              <a:defRPr>
                <a:solidFill>
                  <a:srgbClr val="0E00A3"/>
                </a:solidFill>
              </a:defRPr>
            </a:lvl5pPr>
            <a:lvl6pPr lvl="5">
              <a:spcBef>
                <a:spcPts val="0"/>
              </a:spcBef>
              <a:spcAft>
                <a:spcPts val="0"/>
              </a:spcAft>
              <a:buClr>
                <a:srgbClr val="0E00A3"/>
              </a:buClr>
              <a:buSzPts val="3100"/>
              <a:buNone/>
              <a:defRPr>
                <a:solidFill>
                  <a:srgbClr val="0E00A3"/>
                </a:solidFill>
              </a:defRPr>
            </a:lvl6pPr>
            <a:lvl7pPr lvl="6">
              <a:spcBef>
                <a:spcPts val="0"/>
              </a:spcBef>
              <a:spcAft>
                <a:spcPts val="0"/>
              </a:spcAft>
              <a:buClr>
                <a:srgbClr val="0E00A3"/>
              </a:buClr>
              <a:buSzPts val="3100"/>
              <a:buNone/>
              <a:defRPr>
                <a:solidFill>
                  <a:srgbClr val="0E00A3"/>
                </a:solidFill>
              </a:defRPr>
            </a:lvl7pPr>
            <a:lvl8pPr lvl="7">
              <a:spcBef>
                <a:spcPts val="0"/>
              </a:spcBef>
              <a:spcAft>
                <a:spcPts val="0"/>
              </a:spcAft>
              <a:buClr>
                <a:srgbClr val="0E00A3"/>
              </a:buClr>
              <a:buSzPts val="3100"/>
              <a:buNone/>
              <a:defRPr>
                <a:solidFill>
                  <a:srgbClr val="0E00A3"/>
                </a:solidFill>
              </a:defRPr>
            </a:lvl8pPr>
            <a:lvl9pPr lvl="8">
              <a:spcBef>
                <a:spcPts val="0"/>
              </a:spcBef>
              <a:spcAft>
                <a:spcPts val="0"/>
              </a:spcAft>
              <a:buClr>
                <a:srgbClr val="0E00A3"/>
              </a:buClr>
              <a:buSzPts val="3100"/>
              <a:buNone/>
              <a:defRPr>
                <a:solidFill>
                  <a:srgbClr val="0E00A3"/>
                </a:solidFill>
              </a:defRPr>
            </a:lvl9pPr>
          </a:lstStyle>
          <a:p>
            <a:endParaRPr/>
          </a:p>
        </p:txBody>
      </p:sp>
      <p:sp>
        <p:nvSpPr>
          <p:cNvPr id="984" name="Google Shape;984;p58"/>
          <p:cNvSpPr txBox="1">
            <a:spLocks noGrp="1"/>
          </p:cNvSpPr>
          <p:nvPr>
            <p:ph type="subTitle" idx="1"/>
          </p:nvPr>
        </p:nvSpPr>
        <p:spPr>
          <a:xfrm>
            <a:off x="4959787" y="2541150"/>
            <a:ext cx="2858100" cy="10269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ext 4">
  <p:cSld name="CUSTOM_4_1_1_1_1">
    <p:spTree>
      <p:nvGrpSpPr>
        <p:cNvPr id="1" name="Shape 985"/>
        <p:cNvGrpSpPr/>
        <p:nvPr/>
      </p:nvGrpSpPr>
      <p:grpSpPr>
        <a:xfrm>
          <a:off x="0" y="0"/>
          <a:ext cx="0" cy="0"/>
          <a:chOff x="0" y="0"/>
          <a:chExt cx="0" cy="0"/>
        </a:xfrm>
      </p:grpSpPr>
      <p:sp>
        <p:nvSpPr>
          <p:cNvPr id="986" name="Google Shape;986;p59"/>
          <p:cNvSpPr txBox="1">
            <a:spLocks noGrp="1"/>
          </p:cNvSpPr>
          <p:nvPr>
            <p:ph type="title"/>
          </p:nvPr>
        </p:nvSpPr>
        <p:spPr>
          <a:xfrm>
            <a:off x="2198025" y="1575450"/>
            <a:ext cx="2858100" cy="1026900"/>
          </a:xfrm>
          <a:prstGeom prst="rect">
            <a:avLst/>
          </a:prstGeom>
        </p:spPr>
        <p:txBody>
          <a:bodyPr spcFirstLastPara="1" wrap="square" lIns="91425" tIns="91425" rIns="91425" bIns="91425" anchor="b" anchorCtr="0">
            <a:noAutofit/>
          </a:bodyPr>
          <a:lstStyle>
            <a:lvl1pPr lvl="0" algn="r">
              <a:lnSpc>
                <a:spcPct val="85000"/>
              </a:lnSpc>
              <a:spcBef>
                <a:spcPts val="0"/>
              </a:spcBef>
              <a:spcAft>
                <a:spcPts val="0"/>
              </a:spcAft>
              <a:buSzPts val="3100"/>
              <a:buNone/>
              <a:defRPr/>
            </a:lvl1pPr>
            <a:lvl2pPr lvl="1">
              <a:spcBef>
                <a:spcPts val="0"/>
              </a:spcBef>
              <a:spcAft>
                <a:spcPts val="0"/>
              </a:spcAft>
              <a:buClr>
                <a:srgbClr val="0E00A3"/>
              </a:buClr>
              <a:buSzPts val="3100"/>
              <a:buNone/>
              <a:defRPr>
                <a:solidFill>
                  <a:srgbClr val="0E00A3"/>
                </a:solidFill>
              </a:defRPr>
            </a:lvl2pPr>
            <a:lvl3pPr lvl="2">
              <a:spcBef>
                <a:spcPts val="0"/>
              </a:spcBef>
              <a:spcAft>
                <a:spcPts val="0"/>
              </a:spcAft>
              <a:buClr>
                <a:srgbClr val="0E00A3"/>
              </a:buClr>
              <a:buSzPts val="3100"/>
              <a:buNone/>
              <a:defRPr>
                <a:solidFill>
                  <a:srgbClr val="0E00A3"/>
                </a:solidFill>
              </a:defRPr>
            </a:lvl3pPr>
            <a:lvl4pPr lvl="3">
              <a:spcBef>
                <a:spcPts val="0"/>
              </a:spcBef>
              <a:spcAft>
                <a:spcPts val="0"/>
              </a:spcAft>
              <a:buClr>
                <a:srgbClr val="0E00A3"/>
              </a:buClr>
              <a:buSzPts val="3100"/>
              <a:buNone/>
              <a:defRPr>
                <a:solidFill>
                  <a:srgbClr val="0E00A3"/>
                </a:solidFill>
              </a:defRPr>
            </a:lvl4pPr>
            <a:lvl5pPr lvl="4">
              <a:spcBef>
                <a:spcPts val="0"/>
              </a:spcBef>
              <a:spcAft>
                <a:spcPts val="0"/>
              </a:spcAft>
              <a:buClr>
                <a:srgbClr val="0E00A3"/>
              </a:buClr>
              <a:buSzPts val="3100"/>
              <a:buNone/>
              <a:defRPr>
                <a:solidFill>
                  <a:srgbClr val="0E00A3"/>
                </a:solidFill>
              </a:defRPr>
            </a:lvl5pPr>
            <a:lvl6pPr lvl="5">
              <a:spcBef>
                <a:spcPts val="0"/>
              </a:spcBef>
              <a:spcAft>
                <a:spcPts val="0"/>
              </a:spcAft>
              <a:buClr>
                <a:srgbClr val="0E00A3"/>
              </a:buClr>
              <a:buSzPts val="3100"/>
              <a:buNone/>
              <a:defRPr>
                <a:solidFill>
                  <a:srgbClr val="0E00A3"/>
                </a:solidFill>
              </a:defRPr>
            </a:lvl6pPr>
            <a:lvl7pPr lvl="6">
              <a:spcBef>
                <a:spcPts val="0"/>
              </a:spcBef>
              <a:spcAft>
                <a:spcPts val="0"/>
              </a:spcAft>
              <a:buClr>
                <a:srgbClr val="0E00A3"/>
              </a:buClr>
              <a:buSzPts val="3100"/>
              <a:buNone/>
              <a:defRPr>
                <a:solidFill>
                  <a:srgbClr val="0E00A3"/>
                </a:solidFill>
              </a:defRPr>
            </a:lvl7pPr>
            <a:lvl8pPr lvl="7">
              <a:spcBef>
                <a:spcPts val="0"/>
              </a:spcBef>
              <a:spcAft>
                <a:spcPts val="0"/>
              </a:spcAft>
              <a:buClr>
                <a:srgbClr val="0E00A3"/>
              </a:buClr>
              <a:buSzPts val="3100"/>
              <a:buNone/>
              <a:defRPr>
                <a:solidFill>
                  <a:srgbClr val="0E00A3"/>
                </a:solidFill>
              </a:defRPr>
            </a:lvl8pPr>
            <a:lvl9pPr lvl="8">
              <a:spcBef>
                <a:spcPts val="0"/>
              </a:spcBef>
              <a:spcAft>
                <a:spcPts val="0"/>
              </a:spcAft>
              <a:buClr>
                <a:srgbClr val="0E00A3"/>
              </a:buClr>
              <a:buSzPts val="3100"/>
              <a:buNone/>
              <a:defRPr>
                <a:solidFill>
                  <a:srgbClr val="0E00A3"/>
                </a:solidFill>
              </a:defRPr>
            </a:lvl9pPr>
          </a:lstStyle>
          <a:p>
            <a:endParaRPr/>
          </a:p>
        </p:txBody>
      </p:sp>
      <p:sp>
        <p:nvSpPr>
          <p:cNvPr id="987" name="Google Shape;987;p59"/>
          <p:cNvSpPr txBox="1">
            <a:spLocks noGrp="1"/>
          </p:cNvSpPr>
          <p:nvPr>
            <p:ph type="subTitle" idx="1"/>
          </p:nvPr>
        </p:nvSpPr>
        <p:spPr>
          <a:xfrm>
            <a:off x="2198125" y="2541150"/>
            <a:ext cx="2858100" cy="1026900"/>
          </a:xfrm>
          <a:prstGeom prst="rect">
            <a:avLst/>
          </a:prstGeom>
        </p:spPr>
        <p:txBody>
          <a:bodyPr spcFirstLastPara="1" wrap="square" lIns="91425" tIns="91425" rIns="91425" bIns="91425" anchor="t" anchorCtr="0">
            <a:noAutofit/>
          </a:bodyPr>
          <a:lstStyle>
            <a:lvl1pPr lvl="0" algn="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ext 5">
  <p:cSld name="CUSTOM_4_1_1_1_1_1">
    <p:spTree>
      <p:nvGrpSpPr>
        <p:cNvPr id="1" name="Shape 988"/>
        <p:cNvGrpSpPr/>
        <p:nvPr/>
      </p:nvGrpSpPr>
      <p:grpSpPr>
        <a:xfrm>
          <a:off x="0" y="0"/>
          <a:ext cx="0" cy="0"/>
          <a:chOff x="0" y="0"/>
          <a:chExt cx="0" cy="0"/>
        </a:xfrm>
      </p:grpSpPr>
      <p:sp>
        <p:nvSpPr>
          <p:cNvPr id="989" name="Google Shape;989;p60"/>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990" name="Google Shape;990;p60"/>
          <p:cNvSpPr txBox="1">
            <a:spLocks noGrp="1"/>
          </p:cNvSpPr>
          <p:nvPr>
            <p:ph type="body" idx="1"/>
          </p:nvPr>
        </p:nvSpPr>
        <p:spPr>
          <a:xfrm>
            <a:off x="2096700" y="1187600"/>
            <a:ext cx="4950600" cy="14121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1">
  <p:cSld name="CUSTOM_6">
    <p:spTree>
      <p:nvGrpSpPr>
        <p:cNvPr id="1" name="Shape 991"/>
        <p:cNvGrpSpPr/>
        <p:nvPr/>
      </p:nvGrpSpPr>
      <p:grpSpPr>
        <a:xfrm>
          <a:off x="0" y="0"/>
          <a:ext cx="0" cy="0"/>
          <a:chOff x="0" y="0"/>
          <a:chExt cx="0" cy="0"/>
        </a:xfrm>
      </p:grpSpPr>
      <p:sp>
        <p:nvSpPr>
          <p:cNvPr id="992" name="Google Shape;992;p61"/>
          <p:cNvSpPr txBox="1">
            <a:spLocks noGrp="1"/>
          </p:cNvSpPr>
          <p:nvPr>
            <p:ph type="subTitle" idx="1"/>
          </p:nvPr>
        </p:nvSpPr>
        <p:spPr>
          <a:xfrm>
            <a:off x="1030925" y="1451200"/>
            <a:ext cx="3374700" cy="26649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93" name="Google Shape;993;p61"/>
          <p:cNvSpPr txBox="1">
            <a:spLocks noGrp="1"/>
          </p:cNvSpPr>
          <p:nvPr>
            <p:ph type="subTitle" idx="2"/>
          </p:nvPr>
        </p:nvSpPr>
        <p:spPr>
          <a:xfrm>
            <a:off x="4738430" y="1451200"/>
            <a:ext cx="3374700" cy="26649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94" name="Google Shape;994;p61"/>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wo columns 2">
  <p:cSld name="CUSTOM_6_1">
    <p:spTree>
      <p:nvGrpSpPr>
        <p:cNvPr id="1" name="Shape 995"/>
        <p:cNvGrpSpPr/>
        <p:nvPr/>
      </p:nvGrpSpPr>
      <p:grpSpPr>
        <a:xfrm>
          <a:off x="0" y="0"/>
          <a:ext cx="0" cy="0"/>
          <a:chOff x="0" y="0"/>
          <a:chExt cx="0" cy="0"/>
        </a:xfrm>
      </p:grpSpPr>
      <p:sp>
        <p:nvSpPr>
          <p:cNvPr id="996" name="Google Shape;996;p62"/>
          <p:cNvSpPr txBox="1">
            <a:spLocks noGrp="1"/>
          </p:cNvSpPr>
          <p:nvPr>
            <p:ph type="subTitle" idx="1"/>
          </p:nvPr>
        </p:nvSpPr>
        <p:spPr>
          <a:xfrm>
            <a:off x="1579539" y="3528275"/>
            <a:ext cx="24081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97" name="Google Shape;997;p62"/>
          <p:cNvSpPr txBox="1">
            <a:spLocks noGrp="1"/>
          </p:cNvSpPr>
          <p:nvPr>
            <p:ph type="subTitle" idx="2"/>
          </p:nvPr>
        </p:nvSpPr>
        <p:spPr>
          <a:xfrm>
            <a:off x="1579539" y="3185825"/>
            <a:ext cx="2408100" cy="4467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9pPr>
          </a:lstStyle>
          <a:p>
            <a:endParaRPr/>
          </a:p>
        </p:txBody>
      </p:sp>
      <p:sp>
        <p:nvSpPr>
          <p:cNvPr id="998" name="Google Shape;998;p62"/>
          <p:cNvSpPr txBox="1">
            <a:spLocks noGrp="1"/>
          </p:cNvSpPr>
          <p:nvPr>
            <p:ph type="subTitle" idx="3"/>
          </p:nvPr>
        </p:nvSpPr>
        <p:spPr>
          <a:xfrm>
            <a:off x="5156361" y="3528275"/>
            <a:ext cx="24081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99" name="Google Shape;999;p62"/>
          <p:cNvSpPr txBox="1">
            <a:spLocks noGrp="1"/>
          </p:cNvSpPr>
          <p:nvPr>
            <p:ph type="subTitle" idx="4"/>
          </p:nvPr>
        </p:nvSpPr>
        <p:spPr>
          <a:xfrm>
            <a:off x="5156361" y="3185825"/>
            <a:ext cx="2408100" cy="4467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500"/>
              <a:buFont typeface="Jost ExtraBold"/>
              <a:buNone/>
              <a:defRPr sz="1500">
                <a:solidFill>
                  <a:srgbClr val="0E00A3"/>
                </a:solidFill>
                <a:latin typeface="Jost ExtraBold"/>
                <a:ea typeface="Jost ExtraBold"/>
                <a:cs typeface="Jost ExtraBold"/>
                <a:sym typeface="Jost ExtraBold"/>
              </a:defRPr>
            </a:lvl9pPr>
          </a:lstStyle>
          <a:p>
            <a:endParaRPr/>
          </a:p>
        </p:txBody>
      </p:sp>
      <p:sp>
        <p:nvSpPr>
          <p:cNvPr id="1000" name="Google Shape;1000;p62"/>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hree columns">
  <p:cSld name="CUSTOM_1">
    <p:spTree>
      <p:nvGrpSpPr>
        <p:cNvPr id="1" name="Shape 1001"/>
        <p:cNvGrpSpPr/>
        <p:nvPr/>
      </p:nvGrpSpPr>
      <p:grpSpPr>
        <a:xfrm>
          <a:off x="0" y="0"/>
          <a:ext cx="0" cy="0"/>
          <a:chOff x="0" y="0"/>
          <a:chExt cx="0" cy="0"/>
        </a:xfrm>
      </p:grpSpPr>
      <p:sp>
        <p:nvSpPr>
          <p:cNvPr id="1002" name="Google Shape;1002;p63"/>
          <p:cNvSpPr txBox="1">
            <a:spLocks noGrp="1"/>
          </p:cNvSpPr>
          <p:nvPr>
            <p:ph type="subTitle" idx="1"/>
          </p:nvPr>
        </p:nvSpPr>
        <p:spPr>
          <a:xfrm>
            <a:off x="874900" y="3146325"/>
            <a:ext cx="2408100" cy="7620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03" name="Google Shape;1003;p63"/>
          <p:cNvSpPr txBox="1">
            <a:spLocks noGrp="1"/>
          </p:cNvSpPr>
          <p:nvPr>
            <p:ph type="subTitle" idx="2"/>
          </p:nvPr>
        </p:nvSpPr>
        <p:spPr>
          <a:xfrm>
            <a:off x="874900" y="2722025"/>
            <a:ext cx="2408100" cy="4524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1pPr>
            <a:lvl2pPr lvl="1">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2pPr>
            <a:lvl3pPr lvl="2">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3pPr>
            <a:lvl4pPr lvl="3">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4pPr>
            <a:lvl5pPr lvl="4">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5pPr>
            <a:lvl6pPr lvl="5">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6pPr>
            <a:lvl7pPr lvl="6">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7pPr>
            <a:lvl8pPr lvl="7">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8pPr>
            <a:lvl9pPr lvl="8">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9pPr>
          </a:lstStyle>
          <a:p>
            <a:endParaRPr/>
          </a:p>
        </p:txBody>
      </p:sp>
      <p:sp>
        <p:nvSpPr>
          <p:cNvPr id="1004" name="Google Shape;1004;p63"/>
          <p:cNvSpPr txBox="1">
            <a:spLocks noGrp="1"/>
          </p:cNvSpPr>
          <p:nvPr>
            <p:ph type="subTitle" idx="3"/>
          </p:nvPr>
        </p:nvSpPr>
        <p:spPr>
          <a:xfrm>
            <a:off x="3367989" y="3146325"/>
            <a:ext cx="2408100" cy="7620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05" name="Google Shape;1005;p63"/>
          <p:cNvSpPr txBox="1">
            <a:spLocks noGrp="1"/>
          </p:cNvSpPr>
          <p:nvPr>
            <p:ph type="subTitle" idx="4"/>
          </p:nvPr>
        </p:nvSpPr>
        <p:spPr>
          <a:xfrm>
            <a:off x="3367989" y="2722025"/>
            <a:ext cx="2408100" cy="4524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1pPr>
            <a:lvl2pPr lvl="1">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2pPr>
            <a:lvl3pPr lvl="2">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3pPr>
            <a:lvl4pPr lvl="3">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4pPr>
            <a:lvl5pPr lvl="4">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5pPr>
            <a:lvl6pPr lvl="5">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6pPr>
            <a:lvl7pPr lvl="6">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7pPr>
            <a:lvl8pPr lvl="7">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8pPr>
            <a:lvl9pPr lvl="8">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9pPr>
          </a:lstStyle>
          <a:p>
            <a:endParaRPr/>
          </a:p>
        </p:txBody>
      </p:sp>
      <p:sp>
        <p:nvSpPr>
          <p:cNvPr id="1006" name="Google Shape;1006;p63"/>
          <p:cNvSpPr txBox="1">
            <a:spLocks noGrp="1"/>
          </p:cNvSpPr>
          <p:nvPr>
            <p:ph type="subTitle" idx="5"/>
          </p:nvPr>
        </p:nvSpPr>
        <p:spPr>
          <a:xfrm>
            <a:off x="5861078" y="3146325"/>
            <a:ext cx="2408100" cy="7620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07" name="Google Shape;1007;p63"/>
          <p:cNvSpPr txBox="1">
            <a:spLocks noGrp="1"/>
          </p:cNvSpPr>
          <p:nvPr>
            <p:ph type="subTitle" idx="6"/>
          </p:nvPr>
        </p:nvSpPr>
        <p:spPr>
          <a:xfrm>
            <a:off x="5861078" y="2722025"/>
            <a:ext cx="2408100" cy="4524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1pPr>
            <a:lvl2pPr lvl="1">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2pPr>
            <a:lvl3pPr lvl="2">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3pPr>
            <a:lvl4pPr lvl="3">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4pPr>
            <a:lvl5pPr lvl="4">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5pPr>
            <a:lvl6pPr lvl="5">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6pPr>
            <a:lvl7pPr lvl="6">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7pPr>
            <a:lvl8pPr lvl="7">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8pPr>
            <a:lvl9pPr lvl="8">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9pPr>
          </a:lstStyle>
          <a:p>
            <a:endParaRPr/>
          </a:p>
        </p:txBody>
      </p:sp>
      <p:sp>
        <p:nvSpPr>
          <p:cNvPr id="1008" name="Google Shape;1008;p63"/>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four columns">
  <p:cSld name="CUSTOM_1_1">
    <p:spTree>
      <p:nvGrpSpPr>
        <p:cNvPr id="1" name="Shape 1009"/>
        <p:cNvGrpSpPr/>
        <p:nvPr/>
      </p:nvGrpSpPr>
      <p:grpSpPr>
        <a:xfrm>
          <a:off x="0" y="0"/>
          <a:ext cx="0" cy="0"/>
          <a:chOff x="0" y="0"/>
          <a:chExt cx="0" cy="0"/>
        </a:xfrm>
      </p:grpSpPr>
      <p:sp>
        <p:nvSpPr>
          <p:cNvPr id="1010" name="Google Shape;1010;p64"/>
          <p:cNvSpPr txBox="1">
            <a:spLocks noGrp="1"/>
          </p:cNvSpPr>
          <p:nvPr>
            <p:ph type="subTitle" idx="1"/>
          </p:nvPr>
        </p:nvSpPr>
        <p:spPr>
          <a:xfrm>
            <a:off x="1941951" y="2107850"/>
            <a:ext cx="2376900" cy="5727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11" name="Google Shape;1011;p64"/>
          <p:cNvSpPr txBox="1">
            <a:spLocks noGrp="1"/>
          </p:cNvSpPr>
          <p:nvPr>
            <p:ph type="subTitle" idx="2"/>
          </p:nvPr>
        </p:nvSpPr>
        <p:spPr>
          <a:xfrm>
            <a:off x="1941951" y="1771925"/>
            <a:ext cx="2376900" cy="4401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1pPr>
            <a:lvl2pPr lvl="1">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2pPr>
            <a:lvl3pPr lvl="2">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3pPr>
            <a:lvl4pPr lvl="3">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4pPr>
            <a:lvl5pPr lvl="4">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5pPr>
            <a:lvl6pPr lvl="5">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6pPr>
            <a:lvl7pPr lvl="6">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7pPr>
            <a:lvl8pPr lvl="7">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8pPr>
            <a:lvl9pPr lvl="8">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9pPr>
          </a:lstStyle>
          <a:p>
            <a:endParaRPr/>
          </a:p>
        </p:txBody>
      </p:sp>
      <p:sp>
        <p:nvSpPr>
          <p:cNvPr id="1012" name="Google Shape;1012;p64"/>
          <p:cNvSpPr txBox="1">
            <a:spLocks noGrp="1"/>
          </p:cNvSpPr>
          <p:nvPr>
            <p:ph type="subTitle" idx="3"/>
          </p:nvPr>
        </p:nvSpPr>
        <p:spPr>
          <a:xfrm>
            <a:off x="5492347" y="2107850"/>
            <a:ext cx="2376900" cy="5727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13" name="Google Shape;1013;p64"/>
          <p:cNvSpPr txBox="1">
            <a:spLocks noGrp="1"/>
          </p:cNvSpPr>
          <p:nvPr>
            <p:ph type="subTitle" idx="4"/>
          </p:nvPr>
        </p:nvSpPr>
        <p:spPr>
          <a:xfrm>
            <a:off x="5492347" y="1771925"/>
            <a:ext cx="2376900" cy="4401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1pPr>
            <a:lvl2pPr lvl="1">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2pPr>
            <a:lvl3pPr lvl="2">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3pPr>
            <a:lvl4pPr lvl="3">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4pPr>
            <a:lvl5pPr lvl="4">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5pPr>
            <a:lvl6pPr lvl="5">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6pPr>
            <a:lvl7pPr lvl="6">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7pPr>
            <a:lvl8pPr lvl="7">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8pPr>
            <a:lvl9pPr lvl="8">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9pPr>
          </a:lstStyle>
          <a:p>
            <a:endParaRPr/>
          </a:p>
        </p:txBody>
      </p:sp>
      <p:sp>
        <p:nvSpPr>
          <p:cNvPr id="1014" name="Google Shape;1014;p64"/>
          <p:cNvSpPr txBox="1">
            <a:spLocks noGrp="1"/>
          </p:cNvSpPr>
          <p:nvPr>
            <p:ph type="subTitle" idx="5"/>
          </p:nvPr>
        </p:nvSpPr>
        <p:spPr>
          <a:xfrm>
            <a:off x="1941951" y="3493500"/>
            <a:ext cx="2376900" cy="5727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15" name="Google Shape;1015;p64"/>
          <p:cNvSpPr txBox="1">
            <a:spLocks noGrp="1"/>
          </p:cNvSpPr>
          <p:nvPr>
            <p:ph type="subTitle" idx="6"/>
          </p:nvPr>
        </p:nvSpPr>
        <p:spPr>
          <a:xfrm>
            <a:off x="1941951" y="3157575"/>
            <a:ext cx="2376900" cy="4401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1pPr>
            <a:lvl2pPr lvl="1">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2pPr>
            <a:lvl3pPr lvl="2">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3pPr>
            <a:lvl4pPr lvl="3">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4pPr>
            <a:lvl5pPr lvl="4">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5pPr>
            <a:lvl6pPr lvl="5">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6pPr>
            <a:lvl7pPr lvl="6">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7pPr>
            <a:lvl8pPr lvl="7">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8pPr>
            <a:lvl9pPr lvl="8">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9pPr>
          </a:lstStyle>
          <a:p>
            <a:endParaRPr/>
          </a:p>
        </p:txBody>
      </p:sp>
      <p:sp>
        <p:nvSpPr>
          <p:cNvPr id="1016" name="Google Shape;1016;p64"/>
          <p:cNvSpPr txBox="1">
            <a:spLocks noGrp="1"/>
          </p:cNvSpPr>
          <p:nvPr>
            <p:ph type="subTitle" idx="7"/>
          </p:nvPr>
        </p:nvSpPr>
        <p:spPr>
          <a:xfrm>
            <a:off x="5492347" y="3493500"/>
            <a:ext cx="2376900" cy="5727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17" name="Google Shape;1017;p64"/>
          <p:cNvSpPr txBox="1">
            <a:spLocks noGrp="1"/>
          </p:cNvSpPr>
          <p:nvPr>
            <p:ph type="subTitle" idx="8"/>
          </p:nvPr>
        </p:nvSpPr>
        <p:spPr>
          <a:xfrm>
            <a:off x="5492347" y="3157575"/>
            <a:ext cx="2376900" cy="4401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1pPr>
            <a:lvl2pPr lvl="1">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2pPr>
            <a:lvl3pPr lvl="2">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3pPr>
            <a:lvl4pPr lvl="3">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4pPr>
            <a:lvl5pPr lvl="4">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5pPr>
            <a:lvl6pPr lvl="5">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6pPr>
            <a:lvl7pPr lvl="6">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7pPr>
            <a:lvl8pPr lvl="7">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8pPr>
            <a:lvl9pPr lvl="8">
              <a:lnSpc>
                <a:spcPct val="85000"/>
              </a:lnSpc>
              <a:spcBef>
                <a:spcPts val="0"/>
              </a:spcBef>
              <a:spcAft>
                <a:spcPts val="0"/>
              </a:spcAft>
              <a:buClr>
                <a:srgbClr val="FF0000"/>
              </a:buClr>
              <a:buSzPts val="1500"/>
              <a:buFont typeface="Jost ExtraBold"/>
              <a:buNone/>
              <a:defRPr sz="1500">
                <a:solidFill>
                  <a:srgbClr val="FF0000"/>
                </a:solidFill>
                <a:latin typeface="Jost ExtraBold"/>
                <a:ea typeface="Jost ExtraBold"/>
                <a:cs typeface="Jost ExtraBold"/>
                <a:sym typeface="Jost ExtraBold"/>
              </a:defRPr>
            </a:lvl9pPr>
          </a:lstStyle>
          <a:p>
            <a:endParaRPr/>
          </a:p>
        </p:txBody>
      </p:sp>
      <p:sp>
        <p:nvSpPr>
          <p:cNvPr id="1018" name="Google Shape;1018;p64"/>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five columns">
  <p:cSld name="CUSTOM_1_1_2">
    <p:spTree>
      <p:nvGrpSpPr>
        <p:cNvPr id="1" name="Shape 1019"/>
        <p:cNvGrpSpPr/>
        <p:nvPr/>
      </p:nvGrpSpPr>
      <p:grpSpPr>
        <a:xfrm>
          <a:off x="0" y="0"/>
          <a:ext cx="0" cy="0"/>
          <a:chOff x="0" y="0"/>
          <a:chExt cx="0" cy="0"/>
        </a:xfrm>
      </p:grpSpPr>
      <p:sp>
        <p:nvSpPr>
          <p:cNvPr id="1020" name="Google Shape;1020;p65"/>
          <p:cNvSpPr txBox="1">
            <a:spLocks noGrp="1"/>
          </p:cNvSpPr>
          <p:nvPr>
            <p:ph type="subTitle" idx="1"/>
          </p:nvPr>
        </p:nvSpPr>
        <p:spPr>
          <a:xfrm>
            <a:off x="874900" y="1960100"/>
            <a:ext cx="2408100" cy="8094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1" name="Google Shape;1021;p65"/>
          <p:cNvSpPr txBox="1">
            <a:spLocks noGrp="1"/>
          </p:cNvSpPr>
          <p:nvPr>
            <p:ph type="subTitle" idx="2"/>
          </p:nvPr>
        </p:nvSpPr>
        <p:spPr>
          <a:xfrm>
            <a:off x="874900" y="1619725"/>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22" name="Google Shape;1022;p65"/>
          <p:cNvSpPr txBox="1">
            <a:spLocks noGrp="1"/>
          </p:cNvSpPr>
          <p:nvPr>
            <p:ph type="subTitle" idx="3"/>
          </p:nvPr>
        </p:nvSpPr>
        <p:spPr>
          <a:xfrm>
            <a:off x="3367988" y="1960100"/>
            <a:ext cx="2408100" cy="8094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3" name="Google Shape;1023;p65"/>
          <p:cNvSpPr txBox="1">
            <a:spLocks noGrp="1"/>
          </p:cNvSpPr>
          <p:nvPr>
            <p:ph type="subTitle" idx="4"/>
          </p:nvPr>
        </p:nvSpPr>
        <p:spPr>
          <a:xfrm>
            <a:off x="3367989" y="1619725"/>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24" name="Google Shape;1024;p65"/>
          <p:cNvSpPr txBox="1">
            <a:spLocks noGrp="1"/>
          </p:cNvSpPr>
          <p:nvPr>
            <p:ph type="subTitle" idx="5"/>
          </p:nvPr>
        </p:nvSpPr>
        <p:spPr>
          <a:xfrm>
            <a:off x="5861076" y="1960100"/>
            <a:ext cx="2408100" cy="8094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5" name="Google Shape;1025;p65"/>
          <p:cNvSpPr txBox="1">
            <a:spLocks noGrp="1"/>
          </p:cNvSpPr>
          <p:nvPr>
            <p:ph type="subTitle" idx="6"/>
          </p:nvPr>
        </p:nvSpPr>
        <p:spPr>
          <a:xfrm>
            <a:off x="5861078" y="1619725"/>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26" name="Google Shape;1026;p65"/>
          <p:cNvSpPr txBox="1">
            <a:spLocks noGrp="1"/>
          </p:cNvSpPr>
          <p:nvPr>
            <p:ph type="subTitle" idx="7"/>
          </p:nvPr>
        </p:nvSpPr>
        <p:spPr>
          <a:xfrm>
            <a:off x="2121400" y="3524075"/>
            <a:ext cx="2408100" cy="8094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7" name="Google Shape;1027;p65"/>
          <p:cNvSpPr txBox="1">
            <a:spLocks noGrp="1"/>
          </p:cNvSpPr>
          <p:nvPr>
            <p:ph type="subTitle" idx="8"/>
          </p:nvPr>
        </p:nvSpPr>
        <p:spPr>
          <a:xfrm>
            <a:off x="2121406" y="3183650"/>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28" name="Google Shape;1028;p65"/>
          <p:cNvSpPr txBox="1">
            <a:spLocks noGrp="1"/>
          </p:cNvSpPr>
          <p:nvPr>
            <p:ph type="subTitle" idx="9"/>
          </p:nvPr>
        </p:nvSpPr>
        <p:spPr>
          <a:xfrm>
            <a:off x="4614495" y="3524075"/>
            <a:ext cx="2408100" cy="8094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29" name="Google Shape;1029;p65"/>
          <p:cNvSpPr txBox="1">
            <a:spLocks noGrp="1"/>
          </p:cNvSpPr>
          <p:nvPr>
            <p:ph type="subTitle" idx="13"/>
          </p:nvPr>
        </p:nvSpPr>
        <p:spPr>
          <a:xfrm>
            <a:off x="4614494" y="3183650"/>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30" name="Google Shape;1030;p65"/>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six columns">
  <p:cSld name="CUSTOM_1_1_1">
    <p:spTree>
      <p:nvGrpSpPr>
        <p:cNvPr id="1" name="Shape 1031"/>
        <p:cNvGrpSpPr/>
        <p:nvPr/>
      </p:nvGrpSpPr>
      <p:grpSpPr>
        <a:xfrm>
          <a:off x="0" y="0"/>
          <a:ext cx="0" cy="0"/>
          <a:chOff x="0" y="0"/>
          <a:chExt cx="0" cy="0"/>
        </a:xfrm>
      </p:grpSpPr>
      <p:sp>
        <p:nvSpPr>
          <p:cNvPr id="1032" name="Google Shape;1032;p66"/>
          <p:cNvSpPr txBox="1">
            <a:spLocks noGrp="1"/>
          </p:cNvSpPr>
          <p:nvPr>
            <p:ph type="subTitle" idx="1"/>
          </p:nvPr>
        </p:nvSpPr>
        <p:spPr>
          <a:xfrm>
            <a:off x="874900" y="2086325"/>
            <a:ext cx="24081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3" name="Google Shape;1033;p66"/>
          <p:cNvSpPr txBox="1">
            <a:spLocks noGrp="1"/>
          </p:cNvSpPr>
          <p:nvPr>
            <p:ph type="subTitle" idx="2"/>
          </p:nvPr>
        </p:nvSpPr>
        <p:spPr>
          <a:xfrm>
            <a:off x="874900" y="1745950"/>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34" name="Google Shape;1034;p66"/>
          <p:cNvSpPr txBox="1">
            <a:spLocks noGrp="1"/>
          </p:cNvSpPr>
          <p:nvPr>
            <p:ph type="subTitle" idx="3"/>
          </p:nvPr>
        </p:nvSpPr>
        <p:spPr>
          <a:xfrm>
            <a:off x="3367989" y="2086325"/>
            <a:ext cx="24081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5" name="Google Shape;1035;p66"/>
          <p:cNvSpPr txBox="1">
            <a:spLocks noGrp="1"/>
          </p:cNvSpPr>
          <p:nvPr>
            <p:ph type="subTitle" idx="4"/>
          </p:nvPr>
        </p:nvSpPr>
        <p:spPr>
          <a:xfrm>
            <a:off x="3367989" y="1745950"/>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36" name="Google Shape;1036;p66"/>
          <p:cNvSpPr txBox="1">
            <a:spLocks noGrp="1"/>
          </p:cNvSpPr>
          <p:nvPr>
            <p:ph type="subTitle" idx="5"/>
          </p:nvPr>
        </p:nvSpPr>
        <p:spPr>
          <a:xfrm>
            <a:off x="5861078" y="2086325"/>
            <a:ext cx="24081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7" name="Google Shape;1037;p66"/>
          <p:cNvSpPr txBox="1">
            <a:spLocks noGrp="1"/>
          </p:cNvSpPr>
          <p:nvPr>
            <p:ph type="subTitle" idx="6"/>
          </p:nvPr>
        </p:nvSpPr>
        <p:spPr>
          <a:xfrm>
            <a:off x="5861078" y="1745950"/>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38" name="Google Shape;1038;p66"/>
          <p:cNvSpPr txBox="1">
            <a:spLocks noGrp="1"/>
          </p:cNvSpPr>
          <p:nvPr>
            <p:ph type="subTitle" idx="7"/>
          </p:nvPr>
        </p:nvSpPr>
        <p:spPr>
          <a:xfrm>
            <a:off x="874900" y="3497900"/>
            <a:ext cx="24081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9" name="Google Shape;1039;p66"/>
          <p:cNvSpPr txBox="1">
            <a:spLocks noGrp="1"/>
          </p:cNvSpPr>
          <p:nvPr>
            <p:ph type="subTitle" idx="8"/>
          </p:nvPr>
        </p:nvSpPr>
        <p:spPr>
          <a:xfrm>
            <a:off x="874900" y="3157475"/>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40" name="Google Shape;1040;p66"/>
          <p:cNvSpPr txBox="1">
            <a:spLocks noGrp="1"/>
          </p:cNvSpPr>
          <p:nvPr>
            <p:ph type="subTitle" idx="9"/>
          </p:nvPr>
        </p:nvSpPr>
        <p:spPr>
          <a:xfrm>
            <a:off x="3367989" y="3497900"/>
            <a:ext cx="24081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1" name="Google Shape;1041;p66"/>
          <p:cNvSpPr txBox="1">
            <a:spLocks noGrp="1"/>
          </p:cNvSpPr>
          <p:nvPr>
            <p:ph type="subTitle" idx="13"/>
          </p:nvPr>
        </p:nvSpPr>
        <p:spPr>
          <a:xfrm>
            <a:off x="3367989" y="3157475"/>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42" name="Google Shape;1042;p66"/>
          <p:cNvSpPr txBox="1">
            <a:spLocks noGrp="1"/>
          </p:cNvSpPr>
          <p:nvPr>
            <p:ph type="subTitle" idx="14"/>
          </p:nvPr>
        </p:nvSpPr>
        <p:spPr>
          <a:xfrm>
            <a:off x="5861078" y="3497900"/>
            <a:ext cx="24081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3" name="Google Shape;1043;p66"/>
          <p:cNvSpPr txBox="1">
            <a:spLocks noGrp="1"/>
          </p:cNvSpPr>
          <p:nvPr>
            <p:ph type="subTitle" idx="15"/>
          </p:nvPr>
        </p:nvSpPr>
        <p:spPr>
          <a:xfrm>
            <a:off x="5861078" y="3157475"/>
            <a:ext cx="2408100" cy="4446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1pPr>
            <a:lvl2pPr lvl="1">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2pPr>
            <a:lvl3pPr lvl="2">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3pPr>
            <a:lvl4pPr lvl="3">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4pPr>
            <a:lvl5pPr lvl="4">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5pPr>
            <a:lvl6pPr lvl="5">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6pPr>
            <a:lvl7pPr lvl="6">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7pPr>
            <a:lvl8pPr lvl="7">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8pPr>
            <a:lvl9pPr lvl="8">
              <a:lnSpc>
                <a:spcPct val="85000"/>
              </a:lnSpc>
              <a:spcBef>
                <a:spcPts val="0"/>
              </a:spcBef>
              <a:spcAft>
                <a:spcPts val="0"/>
              </a:spcAft>
              <a:buClr>
                <a:srgbClr val="00417B"/>
              </a:buClr>
              <a:buSzPts val="1500"/>
              <a:buFont typeface="Roboto Serif ExtraBold"/>
              <a:buNone/>
              <a:defRPr sz="1500">
                <a:solidFill>
                  <a:srgbClr val="00417B"/>
                </a:solidFill>
                <a:latin typeface="Roboto Serif ExtraBold"/>
                <a:ea typeface="Roboto Serif ExtraBold"/>
                <a:cs typeface="Roboto Serif ExtraBold"/>
                <a:sym typeface="Roboto Serif ExtraBold"/>
              </a:defRPr>
            </a:lvl9pPr>
          </a:lstStyle>
          <a:p>
            <a:endParaRPr/>
          </a:p>
        </p:txBody>
      </p:sp>
      <p:sp>
        <p:nvSpPr>
          <p:cNvPr id="1044" name="Google Shape;1044;p66"/>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Numbers and text">
  <p:cSld name="CUSTOM_5">
    <p:spTree>
      <p:nvGrpSpPr>
        <p:cNvPr id="1" name="Shape 1045"/>
        <p:cNvGrpSpPr/>
        <p:nvPr/>
      </p:nvGrpSpPr>
      <p:grpSpPr>
        <a:xfrm>
          <a:off x="0" y="0"/>
          <a:ext cx="0" cy="0"/>
          <a:chOff x="0" y="0"/>
          <a:chExt cx="0" cy="0"/>
        </a:xfrm>
      </p:grpSpPr>
      <p:sp>
        <p:nvSpPr>
          <p:cNvPr id="1046" name="Google Shape;1046;p67"/>
          <p:cNvSpPr txBox="1">
            <a:spLocks noGrp="1"/>
          </p:cNvSpPr>
          <p:nvPr>
            <p:ph type="subTitle" idx="1"/>
          </p:nvPr>
        </p:nvSpPr>
        <p:spPr>
          <a:xfrm>
            <a:off x="2574150" y="1426525"/>
            <a:ext cx="3995700" cy="359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7" name="Google Shape;1047;p67"/>
          <p:cNvSpPr txBox="1">
            <a:spLocks noGrp="1"/>
          </p:cNvSpPr>
          <p:nvPr>
            <p:ph type="title" hasCustomPrompt="1"/>
          </p:nvPr>
        </p:nvSpPr>
        <p:spPr>
          <a:xfrm>
            <a:off x="2574150" y="785875"/>
            <a:ext cx="3995700" cy="7170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3000"/>
              <a:buNone/>
              <a:defRPr sz="4200">
                <a:solidFill>
                  <a:srgbClr val="FF0000"/>
                </a:solidFill>
              </a:defRPr>
            </a:lvl1pPr>
            <a:lvl2pPr lvl="1" algn="ctr">
              <a:spcBef>
                <a:spcPts val="0"/>
              </a:spcBef>
              <a:spcAft>
                <a:spcPts val="0"/>
              </a:spcAft>
              <a:buClr>
                <a:srgbClr val="FF0000"/>
              </a:buClr>
              <a:buSzPts val="3000"/>
              <a:buNone/>
              <a:defRPr sz="3000">
                <a:solidFill>
                  <a:srgbClr val="FF0000"/>
                </a:solidFill>
              </a:defRPr>
            </a:lvl2pPr>
            <a:lvl3pPr lvl="2" algn="ctr">
              <a:spcBef>
                <a:spcPts val="0"/>
              </a:spcBef>
              <a:spcAft>
                <a:spcPts val="0"/>
              </a:spcAft>
              <a:buClr>
                <a:srgbClr val="FF0000"/>
              </a:buClr>
              <a:buSzPts val="3000"/>
              <a:buNone/>
              <a:defRPr sz="3000">
                <a:solidFill>
                  <a:srgbClr val="FF0000"/>
                </a:solidFill>
              </a:defRPr>
            </a:lvl3pPr>
            <a:lvl4pPr lvl="3" algn="ctr">
              <a:spcBef>
                <a:spcPts val="0"/>
              </a:spcBef>
              <a:spcAft>
                <a:spcPts val="0"/>
              </a:spcAft>
              <a:buClr>
                <a:srgbClr val="FF0000"/>
              </a:buClr>
              <a:buSzPts val="3000"/>
              <a:buNone/>
              <a:defRPr sz="3000">
                <a:solidFill>
                  <a:srgbClr val="FF0000"/>
                </a:solidFill>
              </a:defRPr>
            </a:lvl4pPr>
            <a:lvl5pPr lvl="4" algn="ctr">
              <a:spcBef>
                <a:spcPts val="0"/>
              </a:spcBef>
              <a:spcAft>
                <a:spcPts val="0"/>
              </a:spcAft>
              <a:buClr>
                <a:srgbClr val="FF0000"/>
              </a:buClr>
              <a:buSzPts val="3000"/>
              <a:buNone/>
              <a:defRPr sz="3000">
                <a:solidFill>
                  <a:srgbClr val="FF0000"/>
                </a:solidFill>
              </a:defRPr>
            </a:lvl5pPr>
            <a:lvl6pPr lvl="5" algn="ctr">
              <a:spcBef>
                <a:spcPts val="0"/>
              </a:spcBef>
              <a:spcAft>
                <a:spcPts val="0"/>
              </a:spcAft>
              <a:buClr>
                <a:srgbClr val="FF0000"/>
              </a:buClr>
              <a:buSzPts val="3000"/>
              <a:buNone/>
              <a:defRPr sz="3000">
                <a:solidFill>
                  <a:srgbClr val="FF0000"/>
                </a:solidFill>
              </a:defRPr>
            </a:lvl6pPr>
            <a:lvl7pPr lvl="6" algn="ctr">
              <a:spcBef>
                <a:spcPts val="0"/>
              </a:spcBef>
              <a:spcAft>
                <a:spcPts val="0"/>
              </a:spcAft>
              <a:buClr>
                <a:srgbClr val="FF0000"/>
              </a:buClr>
              <a:buSzPts val="3000"/>
              <a:buNone/>
              <a:defRPr sz="3000">
                <a:solidFill>
                  <a:srgbClr val="FF0000"/>
                </a:solidFill>
              </a:defRPr>
            </a:lvl7pPr>
            <a:lvl8pPr lvl="7" algn="ctr">
              <a:spcBef>
                <a:spcPts val="0"/>
              </a:spcBef>
              <a:spcAft>
                <a:spcPts val="0"/>
              </a:spcAft>
              <a:buClr>
                <a:srgbClr val="FF0000"/>
              </a:buClr>
              <a:buSzPts val="3000"/>
              <a:buNone/>
              <a:defRPr sz="3000">
                <a:solidFill>
                  <a:srgbClr val="FF0000"/>
                </a:solidFill>
              </a:defRPr>
            </a:lvl8pPr>
            <a:lvl9pPr lvl="8" algn="ctr">
              <a:spcBef>
                <a:spcPts val="0"/>
              </a:spcBef>
              <a:spcAft>
                <a:spcPts val="0"/>
              </a:spcAft>
              <a:buClr>
                <a:srgbClr val="FF0000"/>
              </a:buClr>
              <a:buSzPts val="3000"/>
              <a:buNone/>
              <a:defRPr sz="3000">
                <a:solidFill>
                  <a:srgbClr val="FF0000"/>
                </a:solidFill>
              </a:defRPr>
            </a:lvl9pPr>
          </a:lstStyle>
          <a:p>
            <a:r>
              <a:t>xx%</a:t>
            </a:r>
          </a:p>
        </p:txBody>
      </p:sp>
      <p:sp>
        <p:nvSpPr>
          <p:cNvPr id="1048" name="Google Shape;1048;p67"/>
          <p:cNvSpPr txBox="1">
            <a:spLocks noGrp="1"/>
          </p:cNvSpPr>
          <p:nvPr>
            <p:ph type="subTitle" idx="2"/>
          </p:nvPr>
        </p:nvSpPr>
        <p:spPr>
          <a:xfrm>
            <a:off x="2574150" y="2674125"/>
            <a:ext cx="3995700" cy="359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49" name="Google Shape;1049;p67"/>
          <p:cNvSpPr txBox="1">
            <a:spLocks noGrp="1"/>
          </p:cNvSpPr>
          <p:nvPr>
            <p:ph type="title" idx="3" hasCustomPrompt="1"/>
          </p:nvPr>
        </p:nvSpPr>
        <p:spPr>
          <a:xfrm>
            <a:off x="2574150" y="2033325"/>
            <a:ext cx="3995700" cy="7170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3000"/>
              <a:buNone/>
              <a:defRPr sz="4200">
                <a:solidFill>
                  <a:srgbClr val="FF0000"/>
                </a:solidFill>
              </a:defRPr>
            </a:lvl1pPr>
            <a:lvl2pPr lvl="1" algn="ctr">
              <a:spcBef>
                <a:spcPts val="0"/>
              </a:spcBef>
              <a:spcAft>
                <a:spcPts val="0"/>
              </a:spcAft>
              <a:buClr>
                <a:srgbClr val="FF0000"/>
              </a:buClr>
              <a:buSzPts val="3000"/>
              <a:buNone/>
              <a:defRPr sz="3000">
                <a:solidFill>
                  <a:srgbClr val="FF0000"/>
                </a:solidFill>
              </a:defRPr>
            </a:lvl2pPr>
            <a:lvl3pPr lvl="2" algn="ctr">
              <a:spcBef>
                <a:spcPts val="0"/>
              </a:spcBef>
              <a:spcAft>
                <a:spcPts val="0"/>
              </a:spcAft>
              <a:buClr>
                <a:srgbClr val="FF0000"/>
              </a:buClr>
              <a:buSzPts val="3000"/>
              <a:buNone/>
              <a:defRPr sz="3000">
                <a:solidFill>
                  <a:srgbClr val="FF0000"/>
                </a:solidFill>
              </a:defRPr>
            </a:lvl3pPr>
            <a:lvl4pPr lvl="3" algn="ctr">
              <a:spcBef>
                <a:spcPts val="0"/>
              </a:spcBef>
              <a:spcAft>
                <a:spcPts val="0"/>
              </a:spcAft>
              <a:buClr>
                <a:srgbClr val="FF0000"/>
              </a:buClr>
              <a:buSzPts val="3000"/>
              <a:buNone/>
              <a:defRPr sz="3000">
                <a:solidFill>
                  <a:srgbClr val="FF0000"/>
                </a:solidFill>
              </a:defRPr>
            </a:lvl4pPr>
            <a:lvl5pPr lvl="4" algn="ctr">
              <a:spcBef>
                <a:spcPts val="0"/>
              </a:spcBef>
              <a:spcAft>
                <a:spcPts val="0"/>
              </a:spcAft>
              <a:buClr>
                <a:srgbClr val="FF0000"/>
              </a:buClr>
              <a:buSzPts val="3000"/>
              <a:buNone/>
              <a:defRPr sz="3000">
                <a:solidFill>
                  <a:srgbClr val="FF0000"/>
                </a:solidFill>
              </a:defRPr>
            </a:lvl5pPr>
            <a:lvl6pPr lvl="5" algn="ctr">
              <a:spcBef>
                <a:spcPts val="0"/>
              </a:spcBef>
              <a:spcAft>
                <a:spcPts val="0"/>
              </a:spcAft>
              <a:buClr>
                <a:srgbClr val="FF0000"/>
              </a:buClr>
              <a:buSzPts val="3000"/>
              <a:buNone/>
              <a:defRPr sz="3000">
                <a:solidFill>
                  <a:srgbClr val="FF0000"/>
                </a:solidFill>
              </a:defRPr>
            </a:lvl6pPr>
            <a:lvl7pPr lvl="6" algn="ctr">
              <a:spcBef>
                <a:spcPts val="0"/>
              </a:spcBef>
              <a:spcAft>
                <a:spcPts val="0"/>
              </a:spcAft>
              <a:buClr>
                <a:srgbClr val="FF0000"/>
              </a:buClr>
              <a:buSzPts val="3000"/>
              <a:buNone/>
              <a:defRPr sz="3000">
                <a:solidFill>
                  <a:srgbClr val="FF0000"/>
                </a:solidFill>
              </a:defRPr>
            </a:lvl7pPr>
            <a:lvl8pPr lvl="7" algn="ctr">
              <a:spcBef>
                <a:spcPts val="0"/>
              </a:spcBef>
              <a:spcAft>
                <a:spcPts val="0"/>
              </a:spcAft>
              <a:buClr>
                <a:srgbClr val="FF0000"/>
              </a:buClr>
              <a:buSzPts val="3000"/>
              <a:buNone/>
              <a:defRPr sz="3000">
                <a:solidFill>
                  <a:srgbClr val="FF0000"/>
                </a:solidFill>
              </a:defRPr>
            </a:lvl8pPr>
            <a:lvl9pPr lvl="8" algn="ctr">
              <a:spcBef>
                <a:spcPts val="0"/>
              </a:spcBef>
              <a:spcAft>
                <a:spcPts val="0"/>
              </a:spcAft>
              <a:buClr>
                <a:srgbClr val="FF0000"/>
              </a:buClr>
              <a:buSzPts val="3000"/>
              <a:buNone/>
              <a:defRPr sz="3000">
                <a:solidFill>
                  <a:srgbClr val="FF0000"/>
                </a:solidFill>
              </a:defRPr>
            </a:lvl9pPr>
          </a:lstStyle>
          <a:p>
            <a:r>
              <a:t>xx%</a:t>
            </a:r>
          </a:p>
        </p:txBody>
      </p:sp>
      <p:sp>
        <p:nvSpPr>
          <p:cNvPr id="1050" name="Google Shape;1050;p67"/>
          <p:cNvSpPr txBox="1">
            <a:spLocks noGrp="1"/>
          </p:cNvSpPr>
          <p:nvPr>
            <p:ph type="subTitle" idx="4"/>
          </p:nvPr>
        </p:nvSpPr>
        <p:spPr>
          <a:xfrm>
            <a:off x="2574150" y="3921725"/>
            <a:ext cx="3995700" cy="359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51" name="Google Shape;1051;p67"/>
          <p:cNvSpPr txBox="1">
            <a:spLocks noGrp="1"/>
          </p:cNvSpPr>
          <p:nvPr>
            <p:ph type="title" idx="5" hasCustomPrompt="1"/>
          </p:nvPr>
        </p:nvSpPr>
        <p:spPr>
          <a:xfrm>
            <a:off x="2574150" y="3280925"/>
            <a:ext cx="3995700" cy="7170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3000"/>
              <a:buNone/>
              <a:defRPr sz="4200">
                <a:solidFill>
                  <a:srgbClr val="FF0000"/>
                </a:solidFill>
              </a:defRPr>
            </a:lvl1pPr>
            <a:lvl2pPr lvl="1" algn="ctr">
              <a:spcBef>
                <a:spcPts val="0"/>
              </a:spcBef>
              <a:spcAft>
                <a:spcPts val="0"/>
              </a:spcAft>
              <a:buClr>
                <a:srgbClr val="FF0000"/>
              </a:buClr>
              <a:buSzPts val="3000"/>
              <a:buNone/>
              <a:defRPr sz="3000">
                <a:solidFill>
                  <a:srgbClr val="FF0000"/>
                </a:solidFill>
              </a:defRPr>
            </a:lvl2pPr>
            <a:lvl3pPr lvl="2" algn="ctr">
              <a:spcBef>
                <a:spcPts val="0"/>
              </a:spcBef>
              <a:spcAft>
                <a:spcPts val="0"/>
              </a:spcAft>
              <a:buClr>
                <a:srgbClr val="FF0000"/>
              </a:buClr>
              <a:buSzPts val="3000"/>
              <a:buNone/>
              <a:defRPr sz="3000">
                <a:solidFill>
                  <a:srgbClr val="FF0000"/>
                </a:solidFill>
              </a:defRPr>
            </a:lvl3pPr>
            <a:lvl4pPr lvl="3" algn="ctr">
              <a:spcBef>
                <a:spcPts val="0"/>
              </a:spcBef>
              <a:spcAft>
                <a:spcPts val="0"/>
              </a:spcAft>
              <a:buClr>
                <a:srgbClr val="FF0000"/>
              </a:buClr>
              <a:buSzPts val="3000"/>
              <a:buNone/>
              <a:defRPr sz="3000">
                <a:solidFill>
                  <a:srgbClr val="FF0000"/>
                </a:solidFill>
              </a:defRPr>
            </a:lvl4pPr>
            <a:lvl5pPr lvl="4" algn="ctr">
              <a:spcBef>
                <a:spcPts val="0"/>
              </a:spcBef>
              <a:spcAft>
                <a:spcPts val="0"/>
              </a:spcAft>
              <a:buClr>
                <a:srgbClr val="FF0000"/>
              </a:buClr>
              <a:buSzPts val="3000"/>
              <a:buNone/>
              <a:defRPr sz="3000">
                <a:solidFill>
                  <a:srgbClr val="FF0000"/>
                </a:solidFill>
              </a:defRPr>
            </a:lvl5pPr>
            <a:lvl6pPr lvl="5" algn="ctr">
              <a:spcBef>
                <a:spcPts val="0"/>
              </a:spcBef>
              <a:spcAft>
                <a:spcPts val="0"/>
              </a:spcAft>
              <a:buClr>
                <a:srgbClr val="FF0000"/>
              </a:buClr>
              <a:buSzPts val="3000"/>
              <a:buNone/>
              <a:defRPr sz="3000">
                <a:solidFill>
                  <a:srgbClr val="FF0000"/>
                </a:solidFill>
              </a:defRPr>
            </a:lvl6pPr>
            <a:lvl7pPr lvl="6" algn="ctr">
              <a:spcBef>
                <a:spcPts val="0"/>
              </a:spcBef>
              <a:spcAft>
                <a:spcPts val="0"/>
              </a:spcAft>
              <a:buClr>
                <a:srgbClr val="FF0000"/>
              </a:buClr>
              <a:buSzPts val="3000"/>
              <a:buNone/>
              <a:defRPr sz="3000">
                <a:solidFill>
                  <a:srgbClr val="FF0000"/>
                </a:solidFill>
              </a:defRPr>
            </a:lvl7pPr>
            <a:lvl8pPr lvl="7" algn="ctr">
              <a:spcBef>
                <a:spcPts val="0"/>
              </a:spcBef>
              <a:spcAft>
                <a:spcPts val="0"/>
              </a:spcAft>
              <a:buClr>
                <a:srgbClr val="FF0000"/>
              </a:buClr>
              <a:buSzPts val="3000"/>
              <a:buNone/>
              <a:defRPr sz="3000">
                <a:solidFill>
                  <a:srgbClr val="FF0000"/>
                </a:solidFill>
              </a:defRPr>
            </a:lvl8pPr>
            <a:lvl9pPr lvl="8" algn="ctr">
              <a:spcBef>
                <a:spcPts val="0"/>
              </a:spcBef>
              <a:spcAft>
                <a:spcPts val="0"/>
              </a:spcAft>
              <a:buClr>
                <a:srgbClr val="FF0000"/>
              </a:buClr>
              <a:buSzPts val="3000"/>
              <a:buNone/>
              <a:defRPr sz="3000">
                <a:solidFill>
                  <a:srgbClr val="FF0000"/>
                </a:solidFill>
              </a:defRPr>
            </a:lvl9pPr>
          </a:lstStyle>
          <a:p>
            <a:r>
              <a:t>xx%</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Numbers and text 1">
  <p:cSld name="CUSTOM_5_1">
    <p:spTree>
      <p:nvGrpSpPr>
        <p:cNvPr id="1" name="Shape 1052"/>
        <p:cNvGrpSpPr/>
        <p:nvPr/>
      </p:nvGrpSpPr>
      <p:grpSpPr>
        <a:xfrm>
          <a:off x="0" y="0"/>
          <a:ext cx="0" cy="0"/>
          <a:chOff x="0" y="0"/>
          <a:chExt cx="0" cy="0"/>
        </a:xfrm>
      </p:grpSpPr>
      <p:sp>
        <p:nvSpPr>
          <p:cNvPr id="1053" name="Google Shape;1053;p68"/>
          <p:cNvSpPr txBox="1">
            <a:spLocks noGrp="1"/>
          </p:cNvSpPr>
          <p:nvPr>
            <p:ph type="subTitle" idx="1"/>
          </p:nvPr>
        </p:nvSpPr>
        <p:spPr>
          <a:xfrm>
            <a:off x="874775" y="3067450"/>
            <a:ext cx="24612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54" name="Google Shape;1054;p68"/>
          <p:cNvSpPr txBox="1">
            <a:spLocks noGrp="1"/>
          </p:cNvSpPr>
          <p:nvPr>
            <p:ph type="title" hasCustomPrompt="1"/>
          </p:nvPr>
        </p:nvSpPr>
        <p:spPr>
          <a:xfrm>
            <a:off x="1710500" y="1895850"/>
            <a:ext cx="789900" cy="5289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2400"/>
              <a:buNone/>
              <a:defRPr sz="2400">
                <a:solidFill>
                  <a:srgbClr val="FF0000"/>
                </a:solidFill>
              </a:defRPr>
            </a:lvl1pPr>
            <a:lvl2pPr lvl="1" algn="ctr">
              <a:spcBef>
                <a:spcPts val="0"/>
              </a:spcBef>
              <a:spcAft>
                <a:spcPts val="0"/>
              </a:spcAft>
              <a:buClr>
                <a:srgbClr val="FF0000"/>
              </a:buClr>
              <a:buSzPts val="2400"/>
              <a:buNone/>
              <a:defRPr sz="2400">
                <a:solidFill>
                  <a:srgbClr val="FF0000"/>
                </a:solidFill>
              </a:defRPr>
            </a:lvl2pPr>
            <a:lvl3pPr lvl="2" algn="ctr">
              <a:spcBef>
                <a:spcPts val="0"/>
              </a:spcBef>
              <a:spcAft>
                <a:spcPts val="0"/>
              </a:spcAft>
              <a:buClr>
                <a:srgbClr val="FF0000"/>
              </a:buClr>
              <a:buSzPts val="2400"/>
              <a:buNone/>
              <a:defRPr sz="2400">
                <a:solidFill>
                  <a:srgbClr val="FF0000"/>
                </a:solidFill>
              </a:defRPr>
            </a:lvl3pPr>
            <a:lvl4pPr lvl="3" algn="ctr">
              <a:spcBef>
                <a:spcPts val="0"/>
              </a:spcBef>
              <a:spcAft>
                <a:spcPts val="0"/>
              </a:spcAft>
              <a:buClr>
                <a:srgbClr val="FF0000"/>
              </a:buClr>
              <a:buSzPts val="2400"/>
              <a:buNone/>
              <a:defRPr sz="2400">
                <a:solidFill>
                  <a:srgbClr val="FF0000"/>
                </a:solidFill>
              </a:defRPr>
            </a:lvl4pPr>
            <a:lvl5pPr lvl="4" algn="ctr">
              <a:spcBef>
                <a:spcPts val="0"/>
              </a:spcBef>
              <a:spcAft>
                <a:spcPts val="0"/>
              </a:spcAft>
              <a:buClr>
                <a:srgbClr val="FF0000"/>
              </a:buClr>
              <a:buSzPts val="2400"/>
              <a:buNone/>
              <a:defRPr sz="2400">
                <a:solidFill>
                  <a:srgbClr val="FF0000"/>
                </a:solidFill>
              </a:defRPr>
            </a:lvl5pPr>
            <a:lvl6pPr lvl="5" algn="ctr">
              <a:spcBef>
                <a:spcPts val="0"/>
              </a:spcBef>
              <a:spcAft>
                <a:spcPts val="0"/>
              </a:spcAft>
              <a:buClr>
                <a:srgbClr val="FF0000"/>
              </a:buClr>
              <a:buSzPts val="2400"/>
              <a:buNone/>
              <a:defRPr sz="2400">
                <a:solidFill>
                  <a:srgbClr val="FF0000"/>
                </a:solidFill>
              </a:defRPr>
            </a:lvl6pPr>
            <a:lvl7pPr lvl="6" algn="ctr">
              <a:spcBef>
                <a:spcPts val="0"/>
              </a:spcBef>
              <a:spcAft>
                <a:spcPts val="0"/>
              </a:spcAft>
              <a:buClr>
                <a:srgbClr val="FF0000"/>
              </a:buClr>
              <a:buSzPts val="2400"/>
              <a:buNone/>
              <a:defRPr sz="2400">
                <a:solidFill>
                  <a:srgbClr val="FF0000"/>
                </a:solidFill>
              </a:defRPr>
            </a:lvl7pPr>
            <a:lvl8pPr lvl="7" algn="ctr">
              <a:spcBef>
                <a:spcPts val="0"/>
              </a:spcBef>
              <a:spcAft>
                <a:spcPts val="0"/>
              </a:spcAft>
              <a:buClr>
                <a:srgbClr val="FF0000"/>
              </a:buClr>
              <a:buSzPts val="2400"/>
              <a:buNone/>
              <a:defRPr sz="2400">
                <a:solidFill>
                  <a:srgbClr val="FF0000"/>
                </a:solidFill>
              </a:defRPr>
            </a:lvl8pPr>
            <a:lvl9pPr lvl="8" algn="ctr">
              <a:spcBef>
                <a:spcPts val="0"/>
              </a:spcBef>
              <a:spcAft>
                <a:spcPts val="0"/>
              </a:spcAft>
              <a:buClr>
                <a:srgbClr val="FF0000"/>
              </a:buClr>
              <a:buSzPts val="2400"/>
              <a:buNone/>
              <a:defRPr sz="2400">
                <a:solidFill>
                  <a:srgbClr val="FF0000"/>
                </a:solidFill>
              </a:defRPr>
            </a:lvl9pPr>
          </a:lstStyle>
          <a:p>
            <a:r>
              <a:t>xx%</a:t>
            </a:r>
          </a:p>
        </p:txBody>
      </p:sp>
      <p:sp>
        <p:nvSpPr>
          <p:cNvPr id="1055" name="Google Shape;1055;p68"/>
          <p:cNvSpPr txBox="1">
            <a:spLocks noGrp="1"/>
          </p:cNvSpPr>
          <p:nvPr>
            <p:ph type="subTitle" idx="2"/>
          </p:nvPr>
        </p:nvSpPr>
        <p:spPr>
          <a:xfrm>
            <a:off x="874775" y="2752900"/>
            <a:ext cx="2461200" cy="4188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9pPr>
          </a:lstStyle>
          <a:p>
            <a:endParaRPr/>
          </a:p>
        </p:txBody>
      </p:sp>
      <p:sp>
        <p:nvSpPr>
          <p:cNvPr id="1056" name="Google Shape;1056;p68"/>
          <p:cNvSpPr txBox="1">
            <a:spLocks noGrp="1"/>
          </p:cNvSpPr>
          <p:nvPr>
            <p:ph type="subTitle" idx="3"/>
          </p:nvPr>
        </p:nvSpPr>
        <p:spPr>
          <a:xfrm>
            <a:off x="3341388" y="3067450"/>
            <a:ext cx="24612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57" name="Google Shape;1057;p68"/>
          <p:cNvSpPr txBox="1">
            <a:spLocks noGrp="1"/>
          </p:cNvSpPr>
          <p:nvPr>
            <p:ph type="title" idx="4" hasCustomPrompt="1"/>
          </p:nvPr>
        </p:nvSpPr>
        <p:spPr>
          <a:xfrm>
            <a:off x="4177150" y="1895875"/>
            <a:ext cx="789900" cy="5289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2400"/>
              <a:buNone/>
              <a:defRPr sz="2400">
                <a:solidFill>
                  <a:srgbClr val="FF0000"/>
                </a:solidFill>
              </a:defRPr>
            </a:lvl1pPr>
            <a:lvl2pPr lvl="1" algn="ctr">
              <a:spcBef>
                <a:spcPts val="0"/>
              </a:spcBef>
              <a:spcAft>
                <a:spcPts val="0"/>
              </a:spcAft>
              <a:buClr>
                <a:srgbClr val="FF0000"/>
              </a:buClr>
              <a:buSzPts val="2400"/>
              <a:buNone/>
              <a:defRPr sz="2400">
                <a:solidFill>
                  <a:srgbClr val="FF0000"/>
                </a:solidFill>
              </a:defRPr>
            </a:lvl2pPr>
            <a:lvl3pPr lvl="2" algn="ctr">
              <a:spcBef>
                <a:spcPts val="0"/>
              </a:spcBef>
              <a:spcAft>
                <a:spcPts val="0"/>
              </a:spcAft>
              <a:buClr>
                <a:srgbClr val="FF0000"/>
              </a:buClr>
              <a:buSzPts val="2400"/>
              <a:buNone/>
              <a:defRPr sz="2400">
                <a:solidFill>
                  <a:srgbClr val="FF0000"/>
                </a:solidFill>
              </a:defRPr>
            </a:lvl3pPr>
            <a:lvl4pPr lvl="3" algn="ctr">
              <a:spcBef>
                <a:spcPts val="0"/>
              </a:spcBef>
              <a:spcAft>
                <a:spcPts val="0"/>
              </a:spcAft>
              <a:buClr>
                <a:srgbClr val="FF0000"/>
              </a:buClr>
              <a:buSzPts val="2400"/>
              <a:buNone/>
              <a:defRPr sz="2400">
                <a:solidFill>
                  <a:srgbClr val="FF0000"/>
                </a:solidFill>
              </a:defRPr>
            </a:lvl4pPr>
            <a:lvl5pPr lvl="4" algn="ctr">
              <a:spcBef>
                <a:spcPts val="0"/>
              </a:spcBef>
              <a:spcAft>
                <a:spcPts val="0"/>
              </a:spcAft>
              <a:buClr>
                <a:srgbClr val="FF0000"/>
              </a:buClr>
              <a:buSzPts val="2400"/>
              <a:buNone/>
              <a:defRPr sz="2400">
                <a:solidFill>
                  <a:srgbClr val="FF0000"/>
                </a:solidFill>
              </a:defRPr>
            </a:lvl5pPr>
            <a:lvl6pPr lvl="5" algn="ctr">
              <a:spcBef>
                <a:spcPts val="0"/>
              </a:spcBef>
              <a:spcAft>
                <a:spcPts val="0"/>
              </a:spcAft>
              <a:buClr>
                <a:srgbClr val="FF0000"/>
              </a:buClr>
              <a:buSzPts val="2400"/>
              <a:buNone/>
              <a:defRPr sz="2400">
                <a:solidFill>
                  <a:srgbClr val="FF0000"/>
                </a:solidFill>
              </a:defRPr>
            </a:lvl6pPr>
            <a:lvl7pPr lvl="6" algn="ctr">
              <a:spcBef>
                <a:spcPts val="0"/>
              </a:spcBef>
              <a:spcAft>
                <a:spcPts val="0"/>
              </a:spcAft>
              <a:buClr>
                <a:srgbClr val="FF0000"/>
              </a:buClr>
              <a:buSzPts val="2400"/>
              <a:buNone/>
              <a:defRPr sz="2400">
                <a:solidFill>
                  <a:srgbClr val="FF0000"/>
                </a:solidFill>
              </a:defRPr>
            </a:lvl7pPr>
            <a:lvl8pPr lvl="7" algn="ctr">
              <a:spcBef>
                <a:spcPts val="0"/>
              </a:spcBef>
              <a:spcAft>
                <a:spcPts val="0"/>
              </a:spcAft>
              <a:buClr>
                <a:srgbClr val="FF0000"/>
              </a:buClr>
              <a:buSzPts val="2400"/>
              <a:buNone/>
              <a:defRPr sz="2400">
                <a:solidFill>
                  <a:srgbClr val="FF0000"/>
                </a:solidFill>
              </a:defRPr>
            </a:lvl8pPr>
            <a:lvl9pPr lvl="8" algn="ctr">
              <a:spcBef>
                <a:spcPts val="0"/>
              </a:spcBef>
              <a:spcAft>
                <a:spcPts val="0"/>
              </a:spcAft>
              <a:buClr>
                <a:srgbClr val="FF0000"/>
              </a:buClr>
              <a:buSzPts val="2400"/>
              <a:buNone/>
              <a:defRPr sz="2400">
                <a:solidFill>
                  <a:srgbClr val="FF0000"/>
                </a:solidFill>
              </a:defRPr>
            </a:lvl9pPr>
          </a:lstStyle>
          <a:p>
            <a:r>
              <a:t>xx%</a:t>
            </a:r>
          </a:p>
        </p:txBody>
      </p:sp>
      <p:sp>
        <p:nvSpPr>
          <p:cNvPr id="1058" name="Google Shape;1058;p68"/>
          <p:cNvSpPr txBox="1">
            <a:spLocks noGrp="1"/>
          </p:cNvSpPr>
          <p:nvPr>
            <p:ph type="subTitle" idx="5"/>
          </p:nvPr>
        </p:nvSpPr>
        <p:spPr>
          <a:xfrm>
            <a:off x="3341388" y="2752900"/>
            <a:ext cx="2461200" cy="4188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9pPr>
          </a:lstStyle>
          <a:p>
            <a:endParaRPr/>
          </a:p>
        </p:txBody>
      </p:sp>
      <p:sp>
        <p:nvSpPr>
          <p:cNvPr id="1059" name="Google Shape;1059;p68"/>
          <p:cNvSpPr txBox="1">
            <a:spLocks noGrp="1"/>
          </p:cNvSpPr>
          <p:nvPr>
            <p:ph type="subTitle" idx="6"/>
          </p:nvPr>
        </p:nvSpPr>
        <p:spPr>
          <a:xfrm>
            <a:off x="5808001" y="3067450"/>
            <a:ext cx="24612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60" name="Google Shape;1060;p68"/>
          <p:cNvSpPr txBox="1">
            <a:spLocks noGrp="1"/>
          </p:cNvSpPr>
          <p:nvPr>
            <p:ph type="title" idx="7" hasCustomPrompt="1"/>
          </p:nvPr>
        </p:nvSpPr>
        <p:spPr>
          <a:xfrm>
            <a:off x="6643700" y="1895850"/>
            <a:ext cx="789900" cy="5289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0000"/>
              </a:buClr>
              <a:buSzPts val="2400"/>
              <a:buNone/>
              <a:defRPr sz="2400">
                <a:solidFill>
                  <a:srgbClr val="FF0000"/>
                </a:solidFill>
              </a:defRPr>
            </a:lvl1pPr>
            <a:lvl2pPr lvl="1" algn="ctr">
              <a:spcBef>
                <a:spcPts val="0"/>
              </a:spcBef>
              <a:spcAft>
                <a:spcPts val="0"/>
              </a:spcAft>
              <a:buClr>
                <a:srgbClr val="FF0000"/>
              </a:buClr>
              <a:buSzPts val="2400"/>
              <a:buNone/>
              <a:defRPr sz="2400">
                <a:solidFill>
                  <a:srgbClr val="FF0000"/>
                </a:solidFill>
              </a:defRPr>
            </a:lvl2pPr>
            <a:lvl3pPr lvl="2" algn="ctr">
              <a:spcBef>
                <a:spcPts val="0"/>
              </a:spcBef>
              <a:spcAft>
                <a:spcPts val="0"/>
              </a:spcAft>
              <a:buClr>
                <a:srgbClr val="FF0000"/>
              </a:buClr>
              <a:buSzPts val="2400"/>
              <a:buNone/>
              <a:defRPr sz="2400">
                <a:solidFill>
                  <a:srgbClr val="FF0000"/>
                </a:solidFill>
              </a:defRPr>
            </a:lvl3pPr>
            <a:lvl4pPr lvl="3" algn="ctr">
              <a:spcBef>
                <a:spcPts val="0"/>
              </a:spcBef>
              <a:spcAft>
                <a:spcPts val="0"/>
              </a:spcAft>
              <a:buClr>
                <a:srgbClr val="FF0000"/>
              </a:buClr>
              <a:buSzPts val="2400"/>
              <a:buNone/>
              <a:defRPr sz="2400">
                <a:solidFill>
                  <a:srgbClr val="FF0000"/>
                </a:solidFill>
              </a:defRPr>
            </a:lvl4pPr>
            <a:lvl5pPr lvl="4" algn="ctr">
              <a:spcBef>
                <a:spcPts val="0"/>
              </a:spcBef>
              <a:spcAft>
                <a:spcPts val="0"/>
              </a:spcAft>
              <a:buClr>
                <a:srgbClr val="FF0000"/>
              </a:buClr>
              <a:buSzPts val="2400"/>
              <a:buNone/>
              <a:defRPr sz="2400">
                <a:solidFill>
                  <a:srgbClr val="FF0000"/>
                </a:solidFill>
              </a:defRPr>
            </a:lvl5pPr>
            <a:lvl6pPr lvl="5" algn="ctr">
              <a:spcBef>
                <a:spcPts val="0"/>
              </a:spcBef>
              <a:spcAft>
                <a:spcPts val="0"/>
              </a:spcAft>
              <a:buClr>
                <a:srgbClr val="FF0000"/>
              </a:buClr>
              <a:buSzPts val="2400"/>
              <a:buNone/>
              <a:defRPr sz="2400">
                <a:solidFill>
                  <a:srgbClr val="FF0000"/>
                </a:solidFill>
              </a:defRPr>
            </a:lvl6pPr>
            <a:lvl7pPr lvl="6" algn="ctr">
              <a:spcBef>
                <a:spcPts val="0"/>
              </a:spcBef>
              <a:spcAft>
                <a:spcPts val="0"/>
              </a:spcAft>
              <a:buClr>
                <a:srgbClr val="FF0000"/>
              </a:buClr>
              <a:buSzPts val="2400"/>
              <a:buNone/>
              <a:defRPr sz="2400">
                <a:solidFill>
                  <a:srgbClr val="FF0000"/>
                </a:solidFill>
              </a:defRPr>
            </a:lvl7pPr>
            <a:lvl8pPr lvl="7" algn="ctr">
              <a:spcBef>
                <a:spcPts val="0"/>
              </a:spcBef>
              <a:spcAft>
                <a:spcPts val="0"/>
              </a:spcAft>
              <a:buClr>
                <a:srgbClr val="FF0000"/>
              </a:buClr>
              <a:buSzPts val="2400"/>
              <a:buNone/>
              <a:defRPr sz="2400">
                <a:solidFill>
                  <a:srgbClr val="FF0000"/>
                </a:solidFill>
              </a:defRPr>
            </a:lvl8pPr>
            <a:lvl9pPr lvl="8" algn="ctr">
              <a:spcBef>
                <a:spcPts val="0"/>
              </a:spcBef>
              <a:spcAft>
                <a:spcPts val="0"/>
              </a:spcAft>
              <a:buClr>
                <a:srgbClr val="FF0000"/>
              </a:buClr>
              <a:buSzPts val="2400"/>
              <a:buNone/>
              <a:defRPr sz="2400">
                <a:solidFill>
                  <a:srgbClr val="FF0000"/>
                </a:solidFill>
              </a:defRPr>
            </a:lvl9pPr>
          </a:lstStyle>
          <a:p>
            <a:r>
              <a:t>xx%</a:t>
            </a:r>
          </a:p>
        </p:txBody>
      </p:sp>
      <p:sp>
        <p:nvSpPr>
          <p:cNvPr id="1061" name="Google Shape;1061;p68"/>
          <p:cNvSpPr txBox="1">
            <a:spLocks noGrp="1"/>
          </p:cNvSpPr>
          <p:nvPr>
            <p:ph type="subTitle" idx="8"/>
          </p:nvPr>
        </p:nvSpPr>
        <p:spPr>
          <a:xfrm>
            <a:off x="5808001" y="2752900"/>
            <a:ext cx="2461200" cy="4188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1pPr>
            <a:lvl2pPr lvl="1">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2pPr>
            <a:lvl3pPr lvl="2">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3pPr>
            <a:lvl4pPr lvl="3">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4pPr>
            <a:lvl5pPr lvl="4">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5pPr>
            <a:lvl6pPr lvl="5">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6pPr>
            <a:lvl7pPr lvl="6">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7pPr>
            <a:lvl8pPr lvl="7">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8pPr>
            <a:lvl9pPr lvl="8">
              <a:lnSpc>
                <a:spcPct val="85000"/>
              </a:lnSpc>
              <a:spcBef>
                <a:spcPts val="0"/>
              </a:spcBef>
              <a:spcAft>
                <a:spcPts val="0"/>
              </a:spcAft>
              <a:buClr>
                <a:srgbClr val="0E00A3"/>
              </a:buClr>
              <a:buSzPts val="1700"/>
              <a:buFont typeface="Jost ExtraBold"/>
              <a:buNone/>
              <a:defRPr sz="1700">
                <a:solidFill>
                  <a:srgbClr val="0E00A3"/>
                </a:solidFill>
                <a:latin typeface="Jost ExtraBold"/>
                <a:ea typeface="Jost ExtraBold"/>
                <a:cs typeface="Jost ExtraBold"/>
                <a:sym typeface="Jost ExtraBold"/>
              </a:defRPr>
            </a:lvl9pPr>
          </a:lstStyle>
          <a:p>
            <a:endParaRPr/>
          </a:p>
        </p:txBody>
      </p:sp>
      <p:sp>
        <p:nvSpPr>
          <p:cNvPr id="1062" name="Google Shape;1062;p68"/>
          <p:cNvSpPr txBox="1">
            <a:spLocks noGrp="1"/>
          </p:cNvSpPr>
          <p:nvPr>
            <p:ph type="title" idx="9"/>
          </p:nvPr>
        </p:nvSpPr>
        <p:spPr>
          <a:xfrm>
            <a:off x="722375" y="996700"/>
            <a:ext cx="7699200" cy="572700"/>
          </a:xfrm>
          <a:prstGeom prst="rect">
            <a:avLst/>
          </a:prstGeom>
        </p:spPr>
        <p:txBody>
          <a:bodyPr spcFirstLastPara="1" wrap="square" lIns="91425" tIns="91425" rIns="91425" bIns="91425" anchor="t" anchorCtr="0">
            <a:noAutofit/>
          </a:bodyPr>
          <a:lstStyle>
            <a:lvl1pPr lvl="0">
              <a:lnSpc>
                <a:spcPct val="85000"/>
              </a:lnSpc>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hanks">
  <p:cSld name="CUSTOM_2">
    <p:spTree>
      <p:nvGrpSpPr>
        <p:cNvPr id="1" name="Shape 1063"/>
        <p:cNvGrpSpPr/>
        <p:nvPr/>
      </p:nvGrpSpPr>
      <p:grpSpPr>
        <a:xfrm>
          <a:off x="0" y="0"/>
          <a:ext cx="0" cy="0"/>
          <a:chOff x="0" y="0"/>
          <a:chExt cx="0" cy="0"/>
        </a:xfrm>
      </p:grpSpPr>
      <p:sp>
        <p:nvSpPr>
          <p:cNvPr id="1064" name="Google Shape;1064;p69"/>
          <p:cNvSpPr txBox="1">
            <a:spLocks noGrp="1"/>
          </p:cNvSpPr>
          <p:nvPr>
            <p:ph type="ctrTitle"/>
          </p:nvPr>
        </p:nvSpPr>
        <p:spPr>
          <a:xfrm>
            <a:off x="2685375" y="2007462"/>
            <a:ext cx="3773100" cy="8883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65" name="Google Shape;1065;p69"/>
          <p:cNvSpPr txBox="1">
            <a:spLocks noGrp="1"/>
          </p:cNvSpPr>
          <p:nvPr>
            <p:ph type="subTitle" idx="1"/>
          </p:nvPr>
        </p:nvSpPr>
        <p:spPr>
          <a:xfrm>
            <a:off x="2685375" y="2780362"/>
            <a:ext cx="3773100" cy="1194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ackground">
  <p:cSld name="CUSTOM_9">
    <p:bg>
      <p:bgPr>
        <a:blipFill>
          <a:blip r:embed="rId2">
            <a:alphaModFix/>
          </a:blip>
          <a:stretch>
            <a:fillRect/>
          </a:stretch>
        </a:blipFill>
        <a:effectLst/>
      </p:bgPr>
    </p:bg>
    <p:spTree>
      <p:nvGrpSpPr>
        <p:cNvPr id="1" name="Shape 1066"/>
        <p:cNvGrpSpPr/>
        <p:nvPr/>
      </p:nvGrpSpPr>
      <p:grpSpPr>
        <a:xfrm>
          <a:off x="0" y="0"/>
          <a:ext cx="0" cy="0"/>
          <a:chOff x="0" y="0"/>
          <a:chExt cx="0" cy="0"/>
        </a:xfrm>
      </p:grpSpPr>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Group2Group">
  <p:cSld name="CUSTOM_9_1">
    <p:bg>
      <p:bgPr>
        <a:blipFill>
          <a:blip r:embed="rId2">
            <a:alphaModFix/>
          </a:blip>
          <a:stretch>
            <a:fillRect/>
          </a:stretch>
        </a:blipFill>
        <a:effectLst/>
      </p:bgPr>
    </p:bg>
    <p:spTree>
      <p:nvGrpSpPr>
        <p:cNvPr id="1" name="Shape 1067"/>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ackground 2">
  <p:cSld name="CUSTOM_9_1_1">
    <p:bg>
      <p:bgPr>
        <a:blipFill>
          <a:blip r:embed="rId2">
            <a:alphaModFix/>
          </a:blip>
          <a:stretch>
            <a:fillRect/>
          </a:stretch>
        </a:blipFill>
        <a:effectLst/>
      </p:bgPr>
    </p:bg>
    <p:spTree>
      <p:nvGrpSpPr>
        <p:cNvPr id="1" name="Shape 1068"/>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ackground 2 1">
  <p:cSld name="CUSTOM_9_1_1_1">
    <p:bg>
      <p:bgPr>
        <a:blipFill>
          <a:blip r:embed="rId2">
            <a:alphaModFix/>
          </a:blip>
          <a:stretch>
            <a:fillRect/>
          </a:stretch>
        </a:blipFill>
        <a:effectLst/>
      </p:bgPr>
    </p:bg>
    <p:spTree>
      <p:nvGrpSpPr>
        <p:cNvPr id="1" name="Shape 1069"/>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ackground 2 2">
  <p:cSld name="CUSTOM_9_1_1_2">
    <p:bg>
      <p:bgPr>
        <a:blipFill>
          <a:blip r:embed="rId2">
            <a:alphaModFix/>
          </a:blip>
          <a:stretch>
            <a:fillRect/>
          </a:stretch>
        </a:blipFill>
        <a:effectLst/>
      </p:bgPr>
    </p:bg>
    <p:spTree>
      <p:nvGrpSpPr>
        <p:cNvPr id="1" name="Shape 1070"/>
        <p:cNvGrpSpPr/>
        <p:nvPr/>
      </p:nvGrpSpPr>
      <p:grpSpPr>
        <a:xfrm>
          <a:off x="0" y="0"/>
          <a:ext cx="0" cy="0"/>
          <a:chOff x="0" y="0"/>
          <a:chExt cx="0" cy="0"/>
        </a:xfrm>
      </p:grpSpPr>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ackground 2 2 1">
  <p:cSld name="CUSTOM_9_1_1_2_1">
    <p:bg>
      <p:bgPr>
        <a:blipFill>
          <a:blip r:embed="rId2">
            <a:alphaModFix/>
          </a:blip>
          <a:stretch>
            <a:fillRect/>
          </a:stretch>
        </a:blipFill>
        <a:effectLst/>
      </p:bgPr>
    </p:bg>
    <p:spTree>
      <p:nvGrpSpPr>
        <p:cNvPr id="1" name="Shape 1071"/>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able of contents 1">
  <p:cSld name="CUSTOM_10">
    <p:spTree>
      <p:nvGrpSpPr>
        <p:cNvPr id="1" name="Shape 1072"/>
        <p:cNvGrpSpPr/>
        <p:nvPr/>
      </p:nvGrpSpPr>
      <p:grpSpPr>
        <a:xfrm>
          <a:off x="0" y="0"/>
          <a:ext cx="0" cy="0"/>
          <a:chOff x="0" y="0"/>
          <a:chExt cx="0" cy="0"/>
        </a:xfrm>
      </p:grpSpPr>
      <p:sp>
        <p:nvSpPr>
          <p:cNvPr id="1073" name="Google Shape;1073;p7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3100"/>
              <a:buNone/>
              <a:defRPr sz="3100"/>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1074" name="Google Shape;1074;p76"/>
          <p:cNvSpPr txBox="1">
            <a:spLocks noGrp="1"/>
          </p:cNvSpPr>
          <p:nvPr>
            <p:ph type="title" idx="2" hasCustomPrompt="1"/>
          </p:nvPr>
        </p:nvSpPr>
        <p:spPr>
          <a:xfrm>
            <a:off x="2469862" y="1289075"/>
            <a:ext cx="825000" cy="447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accent1"/>
              </a:buClr>
              <a:buSzPts val="3000"/>
              <a:buNone/>
              <a:defRPr sz="2600">
                <a:solidFill>
                  <a:schemeClr val="accent1"/>
                </a:solidFill>
              </a:defRPr>
            </a:lvl1pPr>
            <a:lvl2pPr lvl="1">
              <a:spcBef>
                <a:spcPts val="0"/>
              </a:spcBef>
              <a:spcAft>
                <a:spcPts val="0"/>
              </a:spcAft>
              <a:buClr>
                <a:schemeClr val="accent1"/>
              </a:buClr>
              <a:buSzPts val="3000"/>
              <a:buNone/>
              <a:defRPr sz="3000">
                <a:solidFill>
                  <a:schemeClr val="accent1"/>
                </a:solidFill>
              </a:defRPr>
            </a:lvl2pPr>
            <a:lvl3pPr lvl="2">
              <a:spcBef>
                <a:spcPts val="0"/>
              </a:spcBef>
              <a:spcAft>
                <a:spcPts val="0"/>
              </a:spcAft>
              <a:buClr>
                <a:schemeClr val="accent1"/>
              </a:buClr>
              <a:buSzPts val="3000"/>
              <a:buNone/>
              <a:defRPr sz="3000">
                <a:solidFill>
                  <a:schemeClr val="accent1"/>
                </a:solidFill>
              </a:defRPr>
            </a:lvl3pPr>
            <a:lvl4pPr lvl="3">
              <a:spcBef>
                <a:spcPts val="0"/>
              </a:spcBef>
              <a:spcAft>
                <a:spcPts val="0"/>
              </a:spcAft>
              <a:buClr>
                <a:schemeClr val="accent1"/>
              </a:buClr>
              <a:buSzPts val="3000"/>
              <a:buNone/>
              <a:defRPr sz="3000">
                <a:solidFill>
                  <a:schemeClr val="accent1"/>
                </a:solidFill>
              </a:defRPr>
            </a:lvl4pPr>
            <a:lvl5pPr lvl="4">
              <a:spcBef>
                <a:spcPts val="0"/>
              </a:spcBef>
              <a:spcAft>
                <a:spcPts val="0"/>
              </a:spcAft>
              <a:buClr>
                <a:schemeClr val="accent1"/>
              </a:buClr>
              <a:buSzPts val="3000"/>
              <a:buNone/>
              <a:defRPr sz="3000">
                <a:solidFill>
                  <a:schemeClr val="accent1"/>
                </a:solidFill>
              </a:defRPr>
            </a:lvl5pPr>
            <a:lvl6pPr lvl="5">
              <a:spcBef>
                <a:spcPts val="0"/>
              </a:spcBef>
              <a:spcAft>
                <a:spcPts val="0"/>
              </a:spcAft>
              <a:buClr>
                <a:schemeClr val="accent1"/>
              </a:buClr>
              <a:buSzPts val="3000"/>
              <a:buNone/>
              <a:defRPr sz="3000">
                <a:solidFill>
                  <a:schemeClr val="accent1"/>
                </a:solidFill>
              </a:defRPr>
            </a:lvl6pPr>
            <a:lvl7pPr lvl="6">
              <a:spcBef>
                <a:spcPts val="0"/>
              </a:spcBef>
              <a:spcAft>
                <a:spcPts val="0"/>
              </a:spcAft>
              <a:buClr>
                <a:schemeClr val="accent1"/>
              </a:buClr>
              <a:buSzPts val="3000"/>
              <a:buNone/>
              <a:defRPr sz="3000">
                <a:solidFill>
                  <a:schemeClr val="accent1"/>
                </a:solidFill>
              </a:defRPr>
            </a:lvl7pPr>
            <a:lvl8pPr lvl="7">
              <a:spcBef>
                <a:spcPts val="0"/>
              </a:spcBef>
              <a:spcAft>
                <a:spcPts val="0"/>
              </a:spcAft>
              <a:buClr>
                <a:schemeClr val="accent1"/>
              </a:buClr>
              <a:buSzPts val="3000"/>
              <a:buNone/>
              <a:defRPr sz="3000">
                <a:solidFill>
                  <a:schemeClr val="accent1"/>
                </a:solidFill>
              </a:defRPr>
            </a:lvl8pPr>
            <a:lvl9pPr lvl="8">
              <a:spcBef>
                <a:spcPts val="0"/>
              </a:spcBef>
              <a:spcAft>
                <a:spcPts val="0"/>
              </a:spcAft>
              <a:buClr>
                <a:schemeClr val="accent1"/>
              </a:buClr>
              <a:buSzPts val="3000"/>
              <a:buNone/>
              <a:defRPr sz="3000">
                <a:solidFill>
                  <a:schemeClr val="accent1"/>
                </a:solidFill>
              </a:defRPr>
            </a:lvl9pPr>
          </a:lstStyle>
          <a:p>
            <a:r>
              <a:t>xx%</a:t>
            </a:r>
          </a:p>
        </p:txBody>
      </p:sp>
      <p:sp>
        <p:nvSpPr>
          <p:cNvPr id="1075" name="Google Shape;1075;p76"/>
          <p:cNvSpPr txBox="1">
            <a:spLocks noGrp="1"/>
          </p:cNvSpPr>
          <p:nvPr>
            <p:ph type="subTitle" idx="1"/>
          </p:nvPr>
        </p:nvSpPr>
        <p:spPr>
          <a:xfrm>
            <a:off x="3218738" y="1289075"/>
            <a:ext cx="3455400" cy="447600"/>
          </a:xfrm>
          <a:prstGeom prst="rect">
            <a:avLst/>
          </a:prstGeom>
          <a:ln>
            <a:noFill/>
          </a:ln>
        </p:spPr>
        <p:txBody>
          <a:bodyPr spcFirstLastPara="1" wrap="square" lIns="91425" tIns="91425" rIns="91425" bIns="91425" anchor="ctr" anchorCtr="0">
            <a:noAutofit/>
          </a:bodyPr>
          <a:lstStyle>
            <a:lvl1pPr lvl="0">
              <a:lnSpc>
                <a:spcPct val="100000"/>
              </a:lnSpc>
              <a:spcBef>
                <a:spcPts val="0"/>
              </a:spcBef>
              <a:spcAft>
                <a:spcPts val="0"/>
              </a:spcAft>
              <a:buSzPts val="2400"/>
              <a:buFont typeface="Playfair Display SemiBold"/>
              <a:buNone/>
              <a:defRPr sz="2000">
                <a:solidFill>
                  <a:schemeClr val="dk1"/>
                </a:solidFill>
                <a:latin typeface="Archivo Black"/>
                <a:ea typeface="Archivo Black"/>
                <a:cs typeface="Archivo Black"/>
                <a:sym typeface="Archivo Black"/>
              </a:defRPr>
            </a:lvl1pPr>
            <a:lvl2pPr lvl="1">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2pPr>
            <a:lvl3pPr lvl="2">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3pPr>
            <a:lvl4pPr lvl="3">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4pPr>
            <a:lvl5pPr lvl="4">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5pPr>
            <a:lvl6pPr lvl="5">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6pPr>
            <a:lvl7pPr lvl="6">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7pPr>
            <a:lvl8pPr lvl="7">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8pPr>
            <a:lvl9pPr lvl="8">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9pPr>
          </a:lstStyle>
          <a:p>
            <a:endParaRPr/>
          </a:p>
        </p:txBody>
      </p:sp>
      <p:sp>
        <p:nvSpPr>
          <p:cNvPr id="1076" name="Google Shape;1076;p76"/>
          <p:cNvSpPr txBox="1">
            <a:spLocks noGrp="1"/>
          </p:cNvSpPr>
          <p:nvPr>
            <p:ph type="title" idx="3" hasCustomPrompt="1"/>
          </p:nvPr>
        </p:nvSpPr>
        <p:spPr>
          <a:xfrm>
            <a:off x="2469862" y="1812875"/>
            <a:ext cx="825000" cy="447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accent1"/>
              </a:buClr>
              <a:buSzPts val="3000"/>
              <a:buNone/>
              <a:defRPr sz="2600">
                <a:solidFill>
                  <a:schemeClr val="accent1"/>
                </a:solidFill>
              </a:defRPr>
            </a:lvl1pPr>
            <a:lvl2pPr lvl="1">
              <a:spcBef>
                <a:spcPts val="0"/>
              </a:spcBef>
              <a:spcAft>
                <a:spcPts val="0"/>
              </a:spcAft>
              <a:buClr>
                <a:schemeClr val="accent1"/>
              </a:buClr>
              <a:buSzPts val="3000"/>
              <a:buNone/>
              <a:defRPr sz="3000">
                <a:solidFill>
                  <a:schemeClr val="accent1"/>
                </a:solidFill>
              </a:defRPr>
            </a:lvl2pPr>
            <a:lvl3pPr lvl="2">
              <a:spcBef>
                <a:spcPts val="0"/>
              </a:spcBef>
              <a:spcAft>
                <a:spcPts val="0"/>
              </a:spcAft>
              <a:buClr>
                <a:schemeClr val="accent1"/>
              </a:buClr>
              <a:buSzPts val="3000"/>
              <a:buNone/>
              <a:defRPr sz="3000">
                <a:solidFill>
                  <a:schemeClr val="accent1"/>
                </a:solidFill>
              </a:defRPr>
            </a:lvl3pPr>
            <a:lvl4pPr lvl="3">
              <a:spcBef>
                <a:spcPts val="0"/>
              </a:spcBef>
              <a:spcAft>
                <a:spcPts val="0"/>
              </a:spcAft>
              <a:buClr>
                <a:schemeClr val="accent1"/>
              </a:buClr>
              <a:buSzPts val="3000"/>
              <a:buNone/>
              <a:defRPr sz="3000">
                <a:solidFill>
                  <a:schemeClr val="accent1"/>
                </a:solidFill>
              </a:defRPr>
            </a:lvl4pPr>
            <a:lvl5pPr lvl="4">
              <a:spcBef>
                <a:spcPts val="0"/>
              </a:spcBef>
              <a:spcAft>
                <a:spcPts val="0"/>
              </a:spcAft>
              <a:buClr>
                <a:schemeClr val="accent1"/>
              </a:buClr>
              <a:buSzPts val="3000"/>
              <a:buNone/>
              <a:defRPr sz="3000">
                <a:solidFill>
                  <a:schemeClr val="accent1"/>
                </a:solidFill>
              </a:defRPr>
            </a:lvl5pPr>
            <a:lvl6pPr lvl="5">
              <a:spcBef>
                <a:spcPts val="0"/>
              </a:spcBef>
              <a:spcAft>
                <a:spcPts val="0"/>
              </a:spcAft>
              <a:buClr>
                <a:schemeClr val="accent1"/>
              </a:buClr>
              <a:buSzPts val="3000"/>
              <a:buNone/>
              <a:defRPr sz="3000">
                <a:solidFill>
                  <a:schemeClr val="accent1"/>
                </a:solidFill>
              </a:defRPr>
            </a:lvl6pPr>
            <a:lvl7pPr lvl="6">
              <a:spcBef>
                <a:spcPts val="0"/>
              </a:spcBef>
              <a:spcAft>
                <a:spcPts val="0"/>
              </a:spcAft>
              <a:buClr>
                <a:schemeClr val="accent1"/>
              </a:buClr>
              <a:buSzPts val="3000"/>
              <a:buNone/>
              <a:defRPr sz="3000">
                <a:solidFill>
                  <a:schemeClr val="accent1"/>
                </a:solidFill>
              </a:defRPr>
            </a:lvl7pPr>
            <a:lvl8pPr lvl="7">
              <a:spcBef>
                <a:spcPts val="0"/>
              </a:spcBef>
              <a:spcAft>
                <a:spcPts val="0"/>
              </a:spcAft>
              <a:buClr>
                <a:schemeClr val="accent1"/>
              </a:buClr>
              <a:buSzPts val="3000"/>
              <a:buNone/>
              <a:defRPr sz="3000">
                <a:solidFill>
                  <a:schemeClr val="accent1"/>
                </a:solidFill>
              </a:defRPr>
            </a:lvl8pPr>
            <a:lvl9pPr lvl="8">
              <a:spcBef>
                <a:spcPts val="0"/>
              </a:spcBef>
              <a:spcAft>
                <a:spcPts val="0"/>
              </a:spcAft>
              <a:buClr>
                <a:schemeClr val="accent1"/>
              </a:buClr>
              <a:buSzPts val="3000"/>
              <a:buNone/>
              <a:defRPr sz="3000">
                <a:solidFill>
                  <a:schemeClr val="accent1"/>
                </a:solidFill>
              </a:defRPr>
            </a:lvl9pPr>
          </a:lstStyle>
          <a:p>
            <a:r>
              <a:t>xx%</a:t>
            </a:r>
          </a:p>
        </p:txBody>
      </p:sp>
      <p:sp>
        <p:nvSpPr>
          <p:cNvPr id="1077" name="Google Shape;1077;p76"/>
          <p:cNvSpPr txBox="1">
            <a:spLocks noGrp="1"/>
          </p:cNvSpPr>
          <p:nvPr>
            <p:ph type="subTitle" idx="4"/>
          </p:nvPr>
        </p:nvSpPr>
        <p:spPr>
          <a:xfrm>
            <a:off x="3218738" y="1812875"/>
            <a:ext cx="3455400" cy="447600"/>
          </a:xfrm>
          <a:prstGeom prst="rect">
            <a:avLst/>
          </a:prstGeom>
          <a:ln>
            <a:noFill/>
          </a:ln>
        </p:spPr>
        <p:txBody>
          <a:bodyPr spcFirstLastPara="1" wrap="square" lIns="91425" tIns="91425" rIns="91425" bIns="91425" anchor="ctr" anchorCtr="0">
            <a:noAutofit/>
          </a:bodyPr>
          <a:lstStyle>
            <a:lvl1pPr lvl="0">
              <a:lnSpc>
                <a:spcPct val="100000"/>
              </a:lnSpc>
              <a:spcBef>
                <a:spcPts val="0"/>
              </a:spcBef>
              <a:spcAft>
                <a:spcPts val="0"/>
              </a:spcAft>
              <a:buSzPts val="2400"/>
              <a:buFont typeface="Playfair Display SemiBold"/>
              <a:buNone/>
              <a:defRPr sz="2000">
                <a:solidFill>
                  <a:schemeClr val="dk1"/>
                </a:solidFill>
                <a:latin typeface="Archivo Black"/>
                <a:ea typeface="Archivo Black"/>
                <a:cs typeface="Archivo Black"/>
                <a:sym typeface="Archivo Black"/>
              </a:defRPr>
            </a:lvl1pPr>
            <a:lvl2pPr lvl="1">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2pPr>
            <a:lvl3pPr lvl="2">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3pPr>
            <a:lvl4pPr lvl="3">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4pPr>
            <a:lvl5pPr lvl="4">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5pPr>
            <a:lvl6pPr lvl="5">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6pPr>
            <a:lvl7pPr lvl="6">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7pPr>
            <a:lvl8pPr lvl="7">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8pPr>
            <a:lvl9pPr lvl="8">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9pPr>
          </a:lstStyle>
          <a:p>
            <a:endParaRPr/>
          </a:p>
        </p:txBody>
      </p:sp>
      <p:sp>
        <p:nvSpPr>
          <p:cNvPr id="1078" name="Google Shape;1078;p76"/>
          <p:cNvSpPr txBox="1">
            <a:spLocks noGrp="1"/>
          </p:cNvSpPr>
          <p:nvPr>
            <p:ph type="title" idx="5" hasCustomPrompt="1"/>
          </p:nvPr>
        </p:nvSpPr>
        <p:spPr>
          <a:xfrm>
            <a:off x="2469862" y="2336675"/>
            <a:ext cx="825000" cy="447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accent1"/>
              </a:buClr>
              <a:buSzPts val="3000"/>
              <a:buNone/>
              <a:defRPr sz="2600">
                <a:solidFill>
                  <a:schemeClr val="accent1"/>
                </a:solidFill>
              </a:defRPr>
            </a:lvl1pPr>
            <a:lvl2pPr lvl="1">
              <a:spcBef>
                <a:spcPts val="0"/>
              </a:spcBef>
              <a:spcAft>
                <a:spcPts val="0"/>
              </a:spcAft>
              <a:buClr>
                <a:schemeClr val="accent1"/>
              </a:buClr>
              <a:buSzPts val="3000"/>
              <a:buNone/>
              <a:defRPr sz="3000">
                <a:solidFill>
                  <a:schemeClr val="accent1"/>
                </a:solidFill>
              </a:defRPr>
            </a:lvl2pPr>
            <a:lvl3pPr lvl="2">
              <a:spcBef>
                <a:spcPts val="0"/>
              </a:spcBef>
              <a:spcAft>
                <a:spcPts val="0"/>
              </a:spcAft>
              <a:buClr>
                <a:schemeClr val="accent1"/>
              </a:buClr>
              <a:buSzPts val="3000"/>
              <a:buNone/>
              <a:defRPr sz="3000">
                <a:solidFill>
                  <a:schemeClr val="accent1"/>
                </a:solidFill>
              </a:defRPr>
            </a:lvl3pPr>
            <a:lvl4pPr lvl="3">
              <a:spcBef>
                <a:spcPts val="0"/>
              </a:spcBef>
              <a:spcAft>
                <a:spcPts val="0"/>
              </a:spcAft>
              <a:buClr>
                <a:schemeClr val="accent1"/>
              </a:buClr>
              <a:buSzPts val="3000"/>
              <a:buNone/>
              <a:defRPr sz="3000">
                <a:solidFill>
                  <a:schemeClr val="accent1"/>
                </a:solidFill>
              </a:defRPr>
            </a:lvl4pPr>
            <a:lvl5pPr lvl="4">
              <a:spcBef>
                <a:spcPts val="0"/>
              </a:spcBef>
              <a:spcAft>
                <a:spcPts val="0"/>
              </a:spcAft>
              <a:buClr>
                <a:schemeClr val="accent1"/>
              </a:buClr>
              <a:buSzPts val="3000"/>
              <a:buNone/>
              <a:defRPr sz="3000">
                <a:solidFill>
                  <a:schemeClr val="accent1"/>
                </a:solidFill>
              </a:defRPr>
            </a:lvl5pPr>
            <a:lvl6pPr lvl="5">
              <a:spcBef>
                <a:spcPts val="0"/>
              </a:spcBef>
              <a:spcAft>
                <a:spcPts val="0"/>
              </a:spcAft>
              <a:buClr>
                <a:schemeClr val="accent1"/>
              </a:buClr>
              <a:buSzPts val="3000"/>
              <a:buNone/>
              <a:defRPr sz="3000">
                <a:solidFill>
                  <a:schemeClr val="accent1"/>
                </a:solidFill>
              </a:defRPr>
            </a:lvl6pPr>
            <a:lvl7pPr lvl="6">
              <a:spcBef>
                <a:spcPts val="0"/>
              </a:spcBef>
              <a:spcAft>
                <a:spcPts val="0"/>
              </a:spcAft>
              <a:buClr>
                <a:schemeClr val="accent1"/>
              </a:buClr>
              <a:buSzPts val="3000"/>
              <a:buNone/>
              <a:defRPr sz="3000">
                <a:solidFill>
                  <a:schemeClr val="accent1"/>
                </a:solidFill>
              </a:defRPr>
            </a:lvl7pPr>
            <a:lvl8pPr lvl="7">
              <a:spcBef>
                <a:spcPts val="0"/>
              </a:spcBef>
              <a:spcAft>
                <a:spcPts val="0"/>
              </a:spcAft>
              <a:buClr>
                <a:schemeClr val="accent1"/>
              </a:buClr>
              <a:buSzPts val="3000"/>
              <a:buNone/>
              <a:defRPr sz="3000">
                <a:solidFill>
                  <a:schemeClr val="accent1"/>
                </a:solidFill>
              </a:defRPr>
            </a:lvl8pPr>
            <a:lvl9pPr lvl="8">
              <a:spcBef>
                <a:spcPts val="0"/>
              </a:spcBef>
              <a:spcAft>
                <a:spcPts val="0"/>
              </a:spcAft>
              <a:buClr>
                <a:schemeClr val="accent1"/>
              </a:buClr>
              <a:buSzPts val="3000"/>
              <a:buNone/>
              <a:defRPr sz="3000">
                <a:solidFill>
                  <a:schemeClr val="accent1"/>
                </a:solidFill>
              </a:defRPr>
            </a:lvl9pPr>
          </a:lstStyle>
          <a:p>
            <a:r>
              <a:t>xx%</a:t>
            </a:r>
          </a:p>
        </p:txBody>
      </p:sp>
      <p:sp>
        <p:nvSpPr>
          <p:cNvPr id="1079" name="Google Shape;1079;p76"/>
          <p:cNvSpPr txBox="1">
            <a:spLocks noGrp="1"/>
          </p:cNvSpPr>
          <p:nvPr>
            <p:ph type="subTitle" idx="6"/>
          </p:nvPr>
        </p:nvSpPr>
        <p:spPr>
          <a:xfrm>
            <a:off x="3218738" y="2336675"/>
            <a:ext cx="3455400" cy="447600"/>
          </a:xfrm>
          <a:prstGeom prst="rect">
            <a:avLst/>
          </a:prstGeom>
          <a:ln>
            <a:noFill/>
          </a:ln>
        </p:spPr>
        <p:txBody>
          <a:bodyPr spcFirstLastPara="1" wrap="square" lIns="91425" tIns="91425" rIns="91425" bIns="91425" anchor="ctr" anchorCtr="0">
            <a:noAutofit/>
          </a:bodyPr>
          <a:lstStyle>
            <a:lvl1pPr lvl="0">
              <a:lnSpc>
                <a:spcPct val="100000"/>
              </a:lnSpc>
              <a:spcBef>
                <a:spcPts val="0"/>
              </a:spcBef>
              <a:spcAft>
                <a:spcPts val="0"/>
              </a:spcAft>
              <a:buSzPts val="2400"/>
              <a:buFont typeface="Playfair Display SemiBold"/>
              <a:buNone/>
              <a:defRPr sz="2000">
                <a:solidFill>
                  <a:schemeClr val="dk1"/>
                </a:solidFill>
                <a:latin typeface="Archivo Black"/>
                <a:ea typeface="Archivo Black"/>
                <a:cs typeface="Archivo Black"/>
                <a:sym typeface="Archivo Black"/>
              </a:defRPr>
            </a:lvl1pPr>
            <a:lvl2pPr lvl="1">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2pPr>
            <a:lvl3pPr lvl="2">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3pPr>
            <a:lvl4pPr lvl="3">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4pPr>
            <a:lvl5pPr lvl="4">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5pPr>
            <a:lvl6pPr lvl="5">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6pPr>
            <a:lvl7pPr lvl="6">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7pPr>
            <a:lvl8pPr lvl="7">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8pPr>
            <a:lvl9pPr lvl="8">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9pPr>
          </a:lstStyle>
          <a:p>
            <a:endParaRPr/>
          </a:p>
        </p:txBody>
      </p:sp>
      <p:sp>
        <p:nvSpPr>
          <p:cNvPr id="1080" name="Google Shape;1080;p76"/>
          <p:cNvSpPr txBox="1">
            <a:spLocks noGrp="1"/>
          </p:cNvSpPr>
          <p:nvPr>
            <p:ph type="title" idx="7" hasCustomPrompt="1"/>
          </p:nvPr>
        </p:nvSpPr>
        <p:spPr>
          <a:xfrm>
            <a:off x="2469862" y="2860475"/>
            <a:ext cx="825000" cy="447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accent1"/>
              </a:buClr>
              <a:buSzPts val="3000"/>
              <a:buNone/>
              <a:defRPr sz="2600">
                <a:solidFill>
                  <a:schemeClr val="accent1"/>
                </a:solidFill>
              </a:defRPr>
            </a:lvl1pPr>
            <a:lvl2pPr lvl="1">
              <a:spcBef>
                <a:spcPts val="0"/>
              </a:spcBef>
              <a:spcAft>
                <a:spcPts val="0"/>
              </a:spcAft>
              <a:buClr>
                <a:schemeClr val="accent1"/>
              </a:buClr>
              <a:buSzPts val="3000"/>
              <a:buNone/>
              <a:defRPr sz="3000">
                <a:solidFill>
                  <a:schemeClr val="accent1"/>
                </a:solidFill>
              </a:defRPr>
            </a:lvl2pPr>
            <a:lvl3pPr lvl="2">
              <a:spcBef>
                <a:spcPts val="0"/>
              </a:spcBef>
              <a:spcAft>
                <a:spcPts val="0"/>
              </a:spcAft>
              <a:buClr>
                <a:schemeClr val="accent1"/>
              </a:buClr>
              <a:buSzPts val="3000"/>
              <a:buNone/>
              <a:defRPr sz="3000">
                <a:solidFill>
                  <a:schemeClr val="accent1"/>
                </a:solidFill>
              </a:defRPr>
            </a:lvl3pPr>
            <a:lvl4pPr lvl="3">
              <a:spcBef>
                <a:spcPts val="0"/>
              </a:spcBef>
              <a:spcAft>
                <a:spcPts val="0"/>
              </a:spcAft>
              <a:buClr>
                <a:schemeClr val="accent1"/>
              </a:buClr>
              <a:buSzPts val="3000"/>
              <a:buNone/>
              <a:defRPr sz="3000">
                <a:solidFill>
                  <a:schemeClr val="accent1"/>
                </a:solidFill>
              </a:defRPr>
            </a:lvl4pPr>
            <a:lvl5pPr lvl="4">
              <a:spcBef>
                <a:spcPts val="0"/>
              </a:spcBef>
              <a:spcAft>
                <a:spcPts val="0"/>
              </a:spcAft>
              <a:buClr>
                <a:schemeClr val="accent1"/>
              </a:buClr>
              <a:buSzPts val="3000"/>
              <a:buNone/>
              <a:defRPr sz="3000">
                <a:solidFill>
                  <a:schemeClr val="accent1"/>
                </a:solidFill>
              </a:defRPr>
            </a:lvl5pPr>
            <a:lvl6pPr lvl="5">
              <a:spcBef>
                <a:spcPts val="0"/>
              </a:spcBef>
              <a:spcAft>
                <a:spcPts val="0"/>
              </a:spcAft>
              <a:buClr>
                <a:schemeClr val="accent1"/>
              </a:buClr>
              <a:buSzPts val="3000"/>
              <a:buNone/>
              <a:defRPr sz="3000">
                <a:solidFill>
                  <a:schemeClr val="accent1"/>
                </a:solidFill>
              </a:defRPr>
            </a:lvl6pPr>
            <a:lvl7pPr lvl="6">
              <a:spcBef>
                <a:spcPts val="0"/>
              </a:spcBef>
              <a:spcAft>
                <a:spcPts val="0"/>
              </a:spcAft>
              <a:buClr>
                <a:schemeClr val="accent1"/>
              </a:buClr>
              <a:buSzPts val="3000"/>
              <a:buNone/>
              <a:defRPr sz="3000">
                <a:solidFill>
                  <a:schemeClr val="accent1"/>
                </a:solidFill>
              </a:defRPr>
            </a:lvl7pPr>
            <a:lvl8pPr lvl="7">
              <a:spcBef>
                <a:spcPts val="0"/>
              </a:spcBef>
              <a:spcAft>
                <a:spcPts val="0"/>
              </a:spcAft>
              <a:buClr>
                <a:schemeClr val="accent1"/>
              </a:buClr>
              <a:buSzPts val="3000"/>
              <a:buNone/>
              <a:defRPr sz="3000">
                <a:solidFill>
                  <a:schemeClr val="accent1"/>
                </a:solidFill>
              </a:defRPr>
            </a:lvl8pPr>
            <a:lvl9pPr lvl="8">
              <a:spcBef>
                <a:spcPts val="0"/>
              </a:spcBef>
              <a:spcAft>
                <a:spcPts val="0"/>
              </a:spcAft>
              <a:buClr>
                <a:schemeClr val="accent1"/>
              </a:buClr>
              <a:buSzPts val="3000"/>
              <a:buNone/>
              <a:defRPr sz="3000">
                <a:solidFill>
                  <a:schemeClr val="accent1"/>
                </a:solidFill>
              </a:defRPr>
            </a:lvl9pPr>
          </a:lstStyle>
          <a:p>
            <a:r>
              <a:t>xx%</a:t>
            </a:r>
          </a:p>
        </p:txBody>
      </p:sp>
      <p:sp>
        <p:nvSpPr>
          <p:cNvPr id="1081" name="Google Shape;1081;p76"/>
          <p:cNvSpPr txBox="1">
            <a:spLocks noGrp="1"/>
          </p:cNvSpPr>
          <p:nvPr>
            <p:ph type="subTitle" idx="8"/>
          </p:nvPr>
        </p:nvSpPr>
        <p:spPr>
          <a:xfrm>
            <a:off x="3218738" y="2860475"/>
            <a:ext cx="3455400" cy="447600"/>
          </a:xfrm>
          <a:prstGeom prst="rect">
            <a:avLst/>
          </a:prstGeom>
          <a:ln>
            <a:noFill/>
          </a:ln>
        </p:spPr>
        <p:txBody>
          <a:bodyPr spcFirstLastPara="1" wrap="square" lIns="91425" tIns="91425" rIns="91425" bIns="91425" anchor="ctr" anchorCtr="0">
            <a:noAutofit/>
          </a:bodyPr>
          <a:lstStyle>
            <a:lvl1pPr lvl="0">
              <a:lnSpc>
                <a:spcPct val="100000"/>
              </a:lnSpc>
              <a:spcBef>
                <a:spcPts val="0"/>
              </a:spcBef>
              <a:spcAft>
                <a:spcPts val="0"/>
              </a:spcAft>
              <a:buSzPts val="2400"/>
              <a:buFont typeface="Playfair Display SemiBold"/>
              <a:buNone/>
              <a:defRPr sz="2000">
                <a:solidFill>
                  <a:schemeClr val="dk1"/>
                </a:solidFill>
                <a:latin typeface="Archivo Black"/>
                <a:ea typeface="Archivo Black"/>
                <a:cs typeface="Archivo Black"/>
                <a:sym typeface="Archivo Black"/>
              </a:defRPr>
            </a:lvl1pPr>
            <a:lvl2pPr lvl="1">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2pPr>
            <a:lvl3pPr lvl="2">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3pPr>
            <a:lvl4pPr lvl="3">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4pPr>
            <a:lvl5pPr lvl="4">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5pPr>
            <a:lvl6pPr lvl="5">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6pPr>
            <a:lvl7pPr lvl="6">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7pPr>
            <a:lvl8pPr lvl="7">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8pPr>
            <a:lvl9pPr lvl="8">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9pPr>
          </a:lstStyle>
          <a:p>
            <a:endParaRPr/>
          </a:p>
        </p:txBody>
      </p:sp>
      <p:sp>
        <p:nvSpPr>
          <p:cNvPr id="1082" name="Google Shape;1082;p76"/>
          <p:cNvSpPr txBox="1">
            <a:spLocks noGrp="1"/>
          </p:cNvSpPr>
          <p:nvPr>
            <p:ph type="title" idx="9" hasCustomPrompt="1"/>
          </p:nvPr>
        </p:nvSpPr>
        <p:spPr>
          <a:xfrm>
            <a:off x="2469862" y="3384275"/>
            <a:ext cx="825000" cy="447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accent1"/>
              </a:buClr>
              <a:buSzPts val="3000"/>
              <a:buNone/>
              <a:defRPr sz="2600">
                <a:solidFill>
                  <a:schemeClr val="accent1"/>
                </a:solidFill>
              </a:defRPr>
            </a:lvl1pPr>
            <a:lvl2pPr lvl="1">
              <a:spcBef>
                <a:spcPts val="0"/>
              </a:spcBef>
              <a:spcAft>
                <a:spcPts val="0"/>
              </a:spcAft>
              <a:buClr>
                <a:schemeClr val="accent1"/>
              </a:buClr>
              <a:buSzPts val="3000"/>
              <a:buNone/>
              <a:defRPr sz="3000">
                <a:solidFill>
                  <a:schemeClr val="accent1"/>
                </a:solidFill>
              </a:defRPr>
            </a:lvl2pPr>
            <a:lvl3pPr lvl="2">
              <a:spcBef>
                <a:spcPts val="0"/>
              </a:spcBef>
              <a:spcAft>
                <a:spcPts val="0"/>
              </a:spcAft>
              <a:buClr>
                <a:schemeClr val="accent1"/>
              </a:buClr>
              <a:buSzPts val="3000"/>
              <a:buNone/>
              <a:defRPr sz="3000">
                <a:solidFill>
                  <a:schemeClr val="accent1"/>
                </a:solidFill>
              </a:defRPr>
            </a:lvl3pPr>
            <a:lvl4pPr lvl="3">
              <a:spcBef>
                <a:spcPts val="0"/>
              </a:spcBef>
              <a:spcAft>
                <a:spcPts val="0"/>
              </a:spcAft>
              <a:buClr>
                <a:schemeClr val="accent1"/>
              </a:buClr>
              <a:buSzPts val="3000"/>
              <a:buNone/>
              <a:defRPr sz="3000">
                <a:solidFill>
                  <a:schemeClr val="accent1"/>
                </a:solidFill>
              </a:defRPr>
            </a:lvl4pPr>
            <a:lvl5pPr lvl="4">
              <a:spcBef>
                <a:spcPts val="0"/>
              </a:spcBef>
              <a:spcAft>
                <a:spcPts val="0"/>
              </a:spcAft>
              <a:buClr>
                <a:schemeClr val="accent1"/>
              </a:buClr>
              <a:buSzPts val="3000"/>
              <a:buNone/>
              <a:defRPr sz="3000">
                <a:solidFill>
                  <a:schemeClr val="accent1"/>
                </a:solidFill>
              </a:defRPr>
            </a:lvl5pPr>
            <a:lvl6pPr lvl="5">
              <a:spcBef>
                <a:spcPts val="0"/>
              </a:spcBef>
              <a:spcAft>
                <a:spcPts val="0"/>
              </a:spcAft>
              <a:buClr>
                <a:schemeClr val="accent1"/>
              </a:buClr>
              <a:buSzPts val="3000"/>
              <a:buNone/>
              <a:defRPr sz="3000">
                <a:solidFill>
                  <a:schemeClr val="accent1"/>
                </a:solidFill>
              </a:defRPr>
            </a:lvl6pPr>
            <a:lvl7pPr lvl="6">
              <a:spcBef>
                <a:spcPts val="0"/>
              </a:spcBef>
              <a:spcAft>
                <a:spcPts val="0"/>
              </a:spcAft>
              <a:buClr>
                <a:schemeClr val="accent1"/>
              </a:buClr>
              <a:buSzPts val="3000"/>
              <a:buNone/>
              <a:defRPr sz="3000">
                <a:solidFill>
                  <a:schemeClr val="accent1"/>
                </a:solidFill>
              </a:defRPr>
            </a:lvl7pPr>
            <a:lvl8pPr lvl="7">
              <a:spcBef>
                <a:spcPts val="0"/>
              </a:spcBef>
              <a:spcAft>
                <a:spcPts val="0"/>
              </a:spcAft>
              <a:buClr>
                <a:schemeClr val="accent1"/>
              </a:buClr>
              <a:buSzPts val="3000"/>
              <a:buNone/>
              <a:defRPr sz="3000">
                <a:solidFill>
                  <a:schemeClr val="accent1"/>
                </a:solidFill>
              </a:defRPr>
            </a:lvl8pPr>
            <a:lvl9pPr lvl="8">
              <a:spcBef>
                <a:spcPts val="0"/>
              </a:spcBef>
              <a:spcAft>
                <a:spcPts val="0"/>
              </a:spcAft>
              <a:buClr>
                <a:schemeClr val="accent1"/>
              </a:buClr>
              <a:buSzPts val="3000"/>
              <a:buNone/>
              <a:defRPr sz="3000">
                <a:solidFill>
                  <a:schemeClr val="accent1"/>
                </a:solidFill>
              </a:defRPr>
            </a:lvl9pPr>
          </a:lstStyle>
          <a:p>
            <a:r>
              <a:t>xx%</a:t>
            </a:r>
          </a:p>
        </p:txBody>
      </p:sp>
      <p:sp>
        <p:nvSpPr>
          <p:cNvPr id="1083" name="Google Shape;1083;p76"/>
          <p:cNvSpPr txBox="1">
            <a:spLocks noGrp="1"/>
          </p:cNvSpPr>
          <p:nvPr>
            <p:ph type="subTitle" idx="13"/>
          </p:nvPr>
        </p:nvSpPr>
        <p:spPr>
          <a:xfrm>
            <a:off x="3218738" y="3384275"/>
            <a:ext cx="3455400" cy="447600"/>
          </a:xfrm>
          <a:prstGeom prst="rect">
            <a:avLst/>
          </a:prstGeom>
          <a:ln>
            <a:noFill/>
          </a:ln>
        </p:spPr>
        <p:txBody>
          <a:bodyPr spcFirstLastPara="1" wrap="square" lIns="91425" tIns="91425" rIns="91425" bIns="91425" anchor="ctr" anchorCtr="0">
            <a:noAutofit/>
          </a:bodyPr>
          <a:lstStyle>
            <a:lvl1pPr lvl="0">
              <a:lnSpc>
                <a:spcPct val="100000"/>
              </a:lnSpc>
              <a:spcBef>
                <a:spcPts val="0"/>
              </a:spcBef>
              <a:spcAft>
                <a:spcPts val="0"/>
              </a:spcAft>
              <a:buSzPts val="2400"/>
              <a:buFont typeface="Playfair Display SemiBold"/>
              <a:buNone/>
              <a:defRPr sz="2000">
                <a:solidFill>
                  <a:schemeClr val="dk1"/>
                </a:solidFill>
                <a:latin typeface="Archivo Black"/>
                <a:ea typeface="Archivo Black"/>
                <a:cs typeface="Archivo Black"/>
                <a:sym typeface="Archivo Black"/>
              </a:defRPr>
            </a:lvl1pPr>
            <a:lvl2pPr lvl="1">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2pPr>
            <a:lvl3pPr lvl="2">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3pPr>
            <a:lvl4pPr lvl="3">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4pPr>
            <a:lvl5pPr lvl="4">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5pPr>
            <a:lvl6pPr lvl="5">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6pPr>
            <a:lvl7pPr lvl="6">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7pPr>
            <a:lvl8pPr lvl="7">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8pPr>
            <a:lvl9pPr lvl="8">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9pPr>
          </a:lstStyle>
          <a:p>
            <a:endParaRPr/>
          </a:p>
        </p:txBody>
      </p:sp>
      <p:sp>
        <p:nvSpPr>
          <p:cNvPr id="1084" name="Google Shape;1084;p76"/>
          <p:cNvSpPr txBox="1">
            <a:spLocks noGrp="1"/>
          </p:cNvSpPr>
          <p:nvPr>
            <p:ph type="title" idx="14" hasCustomPrompt="1"/>
          </p:nvPr>
        </p:nvSpPr>
        <p:spPr>
          <a:xfrm>
            <a:off x="2469862" y="3908075"/>
            <a:ext cx="825000" cy="447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accent1"/>
              </a:buClr>
              <a:buSzPts val="3000"/>
              <a:buNone/>
              <a:defRPr sz="2600">
                <a:solidFill>
                  <a:schemeClr val="accent1"/>
                </a:solidFill>
              </a:defRPr>
            </a:lvl1pPr>
            <a:lvl2pPr lvl="1">
              <a:spcBef>
                <a:spcPts val="0"/>
              </a:spcBef>
              <a:spcAft>
                <a:spcPts val="0"/>
              </a:spcAft>
              <a:buClr>
                <a:schemeClr val="accent1"/>
              </a:buClr>
              <a:buSzPts val="3000"/>
              <a:buNone/>
              <a:defRPr sz="3000">
                <a:solidFill>
                  <a:schemeClr val="accent1"/>
                </a:solidFill>
              </a:defRPr>
            </a:lvl2pPr>
            <a:lvl3pPr lvl="2">
              <a:spcBef>
                <a:spcPts val="0"/>
              </a:spcBef>
              <a:spcAft>
                <a:spcPts val="0"/>
              </a:spcAft>
              <a:buClr>
                <a:schemeClr val="accent1"/>
              </a:buClr>
              <a:buSzPts val="3000"/>
              <a:buNone/>
              <a:defRPr sz="3000">
                <a:solidFill>
                  <a:schemeClr val="accent1"/>
                </a:solidFill>
              </a:defRPr>
            </a:lvl3pPr>
            <a:lvl4pPr lvl="3">
              <a:spcBef>
                <a:spcPts val="0"/>
              </a:spcBef>
              <a:spcAft>
                <a:spcPts val="0"/>
              </a:spcAft>
              <a:buClr>
                <a:schemeClr val="accent1"/>
              </a:buClr>
              <a:buSzPts val="3000"/>
              <a:buNone/>
              <a:defRPr sz="3000">
                <a:solidFill>
                  <a:schemeClr val="accent1"/>
                </a:solidFill>
              </a:defRPr>
            </a:lvl4pPr>
            <a:lvl5pPr lvl="4">
              <a:spcBef>
                <a:spcPts val="0"/>
              </a:spcBef>
              <a:spcAft>
                <a:spcPts val="0"/>
              </a:spcAft>
              <a:buClr>
                <a:schemeClr val="accent1"/>
              </a:buClr>
              <a:buSzPts val="3000"/>
              <a:buNone/>
              <a:defRPr sz="3000">
                <a:solidFill>
                  <a:schemeClr val="accent1"/>
                </a:solidFill>
              </a:defRPr>
            </a:lvl5pPr>
            <a:lvl6pPr lvl="5">
              <a:spcBef>
                <a:spcPts val="0"/>
              </a:spcBef>
              <a:spcAft>
                <a:spcPts val="0"/>
              </a:spcAft>
              <a:buClr>
                <a:schemeClr val="accent1"/>
              </a:buClr>
              <a:buSzPts val="3000"/>
              <a:buNone/>
              <a:defRPr sz="3000">
                <a:solidFill>
                  <a:schemeClr val="accent1"/>
                </a:solidFill>
              </a:defRPr>
            </a:lvl6pPr>
            <a:lvl7pPr lvl="6">
              <a:spcBef>
                <a:spcPts val="0"/>
              </a:spcBef>
              <a:spcAft>
                <a:spcPts val="0"/>
              </a:spcAft>
              <a:buClr>
                <a:schemeClr val="accent1"/>
              </a:buClr>
              <a:buSzPts val="3000"/>
              <a:buNone/>
              <a:defRPr sz="3000">
                <a:solidFill>
                  <a:schemeClr val="accent1"/>
                </a:solidFill>
              </a:defRPr>
            </a:lvl7pPr>
            <a:lvl8pPr lvl="7">
              <a:spcBef>
                <a:spcPts val="0"/>
              </a:spcBef>
              <a:spcAft>
                <a:spcPts val="0"/>
              </a:spcAft>
              <a:buClr>
                <a:schemeClr val="accent1"/>
              </a:buClr>
              <a:buSzPts val="3000"/>
              <a:buNone/>
              <a:defRPr sz="3000">
                <a:solidFill>
                  <a:schemeClr val="accent1"/>
                </a:solidFill>
              </a:defRPr>
            </a:lvl8pPr>
            <a:lvl9pPr lvl="8">
              <a:spcBef>
                <a:spcPts val="0"/>
              </a:spcBef>
              <a:spcAft>
                <a:spcPts val="0"/>
              </a:spcAft>
              <a:buClr>
                <a:schemeClr val="accent1"/>
              </a:buClr>
              <a:buSzPts val="3000"/>
              <a:buNone/>
              <a:defRPr sz="3000">
                <a:solidFill>
                  <a:schemeClr val="accent1"/>
                </a:solidFill>
              </a:defRPr>
            </a:lvl9pPr>
          </a:lstStyle>
          <a:p>
            <a:r>
              <a:t>xx%</a:t>
            </a:r>
          </a:p>
        </p:txBody>
      </p:sp>
      <p:sp>
        <p:nvSpPr>
          <p:cNvPr id="1085" name="Google Shape;1085;p76"/>
          <p:cNvSpPr txBox="1">
            <a:spLocks noGrp="1"/>
          </p:cNvSpPr>
          <p:nvPr>
            <p:ph type="subTitle" idx="15"/>
          </p:nvPr>
        </p:nvSpPr>
        <p:spPr>
          <a:xfrm>
            <a:off x="3218738" y="3908075"/>
            <a:ext cx="3455400" cy="447600"/>
          </a:xfrm>
          <a:prstGeom prst="rect">
            <a:avLst/>
          </a:prstGeom>
          <a:ln>
            <a:noFill/>
          </a:ln>
        </p:spPr>
        <p:txBody>
          <a:bodyPr spcFirstLastPara="1" wrap="square" lIns="91425" tIns="91425" rIns="91425" bIns="91425" anchor="ctr" anchorCtr="0">
            <a:noAutofit/>
          </a:bodyPr>
          <a:lstStyle>
            <a:lvl1pPr lvl="0">
              <a:lnSpc>
                <a:spcPct val="100000"/>
              </a:lnSpc>
              <a:spcBef>
                <a:spcPts val="0"/>
              </a:spcBef>
              <a:spcAft>
                <a:spcPts val="0"/>
              </a:spcAft>
              <a:buSzPts val="2400"/>
              <a:buFont typeface="Playfair Display SemiBold"/>
              <a:buNone/>
              <a:defRPr sz="2000">
                <a:solidFill>
                  <a:schemeClr val="dk1"/>
                </a:solidFill>
                <a:latin typeface="Archivo Black"/>
                <a:ea typeface="Archivo Black"/>
                <a:cs typeface="Archivo Black"/>
                <a:sym typeface="Archivo Black"/>
              </a:defRPr>
            </a:lvl1pPr>
            <a:lvl2pPr lvl="1">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2pPr>
            <a:lvl3pPr lvl="2">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3pPr>
            <a:lvl4pPr lvl="3">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4pPr>
            <a:lvl5pPr lvl="4">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5pPr>
            <a:lvl6pPr lvl="5">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6pPr>
            <a:lvl7pPr lvl="6">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7pPr>
            <a:lvl8pPr lvl="7">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8pPr>
            <a:lvl9pPr lvl="8">
              <a:lnSpc>
                <a:spcPct val="100000"/>
              </a:lnSpc>
              <a:spcBef>
                <a:spcPts val="0"/>
              </a:spcBef>
              <a:spcAft>
                <a:spcPts val="0"/>
              </a:spcAft>
              <a:buSzPts val="2400"/>
              <a:buFont typeface="Playfair Display SemiBold"/>
              <a:buNone/>
              <a:defRPr sz="2400">
                <a:latin typeface="Playfair Display SemiBold"/>
                <a:ea typeface="Playfair Display SemiBold"/>
                <a:cs typeface="Playfair Display SemiBold"/>
                <a:sym typeface="Playfair Display SemiBold"/>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White Blank" type="blank">
  <p:cSld name="BLANK">
    <p:bg>
      <p:bgPr>
        <a:solidFill>
          <a:srgbClr val="FFFFFF"/>
        </a:solidFill>
        <a:effectLst/>
      </p:bgPr>
    </p:bg>
    <p:spTree>
      <p:nvGrpSpPr>
        <p:cNvPr id="1" name="Shape 1086"/>
        <p:cNvGrpSpPr/>
        <p:nvPr/>
      </p:nvGrpSpPr>
      <p:grpSpPr>
        <a:xfrm>
          <a:off x="0" y="0"/>
          <a:ext cx="0" cy="0"/>
          <a:chOff x="0" y="0"/>
          <a:chExt cx="0" cy="0"/>
        </a:xfrm>
      </p:grpSpPr>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91"/>
        <p:cNvGrpSpPr/>
        <p:nvPr/>
      </p:nvGrpSpPr>
      <p:grpSpPr>
        <a:xfrm>
          <a:off x="0" y="0"/>
          <a:ext cx="0" cy="0"/>
          <a:chOff x="0" y="0"/>
          <a:chExt cx="0" cy="0"/>
        </a:xfrm>
      </p:grpSpPr>
      <p:grpSp>
        <p:nvGrpSpPr>
          <p:cNvPr id="1092" name="Google Shape;1092;p79"/>
          <p:cNvGrpSpPr/>
          <p:nvPr/>
        </p:nvGrpSpPr>
        <p:grpSpPr>
          <a:xfrm>
            <a:off x="4350279" y="2855377"/>
            <a:ext cx="443589" cy="105632"/>
            <a:chOff x="4137525" y="2915950"/>
            <a:chExt cx="869100" cy="207000"/>
          </a:xfrm>
        </p:grpSpPr>
        <p:sp>
          <p:nvSpPr>
            <p:cNvPr id="1093" name="Google Shape;1093;p79"/>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79"/>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79"/>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6" name="Google Shape;1096;p79"/>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097" name="Google Shape;1097;p79"/>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98" name="Google Shape;1098;p7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99"/>
        <p:cNvGrpSpPr/>
        <p:nvPr/>
      </p:nvGrpSpPr>
      <p:grpSpPr>
        <a:xfrm>
          <a:off x="0" y="0"/>
          <a:ext cx="0" cy="0"/>
          <a:chOff x="0" y="0"/>
          <a:chExt cx="0" cy="0"/>
        </a:xfrm>
      </p:grpSpPr>
      <p:sp>
        <p:nvSpPr>
          <p:cNvPr id="1100" name="Google Shape;1100;p80"/>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101" name="Google Shape;1101;p8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02"/>
        <p:cNvGrpSpPr/>
        <p:nvPr/>
      </p:nvGrpSpPr>
      <p:grpSpPr>
        <a:xfrm>
          <a:off x="0" y="0"/>
          <a:ext cx="0" cy="0"/>
          <a:chOff x="0" y="0"/>
          <a:chExt cx="0" cy="0"/>
        </a:xfrm>
      </p:grpSpPr>
      <p:sp>
        <p:nvSpPr>
          <p:cNvPr id="1103" name="Google Shape;1103;p8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04" name="Google Shape;1104;p8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105" name="Google Shape;1105;p8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06"/>
        <p:cNvGrpSpPr/>
        <p:nvPr/>
      </p:nvGrpSpPr>
      <p:grpSpPr>
        <a:xfrm>
          <a:off x="0" y="0"/>
          <a:ext cx="0" cy="0"/>
          <a:chOff x="0" y="0"/>
          <a:chExt cx="0" cy="0"/>
        </a:xfrm>
      </p:grpSpPr>
      <p:sp>
        <p:nvSpPr>
          <p:cNvPr id="1107" name="Google Shape;1107;p8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08" name="Google Shape;1108;p8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09" name="Google Shape;1109;p8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10" name="Google Shape;1110;p8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11"/>
        <p:cNvGrpSpPr/>
        <p:nvPr/>
      </p:nvGrpSpPr>
      <p:grpSpPr>
        <a:xfrm>
          <a:off x="0" y="0"/>
          <a:ext cx="0" cy="0"/>
          <a:chOff x="0" y="0"/>
          <a:chExt cx="0" cy="0"/>
        </a:xfrm>
      </p:grpSpPr>
      <p:sp>
        <p:nvSpPr>
          <p:cNvPr id="1112" name="Google Shape;1112;p8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13" name="Google Shape;1113;p8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14"/>
        <p:cNvGrpSpPr/>
        <p:nvPr/>
      </p:nvGrpSpPr>
      <p:grpSpPr>
        <a:xfrm>
          <a:off x="0" y="0"/>
          <a:ext cx="0" cy="0"/>
          <a:chOff x="0" y="0"/>
          <a:chExt cx="0" cy="0"/>
        </a:xfrm>
      </p:grpSpPr>
      <p:sp>
        <p:nvSpPr>
          <p:cNvPr id="1115" name="Google Shape;1115;p8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16" name="Google Shape;1116;p8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17" name="Google Shape;1117;p8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1118"/>
        <p:cNvGrpSpPr/>
        <p:nvPr/>
      </p:nvGrpSpPr>
      <p:grpSpPr>
        <a:xfrm>
          <a:off x="0" y="0"/>
          <a:ext cx="0" cy="0"/>
          <a:chOff x="0" y="0"/>
          <a:chExt cx="0" cy="0"/>
        </a:xfrm>
      </p:grpSpPr>
      <p:sp>
        <p:nvSpPr>
          <p:cNvPr id="1119" name="Google Shape;1119;p85"/>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120" name="Google Shape;1120;p8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21"/>
        <p:cNvGrpSpPr/>
        <p:nvPr/>
      </p:nvGrpSpPr>
      <p:grpSpPr>
        <a:xfrm>
          <a:off x="0" y="0"/>
          <a:ext cx="0" cy="0"/>
          <a:chOff x="0" y="0"/>
          <a:chExt cx="0" cy="0"/>
        </a:xfrm>
      </p:grpSpPr>
      <p:sp>
        <p:nvSpPr>
          <p:cNvPr id="1122" name="Google Shape;1122;p86"/>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23" name="Google Shape;1123;p86"/>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1124" name="Google Shape;1124;p86"/>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125" name="Google Shape;1125;p86"/>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126" name="Google Shape;1126;p8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1127" name="Google Shape;1127;p8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28"/>
        <p:cNvGrpSpPr/>
        <p:nvPr/>
      </p:nvGrpSpPr>
      <p:grpSpPr>
        <a:xfrm>
          <a:off x="0" y="0"/>
          <a:ext cx="0" cy="0"/>
          <a:chOff x="0" y="0"/>
          <a:chExt cx="0" cy="0"/>
        </a:xfrm>
      </p:grpSpPr>
      <p:sp>
        <p:nvSpPr>
          <p:cNvPr id="1129" name="Google Shape;1129;p8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1130" name="Google Shape;1130;p8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31"/>
        <p:cNvGrpSpPr/>
        <p:nvPr/>
      </p:nvGrpSpPr>
      <p:grpSpPr>
        <a:xfrm>
          <a:off x="0" y="0"/>
          <a:ext cx="0" cy="0"/>
          <a:chOff x="0" y="0"/>
          <a:chExt cx="0" cy="0"/>
        </a:xfrm>
      </p:grpSpPr>
      <p:sp>
        <p:nvSpPr>
          <p:cNvPr id="1132" name="Google Shape;1132;p88"/>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133" name="Google Shape;1133;p88"/>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134" name="Google Shape;1134;p8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35"/>
        <p:cNvGrpSpPr/>
        <p:nvPr/>
      </p:nvGrpSpPr>
      <p:grpSpPr>
        <a:xfrm>
          <a:off x="0" y="0"/>
          <a:ext cx="0" cy="0"/>
          <a:chOff x="0" y="0"/>
          <a:chExt cx="0" cy="0"/>
        </a:xfrm>
      </p:grpSpPr>
      <p:sp>
        <p:nvSpPr>
          <p:cNvPr id="1136" name="Google Shape;1136;p8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7"/>
        <p:cNvGrpSpPr/>
        <p:nvPr/>
      </p:nvGrpSpPr>
      <p:grpSpPr>
        <a:xfrm>
          <a:off x="0" y="0"/>
          <a:ext cx="0" cy="0"/>
          <a:chOff x="0" y="0"/>
          <a:chExt cx="0" cy="0"/>
        </a:xfrm>
      </p:grpSpPr>
      <p:sp>
        <p:nvSpPr>
          <p:cNvPr id="1138" name="Google Shape;1138;p90"/>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3000"/>
              <a:buNone/>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
        <p:nvSpPr>
          <p:cNvPr id="1139" name="Google Shape;1139;p90"/>
          <p:cNvSpPr txBox="1">
            <a:spLocks noGrp="1"/>
          </p:cNvSpPr>
          <p:nvPr>
            <p:ph type="body" idx="1"/>
          </p:nvPr>
        </p:nvSpPr>
        <p:spPr>
          <a:xfrm>
            <a:off x="457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1200"/>
              </a:spcBef>
              <a:spcAft>
                <a:spcPts val="0"/>
              </a:spcAft>
              <a:buClr>
                <a:schemeClr val="dk1"/>
              </a:buClr>
              <a:buSzPts val="1800"/>
              <a:buChar char="●"/>
              <a:defRPr sz="1800"/>
            </a:lvl7pPr>
            <a:lvl8pPr marL="3657600" lvl="7" indent="-342900" algn="l">
              <a:spcBef>
                <a:spcPts val="1200"/>
              </a:spcBef>
              <a:spcAft>
                <a:spcPts val="0"/>
              </a:spcAft>
              <a:buClr>
                <a:schemeClr val="dk1"/>
              </a:buClr>
              <a:buSzPts val="1800"/>
              <a:buChar char="○"/>
              <a:defRPr sz="1800"/>
            </a:lvl8pPr>
            <a:lvl9pPr marL="4114800" lvl="8" indent="-342900" algn="l">
              <a:spcBef>
                <a:spcPts val="1200"/>
              </a:spcBef>
              <a:spcAft>
                <a:spcPts val="1200"/>
              </a:spcAft>
              <a:buClr>
                <a:schemeClr val="dk1"/>
              </a:buClr>
              <a:buSzPts val="1800"/>
              <a:buChar char="■"/>
              <a:defRPr sz="1800"/>
            </a:lvl9pPr>
          </a:lstStyle>
          <a:p>
            <a:endParaRPr/>
          </a:p>
        </p:txBody>
      </p:sp>
      <p:sp>
        <p:nvSpPr>
          <p:cNvPr id="1140" name="Google Shape;1140;p90"/>
          <p:cNvSpPr txBox="1">
            <a:spLocks noGrp="1"/>
          </p:cNvSpPr>
          <p:nvPr>
            <p:ph type="body" idx="2"/>
          </p:nvPr>
        </p:nvSpPr>
        <p:spPr>
          <a:xfrm>
            <a:off x="4648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1200"/>
              </a:spcBef>
              <a:spcAft>
                <a:spcPts val="0"/>
              </a:spcAft>
              <a:buClr>
                <a:schemeClr val="dk1"/>
              </a:buClr>
              <a:buSzPts val="1800"/>
              <a:buChar char="●"/>
              <a:defRPr sz="1800"/>
            </a:lvl7pPr>
            <a:lvl8pPr marL="3657600" lvl="7" indent="-342900" algn="l">
              <a:spcBef>
                <a:spcPts val="1200"/>
              </a:spcBef>
              <a:spcAft>
                <a:spcPts val="0"/>
              </a:spcAft>
              <a:buClr>
                <a:schemeClr val="dk1"/>
              </a:buClr>
              <a:buSzPts val="1800"/>
              <a:buChar char="○"/>
              <a:defRPr sz="1800"/>
            </a:lvl8pPr>
            <a:lvl9pPr marL="4114800" lvl="8" indent="-342900" algn="l">
              <a:spcBef>
                <a:spcPts val="1200"/>
              </a:spcBef>
              <a:spcAft>
                <a:spcPts val="1200"/>
              </a:spcAft>
              <a:buClr>
                <a:schemeClr val="dk1"/>
              </a:buClr>
              <a:buSzPts val="1800"/>
              <a:buChar char="■"/>
              <a:defRPr sz="1800"/>
            </a:lvl9pPr>
          </a:lstStyle>
          <a:p>
            <a:endParaRPr/>
          </a:p>
        </p:txBody>
      </p:sp>
      <p:sp>
        <p:nvSpPr>
          <p:cNvPr id="1141" name="Google Shape;1141;p90"/>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2" name="Google Shape;1142;p90"/>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3" name="Google Shape;1143;p9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rmAutofit lnSpcReduction="10000"/>
          </a:bodyPr>
          <a:lstStyle>
            <a:lvl1pPr marL="0" marR="0" lvl="0" indent="0" algn="r">
              <a:spcBef>
                <a:spcPts val="0"/>
              </a:spcBef>
              <a:spcAft>
                <a:spcPts val="0"/>
              </a:spcAft>
              <a:buNone/>
              <a:defRPr sz="1200">
                <a:solidFill>
                  <a:srgbClr val="898989"/>
                </a:solidFill>
                <a:latin typeface="Arial"/>
                <a:ea typeface="Arial"/>
                <a:cs typeface="Arial"/>
                <a:sym typeface="Arial"/>
              </a:defRPr>
            </a:lvl1pPr>
            <a:lvl2pPr marL="0" marR="0" lvl="1" indent="0" algn="r">
              <a:spcBef>
                <a:spcPts val="0"/>
              </a:spcBef>
              <a:spcAft>
                <a:spcPts val="0"/>
              </a:spcAft>
              <a:buNone/>
              <a:defRPr sz="1200">
                <a:solidFill>
                  <a:srgbClr val="898989"/>
                </a:solidFill>
                <a:latin typeface="Arial"/>
                <a:ea typeface="Arial"/>
                <a:cs typeface="Arial"/>
                <a:sym typeface="Arial"/>
              </a:defRPr>
            </a:lvl2pPr>
            <a:lvl3pPr marL="0" marR="0" lvl="2" indent="0" algn="r">
              <a:spcBef>
                <a:spcPts val="0"/>
              </a:spcBef>
              <a:spcAft>
                <a:spcPts val="0"/>
              </a:spcAft>
              <a:buNone/>
              <a:defRPr sz="1200">
                <a:solidFill>
                  <a:srgbClr val="898989"/>
                </a:solidFill>
                <a:latin typeface="Arial"/>
                <a:ea typeface="Arial"/>
                <a:cs typeface="Arial"/>
                <a:sym typeface="Arial"/>
              </a:defRPr>
            </a:lvl3pPr>
            <a:lvl4pPr marL="0" marR="0" lvl="3" indent="0" algn="r">
              <a:spcBef>
                <a:spcPts val="0"/>
              </a:spcBef>
              <a:spcAft>
                <a:spcPts val="0"/>
              </a:spcAft>
              <a:buNone/>
              <a:defRPr sz="1200">
                <a:solidFill>
                  <a:srgbClr val="898989"/>
                </a:solidFill>
                <a:latin typeface="Arial"/>
                <a:ea typeface="Arial"/>
                <a:cs typeface="Arial"/>
                <a:sym typeface="Arial"/>
              </a:defRPr>
            </a:lvl4pPr>
            <a:lvl5pPr marL="0" marR="0" lvl="4" indent="0" algn="r">
              <a:spcBef>
                <a:spcPts val="0"/>
              </a:spcBef>
              <a:spcAft>
                <a:spcPts val="0"/>
              </a:spcAft>
              <a:buNone/>
              <a:defRPr sz="1200">
                <a:solidFill>
                  <a:srgbClr val="898989"/>
                </a:solidFill>
                <a:latin typeface="Arial"/>
                <a:ea typeface="Arial"/>
                <a:cs typeface="Arial"/>
                <a:sym typeface="Arial"/>
              </a:defRPr>
            </a:lvl5pPr>
            <a:lvl6pPr marL="0" marR="0" lvl="5" indent="0" algn="r">
              <a:spcBef>
                <a:spcPts val="0"/>
              </a:spcBef>
              <a:spcAft>
                <a:spcPts val="0"/>
              </a:spcAft>
              <a:buNone/>
              <a:defRPr sz="1200">
                <a:solidFill>
                  <a:srgbClr val="898989"/>
                </a:solidFill>
                <a:latin typeface="Arial"/>
                <a:ea typeface="Arial"/>
                <a:cs typeface="Arial"/>
                <a:sym typeface="Arial"/>
              </a:defRPr>
            </a:lvl6pPr>
            <a:lvl7pPr marL="0" marR="0" lvl="6" indent="0" algn="r">
              <a:spcBef>
                <a:spcPts val="0"/>
              </a:spcBef>
              <a:spcAft>
                <a:spcPts val="0"/>
              </a:spcAft>
              <a:buNone/>
              <a:defRPr sz="1200">
                <a:solidFill>
                  <a:srgbClr val="898989"/>
                </a:solidFill>
                <a:latin typeface="Arial"/>
                <a:ea typeface="Arial"/>
                <a:cs typeface="Arial"/>
                <a:sym typeface="Arial"/>
              </a:defRPr>
            </a:lvl7pPr>
            <a:lvl8pPr marL="0" marR="0" lvl="7" indent="0" algn="r">
              <a:spcBef>
                <a:spcPts val="0"/>
              </a:spcBef>
              <a:spcAft>
                <a:spcPts val="0"/>
              </a:spcAft>
              <a:buNone/>
              <a:defRPr sz="1200">
                <a:solidFill>
                  <a:srgbClr val="898989"/>
                </a:solidFill>
                <a:latin typeface="Arial"/>
                <a:ea typeface="Arial"/>
                <a:cs typeface="Arial"/>
                <a:sym typeface="Arial"/>
              </a:defRPr>
            </a:lvl8pPr>
            <a:lvl9pPr marL="0" marR="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44"/>
        <p:cNvGrpSpPr/>
        <p:nvPr/>
      </p:nvGrpSpPr>
      <p:grpSpPr>
        <a:xfrm>
          <a:off x="0" y="0"/>
          <a:ext cx="0" cy="0"/>
          <a:chOff x="0" y="0"/>
          <a:chExt cx="0" cy="0"/>
        </a:xfrm>
      </p:grpSpPr>
      <p:sp>
        <p:nvSpPr>
          <p:cNvPr id="1145" name="Google Shape;1145;p91"/>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3000"/>
              <a:buNone/>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a:endParaRPr/>
          </a:p>
        </p:txBody>
      </p:sp>
      <p:sp>
        <p:nvSpPr>
          <p:cNvPr id="1146" name="Google Shape;1146;p91"/>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1200"/>
              </a:spcBef>
              <a:spcAft>
                <a:spcPts val="0"/>
              </a:spcAft>
              <a:buClr>
                <a:schemeClr val="dk1"/>
              </a:buClr>
              <a:buSzPts val="1800"/>
              <a:buChar char="●"/>
              <a:defRPr/>
            </a:lvl7pPr>
            <a:lvl8pPr marL="3657600" lvl="7" indent="-342900" algn="l">
              <a:spcBef>
                <a:spcPts val="1200"/>
              </a:spcBef>
              <a:spcAft>
                <a:spcPts val="0"/>
              </a:spcAft>
              <a:buClr>
                <a:schemeClr val="dk1"/>
              </a:buClr>
              <a:buSzPts val="1800"/>
              <a:buChar char="○"/>
              <a:defRPr/>
            </a:lvl8pPr>
            <a:lvl9pPr marL="4114800" lvl="8" indent="-342900" algn="l">
              <a:spcBef>
                <a:spcPts val="1200"/>
              </a:spcBef>
              <a:spcAft>
                <a:spcPts val="1200"/>
              </a:spcAft>
              <a:buClr>
                <a:schemeClr val="dk1"/>
              </a:buClr>
              <a:buSzPts val="1800"/>
              <a:buChar char="■"/>
              <a:defRPr/>
            </a:lvl9pPr>
          </a:lstStyle>
          <a:p>
            <a:endParaRPr/>
          </a:p>
        </p:txBody>
      </p:sp>
      <p:sp>
        <p:nvSpPr>
          <p:cNvPr id="1147" name="Google Shape;1147;p91"/>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8" name="Google Shape;1148;p91"/>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9" name="Google Shape;1149;p9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rmAutofit lnSpcReduction="10000"/>
          </a:bodyPr>
          <a:lstStyle>
            <a:lvl1pPr marL="0" marR="0" lvl="0" indent="0" algn="r">
              <a:spcBef>
                <a:spcPts val="0"/>
              </a:spcBef>
              <a:spcAft>
                <a:spcPts val="0"/>
              </a:spcAft>
              <a:buNone/>
              <a:defRPr sz="1200" b="0" i="0" u="none" strike="noStrike" cap="none">
                <a:solidFill>
                  <a:srgbClr val="898989"/>
                </a:solidFill>
                <a:latin typeface="Arial"/>
                <a:ea typeface="Arial"/>
                <a:cs typeface="Arial"/>
                <a:sym typeface="Arial"/>
              </a:defRPr>
            </a:lvl1pPr>
            <a:lvl2pPr marL="0" marR="0" lvl="1" indent="0" algn="r">
              <a:spcBef>
                <a:spcPts val="0"/>
              </a:spcBef>
              <a:spcAft>
                <a:spcPts val="0"/>
              </a:spcAft>
              <a:buNone/>
              <a:defRPr sz="1200" b="0" i="0" u="none" strike="noStrike" cap="none">
                <a:solidFill>
                  <a:srgbClr val="898989"/>
                </a:solidFill>
                <a:latin typeface="Arial"/>
                <a:ea typeface="Arial"/>
                <a:cs typeface="Arial"/>
                <a:sym typeface="Arial"/>
              </a:defRPr>
            </a:lvl2pPr>
            <a:lvl3pPr marL="0" marR="0" lvl="2" indent="0" algn="r">
              <a:spcBef>
                <a:spcPts val="0"/>
              </a:spcBef>
              <a:spcAft>
                <a:spcPts val="0"/>
              </a:spcAft>
              <a:buNone/>
              <a:defRPr sz="1200" b="0" i="0" u="none" strike="noStrike" cap="none">
                <a:solidFill>
                  <a:srgbClr val="898989"/>
                </a:solidFill>
                <a:latin typeface="Arial"/>
                <a:ea typeface="Arial"/>
                <a:cs typeface="Arial"/>
                <a:sym typeface="Arial"/>
              </a:defRPr>
            </a:lvl3pPr>
            <a:lvl4pPr marL="0" marR="0" lvl="3" indent="0" algn="r">
              <a:spcBef>
                <a:spcPts val="0"/>
              </a:spcBef>
              <a:spcAft>
                <a:spcPts val="0"/>
              </a:spcAft>
              <a:buNone/>
              <a:defRPr sz="1200" b="0" i="0" u="none" strike="noStrike" cap="none">
                <a:solidFill>
                  <a:srgbClr val="898989"/>
                </a:solidFill>
                <a:latin typeface="Arial"/>
                <a:ea typeface="Arial"/>
                <a:cs typeface="Arial"/>
                <a:sym typeface="Arial"/>
              </a:defRPr>
            </a:lvl4pPr>
            <a:lvl5pPr marL="0" marR="0" lvl="4" indent="0" algn="r">
              <a:spcBef>
                <a:spcPts val="0"/>
              </a:spcBef>
              <a:spcAft>
                <a:spcPts val="0"/>
              </a:spcAft>
              <a:buNone/>
              <a:defRPr sz="1200" b="0" i="0" u="none" strike="noStrike" cap="none">
                <a:solidFill>
                  <a:srgbClr val="898989"/>
                </a:solidFill>
                <a:latin typeface="Arial"/>
                <a:ea typeface="Arial"/>
                <a:cs typeface="Arial"/>
                <a:sym typeface="Arial"/>
              </a:defRPr>
            </a:lvl5pPr>
            <a:lvl6pPr marL="0" marR="0" lvl="5" indent="0" algn="r">
              <a:spcBef>
                <a:spcPts val="0"/>
              </a:spcBef>
              <a:spcAft>
                <a:spcPts val="0"/>
              </a:spcAft>
              <a:buNone/>
              <a:defRPr sz="1200" b="0" i="0" u="none" strike="noStrike" cap="none">
                <a:solidFill>
                  <a:srgbClr val="898989"/>
                </a:solidFill>
                <a:latin typeface="Arial"/>
                <a:ea typeface="Arial"/>
                <a:cs typeface="Arial"/>
                <a:sym typeface="Arial"/>
              </a:defRPr>
            </a:lvl6pPr>
            <a:lvl7pPr marL="0" marR="0" lvl="6" indent="0" algn="r">
              <a:spcBef>
                <a:spcPts val="0"/>
              </a:spcBef>
              <a:spcAft>
                <a:spcPts val="0"/>
              </a:spcAft>
              <a:buNone/>
              <a:defRPr sz="1200" b="0" i="0" u="none" strike="noStrike" cap="none">
                <a:solidFill>
                  <a:srgbClr val="898989"/>
                </a:solidFill>
                <a:latin typeface="Arial"/>
                <a:ea typeface="Arial"/>
                <a:cs typeface="Arial"/>
                <a:sym typeface="Arial"/>
              </a:defRPr>
            </a:lvl7pPr>
            <a:lvl8pPr marL="0" marR="0" lvl="7" indent="0" algn="r">
              <a:spcBef>
                <a:spcPts val="0"/>
              </a:spcBef>
              <a:spcAft>
                <a:spcPts val="0"/>
              </a:spcAft>
              <a:buNone/>
              <a:defRPr sz="1200" b="0" i="0" u="none" strike="noStrike" cap="none">
                <a:solidFill>
                  <a:srgbClr val="898989"/>
                </a:solidFill>
                <a:latin typeface="Arial"/>
                <a:ea typeface="Arial"/>
                <a:cs typeface="Arial"/>
                <a:sym typeface="Arial"/>
              </a:defRPr>
            </a:lvl8pPr>
            <a:lvl9pPr marL="0" marR="0" lvl="8" indent="0" algn="r">
              <a:spcBef>
                <a:spcPts val="0"/>
              </a:spcBef>
              <a:spcAft>
                <a:spcPts val="0"/>
              </a:spcAft>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and three columns 1">
  <p:cSld name="CUSTOM_2_2_1_1_1">
    <p:spTree>
      <p:nvGrpSpPr>
        <p:cNvPr id="1" name="Shape 1150"/>
        <p:cNvGrpSpPr/>
        <p:nvPr/>
      </p:nvGrpSpPr>
      <p:grpSpPr>
        <a:xfrm>
          <a:off x="0" y="0"/>
          <a:ext cx="0" cy="0"/>
          <a:chOff x="0" y="0"/>
          <a:chExt cx="0" cy="0"/>
        </a:xfrm>
      </p:grpSpPr>
      <p:sp>
        <p:nvSpPr>
          <p:cNvPr id="1151" name="Google Shape;1151;p92"/>
          <p:cNvSpPr txBox="1">
            <a:spLocks noGrp="1"/>
          </p:cNvSpPr>
          <p:nvPr>
            <p:ph type="subTitle" idx="1"/>
          </p:nvPr>
        </p:nvSpPr>
        <p:spPr>
          <a:xfrm>
            <a:off x="713225" y="2248225"/>
            <a:ext cx="2372100" cy="892800"/>
          </a:xfrm>
          <a:prstGeom prst="rect">
            <a:avLst/>
          </a:prstGeom>
        </p:spPr>
        <p:txBody>
          <a:bodyPr spcFirstLastPara="1" wrap="square" lIns="91425" tIns="91425" rIns="91425" bIns="91425" anchor="b" anchorCtr="0">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a:endParaRPr/>
          </a:p>
        </p:txBody>
      </p:sp>
      <p:sp>
        <p:nvSpPr>
          <p:cNvPr id="1152" name="Google Shape;1152;p92"/>
          <p:cNvSpPr txBox="1">
            <a:spLocks noGrp="1"/>
          </p:cNvSpPr>
          <p:nvPr>
            <p:ph type="subTitle" idx="2"/>
          </p:nvPr>
        </p:nvSpPr>
        <p:spPr>
          <a:xfrm>
            <a:off x="713225" y="3140924"/>
            <a:ext cx="2372100" cy="1300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a:endParaRPr/>
          </a:p>
        </p:txBody>
      </p:sp>
      <p:sp>
        <p:nvSpPr>
          <p:cNvPr id="1153" name="Google Shape;1153;p92"/>
          <p:cNvSpPr txBox="1">
            <a:spLocks noGrp="1"/>
          </p:cNvSpPr>
          <p:nvPr>
            <p:ph type="subTitle" idx="3"/>
          </p:nvPr>
        </p:nvSpPr>
        <p:spPr>
          <a:xfrm>
            <a:off x="3385950" y="2248225"/>
            <a:ext cx="2372100" cy="892800"/>
          </a:xfrm>
          <a:prstGeom prst="rect">
            <a:avLst/>
          </a:prstGeom>
        </p:spPr>
        <p:txBody>
          <a:bodyPr spcFirstLastPara="1" wrap="square" lIns="91425" tIns="91425" rIns="91425" bIns="91425" anchor="b" anchorCtr="0">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a:endParaRPr/>
          </a:p>
        </p:txBody>
      </p:sp>
      <p:sp>
        <p:nvSpPr>
          <p:cNvPr id="1154" name="Google Shape;1154;p92"/>
          <p:cNvSpPr txBox="1">
            <a:spLocks noGrp="1"/>
          </p:cNvSpPr>
          <p:nvPr>
            <p:ph type="subTitle" idx="4"/>
          </p:nvPr>
        </p:nvSpPr>
        <p:spPr>
          <a:xfrm>
            <a:off x="3385950" y="3140924"/>
            <a:ext cx="2372100" cy="1300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a:endParaRPr/>
          </a:p>
        </p:txBody>
      </p:sp>
      <p:sp>
        <p:nvSpPr>
          <p:cNvPr id="1155" name="Google Shape;1155;p92"/>
          <p:cNvSpPr txBox="1">
            <a:spLocks noGrp="1"/>
          </p:cNvSpPr>
          <p:nvPr>
            <p:ph type="subTitle" idx="5"/>
          </p:nvPr>
        </p:nvSpPr>
        <p:spPr>
          <a:xfrm>
            <a:off x="6058675" y="2248225"/>
            <a:ext cx="2372100" cy="892800"/>
          </a:xfrm>
          <a:prstGeom prst="rect">
            <a:avLst/>
          </a:prstGeom>
        </p:spPr>
        <p:txBody>
          <a:bodyPr spcFirstLastPara="1" wrap="square" lIns="91425" tIns="91425" rIns="91425" bIns="91425" anchor="b" anchorCtr="0">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a:endParaRPr/>
          </a:p>
        </p:txBody>
      </p:sp>
      <p:sp>
        <p:nvSpPr>
          <p:cNvPr id="1156" name="Google Shape;1156;p92"/>
          <p:cNvSpPr txBox="1">
            <a:spLocks noGrp="1"/>
          </p:cNvSpPr>
          <p:nvPr>
            <p:ph type="subTitle" idx="6"/>
          </p:nvPr>
        </p:nvSpPr>
        <p:spPr>
          <a:xfrm>
            <a:off x="6058675" y="3140925"/>
            <a:ext cx="2372100" cy="1300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a:endParaRPr/>
          </a:p>
        </p:txBody>
      </p:sp>
      <p:sp>
        <p:nvSpPr>
          <p:cNvPr id="1157" name="Google Shape;1157;p92"/>
          <p:cNvSpPr txBox="1">
            <a:spLocks noGrp="1"/>
          </p:cNvSpPr>
          <p:nvPr>
            <p:ph type="title"/>
          </p:nvPr>
        </p:nvSpPr>
        <p:spPr>
          <a:xfrm>
            <a:off x="713225" y="539500"/>
            <a:ext cx="77175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slideLayout" Target="../slideLayouts/slideLayout73.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theme" Target="../theme/theme2.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41" Type="http://schemas.openxmlformats.org/officeDocument/2006/relationships/slideLayout" Target="../slideLayouts/slideLayout75.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slideLayout" Target="../slideLayouts/slideLayout71.xml"/><Relationship Id="rId40" Type="http://schemas.openxmlformats.org/officeDocument/2006/relationships/slideLayout" Target="../slideLayouts/slideLayout74.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43" Type="http://schemas.openxmlformats.org/officeDocument/2006/relationships/image" Target="../media/image3.png"/><Relationship Id="rId8" Type="http://schemas.openxmlformats.org/officeDocument/2006/relationships/slideLayout" Target="../slideLayouts/slideLayout42.xml"/><Relationship Id="rId3" Type="http://schemas.openxmlformats.org/officeDocument/2006/relationships/slideLayout" Target="../slideLayouts/slideLayout37.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slideLayout" Target="../slideLayouts/slideLayout7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theme" Target="../theme/theme3.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1pPr>
            <a:lvl2pPr lvl="1"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2pPr>
            <a:lvl3pPr lvl="2"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3pPr>
            <a:lvl4pPr lvl="3"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4pPr>
            <a:lvl5pPr lvl="4"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5pPr>
            <a:lvl6pPr lvl="5"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6pPr>
            <a:lvl7pPr lvl="6"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7pPr>
            <a:lvl8pPr lvl="7"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8pPr>
            <a:lvl9pPr lvl="8"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1pPr>
            <a:lvl2pPr marL="914400" lvl="1"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2pPr>
            <a:lvl3pPr marL="1371600" lvl="2"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3pPr>
            <a:lvl4pPr marL="1828800" lvl="3"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4pPr>
            <a:lvl5pPr marL="2286000" lvl="4"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5pPr>
            <a:lvl6pPr marL="2743200" lvl="5"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6pPr>
            <a:lvl7pPr marL="3200400" lvl="6"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7pPr>
            <a:lvl8pPr marL="3657600" lvl="7"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8pPr>
            <a:lvl9pPr marL="4114800" lvl="8"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blipFill>
          <a:blip r:embed="rId43">
            <a:alphaModFix/>
          </a:blip>
          <a:stretch>
            <a:fillRect/>
          </a:stretch>
        </a:blipFill>
        <a:effectLst/>
      </p:bgPr>
    </p:bg>
    <p:spTree>
      <p:nvGrpSpPr>
        <p:cNvPr id="1" name="Shape 906"/>
        <p:cNvGrpSpPr/>
        <p:nvPr/>
      </p:nvGrpSpPr>
      <p:grpSpPr>
        <a:xfrm>
          <a:off x="0" y="0"/>
          <a:ext cx="0" cy="0"/>
          <a:chOff x="0" y="0"/>
          <a:chExt cx="0" cy="0"/>
        </a:xfrm>
      </p:grpSpPr>
      <p:sp>
        <p:nvSpPr>
          <p:cNvPr id="907" name="Google Shape;907;p36"/>
          <p:cNvSpPr txBox="1">
            <a:spLocks noGrp="1"/>
          </p:cNvSpPr>
          <p:nvPr>
            <p:ph type="title"/>
          </p:nvPr>
        </p:nvSpPr>
        <p:spPr>
          <a:xfrm>
            <a:off x="722375" y="539500"/>
            <a:ext cx="76992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rgbClr val="0E00A3"/>
              </a:buClr>
              <a:buSzPts val="3100"/>
              <a:buFont typeface="Staatliches"/>
              <a:buNone/>
              <a:defRPr sz="3100" b="1">
                <a:solidFill>
                  <a:srgbClr val="0E00A3"/>
                </a:solidFill>
                <a:latin typeface="Staatliches"/>
                <a:ea typeface="Staatliches"/>
                <a:cs typeface="Staatliches"/>
                <a:sym typeface="Staatliches"/>
              </a:defRPr>
            </a:lvl1pPr>
            <a:lvl2pPr lvl="1" algn="ctr">
              <a:spcBef>
                <a:spcPts val="0"/>
              </a:spcBef>
              <a:spcAft>
                <a:spcPts val="0"/>
              </a:spcAft>
              <a:buClr>
                <a:srgbClr val="00417B"/>
              </a:buClr>
              <a:buSzPts val="3100"/>
              <a:buFont typeface="Koulen"/>
              <a:buNone/>
              <a:defRPr sz="3100" b="1">
                <a:solidFill>
                  <a:srgbClr val="00417B"/>
                </a:solidFill>
                <a:latin typeface="Koulen"/>
                <a:ea typeface="Koulen"/>
                <a:cs typeface="Koulen"/>
                <a:sym typeface="Koulen"/>
              </a:defRPr>
            </a:lvl2pPr>
            <a:lvl3pPr lvl="2" algn="ctr">
              <a:spcBef>
                <a:spcPts val="0"/>
              </a:spcBef>
              <a:spcAft>
                <a:spcPts val="0"/>
              </a:spcAft>
              <a:buClr>
                <a:srgbClr val="00417B"/>
              </a:buClr>
              <a:buSzPts val="3100"/>
              <a:buFont typeface="Koulen"/>
              <a:buNone/>
              <a:defRPr sz="3100" b="1">
                <a:solidFill>
                  <a:srgbClr val="00417B"/>
                </a:solidFill>
                <a:latin typeface="Koulen"/>
                <a:ea typeface="Koulen"/>
                <a:cs typeface="Koulen"/>
                <a:sym typeface="Koulen"/>
              </a:defRPr>
            </a:lvl3pPr>
            <a:lvl4pPr lvl="3" algn="ctr">
              <a:spcBef>
                <a:spcPts val="0"/>
              </a:spcBef>
              <a:spcAft>
                <a:spcPts val="0"/>
              </a:spcAft>
              <a:buClr>
                <a:srgbClr val="00417B"/>
              </a:buClr>
              <a:buSzPts val="3100"/>
              <a:buFont typeface="Koulen"/>
              <a:buNone/>
              <a:defRPr sz="3100" b="1">
                <a:solidFill>
                  <a:srgbClr val="00417B"/>
                </a:solidFill>
                <a:latin typeface="Koulen"/>
                <a:ea typeface="Koulen"/>
                <a:cs typeface="Koulen"/>
                <a:sym typeface="Koulen"/>
              </a:defRPr>
            </a:lvl4pPr>
            <a:lvl5pPr lvl="4" algn="ctr">
              <a:spcBef>
                <a:spcPts val="0"/>
              </a:spcBef>
              <a:spcAft>
                <a:spcPts val="0"/>
              </a:spcAft>
              <a:buClr>
                <a:srgbClr val="00417B"/>
              </a:buClr>
              <a:buSzPts val="3100"/>
              <a:buFont typeface="Koulen"/>
              <a:buNone/>
              <a:defRPr sz="3100" b="1">
                <a:solidFill>
                  <a:srgbClr val="00417B"/>
                </a:solidFill>
                <a:latin typeface="Koulen"/>
                <a:ea typeface="Koulen"/>
                <a:cs typeface="Koulen"/>
                <a:sym typeface="Koulen"/>
              </a:defRPr>
            </a:lvl5pPr>
            <a:lvl6pPr lvl="5" algn="ctr">
              <a:spcBef>
                <a:spcPts val="0"/>
              </a:spcBef>
              <a:spcAft>
                <a:spcPts val="0"/>
              </a:spcAft>
              <a:buClr>
                <a:srgbClr val="00417B"/>
              </a:buClr>
              <a:buSzPts val="3100"/>
              <a:buFont typeface="Koulen"/>
              <a:buNone/>
              <a:defRPr sz="3100" b="1">
                <a:solidFill>
                  <a:srgbClr val="00417B"/>
                </a:solidFill>
                <a:latin typeface="Koulen"/>
                <a:ea typeface="Koulen"/>
                <a:cs typeface="Koulen"/>
                <a:sym typeface="Koulen"/>
              </a:defRPr>
            </a:lvl6pPr>
            <a:lvl7pPr lvl="6" algn="ctr">
              <a:spcBef>
                <a:spcPts val="0"/>
              </a:spcBef>
              <a:spcAft>
                <a:spcPts val="0"/>
              </a:spcAft>
              <a:buClr>
                <a:srgbClr val="00417B"/>
              </a:buClr>
              <a:buSzPts val="3100"/>
              <a:buFont typeface="Koulen"/>
              <a:buNone/>
              <a:defRPr sz="3100" b="1">
                <a:solidFill>
                  <a:srgbClr val="00417B"/>
                </a:solidFill>
                <a:latin typeface="Koulen"/>
                <a:ea typeface="Koulen"/>
                <a:cs typeface="Koulen"/>
                <a:sym typeface="Koulen"/>
              </a:defRPr>
            </a:lvl7pPr>
            <a:lvl8pPr lvl="7" algn="ctr">
              <a:spcBef>
                <a:spcPts val="0"/>
              </a:spcBef>
              <a:spcAft>
                <a:spcPts val="0"/>
              </a:spcAft>
              <a:buClr>
                <a:srgbClr val="00417B"/>
              </a:buClr>
              <a:buSzPts val="3100"/>
              <a:buFont typeface="Koulen"/>
              <a:buNone/>
              <a:defRPr sz="3100" b="1">
                <a:solidFill>
                  <a:srgbClr val="00417B"/>
                </a:solidFill>
                <a:latin typeface="Koulen"/>
                <a:ea typeface="Koulen"/>
                <a:cs typeface="Koulen"/>
                <a:sym typeface="Koulen"/>
              </a:defRPr>
            </a:lvl8pPr>
            <a:lvl9pPr lvl="8" algn="ctr">
              <a:spcBef>
                <a:spcPts val="0"/>
              </a:spcBef>
              <a:spcAft>
                <a:spcPts val="0"/>
              </a:spcAft>
              <a:buClr>
                <a:srgbClr val="00417B"/>
              </a:buClr>
              <a:buSzPts val="3100"/>
              <a:buFont typeface="Koulen"/>
              <a:buNone/>
              <a:defRPr sz="3100" b="1">
                <a:solidFill>
                  <a:srgbClr val="00417B"/>
                </a:solidFill>
                <a:latin typeface="Koulen"/>
                <a:ea typeface="Koulen"/>
                <a:cs typeface="Koulen"/>
                <a:sym typeface="Koulen"/>
              </a:defRPr>
            </a:lvl9pPr>
          </a:lstStyle>
          <a:p>
            <a:endParaRPr/>
          </a:p>
        </p:txBody>
      </p:sp>
      <p:sp>
        <p:nvSpPr>
          <p:cNvPr id="908" name="Google Shape;908;p36"/>
          <p:cNvSpPr txBox="1">
            <a:spLocks noGrp="1"/>
          </p:cNvSpPr>
          <p:nvPr>
            <p:ph type="body" idx="1"/>
          </p:nvPr>
        </p:nvSpPr>
        <p:spPr>
          <a:xfrm>
            <a:off x="722375" y="1187600"/>
            <a:ext cx="76992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1pPr>
            <a:lvl2pPr marL="914400" lvl="1"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2pPr>
            <a:lvl3pPr marL="1371600" lvl="2"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3pPr>
            <a:lvl4pPr marL="1828800" lvl="3"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4pPr>
            <a:lvl5pPr marL="2286000" lvl="4"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5pPr>
            <a:lvl6pPr marL="2743200" lvl="5"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6pPr>
            <a:lvl7pPr marL="3200400" lvl="6"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7pPr>
            <a:lvl8pPr marL="3657600" lvl="7"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8pPr>
            <a:lvl9pPr marL="4114800" lvl="8" indent="-317500">
              <a:lnSpc>
                <a:spcPct val="100000"/>
              </a:lnSpc>
              <a:spcBef>
                <a:spcPts val="0"/>
              </a:spcBef>
              <a:spcAft>
                <a:spcPts val="0"/>
              </a:spcAft>
              <a:buClr>
                <a:schemeClr val="lt1"/>
              </a:buClr>
              <a:buSzPts val="1400"/>
              <a:buFont typeface="Jost"/>
              <a:buChar char="■"/>
              <a:defRPr>
                <a:solidFill>
                  <a:schemeClr val="lt1"/>
                </a:solidFill>
                <a:latin typeface="Jost"/>
                <a:ea typeface="Jost"/>
                <a:cs typeface="Jost"/>
                <a:sym typeface="Jost"/>
              </a:defRPr>
            </a:lvl9pPr>
          </a:lstStyle>
          <a:p>
            <a:endParaRPr/>
          </a:p>
        </p:txBody>
      </p:sp>
    </p:spTree>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 id="2147483712" r:id="rId31"/>
    <p:sldLayoutId id="2147483713" r:id="rId32"/>
    <p:sldLayoutId id="2147483714" r:id="rId33"/>
    <p:sldLayoutId id="2147483715" r:id="rId34"/>
    <p:sldLayoutId id="2147483716" r:id="rId35"/>
    <p:sldLayoutId id="2147483717" r:id="rId36"/>
    <p:sldLayoutId id="2147483718" r:id="rId37"/>
    <p:sldLayoutId id="2147483719" r:id="rId38"/>
    <p:sldLayoutId id="2147483720" r:id="rId39"/>
    <p:sldLayoutId id="2147483721" r:id="rId40"/>
    <p:sldLayoutId id="2147483722" r:id="rId4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1087"/>
        <p:cNvGrpSpPr/>
        <p:nvPr/>
      </p:nvGrpSpPr>
      <p:grpSpPr>
        <a:xfrm>
          <a:off x="0" y="0"/>
          <a:ext cx="0" cy="0"/>
          <a:chOff x="0" y="0"/>
          <a:chExt cx="0" cy="0"/>
        </a:xfrm>
      </p:grpSpPr>
      <p:sp>
        <p:nvSpPr>
          <p:cNvPr id="1088" name="Google Shape;1088;p7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1089" name="Google Shape;1089;p7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1090" name="Google Shape;1090;p78"/>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researchgate.net/publication/371371333_Breaking_Down_Pillars_of_Support_For_Democratic_Backsliding"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8.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0.jp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hyperlink" Target="http://choosedemocracy.u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2.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7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68.xml"/><Relationship Id="rId6" Type="http://schemas.openxmlformats.org/officeDocument/2006/relationships/image" Target="../media/image40.png"/><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70.xml"/><Relationship Id="rId6" Type="http://schemas.openxmlformats.org/officeDocument/2006/relationships/image" Target="../media/image46.png"/><Relationship Id="rId5" Type="http://schemas.openxmlformats.org/officeDocument/2006/relationships/image" Target="../media/image45.jpg"/><Relationship Id="rId10" Type="http://schemas.openxmlformats.org/officeDocument/2006/relationships/image" Target="../media/image48.jpg"/><Relationship Id="rId4" Type="http://schemas.openxmlformats.org/officeDocument/2006/relationships/image" Target="../media/image39.png"/><Relationship Id="rId9"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40.xml"/><Relationship Id="rId6" Type="http://schemas.openxmlformats.org/officeDocument/2006/relationships/image" Target="../media/image50.png"/><Relationship Id="rId5" Type="http://schemas.openxmlformats.org/officeDocument/2006/relationships/image" Target="../media/image40.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hyperlink" Target="http://www.youtube.com/watch?v=y97rBdSYbkg"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52.jp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21.xml"/><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bit.ly/EdNonCooperation"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hyperlink" Target="https://actionnetwork.org/petitions/t-mobile-stop-funding-musk" TargetMode="External"/><Relationship Id="rId3" Type="http://schemas.openxmlformats.org/officeDocument/2006/relationships/hyperlink" Target="https://freedomtrainers.net/" TargetMode="External"/><Relationship Id="rId7" Type="http://schemas.openxmlformats.org/officeDocument/2006/relationships/hyperlink" Target="https://www.targetfast.org/" TargetMode="External"/><Relationship Id="rId2" Type="http://schemas.openxmlformats.org/officeDocument/2006/relationships/notesSlide" Target="../notesSlides/notesSlide43.xml"/><Relationship Id="rId1" Type="http://schemas.openxmlformats.org/officeDocument/2006/relationships/slideLayout" Target="../slideLayouts/slideLayout23.xml"/><Relationship Id="rId6" Type="http://schemas.openxmlformats.org/officeDocument/2006/relationships/hyperlink" Target="https://defendandrecruit.org/stopavelo/" TargetMode="External"/><Relationship Id="rId5" Type="http://schemas.openxmlformats.org/officeDocument/2006/relationships/hyperlink" Target="https://www.nokings.org/signs" TargetMode="External"/><Relationship Id="rId4" Type="http://schemas.openxmlformats.org/officeDocument/2006/relationships/hyperlink" Target="http://bit.ly/EdNonCooperation" TargetMode="External"/><Relationship Id="rId9" Type="http://schemas.openxmlformats.org/officeDocument/2006/relationships/hyperlink" Target="https://www.peoplesworld.org/article/aft-takes-on-elon-musk-over-pension-money-in-tesla/"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docs.google.com/document/d/1KWwQUDZv17irtGVouwlXmlJu2WfWRuYMmO0olHwCIYw/edit?tab=t.0" TargetMode="External"/><Relationship Id="rId2" Type="http://schemas.openxmlformats.org/officeDocument/2006/relationships/notesSlide" Target="../notesSlides/notesSlide45.xml"/><Relationship Id="rId1" Type="http://schemas.openxmlformats.org/officeDocument/2006/relationships/slideLayout" Target="../slideLayouts/slideLayout21.xml"/><Relationship Id="rId5" Type="http://schemas.openxmlformats.org/officeDocument/2006/relationships/image" Target="../media/image55.png"/><Relationship Id="rId4" Type="http://schemas.openxmlformats.org/officeDocument/2006/relationships/hyperlink" Target="http://freedomtrainers.net"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hyperlink" Target="https://www.nonviolent-conflict.org/bringing-dictator-english/" TargetMode="External"/><Relationship Id="rId7" Type="http://schemas.openxmlformats.org/officeDocument/2006/relationships/hyperlink" Target="http://www.youtube.com/watch?v=r7dNLt5mC1A" TargetMode="External"/><Relationship Id="rId2" Type="http://schemas.openxmlformats.org/officeDocument/2006/relationships/notesSlide" Target="../notesSlides/notesSlide46.xml"/><Relationship Id="rId1" Type="http://schemas.openxmlformats.org/officeDocument/2006/relationships/slideLayout" Target="../slideLayouts/slideLayout31.xml"/><Relationship Id="rId6" Type="http://schemas.openxmlformats.org/officeDocument/2006/relationships/hyperlink" Target="https://www.youtube.com/watch?v=bWa4JY0I6qM&amp;ab_channel=ChooseDemocracy" TargetMode="External"/><Relationship Id="rId5" Type="http://schemas.openxmlformats.org/officeDocument/2006/relationships/hyperlink" Target="https://www.youtube.com/watch?v=H9vyImoDc7o&amp;ab_channel=ChooseDemocracy" TargetMode="External"/><Relationship Id="rId4" Type="http://schemas.openxmlformats.org/officeDocument/2006/relationships/hyperlink" Target="https://www.nonviolent-conflict.org/force-powerful-english/"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s://nvdatabase.swarthmore.edu/" TargetMode="External"/><Relationship Id="rId13" Type="http://schemas.openxmlformats.org/officeDocument/2006/relationships/hyperlink" Target="https://wagingnonviolence.org/" TargetMode="External"/><Relationship Id="rId3" Type="http://schemas.openxmlformats.org/officeDocument/2006/relationships/hyperlink" Target="https://horizonsproject.us/authoritarianism-how-you-know-it-when-you-see-it-url-twitter/" TargetMode="External"/><Relationship Id="rId7" Type="http://schemas.openxmlformats.org/officeDocument/2006/relationships/hyperlink" Target="https://wagingnonviolence.org/2025/02/we-are-stronger-than-we-think/" TargetMode="External"/><Relationship Id="rId12" Type="http://schemas.openxmlformats.org/officeDocument/2006/relationships/hyperlink" Target="https://www.endpoliticalviolence.org/" TargetMode="External"/><Relationship Id="rId17" Type="http://schemas.openxmlformats.org/officeDocument/2006/relationships/image" Target="../media/image58.png"/><Relationship Id="rId2" Type="http://schemas.openxmlformats.org/officeDocument/2006/relationships/notesSlide" Target="../notesSlides/notesSlide47.xml"/><Relationship Id="rId16" Type="http://schemas.openxmlformats.org/officeDocument/2006/relationships/hyperlink" Target="https://freedomtrainers.net/" TargetMode="External"/><Relationship Id="rId1" Type="http://schemas.openxmlformats.org/officeDocument/2006/relationships/slideLayout" Target="../slideLayouts/slideLayout31.xml"/><Relationship Id="rId6" Type="http://schemas.openxmlformats.org/officeDocument/2006/relationships/hyperlink" Target="https://www.justsecurity.org/113995/collective-action-defeats-authoritarianism/" TargetMode="External"/><Relationship Id="rId11" Type="http://schemas.openxmlformats.org/officeDocument/2006/relationships/hyperlink" Target="http://whatiftrumpwins.org/" TargetMode="External"/><Relationship Id="rId5" Type="http://schemas.openxmlformats.org/officeDocument/2006/relationships/hyperlink" Target="https://docs.google.com/document/d/1l5gqGGjaIRP6vwX7I2QQsAlwvRF91Ye1powSpGgcmiU/edit?tab=t.0" TargetMode="External"/><Relationship Id="rId15" Type="http://schemas.openxmlformats.org/officeDocument/2006/relationships/hyperlink" Target="https://wagingnonviolence.org/2025/09/busting-the-myth-that-gen-z-isnt-protesting/" TargetMode="External"/><Relationship Id="rId10" Type="http://schemas.openxmlformats.org/officeDocument/2006/relationships/hyperlink" Target="https://wagingnonviolence.org/2024/11/10-things-to-do-if-trump-wins/" TargetMode="External"/><Relationship Id="rId4" Type="http://schemas.openxmlformats.org/officeDocument/2006/relationships/hyperlink" Target="https://horizonsproject.us/projects/the-pillars-project/" TargetMode="External"/><Relationship Id="rId9" Type="http://schemas.openxmlformats.org/officeDocument/2006/relationships/hyperlink" Target="https://nvdatabase.swarthmore.edu/content/norwegian-teachers-prevent-nazi-takeover-education-1942" TargetMode="External"/><Relationship Id="rId14" Type="http://schemas.openxmlformats.org/officeDocument/2006/relationships/hyperlink" Target="https://wagingnonviolence.org/2024/07/challenging-authoritarianism-orban-hungary-teachers-movement/"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beautifultrouble.org" TargetMode="External"/><Relationship Id="rId2" Type="http://schemas.openxmlformats.org/officeDocument/2006/relationships/notesSlide" Target="../notesSlides/notesSlide48.xml"/><Relationship Id="rId1" Type="http://schemas.openxmlformats.org/officeDocument/2006/relationships/slideLayout" Target="../slideLayouts/slideLayout31.xml"/><Relationship Id="rId6" Type="http://schemas.openxmlformats.org/officeDocument/2006/relationships/image" Target="../media/image59.png"/><Relationship Id="rId5" Type="http://schemas.openxmlformats.org/officeDocument/2006/relationships/hyperlink" Target="http://freedomtrainers.net" TargetMode="External"/><Relationship Id="rId4" Type="http://schemas.openxmlformats.org/officeDocument/2006/relationships/hyperlink" Target="https://horizonsproject.us/hope-pv/"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airtable.com/appHTmgIj62In97Zg/pagzbZ0AnTE3rP0UB/form" TargetMode="External"/><Relationship Id="rId7" Type="http://schemas.openxmlformats.org/officeDocument/2006/relationships/image" Target="../media/image60.png"/><Relationship Id="rId2" Type="http://schemas.openxmlformats.org/officeDocument/2006/relationships/notesSlide" Target="../notesSlides/notesSlide49.xml"/><Relationship Id="rId1" Type="http://schemas.openxmlformats.org/officeDocument/2006/relationships/slideLayout" Target="../slideLayouts/slideLayout31.xml"/><Relationship Id="rId6" Type="http://schemas.openxmlformats.org/officeDocument/2006/relationships/hyperlink" Target="https://freedomtrainers.net/" TargetMode="External"/><Relationship Id="rId5" Type="http://schemas.openxmlformats.org/officeDocument/2006/relationships/hyperlink" Target="mailto:freedomtraining@proton.me" TargetMode="External"/><Relationship Id="rId4" Type="http://schemas.openxmlformats.org/officeDocument/2006/relationships/hyperlink" Target="https://airtable.com/appHTmgIj62In97Zg/pagX7OXgeS56TMqoB/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1"/>
        <p:cNvGrpSpPr/>
        <p:nvPr/>
      </p:nvGrpSpPr>
      <p:grpSpPr>
        <a:xfrm>
          <a:off x="0" y="0"/>
          <a:ext cx="0" cy="0"/>
          <a:chOff x="0" y="0"/>
          <a:chExt cx="0" cy="0"/>
        </a:xfrm>
      </p:grpSpPr>
      <p:sp>
        <p:nvSpPr>
          <p:cNvPr id="1162" name="Google Shape;1162;p93"/>
          <p:cNvSpPr txBox="1">
            <a:spLocks noGrp="1"/>
          </p:cNvSpPr>
          <p:nvPr>
            <p:ph type="ctrTitle"/>
          </p:nvPr>
        </p:nvSpPr>
        <p:spPr>
          <a:xfrm>
            <a:off x="713225" y="741100"/>
            <a:ext cx="5478600" cy="2314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Educators Fighting Authoritarianism</a:t>
            </a:r>
            <a:endParaRPr/>
          </a:p>
        </p:txBody>
      </p:sp>
      <p:sp>
        <p:nvSpPr>
          <p:cNvPr id="1163" name="Google Shape;1163;p93"/>
          <p:cNvSpPr txBox="1">
            <a:spLocks noGrp="1"/>
          </p:cNvSpPr>
          <p:nvPr>
            <p:ph type="subTitle" idx="1"/>
          </p:nvPr>
        </p:nvSpPr>
        <p:spPr>
          <a:xfrm>
            <a:off x="713225" y="3056000"/>
            <a:ext cx="4528800" cy="4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Freedom Trainers Presentation about non-cooperation, pillars of support, and countering democratic backsliding…</a:t>
            </a:r>
            <a:endParaRPr/>
          </a:p>
        </p:txBody>
      </p:sp>
      <p:grpSp>
        <p:nvGrpSpPr>
          <p:cNvPr id="1164" name="Google Shape;1164;p93"/>
          <p:cNvGrpSpPr/>
          <p:nvPr/>
        </p:nvGrpSpPr>
        <p:grpSpPr>
          <a:xfrm>
            <a:off x="2106143" y="4025743"/>
            <a:ext cx="1792669" cy="1316330"/>
            <a:chOff x="2106143" y="4025743"/>
            <a:chExt cx="1792669" cy="1316330"/>
          </a:xfrm>
        </p:grpSpPr>
        <p:sp>
          <p:nvSpPr>
            <p:cNvPr id="1165" name="Google Shape;1165;p93"/>
            <p:cNvSpPr/>
            <p:nvPr/>
          </p:nvSpPr>
          <p:spPr>
            <a:xfrm>
              <a:off x="3114507" y="422543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1166" name="Google Shape;1166;p93"/>
            <p:cNvGrpSpPr/>
            <p:nvPr/>
          </p:nvGrpSpPr>
          <p:grpSpPr>
            <a:xfrm>
              <a:off x="3587282" y="4025743"/>
              <a:ext cx="311529" cy="578250"/>
              <a:chOff x="1196975" y="5856287"/>
              <a:chExt cx="231775" cy="430213"/>
            </a:xfrm>
          </p:grpSpPr>
          <p:sp>
            <p:nvSpPr>
              <p:cNvPr id="1167" name="Google Shape;1167;p93"/>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68" name="Google Shape;1168;p93"/>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69" name="Google Shape;1169;p93"/>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70" name="Google Shape;1170;p93"/>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71" name="Google Shape;1171;p93"/>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72" name="Google Shape;1172;p93"/>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73" name="Google Shape;1173;p93"/>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174" name="Google Shape;1174;p93"/>
            <p:cNvSpPr/>
            <p:nvPr/>
          </p:nvSpPr>
          <p:spPr>
            <a:xfrm rot="-4207670">
              <a:off x="1971786" y="4513114"/>
              <a:ext cx="1084994"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175" name="Google Shape;1175;p93"/>
          <p:cNvSpPr/>
          <p:nvPr/>
        </p:nvSpPr>
        <p:spPr>
          <a:xfrm>
            <a:off x="5802657" y="4247144"/>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1176" name="Google Shape;1176;p93"/>
          <p:cNvGrpSpPr/>
          <p:nvPr/>
        </p:nvGrpSpPr>
        <p:grpSpPr>
          <a:xfrm>
            <a:off x="5153296" y="908285"/>
            <a:ext cx="3917292" cy="3984833"/>
            <a:chOff x="5153296" y="908285"/>
            <a:chExt cx="3917292" cy="3984833"/>
          </a:xfrm>
        </p:grpSpPr>
        <p:grpSp>
          <p:nvGrpSpPr>
            <p:cNvPr id="1177" name="Google Shape;1177;p93"/>
            <p:cNvGrpSpPr/>
            <p:nvPr/>
          </p:nvGrpSpPr>
          <p:grpSpPr>
            <a:xfrm>
              <a:off x="5386320" y="4314868"/>
              <a:ext cx="311529" cy="578250"/>
              <a:chOff x="1196975" y="5856287"/>
              <a:chExt cx="231775" cy="430213"/>
            </a:xfrm>
          </p:grpSpPr>
          <p:sp>
            <p:nvSpPr>
              <p:cNvPr id="1178" name="Google Shape;1178;p93"/>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79" name="Google Shape;1179;p93"/>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80" name="Google Shape;1180;p93"/>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81" name="Google Shape;1181;p93"/>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82" name="Google Shape;1182;p93"/>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83" name="Google Shape;1183;p93"/>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84" name="Google Shape;1184;p93"/>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185" name="Google Shape;1185;p93"/>
            <p:cNvSpPr/>
            <p:nvPr/>
          </p:nvSpPr>
          <p:spPr>
            <a:xfrm>
              <a:off x="7461565" y="908285"/>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86" name="Google Shape;1186;p93"/>
            <p:cNvSpPr/>
            <p:nvPr/>
          </p:nvSpPr>
          <p:spPr>
            <a:xfrm>
              <a:off x="7860091" y="980349"/>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1187" name="Google Shape;1187;p93"/>
            <p:cNvGrpSpPr/>
            <p:nvPr/>
          </p:nvGrpSpPr>
          <p:grpSpPr>
            <a:xfrm rot="-3891148" flipH="1">
              <a:off x="7721177" y="1448770"/>
              <a:ext cx="889904" cy="1580525"/>
              <a:chOff x="8824912" y="4605337"/>
              <a:chExt cx="965200" cy="1714502"/>
            </a:xfrm>
          </p:grpSpPr>
          <p:sp>
            <p:nvSpPr>
              <p:cNvPr id="1188" name="Google Shape;1188;p93"/>
              <p:cNvSpPr/>
              <p:nvPr/>
            </p:nvSpPr>
            <p:spPr>
              <a:xfrm>
                <a:off x="9140825" y="5486400"/>
                <a:ext cx="649287" cy="793749"/>
              </a:xfrm>
              <a:custGeom>
                <a:avLst/>
                <a:gdLst/>
                <a:ahLst/>
                <a:cxnLst/>
                <a:rect l="l" t="t" r="r" b="b"/>
                <a:pathLst>
                  <a:path w="1803" h="2204" extrusionOk="0">
                    <a:moveTo>
                      <a:pt x="1579" y="1161"/>
                    </a:moveTo>
                    <a:cubicBezTo>
                      <a:pt x="1709" y="1271"/>
                      <a:pt x="1802" y="1438"/>
                      <a:pt x="1783" y="1607"/>
                    </a:cubicBezTo>
                    <a:cubicBezTo>
                      <a:pt x="1768" y="1730"/>
                      <a:pt x="1697" y="1840"/>
                      <a:pt x="1615" y="1933"/>
                    </a:cubicBezTo>
                    <a:cubicBezTo>
                      <a:pt x="1543" y="2016"/>
                      <a:pt x="1459" y="2089"/>
                      <a:pt x="1360" y="2137"/>
                    </a:cubicBezTo>
                    <a:cubicBezTo>
                      <a:pt x="1261" y="2184"/>
                      <a:pt x="1146" y="2203"/>
                      <a:pt x="1040" y="2175"/>
                    </a:cubicBezTo>
                    <a:cubicBezTo>
                      <a:pt x="894" y="2135"/>
                      <a:pt x="783" y="2012"/>
                      <a:pt x="722" y="1874"/>
                    </a:cubicBezTo>
                    <a:cubicBezTo>
                      <a:pt x="661" y="1736"/>
                      <a:pt x="642" y="1584"/>
                      <a:pt x="626" y="1434"/>
                    </a:cubicBezTo>
                    <a:cubicBezTo>
                      <a:pt x="614" y="1325"/>
                      <a:pt x="602" y="1214"/>
                      <a:pt x="575" y="1108"/>
                    </a:cubicBezTo>
                    <a:cubicBezTo>
                      <a:pt x="541" y="1033"/>
                      <a:pt x="486" y="964"/>
                      <a:pt x="427" y="904"/>
                    </a:cubicBezTo>
                    <a:cubicBezTo>
                      <a:pt x="421" y="899"/>
                      <a:pt x="416" y="894"/>
                      <a:pt x="410" y="889"/>
                    </a:cubicBezTo>
                    <a:cubicBezTo>
                      <a:pt x="410" y="889"/>
                      <a:pt x="410" y="888"/>
                      <a:pt x="409" y="888"/>
                    </a:cubicBezTo>
                    <a:cubicBezTo>
                      <a:pt x="358" y="838"/>
                      <a:pt x="302" y="793"/>
                      <a:pt x="249" y="745"/>
                    </a:cubicBezTo>
                    <a:cubicBezTo>
                      <a:pt x="231" y="729"/>
                      <a:pt x="213" y="712"/>
                      <a:pt x="196" y="696"/>
                    </a:cubicBezTo>
                    <a:cubicBezTo>
                      <a:pt x="176" y="676"/>
                      <a:pt x="157" y="656"/>
                      <a:pt x="139" y="636"/>
                    </a:cubicBezTo>
                    <a:cubicBezTo>
                      <a:pt x="91" y="580"/>
                      <a:pt x="50" y="515"/>
                      <a:pt x="27" y="446"/>
                    </a:cubicBezTo>
                    <a:cubicBezTo>
                      <a:pt x="7" y="392"/>
                      <a:pt x="0" y="334"/>
                      <a:pt x="10" y="277"/>
                    </a:cubicBezTo>
                    <a:cubicBezTo>
                      <a:pt x="11" y="269"/>
                      <a:pt x="12" y="260"/>
                      <a:pt x="15" y="252"/>
                    </a:cubicBezTo>
                    <a:cubicBezTo>
                      <a:pt x="21" y="226"/>
                      <a:pt x="31" y="201"/>
                      <a:pt x="45" y="179"/>
                    </a:cubicBezTo>
                    <a:cubicBezTo>
                      <a:pt x="50" y="170"/>
                      <a:pt x="56" y="161"/>
                      <a:pt x="62" y="152"/>
                    </a:cubicBezTo>
                    <a:cubicBezTo>
                      <a:pt x="117" y="74"/>
                      <a:pt x="208" y="19"/>
                      <a:pt x="305" y="5"/>
                    </a:cubicBezTo>
                    <a:cubicBezTo>
                      <a:pt x="309" y="3"/>
                      <a:pt x="314" y="3"/>
                      <a:pt x="319" y="2"/>
                    </a:cubicBezTo>
                    <a:cubicBezTo>
                      <a:pt x="331" y="1"/>
                      <a:pt x="342" y="0"/>
                      <a:pt x="354" y="0"/>
                    </a:cubicBezTo>
                    <a:cubicBezTo>
                      <a:pt x="370" y="0"/>
                      <a:pt x="387" y="1"/>
                      <a:pt x="403" y="3"/>
                    </a:cubicBezTo>
                    <a:cubicBezTo>
                      <a:pt x="451" y="10"/>
                      <a:pt x="496" y="27"/>
                      <a:pt x="538" y="50"/>
                    </a:cubicBezTo>
                    <a:cubicBezTo>
                      <a:pt x="550" y="56"/>
                      <a:pt x="561" y="62"/>
                      <a:pt x="572" y="70"/>
                    </a:cubicBezTo>
                    <a:cubicBezTo>
                      <a:pt x="574" y="71"/>
                      <a:pt x="576" y="72"/>
                      <a:pt x="577" y="74"/>
                    </a:cubicBezTo>
                    <a:cubicBezTo>
                      <a:pt x="594" y="85"/>
                      <a:pt x="610" y="98"/>
                      <a:pt x="623" y="112"/>
                    </a:cubicBezTo>
                    <a:cubicBezTo>
                      <a:pt x="631" y="120"/>
                      <a:pt x="638" y="127"/>
                      <a:pt x="644" y="135"/>
                    </a:cubicBezTo>
                    <a:cubicBezTo>
                      <a:pt x="646" y="137"/>
                      <a:pt x="647" y="139"/>
                      <a:pt x="648" y="141"/>
                    </a:cubicBezTo>
                    <a:cubicBezTo>
                      <a:pt x="650" y="142"/>
                      <a:pt x="652" y="144"/>
                      <a:pt x="653" y="146"/>
                    </a:cubicBezTo>
                    <a:cubicBezTo>
                      <a:pt x="654" y="147"/>
                      <a:pt x="654" y="148"/>
                      <a:pt x="655" y="149"/>
                    </a:cubicBezTo>
                    <a:cubicBezTo>
                      <a:pt x="701" y="202"/>
                      <a:pt x="735" y="267"/>
                      <a:pt x="752" y="335"/>
                    </a:cubicBezTo>
                    <a:cubicBezTo>
                      <a:pt x="754" y="342"/>
                      <a:pt x="755" y="348"/>
                      <a:pt x="756" y="354"/>
                    </a:cubicBezTo>
                    <a:cubicBezTo>
                      <a:pt x="762" y="382"/>
                      <a:pt x="766" y="411"/>
                      <a:pt x="768" y="440"/>
                    </a:cubicBezTo>
                    <a:cubicBezTo>
                      <a:pt x="778" y="549"/>
                      <a:pt x="775" y="662"/>
                      <a:pt x="834" y="752"/>
                    </a:cubicBezTo>
                    <a:cubicBezTo>
                      <a:pt x="898" y="850"/>
                      <a:pt x="1016" y="892"/>
                      <a:pt x="1126" y="931"/>
                    </a:cubicBezTo>
                    <a:cubicBezTo>
                      <a:pt x="1286" y="988"/>
                      <a:pt x="1449" y="1051"/>
                      <a:pt x="1579" y="1161"/>
                    </a:cubicBezTo>
                    <a:close/>
                    <a:moveTo>
                      <a:pt x="1435" y="1869"/>
                    </a:moveTo>
                    <a:cubicBezTo>
                      <a:pt x="1595" y="1740"/>
                      <a:pt x="1698" y="1555"/>
                      <a:pt x="1568" y="1395"/>
                    </a:cubicBezTo>
                    <a:cubicBezTo>
                      <a:pt x="1438" y="1235"/>
                      <a:pt x="1096" y="1060"/>
                      <a:pt x="937" y="1190"/>
                    </a:cubicBezTo>
                    <a:cubicBezTo>
                      <a:pt x="777" y="1319"/>
                      <a:pt x="859" y="1705"/>
                      <a:pt x="989" y="1865"/>
                    </a:cubicBezTo>
                    <a:cubicBezTo>
                      <a:pt x="1119" y="2025"/>
                      <a:pt x="1275" y="1999"/>
                      <a:pt x="1435" y="1869"/>
                    </a:cubicBezTo>
                    <a:close/>
                    <a:moveTo>
                      <a:pt x="572" y="467"/>
                    </a:moveTo>
                    <a:cubicBezTo>
                      <a:pt x="623" y="359"/>
                      <a:pt x="576" y="230"/>
                      <a:pt x="468" y="179"/>
                    </a:cubicBezTo>
                    <a:cubicBezTo>
                      <a:pt x="359" y="128"/>
                      <a:pt x="230" y="175"/>
                      <a:pt x="179" y="283"/>
                    </a:cubicBezTo>
                    <a:cubicBezTo>
                      <a:pt x="128" y="392"/>
                      <a:pt x="175" y="521"/>
                      <a:pt x="283" y="572"/>
                    </a:cubicBezTo>
                    <a:cubicBezTo>
                      <a:pt x="392" y="622"/>
                      <a:pt x="521" y="576"/>
                      <a:pt x="572" y="46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89" name="Google Shape;1189;p93"/>
              <p:cNvSpPr/>
              <p:nvPr/>
            </p:nvSpPr>
            <p:spPr>
              <a:xfrm>
                <a:off x="9224962" y="4605337"/>
                <a:ext cx="174625" cy="922336"/>
              </a:xfrm>
              <a:custGeom>
                <a:avLst/>
                <a:gdLst/>
                <a:ahLst/>
                <a:cxnLst/>
                <a:rect l="l" t="t" r="r" b="b"/>
                <a:pathLst>
                  <a:path w="483" h="2560" extrusionOk="0">
                    <a:moveTo>
                      <a:pt x="443" y="1629"/>
                    </a:moveTo>
                    <a:cubicBezTo>
                      <a:pt x="421" y="2037"/>
                      <a:pt x="396" y="2421"/>
                      <a:pt x="388" y="2559"/>
                    </a:cubicBezTo>
                    <a:cubicBezTo>
                      <a:pt x="375" y="2545"/>
                      <a:pt x="359" y="2532"/>
                      <a:pt x="342" y="2521"/>
                    </a:cubicBezTo>
                    <a:lnTo>
                      <a:pt x="0" y="1298"/>
                    </a:lnTo>
                    <a:lnTo>
                      <a:pt x="138" y="0"/>
                    </a:lnTo>
                    <a:cubicBezTo>
                      <a:pt x="138" y="0"/>
                      <a:pt x="454" y="24"/>
                      <a:pt x="473" y="554"/>
                    </a:cubicBezTo>
                    <a:cubicBezTo>
                      <a:pt x="482" y="789"/>
                      <a:pt x="464" y="1221"/>
                      <a:pt x="443" y="1629"/>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0" name="Google Shape;1190;p93"/>
              <p:cNvSpPr/>
              <p:nvPr/>
            </p:nvSpPr>
            <p:spPr>
              <a:xfrm>
                <a:off x="9186862" y="5532437"/>
                <a:ext cx="177800" cy="177800"/>
              </a:xfrm>
              <a:custGeom>
                <a:avLst/>
                <a:gdLst/>
                <a:ahLst/>
                <a:cxnLst/>
                <a:rect l="l" t="t" r="r" b="b"/>
                <a:pathLst>
                  <a:path w="496" h="495" extrusionOk="0">
                    <a:moveTo>
                      <a:pt x="340" y="51"/>
                    </a:moveTo>
                    <a:cubicBezTo>
                      <a:pt x="448" y="102"/>
                      <a:pt x="495" y="231"/>
                      <a:pt x="444" y="339"/>
                    </a:cubicBezTo>
                    <a:cubicBezTo>
                      <a:pt x="393" y="448"/>
                      <a:pt x="264" y="494"/>
                      <a:pt x="155" y="444"/>
                    </a:cubicBezTo>
                    <a:cubicBezTo>
                      <a:pt x="47" y="393"/>
                      <a:pt x="0" y="264"/>
                      <a:pt x="51" y="155"/>
                    </a:cubicBezTo>
                    <a:cubicBezTo>
                      <a:pt x="102" y="47"/>
                      <a:pt x="231" y="0"/>
                      <a:pt x="340" y="51"/>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1" name="Google Shape;1191;p93"/>
              <p:cNvSpPr/>
              <p:nvPr/>
            </p:nvSpPr>
            <p:spPr>
              <a:xfrm>
                <a:off x="8988425" y="4618037"/>
                <a:ext cx="361950" cy="923927"/>
              </a:xfrm>
              <a:custGeom>
                <a:avLst/>
                <a:gdLst/>
                <a:ahLst/>
                <a:cxnLst/>
                <a:rect l="l" t="t" r="r" b="b"/>
                <a:pathLst>
                  <a:path w="1004" h="2566" extrusionOk="0">
                    <a:moveTo>
                      <a:pt x="661" y="1264"/>
                    </a:moveTo>
                    <a:lnTo>
                      <a:pt x="1003" y="2487"/>
                    </a:lnTo>
                    <a:cubicBezTo>
                      <a:pt x="1002" y="2485"/>
                      <a:pt x="1000" y="2484"/>
                      <a:pt x="998" y="2483"/>
                    </a:cubicBezTo>
                    <a:cubicBezTo>
                      <a:pt x="987" y="2475"/>
                      <a:pt x="976" y="2469"/>
                      <a:pt x="964" y="2463"/>
                    </a:cubicBezTo>
                    <a:cubicBezTo>
                      <a:pt x="922" y="2440"/>
                      <a:pt x="877" y="2423"/>
                      <a:pt x="829" y="2416"/>
                    </a:cubicBezTo>
                    <a:cubicBezTo>
                      <a:pt x="813" y="2414"/>
                      <a:pt x="796" y="2413"/>
                      <a:pt x="780" y="2413"/>
                    </a:cubicBezTo>
                    <a:cubicBezTo>
                      <a:pt x="768" y="2413"/>
                      <a:pt x="757" y="2414"/>
                      <a:pt x="745" y="2415"/>
                    </a:cubicBezTo>
                    <a:cubicBezTo>
                      <a:pt x="740" y="2416"/>
                      <a:pt x="735" y="2416"/>
                      <a:pt x="731" y="2418"/>
                    </a:cubicBezTo>
                    <a:cubicBezTo>
                      <a:pt x="634" y="2432"/>
                      <a:pt x="543" y="2487"/>
                      <a:pt x="488" y="2565"/>
                    </a:cubicBezTo>
                    <a:cubicBezTo>
                      <a:pt x="457" y="2430"/>
                      <a:pt x="369" y="2056"/>
                      <a:pt x="279" y="1657"/>
                    </a:cubicBezTo>
                    <a:cubicBezTo>
                      <a:pt x="190" y="1259"/>
                      <a:pt x="101" y="835"/>
                      <a:pt x="70" y="602"/>
                    </a:cubicBezTo>
                    <a:cubicBezTo>
                      <a:pt x="0" y="77"/>
                      <a:pt x="308" y="0"/>
                      <a:pt x="308" y="0"/>
                    </a:cubicBezTo>
                    <a:lnTo>
                      <a:pt x="661" y="1264"/>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2" name="Google Shape;1192;p93"/>
              <p:cNvSpPr/>
              <p:nvPr/>
            </p:nvSpPr>
            <p:spPr>
              <a:xfrm>
                <a:off x="8824912" y="5576887"/>
                <a:ext cx="463551" cy="742952"/>
              </a:xfrm>
              <a:custGeom>
                <a:avLst/>
                <a:gdLst/>
                <a:ahLst/>
                <a:cxnLst/>
                <a:rect l="l" t="t" r="r" b="b"/>
                <a:pathLst>
                  <a:path w="1288" h="2064" extrusionOk="0">
                    <a:moveTo>
                      <a:pt x="1287" y="636"/>
                    </a:moveTo>
                    <a:cubicBezTo>
                      <a:pt x="1285" y="639"/>
                      <a:pt x="1283" y="642"/>
                      <a:pt x="1280" y="645"/>
                    </a:cubicBezTo>
                    <a:cubicBezTo>
                      <a:pt x="1276" y="651"/>
                      <a:pt x="1271" y="657"/>
                      <a:pt x="1267" y="663"/>
                    </a:cubicBezTo>
                    <a:cubicBezTo>
                      <a:pt x="1218" y="732"/>
                      <a:pt x="1176" y="808"/>
                      <a:pt x="1155" y="889"/>
                    </a:cubicBezTo>
                    <a:cubicBezTo>
                      <a:pt x="1146" y="998"/>
                      <a:pt x="1153" y="1108"/>
                      <a:pt x="1159" y="1218"/>
                    </a:cubicBezTo>
                    <a:cubicBezTo>
                      <a:pt x="1168" y="1368"/>
                      <a:pt x="1175" y="1522"/>
                      <a:pt x="1138" y="1668"/>
                    </a:cubicBezTo>
                    <a:cubicBezTo>
                      <a:pt x="1100" y="1814"/>
                      <a:pt x="1011" y="1954"/>
                      <a:pt x="874" y="2018"/>
                    </a:cubicBezTo>
                    <a:cubicBezTo>
                      <a:pt x="774" y="2063"/>
                      <a:pt x="657" y="2063"/>
                      <a:pt x="552" y="2033"/>
                    </a:cubicBezTo>
                    <a:cubicBezTo>
                      <a:pt x="447" y="2003"/>
                      <a:pt x="352" y="1944"/>
                      <a:pt x="267" y="1876"/>
                    </a:cubicBezTo>
                    <a:cubicBezTo>
                      <a:pt x="170" y="1797"/>
                      <a:pt x="82" y="1701"/>
                      <a:pt x="47" y="1582"/>
                    </a:cubicBezTo>
                    <a:cubicBezTo>
                      <a:pt x="0" y="1418"/>
                      <a:pt x="64" y="1238"/>
                      <a:pt x="174" y="1108"/>
                    </a:cubicBezTo>
                    <a:cubicBezTo>
                      <a:pt x="283" y="977"/>
                      <a:pt x="433" y="888"/>
                      <a:pt x="582" y="806"/>
                    </a:cubicBezTo>
                    <a:cubicBezTo>
                      <a:pt x="684" y="749"/>
                      <a:pt x="794" y="687"/>
                      <a:pt x="840" y="581"/>
                    </a:cubicBezTo>
                    <a:cubicBezTo>
                      <a:pt x="883" y="482"/>
                      <a:pt x="862" y="371"/>
                      <a:pt x="853" y="261"/>
                    </a:cubicBezTo>
                    <a:cubicBezTo>
                      <a:pt x="850" y="232"/>
                      <a:pt x="849" y="203"/>
                      <a:pt x="850" y="175"/>
                    </a:cubicBezTo>
                    <a:cubicBezTo>
                      <a:pt x="850" y="169"/>
                      <a:pt x="851" y="162"/>
                      <a:pt x="851" y="156"/>
                    </a:cubicBezTo>
                    <a:cubicBezTo>
                      <a:pt x="856" y="102"/>
                      <a:pt x="870" y="49"/>
                      <a:pt x="893" y="0"/>
                    </a:cubicBezTo>
                    <a:cubicBezTo>
                      <a:pt x="890" y="8"/>
                      <a:pt x="889" y="17"/>
                      <a:pt x="888" y="25"/>
                    </a:cubicBezTo>
                    <a:cubicBezTo>
                      <a:pt x="878" y="82"/>
                      <a:pt x="885" y="140"/>
                      <a:pt x="905" y="194"/>
                    </a:cubicBezTo>
                    <a:cubicBezTo>
                      <a:pt x="928" y="263"/>
                      <a:pt x="969" y="328"/>
                      <a:pt x="1017" y="384"/>
                    </a:cubicBezTo>
                    <a:cubicBezTo>
                      <a:pt x="1035" y="404"/>
                      <a:pt x="1054" y="424"/>
                      <a:pt x="1074" y="444"/>
                    </a:cubicBezTo>
                    <a:cubicBezTo>
                      <a:pt x="1091" y="460"/>
                      <a:pt x="1109" y="477"/>
                      <a:pt x="1127" y="493"/>
                    </a:cubicBezTo>
                    <a:cubicBezTo>
                      <a:pt x="1180" y="541"/>
                      <a:pt x="1236" y="586"/>
                      <a:pt x="1287" y="636"/>
                    </a:cubicBezTo>
                    <a:close/>
                    <a:moveTo>
                      <a:pt x="872" y="1703"/>
                    </a:moveTo>
                    <a:cubicBezTo>
                      <a:pt x="974" y="1524"/>
                      <a:pt x="991" y="1130"/>
                      <a:pt x="812" y="1029"/>
                    </a:cubicBezTo>
                    <a:cubicBezTo>
                      <a:pt x="633" y="928"/>
                      <a:pt x="325" y="1158"/>
                      <a:pt x="224" y="1337"/>
                    </a:cubicBezTo>
                    <a:cubicBezTo>
                      <a:pt x="122" y="1516"/>
                      <a:pt x="255" y="1681"/>
                      <a:pt x="434" y="1782"/>
                    </a:cubicBezTo>
                    <a:cubicBezTo>
                      <a:pt x="613" y="1883"/>
                      <a:pt x="771" y="1883"/>
                      <a:pt x="872" y="170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3" name="Google Shape;1193;p93"/>
              <p:cNvSpPr/>
              <p:nvPr/>
            </p:nvSpPr>
            <p:spPr>
              <a:xfrm>
                <a:off x="9220200" y="5067300"/>
                <a:ext cx="134937" cy="450851"/>
              </a:xfrm>
              <a:custGeom>
                <a:avLst/>
                <a:gdLst/>
                <a:ahLst/>
                <a:cxnLst/>
                <a:rect l="l" t="t" r="r" b="b"/>
                <a:pathLst>
                  <a:path w="374" h="1253" extrusionOk="0">
                    <a:moveTo>
                      <a:pt x="357" y="1252"/>
                    </a:moveTo>
                    <a:cubicBezTo>
                      <a:pt x="351" y="1252"/>
                      <a:pt x="346" y="1248"/>
                      <a:pt x="344" y="1242"/>
                    </a:cubicBezTo>
                    <a:lnTo>
                      <a:pt x="2" y="19"/>
                    </a:lnTo>
                    <a:cubicBezTo>
                      <a:pt x="0" y="12"/>
                      <a:pt x="4" y="5"/>
                      <a:pt x="12" y="2"/>
                    </a:cubicBezTo>
                    <a:cubicBezTo>
                      <a:pt x="19" y="0"/>
                      <a:pt x="27" y="5"/>
                      <a:pt x="29" y="12"/>
                    </a:cubicBezTo>
                    <a:lnTo>
                      <a:pt x="371" y="1235"/>
                    </a:lnTo>
                    <a:cubicBezTo>
                      <a:pt x="373" y="1242"/>
                      <a:pt x="368" y="1250"/>
                      <a:pt x="361" y="1252"/>
                    </a:cubicBezTo>
                    <a:cubicBezTo>
                      <a:pt x="360" y="1252"/>
                      <a:pt x="358" y="1252"/>
                      <a:pt x="357" y="125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4" name="Google Shape;1194;p93"/>
              <p:cNvSpPr/>
              <p:nvPr/>
            </p:nvSpPr>
            <p:spPr>
              <a:xfrm>
                <a:off x="9136062" y="5545137"/>
                <a:ext cx="157162" cy="266700"/>
              </a:xfrm>
              <a:custGeom>
                <a:avLst/>
                <a:gdLst/>
                <a:ahLst/>
                <a:cxnLst/>
                <a:rect l="l" t="t" r="r" b="b"/>
                <a:pathLst>
                  <a:path w="438" h="740" extrusionOk="0">
                    <a:moveTo>
                      <a:pt x="422" y="739"/>
                    </a:moveTo>
                    <a:cubicBezTo>
                      <a:pt x="419" y="739"/>
                      <a:pt x="415" y="738"/>
                      <a:pt x="413" y="735"/>
                    </a:cubicBezTo>
                    <a:cubicBezTo>
                      <a:pt x="382" y="705"/>
                      <a:pt x="348" y="676"/>
                      <a:pt x="316" y="648"/>
                    </a:cubicBezTo>
                    <a:cubicBezTo>
                      <a:pt x="295" y="629"/>
                      <a:pt x="273" y="611"/>
                      <a:pt x="253" y="592"/>
                    </a:cubicBezTo>
                    <a:cubicBezTo>
                      <a:pt x="234" y="576"/>
                      <a:pt x="216" y="559"/>
                      <a:pt x="200" y="542"/>
                    </a:cubicBezTo>
                    <a:cubicBezTo>
                      <a:pt x="180" y="524"/>
                      <a:pt x="161" y="504"/>
                      <a:pt x="142" y="482"/>
                    </a:cubicBezTo>
                    <a:cubicBezTo>
                      <a:pt x="88" y="420"/>
                      <a:pt x="48" y="353"/>
                      <a:pt x="27" y="287"/>
                    </a:cubicBezTo>
                    <a:cubicBezTo>
                      <a:pt x="6" y="228"/>
                      <a:pt x="0" y="169"/>
                      <a:pt x="9" y="112"/>
                    </a:cubicBezTo>
                    <a:cubicBezTo>
                      <a:pt x="10" y="103"/>
                      <a:pt x="12" y="94"/>
                      <a:pt x="14" y="86"/>
                    </a:cubicBezTo>
                    <a:cubicBezTo>
                      <a:pt x="22" y="56"/>
                      <a:pt x="33" y="31"/>
                      <a:pt x="46" y="8"/>
                    </a:cubicBezTo>
                    <a:cubicBezTo>
                      <a:pt x="50" y="2"/>
                      <a:pt x="59" y="0"/>
                      <a:pt x="65" y="4"/>
                    </a:cubicBezTo>
                    <a:cubicBezTo>
                      <a:pt x="72" y="8"/>
                      <a:pt x="74" y="17"/>
                      <a:pt x="70" y="23"/>
                    </a:cubicBezTo>
                    <a:cubicBezTo>
                      <a:pt x="57" y="43"/>
                      <a:pt x="48" y="66"/>
                      <a:pt x="41" y="92"/>
                    </a:cubicBezTo>
                    <a:cubicBezTo>
                      <a:pt x="39" y="100"/>
                      <a:pt x="37" y="108"/>
                      <a:pt x="36" y="116"/>
                    </a:cubicBezTo>
                    <a:cubicBezTo>
                      <a:pt x="28" y="169"/>
                      <a:pt x="33" y="224"/>
                      <a:pt x="53" y="278"/>
                    </a:cubicBezTo>
                    <a:cubicBezTo>
                      <a:pt x="73" y="341"/>
                      <a:pt x="111" y="405"/>
                      <a:pt x="162" y="464"/>
                    </a:cubicBezTo>
                    <a:cubicBezTo>
                      <a:pt x="181" y="485"/>
                      <a:pt x="200" y="505"/>
                      <a:pt x="219" y="523"/>
                    </a:cubicBezTo>
                    <a:cubicBezTo>
                      <a:pt x="236" y="540"/>
                      <a:pt x="253" y="556"/>
                      <a:pt x="271" y="571"/>
                    </a:cubicBezTo>
                    <a:cubicBezTo>
                      <a:pt x="292" y="590"/>
                      <a:pt x="313" y="609"/>
                      <a:pt x="334" y="627"/>
                    </a:cubicBezTo>
                    <a:cubicBezTo>
                      <a:pt x="366" y="655"/>
                      <a:pt x="400" y="685"/>
                      <a:pt x="432" y="715"/>
                    </a:cubicBezTo>
                    <a:cubicBezTo>
                      <a:pt x="437" y="721"/>
                      <a:pt x="437" y="729"/>
                      <a:pt x="432" y="735"/>
                    </a:cubicBezTo>
                    <a:cubicBezTo>
                      <a:pt x="429" y="738"/>
                      <a:pt x="426" y="739"/>
                      <a:pt x="422" y="73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5" name="Google Shape;1195;p93"/>
              <p:cNvSpPr/>
              <p:nvPr/>
            </p:nvSpPr>
            <p:spPr>
              <a:xfrm>
                <a:off x="9210675" y="5570537"/>
                <a:ext cx="30162" cy="103187"/>
              </a:xfrm>
              <a:custGeom>
                <a:avLst/>
                <a:gdLst/>
                <a:ahLst/>
                <a:cxnLst/>
                <a:rect l="l" t="t" r="r" b="b"/>
                <a:pathLst>
                  <a:path w="83" h="285" extrusionOk="0">
                    <a:moveTo>
                      <a:pt x="66" y="284"/>
                    </a:moveTo>
                    <a:cubicBezTo>
                      <a:pt x="62" y="284"/>
                      <a:pt x="59" y="282"/>
                      <a:pt x="56" y="279"/>
                    </a:cubicBezTo>
                    <a:cubicBezTo>
                      <a:pt x="20" y="243"/>
                      <a:pt x="0" y="193"/>
                      <a:pt x="0" y="142"/>
                    </a:cubicBezTo>
                    <a:cubicBezTo>
                      <a:pt x="0" y="91"/>
                      <a:pt x="21" y="41"/>
                      <a:pt x="57" y="5"/>
                    </a:cubicBezTo>
                    <a:cubicBezTo>
                      <a:pt x="62" y="0"/>
                      <a:pt x="71" y="0"/>
                      <a:pt x="76" y="5"/>
                    </a:cubicBezTo>
                    <a:cubicBezTo>
                      <a:pt x="82" y="11"/>
                      <a:pt x="82" y="20"/>
                      <a:pt x="76" y="25"/>
                    </a:cubicBezTo>
                    <a:cubicBezTo>
                      <a:pt x="45" y="56"/>
                      <a:pt x="27" y="99"/>
                      <a:pt x="27" y="142"/>
                    </a:cubicBezTo>
                    <a:cubicBezTo>
                      <a:pt x="27" y="186"/>
                      <a:pt x="45" y="229"/>
                      <a:pt x="75" y="260"/>
                    </a:cubicBezTo>
                    <a:cubicBezTo>
                      <a:pt x="81" y="266"/>
                      <a:pt x="81" y="274"/>
                      <a:pt x="75" y="280"/>
                    </a:cubicBezTo>
                    <a:cubicBezTo>
                      <a:pt x="73" y="282"/>
                      <a:pt x="69" y="284"/>
                      <a:pt x="66" y="2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6" name="Google Shape;1196;p93"/>
              <p:cNvSpPr/>
              <p:nvPr/>
            </p:nvSpPr>
            <p:spPr>
              <a:xfrm>
                <a:off x="9244012" y="4687887"/>
                <a:ext cx="66675" cy="461962"/>
              </a:xfrm>
              <a:custGeom>
                <a:avLst/>
                <a:gdLst/>
                <a:ahLst/>
                <a:cxnLst/>
                <a:rect l="l" t="t" r="r" b="b"/>
                <a:pathLst>
                  <a:path w="184" h="1282" extrusionOk="0">
                    <a:moveTo>
                      <a:pt x="15" y="1281"/>
                    </a:moveTo>
                    <a:cubicBezTo>
                      <a:pt x="14" y="1281"/>
                      <a:pt x="13" y="1281"/>
                      <a:pt x="12" y="1281"/>
                    </a:cubicBezTo>
                    <a:cubicBezTo>
                      <a:pt x="5" y="1280"/>
                      <a:pt x="0" y="1273"/>
                      <a:pt x="1" y="1265"/>
                    </a:cubicBezTo>
                    <a:cubicBezTo>
                      <a:pt x="76" y="853"/>
                      <a:pt x="128" y="432"/>
                      <a:pt x="155" y="13"/>
                    </a:cubicBezTo>
                    <a:cubicBezTo>
                      <a:pt x="156" y="6"/>
                      <a:pt x="162" y="0"/>
                      <a:pt x="170" y="1"/>
                    </a:cubicBezTo>
                    <a:cubicBezTo>
                      <a:pt x="177" y="1"/>
                      <a:pt x="183" y="8"/>
                      <a:pt x="183" y="15"/>
                    </a:cubicBezTo>
                    <a:cubicBezTo>
                      <a:pt x="155" y="434"/>
                      <a:pt x="103" y="857"/>
                      <a:pt x="28" y="1270"/>
                    </a:cubicBezTo>
                    <a:cubicBezTo>
                      <a:pt x="27" y="1277"/>
                      <a:pt x="21" y="1281"/>
                      <a:pt x="15" y="12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197" name="Google Shape;1197;p93"/>
            <p:cNvGrpSpPr/>
            <p:nvPr/>
          </p:nvGrpSpPr>
          <p:grpSpPr>
            <a:xfrm>
              <a:off x="5917918" y="3067001"/>
              <a:ext cx="2405852" cy="1765240"/>
              <a:chOff x="5917700" y="3143082"/>
              <a:chExt cx="2190124" cy="1606955"/>
            </a:xfrm>
          </p:grpSpPr>
          <p:sp>
            <p:nvSpPr>
              <p:cNvPr id="1198" name="Google Shape;1198;p93"/>
              <p:cNvSpPr/>
              <p:nvPr/>
            </p:nvSpPr>
            <p:spPr>
              <a:xfrm>
                <a:off x="6991166" y="3618257"/>
                <a:ext cx="1116659" cy="1127454"/>
              </a:xfrm>
              <a:custGeom>
                <a:avLst/>
                <a:gdLst/>
                <a:ahLst/>
                <a:cxnLst/>
                <a:rect l="l" t="t" r="r" b="b"/>
                <a:pathLst>
                  <a:path w="2278" h="2300" extrusionOk="0">
                    <a:moveTo>
                      <a:pt x="2152" y="1502"/>
                    </a:moveTo>
                    <a:lnTo>
                      <a:pt x="2035" y="1306"/>
                    </a:lnTo>
                    <a:lnTo>
                      <a:pt x="1139" y="0"/>
                    </a:lnTo>
                    <a:lnTo>
                      <a:pt x="1257" y="2"/>
                    </a:lnTo>
                    <a:lnTo>
                      <a:pt x="2277" y="1530"/>
                    </a:lnTo>
                    <a:lnTo>
                      <a:pt x="16" y="2299"/>
                    </a:lnTo>
                    <a:lnTo>
                      <a:pt x="0" y="2253"/>
                    </a:lnTo>
                    <a:lnTo>
                      <a:pt x="2152" y="1502"/>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199" name="Google Shape;1199;p93"/>
              <p:cNvSpPr/>
              <p:nvPr/>
            </p:nvSpPr>
            <p:spPr>
              <a:xfrm>
                <a:off x="6928530" y="4253263"/>
                <a:ext cx="1116669" cy="468694"/>
              </a:xfrm>
              <a:custGeom>
                <a:avLst/>
                <a:gdLst/>
                <a:ahLst/>
                <a:cxnLst/>
                <a:rect l="l" t="t" r="r" b="b"/>
                <a:pathLst>
                  <a:path w="2281" h="958" extrusionOk="0">
                    <a:moveTo>
                      <a:pt x="2280" y="206"/>
                    </a:moveTo>
                    <a:lnTo>
                      <a:pt x="128" y="957"/>
                    </a:lnTo>
                    <a:cubicBezTo>
                      <a:pt x="98" y="849"/>
                      <a:pt x="50" y="782"/>
                      <a:pt x="0" y="740"/>
                    </a:cubicBezTo>
                    <a:cubicBezTo>
                      <a:pt x="4" y="724"/>
                      <a:pt x="7" y="709"/>
                      <a:pt x="10" y="693"/>
                    </a:cubicBezTo>
                    <a:cubicBezTo>
                      <a:pt x="38" y="616"/>
                      <a:pt x="167" y="352"/>
                      <a:pt x="641" y="191"/>
                    </a:cubicBezTo>
                    <a:cubicBezTo>
                      <a:pt x="1200" y="0"/>
                      <a:pt x="2163" y="10"/>
                      <a:pt x="2163" y="10"/>
                    </a:cubicBezTo>
                    <a:lnTo>
                      <a:pt x="2280" y="206"/>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0" name="Google Shape;1200;p93"/>
              <p:cNvSpPr/>
              <p:nvPr/>
            </p:nvSpPr>
            <p:spPr>
              <a:xfrm>
                <a:off x="6680141" y="3527542"/>
                <a:ext cx="1306738" cy="1066986"/>
              </a:xfrm>
              <a:custGeom>
                <a:avLst/>
                <a:gdLst/>
                <a:ahLst/>
                <a:cxnLst/>
                <a:rect l="l" t="t" r="r" b="b"/>
                <a:pathLst>
                  <a:path w="2670" h="2178" extrusionOk="0">
                    <a:moveTo>
                      <a:pt x="1773" y="188"/>
                    </a:moveTo>
                    <a:lnTo>
                      <a:pt x="2669" y="1494"/>
                    </a:lnTo>
                    <a:cubicBezTo>
                      <a:pt x="2669" y="1494"/>
                      <a:pt x="1706" y="1484"/>
                      <a:pt x="1147" y="1675"/>
                    </a:cubicBezTo>
                    <a:cubicBezTo>
                      <a:pt x="673" y="1836"/>
                      <a:pt x="544" y="2100"/>
                      <a:pt x="516" y="2177"/>
                    </a:cubicBezTo>
                    <a:cubicBezTo>
                      <a:pt x="557" y="1965"/>
                      <a:pt x="527" y="1745"/>
                      <a:pt x="433" y="1550"/>
                    </a:cubicBezTo>
                    <a:lnTo>
                      <a:pt x="0" y="652"/>
                    </a:lnTo>
                    <a:cubicBezTo>
                      <a:pt x="492" y="0"/>
                      <a:pt x="1734" y="132"/>
                      <a:pt x="1734" y="132"/>
                    </a:cubicBezTo>
                    <a:lnTo>
                      <a:pt x="1773" y="188"/>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1" name="Google Shape;1201;p93"/>
              <p:cNvSpPr/>
              <p:nvPr/>
            </p:nvSpPr>
            <p:spPr>
              <a:xfrm>
                <a:off x="5967377" y="3184119"/>
                <a:ext cx="1030266" cy="1432007"/>
              </a:xfrm>
              <a:custGeom>
                <a:avLst/>
                <a:gdLst/>
                <a:ahLst/>
                <a:cxnLst/>
                <a:rect l="l" t="t" r="r" b="b"/>
                <a:pathLst>
                  <a:path w="2104" h="2923" extrusionOk="0">
                    <a:moveTo>
                      <a:pt x="1961" y="2922"/>
                    </a:moveTo>
                    <a:cubicBezTo>
                      <a:pt x="1863" y="2840"/>
                      <a:pt x="1755" y="2856"/>
                      <a:pt x="1755" y="2856"/>
                    </a:cubicBezTo>
                    <a:lnTo>
                      <a:pt x="412" y="1257"/>
                    </a:lnTo>
                    <a:lnTo>
                      <a:pt x="0" y="23"/>
                    </a:lnTo>
                    <a:lnTo>
                      <a:pt x="147" y="11"/>
                    </a:lnTo>
                    <a:lnTo>
                      <a:pt x="285" y="0"/>
                    </a:lnTo>
                    <a:lnTo>
                      <a:pt x="786" y="1341"/>
                    </a:lnTo>
                    <a:cubicBezTo>
                      <a:pt x="786" y="1341"/>
                      <a:pt x="2103" y="2229"/>
                      <a:pt x="1967" y="2895"/>
                    </a:cubicBezTo>
                    <a:cubicBezTo>
                      <a:pt x="1967" y="2897"/>
                      <a:pt x="1967" y="2898"/>
                      <a:pt x="1967" y="2898"/>
                    </a:cubicBezTo>
                    <a:cubicBezTo>
                      <a:pt x="1965" y="2908"/>
                      <a:pt x="1963" y="2916"/>
                      <a:pt x="1961" y="2922"/>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2" name="Google Shape;1202;p93"/>
              <p:cNvSpPr/>
              <p:nvPr/>
            </p:nvSpPr>
            <p:spPr>
              <a:xfrm>
                <a:off x="6107771" y="3184119"/>
                <a:ext cx="889878" cy="1419040"/>
              </a:xfrm>
              <a:custGeom>
                <a:avLst/>
                <a:gdLst/>
                <a:ahLst/>
                <a:cxnLst/>
                <a:rect l="l" t="t" r="r" b="b"/>
                <a:pathLst>
                  <a:path w="1819" h="2896" extrusionOk="0">
                    <a:moveTo>
                      <a:pt x="1605" y="2250"/>
                    </a:moveTo>
                    <a:cubicBezTo>
                      <a:pt x="1699" y="2445"/>
                      <a:pt x="1729" y="2665"/>
                      <a:pt x="1688" y="2877"/>
                    </a:cubicBezTo>
                    <a:cubicBezTo>
                      <a:pt x="1685" y="2885"/>
                      <a:pt x="1683" y="2891"/>
                      <a:pt x="1682" y="2895"/>
                    </a:cubicBezTo>
                    <a:cubicBezTo>
                      <a:pt x="1818" y="2229"/>
                      <a:pt x="501" y="1341"/>
                      <a:pt x="501" y="1341"/>
                    </a:cubicBezTo>
                    <a:lnTo>
                      <a:pt x="0" y="0"/>
                    </a:lnTo>
                    <a:cubicBezTo>
                      <a:pt x="1086" y="825"/>
                      <a:pt x="1172" y="1352"/>
                      <a:pt x="1172" y="1352"/>
                    </a:cubicBezTo>
                    <a:lnTo>
                      <a:pt x="1605" y="225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3" name="Google Shape;1203;p93"/>
              <p:cNvSpPr/>
              <p:nvPr/>
            </p:nvSpPr>
            <p:spPr>
              <a:xfrm>
                <a:off x="5917700" y="3143082"/>
                <a:ext cx="1082104" cy="1606955"/>
              </a:xfrm>
              <a:custGeom>
                <a:avLst/>
                <a:gdLst/>
                <a:ahLst/>
                <a:cxnLst/>
                <a:rect l="l" t="t" r="r" b="b"/>
                <a:pathLst>
                  <a:path w="2210" h="3283" extrusionOk="0">
                    <a:moveTo>
                      <a:pt x="447" y="1436"/>
                    </a:moveTo>
                    <a:lnTo>
                      <a:pt x="0" y="0"/>
                    </a:lnTo>
                    <a:lnTo>
                      <a:pt x="249" y="93"/>
                    </a:lnTo>
                    <a:lnTo>
                      <a:pt x="102" y="105"/>
                    </a:lnTo>
                    <a:lnTo>
                      <a:pt x="514" y="1339"/>
                    </a:lnTo>
                    <a:lnTo>
                      <a:pt x="1857" y="2938"/>
                    </a:lnTo>
                    <a:cubicBezTo>
                      <a:pt x="1857" y="2938"/>
                      <a:pt x="1965" y="2922"/>
                      <a:pt x="2063" y="3004"/>
                    </a:cubicBezTo>
                    <a:cubicBezTo>
                      <a:pt x="2058" y="3034"/>
                      <a:pt x="2058" y="3035"/>
                      <a:pt x="2062" y="3018"/>
                    </a:cubicBezTo>
                    <a:cubicBezTo>
                      <a:pt x="2063" y="3014"/>
                      <a:pt x="2064" y="3010"/>
                      <a:pt x="2065" y="3006"/>
                    </a:cubicBezTo>
                    <a:cubicBezTo>
                      <a:pt x="2115" y="3048"/>
                      <a:pt x="2163" y="3115"/>
                      <a:pt x="2193" y="3223"/>
                    </a:cubicBezTo>
                    <a:lnTo>
                      <a:pt x="2209" y="3269"/>
                    </a:lnTo>
                    <a:lnTo>
                      <a:pt x="2171" y="3282"/>
                    </a:lnTo>
                    <a:lnTo>
                      <a:pt x="1815" y="3002"/>
                    </a:lnTo>
                    <a:lnTo>
                      <a:pt x="447" y="1436"/>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4" name="Google Shape;1204;p93"/>
              <p:cNvSpPr/>
              <p:nvPr/>
            </p:nvSpPr>
            <p:spPr>
              <a:xfrm>
                <a:off x="6096970" y="3173321"/>
                <a:ext cx="896352" cy="1453607"/>
              </a:xfrm>
              <a:custGeom>
                <a:avLst/>
                <a:gdLst/>
                <a:ahLst/>
                <a:cxnLst/>
                <a:rect l="l" t="t" r="r" b="b"/>
                <a:pathLst>
                  <a:path w="1832" h="2966" extrusionOk="0">
                    <a:moveTo>
                      <a:pt x="1700" y="2965"/>
                    </a:moveTo>
                    <a:cubicBezTo>
                      <a:pt x="1699" y="2965"/>
                      <a:pt x="1698" y="2965"/>
                      <a:pt x="1697" y="2965"/>
                    </a:cubicBezTo>
                    <a:cubicBezTo>
                      <a:pt x="1687" y="2963"/>
                      <a:pt x="1680" y="2954"/>
                      <a:pt x="1681" y="2944"/>
                    </a:cubicBezTo>
                    <a:cubicBezTo>
                      <a:pt x="1681" y="2941"/>
                      <a:pt x="1707" y="2557"/>
                      <a:pt x="1487" y="2290"/>
                    </a:cubicBezTo>
                    <a:cubicBezTo>
                      <a:pt x="1263" y="2019"/>
                      <a:pt x="518" y="1384"/>
                      <a:pt x="510" y="1377"/>
                    </a:cubicBezTo>
                    <a:cubicBezTo>
                      <a:pt x="508" y="1375"/>
                      <a:pt x="506" y="1373"/>
                      <a:pt x="505" y="1369"/>
                    </a:cubicBezTo>
                    <a:lnTo>
                      <a:pt x="4" y="29"/>
                    </a:lnTo>
                    <a:cubicBezTo>
                      <a:pt x="0" y="19"/>
                      <a:pt x="6" y="8"/>
                      <a:pt x="16" y="4"/>
                    </a:cubicBezTo>
                    <a:cubicBezTo>
                      <a:pt x="26" y="0"/>
                      <a:pt x="37" y="5"/>
                      <a:pt x="40" y="15"/>
                    </a:cubicBezTo>
                    <a:lnTo>
                      <a:pt x="539" y="1351"/>
                    </a:lnTo>
                    <a:cubicBezTo>
                      <a:pt x="598" y="1401"/>
                      <a:pt x="1299" y="2002"/>
                      <a:pt x="1517" y="2266"/>
                    </a:cubicBezTo>
                    <a:cubicBezTo>
                      <a:pt x="1650" y="2426"/>
                      <a:pt x="1697" y="2623"/>
                      <a:pt x="1713" y="2764"/>
                    </a:cubicBezTo>
                    <a:cubicBezTo>
                      <a:pt x="1737" y="2473"/>
                      <a:pt x="1613" y="2285"/>
                      <a:pt x="1611" y="2283"/>
                    </a:cubicBezTo>
                    <a:lnTo>
                      <a:pt x="1177" y="1382"/>
                    </a:lnTo>
                    <a:cubicBezTo>
                      <a:pt x="1172" y="1372"/>
                      <a:pt x="1176" y="1361"/>
                      <a:pt x="1186" y="1356"/>
                    </a:cubicBezTo>
                    <a:cubicBezTo>
                      <a:pt x="1195" y="1352"/>
                      <a:pt x="1207" y="1356"/>
                      <a:pt x="1211" y="1365"/>
                    </a:cubicBezTo>
                    <a:lnTo>
                      <a:pt x="1645" y="2264"/>
                    </a:lnTo>
                    <a:cubicBezTo>
                      <a:pt x="1651" y="2272"/>
                      <a:pt x="1831" y="2543"/>
                      <a:pt x="1719" y="2951"/>
                    </a:cubicBezTo>
                    <a:cubicBezTo>
                      <a:pt x="1717" y="2959"/>
                      <a:pt x="1709" y="2965"/>
                      <a:pt x="1700" y="29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5" name="Google Shape;1205;p93"/>
              <p:cNvSpPr/>
              <p:nvPr/>
            </p:nvSpPr>
            <p:spPr>
              <a:xfrm>
                <a:off x="6917730" y="4244624"/>
                <a:ext cx="1079953" cy="380139"/>
              </a:xfrm>
              <a:custGeom>
                <a:avLst/>
                <a:gdLst/>
                <a:ahLst/>
                <a:cxnLst/>
                <a:rect l="l" t="t" r="r" b="b"/>
                <a:pathLst>
                  <a:path w="2206" h="778" extrusionOk="0">
                    <a:moveTo>
                      <a:pt x="22" y="777"/>
                    </a:moveTo>
                    <a:cubicBezTo>
                      <a:pt x="19" y="777"/>
                      <a:pt x="16" y="776"/>
                      <a:pt x="14" y="775"/>
                    </a:cubicBezTo>
                    <a:cubicBezTo>
                      <a:pt x="4" y="770"/>
                      <a:pt x="0" y="758"/>
                      <a:pt x="5" y="749"/>
                    </a:cubicBezTo>
                    <a:cubicBezTo>
                      <a:pt x="13" y="734"/>
                      <a:pt x="197" y="383"/>
                      <a:pt x="655" y="191"/>
                    </a:cubicBezTo>
                    <a:cubicBezTo>
                      <a:pt x="1111" y="0"/>
                      <a:pt x="2142" y="8"/>
                      <a:pt x="2185" y="8"/>
                    </a:cubicBezTo>
                    <a:cubicBezTo>
                      <a:pt x="2196" y="8"/>
                      <a:pt x="2205" y="17"/>
                      <a:pt x="2205" y="28"/>
                    </a:cubicBezTo>
                    <a:cubicBezTo>
                      <a:pt x="2204" y="38"/>
                      <a:pt x="2195" y="45"/>
                      <a:pt x="2185" y="47"/>
                    </a:cubicBezTo>
                    <a:cubicBezTo>
                      <a:pt x="2175" y="47"/>
                      <a:pt x="1119" y="39"/>
                      <a:pt x="670" y="226"/>
                    </a:cubicBezTo>
                    <a:cubicBezTo>
                      <a:pt x="225" y="413"/>
                      <a:pt x="41" y="763"/>
                      <a:pt x="40" y="767"/>
                    </a:cubicBezTo>
                    <a:cubicBezTo>
                      <a:pt x="36" y="773"/>
                      <a:pt x="29" y="777"/>
                      <a:pt x="22" y="77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6" name="Google Shape;1206;p93"/>
              <p:cNvSpPr/>
              <p:nvPr/>
            </p:nvSpPr>
            <p:spPr>
              <a:xfrm>
                <a:off x="6969567" y="4307260"/>
                <a:ext cx="1064826" cy="390939"/>
              </a:xfrm>
              <a:custGeom>
                <a:avLst/>
                <a:gdLst/>
                <a:ahLst/>
                <a:cxnLst/>
                <a:rect l="l" t="t" r="r" b="b"/>
                <a:pathLst>
                  <a:path w="2176" h="799" extrusionOk="0">
                    <a:moveTo>
                      <a:pt x="22" y="798"/>
                    </a:moveTo>
                    <a:cubicBezTo>
                      <a:pt x="14" y="798"/>
                      <a:pt x="6" y="793"/>
                      <a:pt x="3" y="785"/>
                    </a:cubicBezTo>
                    <a:cubicBezTo>
                      <a:pt x="0" y="775"/>
                      <a:pt x="5" y="764"/>
                      <a:pt x="15" y="761"/>
                    </a:cubicBezTo>
                    <a:lnTo>
                      <a:pt x="2147" y="4"/>
                    </a:lnTo>
                    <a:cubicBezTo>
                      <a:pt x="2157" y="0"/>
                      <a:pt x="2168" y="5"/>
                      <a:pt x="2172" y="15"/>
                    </a:cubicBezTo>
                    <a:cubicBezTo>
                      <a:pt x="2175" y="25"/>
                      <a:pt x="2170" y="37"/>
                      <a:pt x="2160" y="40"/>
                    </a:cubicBezTo>
                    <a:lnTo>
                      <a:pt x="28" y="797"/>
                    </a:lnTo>
                    <a:cubicBezTo>
                      <a:pt x="26" y="798"/>
                      <a:pt x="24" y="798"/>
                      <a:pt x="22" y="7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7" name="Google Shape;1207;p93"/>
              <p:cNvSpPr/>
              <p:nvPr/>
            </p:nvSpPr>
            <p:spPr>
              <a:xfrm>
                <a:off x="6943648" y="4277021"/>
                <a:ext cx="1071310" cy="377979"/>
              </a:xfrm>
              <a:custGeom>
                <a:avLst/>
                <a:gdLst/>
                <a:ahLst/>
                <a:cxnLst/>
                <a:rect l="l" t="t" r="r" b="b"/>
                <a:pathLst>
                  <a:path w="2188" h="771" extrusionOk="0">
                    <a:moveTo>
                      <a:pt x="23" y="770"/>
                    </a:moveTo>
                    <a:cubicBezTo>
                      <a:pt x="16" y="770"/>
                      <a:pt x="10" y="767"/>
                      <a:pt x="6" y="761"/>
                    </a:cubicBezTo>
                    <a:cubicBezTo>
                      <a:pt x="0" y="752"/>
                      <a:pt x="3" y="740"/>
                      <a:pt x="12" y="734"/>
                    </a:cubicBezTo>
                    <a:cubicBezTo>
                      <a:pt x="18" y="731"/>
                      <a:pt x="585" y="367"/>
                      <a:pt x="903" y="256"/>
                    </a:cubicBezTo>
                    <a:cubicBezTo>
                      <a:pt x="1221" y="146"/>
                      <a:pt x="2125" y="8"/>
                      <a:pt x="2163" y="2"/>
                    </a:cubicBezTo>
                    <a:cubicBezTo>
                      <a:pt x="2174" y="0"/>
                      <a:pt x="2184" y="7"/>
                      <a:pt x="2186" y="18"/>
                    </a:cubicBezTo>
                    <a:cubicBezTo>
                      <a:pt x="2187" y="28"/>
                      <a:pt x="2180" y="38"/>
                      <a:pt x="2169" y="40"/>
                    </a:cubicBezTo>
                    <a:cubicBezTo>
                      <a:pt x="2160" y="41"/>
                      <a:pt x="1230" y="183"/>
                      <a:pt x="916" y="293"/>
                    </a:cubicBezTo>
                    <a:cubicBezTo>
                      <a:pt x="602" y="402"/>
                      <a:pt x="39" y="763"/>
                      <a:pt x="33" y="767"/>
                    </a:cubicBezTo>
                    <a:cubicBezTo>
                      <a:pt x="30" y="769"/>
                      <a:pt x="26" y="770"/>
                      <a:pt x="23" y="7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8" name="Google Shape;1208;p93"/>
              <p:cNvSpPr/>
              <p:nvPr/>
            </p:nvSpPr>
            <p:spPr>
              <a:xfrm>
                <a:off x="6055933" y="3175480"/>
                <a:ext cx="855316" cy="1429844"/>
              </a:xfrm>
              <a:custGeom>
                <a:avLst/>
                <a:gdLst/>
                <a:ahLst/>
                <a:cxnLst/>
                <a:rect l="l" t="t" r="r" b="b"/>
                <a:pathLst>
                  <a:path w="1745" h="2921" extrusionOk="0">
                    <a:moveTo>
                      <a:pt x="1724" y="2920"/>
                    </a:moveTo>
                    <a:cubicBezTo>
                      <a:pt x="1714" y="2920"/>
                      <a:pt x="1706" y="2913"/>
                      <a:pt x="1705" y="2903"/>
                    </a:cubicBezTo>
                    <a:cubicBezTo>
                      <a:pt x="1704" y="2899"/>
                      <a:pt x="1639" y="2445"/>
                      <a:pt x="1402" y="2235"/>
                    </a:cubicBezTo>
                    <a:cubicBezTo>
                      <a:pt x="1158" y="2020"/>
                      <a:pt x="487" y="1390"/>
                      <a:pt x="481" y="1384"/>
                    </a:cubicBezTo>
                    <a:cubicBezTo>
                      <a:pt x="478" y="1382"/>
                      <a:pt x="477" y="1379"/>
                      <a:pt x="476" y="1376"/>
                    </a:cubicBezTo>
                    <a:lnTo>
                      <a:pt x="3" y="28"/>
                    </a:lnTo>
                    <a:cubicBezTo>
                      <a:pt x="0" y="18"/>
                      <a:pt x="5" y="7"/>
                      <a:pt x="15" y="3"/>
                    </a:cubicBezTo>
                    <a:cubicBezTo>
                      <a:pt x="25" y="0"/>
                      <a:pt x="36" y="5"/>
                      <a:pt x="40" y="15"/>
                    </a:cubicBezTo>
                    <a:lnTo>
                      <a:pt x="511" y="1359"/>
                    </a:lnTo>
                    <a:cubicBezTo>
                      <a:pt x="563" y="1408"/>
                      <a:pt x="1193" y="1999"/>
                      <a:pt x="1427" y="2206"/>
                    </a:cubicBezTo>
                    <a:cubicBezTo>
                      <a:pt x="1676" y="2425"/>
                      <a:pt x="1740" y="2879"/>
                      <a:pt x="1743" y="2898"/>
                    </a:cubicBezTo>
                    <a:cubicBezTo>
                      <a:pt x="1744" y="2909"/>
                      <a:pt x="1737" y="2918"/>
                      <a:pt x="1726" y="2920"/>
                    </a:cubicBezTo>
                    <a:cubicBezTo>
                      <a:pt x="1725" y="2920"/>
                      <a:pt x="1725" y="2920"/>
                      <a:pt x="1724" y="29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09" name="Google Shape;1209;p93"/>
              <p:cNvSpPr/>
              <p:nvPr/>
            </p:nvSpPr>
            <p:spPr>
              <a:xfrm>
                <a:off x="5993296" y="3181960"/>
                <a:ext cx="844515" cy="1412569"/>
              </a:xfrm>
              <a:custGeom>
                <a:avLst/>
                <a:gdLst/>
                <a:ahLst/>
                <a:cxnLst/>
                <a:rect l="l" t="t" r="r" b="b"/>
                <a:pathLst>
                  <a:path w="1726" h="2882" extrusionOk="0">
                    <a:moveTo>
                      <a:pt x="1703" y="2881"/>
                    </a:moveTo>
                    <a:cubicBezTo>
                      <a:pt x="1696" y="2881"/>
                      <a:pt x="1688" y="2876"/>
                      <a:pt x="1685" y="2868"/>
                    </a:cubicBezTo>
                    <a:cubicBezTo>
                      <a:pt x="1684" y="2864"/>
                      <a:pt x="1518" y="2457"/>
                      <a:pt x="1239" y="2178"/>
                    </a:cubicBezTo>
                    <a:cubicBezTo>
                      <a:pt x="957" y="1897"/>
                      <a:pt x="476" y="1368"/>
                      <a:pt x="471" y="1363"/>
                    </a:cubicBezTo>
                    <a:cubicBezTo>
                      <a:pt x="469" y="1361"/>
                      <a:pt x="468" y="1359"/>
                      <a:pt x="467" y="1356"/>
                    </a:cubicBezTo>
                    <a:lnTo>
                      <a:pt x="3" y="28"/>
                    </a:lnTo>
                    <a:cubicBezTo>
                      <a:pt x="0" y="18"/>
                      <a:pt x="5" y="7"/>
                      <a:pt x="15" y="4"/>
                    </a:cubicBezTo>
                    <a:cubicBezTo>
                      <a:pt x="25" y="0"/>
                      <a:pt x="36" y="6"/>
                      <a:pt x="40" y="16"/>
                    </a:cubicBezTo>
                    <a:lnTo>
                      <a:pt x="502" y="1340"/>
                    </a:lnTo>
                    <a:cubicBezTo>
                      <a:pt x="541" y="1382"/>
                      <a:pt x="996" y="1881"/>
                      <a:pt x="1266" y="2151"/>
                    </a:cubicBezTo>
                    <a:cubicBezTo>
                      <a:pt x="1551" y="2435"/>
                      <a:pt x="1719" y="2850"/>
                      <a:pt x="1721" y="2854"/>
                    </a:cubicBezTo>
                    <a:cubicBezTo>
                      <a:pt x="1725" y="2864"/>
                      <a:pt x="1720" y="2875"/>
                      <a:pt x="1710" y="2879"/>
                    </a:cubicBezTo>
                    <a:cubicBezTo>
                      <a:pt x="1708" y="2880"/>
                      <a:pt x="1706" y="2881"/>
                      <a:pt x="1703" y="28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210" name="Google Shape;1210;p93"/>
            <p:cNvGrpSpPr/>
            <p:nvPr/>
          </p:nvGrpSpPr>
          <p:grpSpPr>
            <a:xfrm rot="378388" flipH="1">
              <a:off x="6437908" y="2216349"/>
              <a:ext cx="912861" cy="1433845"/>
              <a:chOff x="5029200" y="4991100"/>
              <a:chExt cx="954087" cy="1498600"/>
            </a:xfrm>
          </p:grpSpPr>
          <p:sp>
            <p:nvSpPr>
              <p:cNvPr id="1211" name="Google Shape;1211;p93"/>
              <p:cNvSpPr/>
              <p:nvPr/>
            </p:nvSpPr>
            <p:spPr>
              <a:xfrm>
                <a:off x="5627687" y="6172200"/>
                <a:ext cx="355600" cy="317500"/>
              </a:xfrm>
              <a:custGeom>
                <a:avLst/>
                <a:gdLst/>
                <a:ahLst/>
                <a:cxnLst/>
                <a:rect l="l" t="t" r="r" b="b"/>
                <a:pathLst>
                  <a:path w="989" h="884" extrusionOk="0">
                    <a:moveTo>
                      <a:pt x="760" y="0"/>
                    </a:moveTo>
                    <a:lnTo>
                      <a:pt x="931" y="300"/>
                    </a:lnTo>
                    <a:cubicBezTo>
                      <a:pt x="988" y="400"/>
                      <a:pt x="974" y="523"/>
                      <a:pt x="896" y="590"/>
                    </a:cubicBezTo>
                    <a:cubicBezTo>
                      <a:pt x="847" y="632"/>
                      <a:pt x="778" y="682"/>
                      <a:pt x="678" y="739"/>
                    </a:cubicBezTo>
                    <a:cubicBezTo>
                      <a:pt x="578" y="796"/>
                      <a:pt x="500" y="830"/>
                      <a:pt x="439" y="851"/>
                    </a:cubicBezTo>
                    <a:cubicBezTo>
                      <a:pt x="341" y="883"/>
                      <a:pt x="228" y="833"/>
                      <a:pt x="171" y="733"/>
                    </a:cubicBezTo>
                    <a:lnTo>
                      <a:pt x="0" y="433"/>
                    </a:lnTo>
                    <a:cubicBezTo>
                      <a:pt x="0" y="433"/>
                      <a:pt x="359" y="391"/>
                      <a:pt x="760" y="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12" name="Google Shape;1212;p93"/>
              <p:cNvSpPr/>
              <p:nvPr/>
            </p:nvSpPr>
            <p:spPr>
              <a:xfrm>
                <a:off x="5562600" y="6056312"/>
                <a:ext cx="339725" cy="273050"/>
              </a:xfrm>
              <a:custGeom>
                <a:avLst/>
                <a:gdLst/>
                <a:ahLst/>
                <a:cxnLst/>
                <a:rect l="l" t="t" r="r" b="b"/>
                <a:pathLst>
                  <a:path w="945" h="757" extrusionOk="0">
                    <a:moveTo>
                      <a:pt x="760" y="0"/>
                    </a:moveTo>
                    <a:lnTo>
                      <a:pt x="944" y="323"/>
                    </a:lnTo>
                    <a:cubicBezTo>
                      <a:pt x="543" y="714"/>
                      <a:pt x="184" y="756"/>
                      <a:pt x="184" y="756"/>
                    </a:cubicBezTo>
                    <a:lnTo>
                      <a:pt x="0" y="433"/>
                    </a:lnTo>
                    <a:cubicBezTo>
                      <a:pt x="0" y="433"/>
                      <a:pt x="359" y="391"/>
                      <a:pt x="760"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13" name="Google Shape;1213;p93"/>
              <p:cNvSpPr/>
              <p:nvPr/>
            </p:nvSpPr>
            <p:spPr>
              <a:xfrm>
                <a:off x="5054600" y="5165725"/>
                <a:ext cx="781050" cy="1046160"/>
              </a:xfrm>
              <a:custGeom>
                <a:avLst/>
                <a:gdLst/>
                <a:ahLst/>
                <a:cxnLst/>
                <a:rect l="l" t="t" r="r" b="b"/>
                <a:pathLst>
                  <a:path w="2171" h="2908" extrusionOk="0">
                    <a:moveTo>
                      <a:pt x="759" y="0"/>
                    </a:moveTo>
                    <a:lnTo>
                      <a:pt x="2170" y="2474"/>
                    </a:lnTo>
                    <a:cubicBezTo>
                      <a:pt x="1769" y="2865"/>
                      <a:pt x="1410" y="2907"/>
                      <a:pt x="1410" y="2907"/>
                    </a:cubicBezTo>
                    <a:lnTo>
                      <a:pt x="0" y="433"/>
                    </a:lnTo>
                    <a:cubicBezTo>
                      <a:pt x="0" y="433"/>
                      <a:pt x="90" y="557"/>
                      <a:pt x="173" y="513"/>
                    </a:cubicBezTo>
                    <a:cubicBezTo>
                      <a:pt x="256" y="469"/>
                      <a:pt x="222" y="323"/>
                      <a:pt x="222" y="323"/>
                    </a:cubicBezTo>
                    <a:cubicBezTo>
                      <a:pt x="222" y="323"/>
                      <a:pt x="348" y="408"/>
                      <a:pt x="456" y="352"/>
                    </a:cubicBezTo>
                    <a:cubicBezTo>
                      <a:pt x="565" y="295"/>
                      <a:pt x="525" y="152"/>
                      <a:pt x="525" y="152"/>
                    </a:cubicBezTo>
                    <a:cubicBezTo>
                      <a:pt x="525" y="152"/>
                      <a:pt x="657" y="239"/>
                      <a:pt x="732" y="208"/>
                    </a:cubicBezTo>
                    <a:cubicBezTo>
                      <a:pt x="807" y="177"/>
                      <a:pt x="759" y="0"/>
                      <a:pt x="759" y="0"/>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14" name="Google Shape;1214;p93"/>
              <p:cNvSpPr/>
              <p:nvPr/>
            </p:nvSpPr>
            <p:spPr>
              <a:xfrm>
                <a:off x="5040312" y="5075237"/>
                <a:ext cx="304799" cy="292101"/>
              </a:xfrm>
              <a:custGeom>
                <a:avLst/>
                <a:gdLst/>
                <a:ahLst/>
                <a:cxnLst/>
                <a:rect l="l" t="t" r="r" b="b"/>
                <a:pathLst>
                  <a:path w="847" h="812" extrusionOk="0">
                    <a:moveTo>
                      <a:pt x="432" y="0"/>
                    </a:moveTo>
                    <a:lnTo>
                      <a:pt x="798" y="254"/>
                    </a:lnTo>
                    <a:cubicBezTo>
                      <a:pt x="798" y="254"/>
                      <a:pt x="846" y="431"/>
                      <a:pt x="771" y="462"/>
                    </a:cubicBezTo>
                    <a:cubicBezTo>
                      <a:pt x="696" y="493"/>
                      <a:pt x="564" y="406"/>
                      <a:pt x="564" y="406"/>
                    </a:cubicBezTo>
                    <a:cubicBezTo>
                      <a:pt x="564" y="406"/>
                      <a:pt x="604" y="549"/>
                      <a:pt x="495" y="606"/>
                    </a:cubicBezTo>
                    <a:cubicBezTo>
                      <a:pt x="387" y="662"/>
                      <a:pt x="261" y="577"/>
                      <a:pt x="261" y="577"/>
                    </a:cubicBezTo>
                    <a:cubicBezTo>
                      <a:pt x="261" y="577"/>
                      <a:pt x="295" y="723"/>
                      <a:pt x="212" y="767"/>
                    </a:cubicBezTo>
                    <a:cubicBezTo>
                      <a:pt x="129" y="811"/>
                      <a:pt x="39" y="687"/>
                      <a:pt x="39" y="687"/>
                    </a:cubicBezTo>
                    <a:lnTo>
                      <a:pt x="0" y="154"/>
                    </a:lnTo>
                    <a:lnTo>
                      <a:pt x="432" y="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15" name="Google Shape;1215;p93"/>
              <p:cNvSpPr/>
              <p:nvPr/>
            </p:nvSpPr>
            <p:spPr>
              <a:xfrm>
                <a:off x="5035550" y="4997450"/>
                <a:ext cx="161925" cy="133350"/>
              </a:xfrm>
              <a:custGeom>
                <a:avLst/>
                <a:gdLst/>
                <a:ahLst/>
                <a:cxnLst/>
                <a:rect l="l" t="t" r="r" b="b"/>
                <a:pathLst>
                  <a:path w="448" h="370" extrusionOk="0">
                    <a:moveTo>
                      <a:pt x="447" y="215"/>
                    </a:moveTo>
                    <a:lnTo>
                      <a:pt x="15" y="369"/>
                    </a:lnTo>
                    <a:lnTo>
                      <a:pt x="0" y="152"/>
                    </a:lnTo>
                    <a:lnTo>
                      <a:pt x="137" y="0"/>
                    </a:lnTo>
                    <a:lnTo>
                      <a:pt x="447" y="215"/>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16" name="Google Shape;1216;p93"/>
              <p:cNvSpPr/>
              <p:nvPr/>
            </p:nvSpPr>
            <p:spPr>
              <a:xfrm>
                <a:off x="5029200" y="4991100"/>
                <a:ext cx="171450" cy="144462"/>
              </a:xfrm>
              <a:custGeom>
                <a:avLst/>
                <a:gdLst/>
                <a:ahLst/>
                <a:cxnLst/>
                <a:rect l="l" t="t" r="r" b="b"/>
                <a:pathLst>
                  <a:path w="476" h="400" extrusionOk="0">
                    <a:moveTo>
                      <a:pt x="25" y="398"/>
                    </a:moveTo>
                    <a:cubicBezTo>
                      <a:pt x="24" y="397"/>
                      <a:pt x="23" y="397"/>
                      <a:pt x="22" y="396"/>
                    </a:cubicBezTo>
                    <a:cubicBezTo>
                      <a:pt x="18" y="394"/>
                      <a:pt x="16" y="390"/>
                      <a:pt x="16" y="386"/>
                    </a:cubicBezTo>
                    <a:lnTo>
                      <a:pt x="0" y="168"/>
                    </a:lnTo>
                    <a:cubicBezTo>
                      <a:pt x="0" y="165"/>
                      <a:pt x="1" y="161"/>
                      <a:pt x="4" y="158"/>
                    </a:cubicBezTo>
                    <a:lnTo>
                      <a:pt x="141" y="6"/>
                    </a:lnTo>
                    <a:cubicBezTo>
                      <a:pt x="145" y="1"/>
                      <a:pt x="153" y="0"/>
                      <a:pt x="159" y="4"/>
                    </a:cubicBezTo>
                    <a:lnTo>
                      <a:pt x="469" y="220"/>
                    </a:lnTo>
                    <a:cubicBezTo>
                      <a:pt x="473" y="223"/>
                      <a:pt x="475" y="228"/>
                      <a:pt x="475" y="233"/>
                    </a:cubicBezTo>
                    <a:cubicBezTo>
                      <a:pt x="474" y="238"/>
                      <a:pt x="470" y="242"/>
                      <a:pt x="466" y="244"/>
                    </a:cubicBezTo>
                    <a:lnTo>
                      <a:pt x="33" y="398"/>
                    </a:lnTo>
                    <a:cubicBezTo>
                      <a:pt x="30" y="399"/>
                      <a:pt x="27" y="399"/>
                      <a:pt x="25" y="398"/>
                    </a:cubicBezTo>
                    <a:close/>
                    <a:moveTo>
                      <a:pt x="28" y="172"/>
                    </a:moveTo>
                    <a:lnTo>
                      <a:pt x="41" y="366"/>
                    </a:lnTo>
                    <a:lnTo>
                      <a:pt x="431" y="227"/>
                    </a:lnTo>
                    <a:lnTo>
                      <a:pt x="153" y="34"/>
                    </a:lnTo>
                    <a:lnTo>
                      <a:pt x="28" y="17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17" name="Google Shape;1217;p93"/>
              <p:cNvSpPr/>
              <p:nvPr/>
            </p:nvSpPr>
            <p:spPr>
              <a:xfrm>
                <a:off x="5129212" y="5276850"/>
                <a:ext cx="522286" cy="915990"/>
              </a:xfrm>
              <a:custGeom>
                <a:avLst/>
                <a:gdLst/>
                <a:ahLst/>
                <a:cxnLst/>
                <a:rect l="l" t="t" r="r" b="b"/>
                <a:pathLst>
                  <a:path w="1450" h="2545" extrusionOk="0">
                    <a:moveTo>
                      <a:pt x="1429" y="2543"/>
                    </a:moveTo>
                    <a:cubicBezTo>
                      <a:pt x="1426" y="2542"/>
                      <a:pt x="1423" y="2540"/>
                      <a:pt x="1421" y="2537"/>
                    </a:cubicBezTo>
                    <a:lnTo>
                      <a:pt x="4" y="22"/>
                    </a:lnTo>
                    <a:cubicBezTo>
                      <a:pt x="0" y="16"/>
                      <a:pt x="3" y="7"/>
                      <a:pt x="9" y="4"/>
                    </a:cubicBezTo>
                    <a:cubicBezTo>
                      <a:pt x="16" y="0"/>
                      <a:pt x="24" y="2"/>
                      <a:pt x="28" y="9"/>
                    </a:cubicBezTo>
                    <a:lnTo>
                      <a:pt x="1445" y="2523"/>
                    </a:lnTo>
                    <a:cubicBezTo>
                      <a:pt x="1449" y="2530"/>
                      <a:pt x="1447" y="2538"/>
                      <a:pt x="1440" y="2542"/>
                    </a:cubicBezTo>
                    <a:cubicBezTo>
                      <a:pt x="1437" y="2544"/>
                      <a:pt x="1432" y="2544"/>
                      <a:pt x="1429" y="254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18" name="Google Shape;1218;p93"/>
              <p:cNvSpPr/>
              <p:nvPr/>
            </p:nvSpPr>
            <p:spPr>
              <a:xfrm>
                <a:off x="5237162" y="5214937"/>
                <a:ext cx="554036" cy="890586"/>
              </a:xfrm>
              <a:custGeom>
                <a:avLst/>
                <a:gdLst/>
                <a:ahLst/>
                <a:cxnLst/>
                <a:rect l="l" t="t" r="r" b="b"/>
                <a:pathLst>
                  <a:path w="1539" h="2476" extrusionOk="0">
                    <a:moveTo>
                      <a:pt x="1517" y="2473"/>
                    </a:moveTo>
                    <a:cubicBezTo>
                      <a:pt x="1514" y="2472"/>
                      <a:pt x="1512" y="2470"/>
                      <a:pt x="1510" y="2468"/>
                    </a:cubicBezTo>
                    <a:lnTo>
                      <a:pt x="4" y="22"/>
                    </a:lnTo>
                    <a:cubicBezTo>
                      <a:pt x="0" y="16"/>
                      <a:pt x="2" y="8"/>
                      <a:pt x="9" y="4"/>
                    </a:cubicBezTo>
                    <a:cubicBezTo>
                      <a:pt x="15" y="0"/>
                      <a:pt x="23" y="2"/>
                      <a:pt x="27" y="8"/>
                    </a:cubicBezTo>
                    <a:lnTo>
                      <a:pt x="1534" y="2453"/>
                    </a:lnTo>
                    <a:cubicBezTo>
                      <a:pt x="1538" y="2460"/>
                      <a:pt x="1536" y="2468"/>
                      <a:pt x="1529" y="2472"/>
                    </a:cubicBezTo>
                    <a:cubicBezTo>
                      <a:pt x="1525" y="2474"/>
                      <a:pt x="1521" y="2475"/>
                      <a:pt x="1517" y="247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19" name="Google Shape;1219;p93"/>
              <p:cNvSpPr/>
              <p:nvPr/>
            </p:nvSpPr>
            <p:spPr>
              <a:xfrm>
                <a:off x="5573712" y="5942012"/>
                <a:ext cx="134937" cy="180975"/>
              </a:xfrm>
              <a:custGeom>
                <a:avLst/>
                <a:gdLst/>
                <a:ahLst/>
                <a:cxnLst/>
                <a:rect l="l" t="t" r="r" b="b"/>
                <a:pathLst>
                  <a:path w="373" h="504" extrusionOk="0">
                    <a:moveTo>
                      <a:pt x="301" y="185"/>
                    </a:moveTo>
                    <a:cubicBezTo>
                      <a:pt x="369" y="304"/>
                      <a:pt x="372" y="430"/>
                      <a:pt x="308" y="466"/>
                    </a:cubicBezTo>
                    <a:cubicBezTo>
                      <a:pt x="244" y="503"/>
                      <a:pt x="138" y="435"/>
                      <a:pt x="70" y="317"/>
                    </a:cubicBezTo>
                    <a:cubicBezTo>
                      <a:pt x="3" y="198"/>
                      <a:pt x="0" y="73"/>
                      <a:pt x="63" y="36"/>
                    </a:cubicBezTo>
                    <a:cubicBezTo>
                      <a:pt x="127" y="0"/>
                      <a:pt x="234" y="67"/>
                      <a:pt x="301" y="185"/>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0" name="Google Shape;1220;p93"/>
              <p:cNvSpPr/>
              <p:nvPr/>
            </p:nvSpPr>
            <p:spPr>
              <a:xfrm>
                <a:off x="5697537" y="6410325"/>
                <a:ext cx="95250" cy="49212"/>
              </a:xfrm>
              <a:custGeom>
                <a:avLst/>
                <a:gdLst/>
                <a:ahLst/>
                <a:cxnLst/>
                <a:rect l="l" t="t" r="r" b="b"/>
                <a:pathLst>
                  <a:path w="266" h="136" extrusionOk="0">
                    <a:moveTo>
                      <a:pt x="117" y="117"/>
                    </a:moveTo>
                    <a:cubicBezTo>
                      <a:pt x="115" y="116"/>
                      <a:pt x="114" y="115"/>
                      <a:pt x="112" y="115"/>
                    </a:cubicBezTo>
                    <a:cubicBezTo>
                      <a:pt x="67" y="97"/>
                      <a:pt x="29" y="64"/>
                      <a:pt x="4" y="23"/>
                    </a:cubicBezTo>
                    <a:cubicBezTo>
                      <a:pt x="0" y="16"/>
                      <a:pt x="2" y="8"/>
                      <a:pt x="9" y="4"/>
                    </a:cubicBezTo>
                    <a:cubicBezTo>
                      <a:pt x="15" y="0"/>
                      <a:pt x="24" y="2"/>
                      <a:pt x="28" y="9"/>
                    </a:cubicBezTo>
                    <a:cubicBezTo>
                      <a:pt x="49" y="45"/>
                      <a:pt x="83" y="74"/>
                      <a:pt x="122" y="89"/>
                    </a:cubicBezTo>
                    <a:cubicBezTo>
                      <a:pt x="161" y="105"/>
                      <a:pt x="205" y="107"/>
                      <a:pt x="246" y="96"/>
                    </a:cubicBezTo>
                    <a:cubicBezTo>
                      <a:pt x="254" y="93"/>
                      <a:pt x="261" y="98"/>
                      <a:pt x="263" y="105"/>
                    </a:cubicBezTo>
                    <a:cubicBezTo>
                      <a:pt x="265" y="112"/>
                      <a:pt x="261" y="120"/>
                      <a:pt x="254" y="122"/>
                    </a:cubicBezTo>
                    <a:cubicBezTo>
                      <a:pt x="209" y="135"/>
                      <a:pt x="160" y="133"/>
                      <a:pt x="117" y="11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1" name="Google Shape;1221;p93"/>
              <p:cNvSpPr/>
              <p:nvPr/>
            </p:nvSpPr>
            <p:spPr>
              <a:xfrm>
                <a:off x="5757862" y="6423025"/>
                <a:ext cx="41275" cy="15875"/>
              </a:xfrm>
              <a:custGeom>
                <a:avLst/>
                <a:gdLst/>
                <a:ahLst/>
                <a:cxnLst/>
                <a:rect l="l" t="t" r="r" b="b"/>
                <a:pathLst>
                  <a:path w="113" h="43" extrusionOk="0">
                    <a:moveTo>
                      <a:pt x="20" y="32"/>
                    </a:moveTo>
                    <a:cubicBezTo>
                      <a:pt x="16" y="31"/>
                      <a:pt x="13" y="29"/>
                      <a:pt x="9" y="28"/>
                    </a:cubicBezTo>
                    <a:cubicBezTo>
                      <a:pt x="3" y="24"/>
                      <a:pt x="0" y="16"/>
                      <a:pt x="3" y="9"/>
                    </a:cubicBezTo>
                    <a:cubicBezTo>
                      <a:pt x="7" y="2"/>
                      <a:pt x="15" y="0"/>
                      <a:pt x="22" y="3"/>
                    </a:cubicBezTo>
                    <a:cubicBezTo>
                      <a:pt x="43" y="14"/>
                      <a:pt x="69" y="15"/>
                      <a:pt x="92" y="7"/>
                    </a:cubicBezTo>
                    <a:cubicBezTo>
                      <a:pt x="99" y="4"/>
                      <a:pt x="107" y="8"/>
                      <a:pt x="109" y="15"/>
                    </a:cubicBezTo>
                    <a:cubicBezTo>
                      <a:pt x="112" y="22"/>
                      <a:pt x="108" y="30"/>
                      <a:pt x="101" y="33"/>
                    </a:cubicBezTo>
                    <a:cubicBezTo>
                      <a:pt x="75" y="42"/>
                      <a:pt x="46" y="42"/>
                      <a:pt x="20" y="3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222" name="Google Shape;1222;p93"/>
            <p:cNvGrpSpPr/>
            <p:nvPr/>
          </p:nvGrpSpPr>
          <p:grpSpPr>
            <a:xfrm>
              <a:off x="6361913" y="1977112"/>
              <a:ext cx="481013" cy="523874"/>
              <a:chOff x="4810125" y="3008312"/>
              <a:chExt cx="481013" cy="523874"/>
            </a:xfrm>
          </p:grpSpPr>
          <p:sp>
            <p:nvSpPr>
              <p:cNvPr id="1223" name="Google Shape;1223;p93"/>
              <p:cNvSpPr/>
              <p:nvPr/>
            </p:nvSpPr>
            <p:spPr>
              <a:xfrm>
                <a:off x="4816475" y="3008312"/>
                <a:ext cx="465138" cy="423863"/>
              </a:xfrm>
              <a:custGeom>
                <a:avLst/>
                <a:gdLst/>
                <a:ahLst/>
                <a:cxnLst/>
                <a:rect l="l" t="t" r="r" b="b"/>
                <a:pathLst>
                  <a:path w="1291" h="1176" extrusionOk="0">
                    <a:moveTo>
                      <a:pt x="618" y="159"/>
                    </a:moveTo>
                    <a:cubicBezTo>
                      <a:pt x="618" y="159"/>
                      <a:pt x="628" y="210"/>
                      <a:pt x="657" y="269"/>
                    </a:cubicBezTo>
                    <a:cubicBezTo>
                      <a:pt x="660" y="275"/>
                      <a:pt x="663" y="280"/>
                      <a:pt x="667" y="286"/>
                    </a:cubicBezTo>
                    <a:cubicBezTo>
                      <a:pt x="689" y="326"/>
                      <a:pt x="721" y="368"/>
                      <a:pt x="764" y="397"/>
                    </a:cubicBezTo>
                    <a:cubicBezTo>
                      <a:pt x="876" y="471"/>
                      <a:pt x="993" y="409"/>
                      <a:pt x="993" y="409"/>
                    </a:cubicBezTo>
                    <a:lnTo>
                      <a:pt x="1290" y="606"/>
                    </a:lnTo>
                    <a:lnTo>
                      <a:pt x="912" y="1175"/>
                    </a:lnTo>
                    <a:lnTo>
                      <a:pt x="616" y="978"/>
                    </a:lnTo>
                    <a:cubicBezTo>
                      <a:pt x="616" y="978"/>
                      <a:pt x="627" y="846"/>
                      <a:pt x="516" y="771"/>
                    </a:cubicBezTo>
                    <a:cubicBezTo>
                      <a:pt x="404" y="697"/>
                      <a:pt x="240" y="728"/>
                      <a:pt x="240" y="728"/>
                    </a:cubicBezTo>
                    <a:lnTo>
                      <a:pt x="0" y="568"/>
                    </a:lnTo>
                    <a:lnTo>
                      <a:pt x="378" y="0"/>
                    </a:lnTo>
                    <a:lnTo>
                      <a:pt x="618" y="159"/>
                    </a:lnTo>
                    <a:close/>
                    <a:moveTo>
                      <a:pt x="959" y="985"/>
                    </a:moveTo>
                    <a:lnTo>
                      <a:pt x="994" y="932"/>
                    </a:lnTo>
                    <a:lnTo>
                      <a:pt x="1142" y="709"/>
                    </a:lnTo>
                    <a:lnTo>
                      <a:pt x="340" y="176"/>
                    </a:lnTo>
                    <a:lnTo>
                      <a:pt x="192" y="399"/>
                    </a:lnTo>
                    <a:lnTo>
                      <a:pt x="157" y="452"/>
                    </a:lnTo>
                    <a:lnTo>
                      <a:pt x="959" y="985"/>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4" name="Google Shape;1224;p93"/>
              <p:cNvSpPr/>
              <p:nvPr/>
            </p:nvSpPr>
            <p:spPr>
              <a:xfrm>
                <a:off x="4816475" y="3213100"/>
                <a:ext cx="225425" cy="196850"/>
              </a:xfrm>
              <a:custGeom>
                <a:avLst/>
                <a:gdLst/>
                <a:ahLst/>
                <a:cxnLst/>
                <a:rect l="l" t="t" r="r" b="b"/>
                <a:pathLst>
                  <a:path w="628" h="547" extrusionOk="0">
                    <a:moveTo>
                      <a:pt x="0" y="0"/>
                    </a:moveTo>
                    <a:lnTo>
                      <a:pt x="23" y="278"/>
                    </a:lnTo>
                    <a:lnTo>
                      <a:pt x="262" y="437"/>
                    </a:lnTo>
                    <a:cubicBezTo>
                      <a:pt x="262" y="437"/>
                      <a:pt x="427" y="406"/>
                      <a:pt x="539" y="481"/>
                    </a:cubicBezTo>
                    <a:cubicBezTo>
                      <a:pt x="568" y="500"/>
                      <a:pt x="588" y="523"/>
                      <a:pt x="603" y="546"/>
                    </a:cubicBezTo>
                    <a:lnTo>
                      <a:pt x="616" y="410"/>
                    </a:lnTo>
                    <a:cubicBezTo>
                      <a:pt x="616" y="410"/>
                      <a:pt x="627" y="278"/>
                      <a:pt x="516" y="203"/>
                    </a:cubicBezTo>
                    <a:cubicBezTo>
                      <a:pt x="404" y="129"/>
                      <a:pt x="240" y="160"/>
                      <a:pt x="240" y="160"/>
                    </a:cubicBezTo>
                    <a:lnTo>
                      <a:pt x="0"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5" name="Google Shape;1225;p93"/>
              <p:cNvSpPr/>
              <p:nvPr/>
            </p:nvSpPr>
            <p:spPr>
              <a:xfrm>
                <a:off x="4873625" y="3152775"/>
                <a:ext cx="301626" cy="211137"/>
              </a:xfrm>
              <a:custGeom>
                <a:avLst/>
                <a:gdLst/>
                <a:ahLst/>
                <a:cxnLst/>
                <a:rect l="l" t="t" r="r" b="b"/>
                <a:pathLst>
                  <a:path w="838" h="587" extrusionOk="0">
                    <a:moveTo>
                      <a:pt x="819" y="559"/>
                    </a:moveTo>
                    <a:lnTo>
                      <a:pt x="802" y="586"/>
                    </a:lnTo>
                    <a:lnTo>
                      <a:pt x="0" y="53"/>
                    </a:lnTo>
                    <a:lnTo>
                      <a:pt x="35" y="0"/>
                    </a:lnTo>
                    <a:lnTo>
                      <a:pt x="837" y="533"/>
                    </a:lnTo>
                    <a:lnTo>
                      <a:pt x="819" y="559"/>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6" name="Google Shape;1226;p93"/>
              <p:cNvSpPr/>
              <p:nvPr/>
            </p:nvSpPr>
            <p:spPr>
              <a:xfrm>
                <a:off x="4886325" y="3071812"/>
                <a:ext cx="342900" cy="273050"/>
              </a:xfrm>
              <a:custGeom>
                <a:avLst/>
                <a:gdLst/>
                <a:ahLst/>
                <a:cxnLst/>
                <a:rect l="l" t="t" r="r" b="b"/>
                <a:pathLst>
                  <a:path w="951" h="757" extrusionOk="0">
                    <a:moveTo>
                      <a:pt x="950" y="533"/>
                    </a:moveTo>
                    <a:lnTo>
                      <a:pt x="802" y="756"/>
                    </a:lnTo>
                    <a:lnTo>
                      <a:pt x="0" y="223"/>
                    </a:lnTo>
                    <a:lnTo>
                      <a:pt x="148" y="0"/>
                    </a:lnTo>
                    <a:lnTo>
                      <a:pt x="950" y="533"/>
                    </a:lnTo>
                    <a:close/>
                    <a:moveTo>
                      <a:pt x="518" y="423"/>
                    </a:moveTo>
                    <a:cubicBezTo>
                      <a:pt x="541" y="389"/>
                      <a:pt x="531" y="343"/>
                      <a:pt x="497" y="320"/>
                    </a:cubicBezTo>
                    <a:cubicBezTo>
                      <a:pt x="463" y="297"/>
                      <a:pt x="418" y="306"/>
                      <a:pt x="395" y="341"/>
                    </a:cubicBezTo>
                    <a:cubicBezTo>
                      <a:pt x="372" y="375"/>
                      <a:pt x="382" y="421"/>
                      <a:pt x="416" y="444"/>
                    </a:cubicBezTo>
                    <a:cubicBezTo>
                      <a:pt x="449" y="466"/>
                      <a:pt x="495" y="457"/>
                      <a:pt x="518" y="42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7" name="Google Shape;1227;p93"/>
              <p:cNvSpPr/>
              <p:nvPr/>
            </p:nvSpPr>
            <p:spPr>
              <a:xfrm>
                <a:off x="5033962" y="3227387"/>
                <a:ext cx="257176" cy="304799"/>
              </a:xfrm>
              <a:custGeom>
                <a:avLst/>
                <a:gdLst/>
                <a:ahLst/>
                <a:cxnLst/>
                <a:rect l="l" t="t" r="r" b="b"/>
                <a:pathLst>
                  <a:path w="714" h="847" extrusionOk="0">
                    <a:moveTo>
                      <a:pt x="13" y="372"/>
                    </a:moveTo>
                    <a:lnTo>
                      <a:pt x="0" y="508"/>
                    </a:lnTo>
                    <a:cubicBezTo>
                      <a:pt x="5" y="516"/>
                      <a:pt x="10" y="524"/>
                      <a:pt x="13" y="532"/>
                    </a:cubicBezTo>
                    <a:cubicBezTo>
                      <a:pt x="40" y="592"/>
                      <a:pt x="35" y="649"/>
                      <a:pt x="35" y="649"/>
                    </a:cubicBezTo>
                    <a:lnTo>
                      <a:pt x="332" y="846"/>
                    </a:lnTo>
                    <a:lnTo>
                      <a:pt x="713" y="288"/>
                    </a:lnTo>
                    <a:lnTo>
                      <a:pt x="687" y="0"/>
                    </a:lnTo>
                    <a:lnTo>
                      <a:pt x="309" y="569"/>
                    </a:lnTo>
                    <a:lnTo>
                      <a:pt x="13" y="372"/>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8" name="Google Shape;1228;p93"/>
              <p:cNvSpPr/>
              <p:nvPr/>
            </p:nvSpPr>
            <p:spPr>
              <a:xfrm>
                <a:off x="5019675" y="3178175"/>
                <a:ext cx="61912" cy="61912"/>
              </a:xfrm>
              <a:custGeom>
                <a:avLst/>
                <a:gdLst/>
                <a:ahLst/>
                <a:cxnLst/>
                <a:rect l="l" t="t" r="r" b="b"/>
                <a:pathLst>
                  <a:path w="170" h="170" extrusionOk="0">
                    <a:moveTo>
                      <a:pt x="23" y="44"/>
                    </a:moveTo>
                    <a:cubicBezTo>
                      <a:pt x="0" y="78"/>
                      <a:pt x="10" y="124"/>
                      <a:pt x="44" y="147"/>
                    </a:cubicBezTo>
                    <a:cubicBezTo>
                      <a:pt x="77" y="169"/>
                      <a:pt x="123" y="160"/>
                      <a:pt x="146" y="126"/>
                    </a:cubicBezTo>
                    <a:cubicBezTo>
                      <a:pt x="169" y="92"/>
                      <a:pt x="159" y="46"/>
                      <a:pt x="125" y="23"/>
                    </a:cubicBezTo>
                    <a:cubicBezTo>
                      <a:pt x="91" y="0"/>
                      <a:pt x="46" y="9"/>
                      <a:pt x="23" y="4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29" name="Google Shape;1229;p93"/>
              <p:cNvSpPr/>
              <p:nvPr/>
            </p:nvSpPr>
            <p:spPr>
              <a:xfrm>
                <a:off x="4810125" y="3206750"/>
                <a:ext cx="476251" cy="230187"/>
              </a:xfrm>
              <a:custGeom>
                <a:avLst/>
                <a:gdLst/>
                <a:ahLst/>
                <a:cxnLst/>
                <a:rect l="l" t="t" r="r" b="b"/>
                <a:pathLst>
                  <a:path w="1325" h="639" extrusionOk="0">
                    <a:moveTo>
                      <a:pt x="929" y="638"/>
                    </a:moveTo>
                    <a:cubicBezTo>
                      <a:pt x="926" y="638"/>
                      <a:pt x="923" y="637"/>
                      <a:pt x="921" y="635"/>
                    </a:cubicBezTo>
                    <a:lnTo>
                      <a:pt x="625" y="438"/>
                    </a:lnTo>
                    <a:cubicBezTo>
                      <a:pt x="621" y="435"/>
                      <a:pt x="618" y="431"/>
                      <a:pt x="618" y="425"/>
                    </a:cubicBezTo>
                    <a:cubicBezTo>
                      <a:pt x="618" y="424"/>
                      <a:pt x="618" y="314"/>
                      <a:pt x="536" y="244"/>
                    </a:cubicBezTo>
                    <a:cubicBezTo>
                      <a:pt x="474" y="190"/>
                      <a:pt x="381" y="172"/>
                      <a:pt x="259" y="190"/>
                    </a:cubicBezTo>
                    <a:cubicBezTo>
                      <a:pt x="255" y="191"/>
                      <a:pt x="252" y="190"/>
                      <a:pt x="248" y="188"/>
                    </a:cubicBezTo>
                    <a:lnTo>
                      <a:pt x="9" y="29"/>
                    </a:lnTo>
                    <a:cubicBezTo>
                      <a:pt x="2" y="24"/>
                      <a:pt x="0" y="15"/>
                      <a:pt x="5" y="8"/>
                    </a:cubicBezTo>
                    <a:cubicBezTo>
                      <a:pt x="9" y="1"/>
                      <a:pt x="19" y="0"/>
                      <a:pt x="25" y="4"/>
                    </a:cubicBezTo>
                    <a:lnTo>
                      <a:pt x="260" y="160"/>
                    </a:lnTo>
                    <a:cubicBezTo>
                      <a:pt x="388" y="142"/>
                      <a:pt x="488" y="162"/>
                      <a:pt x="556" y="221"/>
                    </a:cubicBezTo>
                    <a:cubicBezTo>
                      <a:pt x="635" y="290"/>
                      <a:pt x="645" y="388"/>
                      <a:pt x="647" y="418"/>
                    </a:cubicBezTo>
                    <a:lnTo>
                      <a:pt x="925" y="602"/>
                    </a:lnTo>
                    <a:lnTo>
                      <a:pt x="1294" y="46"/>
                    </a:lnTo>
                    <a:cubicBezTo>
                      <a:pt x="1299" y="39"/>
                      <a:pt x="1308" y="37"/>
                      <a:pt x="1315" y="42"/>
                    </a:cubicBezTo>
                    <a:cubicBezTo>
                      <a:pt x="1322" y="46"/>
                      <a:pt x="1324" y="55"/>
                      <a:pt x="1319" y="62"/>
                    </a:cubicBezTo>
                    <a:lnTo>
                      <a:pt x="941" y="631"/>
                    </a:lnTo>
                    <a:cubicBezTo>
                      <a:pt x="939" y="634"/>
                      <a:pt x="936" y="637"/>
                      <a:pt x="932" y="637"/>
                    </a:cubicBezTo>
                    <a:cubicBezTo>
                      <a:pt x="931" y="638"/>
                      <a:pt x="930" y="638"/>
                      <a:pt x="929" y="63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0" name="Google Shape;1230;p93"/>
              <p:cNvSpPr/>
              <p:nvPr/>
            </p:nvSpPr>
            <p:spPr>
              <a:xfrm>
                <a:off x="5032375" y="3355975"/>
                <a:ext cx="19050" cy="115887"/>
              </a:xfrm>
              <a:custGeom>
                <a:avLst/>
                <a:gdLst/>
                <a:ahLst/>
                <a:cxnLst/>
                <a:rect l="l" t="t" r="r" b="b"/>
                <a:pathLst>
                  <a:path w="54" h="324" extrusionOk="0">
                    <a:moveTo>
                      <a:pt x="37" y="323"/>
                    </a:moveTo>
                    <a:cubicBezTo>
                      <a:pt x="30" y="323"/>
                      <a:pt x="23" y="317"/>
                      <a:pt x="22" y="309"/>
                    </a:cubicBezTo>
                    <a:lnTo>
                      <a:pt x="0" y="16"/>
                    </a:lnTo>
                    <a:cubicBezTo>
                      <a:pt x="0" y="8"/>
                      <a:pt x="6" y="0"/>
                      <a:pt x="14" y="0"/>
                    </a:cubicBezTo>
                    <a:cubicBezTo>
                      <a:pt x="21" y="0"/>
                      <a:pt x="28" y="5"/>
                      <a:pt x="29" y="13"/>
                    </a:cubicBezTo>
                    <a:lnTo>
                      <a:pt x="52" y="307"/>
                    </a:lnTo>
                    <a:cubicBezTo>
                      <a:pt x="53" y="315"/>
                      <a:pt x="47" y="322"/>
                      <a:pt x="38" y="323"/>
                    </a:cubicBezTo>
                    <a:cubicBezTo>
                      <a:pt x="38" y="323"/>
                      <a:pt x="38" y="323"/>
                      <a:pt x="37" y="32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1" name="Google Shape;1231;p93"/>
              <p:cNvSpPr/>
              <p:nvPr/>
            </p:nvSpPr>
            <p:spPr>
              <a:xfrm>
                <a:off x="4897437" y="3265487"/>
                <a:ext cx="20637" cy="115887"/>
              </a:xfrm>
              <a:custGeom>
                <a:avLst/>
                <a:gdLst/>
                <a:ahLst/>
                <a:cxnLst/>
                <a:rect l="l" t="t" r="r" b="b"/>
                <a:pathLst>
                  <a:path w="57" h="324" extrusionOk="0">
                    <a:moveTo>
                      <a:pt x="41" y="323"/>
                    </a:moveTo>
                    <a:cubicBezTo>
                      <a:pt x="33" y="323"/>
                      <a:pt x="26" y="317"/>
                      <a:pt x="26" y="309"/>
                    </a:cubicBezTo>
                    <a:lnTo>
                      <a:pt x="1" y="17"/>
                    </a:lnTo>
                    <a:cubicBezTo>
                      <a:pt x="0" y="9"/>
                      <a:pt x="6" y="2"/>
                      <a:pt x="14" y="1"/>
                    </a:cubicBezTo>
                    <a:cubicBezTo>
                      <a:pt x="22" y="0"/>
                      <a:pt x="30" y="6"/>
                      <a:pt x="30" y="14"/>
                    </a:cubicBezTo>
                    <a:lnTo>
                      <a:pt x="55" y="307"/>
                    </a:lnTo>
                    <a:cubicBezTo>
                      <a:pt x="56" y="315"/>
                      <a:pt x="50" y="322"/>
                      <a:pt x="42" y="323"/>
                    </a:cubicBezTo>
                    <a:cubicBezTo>
                      <a:pt x="41" y="323"/>
                      <a:pt x="41" y="323"/>
                      <a:pt x="41" y="32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2" name="Google Shape;1232;p93"/>
              <p:cNvSpPr/>
              <p:nvPr/>
            </p:nvSpPr>
            <p:spPr>
              <a:xfrm>
                <a:off x="4932362" y="3065462"/>
                <a:ext cx="301626" cy="203200"/>
              </a:xfrm>
              <a:custGeom>
                <a:avLst/>
                <a:gdLst/>
                <a:ahLst/>
                <a:cxnLst/>
                <a:rect l="l" t="t" r="r" b="b"/>
                <a:pathLst>
                  <a:path w="837" h="566" extrusionOk="0">
                    <a:moveTo>
                      <a:pt x="819" y="565"/>
                    </a:moveTo>
                    <a:cubicBezTo>
                      <a:pt x="816" y="565"/>
                      <a:pt x="813" y="564"/>
                      <a:pt x="811" y="562"/>
                    </a:cubicBezTo>
                    <a:lnTo>
                      <a:pt x="9" y="29"/>
                    </a:lnTo>
                    <a:cubicBezTo>
                      <a:pt x="2" y="25"/>
                      <a:pt x="0" y="16"/>
                      <a:pt x="5" y="9"/>
                    </a:cubicBezTo>
                    <a:cubicBezTo>
                      <a:pt x="9" y="2"/>
                      <a:pt x="19" y="0"/>
                      <a:pt x="25" y="5"/>
                    </a:cubicBezTo>
                    <a:lnTo>
                      <a:pt x="827" y="538"/>
                    </a:lnTo>
                    <a:cubicBezTo>
                      <a:pt x="834" y="542"/>
                      <a:pt x="836" y="551"/>
                      <a:pt x="831" y="558"/>
                    </a:cubicBezTo>
                    <a:cubicBezTo>
                      <a:pt x="829" y="563"/>
                      <a:pt x="824" y="565"/>
                      <a:pt x="819" y="5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3" name="Google Shape;1233;p93"/>
              <p:cNvSpPr/>
              <p:nvPr/>
            </p:nvSpPr>
            <p:spPr>
              <a:xfrm>
                <a:off x="5184775" y="3322637"/>
                <a:ext cx="76200" cy="98425"/>
              </a:xfrm>
              <a:custGeom>
                <a:avLst/>
                <a:gdLst/>
                <a:ahLst/>
                <a:cxnLst/>
                <a:rect l="l" t="t" r="r" b="b"/>
                <a:pathLst>
                  <a:path w="213" h="273" extrusionOk="0">
                    <a:moveTo>
                      <a:pt x="183" y="19"/>
                    </a:moveTo>
                    <a:cubicBezTo>
                      <a:pt x="212" y="39"/>
                      <a:pt x="201" y="106"/>
                      <a:pt x="159" y="171"/>
                    </a:cubicBezTo>
                    <a:cubicBezTo>
                      <a:pt x="116" y="235"/>
                      <a:pt x="58" y="272"/>
                      <a:pt x="29" y="253"/>
                    </a:cubicBezTo>
                    <a:cubicBezTo>
                      <a:pt x="0" y="233"/>
                      <a:pt x="10" y="165"/>
                      <a:pt x="53" y="101"/>
                    </a:cubicBezTo>
                    <a:cubicBezTo>
                      <a:pt x="95" y="37"/>
                      <a:pt x="153" y="0"/>
                      <a:pt x="183" y="1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234" name="Google Shape;1234;p93"/>
            <p:cNvGrpSpPr/>
            <p:nvPr/>
          </p:nvGrpSpPr>
          <p:grpSpPr>
            <a:xfrm rot="-2386221">
              <a:off x="5507130" y="3213140"/>
              <a:ext cx="996930" cy="1466822"/>
              <a:chOff x="5730875" y="4884737"/>
              <a:chExt cx="996949" cy="1466849"/>
            </a:xfrm>
          </p:grpSpPr>
          <p:sp>
            <p:nvSpPr>
              <p:cNvPr id="1235" name="Google Shape;1235;p93"/>
              <p:cNvSpPr/>
              <p:nvPr/>
            </p:nvSpPr>
            <p:spPr>
              <a:xfrm>
                <a:off x="5768975" y="5029200"/>
                <a:ext cx="220662" cy="163512"/>
              </a:xfrm>
              <a:custGeom>
                <a:avLst/>
                <a:gdLst/>
                <a:ahLst/>
                <a:cxnLst/>
                <a:rect l="l" t="t" r="r" b="b"/>
                <a:pathLst>
                  <a:path w="615" h="455" extrusionOk="0">
                    <a:moveTo>
                      <a:pt x="342" y="284"/>
                    </a:moveTo>
                    <a:lnTo>
                      <a:pt x="70" y="454"/>
                    </a:lnTo>
                    <a:lnTo>
                      <a:pt x="0" y="342"/>
                    </a:lnTo>
                    <a:lnTo>
                      <a:pt x="543" y="0"/>
                    </a:lnTo>
                    <a:lnTo>
                      <a:pt x="614" y="113"/>
                    </a:lnTo>
                    <a:lnTo>
                      <a:pt x="342" y="284"/>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6" name="Google Shape;1236;p93"/>
              <p:cNvSpPr/>
              <p:nvPr/>
            </p:nvSpPr>
            <p:spPr>
              <a:xfrm>
                <a:off x="5730875" y="4884737"/>
                <a:ext cx="217487" cy="258763"/>
              </a:xfrm>
              <a:custGeom>
                <a:avLst/>
                <a:gdLst/>
                <a:ahLst/>
                <a:cxnLst/>
                <a:rect l="l" t="t" r="r" b="b"/>
                <a:pathLst>
                  <a:path w="606" h="719" extrusionOk="0">
                    <a:moveTo>
                      <a:pt x="605" y="432"/>
                    </a:moveTo>
                    <a:lnTo>
                      <a:pt x="150" y="718"/>
                    </a:lnTo>
                    <a:lnTo>
                      <a:pt x="14" y="117"/>
                    </a:lnTo>
                    <a:cubicBezTo>
                      <a:pt x="0" y="50"/>
                      <a:pt x="73" y="0"/>
                      <a:pt x="130" y="37"/>
                    </a:cubicBezTo>
                    <a:lnTo>
                      <a:pt x="605" y="432"/>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7" name="Google Shape;1237;p93"/>
              <p:cNvSpPr/>
              <p:nvPr/>
            </p:nvSpPr>
            <p:spPr>
              <a:xfrm>
                <a:off x="6465887" y="6154737"/>
                <a:ext cx="261937" cy="196849"/>
              </a:xfrm>
              <a:custGeom>
                <a:avLst/>
                <a:gdLst/>
                <a:ahLst/>
                <a:cxnLst/>
                <a:rect l="l" t="t" r="r" b="b"/>
                <a:pathLst>
                  <a:path w="726" h="546" extrusionOk="0">
                    <a:moveTo>
                      <a:pt x="632" y="0"/>
                    </a:moveTo>
                    <a:lnTo>
                      <a:pt x="725" y="148"/>
                    </a:lnTo>
                    <a:cubicBezTo>
                      <a:pt x="725" y="148"/>
                      <a:pt x="671" y="221"/>
                      <a:pt x="432" y="372"/>
                    </a:cubicBezTo>
                    <a:lnTo>
                      <a:pt x="422" y="378"/>
                    </a:lnTo>
                    <a:cubicBezTo>
                      <a:pt x="182" y="528"/>
                      <a:pt x="93" y="545"/>
                      <a:pt x="93" y="545"/>
                    </a:cubicBezTo>
                    <a:lnTo>
                      <a:pt x="0" y="396"/>
                    </a:lnTo>
                    <a:cubicBezTo>
                      <a:pt x="0" y="396"/>
                      <a:pt x="89" y="379"/>
                      <a:pt x="329" y="230"/>
                    </a:cubicBezTo>
                    <a:lnTo>
                      <a:pt x="339" y="224"/>
                    </a:lnTo>
                    <a:cubicBezTo>
                      <a:pt x="578" y="73"/>
                      <a:pt x="632" y="0"/>
                      <a:pt x="632" y="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8" name="Google Shape;1238;p93"/>
              <p:cNvSpPr/>
              <p:nvPr/>
            </p:nvSpPr>
            <p:spPr>
              <a:xfrm>
                <a:off x="5813425" y="5114925"/>
                <a:ext cx="881064" cy="1182683"/>
              </a:xfrm>
              <a:custGeom>
                <a:avLst/>
                <a:gdLst/>
                <a:ahLst/>
                <a:cxnLst/>
                <a:rect l="l" t="t" r="r" b="b"/>
                <a:pathLst>
                  <a:path w="2449" h="3284" extrusionOk="0">
                    <a:moveTo>
                      <a:pt x="630" y="0"/>
                    </a:moveTo>
                    <a:lnTo>
                      <a:pt x="2448" y="2887"/>
                    </a:lnTo>
                    <a:cubicBezTo>
                      <a:pt x="2448" y="2887"/>
                      <a:pt x="2394" y="2960"/>
                      <a:pt x="2155" y="3111"/>
                    </a:cubicBezTo>
                    <a:lnTo>
                      <a:pt x="2145" y="3117"/>
                    </a:lnTo>
                    <a:cubicBezTo>
                      <a:pt x="1905" y="3266"/>
                      <a:pt x="1816" y="3283"/>
                      <a:pt x="1816" y="3283"/>
                    </a:cubicBezTo>
                    <a:lnTo>
                      <a:pt x="0" y="398"/>
                    </a:lnTo>
                    <a:cubicBezTo>
                      <a:pt x="24" y="392"/>
                      <a:pt x="118" y="361"/>
                      <a:pt x="322" y="233"/>
                    </a:cubicBezTo>
                    <a:lnTo>
                      <a:pt x="333" y="227"/>
                    </a:lnTo>
                    <a:cubicBezTo>
                      <a:pt x="571" y="76"/>
                      <a:pt x="625" y="4"/>
                      <a:pt x="625" y="4"/>
                    </a:cubicBezTo>
                    <a:lnTo>
                      <a:pt x="630"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39" name="Google Shape;1239;p93"/>
              <p:cNvSpPr/>
              <p:nvPr/>
            </p:nvSpPr>
            <p:spPr>
              <a:xfrm>
                <a:off x="5778500" y="5060950"/>
                <a:ext cx="261936" cy="198437"/>
              </a:xfrm>
              <a:custGeom>
                <a:avLst/>
                <a:gdLst/>
                <a:ahLst/>
                <a:cxnLst/>
                <a:rect l="l" t="t" r="r" b="b"/>
                <a:pathLst>
                  <a:path w="727" h="550" extrusionOk="0">
                    <a:moveTo>
                      <a:pt x="631" y="0"/>
                    </a:moveTo>
                    <a:lnTo>
                      <a:pt x="726" y="151"/>
                    </a:lnTo>
                    <a:lnTo>
                      <a:pt x="721" y="155"/>
                    </a:lnTo>
                    <a:cubicBezTo>
                      <a:pt x="721" y="155"/>
                      <a:pt x="667" y="227"/>
                      <a:pt x="429" y="378"/>
                    </a:cubicBezTo>
                    <a:lnTo>
                      <a:pt x="418" y="384"/>
                    </a:lnTo>
                    <a:cubicBezTo>
                      <a:pt x="214" y="512"/>
                      <a:pt x="120" y="543"/>
                      <a:pt x="96" y="549"/>
                    </a:cubicBezTo>
                    <a:lnTo>
                      <a:pt x="0" y="396"/>
                    </a:lnTo>
                    <a:lnTo>
                      <a:pt x="631"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0" name="Google Shape;1240;p93"/>
              <p:cNvSpPr/>
              <p:nvPr/>
            </p:nvSpPr>
            <p:spPr>
              <a:xfrm>
                <a:off x="5788025" y="5064125"/>
                <a:ext cx="207962" cy="133350"/>
              </a:xfrm>
              <a:custGeom>
                <a:avLst/>
                <a:gdLst/>
                <a:ahLst/>
                <a:cxnLst/>
                <a:rect l="l" t="t" r="r" b="b"/>
                <a:pathLst>
                  <a:path w="576" h="372" extrusionOk="0">
                    <a:moveTo>
                      <a:pt x="15" y="371"/>
                    </a:moveTo>
                    <a:cubicBezTo>
                      <a:pt x="11" y="371"/>
                      <a:pt x="6" y="369"/>
                      <a:pt x="4" y="365"/>
                    </a:cubicBezTo>
                    <a:cubicBezTo>
                      <a:pt x="0" y="358"/>
                      <a:pt x="2" y="350"/>
                      <a:pt x="8" y="346"/>
                    </a:cubicBezTo>
                    <a:lnTo>
                      <a:pt x="552" y="4"/>
                    </a:lnTo>
                    <a:cubicBezTo>
                      <a:pt x="559" y="0"/>
                      <a:pt x="567" y="2"/>
                      <a:pt x="571" y="9"/>
                    </a:cubicBezTo>
                    <a:cubicBezTo>
                      <a:pt x="575" y="15"/>
                      <a:pt x="573" y="24"/>
                      <a:pt x="567" y="28"/>
                    </a:cubicBezTo>
                    <a:lnTo>
                      <a:pt x="23" y="369"/>
                    </a:lnTo>
                    <a:cubicBezTo>
                      <a:pt x="20" y="371"/>
                      <a:pt x="18" y="371"/>
                      <a:pt x="15" y="37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1" name="Google Shape;1241;p93"/>
              <p:cNvSpPr/>
              <p:nvPr/>
            </p:nvSpPr>
            <p:spPr>
              <a:xfrm>
                <a:off x="5778500" y="5033962"/>
                <a:ext cx="176212" cy="114300"/>
              </a:xfrm>
              <a:custGeom>
                <a:avLst/>
                <a:gdLst/>
                <a:ahLst/>
                <a:cxnLst/>
                <a:rect l="l" t="t" r="r" b="b"/>
                <a:pathLst>
                  <a:path w="488" h="316" extrusionOk="0">
                    <a:moveTo>
                      <a:pt x="16" y="315"/>
                    </a:moveTo>
                    <a:cubicBezTo>
                      <a:pt x="12" y="315"/>
                      <a:pt x="7" y="313"/>
                      <a:pt x="4" y="309"/>
                    </a:cubicBezTo>
                    <a:cubicBezTo>
                      <a:pt x="0" y="303"/>
                      <a:pt x="2" y="294"/>
                      <a:pt x="9" y="290"/>
                    </a:cubicBezTo>
                    <a:lnTo>
                      <a:pt x="464" y="4"/>
                    </a:lnTo>
                    <a:cubicBezTo>
                      <a:pt x="470" y="0"/>
                      <a:pt x="479" y="2"/>
                      <a:pt x="483" y="9"/>
                    </a:cubicBezTo>
                    <a:cubicBezTo>
                      <a:pt x="487" y="15"/>
                      <a:pt x="485" y="24"/>
                      <a:pt x="478" y="28"/>
                    </a:cubicBezTo>
                    <a:lnTo>
                      <a:pt x="23" y="313"/>
                    </a:lnTo>
                    <a:cubicBezTo>
                      <a:pt x="21" y="315"/>
                      <a:pt x="19" y="315"/>
                      <a:pt x="16" y="31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2" name="Google Shape;1242;p93"/>
              <p:cNvSpPr/>
              <p:nvPr/>
            </p:nvSpPr>
            <p:spPr>
              <a:xfrm>
                <a:off x="5746750" y="4897437"/>
                <a:ext cx="30162" cy="61912"/>
              </a:xfrm>
              <a:custGeom>
                <a:avLst/>
                <a:gdLst/>
                <a:ahLst/>
                <a:cxnLst/>
                <a:rect l="l" t="t" r="r" b="b"/>
                <a:pathLst>
                  <a:path w="85" h="171" extrusionOk="0">
                    <a:moveTo>
                      <a:pt x="15" y="170"/>
                    </a:moveTo>
                    <a:cubicBezTo>
                      <a:pt x="12" y="170"/>
                      <a:pt x="9" y="169"/>
                      <a:pt x="6" y="167"/>
                    </a:cubicBezTo>
                    <a:cubicBezTo>
                      <a:pt x="1" y="161"/>
                      <a:pt x="0" y="153"/>
                      <a:pt x="5" y="147"/>
                    </a:cubicBezTo>
                    <a:cubicBezTo>
                      <a:pt x="38" y="111"/>
                      <a:pt x="56" y="62"/>
                      <a:pt x="56" y="13"/>
                    </a:cubicBezTo>
                    <a:cubicBezTo>
                      <a:pt x="56" y="6"/>
                      <a:pt x="62" y="0"/>
                      <a:pt x="69" y="0"/>
                    </a:cubicBezTo>
                    <a:cubicBezTo>
                      <a:pt x="69" y="0"/>
                      <a:pt x="69" y="0"/>
                      <a:pt x="70" y="0"/>
                    </a:cubicBezTo>
                    <a:cubicBezTo>
                      <a:pt x="77" y="0"/>
                      <a:pt x="83" y="6"/>
                      <a:pt x="83" y="13"/>
                    </a:cubicBezTo>
                    <a:cubicBezTo>
                      <a:pt x="84" y="69"/>
                      <a:pt x="63" y="124"/>
                      <a:pt x="26" y="165"/>
                    </a:cubicBezTo>
                    <a:cubicBezTo>
                      <a:pt x="23" y="168"/>
                      <a:pt x="19" y="170"/>
                      <a:pt x="15" y="1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3" name="Google Shape;1243;p93"/>
              <p:cNvSpPr/>
              <p:nvPr/>
            </p:nvSpPr>
            <p:spPr>
              <a:xfrm>
                <a:off x="6442075" y="6116637"/>
                <a:ext cx="238125" cy="153987"/>
              </a:xfrm>
              <a:custGeom>
                <a:avLst/>
                <a:gdLst/>
                <a:ahLst/>
                <a:cxnLst/>
                <a:rect l="l" t="t" r="r" b="b"/>
                <a:pathLst>
                  <a:path w="662" h="426" extrusionOk="0">
                    <a:moveTo>
                      <a:pt x="15" y="425"/>
                    </a:moveTo>
                    <a:cubicBezTo>
                      <a:pt x="8" y="425"/>
                      <a:pt x="2" y="421"/>
                      <a:pt x="1" y="414"/>
                    </a:cubicBezTo>
                    <a:cubicBezTo>
                      <a:pt x="0" y="407"/>
                      <a:pt x="5" y="400"/>
                      <a:pt x="12" y="398"/>
                    </a:cubicBezTo>
                    <a:cubicBezTo>
                      <a:pt x="13" y="398"/>
                      <a:pt x="103" y="379"/>
                      <a:pt x="336" y="234"/>
                    </a:cubicBezTo>
                    <a:lnTo>
                      <a:pt x="346" y="227"/>
                    </a:lnTo>
                    <a:cubicBezTo>
                      <a:pt x="578" y="80"/>
                      <a:pt x="634" y="8"/>
                      <a:pt x="635" y="7"/>
                    </a:cubicBezTo>
                    <a:cubicBezTo>
                      <a:pt x="639" y="1"/>
                      <a:pt x="648" y="0"/>
                      <a:pt x="654" y="4"/>
                    </a:cubicBezTo>
                    <a:cubicBezTo>
                      <a:pt x="660" y="9"/>
                      <a:pt x="661" y="17"/>
                      <a:pt x="657" y="24"/>
                    </a:cubicBezTo>
                    <a:cubicBezTo>
                      <a:pt x="655" y="27"/>
                      <a:pt x="599" y="100"/>
                      <a:pt x="361" y="250"/>
                    </a:cubicBezTo>
                    <a:lnTo>
                      <a:pt x="350" y="257"/>
                    </a:lnTo>
                    <a:cubicBezTo>
                      <a:pt x="111" y="406"/>
                      <a:pt x="21" y="424"/>
                      <a:pt x="17" y="425"/>
                    </a:cubicBezTo>
                    <a:cubicBezTo>
                      <a:pt x="16" y="425"/>
                      <a:pt x="15" y="425"/>
                      <a:pt x="15" y="42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4" name="Google Shape;1244;p93"/>
              <p:cNvSpPr/>
              <p:nvPr/>
            </p:nvSpPr>
            <p:spPr>
              <a:xfrm>
                <a:off x="6405562" y="6059487"/>
                <a:ext cx="238125" cy="153987"/>
              </a:xfrm>
              <a:custGeom>
                <a:avLst/>
                <a:gdLst/>
                <a:ahLst/>
                <a:cxnLst/>
                <a:rect l="l" t="t" r="r" b="b"/>
                <a:pathLst>
                  <a:path w="663" h="427" extrusionOk="0">
                    <a:moveTo>
                      <a:pt x="15" y="426"/>
                    </a:moveTo>
                    <a:cubicBezTo>
                      <a:pt x="9" y="426"/>
                      <a:pt x="3" y="421"/>
                      <a:pt x="2" y="415"/>
                    </a:cubicBezTo>
                    <a:cubicBezTo>
                      <a:pt x="0" y="407"/>
                      <a:pt x="5" y="400"/>
                      <a:pt x="13" y="399"/>
                    </a:cubicBezTo>
                    <a:cubicBezTo>
                      <a:pt x="14" y="398"/>
                      <a:pt x="103" y="379"/>
                      <a:pt x="337" y="234"/>
                    </a:cubicBezTo>
                    <a:lnTo>
                      <a:pt x="347" y="228"/>
                    </a:lnTo>
                    <a:cubicBezTo>
                      <a:pt x="579" y="81"/>
                      <a:pt x="635" y="8"/>
                      <a:pt x="636" y="8"/>
                    </a:cubicBezTo>
                    <a:cubicBezTo>
                      <a:pt x="640" y="1"/>
                      <a:pt x="649" y="0"/>
                      <a:pt x="655" y="5"/>
                    </a:cubicBezTo>
                    <a:cubicBezTo>
                      <a:pt x="661" y="9"/>
                      <a:pt x="662" y="18"/>
                      <a:pt x="658" y="24"/>
                    </a:cubicBezTo>
                    <a:cubicBezTo>
                      <a:pt x="655" y="27"/>
                      <a:pt x="600" y="100"/>
                      <a:pt x="361" y="251"/>
                    </a:cubicBezTo>
                    <a:lnTo>
                      <a:pt x="351" y="257"/>
                    </a:lnTo>
                    <a:cubicBezTo>
                      <a:pt x="112" y="406"/>
                      <a:pt x="22" y="425"/>
                      <a:pt x="18" y="426"/>
                    </a:cubicBezTo>
                    <a:cubicBezTo>
                      <a:pt x="17" y="426"/>
                      <a:pt x="16" y="426"/>
                      <a:pt x="15" y="42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5" name="Google Shape;1245;p93"/>
              <p:cNvSpPr/>
              <p:nvPr/>
            </p:nvSpPr>
            <p:spPr>
              <a:xfrm>
                <a:off x="5891212" y="5245100"/>
                <a:ext cx="238125" cy="153987"/>
              </a:xfrm>
              <a:custGeom>
                <a:avLst/>
                <a:gdLst/>
                <a:ahLst/>
                <a:cxnLst/>
                <a:rect l="l" t="t" r="r" b="b"/>
                <a:pathLst>
                  <a:path w="663" h="427" extrusionOk="0">
                    <a:moveTo>
                      <a:pt x="15" y="426"/>
                    </a:moveTo>
                    <a:cubicBezTo>
                      <a:pt x="9" y="426"/>
                      <a:pt x="3" y="421"/>
                      <a:pt x="2" y="415"/>
                    </a:cubicBezTo>
                    <a:cubicBezTo>
                      <a:pt x="0" y="407"/>
                      <a:pt x="5" y="400"/>
                      <a:pt x="13" y="399"/>
                    </a:cubicBezTo>
                    <a:cubicBezTo>
                      <a:pt x="14" y="399"/>
                      <a:pt x="103" y="380"/>
                      <a:pt x="336" y="234"/>
                    </a:cubicBezTo>
                    <a:lnTo>
                      <a:pt x="347" y="228"/>
                    </a:lnTo>
                    <a:cubicBezTo>
                      <a:pt x="579" y="81"/>
                      <a:pt x="635" y="8"/>
                      <a:pt x="636" y="8"/>
                    </a:cubicBezTo>
                    <a:cubicBezTo>
                      <a:pt x="640" y="2"/>
                      <a:pt x="649" y="0"/>
                      <a:pt x="655" y="5"/>
                    </a:cubicBezTo>
                    <a:cubicBezTo>
                      <a:pt x="661" y="9"/>
                      <a:pt x="662" y="18"/>
                      <a:pt x="658" y="24"/>
                    </a:cubicBezTo>
                    <a:cubicBezTo>
                      <a:pt x="655" y="27"/>
                      <a:pt x="600" y="100"/>
                      <a:pt x="361" y="251"/>
                    </a:cubicBezTo>
                    <a:lnTo>
                      <a:pt x="351" y="257"/>
                    </a:lnTo>
                    <a:cubicBezTo>
                      <a:pt x="112" y="407"/>
                      <a:pt x="22" y="425"/>
                      <a:pt x="18" y="426"/>
                    </a:cubicBezTo>
                    <a:cubicBezTo>
                      <a:pt x="17" y="426"/>
                      <a:pt x="16" y="426"/>
                      <a:pt x="15" y="42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6" name="Google Shape;1246;p93"/>
              <p:cNvSpPr/>
              <p:nvPr/>
            </p:nvSpPr>
            <p:spPr>
              <a:xfrm>
                <a:off x="5856287" y="5187950"/>
                <a:ext cx="238125" cy="153987"/>
              </a:xfrm>
              <a:custGeom>
                <a:avLst/>
                <a:gdLst/>
                <a:ahLst/>
                <a:cxnLst/>
                <a:rect l="l" t="t" r="r" b="b"/>
                <a:pathLst>
                  <a:path w="663" h="426" extrusionOk="0">
                    <a:moveTo>
                      <a:pt x="15" y="425"/>
                    </a:moveTo>
                    <a:cubicBezTo>
                      <a:pt x="9" y="425"/>
                      <a:pt x="3" y="421"/>
                      <a:pt x="2" y="414"/>
                    </a:cubicBezTo>
                    <a:cubicBezTo>
                      <a:pt x="0" y="407"/>
                      <a:pt x="5" y="400"/>
                      <a:pt x="13" y="398"/>
                    </a:cubicBezTo>
                    <a:cubicBezTo>
                      <a:pt x="13" y="398"/>
                      <a:pt x="103" y="379"/>
                      <a:pt x="336" y="234"/>
                    </a:cubicBezTo>
                    <a:lnTo>
                      <a:pt x="347" y="227"/>
                    </a:lnTo>
                    <a:cubicBezTo>
                      <a:pt x="579" y="80"/>
                      <a:pt x="635" y="8"/>
                      <a:pt x="635" y="7"/>
                    </a:cubicBezTo>
                    <a:cubicBezTo>
                      <a:pt x="640" y="1"/>
                      <a:pt x="649" y="0"/>
                      <a:pt x="655" y="4"/>
                    </a:cubicBezTo>
                    <a:cubicBezTo>
                      <a:pt x="661" y="9"/>
                      <a:pt x="662" y="17"/>
                      <a:pt x="657" y="24"/>
                    </a:cubicBezTo>
                    <a:cubicBezTo>
                      <a:pt x="655" y="27"/>
                      <a:pt x="599" y="100"/>
                      <a:pt x="361" y="250"/>
                    </a:cubicBezTo>
                    <a:lnTo>
                      <a:pt x="351" y="257"/>
                    </a:lnTo>
                    <a:cubicBezTo>
                      <a:pt x="112" y="406"/>
                      <a:pt x="21" y="424"/>
                      <a:pt x="18" y="425"/>
                    </a:cubicBezTo>
                    <a:cubicBezTo>
                      <a:pt x="17" y="425"/>
                      <a:pt x="16" y="425"/>
                      <a:pt x="15" y="42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47" name="Google Shape;1247;p93"/>
              <p:cNvSpPr/>
              <p:nvPr/>
            </p:nvSpPr>
            <p:spPr>
              <a:xfrm>
                <a:off x="6005512" y="5357812"/>
                <a:ext cx="536575" cy="760411"/>
              </a:xfrm>
              <a:custGeom>
                <a:avLst/>
                <a:gdLst/>
                <a:ahLst/>
                <a:cxnLst/>
                <a:rect l="l" t="t" r="r" b="b"/>
                <a:pathLst>
                  <a:path w="1490" h="2114" extrusionOk="0">
                    <a:moveTo>
                      <a:pt x="342" y="85"/>
                    </a:moveTo>
                    <a:lnTo>
                      <a:pt x="1439" y="1826"/>
                    </a:lnTo>
                    <a:cubicBezTo>
                      <a:pt x="1489" y="1906"/>
                      <a:pt x="1465" y="2013"/>
                      <a:pt x="1385" y="2063"/>
                    </a:cubicBezTo>
                    <a:cubicBezTo>
                      <a:pt x="1305" y="2113"/>
                      <a:pt x="1198" y="2089"/>
                      <a:pt x="1148" y="2009"/>
                    </a:cubicBezTo>
                    <a:lnTo>
                      <a:pt x="50" y="268"/>
                    </a:lnTo>
                    <a:cubicBezTo>
                      <a:pt x="0" y="188"/>
                      <a:pt x="24" y="82"/>
                      <a:pt x="104" y="31"/>
                    </a:cubicBezTo>
                    <a:cubicBezTo>
                      <a:pt x="145" y="6"/>
                      <a:pt x="191" y="0"/>
                      <a:pt x="234" y="9"/>
                    </a:cubicBezTo>
                    <a:cubicBezTo>
                      <a:pt x="277" y="19"/>
                      <a:pt x="316" y="45"/>
                      <a:pt x="342" y="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248" name="Google Shape;1248;p93"/>
            <p:cNvGrpSpPr/>
            <p:nvPr/>
          </p:nvGrpSpPr>
          <p:grpSpPr>
            <a:xfrm rot="1723265">
              <a:off x="6758569" y="1586793"/>
              <a:ext cx="616726" cy="294504"/>
              <a:chOff x="3406775" y="2479675"/>
              <a:chExt cx="847727" cy="404813"/>
            </a:xfrm>
          </p:grpSpPr>
          <p:sp>
            <p:nvSpPr>
              <p:cNvPr id="1249" name="Google Shape;1249;p93"/>
              <p:cNvSpPr/>
              <p:nvPr/>
            </p:nvSpPr>
            <p:spPr>
              <a:xfrm>
                <a:off x="3406775" y="2479675"/>
                <a:ext cx="847727" cy="295276"/>
              </a:xfrm>
              <a:custGeom>
                <a:avLst/>
                <a:gdLst/>
                <a:ahLst/>
                <a:cxnLst/>
                <a:rect l="l" t="t" r="r" b="b"/>
                <a:pathLst>
                  <a:path w="2353" h="820" extrusionOk="0">
                    <a:moveTo>
                      <a:pt x="2352" y="690"/>
                    </a:moveTo>
                    <a:cubicBezTo>
                      <a:pt x="2302" y="733"/>
                      <a:pt x="2253" y="776"/>
                      <a:pt x="2203" y="819"/>
                    </a:cubicBezTo>
                    <a:cubicBezTo>
                      <a:pt x="2109" y="752"/>
                      <a:pt x="2051" y="632"/>
                      <a:pt x="2068" y="516"/>
                    </a:cubicBezTo>
                    <a:cubicBezTo>
                      <a:pt x="1955" y="567"/>
                      <a:pt x="1805" y="502"/>
                      <a:pt x="1766" y="384"/>
                    </a:cubicBezTo>
                    <a:cubicBezTo>
                      <a:pt x="1711" y="450"/>
                      <a:pt x="1613" y="476"/>
                      <a:pt x="1533" y="446"/>
                    </a:cubicBezTo>
                    <a:cubicBezTo>
                      <a:pt x="1452" y="417"/>
                      <a:pt x="1395" y="334"/>
                      <a:pt x="1395" y="249"/>
                    </a:cubicBezTo>
                    <a:cubicBezTo>
                      <a:pt x="1258" y="326"/>
                      <a:pt x="1065" y="285"/>
                      <a:pt x="972" y="159"/>
                    </a:cubicBezTo>
                    <a:cubicBezTo>
                      <a:pt x="894" y="252"/>
                      <a:pt x="740" y="269"/>
                      <a:pt x="643" y="195"/>
                    </a:cubicBezTo>
                    <a:cubicBezTo>
                      <a:pt x="606" y="336"/>
                      <a:pt x="453" y="436"/>
                      <a:pt x="309" y="413"/>
                    </a:cubicBezTo>
                    <a:cubicBezTo>
                      <a:pt x="336" y="483"/>
                      <a:pt x="328" y="566"/>
                      <a:pt x="287" y="630"/>
                    </a:cubicBezTo>
                    <a:cubicBezTo>
                      <a:pt x="258" y="676"/>
                      <a:pt x="212" y="711"/>
                      <a:pt x="160" y="728"/>
                    </a:cubicBezTo>
                    <a:cubicBezTo>
                      <a:pt x="107" y="698"/>
                      <a:pt x="53" y="668"/>
                      <a:pt x="0" y="639"/>
                    </a:cubicBezTo>
                    <a:cubicBezTo>
                      <a:pt x="56" y="630"/>
                      <a:pt x="108" y="603"/>
                      <a:pt x="146" y="561"/>
                    </a:cubicBezTo>
                    <a:cubicBezTo>
                      <a:pt x="208" y="493"/>
                      <a:pt x="227" y="389"/>
                      <a:pt x="193" y="304"/>
                    </a:cubicBezTo>
                    <a:cubicBezTo>
                      <a:pt x="363" y="310"/>
                      <a:pt x="526" y="172"/>
                      <a:pt x="548" y="3"/>
                    </a:cubicBezTo>
                    <a:cubicBezTo>
                      <a:pt x="665" y="124"/>
                      <a:pt x="885" y="123"/>
                      <a:pt x="1001" y="0"/>
                    </a:cubicBezTo>
                    <a:cubicBezTo>
                      <a:pt x="1095" y="135"/>
                      <a:pt x="1303" y="172"/>
                      <a:pt x="1439" y="78"/>
                    </a:cubicBezTo>
                    <a:cubicBezTo>
                      <a:pt x="1455" y="156"/>
                      <a:pt x="1513" y="224"/>
                      <a:pt x="1587" y="251"/>
                    </a:cubicBezTo>
                    <a:cubicBezTo>
                      <a:pt x="1662" y="278"/>
                      <a:pt x="1750" y="263"/>
                      <a:pt x="1812" y="213"/>
                    </a:cubicBezTo>
                    <a:cubicBezTo>
                      <a:pt x="1869" y="353"/>
                      <a:pt x="2044" y="432"/>
                      <a:pt x="2187" y="382"/>
                    </a:cubicBezTo>
                    <a:cubicBezTo>
                      <a:pt x="2147" y="497"/>
                      <a:pt x="2230" y="639"/>
                      <a:pt x="2351" y="660"/>
                    </a:cubicBezTo>
                    <a:cubicBezTo>
                      <a:pt x="2350" y="670"/>
                      <a:pt x="2351" y="680"/>
                      <a:pt x="2352" y="69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50" name="Google Shape;1250;p93"/>
              <p:cNvSpPr/>
              <p:nvPr/>
            </p:nvSpPr>
            <p:spPr>
              <a:xfrm>
                <a:off x="3463925" y="2536825"/>
                <a:ext cx="736601" cy="347663"/>
              </a:xfrm>
              <a:custGeom>
                <a:avLst/>
                <a:gdLst/>
                <a:ahLst/>
                <a:cxnLst/>
                <a:rect l="l" t="t" r="r" b="b"/>
                <a:pathLst>
                  <a:path w="2044" h="965" extrusionOk="0">
                    <a:moveTo>
                      <a:pt x="2043" y="660"/>
                    </a:moveTo>
                    <a:cubicBezTo>
                      <a:pt x="1927" y="762"/>
                      <a:pt x="1810" y="863"/>
                      <a:pt x="1694" y="964"/>
                    </a:cubicBezTo>
                    <a:cubicBezTo>
                      <a:pt x="1673" y="860"/>
                      <a:pt x="1604" y="767"/>
                      <a:pt x="1512" y="717"/>
                    </a:cubicBezTo>
                    <a:cubicBezTo>
                      <a:pt x="1416" y="665"/>
                      <a:pt x="1296" y="658"/>
                      <a:pt x="1195" y="701"/>
                    </a:cubicBezTo>
                    <a:cubicBezTo>
                      <a:pt x="1114" y="549"/>
                      <a:pt x="927" y="462"/>
                      <a:pt x="759" y="497"/>
                    </a:cubicBezTo>
                    <a:cubicBezTo>
                      <a:pt x="604" y="529"/>
                      <a:pt x="476" y="662"/>
                      <a:pt x="445" y="817"/>
                    </a:cubicBezTo>
                    <a:cubicBezTo>
                      <a:pt x="297" y="734"/>
                      <a:pt x="148" y="651"/>
                      <a:pt x="0" y="569"/>
                    </a:cubicBezTo>
                    <a:cubicBezTo>
                      <a:pt x="52" y="552"/>
                      <a:pt x="98" y="517"/>
                      <a:pt x="127" y="471"/>
                    </a:cubicBezTo>
                    <a:cubicBezTo>
                      <a:pt x="168" y="407"/>
                      <a:pt x="176" y="324"/>
                      <a:pt x="149" y="254"/>
                    </a:cubicBezTo>
                    <a:cubicBezTo>
                      <a:pt x="293" y="277"/>
                      <a:pt x="446" y="177"/>
                      <a:pt x="483" y="36"/>
                    </a:cubicBezTo>
                    <a:cubicBezTo>
                      <a:pt x="580" y="110"/>
                      <a:pt x="734" y="93"/>
                      <a:pt x="812" y="0"/>
                    </a:cubicBezTo>
                    <a:cubicBezTo>
                      <a:pt x="905" y="126"/>
                      <a:pt x="1098" y="167"/>
                      <a:pt x="1235" y="90"/>
                    </a:cubicBezTo>
                    <a:cubicBezTo>
                      <a:pt x="1235" y="175"/>
                      <a:pt x="1292" y="258"/>
                      <a:pt x="1373" y="287"/>
                    </a:cubicBezTo>
                    <a:cubicBezTo>
                      <a:pt x="1453" y="317"/>
                      <a:pt x="1551" y="291"/>
                      <a:pt x="1606" y="225"/>
                    </a:cubicBezTo>
                    <a:cubicBezTo>
                      <a:pt x="1645" y="343"/>
                      <a:pt x="1795" y="408"/>
                      <a:pt x="1908" y="357"/>
                    </a:cubicBezTo>
                    <a:cubicBezTo>
                      <a:pt x="1891" y="473"/>
                      <a:pt x="1949" y="593"/>
                      <a:pt x="2043" y="66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51" name="Google Shape;1251;p93"/>
              <p:cNvSpPr/>
              <p:nvPr/>
            </p:nvSpPr>
            <p:spPr>
              <a:xfrm>
                <a:off x="3738562" y="2557462"/>
                <a:ext cx="23812" cy="130175"/>
              </a:xfrm>
              <a:custGeom>
                <a:avLst/>
                <a:gdLst/>
                <a:ahLst/>
                <a:cxnLst/>
                <a:rect l="l" t="t" r="r" b="b"/>
                <a:pathLst>
                  <a:path w="64" h="362" extrusionOk="0">
                    <a:moveTo>
                      <a:pt x="16" y="361"/>
                    </a:moveTo>
                    <a:cubicBezTo>
                      <a:pt x="15" y="361"/>
                      <a:pt x="15" y="361"/>
                      <a:pt x="14" y="360"/>
                    </a:cubicBezTo>
                    <a:cubicBezTo>
                      <a:pt x="6" y="360"/>
                      <a:pt x="0" y="352"/>
                      <a:pt x="1" y="344"/>
                    </a:cubicBezTo>
                    <a:lnTo>
                      <a:pt x="33" y="14"/>
                    </a:lnTo>
                    <a:cubicBezTo>
                      <a:pt x="33" y="6"/>
                      <a:pt x="41" y="0"/>
                      <a:pt x="49" y="1"/>
                    </a:cubicBezTo>
                    <a:cubicBezTo>
                      <a:pt x="57" y="1"/>
                      <a:pt x="63" y="9"/>
                      <a:pt x="62" y="17"/>
                    </a:cubicBezTo>
                    <a:lnTo>
                      <a:pt x="30" y="347"/>
                    </a:lnTo>
                    <a:cubicBezTo>
                      <a:pt x="30" y="355"/>
                      <a:pt x="23" y="361"/>
                      <a:pt x="16" y="3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52" name="Google Shape;1252;p93"/>
              <p:cNvSpPr/>
              <p:nvPr/>
            </p:nvSpPr>
            <p:spPr>
              <a:xfrm>
                <a:off x="3760787" y="2632075"/>
                <a:ext cx="15875" cy="55562"/>
              </a:xfrm>
              <a:custGeom>
                <a:avLst/>
                <a:gdLst/>
                <a:ahLst/>
                <a:cxnLst/>
                <a:rect l="l" t="t" r="r" b="b"/>
                <a:pathLst>
                  <a:path w="46" h="153" extrusionOk="0">
                    <a:moveTo>
                      <a:pt x="16" y="152"/>
                    </a:moveTo>
                    <a:cubicBezTo>
                      <a:pt x="16" y="152"/>
                      <a:pt x="15" y="152"/>
                      <a:pt x="15" y="151"/>
                    </a:cubicBezTo>
                    <a:cubicBezTo>
                      <a:pt x="6" y="151"/>
                      <a:pt x="0" y="143"/>
                      <a:pt x="1" y="135"/>
                    </a:cubicBezTo>
                    <a:lnTo>
                      <a:pt x="14" y="14"/>
                    </a:lnTo>
                    <a:cubicBezTo>
                      <a:pt x="15" y="5"/>
                      <a:pt x="23" y="0"/>
                      <a:pt x="31" y="0"/>
                    </a:cubicBezTo>
                    <a:cubicBezTo>
                      <a:pt x="39" y="1"/>
                      <a:pt x="45" y="9"/>
                      <a:pt x="44" y="17"/>
                    </a:cubicBezTo>
                    <a:lnTo>
                      <a:pt x="31" y="138"/>
                    </a:lnTo>
                    <a:cubicBezTo>
                      <a:pt x="30" y="146"/>
                      <a:pt x="24" y="152"/>
                      <a:pt x="16" y="15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53" name="Google Shape;1253;p93"/>
              <p:cNvSpPr/>
              <p:nvPr/>
            </p:nvSpPr>
            <p:spPr>
              <a:xfrm>
                <a:off x="3894137" y="2654300"/>
                <a:ext cx="53975" cy="112712"/>
              </a:xfrm>
              <a:custGeom>
                <a:avLst/>
                <a:gdLst/>
                <a:ahLst/>
                <a:cxnLst/>
                <a:rect l="l" t="t" r="r" b="b"/>
                <a:pathLst>
                  <a:path w="152" h="311" extrusionOk="0">
                    <a:moveTo>
                      <a:pt x="17" y="310"/>
                    </a:moveTo>
                    <a:cubicBezTo>
                      <a:pt x="15" y="310"/>
                      <a:pt x="13" y="310"/>
                      <a:pt x="12" y="309"/>
                    </a:cubicBezTo>
                    <a:cubicBezTo>
                      <a:pt x="4" y="306"/>
                      <a:pt x="0" y="297"/>
                      <a:pt x="4" y="290"/>
                    </a:cubicBezTo>
                    <a:lnTo>
                      <a:pt x="121" y="11"/>
                    </a:lnTo>
                    <a:cubicBezTo>
                      <a:pt x="124" y="3"/>
                      <a:pt x="133" y="0"/>
                      <a:pt x="140" y="3"/>
                    </a:cubicBezTo>
                    <a:cubicBezTo>
                      <a:pt x="148" y="6"/>
                      <a:pt x="151" y="15"/>
                      <a:pt x="148" y="22"/>
                    </a:cubicBezTo>
                    <a:lnTo>
                      <a:pt x="31" y="301"/>
                    </a:lnTo>
                    <a:cubicBezTo>
                      <a:pt x="29" y="307"/>
                      <a:pt x="23" y="310"/>
                      <a:pt x="17" y="31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254" name="Google Shape;1254;p93"/>
            <p:cNvSpPr/>
            <p:nvPr/>
          </p:nvSpPr>
          <p:spPr>
            <a:xfrm>
              <a:off x="7063488" y="3527587"/>
              <a:ext cx="455611" cy="538163"/>
            </a:xfrm>
            <a:custGeom>
              <a:avLst/>
              <a:gdLst/>
              <a:ahLst/>
              <a:cxnLst/>
              <a:rect l="l" t="t" r="r" b="b"/>
              <a:pathLst>
                <a:path w="1266" h="1493" extrusionOk="0">
                  <a:moveTo>
                    <a:pt x="1265" y="180"/>
                  </a:moveTo>
                  <a:lnTo>
                    <a:pt x="1205" y="1492"/>
                  </a:lnTo>
                  <a:lnTo>
                    <a:pt x="796" y="1353"/>
                  </a:lnTo>
                  <a:lnTo>
                    <a:pt x="829" y="1108"/>
                  </a:lnTo>
                  <a:lnTo>
                    <a:pt x="520" y="1003"/>
                  </a:lnTo>
                  <a:lnTo>
                    <a:pt x="391" y="1216"/>
                  </a:lnTo>
                  <a:lnTo>
                    <a:pt x="0" y="1083"/>
                  </a:lnTo>
                  <a:lnTo>
                    <a:pt x="736" y="0"/>
                  </a:lnTo>
                  <a:lnTo>
                    <a:pt x="1265" y="180"/>
                  </a:lnTo>
                  <a:close/>
                  <a:moveTo>
                    <a:pt x="860" y="880"/>
                  </a:moveTo>
                  <a:lnTo>
                    <a:pt x="924" y="320"/>
                  </a:lnTo>
                  <a:lnTo>
                    <a:pt x="629" y="802"/>
                  </a:lnTo>
                  <a:lnTo>
                    <a:pt x="860" y="880"/>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cxnSp>
          <p:nvCxnSpPr>
            <p:cNvPr id="1255" name="Google Shape;1255;p93"/>
            <p:cNvCxnSpPr/>
            <p:nvPr/>
          </p:nvCxnSpPr>
          <p:spPr>
            <a:xfrm flipH="1">
              <a:off x="7126467" y="3691063"/>
              <a:ext cx="152100" cy="211200"/>
            </a:xfrm>
            <a:prstGeom prst="straightConnector1">
              <a:avLst/>
            </a:prstGeom>
            <a:solidFill>
              <a:schemeClr val="lt2"/>
            </a:solidFill>
            <a:ln w="9525" cap="flat" cmpd="sng">
              <a:solidFill>
                <a:schemeClr val="dk1"/>
              </a:solidFill>
              <a:prstDash val="solid"/>
              <a:round/>
              <a:headEnd type="none" w="med" len="med"/>
              <a:tailEnd type="none" w="med" len="med"/>
            </a:ln>
          </p:spPr>
        </p:cxnSp>
        <p:sp>
          <p:nvSpPr>
            <p:cNvPr id="1256" name="Google Shape;1256;p93"/>
            <p:cNvSpPr/>
            <p:nvPr/>
          </p:nvSpPr>
          <p:spPr>
            <a:xfrm>
              <a:off x="7571650" y="3056537"/>
              <a:ext cx="293687" cy="392112"/>
            </a:xfrm>
            <a:custGeom>
              <a:avLst/>
              <a:gdLst/>
              <a:ahLst/>
              <a:cxnLst/>
              <a:rect l="l" t="t" r="r" b="b"/>
              <a:pathLst>
                <a:path w="816" h="1088" extrusionOk="0">
                  <a:moveTo>
                    <a:pt x="635" y="654"/>
                  </a:moveTo>
                  <a:lnTo>
                    <a:pt x="0" y="1087"/>
                  </a:lnTo>
                  <a:lnTo>
                    <a:pt x="238" y="627"/>
                  </a:lnTo>
                  <a:lnTo>
                    <a:pt x="104" y="565"/>
                  </a:lnTo>
                  <a:lnTo>
                    <a:pt x="388" y="0"/>
                  </a:lnTo>
                  <a:lnTo>
                    <a:pt x="815" y="201"/>
                  </a:lnTo>
                  <a:lnTo>
                    <a:pt x="428" y="556"/>
                  </a:lnTo>
                  <a:lnTo>
                    <a:pt x="635" y="654"/>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57" name="Google Shape;1257;p93"/>
            <p:cNvSpPr/>
            <p:nvPr/>
          </p:nvSpPr>
          <p:spPr>
            <a:xfrm>
              <a:off x="7408137" y="3100987"/>
              <a:ext cx="147637" cy="317499"/>
            </a:xfrm>
            <a:custGeom>
              <a:avLst/>
              <a:gdLst/>
              <a:ahLst/>
              <a:cxnLst/>
              <a:rect l="l" t="t" r="r" b="b"/>
              <a:pathLst>
                <a:path w="410" h="881" extrusionOk="0">
                  <a:moveTo>
                    <a:pt x="409" y="355"/>
                  </a:moveTo>
                  <a:lnTo>
                    <a:pt x="178" y="880"/>
                  </a:lnTo>
                  <a:lnTo>
                    <a:pt x="148" y="496"/>
                  </a:lnTo>
                  <a:lnTo>
                    <a:pt x="41" y="509"/>
                  </a:lnTo>
                  <a:lnTo>
                    <a:pt x="0" y="42"/>
                  </a:lnTo>
                  <a:lnTo>
                    <a:pt x="345" y="0"/>
                  </a:lnTo>
                  <a:lnTo>
                    <a:pt x="241" y="376"/>
                  </a:lnTo>
                  <a:lnTo>
                    <a:pt x="409" y="355"/>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sp>
        <p:nvSpPr>
          <p:cNvPr id="1262" name="Google Shape;1262;p94"/>
          <p:cNvSpPr txBox="1">
            <a:spLocks noGrp="1"/>
          </p:cNvSpPr>
          <p:nvPr>
            <p:ph type="title"/>
          </p:nvPr>
        </p:nvSpPr>
        <p:spPr>
          <a:xfrm>
            <a:off x="367950" y="160025"/>
            <a:ext cx="3851100" cy="176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Chat</a:t>
            </a:r>
            <a:endParaRPr/>
          </a:p>
        </p:txBody>
      </p:sp>
      <p:grpSp>
        <p:nvGrpSpPr>
          <p:cNvPr id="1263" name="Google Shape;1263;p94"/>
          <p:cNvGrpSpPr/>
          <p:nvPr/>
        </p:nvGrpSpPr>
        <p:grpSpPr>
          <a:xfrm>
            <a:off x="117263" y="3386971"/>
            <a:ext cx="2459516" cy="2053904"/>
            <a:chOff x="117263" y="3386971"/>
            <a:chExt cx="2459516" cy="2053904"/>
          </a:xfrm>
        </p:grpSpPr>
        <p:grpSp>
          <p:nvGrpSpPr>
            <p:cNvPr id="1264" name="Google Shape;1264;p94"/>
            <p:cNvGrpSpPr/>
            <p:nvPr/>
          </p:nvGrpSpPr>
          <p:grpSpPr>
            <a:xfrm>
              <a:off x="117263" y="3570122"/>
              <a:ext cx="1357069" cy="1870754"/>
              <a:chOff x="977454" y="2974229"/>
              <a:chExt cx="1381944" cy="1905045"/>
            </a:xfrm>
          </p:grpSpPr>
          <p:sp>
            <p:nvSpPr>
              <p:cNvPr id="1265" name="Google Shape;1265;p94"/>
              <p:cNvSpPr/>
              <p:nvPr/>
            </p:nvSpPr>
            <p:spPr>
              <a:xfrm rot="521750">
                <a:off x="1230925" y="3080300"/>
                <a:ext cx="1055656" cy="1043502"/>
              </a:xfrm>
              <a:custGeom>
                <a:avLst/>
                <a:gdLst/>
                <a:ahLst/>
                <a:cxnLst/>
                <a:rect l="l" t="t" r="r" b="b"/>
                <a:pathLst>
                  <a:path w="1528" h="1511" extrusionOk="0">
                    <a:moveTo>
                      <a:pt x="1390" y="1027"/>
                    </a:moveTo>
                    <a:lnTo>
                      <a:pt x="1390" y="1027"/>
                    </a:lnTo>
                    <a:cubicBezTo>
                      <a:pt x="1268" y="1338"/>
                      <a:pt x="948" y="1510"/>
                      <a:pt x="634" y="1452"/>
                    </a:cubicBezTo>
                    <a:lnTo>
                      <a:pt x="634" y="1452"/>
                    </a:lnTo>
                    <a:cubicBezTo>
                      <a:pt x="590" y="1445"/>
                      <a:pt x="548" y="1433"/>
                      <a:pt x="507" y="1416"/>
                    </a:cubicBezTo>
                    <a:lnTo>
                      <a:pt x="507" y="1416"/>
                    </a:lnTo>
                    <a:cubicBezTo>
                      <a:pt x="465" y="1400"/>
                      <a:pt x="426" y="1380"/>
                      <a:pt x="389" y="1357"/>
                    </a:cubicBezTo>
                    <a:lnTo>
                      <a:pt x="389" y="1357"/>
                    </a:lnTo>
                    <a:cubicBezTo>
                      <a:pt x="119" y="1184"/>
                      <a:pt x="0" y="838"/>
                      <a:pt x="121" y="527"/>
                    </a:cubicBezTo>
                    <a:lnTo>
                      <a:pt x="121" y="527"/>
                    </a:lnTo>
                    <a:cubicBezTo>
                      <a:pt x="258" y="174"/>
                      <a:pt x="653" y="0"/>
                      <a:pt x="1004" y="138"/>
                    </a:cubicBezTo>
                    <a:lnTo>
                      <a:pt x="1004" y="138"/>
                    </a:lnTo>
                    <a:cubicBezTo>
                      <a:pt x="1354" y="276"/>
                      <a:pt x="1527" y="674"/>
                      <a:pt x="1390" y="1027"/>
                    </a:cubicBezTo>
                    <a:close/>
                    <a:moveTo>
                      <a:pt x="1279" y="983"/>
                    </a:moveTo>
                    <a:lnTo>
                      <a:pt x="1279" y="983"/>
                    </a:lnTo>
                    <a:cubicBezTo>
                      <a:pt x="1393" y="692"/>
                      <a:pt x="1249" y="364"/>
                      <a:pt x="961" y="250"/>
                    </a:cubicBezTo>
                    <a:lnTo>
                      <a:pt x="961" y="250"/>
                    </a:lnTo>
                    <a:cubicBezTo>
                      <a:pt x="672" y="136"/>
                      <a:pt x="344" y="280"/>
                      <a:pt x="232" y="572"/>
                    </a:cubicBezTo>
                    <a:lnTo>
                      <a:pt x="232" y="572"/>
                    </a:lnTo>
                    <a:cubicBezTo>
                      <a:pt x="118" y="862"/>
                      <a:pt x="261" y="1191"/>
                      <a:pt x="551" y="1303"/>
                    </a:cubicBezTo>
                    <a:lnTo>
                      <a:pt x="551" y="1303"/>
                    </a:lnTo>
                    <a:cubicBezTo>
                      <a:pt x="840" y="1418"/>
                      <a:pt x="1165" y="1274"/>
                      <a:pt x="1279" y="98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66" name="Google Shape;1266;p94"/>
              <p:cNvSpPr/>
              <p:nvPr/>
            </p:nvSpPr>
            <p:spPr>
              <a:xfrm rot="521759">
                <a:off x="1026592" y="4170439"/>
                <a:ext cx="413743" cy="681474"/>
              </a:xfrm>
              <a:custGeom>
                <a:avLst/>
                <a:gdLst/>
                <a:ahLst/>
                <a:cxnLst/>
                <a:rect l="l" t="t" r="r" b="b"/>
                <a:pathLst>
                  <a:path w="600" h="986" extrusionOk="0">
                    <a:moveTo>
                      <a:pt x="342" y="850"/>
                    </a:moveTo>
                    <a:lnTo>
                      <a:pt x="342" y="850"/>
                    </a:lnTo>
                    <a:cubicBezTo>
                      <a:pt x="311" y="939"/>
                      <a:pt x="214" y="985"/>
                      <a:pt x="126" y="951"/>
                    </a:cubicBezTo>
                    <a:lnTo>
                      <a:pt x="126" y="951"/>
                    </a:lnTo>
                    <a:cubicBezTo>
                      <a:pt x="41" y="918"/>
                      <a:pt x="0" y="822"/>
                      <a:pt x="33" y="737"/>
                    </a:cubicBezTo>
                    <a:lnTo>
                      <a:pt x="33" y="737"/>
                    </a:lnTo>
                    <a:cubicBezTo>
                      <a:pt x="33" y="735"/>
                      <a:pt x="34" y="732"/>
                      <a:pt x="35" y="730"/>
                    </a:cubicBezTo>
                    <a:lnTo>
                      <a:pt x="355" y="0"/>
                    </a:lnTo>
                    <a:lnTo>
                      <a:pt x="419" y="26"/>
                    </a:lnTo>
                    <a:lnTo>
                      <a:pt x="535" y="71"/>
                    </a:lnTo>
                    <a:lnTo>
                      <a:pt x="599" y="97"/>
                    </a:lnTo>
                    <a:lnTo>
                      <a:pt x="342" y="850"/>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67" name="Google Shape;1267;p94"/>
              <p:cNvSpPr/>
              <p:nvPr/>
            </p:nvSpPr>
            <p:spPr>
              <a:xfrm rot="521754">
                <a:off x="1410750" y="3984039"/>
                <a:ext cx="188618" cy="118647"/>
              </a:xfrm>
              <a:custGeom>
                <a:avLst/>
                <a:gdLst/>
                <a:ahLst/>
                <a:cxnLst/>
                <a:rect l="l" t="t" r="r" b="b"/>
                <a:pathLst>
                  <a:path w="274" h="170" extrusionOk="0">
                    <a:moveTo>
                      <a:pt x="273" y="95"/>
                    </a:moveTo>
                    <a:lnTo>
                      <a:pt x="243" y="169"/>
                    </a:lnTo>
                    <a:lnTo>
                      <a:pt x="179" y="144"/>
                    </a:lnTo>
                    <a:lnTo>
                      <a:pt x="64" y="99"/>
                    </a:lnTo>
                    <a:lnTo>
                      <a:pt x="0" y="73"/>
                    </a:lnTo>
                    <a:lnTo>
                      <a:pt x="28" y="0"/>
                    </a:lnTo>
                    <a:lnTo>
                      <a:pt x="28" y="0"/>
                    </a:lnTo>
                    <a:cubicBezTo>
                      <a:pt x="65" y="23"/>
                      <a:pt x="104" y="43"/>
                      <a:pt x="146" y="59"/>
                    </a:cubicBezTo>
                    <a:lnTo>
                      <a:pt x="146" y="59"/>
                    </a:lnTo>
                    <a:cubicBezTo>
                      <a:pt x="187" y="76"/>
                      <a:pt x="229" y="88"/>
                      <a:pt x="273" y="95"/>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68" name="Google Shape;1268;p94"/>
              <p:cNvSpPr/>
              <p:nvPr/>
            </p:nvSpPr>
            <p:spPr>
              <a:xfrm rot="521749">
                <a:off x="1373369" y="4043500"/>
                <a:ext cx="149068" cy="203831"/>
              </a:xfrm>
              <a:custGeom>
                <a:avLst/>
                <a:gdLst/>
                <a:ahLst/>
                <a:cxnLst/>
                <a:rect l="l" t="t" r="r" b="b"/>
                <a:pathLst>
                  <a:path w="214" h="297" extrusionOk="0">
                    <a:moveTo>
                      <a:pt x="0" y="251"/>
                    </a:moveTo>
                    <a:lnTo>
                      <a:pt x="98" y="0"/>
                    </a:lnTo>
                    <a:lnTo>
                      <a:pt x="213" y="45"/>
                    </a:lnTo>
                    <a:lnTo>
                      <a:pt x="116" y="296"/>
                    </a:lnTo>
                    <a:lnTo>
                      <a:pt x="0" y="251"/>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69" name="Google Shape;1269;p94"/>
              <p:cNvSpPr/>
              <p:nvPr/>
            </p:nvSpPr>
            <p:spPr>
              <a:xfrm rot="521759">
                <a:off x="1278146" y="4228653"/>
                <a:ext cx="194702" cy="76056"/>
              </a:xfrm>
              <a:custGeom>
                <a:avLst/>
                <a:gdLst/>
                <a:ahLst/>
                <a:cxnLst/>
                <a:rect l="l" t="t" r="r" b="b"/>
                <a:pathLst>
                  <a:path w="282" h="112" extrusionOk="0">
                    <a:moveTo>
                      <a:pt x="268" y="111"/>
                    </a:moveTo>
                    <a:lnTo>
                      <a:pt x="268" y="111"/>
                    </a:lnTo>
                    <a:lnTo>
                      <a:pt x="268" y="111"/>
                    </a:lnTo>
                    <a:lnTo>
                      <a:pt x="268" y="111"/>
                    </a:lnTo>
                    <a:cubicBezTo>
                      <a:pt x="176" y="105"/>
                      <a:pt x="86" y="75"/>
                      <a:pt x="8" y="26"/>
                    </a:cubicBezTo>
                    <a:lnTo>
                      <a:pt x="8" y="26"/>
                    </a:lnTo>
                    <a:cubicBezTo>
                      <a:pt x="3" y="22"/>
                      <a:pt x="0" y="13"/>
                      <a:pt x="4" y="7"/>
                    </a:cubicBezTo>
                    <a:lnTo>
                      <a:pt x="4" y="7"/>
                    </a:lnTo>
                    <a:cubicBezTo>
                      <a:pt x="8" y="1"/>
                      <a:pt x="16" y="0"/>
                      <a:pt x="22" y="3"/>
                    </a:cubicBezTo>
                    <a:lnTo>
                      <a:pt x="22" y="3"/>
                    </a:lnTo>
                    <a:cubicBezTo>
                      <a:pt x="96" y="50"/>
                      <a:pt x="181" y="78"/>
                      <a:pt x="269" y="85"/>
                    </a:cubicBezTo>
                    <a:lnTo>
                      <a:pt x="269" y="85"/>
                    </a:lnTo>
                    <a:cubicBezTo>
                      <a:pt x="276" y="85"/>
                      <a:pt x="281" y="90"/>
                      <a:pt x="281" y="98"/>
                    </a:cubicBezTo>
                    <a:lnTo>
                      <a:pt x="281" y="98"/>
                    </a:lnTo>
                    <a:cubicBezTo>
                      <a:pt x="280" y="106"/>
                      <a:pt x="275" y="111"/>
                      <a:pt x="268"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70" name="Google Shape;1270;p94"/>
              <p:cNvSpPr/>
              <p:nvPr/>
            </p:nvSpPr>
            <p:spPr>
              <a:xfrm rot="521754">
                <a:off x="1239954" y="4273038"/>
                <a:ext cx="206871" cy="85184"/>
              </a:xfrm>
              <a:custGeom>
                <a:avLst/>
                <a:gdLst/>
                <a:ahLst/>
                <a:cxnLst/>
                <a:rect l="l" t="t" r="r" b="b"/>
                <a:pathLst>
                  <a:path w="301" h="125" extrusionOk="0">
                    <a:moveTo>
                      <a:pt x="285" y="124"/>
                    </a:moveTo>
                    <a:lnTo>
                      <a:pt x="285" y="124"/>
                    </a:lnTo>
                    <a:lnTo>
                      <a:pt x="285" y="124"/>
                    </a:lnTo>
                    <a:lnTo>
                      <a:pt x="285" y="124"/>
                    </a:lnTo>
                    <a:cubicBezTo>
                      <a:pt x="187" y="111"/>
                      <a:pt x="93" y="77"/>
                      <a:pt x="9" y="27"/>
                    </a:cubicBezTo>
                    <a:lnTo>
                      <a:pt x="9" y="27"/>
                    </a:lnTo>
                    <a:cubicBezTo>
                      <a:pt x="2" y="24"/>
                      <a:pt x="0" y="16"/>
                      <a:pt x="3" y="9"/>
                    </a:cubicBezTo>
                    <a:lnTo>
                      <a:pt x="3" y="9"/>
                    </a:lnTo>
                    <a:cubicBezTo>
                      <a:pt x="8" y="3"/>
                      <a:pt x="16" y="0"/>
                      <a:pt x="20" y="5"/>
                    </a:cubicBezTo>
                    <a:lnTo>
                      <a:pt x="20" y="5"/>
                    </a:lnTo>
                    <a:cubicBezTo>
                      <a:pt x="102" y="53"/>
                      <a:pt x="194" y="84"/>
                      <a:pt x="287" y="97"/>
                    </a:cubicBezTo>
                    <a:lnTo>
                      <a:pt x="287" y="97"/>
                    </a:lnTo>
                    <a:cubicBezTo>
                      <a:pt x="295" y="98"/>
                      <a:pt x="300" y="105"/>
                      <a:pt x="299" y="112"/>
                    </a:cubicBezTo>
                    <a:lnTo>
                      <a:pt x="299" y="112"/>
                    </a:lnTo>
                    <a:cubicBezTo>
                      <a:pt x="297" y="119"/>
                      <a:pt x="291" y="124"/>
                      <a:pt x="285" y="12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71" name="Google Shape;1271;p94"/>
              <p:cNvSpPr/>
              <p:nvPr/>
            </p:nvSpPr>
            <p:spPr>
              <a:xfrm rot="521757">
                <a:off x="1468538" y="3250974"/>
                <a:ext cx="295096" cy="273806"/>
              </a:xfrm>
              <a:custGeom>
                <a:avLst/>
                <a:gdLst/>
                <a:ahLst/>
                <a:cxnLst/>
                <a:rect l="l" t="t" r="r" b="b"/>
                <a:pathLst>
                  <a:path w="428" h="395" extrusionOk="0">
                    <a:moveTo>
                      <a:pt x="15" y="394"/>
                    </a:moveTo>
                    <a:lnTo>
                      <a:pt x="15" y="394"/>
                    </a:lnTo>
                    <a:cubicBezTo>
                      <a:pt x="14" y="394"/>
                      <a:pt x="12" y="394"/>
                      <a:pt x="11" y="394"/>
                    </a:cubicBezTo>
                    <a:lnTo>
                      <a:pt x="11" y="394"/>
                    </a:lnTo>
                    <a:cubicBezTo>
                      <a:pt x="5" y="393"/>
                      <a:pt x="0" y="385"/>
                      <a:pt x="2" y="378"/>
                    </a:cubicBezTo>
                    <a:lnTo>
                      <a:pt x="2" y="378"/>
                    </a:lnTo>
                    <a:cubicBezTo>
                      <a:pt x="23" y="282"/>
                      <a:pt x="74" y="192"/>
                      <a:pt x="147" y="125"/>
                    </a:cubicBezTo>
                    <a:lnTo>
                      <a:pt x="147" y="125"/>
                    </a:lnTo>
                    <a:cubicBezTo>
                      <a:pt x="220" y="58"/>
                      <a:pt x="313" y="14"/>
                      <a:pt x="411" y="1"/>
                    </a:cubicBezTo>
                    <a:lnTo>
                      <a:pt x="411" y="1"/>
                    </a:lnTo>
                    <a:cubicBezTo>
                      <a:pt x="419" y="0"/>
                      <a:pt x="425" y="5"/>
                      <a:pt x="426" y="13"/>
                    </a:cubicBezTo>
                    <a:lnTo>
                      <a:pt x="426" y="13"/>
                    </a:lnTo>
                    <a:cubicBezTo>
                      <a:pt x="427" y="20"/>
                      <a:pt x="421" y="27"/>
                      <a:pt x="414" y="28"/>
                    </a:cubicBezTo>
                    <a:lnTo>
                      <a:pt x="414" y="28"/>
                    </a:lnTo>
                    <a:cubicBezTo>
                      <a:pt x="321" y="39"/>
                      <a:pt x="233" y="81"/>
                      <a:pt x="165" y="145"/>
                    </a:cubicBezTo>
                    <a:lnTo>
                      <a:pt x="165" y="145"/>
                    </a:lnTo>
                    <a:cubicBezTo>
                      <a:pt x="95" y="208"/>
                      <a:pt x="47" y="293"/>
                      <a:pt x="27" y="384"/>
                    </a:cubicBezTo>
                    <a:lnTo>
                      <a:pt x="27" y="384"/>
                    </a:lnTo>
                    <a:cubicBezTo>
                      <a:pt x="26" y="390"/>
                      <a:pt x="21" y="394"/>
                      <a:pt x="15" y="39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72" name="Google Shape;1272;p94"/>
              <p:cNvSpPr/>
              <p:nvPr/>
            </p:nvSpPr>
            <p:spPr>
              <a:xfrm rot="521751">
                <a:off x="1433681" y="2982006"/>
                <a:ext cx="115605" cy="167324"/>
              </a:xfrm>
              <a:custGeom>
                <a:avLst/>
                <a:gdLst/>
                <a:ahLst/>
                <a:cxnLst/>
                <a:rect l="l" t="t" r="r" b="b"/>
                <a:pathLst>
                  <a:path w="167" h="242" extrusionOk="0">
                    <a:moveTo>
                      <a:pt x="152" y="241"/>
                    </a:moveTo>
                    <a:lnTo>
                      <a:pt x="152" y="241"/>
                    </a:lnTo>
                    <a:cubicBezTo>
                      <a:pt x="147" y="241"/>
                      <a:pt x="143" y="239"/>
                      <a:pt x="140" y="235"/>
                    </a:cubicBezTo>
                    <a:lnTo>
                      <a:pt x="4" y="22"/>
                    </a:lnTo>
                    <a:lnTo>
                      <a:pt x="4" y="22"/>
                    </a:lnTo>
                    <a:cubicBezTo>
                      <a:pt x="0" y="16"/>
                      <a:pt x="2" y="8"/>
                      <a:pt x="9" y="4"/>
                    </a:cubicBezTo>
                    <a:lnTo>
                      <a:pt x="9" y="4"/>
                    </a:lnTo>
                    <a:cubicBezTo>
                      <a:pt x="14" y="0"/>
                      <a:pt x="22" y="2"/>
                      <a:pt x="27" y="8"/>
                    </a:cubicBezTo>
                    <a:lnTo>
                      <a:pt x="162" y="220"/>
                    </a:lnTo>
                    <a:lnTo>
                      <a:pt x="162" y="220"/>
                    </a:lnTo>
                    <a:cubicBezTo>
                      <a:pt x="166" y="226"/>
                      <a:pt x="165" y="235"/>
                      <a:pt x="158" y="239"/>
                    </a:cubicBezTo>
                    <a:lnTo>
                      <a:pt x="158" y="239"/>
                    </a:lnTo>
                    <a:cubicBezTo>
                      <a:pt x="156" y="240"/>
                      <a:pt x="154" y="241"/>
                      <a:pt x="152" y="2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73" name="Google Shape;1273;p94"/>
              <p:cNvSpPr/>
              <p:nvPr/>
            </p:nvSpPr>
            <p:spPr>
              <a:xfrm rot="521752">
                <a:off x="1561750" y="2986781"/>
                <a:ext cx="45632" cy="127775"/>
              </a:xfrm>
              <a:custGeom>
                <a:avLst/>
                <a:gdLst/>
                <a:ahLst/>
                <a:cxnLst/>
                <a:rect l="l" t="t" r="r" b="b"/>
                <a:pathLst>
                  <a:path w="67" h="186" extrusionOk="0">
                    <a:moveTo>
                      <a:pt x="50" y="185"/>
                    </a:moveTo>
                    <a:lnTo>
                      <a:pt x="50" y="185"/>
                    </a:lnTo>
                    <a:cubicBezTo>
                      <a:pt x="44" y="185"/>
                      <a:pt x="39" y="181"/>
                      <a:pt x="39" y="174"/>
                    </a:cubicBezTo>
                    <a:lnTo>
                      <a:pt x="2" y="18"/>
                    </a:lnTo>
                    <a:lnTo>
                      <a:pt x="2" y="18"/>
                    </a:lnTo>
                    <a:cubicBezTo>
                      <a:pt x="0" y="10"/>
                      <a:pt x="4" y="3"/>
                      <a:pt x="11" y="2"/>
                    </a:cubicBezTo>
                    <a:lnTo>
                      <a:pt x="11" y="2"/>
                    </a:lnTo>
                    <a:cubicBezTo>
                      <a:pt x="20" y="0"/>
                      <a:pt x="25" y="4"/>
                      <a:pt x="27" y="11"/>
                    </a:cubicBezTo>
                    <a:lnTo>
                      <a:pt x="63" y="170"/>
                    </a:lnTo>
                    <a:lnTo>
                      <a:pt x="63" y="170"/>
                    </a:lnTo>
                    <a:cubicBezTo>
                      <a:pt x="66" y="176"/>
                      <a:pt x="61" y="183"/>
                      <a:pt x="54" y="185"/>
                    </a:cubicBezTo>
                    <a:lnTo>
                      <a:pt x="54" y="185"/>
                    </a:lnTo>
                    <a:cubicBezTo>
                      <a:pt x="53" y="185"/>
                      <a:pt x="51" y="185"/>
                      <a:pt x="50" y="1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74" name="Google Shape;1274;p94"/>
              <p:cNvSpPr/>
              <p:nvPr/>
            </p:nvSpPr>
            <p:spPr>
              <a:xfrm rot="521758">
                <a:off x="1643512" y="3006981"/>
                <a:ext cx="27379" cy="103437"/>
              </a:xfrm>
              <a:custGeom>
                <a:avLst/>
                <a:gdLst/>
                <a:ahLst/>
                <a:cxnLst/>
                <a:rect l="l" t="t" r="r" b="b"/>
                <a:pathLst>
                  <a:path w="39" h="149" extrusionOk="0">
                    <a:moveTo>
                      <a:pt x="13" y="148"/>
                    </a:moveTo>
                    <a:lnTo>
                      <a:pt x="13" y="148"/>
                    </a:lnTo>
                    <a:cubicBezTo>
                      <a:pt x="13" y="148"/>
                      <a:pt x="13" y="148"/>
                      <a:pt x="12" y="148"/>
                    </a:cubicBezTo>
                    <a:lnTo>
                      <a:pt x="12" y="148"/>
                    </a:lnTo>
                    <a:cubicBezTo>
                      <a:pt x="6" y="148"/>
                      <a:pt x="0" y="141"/>
                      <a:pt x="1" y="134"/>
                    </a:cubicBezTo>
                    <a:lnTo>
                      <a:pt x="11" y="13"/>
                    </a:lnTo>
                    <a:lnTo>
                      <a:pt x="11" y="13"/>
                    </a:lnTo>
                    <a:cubicBezTo>
                      <a:pt x="11" y="6"/>
                      <a:pt x="18" y="0"/>
                      <a:pt x="25" y="1"/>
                    </a:cubicBezTo>
                    <a:lnTo>
                      <a:pt x="25" y="1"/>
                    </a:lnTo>
                    <a:cubicBezTo>
                      <a:pt x="32" y="2"/>
                      <a:pt x="38" y="8"/>
                      <a:pt x="38" y="15"/>
                    </a:cubicBezTo>
                    <a:lnTo>
                      <a:pt x="28" y="137"/>
                    </a:lnTo>
                    <a:lnTo>
                      <a:pt x="28" y="137"/>
                    </a:lnTo>
                    <a:cubicBezTo>
                      <a:pt x="27" y="142"/>
                      <a:pt x="21" y="148"/>
                      <a:pt x="13" y="14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75" name="Google Shape;1275;p94"/>
              <p:cNvSpPr/>
              <p:nvPr/>
            </p:nvSpPr>
            <p:spPr>
              <a:xfrm rot="521759">
                <a:off x="1380662" y="3110484"/>
                <a:ext cx="97351" cy="79099"/>
              </a:xfrm>
              <a:custGeom>
                <a:avLst/>
                <a:gdLst/>
                <a:ahLst/>
                <a:cxnLst/>
                <a:rect l="l" t="t" r="r" b="b"/>
                <a:pathLst>
                  <a:path w="141" h="113" extrusionOk="0">
                    <a:moveTo>
                      <a:pt x="126" y="112"/>
                    </a:moveTo>
                    <a:lnTo>
                      <a:pt x="126" y="112"/>
                    </a:lnTo>
                    <a:cubicBezTo>
                      <a:pt x="123" y="112"/>
                      <a:pt x="120" y="112"/>
                      <a:pt x="118" y="109"/>
                    </a:cubicBezTo>
                    <a:lnTo>
                      <a:pt x="7" y="25"/>
                    </a:lnTo>
                    <a:lnTo>
                      <a:pt x="7" y="25"/>
                    </a:lnTo>
                    <a:cubicBezTo>
                      <a:pt x="1" y="21"/>
                      <a:pt x="0" y="12"/>
                      <a:pt x="3" y="6"/>
                    </a:cubicBezTo>
                    <a:lnTo>
                      <a:pt x="3" y="6"/>
                    </a:lnTo>
                    <a:cubicBezTo>
                      <a:pt x="8" y="0"/>
                      <a:pt x="16" y="0"/>
                      <a:pt x="22" y="4"/>
                    </a:cubicBezTo>
                    <a:lnTo>
                      <a:pt x="134" y="88"/>
                    </a:lnTo>
                    <a:lnTo>
                      <a:pt x="134" y="88"/>
                    </a:lnTo>
                    <a:cubicBezTo>
                      <a:pt x="139" y="93"/>
                      <a:pt x="140" y="101"/>
                      <a:pt x="136" y="107"/>
                    </a:cubicBezTo>
                    <a:lnTo>
                      <a:pt x="136" y="107"/>
                    </a:lnTo>
                    <a:cubicBezTo>
                      <a:pt x="134" y="111"/>
                      <a:pt x="130" y="112"/>
                      <a:pt x="126" y="11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76" name="Google Shape;1276;p94"/>
              <p:cNvSpPr/>
              <p:nvPr/>
            </p:nvSpPr>
            <p:spPr>
              <a:xfrm rot="521755">
                <a:off x="1347050" y="3192915"/>
                <a:ext cx="79098" cy="30423"/>
              </a:xfrm>
              <a:custGeom>
                <a:avLst/>
                <a:gdLst/>
                <a:ahLst/>
                <a:cxnLst/>
                <a:rect l="l" t="t" r="r" b="b"/>
                <a:pathLst>
                  <a:path w="113" h="43" extrusionOk="0">
                    <a:moveTo>
                      <a:pt x="99" y="42"/>
                    </a:moveTo>
                    <a:lnTo>
                      <a:pt x="99" y="42"/>
                    </a:lnTo>
                    <a:cubicBezTo>
                      <a:pt x="98" y="42"/>
                      <a:pt x="96" y="41"/>
                      <a:pt x="95" y="41"/>
                    </a:cubicBezTo>
                    <a:lnTo>
                      <a:pt x="12" y="26"/>
                    </a:lnTo>
                    <a:lnTo>
                      <a:pt x="12" y="26"/>
                    </a:lnTo>
                    <a:cubicBezTo>
                      <a:pt x="5" y="25"/>
                      <a:pt x="0" y="19"/>
                      <a:pt x="1" y="11"/>
                    </a:cubicBezTo>
                    <a:lnTo>
                      <a:pt x="1" y="11"/>
                    </a:lnTo>
                    <a:cubicBezTo>
                      <a:pt x="2" y="4"/>
                      <a:pt x="9" y="0"/>
                      <a:pt x="17" y="0"/>
                    </a:cubicBezTo>
                    <a:lnTo>
                      <a:pt x="101" y="15"/>
                    </a:lnTo>
                    <a:lnTo>
                      <a:pt x="101" y="15"/>
                    </a:lnTo>
                    <a:cubicBezTo>
                      <a:pt x="107" y="17"/>
                      <a:pt x="112" y="23"/>
                      <a:pt x="110" y="30"/>
                    </a:cubicBezTo>
                    <a:lnTo>
                      <a:pt x="110" y="30"/>
                    </a:lnTo>
                    <a:cubicBezTo>
                      <a:pt x="110" y="37"/>
                      <a:pt x="105" y="42"/>
                      <a:pt x="99" y="4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277" name="Google Shape;1277;p94"/>
            <p:cNvSpPr/>
            <p:nvPr/>
          </p:nvSpPr>
          <p:spPr>
            <a:xfrm>
              <a:off x="1607241" y="4009924"/>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1278" name="Google Shape;1278;p94"/>
            <p:cNvGrpSpPr/>
            <p:nvPr/>
          </p:nvGrpSpPr>
          <p:grpSpPr>
            <a:xfrm rot="1962668">
              <a:off x="1686900" y="3583927"/>
              <a:ext cx="847721" cy="404810"/>
              <a:chOff x="3406775" y="2479675"/>
              <a:chExt cx="847727" cy="404813"/>
            </a:xfrm>
          </p:grpSpPr>
          <p:sp>
            <p:nvSpPr>
              <p:cNvPr id="1279" name="Google Shape;1279;p94"/>
              <p:cNvSpPr/>
              <p:nvPr/>
            </p:nvSpPr>
            <p:spPr>
              <a:xfrm>
                <a:off x="3406775" y="2479675"/>
                <a:ext cx="847727" cy="295276"/>
              </a:xfrm>
              <a:custGeom>
                <a:avLst/>
                <a:gdLst/>
                <a:ahLst/>
                <a:cxnLst/>
                <a:rect l="l" t="t" r="r" b="b"/>
                <a:pathLst>
                  <a:path w="2353" h="820" extrusionOk="0">
                    <a:moveTo>
                      <a:pt x="2352" y="690"/>
                    </a:moveTo>
                    <a:cubicBezTo>
                      <a:pt x="2302" y="733"/>
                      <a:pt x="2253" y="776"/>
                      <a:pt x="2203" y="819"/>
                    </a:cubicBezTo>
                    <a:cubicBezTo>
                      <a:pt x="2109" y="752"/>
                      <a:pt x="2051" y="632"/>
                      <a:pt x="2068" y="516"/>
                    </a:cubicBezTo>
                    <a:cubicBezTo>
                      <a:pt x="1955" y="567"/>
                      <a:pt x="1805" y="502"/>
                      <a:pt x="1766" y="384"/>
                    </a:cubicBezTo>
                    <a:cubicBezTo>
                      <a:pt x="1711" y="450"/>
                      <a:pt x="1613" y="476"/>
                      <a:pt x="1533" y="446"/>
                    </a:cubicBezTo>
                    <a:cubicBezTo>
                      <a:pt x="1452" y="417"/>
                      <a:pt x="1395" y="334"/>
                      <a:pt x="1395" y="249"/>
                    </a:cubicBezTo>
                    <a:cubicBezTo>
                      <a:pt x="1258" y="326"/>
                      <a:pt x="1065" y="285"/>
                      <a:pt x="972" y="159"/>
                    </a:cubicBezTo>
                    <a:cubicBezTo>
                      <a:pt x="894" y="252"/>
                      <a:pt x="740" y="269"/>
                      <a:pt x="643" y="195"/>
                    </a:cubicBezTo>
                    <a:cubicBezTo>
                      <a:pt x="606" y="336"/>
                      <a:pt x="453" y="436"/>
                      <a:pt x="309" y="413"/>
                    </a:cubicBezTo>
                    <a:cubicBezTo>
                      <a:pt x="336" y="483"/>
                      <a:pt x="328" y="566"/>
                      <a:pt x="287" y="630"/>
                    </a:cubicBezTo>
                    <a:cubicBezTo>
                      <a:pt x="258" y="676"/>
                      <a:pt x="212" y="711"/>
                      <a:pt x="160" y="728"/>
                    </a:cubicBezTo>
                    <a:cubicBezTo>
                      <a:pt x="107" y="698"/>
                      <a:pt x="53" y="668"/>
                      <a:pt x="0" y="639"/>
                    </a:cubicBezTo>
                    <a:cubicBezTo>
                      <a:pt x="56" y="630"/>
                      <a:pt x="108" y="603"/>
                      <a:pt x="146" y="561"/>
                    </a:cubicBezTo>
                    <a:cubicBezTo>
                      <a:pt x="208" y="493"/>
                      <a:pt x="227" y="389"/>
                      <a:pt x="193" y="304"/>
                    </a:cubicBezTo>
                    <a:cubicBezTo>
                      <a:pt x="363" y="310"/>
                      <a:pt x="526" y="172"/>
                      <a:pt x="548" y="3"/>
                    </a:cubicBezTo>
                    <a:cubicBezTo>
                      <a:pt x="665" y="124"/>
                      <a:pt x="885" y="123"/>
                      <a:pt x="1001" y="0"/>
                    </a:cubicBezTo>
                    <a:cubicBezTo>
                      <a:pt x="1095" y="135"/>
                      <a:pt x="1303" y="172"/>
                      <a:pt x="1439" y="78"/>
                    </a:cubicBezTo>
                    <a:cubicBezTo>
                      <a:pt x="1455" y="156"/>
                      <a:pt x="1513" y="224"/>
                      <a:pt x="1587" y="251"/>
                    </a:cubicBezTo>
                    <a:cubicBezTo>
                      <a:pt x="1662" y="278"/>
                      <a:pt x="1750" y="263"/>
                      <a:pt x="1812" y="213"/>
                    </a:cubicBezTo>
                    <a:cubicBezTo>
                      <a:pt x="1869" y="353"/>
                      <a:pt x="2044" y="432"/>
                      <a:pt x="2187" y="382"/>
                    </a:cubicBezTo>
                    <a:cubicBezTo>
                      <a:pt x="2147" y="497"/>
                      <a:pt x="2230" y="639"/>
                      <a:pt x="2351" y="660"/>
                    </a:cubicBezTo>
                    <a:cubicBezTo>
                      <a:pt x="2350" y="670"/>
                      <a:pt x="2351" y="680"/>
                      <a:pt x="2352" y="69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80" name="Google Shape;1280;p94"/>
              <p:cNvSpPr/>
              <p:nvPr/>
            </p:nvSpPr>
            <p:spPr>
              <a:xfrm>
                <a:off x="3463925" y="2536825"/>
                <a:ext cx="736601" cy="347663"/>
              </a:xfrm>
              <a:custGeom>
                <a:avLst/>
                <a:gdLst/>
                <a:ahLst/>
                <a:cxnLst/>
                <a:rect l="l" t="t" r="r" b="b"/>
                <a:pathLst>
                  <a:path w="2044" h="965" extrusionOk="0">
                    <a:moveTo>
                      <a:pt x="2043" y="660"/>
                    </a:moveTo>
                    <a:cubicBezTo>
                      <a:pt x="1927" y="762"/>
                      <a:pt x="1810" y="863"/>
                      <a:pt x="1694" y="964"/>
                    </a:cubicBezTo>
                    <a:cubicBezTo>
                      <a:pt x="1673" y="860"/>
                      <a:pt x="1604" y="767"/>
                      <a:pt x="1512" y="717"/>
                    </a:cubicBezTo>
                    <a:cubicBezTo>
                      <a:pt x="1416" y="665"/>
                      <a:pt x="1296" y="658"/>
                      <a:pt x="1195" y="701"/>
                    </a:cubicBezTo>
                    <a:cubicBezTo>
                      <a:pt x="1114" y="549"/>
                      <a:pt x="927" y="462"/>
                      <a:pt x="759" y="497"/>
                    </a:cubicBezTo>
                    <a:cubicBezTo>
                      <a:pt x="604" y="529"/>
                      <a:pt x="476" y="662"/>
                      <a:pt x="445" y="817"/>
                    </a:cubicBezTo>
                    <a:cubicBezTo>
                      <a:pt x="297" y="734"/>
                      <a:pt x="148" y="651"/>
                      <a:pt x="0" y="569"/>
                    </a:cubicBezTo>
                    <a:cubicBezTo>
                      <a:pt x="52" y="552"/>
                      <a:pt x="98" y="517"/>
                      <a:pt x="127" y="471"/>
                    </a:cubicBezTo>
                    <a:cubicBezTo>
                      <a:pt x="168" y="407"/>
                      <a:pt x="176" y="324"/>
                      <a:pt x="149" y="254"/>
                    </a:cubicBezTo>
                    <a:cubicBezTo>
                      <a:pt x="293" y="277"/>
                      <a:pt x="446" y="177"/>
                      <a:pt x="483" y="36"/>
                    </a:cubicBezTo>
                    <a:cubicBezTo>
                      <a:pt x="580" y="110"/>
                      <a:pt x="734" y="93"/>
                      <a:pt x="812" y="0"/>
                    </a:cubicBezTo>
                    <a:cubicBezTo>
                      <a:pt x="905" y="126"/>
                      <a:pt x="1098" y="167"/>
                      <a:pt x="1235" y="90"/>
                    </a:cubicBezTo>
                    <a:cubicBezTo>
                      <a:pt x="1235" y="175"/>
                      <a:pt x="1292" y="258"/>
                      <a:pt x="1373" y="287"/>
                    </a:cubicBezTo>
                    <a:cubicBezTo>
                      <a:pt x="1453" y="317"/>
                      <a:pt x="1551" y="291"/>
                      <a:pt x="1606" y="225"/>
                    </a:cubicBezTo>
                    <a:cubicBezTo>
                      <a:pt x="1645" y="343"/>
                      <a:pt x="1795" y="408"/>
                      <a:pt x="1908" y="357"/>
                    </a:cubicBezTo>
                    <a:cubicBezTo>
                      <a:pt x="1891" y="473"/>
                      <a:pt x="1949" y="593"/>
                      <a:pt x="2043" y="66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81" name="Google Shape;1281;p94"/>
              <p:cNvSpPr/>
              <p:nvPr/>
            </p:nvSpPr>
            <p:spPr>
              <a:xfrm>
                <a:off x="3738562" y="2557462"/>
                <a:ext cx="23812" cy="130175"/>
              </a:xfrm>
              <a:custGeom>
                <a:avLst/>
                <a:gdLst/>
                <a:ahLst/>
                <a:cxnLst/>
                <a:rect l="l" t="t" r="r" b="b"/>
                <a:pathLst>
                  <a:path w="64" h="362" extrusionOk="0">
                    <a:moveTo>
                      <a:pt x="16" y="361"/>
                    </a:moveTo>
                    <a:cubicBezTo>
                      <a:pt x="15" y="361"/>
                      <a:pt x="15" y="361"/>
                      <a:pt x="14" y="360"/>
                    </a:cubicBezTo>
                    <a:cubicBezTo>
                      <a:pt x="6" y="360"/>
                      <a:pt x="0" y="352"/>
                      <a:pt x="1" y="344"/>
                    </a:cubicBezTo>
                    <a:lnTo>
                      <a:pt x="33" y="14"/>
                    </a:lnTo>
                    <a:cubicBezTo>
                      <a:pt x="33" y="6"/>
                      <a:pt x="41" y="0"/>
                      <a:pt x="49" y="1"/>
                    </a:cubicBezTo>
                    <a:cubicBezTo>
                      <a:pt x="57" y="1"/>
                      <a:pt x="63" y="9"/>
                      <a:pt x="62" y="17"/>
                    </a:cubicBezTo>
                    <a:lnTo>
                      <a:pt x="30" y="347"/>
                    </a:lnTo>
                    <a:cubicBezTo>
                      <a:pt x="30" y="355"/>
                      <a:pt x="23" y="361"/>
                      <a:pt x="16" y="3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82" name="Google Shape;1282;p94"/>
              <p:cNvSpPr/>
              <p:nvPr/>
            </p:nvSpPr>
            <p:spPr>
              <a:xfrm>
                <a:off x="3760787" y="2632075"/>
                <a:ext cx="15875" cy="55562"/>
              </a:xfrm>
              <a:custGeom>
                <a:avLst/>
                <a:gdLst/>
                <a:ahLst/>
                <a:cxnLst/>
                <a:rect l="l" t="t" r="r" b="b"/>
                <a:pathLst>
                  <a:path w="46" h="153" extrusionOk="0">
                    <a:moveTo>
                      <a:pt x="16" y="152"/>
                    </a:moveTo>
                    <a:cubicBezTo>
                      <a:pt x="16" y="152"/>
                      <a:pt x="15" y="152"/>
                      <a:pt x="15" y="151"/>
                    </a:cubicBezTo>
                    <a:cubicBezTo>
                      <a:pt x="6" y="151"/>
                      <a:pt x="0" y="143"/>
                      <a:pt x="1" y="135"/>
                    </a:cubicBezTo>
                    <a:lnTo>
                      <a:pt x="14" y="14"/>
                    </a:lnTo>
                    <a:cubicBezTo>
                      <a:pt x="15" y="5"/>
                      <a:pt x="23" y="0"/>
                      <a:pt x="31" y="0"/>
                    </a:cubicBezTo>
                    <a:cubicBezTo>
                      <a:pt x="39" y="1"/>
                      <a:pt x="45" y="9"/>
                      <a:pt x="44" y="17"/>
                    </a:cubicBezTo>
                    <a:lnTo>
                      <a:pt x="31" y="138"/>
                    </a:lnTo>
                    <a:cubicBezTo>
                      <a:pt x="30" y="146"/>
                      <a:pt x="24" y="152"/>
                      <a:pt x="16" y="15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83" name="Google Shape;1283;p94"/>
              <p:cNvSpPr/>
              <p:nvPr/>
            </p:nvSpPr>
            <p:spPr>
              <a:xfrm>
                <a:off x="3894137" y="2654300"/>
                <a:ext cx="53975" cy="112712"/>
              </a:xfrm>
              <a:custGeom>
                <a:avLst/>
                <a:gdLst/>
                <a:ahLst/>
                <a:cxnLst/>
                <a:rect l="l" t="t" r="r" b="b"/>
                <a:pathLst>
                  <a:path w="152" h="311" extrusionOk="0">
                    <a:moveTo>
                      <a:pt x="17" y="310"/>
                    </a:moveTo>
                    <a:cubicBezTo>
                      <a:pt x="15" y="310"/>
                      <a:pt x="13" y="310"/>
                      <a:pt x="12" y="309"/>
                    </a:cubicBezTo>
                    <a:cubicBezTo>
                      <a:pt x="4" y="306"/>
                      <a:pt x="0" y="297"/>
                      <a:pt x="4" y="290"/>
                    </a:cubicBezTo>
                    <a:lnTo>
                      <a:pt x="121" y="11"/>
                    </a:lnTo>
                    <a:cubicBezTo>
                      <a:pt x="124" y="3"/>
                      <a:pt x="133" y="0"/>
                      <a:pt x="140" y="3"/>
                    </a:cubicBezTo>
                    <a:cubicBezTo>
                      <a:pt x="148" y="6"/>
                      <a:pt x="151" y="15"/>
                      <a:pt x="148" y="22"/>
                    </a:cubicBezTo>
                    <a:lnTo>
                      <a:pt x="31" y="301"/>
                    </a:lnTo>
                    <a:cubicBezTo>
                      <a:pt x="29" y="307"/>
                      <a:pt x="23" y="310"/>
                      <a:pt x="17" y="31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1284" name="Google Shape;1284;p94"/>
          <p:cNvSpPr txBox="1"/>
          <p:nvPr/>
        </p:nvSpPr>
        <p:spPr>
          <a:xfrm>
            <a:off x="367950" y="2013952"/>
            <a:ext cx="6993000" cy="1231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600" b="1">
                <a:latin typeface="Raleway"/>
                <a:ea typeface="Raleway"/>
                <a:cs typeface="Raleway"/>
                <a:sym typeface="Raleway"/>
              </a:rPr>
              <a:t>Think about a time you successfully went against the rules or took some risk in order to stand up for someone else. </a:t>
            </a:r>
            <a:endParaRPr sz="1600" b="1">
              <a:latin typeface="Raleway"/>
              <a:ea typeface="Raleway"/>
              <a:cs typeface="Raleway"/>
              <a:sym typeface="Raleway"/>
            </a:endParaRPr>
          </a:p>
          <a:p>
            <a:pPr marL="0" lvl="0" indent="0" algn="l" rtl="0">
              <a:spcBef>
                <a:spcPts val="0"/>
              </a:spcBef>
              <a:spcAft>
                <a:spcPts val="0"/>
              </a:spcAft>
              <a:buNone/>
            </a:pPr>
            <a:endParaRPr sz="1600" b="1">
              <a:latin typeface="Raleway"/>
              <a:ea typeface="Raleway"/>
              <a:cs typeface="Raleway"/>
              <a:sym typeface="Raleway"/>
            </a:endParaRPr>
          </a:p>
          <a:p>
            <a:pPr marL="0" lvl="0" indent="0" algn="l" rtl="0">
              <a:spcBef>
                <a:spcPts val="0"/>
              </a:spcBef>
              <a:spcAft>
                <a:spcPts val="0"/>
              </a:spcAft>
              <a:buNone/>
            </a:pPr>
            <a:r>
              <a:rPr lang="en" sz="1600" b="1" i="1">
                <a:latin typeface="Raleway"/>
                <a:ea typeface="Raleway"/>
                <a:cs typeface="Raleway"/>
                <a:sym typeface="Raleway"/>
              </a:rPr>
              <a:t>What did you do? Why did you do it?</a:t>
            </a:r>
            <a:r>
              <a:rPr lang="en" sz="1600" b="1">
                <a:latin typeface="Raleway"/>
                <a:ea typeface="Raleway"/>
                <a:cs typeface="Raleway"/>
                <a:sym typeface="Raleway"/>
              </a:rPr>
              <a:t> Share with us what you did!</a:t>
            </a:r>
            <a:endParaRPr sz="1600" b="1">
              <a:latin typeface="Raleway"/>
              <a:ea typeface="Raleway"/>
              <a:cs typeface="Raleway"/>
              <a:sym typeface="Raleway"/>
            </a:endParaRPr>
          </a:p>
          <a:p>
            <a:pPr marL="0" lvl="0" indent="0" algn="l" rtl="0">
              <a:spcBef>
                <a:spcPts val="0"/>
              </a:spcBef>
              <a:spcAft>
                <a:spcPts val="0"/>
              </a:spcAft>
              <a:buNone/>
            </a:pPr>
            <a:endParaRPr sz="1600">
              <a:latin typeface="Raleway"/>
              <a:ea typeface="Raleway"/>
              <a:cs typeface="Raleway"/>
              <a:sym typeface="Raleway"/>
            </a:endParaRPr>
          </a:p>
        </p:txBody>
      </p:sp>
      <p:pic>
        <p:nvPicPr>
          <p:cNvPr id="1285" name="Google Shape;1285;p94" descr="Screenshot of zoom chat bar: &quot;To: Everyone&quot; with words &quot;Type message here&quot; below." title="Chat window"/>
          <p:cNvPicPr preferRelativeResize="0"/>
          <p:nvPr/>
        </p:nvPicPr>
        <p:blipFill>
          <a:blip r:embed="rId3">
            <a:alphaModFix/>
          </a:blip>
          <a:stretch>
            <a:fillRect/>
          </a:stretch>
        </p:blipFill>
        <p:spPr>
          <a:xfrm>
            <a:off x="5063904" y="3179159"/>
            <a:ext cx="3893194" cy="985466"/>
          </a:xfrm>
          <a:prstGeom prst="rect">
            <a:avLst/>
          </a:prstGeom>
          <a:noFill/>
          <a:ln>
            <a:noFill/>
          </a:ln>
          <a:effectLst>
            <a:outerShdw blurRad="32672" dist="10891" dir="5400000" algn="bl" rotWithShape="0">
              <a:srgbClr val="000000">
                <a:alpha val="50000"/>
              </a:srgbClr>
            </a:outerShdw>
          </a:effectLst>
        </p:spPr>
      </p:pic>
      <p:cxnSp>
        <p:nvCxnSpPr>
          <p:cNvPr id="1286" name="Google Shape;1286;p94"/>
          <p:cNvCxnSpPr>
            <a:stCxn id="1284" idx="2"/>
            <a:endCxn id="1285" idx="1"/>
          </p:cNvCxnSpPr>
          <p:nvPr/>
        </p:nvCxnSpPr>
        <p:spPr>
          <a:xfrm>
            <a:off x="3864450" y="3245752"/>
            <a:ext cx="1199400" cy="426000"/>
          </a:xfrm>
          <a:prstGeom prst="straightConnector1">
            <a:avLst/>
          </a:prstGeom>
          <a:noFill/>
          <a:ln w="21775" cap="flat" cmpd="sng">
            <a:solidFill>
              <a:srgbClr val="564973"/>
            </a:solidFill>
            <a:prstDash val="solid"/>
            <a:round/>
            <a:headEnd type="none" w="med" len="med"/>
            <a:tailEnd type="triangl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95"/>
          <p:cNvSpPr/>
          <p:nvPr/>
        </p:nvSpPr>
        <p:spPr>
          <a:xfrm>
            <a:off x="629247" y="590577"/>
            <a:ext cx="1213924" cy="1165325"/>
          </a:xfrm>
          <a:custGeom>
            <a:avLst/>
            <a:gdLst/>
            <a:ahLst/>
            <a:cxnLst/>
            <a:rect l="l" t="t" r="r" b="b"/>
            <a:pathLst>
              <a:path w="662" h="633" extrusionOk="0">
                <a:moveTo>
                  <a:pt x="485" y="121"/>
                </a:moveTo>
                <a:lnTo>
                  <a:pt x="485" y="121"/>
                </a:lnTo>
                <a:cubicBezTo>
                  <a:pt x="216" y="0"/>
                  <a:pt x="0" y="406"/>
                  <a:pt x="238" y="576"/>
                </a:cubicBezTo>
                <a:lnTo>
                  <a:pt x="238" y="576"/>
                </a:lnTo>
                <a:cubicBezTo>
                  <a:pt x="317" y="632"/>
                  <a:pt x="420" y="631"/>
                  <a:pt x="497" y="582"/>
                </a:cubicBezTo>
                <a:lnTo>
                  <a:pt x="497" y="582"/>
                </a:lnTo>
                <a:cubicBezTo>
                  <a:pt x="569" y="553"/>
                  <a:pt x="625" y="493"/>
                  <a:pt x="640" y="411"/>
                </a:cubicBezTo>
                <a:lnTo>
                  <a:pt x="640" y="411"/>
                </a:lnTo>
                <a:cubicBezTo>
                  <a:pt x="661" y="293"/>
                  <a:pt x="592" y="170"/>
                  <a:pt x="485" y="1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92" name="Google Shape;1292;p95"/>
          <p:cNvSpPr txBox="1">
            <a:spLocks noGrp="1"/>
          </p:cNvSpPr>
          <p:nvPr>
            <p:ph type="title"/>
          </p:nvPr>
        </p:nvSpPr>
        <p:spPr>
          <a:xfrm>
            <a:off x="888550" y="1915100"/>
            <a:ext cx="4071900" cy="915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Context</a:t>
            </a:r>
            <a:endParaRPr/>
          </a:p>
        </p:txBody>
      </p:sp>
      <p:sp>
        <p:nvSpPr>
          <p:cNvPr id="1293" name="Google Shape;1293;p95"/>
          <p:cNvSpPr txBox="1">
            <a:spLocks noGrp="1"/>
          </p:cNvSpPr>
          <p:nvPr>
            <p:ph type="title" idx="2"/>
          </p:nvPr>
        </p:nvSpPr>
        <p:spPr>
          <a:xfrm>
            <a:off x="888550" y="775575"/>
            <a:ext cx="1127400" cy="91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01</a:t>
            </a:r>
            <a:endParaRPr/>
          </a:p>
        </p:txBody>
      </p:sp>
      <p:grpSp>
        <p:nvGrpSpPr>
          <p:cNvPr id="1294" name="Google Shape;1294;p95"/>
          <p:cNvGrpSpPr/>
          <p:nvPr/>
        </p:nvGrpSpPr>
        <p:grpSpPr>
          <a:xfrm>
            <a:off x="5237059" y="450501"/>
            <a:ext cx="3686080" cy="4109021"/>
            <a:chOff x="5237059" y="450501"/>
            <a:chExt cx="3686080" cy="4109021"/>
          </a:xfrm>
        </p:grpSpPr>
        <p:grpSp>
          <p:nvGrpSpPr>
            <p:cNvPr id="1295" name="Google Shape;1295;p95"/>
            <p:cNvGrpSpPr/>
            <p:nvPr/>
          </p:nvGrpSpPr>
          <p:grpSpPr>
            <a:xfrm>
              <a:off x="5237059" y="450501"/>
              <a:ext cx="3686080" cy="4109021"/>
              <a:chOff x="5237059" y="450501"/>
              <a:chExt cx="3686080" cy="4109021"/>
            </a:xfrm>
          </p:grpSpPr>
          <p:grpSp>
            <p:nvGrpSpPr>
              <p:cNvPr id="1296" name="Google Shape;1296;p95"/>
              <p:cNvGrpSpPr/>
              <p:nvPr/>
            </p:nvGrpSpPr>
            <p:grpSpPr>
              <a:xfrm>
                <a:off x="5237059" y="1581600"/>
                <a:ext cx="3081925" cy="2977923"/>
                <a:chOff x="5237059" y="1581600"/>
                <a:chExt cx="3081925" cy="2977923"/>
              </a:xfrm>
            </p:grpSpPr>
            <p:grpSp>
              <p:nvGrpSpPr>
                <p:cNvPr id="1297" name="Google Shape;1297;p95"/>
                <p:cNvGrpSpPr/>
                <p:nvPr/>
              </p:nvGrpSpPr>
              <p:grpSpPr>
                <a:xfrm>
                  <a:off x="5864177" y="1581600"/>
                  <a:ext cx="2454801" cy="2977923"/>
                  <a:chOff x="5685977" y="1581600"/>
                  <a:chExt cx="2454801" cy="2977923"/>
                </a:xfrm>
              </p:grpSpPr>
              <p:sp>
                <p:nvSpPr>
                  <p:cNvPr id="1298" name="Google Shape;1298;p95"/>
                  <p:cNvSpPr/>
                  <p:nvPr/>
                </p:nvSpPr>
                <p:spPr>
                  <a:xfrm>
                    <a:off x="7470067" y="2832460"/>
                    <a:ext cx="670711" cy="1267631"/>
                  </a:xfrm>
                  <a:custGeom>
                    <a:avLst/>
                    <a:gdLst/>
                    <a:ahLst/>
                    <a:cxnLst/>
                    <a:rect l="l" t="t" r="r" b="b"/>
                    <a:pathLst>
                      <a:path w="884" h="1665" extrusionOk="0">
                        <a:moveTo>
                          <a:pt x="838" y="430"/>
                        </a:moveTo>
                        <a:cubicBezTo>
                          <a:pt x="883" y="595"/>
                          <a:pt x="864" y="773"/>
                          <a:pt x="813" y="936"/>
                        </a:cubicBezTo>
                        <a:cubicBezTo>
                          <a:pt x="752" y="1128"/>
                          <a:pt x="646" y="1307"/>
                          <a:pt x="496" y="1440"/>
                        </a:cubicBezTo>
                        <a:cubicBezTo>
                          <a:pt x="359" y="1563"/>
                          <a:pt x="183" y="1646"/>
                          <a:pt x="0" y="1664"/>
                        </a:cubicBezTo>
                        <a:lnTo>
                          <a:pt x="13" y="1439"/>
                        </a:lnTo>
                        <a:cubicBezTo>
                          <a:pt x="203" y="1408"/>
                          <a:pt x="380" y="1298"/>
                          <a:pt x="493" y="1141"/>
                        </a:cubicBezTo>
                        <a:cubicBezTo>
                          <a:pt x="614" y="971"/>
                          <a:pt x="658" y="748"/>
                          <a:pt x="610" y="544"/>
                        </a:cubicBezTo>
                        <a:cubicBezTo>
                          <a:pt x="594" y="477"/>
                          <a:pt x="567" y="410"/>
                          <a:pt x="515" y="365"/>
                        </a:cubicBezTo>
                        <a:cubicBezTo>
                          <a:pt x="464" y="319"/>
                          <a:pt x="384" y="301"/>
                          <a:pt x="325" y="337"/>
                        </a:cubicBezTo>
                        <a:cubicBezTo>
                          <a:pt x="289" y="359"/>
                          <a:pt x="267" y="396"/>
                          <a:pt x="245" y="431"/>
                        </a:cubicBezTo>
                        <a:cubicBezTo>
                          <a:pt x="222" y="467"/>
                          <a:pt x="198" y="503"/>
                          <a:pt x="160" y="522"/>
                        </a:cubicBezTo>
                        <a:cubicBezTo>
                          <a:pt x="131" y="537"/>
                          <a:pt x="91" y="535"/>
                          <a:pt x="66" y="514"/>
                        </a:cubicBezTo>
                        <a:lnTo>
                          <a:pt x="88" y="138"/>
                        </a:lnTo>
                        <a:cubicBezTo>
                          <a:pt x="195" y="30"/>
                          <a:pt x="372" y="0"/>
                          <a:pt x="517" y="54"/>
                        </a:cubicBezTo>
                        <a:cubicBezTo>
                          <a:pt x="677" y="115"/>
                          <a:pt x="793" y="265"/>
                          <a:pt x="838" y="43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299" name="Google Shape;1299;p95"/>
                  <p:cNvSpPr/>
                  <p:nvPr/>
                </p:nvSpPr>
                <p:spPr>
                  <a:xfrm>
                    <a:off x="5689332" y="2711734"/>
                    <a:ext cx="1861214" cy="1847789"/>
                  </a:xfrm>
                  <a:custGeom>
                    <a:avLst/>
                    <a:gdLst/>
                    <a:ahLst/>
                    <a:cxnLst/>
                    <a:rect l="l" t="t" r="r" b="b"/>
                    <a:pathLst>
                      <a:path w="2448" h="2429" extrusionOk="0">
                        <a:moveTo>
                          <a:pt x="2430" y="295"/>
                        </a:moveTo>
                        <a:lnTo>
                          <a:pt x="2408" y="671"/>
                        </a:lnTo>
                        <a:lnTo>
                          <a:pt x="2355" y="1596"/>
                        </a:lnTo>
                        <a:lnTo>
                          <a:pt x="2342" y="1821"/>
                        </a:lnTo>
                        <a:lnTo>
                          <a:pt x="2337" y="1909"/>
                        </a:lnTo>
                        <a:cubicBezTo>
                          <a:pt x="2327" y="2083"/>
                          <a:pt x="2215" y="2238"/>
                          <a:pt x="2046" y="2307"/>
                        </a:cubicBezTo>
                        <a:cubicBezTo>
                          <a:pt x="1882" y="2373"/>
                          <a:pt x="1625" y="2428"/>
                          <a:pt x="1223" y="2428"/>
                        </a:cubicBezTo>
                        <a:cubicBezTo>
                          <a:pt x="821" y="2428"/>
                          <a:pt x="564" y="2373"/>
                          <a:pt x="401" y="2307"/>
                        </a:cubicBezTo>
                        <a:cubicBezTo>
                          <a:pt x="231" y="2238"/>
                          <a:pt x="120" y="2083"/>
                          <a:pt x="110" y="1909"/>
                        </a:cubicBezTo>
                        <a:lnTo>
                          <a:pt x="0" y="0"/>
                        </a:lnTo>
                        <a:cubicBezTo>
                          <a:pt x="0" y="117"/>
                          <a:pt x="548" y="212"/>
                          <a:pt x="1223" y="212"/>
                        </a:cubicBezTo>
                        <a:cubicBezTo>
                          <a:pt x="1899" y="212"/>
                          <a:pt x="2447" y="117"/>
                          <a:pt x="2447" y="0"/>
                        </a:cubicBezTo>
                        <a:lnTo>
                          <a:pt x="2430" y="295"/>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0" name="Google Shape;1300;p95"/>
                  <p:cNvSpPr/>
                  <p:nvPr/>
                </p:nvSpPr>
                <p:spPr>
                  <a:xfrm>
                    <a:off x="5689332" y="2550765"/>
                    <a:ext cx="1861214" cy="325291"/>
                  </a:xfrm>
                  <a:custGeom>
                    <a:avLst/>
                    <a:gdLst/>
                    <a:ahLst/>
                    <a:cxnLst/>
                    <a:rect l="l" t="t" r="r" b="b"/>
                    <a:pathLst>
                      <a:path w="2448" h="426" extrusionOk="0">
                        <a:moveTo>
                          <a:pt x="1223" y="0"/>
                        </a:moveTo>
                        <a:cubicBezTo>
                          <a:pt x="1899" y="0"/>
                          <a:pt x="2447" y="95"/>
                          <a:pt x="2447" y="213"/>
                        </a:cubicBezTo>
                        <a:cubicBezTo>
                          <a:pt x="2447" y="330"/>
                          <a:pt x="1899" y="425"/>
                          <a:pt x="1223" y="425"/>
                        </a:cubicBezTo>
                        <a:cubicBezTo>
                          <a:pt x="548" y="425"/>
                          <a:pt x="0" y="330"/>
                          <a:pt x="0" y="213"/>
                        </a:cubicBezTo>
                        <a:cubicBezTo>
                          <a:pt x="0" y="95"/>
                          <a:pt x="548" y="0"/>
                          <a:pt x="1223" y="0"/>
                        </a:cubicBezTo>
                        <a:close/>
                        <a:moveTo>
                          <a:pt x="2334" y="203"/>
                        </a:moveTo>
                        <a:cubicBezTo>
                          <a:pt x="2334" y="127"/>
                          <a:pt x="1837" y="65"/>
                          <a:pt x="1223" y="65"/>
                        </a:cubicBezTo>
                        <a:cubicBezTo>
                          <a:pt x="610" y="65"/>
                          <a:pt x="112" y="127"/>
                          <a:pt x="112" y="203"/>
                        </a:cubicBezTo>
                        <a:cubicBezTo>
                          <a:pt x="112" y="280"/>
                          <a:pt x="610" y="342"/>
                          <a:pt x="1223" y="342"/>
                        </a:cubicBezTo>
                        <a:cubicBezTo>
                          <a:pt x="1837" y="342"/>
                          <a:pt x="2334" y="280"/>
                          <a:pt x="2334" y="20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1" name="Google Shape;1301;p95"/>
                  <p:cNvSpPr/>
                  <p:nvPr/>
                </p:nvSpPr>
                <p:spPr>
                  <a:xfrm>
                    <a:off x="5776524" y="2597714"/>
                    <a:ext cx="1690197" cy="211270"/>
                  </a:xfrm>
                  <a:custGeom>
                    <a:avLst/>
                    <a:gdLst/>
                    <a:ahLst/>
                    <a:cxnLst/>
                    <a:rect l="l" t="t" r="r" b="b"/>
                    <a:pathLst>
                      <a:path w="2223" h="278" extrusionOk="0">
                        <a:moveTo>
                          <a:pt x="1111" y="0"/>
                        </a:moveTo>
                        <a:cubicBezTo>
                          <a:pt x="1725" y="0"/>
                          <a:pt x="2222" y="62"/>
                          <a:pt x="2222" y="138"/>
                        </a:cubicBezTo>
                        <a:cubicBezTo>
                          <a:pt x="2222" y="215"/>
                          <a:pt x="1725" y="277"/>
                          <a:pt x="1111" y="277"/>
                        </a:cubicBezTo>
                        <a:cubicBezTo>
                          <a:pt x="498" y="277"/>
                          <a:pt x="0" y="215"/>
                          <a:pt x="0" y="138"/>
                        </a:cubicBezTo>
                        <a:cubicBezTo>
                          <a:pt x="0" y="62"/>
                          <a:pt x="498" y="0"/>
                          <a:pt x="1111" y="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2" name="Google Shape;1302;p95"/>
                  <p:cNvSpPr/>
                  <p:nvPr/>
                </p:nvSpPr>
                <p:spPr>
                  <a:xfrm>
                    <a:off x="5742989" y="2758683"/>
                    <a:ext cx="1753908" cy="244805"/>
                  </a:xfrm>
                  <a:custGeom>
                    <a:avLst/>
                    <a:gdLst/>
                    <a:ahLst/>
                    <a:cxnLst/>
                    <a:rect l="l" t="t" r="r" b="b"/>
                    <a:pathLst>
                      <a:path w="2307" h="321" extrusionOk="0">
                        <a:moveTo>
                          <a:pt x="1046" y="171"/>
                        </a:moveTo>
                        <a:cubicBezTo>
                          <a:pt x="374" y="171"/>
                          <a:pt x="15" y="30"/>
                          <a:pt x="10" y="28"/>
                        </a:cubicBezTo>
                        <a:cubicBezTo>
                          <a:pt x="3" y="25"/>
                          <a:pt x="0" y="17"/>
                          <a:pt x="2" y="10"/>
                        </a:cubicBezTo>
                        <a:cubicBezTo>
                          <a:pt x="5" y="3"/>
                          <a:pt x="13" y="0"/>
                          <a:pt x="20" y="3"/>
                        </a:cubicBezTo>
                        <a:cubicBezTo>
                          <a:pt x="28" y="6"/>
                          <a:pt x="827" y="320"/>
                          <a:pt x="2289" y="2"/>
                        </a:cubicBezTo>
                        <a:cubicBezTo>
                          <a:pt x="2296" y="1"/>
                          <a:pt x="2303" y="5"/>
                          <a:pt x="2305" y="13"/>
                        </a:cubicBezTo>
                        <a:cubicBezTo>
                          <a:pt x="2306" y="20"/>
                          <a:pt x="2302" y="27"/>
                          <a:pt x="2294" y="29"/>
                        </a:cubicBezTo>
                        <a:cubicBezTo>
                          <a:pt x="1802" y="136"/>
                          <a:pt x="1385" y="171"/>
                          <a:pt x="1046" y="17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3" name="Google Shape;1303;p95"/>
                  <p:cNvSpPr/>
                  <p:nvPr/>
                </p:nvSpPr>
                <p:spPr>
                  <a:xfrm>
                    <a:off x="7429825" y="2949834"/>
                    <a:ext cx="93899" cy="231392"/>
                  </a:xfrm>
                  <a:custGeom>
                    <a:avLst/>
                    <a:gdLst/>
                    <a:ahLst/>
                    <a:cxnLst/>
                    <a:rect l="l" t="t" r="r" b="b"/>
                    <a:pathLst>
                      <a:path w="124" h="306" extrusionOk="0">
                        <a:moveTo>
                          <a:pt x="73" y="305"/>
                        </a:moveTo>
                        <a:cubicBezTo>
                          <a:pt x="68" y="305"/>
                          <a:pt x="62" y="302"/>
                          <a:pt x="61" y="296"/>
                        </a:cubicBezTo>
                        <a:cubicBezTo>
                          <a:pt x="0" y="107"/>
                          <a:pt x="94" y="9"/>
                          <a:pt x="98" y="5"/>
                        </a:cubicBezTo>
                        <a:cubicBezTo>
                          <a:pt x="104" y="0"/>
                          <a:pt x="112" y="0"/>
                          <a:pt x="118" y="5"/>
                        </a:cubicBezTo>
                        <a:cubicBezTo>
                          <a:pt x="123" y="10"/>
                          <a:pt x="123" y="19"/>
                          <a:pt x="118" y="24"/>
                        </a:cubicBezTo>
                        <a:cubicBezTo>
                          <a:pt x="114" y="28"/>
                          <a:pt x="31" y="115"/>
                          <a:pt x="86" y="288"/>
                        </a:cubicBezTo>
                        <a:cubicBezTo>
                          <a:pt x="89" y="295"/>
                          <a:pt x="85" y="302"/>
                          <a:pt x="78" y="305"/>
                        </a:cubicBezTo>
                        <a:cubicBezTo>
                          <a:pt x="76" y="305"/>
                          <a:pt x="75" y="305"/>
                          <a:pt x="73" y="3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4" name="Google Shape;1304;p95"/>
                  <p:cNvSpPr/>
                  <p:nvPr/>
                </p:nvSpPr>
                <p:spPr>
                  <a:xfrm>
                    <a:off x="7382875" y="3908940"/>
                    <a:ext cx="73778" cy="197857"/>
                  </a:xfrm>
                  <a:custGeom>
                    <a:avLst/>
                    <a:gdLst/>
                    <a:ahLst/>
                    <a:cxnLst/>
                    <a:rect l="l" t="t" r="r" b="b"/>
                    <a:pathLst>
                      <a:path w="99" h="259" extrusionOk="0">
                        <a:moveTo>
                          <a:pt x="83" y="258"/>
                        </a:moveTo>
                        <a:cubicBezTo>
                          <a:pt x="78" y="258"/>
                          <a:pt x="73" y="256"/>
                          <a:pt x="71" y="251"/>
                        </a:cubicBezTo>
                        <a:cubicBezTo>
                          <a:pt x="0" y="107"/>
                          <a:pt x="69" y="11"/>
                          <a:pt x="72" y="7"/>
                        </a:cubicBezTo>
                        <a:cubicBezTo>
                          <a:pt x="77" y="2"/>
                          <a:pt x="85" y="0"/>
                          <a:pt x="91" y="5"/>
                        </a:cubicBezTo>
                        <a:cubicBezTo>
                          <a:pt x="97" y="9"/>
                          <a:pt x="98" y="18"/>
                          <a:pt x="94" y="24"/>
                        </a:cubicBezTo>
                        <a:cubicBezTo>
                          <a:pt x="91" y="27"/>
                          <a:pt x="32" y="110"/>
                          <a:pt x="95" y="239"/>
                        </a:cubicBezTo>
                        <a:cubicBezTo>
                          <a:pt x="98" y="246"/>
                          <a:pt x="96" y="254"/>
                          <a:pt x="89" y="257"/>
                        </a:cubicBezTo>
                        <a:cubicBezTo>
                          <a:pt x="87" y="258"/>
                          <a:pt x="85" y="258"/>
                          <a:pt x="83" y="2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5" name="Google Shape;1305;p95"/>
                  <p:cNvSpPr/>
                  <p:nvPr/>
                </p:nvSpPr>
                <p:spPr>
                  <a:xfrm>
                    <a:off x="7768535" y="2919652"/>
                    <a:ext cx="325293" cy="419188"/>
                  </a:xfrm>
                  <a:custGeom>
                    <a:avLst/>
                    <a:gdLst/>
                    <a:ahLst/>
                    <a:cxnLst/>
                    <a:rect l="l" t="t" r="r" b="b"/>
                    <a:pathLst>
                      <a:path w="428" h="551" extrusionOk="0">
                        <a:moveTo>
                          <a:pt x="384" y="550"/>
                        </a:moveTo>
                        <a:cubicBezTo>
                          <a:pt x="384" y="550"/>
                          <a:pt x="383" y="550"/>
                          <a:pt x="383" y="549"/>
                        </a:cubicBezTo>
                        <a:cubicBezTo>
                          <a:pt x="376" y="549"/>
                          <a:pt x="370" y="543"/>
                          <a:pt x="370" y="535"/>
                        </a:cubicBezTo>
                        <a:cubicBezTo>
                          <a:pt x="398" y="100"/>
                          <a:pt x="28" y="31"/>
                          <a:pt x="12" y="28"/>
                        </a:cubicBezTo>
                        <a:cubicBezTo>
                          <a:pt x="5" y="27"/>
                          <a:pt x="0" y="20"/>
                          <a:pt x="1" y="13"/>
                        </a:cubicBezTo>
                        <a:cubicBezTo>
                          <a:pt x="2" y="5"/>
                          <a:pt x="9" y="0"/>
                          <a:pt x="16" y="1"/>
                        </a:cubicBezTo>
                        <a:cubicBezTo>
                          <a:pt x="21" y="2"/>
                          <a:pt x="427" y="77"/>
                          <a:pt x="397" y="537"/>
                        </a:cubicBezTo>
                        <a:cubicBezTo>
                          <a:pt x="397" y="544"/>
                          <a:pt x="391" y="550"/>
                          <a:pt x="384" y="55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6" name="Google Shape;1306;p95"/>
                  <p:cNvSpPr/>
                  <p:nvPr/>
                </p:nvSpPr>
                <p:spPr>
                  <a:xfrm>
                    <a:off x="5766462" y="3348902"/>
                    <a:ext cx="73778" cy="868560"/>
                  </a:xfrm>
                  <a:custGeom>
                    <a:avLst/>
                    <a:gdLst/>
                    <a:ahLst/>
                    <a:cxnLst/>
                    <a:rect l="l" t="t" r="r" b="b"/>
                    <a:pathLst>
                      <a:path w="97" h="1142" extrusionOk="0">
                        <a:moveTo>
                          <a:pt x="82" y="1141"/>
                        </a:moveTo>
                        <a:cubicBezTo>
                          <a:pt x="75" y="1141"/>
                          <a:pt x="69" y="1136"/>
                          <a:pt x="68" y="1129"/>
                        </a:cubicBezTo>
                        <a:lnTo>
                          <a:pt x="0" y="15"/>
                        </a:lnTo>
                        <a:cubicBezTo>
                          <a:pt x="0" y="7"/>
                          <a:pt x="5" y="1"/>
                          <a:pt x="13" y="1"/>
                        </a:cubicBezTo>
                        <a:cubicBezTo>
                          <a:pt x="20" y="0"/>
                          <a:pt x="26" y="6"/>
                          <a:pt x="27" y="13"/>
                        </a:cubicBezTo>
                        <a:lnTo>
                          <a:pt x="95" y="1127"/>
                        </a:lnTo>
                        <a:cubicBezTo>
                          <a:pt x="96" y="1135"/>
                          <a:pt x="90" y="1141"/>
                          <a:pt x="82" y="11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7" name="Google Shape;1307;p95"/>
                  <p:cNvSpPr/>
                  <p:nvPr/>
                </p:nvSpPr>
                <p:spPr>
                  <a:xfrm>
                    <a:off x="7208490" y="1846526"/>
                    <a:ext cx="321939" cy="144200"/>
                  </a:xfrm>
                  <a:custGeom>
                    <a:avLst/>
                    <a:gdLst/>
                    <a:ahLst/>
                    <a:cxnLst/>
                    <a:rect l="l" t="t" r="r" b="b"/>
                    <a:pathLst>
                      <a:path w="423" h="188" extrusionOk="0">
                        <a:moveTo>
                          <a:pt x="412" y="157"/>
                        </a:moveTo>
                        <a:lnTo>
                          <a:pt x="403" y="187"/>
                        </a:lnTo>
                        <a:lnTo>
                          <a:pt x="0" y="60"/>
                        </a:lnTo>
                        <a:lnTo>
                          <a:pt x="19" y="0"/>
                        </a:lnTo>
                        <a:lnTo>
                          <a:pt x="422" y="126"/>
                        </a:lnTo>
                        <a:lnTo>
                          <a:pt x="412" y="157"/>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8" name="Google Shape;1308;p95"/>
                  <p:cNvSpPr/>
                  <p:nvPr/>
                </p:nvSpPr>
                <p:spPr>
                  <a:xfrm>
                    <a:off x="7248733" y="1665436"/>
                    <a:ext cx="258223" cy="271634"/>
                  </a:xfrm>
                  <a:custGeom>
                    <a:avLst/>
                    <a:gdLst/>
                    <a:ahLst/>
                    <a:cxnLst/>
                    <a:rect l="l" t="t" r="r" b="b"/>
                    <a:pathLst>
                      <a:path w="338" h="355" extrusionOk="0">
                        <a:moveTo>
                          <a:pt x="337" y="354"/>
                        </a:moveTo>
                        <a:lnTo>
                          <a:pt x="0" y="248"/>
                        </a:lnTo>
                        <a:lnTo>
                          <a:pt x="211" y="25"/>
                        </a:lnTo>
                        <a:cubicBezTo>
                          <a:pt x="235" y="0"/>
                          <a:pt x="291" y="16"/>
                          <a:pt x="300" y="50"/>
                        </a:cubicBezTo>
                        <a:lnTo>
                          <a:pt x="337" y="354"/>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09" name="Google Shape;1309;p95"/>
                  <p:cNvSpPr/>
                  <p:nvPr/>
                </p:nvSpPr>
                <p:spPr>
                  <a:xfrm>
                    <a:off x="6896611" y="1947132"/>
                    <a:ext cx="623760" cy="858503"/>
                  </a:xfrm>
                  <a:custGeom>
                    <a:avLst/>
                    <a:gdLst/>
                    <a:ahLst/>
                    <a:cxnLst/>
                    <a:rect l="l" t="t" r="r" b="b"/>
                    <a:pathLst>
                      <a:path w="822" h="1129" extrusionOk="0">
                        <a:moveTo>
                          <a:pt x="0" y="1128"/>
                        </a:moveTo>
                        <a:lnTo>
                          <a:pt x="353" y="0"/>
                        </a:lnTo>
                        <a:cubicBezTo>
                          <a:pt x="366" y="8"/>
                          <a:pt x="424" y="38"/>
                          <a:pt x="574" y="86"/>
                        </a:cubicBezTo>
                        <a:lnTo>
                          <a:pt x="582" y="88"/>
                        </a:lnTo>
                        <a:cubicBezTo>
                          <a:pt x="759" y="143"/>
                          <a:pt x="817" y="145"/>
                          <a:pt x="817" y="145"/>
                        </a:cubicBezTo>
                        <a:lnTo>
                          <a:pt x="821" y="146"/>
                        </a:lnTo>
                        <a:lnTo>
                          <a:pt x="528" y="1080"/>
                        </a:lnTo>
                        <a:cubicBezTo>
                          <a:pt x="396" y="1102"/>
                          <a:pt x="212" y="1119"/>
                          <a:pt x="0" y="1128"/>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0" name="Google Shape;1310;p95"/>
                  <p:cNvSpPr/>
                  <p:nvPr/>
                </p:nvSpPr>
                <p:spPr>
                  <a:xfrm>
                    <a:off x="7164895" y="1883416"/>
                    <a:ext cx="375599" cy="174383"/>
                  </a:xfrm>
                  <a:custGeom>
                    <a:avLst/>
                    <a:gdLst/>
                    <a:ahLst/>
                    <a:cxnLst/>
                    <a:rect l="l" t="t" r="r" b="b"/>
                    <a:pathLst>
                      <a:path w="494" h="229" extrusionOk="0">
                        <a:moveTo>
                          <a:pt x="493" y="147"/>
                        </a:moveTo>
                        <a:lnTo>
                          <a:pt x="468" y="228"/>
                        </a:lnTo>
                        <a:lnTo>
                          <a:pt x="464" y="227"/>
                        </a:lnTo>
                        <a:cubicBezTo>
                          <a:pt x="464" y="227"/>
                          <a:pt x="406" y="225"/>
                          <a:pt x="229" y="170"/>
                        </a:cubicBezTo>
                        <a:lnTo>
                          <a:pt x="221" y="168"/>
                        </a:lnTo>
                        <a:cubicBezTo>
                          <a:pt x="71" y="120"/>
                          <a:pt x="13" y="90"/>
                          <a:pt x="0" y="82"/>
                        </a:cubicBezTo>
                        <a:lnTo>
                          <a:pt x="26" y="0"/>
                        </a:lnTo>
                        <a:lnTo>
                          <a:pt x="493" y="147"/>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1" name="Google Shape;1311;p95"/>
                  <p:cNvSpPr/>
                  <p:nvPr/>
                </p:nvSpPr>
                <p:spPr>
                  <a:xfrm>
                    <a:off x="7195076" y="1880062"/>
                    <a:ext cx="328648" cy="117372"/>
                  </a:xfrm>
                  <a:custGeom>
                    <a:avLst/>
                    <a:gdLst/>
                    <a:ahLst/>
                    <a:cxnLst/>
                    <a:rect l="l" t="t" r="r" b="b"/>
                    <a:pathLst>
                      <a:path w="434" h="156" extrusionOk="0">
                        <a:moveTo>
                          <a:pt x="418" y="155"/>
                        </a:moveTo>
                        <a:cubicBezTo>
                          <a:pt x="416" y="155"/>
                          <a:pt x="415" y="155"/>
                          <a:pt x="414" y="155"/>
                        </a:cubicBezTo>
                        <a:lnTo>
                          <a:pt x="11" y="28"/>
                        </a:lnTo>
                        <a:cubicBezTo>
                          <a:pt x="4" y="26"/>
                          <a:pt x="0" y="18"/>
                          <a:pt x="2" y="11"/>
                        </a:cubicBezTo>
                        <a:cubicBezTo>
                          <a:pt x="4" y="4"/>
                          <a:pt x="12" y="0"/>
                          <a:pt x="19" y="2"/>
                        </a:cubicBezTo>
                        <a:lnTo>
                          <a:pt x="422" y="129"/>
                        </a:lnTo>
                        <a:cubicBezTo>
                          <a:pt x="429" y="131"/>
                          <a:pt x="433" y="139"/>
                          <a:pt x="431" y="146"/>
                        </a:cubicBezTo>
                        <a:cubicBezTo>
                          <a:pt x="429" y="152"/>
                          <a:pt x="423" y="155"/>
                          <a:pt x="418" y="15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2" name="Google Shape;1312;p95"/>
                  <p:cNvSpPr/>
                  <p:nvPr/>
                </p:nvSpPr>
                <p:spPr>
                  <a:xfrm>
                    <a:off x="7235319" y="1843174"/>
                    <a:ext cx="278345" cy="103958"/>
                  </a:xfrm>
                  <a:custGeom>
                    <a:avLst/>
                    <a:gdLst/>
                    <a:ahLst/>
                    <a:cxnLst/>
                    <a:rect l="l" t="t" r="r" b="b"/>
                    <a:pathLst>
                      <a:path w="368" h="136" extrusionOk="0">
                        <a:moveTo>
                          <a:pt x="352" y="135"/>
                        </a:moveTo>
                        <a:cubicBezTo>
                          <a:pt x="351" y="135"/>
                          <a:pt x="349" y="134"/>
                          <a:pt x="348" y="134"/>
                        </a:cubicBezTo>
                        <a:lnTo>
                          <a:pt x="11" y="28"/>
                        </a:lnTo>
                        <a:cubicBezTo>
                          <a:pt x="4" y="26"/>
                          <a:pt x="0" y="18"/>
                          <a:pt x="2" y="11"/>
                        </a:cubicBezTo>
                        <a:cubicBezTo>
                          <a:pt x="4" y="4"/>
                          <a:pt x="12" y="0"/>
                          <a:pt x="19" y="2"/>
                        </a:cubicBezTo>
                        <a:lnTo>
                          <a:pt x="356" y="108"/>
                        </a:lnTo>
                        <a:cubicBezTo>
                          <a:pt x="363" y="110"/>
                          <a:pt x="367" y="118"/>
                          <a:pt x="365" y="125"/>
                        </a:cubicBezTo>
                        <a:cubicBezTo>
                          <a:pt x="363" y="131"/>
                          <a:pt x="358" y="135"/>
                          <a:pt x="352" y="13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3" name="Google Shape;1313;p95"/>
                  <p:cNvSpPr/>
                  <p:nvPr/>
                </p:nvSpPr>
                <p:spPr>
                  <a:xfrm>
                    <a:off x="7389582" y="1688912"/>
                    <a:ext cx="90545" cy="36888"/>
                  </a:xfrm>
                  <a:custGeom>
                    <a:avLst/>
                    <a:gdLst/>
                    <a:ahLst/>
                    <a:cxnLst/>
                    <a:rect l="l" t="t" r="r" b="b"/>
                    <a:pathLst>
                      <a:path w="120" h="49" extrusionOk="0">
                        <a:moveTo>
                          <a:pt x="31" y="48"/>
                        </a:moveTo>
                        <a:cubicBezTo>
                          <a:pt x="25" y="48"/>
                          <a:pt x="19" y="47"/>
                          <a:pt x="12" y="47"/>
                        </a:cubicBezTo>
                        <a:cubicBezTo>
                          <a:pt x="5" y="46"/>
                          <a:pt x="0" y="39"/>
                          <a:pt x="0" y="32"/>
                        </a:cubicBezTo>
                        <a:cubicBezTo>
                          <a:pt x="1" y="24"/>
                          <a:pt x="8" y="19"/>
                          <a:pt x="15" y="20"/>
                        </a:cubicBezTo>
                        <a:cubicBezTo>
                          <a:pt x="46" y="23"/>
                          <a:pt x="75" y="17"/>
                          <a:pt x="96" y="4"/>
                        </a:cubicBezTo>
                        <a:cubicBezTo>
                          <a:pt x="102" y="0"/>
                          <a:pt x="111" y="2"/>
                          <a:pt x="115" y="8"/>
                        </a:cubicBezTo>
                        <a:cubicBezTo>
                          <a:pt x="119" y="14"/>
                          <a:pt x="117" y="23"/>
                          <a:pt x="110" y="27"/>
                        </a:cubicBezTo>
                        <a:cubicBezTo>
                          <a:pt x="89" y="40"/>
                          <a:pt x="61" y="48"/>
                          <a:pt x="31" y="4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4" name="Google Shape;1314;p95"/>
                  <p:cNvSpPr/>
                  <p:nvPr/>
                </p:nvSpPr>
                <p:spPr>
                  <a:xfrm>
                    <a:off x="7104531" y="2084627"/>
                    <a:ext cx="378951" cy="134141"/>
                  </a:xfrm>
                  <a:custGeom>
                    <a:avLst/>
                    <a:gdLst/>
                    <a:ahLst/>
                    <a:cxnLst/>
                    <a:rect l="l" t="t" r="r" b="b"/>
                    <a:pathLst>
                      <a:path w="497" h="177" extrusionOk="0">
                        <a:moveTo>
                          <a:pt x="482" y="176"/>
                        </a:moveTo>
                        <a:lnTo>
                          <a:pt x="482" y="176"/>
                        </a:lnTo>
                        <a:cubicBezTo>
                          <a:pt x="480" y="176"/>
                          <a:pt x="421" y="174"/>
                          <a:pt x="244" y="119"/>
                        </a:cubicBezTo>
                        <a:lnTo>
                          <a:pt x="236" y="116"/>
                        </a:lnTo>
                        <a:cubicBezTo>
                          <a:pt x="59" y="60"/>
                          <a:pt x="10" y="28"/>
                          <a:pt x="8" y="27"/>
                        </a:cubicBezTo>
                        <a:cubicBezTo>
                          <a:pt x="1" y="23"/>
                          <a:pt x="0" y="15"/>
                          <a:pt x="4" y="8"/>
                        </a:cubicBezTo>
                        <a:cubicBezTo>
                          <a:pt x="8" y="2"/>
                          <a:pt x="16" y="0"/>
                          <a:pt x="22" y="4"/>
                        </a:cubicBezTo>
                        <a:cubicBezTo>
                          <a:pt x="23" y="5"/>
                          <a:pt x="72" y="36"/>
                          <a:pt x="244" y="91"/>
                        </a:cubicBezTo>
                        <a:lnTo>
                          <a:pt x="252" y="93"/>
                        </a:lnTo>
                        <a:cubicBezTo>
                          <a:pt x="424" y="147"/>
                          <a:pt x="482" y="149"/>
                          <a:pt x="483" y="149"/>
                        </a:cubicBezTo>
                        <a:cubicBezTo>
                          <a:pt x="490" y="150"/>
                          <a:pt x="496" y="156"/>
                          <a:pt x="496" y="163"/>
                        </a:cubicBezTo>
                        <a:cubicBezTo>
                          <a:pt x="496" y="171"/>
                          <a:pt x="490" y="176"/>
                          <a:pt x="482" y="17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5" name="Google Shape;1315;p95"/>
                  <p:cNvSpPr/>
                  <p:nvPr/>
                </p:nvSpPr>
                <p:spPr>
                  <a:xfrm>
                    <a:off x="7124652" y="2020909"/>
                    <a:ext cx="378951" cy="134141"/>
                  </a:xfrm>
                  <a:custGeom>
                    <a:avLst/>
                    <a:gdLst/>
                    <a:ahLst/>
                    <a:cxnLst/>
                    <a:rect l="l" t="t" r="r" b="b"/>
                    <a:pathLst>
                      <a:path w="498" h="177" extrusionOk="0">
                        <a:moveTo>
                          <a:pt x="483" y="176"/>
                        </a:moveTo>
                        <a:lnTo>
                          <a:pt x="483" y="176"/>
                        </a:lnTo>
                        <a:cubicBezTo>
                          <a:pt x="480" y="176"/>
                          <a:pt x="422" y="174"/>
                          <a:pt x="244" y="118"/>
                        </a:cubicBezTo>
                        <a:lnTo>
                          <a:pt x="237" y="116"/>
                        </a:lnTo>
                        <a:cubicBezTo>
                          <a:pt x="60" y="60"/>
                          <a:pt x="10" y="28"/>
                          <a:pt x="8" y="27"/>
                        </a:cubicBezTo>
                        <a:cubicBezTo>
                          <a:pt x="2" y="23"/>
                          <a:pt x="0" y="14"/>
                          <a:pt x="5" y="8"/>
                        </a:cubicBezTo>
                        <a:cubicBezTo>
                          <a:pt x="9" y="2"/>
                          <a:pt x="17" y="0"/>
                          <a:pt x="23" y="4"/>
                        </a:cubicBezTo>
                        <a:cubicBezTo>
                          <a:pt x="24" y="4"/>
                          <a:pt x="73" y="36"/>
                          <a:pt x="245" y="90"/>
                        </a:cubicBezTo>
                        <a:lnTo>
                          <a:pt x="253" y="93"/>
                        </a:lnTo>
                        <a:cubicBezTo>
                          <a:pt x="425" y="146"/>
                          <a:pt x="483" y="149"/>
                          <a:pt x="484" y="149"/>
                        </a:cubicBezTo>
                        <a:cubicBezTo>
                          <a:pt x="491" y="149"/>
                          <a:pt x="497" y="155"/>
                          <a:pt x="497" y="163"/>
                        </a:cubicBezTo>
                        <a:cubicBezTo>
                          <a:pt x="497" y="170"/>
                          <a:pt x="491" y="176"/>
                          <a:pt x="483" y="17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6" name="Google Shape;1316;p95"/>
                  <p:cNvSpPr/>
                  <p:nvPr/>
                </p:nvSpPr>
                <p:spPr>
                  <a:xfrm>
                    <a:off x="7003924" y="2195292"/>
                    <a:ext cx="345415" cy="603633"/>
                  </a:xfrm>
                  <a:custGeom>
                    <a:avLst/>
                    <a:gdLst/>
                    <a:ahLst/>
                    <a:cxnLst/>
                    <a:rect l="l" t="t" r="r" b="b"/>
                    <a:pathLst>
                      <a:path w="452" h="794" extrusionOk="0">
                        <a:moveTo>
                          <a:pt x="0" y="793"/>
                        </a:moveTo>
                        <a:lnTo>
                          <a:pt x="228" y="63"/>
                        </a:lnTo>
                        <a:cubicBezTo>
                          <a:pt x="242" y="20"/>
                          <a:pt x="301" y="0"/>
                          <a:pt x="361" y="19"/>
                        </a:cubicBezTo>
                        <a:cubicBezTo>
                          <a:pt x="390" y="28"/>
                          <a:pt x="414" y="45"/>
                          <a:pt x="429" y="65"/>
                        </a:cubicBezTo>
                        <a:cubicBezTo>
                          <a:pt x="445" y="86"/>
                          <a:pt x="451" y="109"/>
                          <a:pt x="444" y="130"/>
                        </a:cubicBezTo>
                        <a:lnTo>
                          <a:pt x="244" y="772"/>
                        </a:lnTo>
                        <a:cubicBezTo>
                          <a:pt x="171" y="780"/>
                          <a:pt x="89" y="787"/>
                          <a:pt x="0" y="793"/>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7" name="Google Shape;1317;p95"/>
                  <p:cNvSpPr/>
                  <p:nvPr/>
                </p:nvSpPr>
                <p:spPr>
                  <a:xfrm>
                    <a:off x="6571315" y="2034323"/>
                    <a:ext cx="368892" cy="774662"/>
                  </a:xfrm>
                  <a:custGeom>
                    <a:avLst/>
                    <a:gdLst/>
                    <a:ahLst/>
                    <a:cxnLst/>
                    <a:rect l="l" t="t" r="r" b="b"/>
                    <a:pathLst>
                      <a:path w="485" h="1019" extrusionOk="0">
                        <a:moveTo>
                          <a:pt x="64" y="1018"/>
                        </a:moveTo>
                        <a:cubicBezTo>
                          <a:pt x="43" y="1018"/>
                          <a:pt x="21" y="1018"/>
                          <a:pt x="0" y="1018"/>
                        </a:cubicBezTo>
                        <a:lnTo>
                          <a:pt x="7" y="16"/>
                        </a:lnTo>
                        <a:cubicBezTo>
                          <a:pt x="7" y="16"/>
                          <a:pt x="32" y="135"/>
                          <a:pt x="77" y="135"/>
                        </a:cubicBezTo>
                        <a:cubicBezTo>
                          <a:pt x="122" y="135"/>
                          <a:pt x="123" y="39"/>
                          <a:pt x="123" y="39"/>
                        </a:cubicBezTo>
                        <a:cubicBezTo>
                          <a:pt x="123" y="39"/>
                          <a:pt x="149" y="134"/>
                          <a:pt x="190" y="135"/>
                        </a:cubicBezTo>
                        <a:cubicBezTo>
                          <a:pt x="231" y="138"/>
                          <a:pt x="265" y="24"/>
                          <a:pt x="265" y="24"/>
                        </a:cubicBezTo>
                        <a:cubicBezTo>
                          <a:pt x="265" y="24"/>
                          <a:pt x="274" y="127"/>
                          <a:pt x="316" y="132"/>
                        </a:cubicBezTo>
                        <a:cubicBezTo>
                          <a:pt x="359" y="136"/>
                          <a:pt x="383" y="16"/>
                          <a:pt x="383" y="16"/>
                        </a:cubicBezTo>
                        <a:cubicBezTo>
                          <a:pt x="383" y="16"/>
                          <a:pt x="375" y="113"/>
                          <a:pt x="413" y="121"/>
                        </a:cubicBezTo>
                        <a:cubicBezTo>
                          <a:pt x="452" y="128"/>
                          <a:pt x="484" y="0"/>
                          <a:pt x="484" y="0"/>
                        </a:cubicBezTo>
                        <a:lnTo>
                          <a:pt x="484" y="1008"/>
                        </a:lnTo>
                        <a:cubicBezTo>
                          <a:pt x="354" y="1014"/>
                          <a:pt x="212" y="1018"/>
                          <a:pt x="64" y="1018"/>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8" name="Google Shape;1318;p95"/>
                  <p:cNvSpPr/>
                  <p:nvPr/>
                </p:nvSpPr>
                <p:spPr>
                  <a:xfrm>
                    <a:off x="6692043" y="1665437"/>
                    <a:ext cx="160971" cy="160969"/>
                  </a:xfrm>
                  <a:custGeom>
                    <a:avLst/>
                    <a:gdLst/>
                    <a:ahLst/>
                    <a:cxnLst/>
                    <a:rect l="l" t="t" r="r" b="b"/>
                    <a:pathLst>
                      <a:path w="211" h="211" extrusionOk="0">
                        <a:moveTo>
                          <a:pt x="124" y="0"/>
                        </a:moveTo>
                        <a:lnTo>
                          <a:pt x="210" y="210"/>
                        </a:lnTo>
                        <a:lnTo>
                          <a:pt x="0" y="150"/>
                        </a:lnTo>
                        <a:lnTo>
                          <a:pt x="49" y="39"/>
                        </a:lnTo>
                        <a:lnTo>
                          <a:pt x="124" y="0"/>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19" name="Google Shape;1319;p95"/>
                  <p:cNvSpPr/>
                  <p:nvPr/>
                </p:nvSpPr>
                <p:spPr>
                  <a:xfrm>
                    <a:off x="6578022" y="1779456"/>
                    <a:ext cx="362184" cy="358824"/>
                  </a:xfrm>
                  <a:custGeom>
                    <a:avLst/>
                    <a:gdLst/>
                    <a:ahLst/>
                    <a:cxnLst/>
                    <a:rect l="l" t="t" r="r" b="b"/>
                    <a:pathLst>
                      <a:path w="478" h="474" extrusionOk="0">
                        <a:moveTo>
                          <a:pt x="363" y="60"/>
                        </a:moveTo>
                        <a:lnTo>
                          <a:pt x="477" y="335"/>
                        </a:lnTo>
                        <a:cubicBezTo>
                          <a:pt x="477" y="335"/>
                          <a:pt x="445" y="463"/>
                          <a:pt x="406" y="456"/>
                        </a:cubicBezTo>
                        <a:cubicBezTo>
                          <a:pt x="368" y="448"/>
                          <a:pt x="376" y="351"/>
                          <a:pt x="376" y="351"/>
                        </a:cubicBezTo>
                        <a:cubicBezTo>
                          <a:pt x="376" y="351"/>
                          <a:pt x="352" y="471"/>
                          <a:pt x="309" y="467"/>
                        </a:cubicBezTo>
                        <a:cubicBezTo>
                          <a:pt x="267" y="462"/>
                          <a:pt x="258" y="359"/>
                          <a:pt x="258" y="359"/>
                        </a:cubicBezTo>
                        <a:cubicBezTo>
                          <a:pt x="258" y="359"/>
                          <a:pt x="224" y="473"/>
                          <a:pt x="183" y="470"/>
                        </a:cubicBezTo>
                        <a:cubicBezTo>
                          <a:pt x="142" y="469"/>
                          <a:pt x="116" y="374"/>
                          <a:pt x="116" y="374"/>
                        </a:cubicBezTo>
                        <a:cubicBezTo>
                          <a:pt x="116" y="374"/>
                          <a:pt x="115" y="470"/>
                          <a:pt x="70" y="470"/>
                        </a:cubicBezTo>
                        <a:cubicBezTo>
                          <a:pt x="25" y="470"/>
                          <a:pt x="0" y="351"/>
                          <a:pt x="0" y="351"/>
                        </a:cubicBezTo>
                        <a:lnTo>
                          <a:pt x="153" y="0"/>
                        </a:lnTo>
                        <a:lnTo>
                          <a:pt x="363" y="6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0" name="Google Shape;1320;p95"/>
                  <p:cNvSpPr/>
                  <p:nvPr/>
                </p:nvSpPr>
                <p:spPr>
                  <a:xfrm>
                    <a:off x="6638386" y="2054444"/>
                    <a:ext cx="36888" cy="754540"/>
                  </a:xfrm>
                  <a:custGeom>
                    <a:avLst/>
                    <a:gdLst/>
                    <a:ahLst/>
                    <a:cxnLst/>
                    <a:rect l="l" t="t" r="r" b="b"/>
                    <a:pathLst>
                      <a:path w="50" h="994" extrusionOk="0">
                        <a:moveTo>
                          <a:pt x="0" y="993"/>
                        </a:moveTo>
                        <a:lnTo>
                          <a:pt x="22" y="13"/>
                        </a:lnTo>
                        <a:cubicBezTo>
                          <a:pt x="22" y="6"/>
                          <a:pt x="30" y="1"/>
                          <a:pt x="36" y="0"/>
                        </a:cubicBezTo>
                        <a:cubicBezTo>
                          <a:pt x="43" y="0"/>
                          <a:pt x="49" y="6"/>
                          <a:pt x="49" y="14"/>
                        </a:cubicBezTo>
                        <a:lnTo>
                          <a:pt x="27" y="993"/>
                        </a:lnTo>
                        <a:cubicBezTo>
                          <a:pt x="18" y="993"/>
                          <a:pt x="9" y="993"/>
                          <a:pt x="0" y="99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1" name="Google Shape;1321;p95"/>
                  <p:cNvSpPr/>
                  <p:nvPr/>
                </p:nvSpPr>
                <p:spPr>
                  <a:xfrm>
                    <a:off x="6853014" y="2037678"/>
                    <a:ext cx="30181" cy="767954"/>
                  </a:xfrm>
                  <a:custGeom>
                    <a:avLst/>
                    <a:gdLst/>
                    <a:ahLst/>
                    <a:cxnLst/>
                    <a:rect l="l" t="t" r="r" b="b"/>
                    <a:pathLst>
                      <a:path w="39" h="1010" extrusionOk="0">
                        <a:moveTo>
                          <a:pt x="11" y="1009"/>
                        </a:moveTo>
                        <a:lnTo>
                          <a:pt x="0" y="13"/>
                        </a:lnTo>
                        <a:cubicBezTo>
                          <a:pt x="0" y="6"/>
                          <a:pt x="6" y="0"/>
                          <a:pt x="13" y="0"/>
                        </a:cubicBezTo>
                        <a:lnTo>
                          <a:pt x="14" y="0"/>
                        </a:lnTo>
                        <a:cubicBezTo>
                          <a:pt x="21" y="0"/>
                          <a:pt x="27" y="6"/>
                          <a:pt x="27" y="13"/>
                        </a:cubicBezTo>
                        <a:lnTo>
                          <a:pt x="38" y="1008"/>
                        </a:lnTo>
                        <a:cubicBezTo>
                          <a:pt x="29" y="1008"/>
                          <a:pt x="20" y="1009"/>
                          <a:pt x="11" y="100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2" name="Google Shape;1322;p95"/>
                  <p:cNvSpPr/>
                  <p:nvPr/>
                </p:nvSpPr>
                <p:spPr>
                  <a:xfrm>
                    <a:off x="6762469" y="2044385"/>
                    <a:ext cx="20121" cy="764603"/>
                  </a:xfrm>
                  <a:custGeom>
                    <a:avLst/>
                    <a:gdLst/>
                    <a:ahLst/>
                    <a:cxnLst/>
                    <a:rect l="l" t="t" r="r" b="b"/>
                    <a:pathLst>
                      <a:path w="28" h="1006" extrusionOk="0">
                        <a:moveTo>
                          <a:pt x="0" y="1005"/>
                        </a:moveTo>
                        <a:lnTo>
                          <a:pt x="0" y="13"/>
                        </a:lnTo>
                        <a:cubicBezTo>
                          <a:pt x="0" y="6"/>
                          <a:pt x="6" y="0"/>
                          <a:pt x="13" y="0"/>
                        </a:cubicBezTo>
                        <a:cubicBezTo>
                          <a:pt x="21" y="0"/>
                          <a:pt x="27" y="6"/>
                          <a:pt x="27" y="13"/>
                        </a:cubicBezTo>
                        <a:lnTo>
                          <a:pt x="27" y="1004"/>
                        </a:lnTo>
                        <a:cubicBezTo>
                          <a:pt x="18" y="1004"/>
                          <a:pt x="9" y="1005"/>
                          <a:pt x="0" y="10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3" name="Google Shape;1323;p95"/>
                  <p:cNvSpPr/>
                  <p:nvPr/>
                </p:nvSpPr>
                <p:spPr>
                  <a:xfrm>
                    <a:off x="6722226" y="1682205"/>
                    <a:ext cx="93899" cy="43595"/>
                  </a:xfrm>
                  <a:custGeom>
                    <a:avLst/>
                    <a:gdLst/>
                    <a:ahLst/>
                    <a:cxnLst/>
                    <a:rect l="l" t="t" r="r" b="b"/>
                    <a:pathLst>
                      <a:path w="125" h="57" extrusionOk="0">
                        <a:moveTo>
                          <a:pt x="51" y="56"/>
                        </a:moveTo>
                        <a:cubicBezTo>
                          <a:pt x="36" y="56"/>
                          <a:pt x="22" y="53"/>
                          <a:pt x="9" y="46"/>
                        </a:cubicBezTo>
                        <a:cubicBezTo>
                          <a:pt x="3" y="42"/>
                          <a:pt x="0" y="34"/>
                          <a:pt x="4" y="27"/>
                        </a:cubicBezTo>
                        <a:cubicBezTo>
                          <a:pt x="8" y="21"/>
                          <a:pt x="16" y="19"/>
                          <a:pt x="23" y="22"/>
                        </a:cubicBezTo>
                        <a:cubicBezTo>
                          <a:pt x="47" y="36"/>
                          <a:pt x="81" y="29"/>
                          <a:pt x="98" y="7"/>
                        </a:cubicBezTo>
                        <a:cubicBezTo>
                          <a:pt x="103" y="1"/>
                          <a:pt x="112" y="0"/>
                          <a:pt x="117" y="5"/>
                        </a:cubicBezTo>
                        <a:cubicBezTo>
                          <a:pt x="123" y="10"/>
                          <a:pt x="124" y="18"/>
                          <a:pt x="120" y="24"/>
                        </a:cubicBezTo>
                        <a:cubicBezTo>
                          <a:pt x="103" y="45"/>
                          <a:pt x="77" y="56"/>
                          <a:pt x="51" y="5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4" name="Google Shape;1324;p95"/>
                  <p:cNvSpPr/>
                  <p:nvPr/>
                </p:nvSpPr>
                <p:spPr>
                  <a:xfrm>
                    <a:off x="5716160" y="1823053"/>
                    <a:ext cx="419193" cy="389009"/>
                  </a:xfrm>
                  <a:custGeom>
                    <a:avLst/>
                    <a:gdLst/>
                    <a:ahLst/>
                    <a:cxnLst/>
                    <a:rect l="l" t="t" r="r" b="b"/>
                    <a:pathLst>
                      <a:path w="553" h="511" extrusionOk="0">
                        <a:moveTo>
                          <a:pt x="511" y="43"/>
                        </a:moveTo>
                        <a:cubicBezTo>
                          <a:pt x="542" y="108"/>
                          <a:pt x="552" y="183"/>
                          <a:pt x="539" y="254"/>
                        </a:cubicBezTo>
                        <a:cubicBezTo>
                          <a:pt x="527" y="324"/>
                          <a:pt x="493" y="390"/>
                          <a:pt x="443" y="441"/>
                        </a:cubicBezTo>
                        <a:lnTo>
                          <a:pt x="253" y="510"/>
                        </a:lnTo>
                        <a:lnTo>
                          <a:pt x="253" y="510"/>
                        </a:lnTo>
                        <a:cubicBezTo>
                          <a:pt x="206" y="481"/>
                          <a:pt x="159" y="453"/>
                          <a:pt x="118" y="418"/>
                        </a:cubicBezTo>
                        <a:cubicBezTo>
                          <a:pt x="76" y="382"/>
                          <a:pt x="40" y="339"/>
                          <a:pt x="21" y="288"/>
                        </a:cubicBezTo>
                        <a:cubicBezTo>
                          <a:pt x="4" y="245"/>
                          <a:pt x="0" y="200"/>
                          <a:pt x="2" y="155"/>
                        </a:cubicBezTo>
                        <a:cubicBezTo>
                          <a:pt x="11" y="160"/>
                          <a:pt x="21" y="162"/>
                          <a:pt x="31" y="162"/>
                        </a:cubicBezTo>
                        <a:cubicBezTo>
                          <a:pt x="53" y="160"/>
                          <a:pt x="71" y="144"/>
                          <a:pt x="85" y="127"/>
                        </a:cubicBezTo>
                        <a:cubicBezTo>
                          <a:pt x="99" y="111"/>
                          <a:pt x="111" y="91"/>
                          <a:pt x="128" y="78"/>
                        </a:cubicBezTo>
                        <a:cubicBezTo>
                          <a:pt x="145" y="64"/>
                          <a:pt x="170" y="57"/>
                          <a:pt x="189" y="68"/>
                        </a:cubicBezTo>
                        <a:cubicBezTo>
                          <a:pt x="207" y="79"/>
                          <a:pt x="213" y="103"/>
                          <a:pt x="218" y="124"/>
                        </a:cubicBezTo>
                        <a:cubicBezTo>
                          <a:pt x="225" y="159"/>
                          <a:pt x="232" y="194"/>
                          <a:pt x="239" y="229"/>
                        </a:cubicBezTo>
                        <a:cubicBezTo>
                          <a:pt x="244" y="252"/>
                          <a:pt x="249" y="277"/>
                          <a:pt x="263" y="297"/>
                        </a:cubicBezTo>
                        <a:cubicBezTo>
                          <a:pt x="277" y="317"/>
                          <a:pt x="302" y="331"/>
                          <a:pt x="326" y="324"/>
                        </a:cubicBezTo>
                        <a:cubicBezTo>
                          <a:pt x="343" y="318"/>
                          <a:pt x="356" y="302"/>
                          <a:pt x="361" y="285"/>
                        </a:cubicBezTo>
                        <a:cubicBezTo>
                          <a:pt x="367" y="268"/>
                          <a:pt x="367" y="249"/>
                          <a:pt x="366" y="231"/>
                        </a:cubicBezTo>
                        <a:cubicBezTo>
                          <a:pt x="365" y="189"/>
                          <a:pt x="360" y="148"/>
                          <a:pt x="353" y="107"/>
                        </a:cubicBezTo>
                        <a:cubicBezTo>
                          <a:pt x="350" y="94"/>
                          <a:pt x="348" y="81"/>
                          <a:pt x="350" y="69"/>
                        </a:cubicBezTo>
                        <a:cubicBezTo>
                          <a:pt x="352" y="57"/>
                          <a:pt x="360" y="44"/>
                          <a:pt x="372" y="40"/>
                        </a:cubicBezTo>
                        <a:cubicBezTo>
                          <a:pt x="386" y="36"/>
                          <a:pt x="401" y="45"/>
                          <a:pt x="416" y="48"/>
                        </a:cubicBezTo>
                        <a:cubicBezTo>
                          <a:pt x="444" y="53"/>
                          <a:pt x="473" y="34"/>
                          <a:pt x="485" y="7"/>
                        </a:cubicBezTo>
                        <a:cubicBezTo>
                          <a:pt x="486" y="5"/>
                          <a:pt x="487" y="2"/>
                          <a:pt x="487" y="0"/>
                        </a:cubicBezTo>
                        <a:cubicBezTo>
                          <a:pt x="496" y="13"/>
                          <a:pt x="504" y="28"/>
                          <a:pt x="511" y="43"/>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5" name="Google Shape;1325;p95"/>
                  <p:cNvSpPr/>
                  <p:nvPr/>
                </p:nvSpPr>
                <p:spPr>
                  <a:xfrm>
                    <a:off x="5685977" y="1581600"/>
                    <a:ext cx="409133" cy="492964"/>
                  </a:xfrm>
                  <a:custGeom>
                    <a:avLst/>
                    <a:gdLst/>
                    <a:ahLst/>
                    <a:cxnLst/>
                    <a:rect l="l" t="t" r="r" b="b"/>
                    <a:pathLst>
                      <a:path w="539" h="647" extrusionOk="0">
                        <a:moveTo>
                          <a:pt x="522" y="238"/>
                        </a:moveTo>
                        <a:cubicBezTo>
                          <a:pt x="534" y="262"/>
                          <a:pt x="538" y="290"/>
                          <a:pt x="530" y="315"/>
                        </a:cubicBezTo>
                        <a:cubicBezTo>
                          <a:pt x="530" y="317"/>
                          <a:pt x="529" y="320"/>
                          <a:pt x="528" y="322"/>
                        </a:cubicBezTo>
                        <a:cubicBezTo>
                          <a:pt x="516" y="349"/>
                          <a:pt x="487" y="368"/>
                          <a:pt x="459" y="363"/>
                        </a:cubicBezTo>
                        <a:cubicBezTo>
                          <a:pt x="444" y="360"/>
                          <a:pt x="429" y="351"/>
                          <a:pt x="415" y="355"/>
                        </a:cubicBezTo>
                        <a:cubicBezTo>
                          <a:pt x="403" y="359"/>
                          <a:pt x="395" y="372"/>
                          <a:pt x="393" y="384"/>
                        </a:cubicBezTo>
                        <a:cubicBezTo>
                          <a:pt x="391" y="396"/>
                          <a:pt x="393" y="409"/>
                          <a:pt x="396" y="422"/>
                        </a:cubicBezTo>
                        <a:cubicBezTo>
                          <a:pt x="403" y="463"/>
                          <a:pt x="408" y="504"/>
                          <a:pt x="409" y="546"/>
                        </a:cubicBezTo>
                        <a:cubicBezTo>
                          <a:pt x="410" y="564"/>
                          <a:pt x="410" y="583"/>
                          <a:pt x="404" y="600"/>
                        </a:cubicBezTo>
                        <a:cubicBezTo>
                          <a:pt x="399" y="617"/>
                          <a:pt x="386" y="633"/>
                          <a:pt x="369" y="639"/>
                        </a:cubicBezTo>
                        <a:cubicBezTo>
                          <a:pt x="345" y="646"/>
                          <a:pt x="320" y="632"/>
                          <a:pt x="306" y="612"/>
                        </a:cubicBezTo>
                        <a:cubicBezTo>
                          <a:pt x="292" y="592"/>
                          <a:pt x="287" y="567"/>
                          <a:pt x="282" y="544"/>
                        </a:cubicBezTo>
                        <a:cubicBezTo>
                          <a:pt x="275" y="509"/>
                          <a:pt x="268" y="474"/>
                          <a:pt x="261" y="439"/>
                        </a:cubicBezTo>
                        <a:cubicBezTo>
                          <a:pt x="256" y="418"/>
                          <a:pt x="250" y="394"/>
                          <a:pt x="232" y="383"/>
                        </a:cubicBezTo>
                        <a:cubicBezTo>
                          <a:pt x="213" y="372"/>
                          <a:pt x="188" y="379"/>
                          <a:pt x="171" y="393"/>
                        </a:cubicBezTo>
                        <a:cubicBezTo>
                          <a:pt x="154" y="406"/>
                          <a:pt x="142" y="426"/>
                          <a:pt x="128" y="442"/>
                        </a:cubicBezTo>
                        <a:cubicBezTo>
                          <a:pt x="114" y="459"/>
                          <a:pt x="96" y="475"/>
                          <a:pt x="74" y="477"/>
                        </a:cubicBezTo>
                        <a:cubicBezTo>
                          <a:pt x="64" y="477"/>
                          <a:pt x="54" y="475"/>
                          <a:pt x="45" y="470"/>
                        </a:cubicBezTo>
                        <a:cubicBezTo>
                          <a:pt x="28" y="460"/>
                          <a:pt x="14" y="443"/>
                          <a:pt x="9" y="424"/>
                        </a:cubicBezTo>
                        <a:cubicBezTo>
                          <a:pt x="0" y="395"/>
                          <a:pt x="4" y="364"/>
                          <a:pt x="9" y="334"/>
                        </a:cubicBezTo>
                        <a:cubicBezTo>
                          <a:pt x="21" y="258"/>
                          <a:pt x="33" y="183"/>
                          <a:pt x="45" y="108"/>
                        </a:cubicBezTo>
                        <a:cubicBezTo>
                          <a:pt x="47" y="90"/>
                          <a:pt x="50" y="72"/>
                          <a:pt x="49" y="55"/>
                        </a:cubicBezTo>
                        <a:cubicBezTo>
                          <a:pt x="49" y="52"/>
                          <a:pt x="49" y="50"/>
                          <a:pt x="49" y="47"/>
                        </a:cubicBezTo>
                        <a:cubicBezTo>
                          <a:pt x="47" y="30"/>
                          <a:pt x="40" y="13"/>
                          <a:pt x="29" y="0"/>
                        </a:cubicBezTo>
                        <a:cubicBezTo>
                          <a:pt x="189" y="2"/>
                          <a:pt x="348" y="64"/>
                          <a:pt x="467" y="171"/>
                        </a:cubicBezTo>
                        <a:cubicBezTo>
                          <a:pt x="489" y="191"/>
                          <a:pt x="509" y="212"/>
                          <a:pt x="522" y="238"/>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6" name="Google Shape;1326;p95"/>
                  <p:cNvSpPr/>
                  <p:nvPr/>
                </p:nvSpPr>
                <p:spPr>
                  <a:xfrm>
                    <a:off x="6004566" y="2466928"/>
                    <a:ext cx="332001" cy="338704"/>
                  </a:xfrm>
                  <a:custGeom>
                    <a:avLst/>
                    <a:gdLst/>
                    <a:ahLst/>
                    <a:cxnLst/>
                    <a:rect l="l" t="t" r="r" b="b"/>
                    <a:pathLst>
                      <a:path w="436" h="445" extrusionOk="0">
                        <a:moveTo>
                          <a:pt x="99" y="420"/>
                        </a:moveTo>
                        <a:cubicBezTo>
                          <a:pt x="64" y="304"/>
                          <a:pt x="30" y="191"/>
                          <a:pt x="0" y="91"/>
                        </a:cubicBezTo>
                        <a:cubicBezTo>
                          <a:pt x="43" y="92"/>
                          <a:pt x="143" y="83"/>
                          <a:pt x="244" y="0"/>
                        </a:cubicBezTo>
                        <a:cubicBezTo>
                          <a:pt x="301" y="133"/>
                          <a:pt x="368" y="287"/>
                          <a:pt x="435" y="444"/>
                        </a:cubicBezTo>
                        <a:cubicBezTo>
                          <a:pt x="311" y="438"/>
                          <a:pt x="198" y="430"/>
                          <a:pt x="99" y="42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7" name="Google Shape;1327;p95"/>
                  <p:cNvSpPr/>
                  <p:nvPr/>
                </p:nvSpPr>
                <p:spPr>
                  <a:xfrm>
                    <a:off x="5910666" y="2158404"/>
                    <a:ext cx="281698" cy="378947"/>
                  </a:xfrm>
                  <a:custGeom>
                    <a:avLst/>
                    <a:gdLst/>
                    <a:ahLst/>
                    <a:cxnLst/>
                    <a:rect l="l" t="t" r="r" b="b"/>
                    <a:pathLst>
                      <a:path w="372" h="499" extrusionOk="0">
                        <a:moveTo>
                          <a:pt x="190" y="1"/>
                        </a:moveTo>
                        <a:lnTo>
                          <a:pt x="193" y="0"/>
                        </a:lnTo>
                        <a:cubicBezTo>
                          <a:pt x="193" y="0"/>
                          <a:pt x="268" y="169"/>
                          <a:pt x="371" y="406"/>
                        </a:cubicBezTo>
                        <a:cubicBezTo>
                          <a:pt x="270" y="489"/>
                          <a:pt x="170" y="498"/>
                          <a:pt x="127" y="497"/>
                        </a:cubicBezTo>
                        <a:cubicBezTo>
                          <a:pt x="53" y="249"/>
                          <a:pt x="0" y="70"/>
                          <a:pt x="0" y="70"/>
                        </a:cubicBezTo>
                        <a:lnTo>
                          <a:pt x="0" y="70"/>
                        </a:lnTo>
                        <a:lnTo>
                          <a:pt x="190" y="1"/>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8" name="Google Shape;1328;p95"/>
                  <p:cNvSpPr/>
                  <p:nvPr/>
                </p:nvSpPr>
                <p:spPr>
                  <a:xfrm>
                    <a:off x="5877131" y="1635256"/>
                    <a:ext cx="181092" cy="184442"/>
                  </a:xfrm>
                  <a:custGeom>
                    <a:avLst/>
                    <a:gdLst/>
                    <a:ahLst/>
                    <a:cxnLst/>
                    <a:rect l="l" t="t" r="r" b="b"/>
                    <a:pathLst>
                      <a:path w="238" h="242" extrusionOk="0">
                        <a:moveTo>
                          <a:pt x="223" y="241"/>
                        </a:moveTo>
                        <a:cubicBezTo>
                          <a:pt x="216" y="241"/>
                          <a:pt x="211" y="237"/>
                          <a:pt x="209" y="230"/>
                        </a:cubicBezTo>
                        <a:cubicBezTo>
                          <a:pt x="190" y="133"/>
                          <a:pt x="109" y="50"/>
                          <a:pt x="12" y="28"/>
                        </a:cubicBezTo>
                        <a:cubicBezTo>
                          <a:pt x="5" y="26"/>
                          <a:pt x="0" y="19"/>
                          <a:pt x="2" y="11"/>
                        </a:cubicBezTo>
                        <a:cubicBezTo>
                          <a:pt x="4" y="4"/>
                          <a:pt x="11" y="0"/>
                          <a:pt x="18" y="1"/>
                        </a:cubicBezTo>
                        <a:cubicBezTo>
                          <a:pt x="125" y="26"/>
                          <a:pt x="214" y="118"/>
                          <a:pt x="236" y="225"/>
                        </a:cubicBezTo>
                        <a:cubicBezTo>
                          <a:pt x="237" y="232"/>
                          <a:pt x="233" y="239"/>
                          <a:pt x="225" y="241"/>
                        </a:cubicBezTo>
                        <a:cubicBezTo>
                          <a:pt x="224" y="241"/>
                          <a:pt x="224" y="241"/>
                          <a:pt x="223" y="2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29" name="Google Shape;1329;p95"/>
                  <p:cNvSpPr/>
                  <p:nvPr/>
                </p:nvSpPr>
                <p:spPr>
                  <a:xfrm>
                    <a:off x="6021332" y="2564179"/>
                    <a:ext cx="231395" cy="73777"/>
                  </a:xfrm>
                  <a:custGeom>
                    <a:avLst/>
                    <a:gdLst/>
                    <a:ahLst/>
                    <a:cxnLst/>
                    <a:rect l="l" t="t" r="r" b="b"/>
                    <a:pathLst>
                      <a:path w="304" h="99" extrusionOk="0">
                        <a:moveTo>
                          <a:pt x="77" y="98"/>
                        </a:moveTo>
                        <a:cubicBezTo>
                          <a:pt x="55" y="98"/>
                          <a:pt x="34" y="96"/>
                          <a:pt x="12" y="92"/>
                        </a:cubicBezTo>
                        <a:cubicBezTo>
                          <a:pt x="5" y="91"/>
                          <a:pt x="0" y="84"/>
                          <a:pt x="1" y="76"/>
                        </a:cubicBezTo>
                        <a:cubicBezTo>
                          <a:pt x="3" y="69"/>
                          <a:pt x="10" y="64"/>
                          <a:pt x="17" y="66"/>
                        </a:cubicBezTo>
                        <a:cubicBezTo>
                          <a:pt x="108" y="83"/>
                          <a:pt x="206" y="60"/>
                          <a:pt x="279" y="4"/>
                        </a:cubicBezTo>
                        <a:cubicBezTo>
                          <a:pt x="285" y="0"/>
                          <a:pt x="294" y="1"/>
                          <a:pt x="298" y="7"/>
                        </a:cubicBezTo>
                        <a:cubicBezTo>
                          <a:pt x="303" y="13"/>
                          <a:pt x="302" y="21"/>
                          <a:pt x="296" y="26"/>
                        </a:cubicBezTo>
                        <a:cubicBezTo>
                          <a:pt x="233" y="73"/>
                          <a:pt x="155" y="98"/>
                          <a:pt x="77" y="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0" name="Google Shape;1330;p95"/>
                  <p:cNvSpPr/>
                  <p:nvPr/>
                </p:nvSpPr>
                <p:spPr>
                  <a:xfrm>
                    <a:off x="6054868" y="2661432"/>
                    <a:ext cx="238100" cy="73777"/>
                  </a:xfrm>
                  <a:custGeom>
                    <a:avLst/>
                    <a:gdLst/>
                    <a:ahLst/>
                    <a:cxnLst/>
                    <a:rect l="l" t="t" r="r" b="b"/>
                    <a:pathLst>
                      <a:path w="315" h="99" extrusionOk="0">
                        <a:moveTo>
                          <a:pt x="58" y="98"/>
                        </a:moveTo>
                        <a:cubicBezTo>
                          <a:pt x="43" y="98"/>
                          <a:pt x="28" y="98"/>
                          <a:pt x="13" y="96"/>
                        </a:cubicBezTo>
                        <a:cubicBezTo>
                          <a:pt x="5" y="95"/>
                          <a:pt x="0" y="89"/>
                          <a:pt x="0" y="81"/>
                        </a:cubicBezTo>
                        <a:cubicBezTo>
                          <a:pt x="1" y="74"/>
                          <a:pt x="8" y="68"/>
                          <a:pt x="15" y="69"/>
                        </a:cubicBezTo>
                        <a:cubicBezTo>
                          <a:pt x="112" y="79"/>
                          <a:pt x="210" y="55"/>
                          <a:pt x="292" y="4"/>
                        </a:cubicBezTo>
                        <a:cubicBezTo>
                          <a:pt x="298" y="0"/>
                          <a:pt x="306" y="1"/>
                          <a:pt x="310" y="8"/>
                        </a:cubicBezTo>
                        <a:cubicBezTo>
                          <a:pt x="314" y="14"/>
                          <a:pt x="312" y="22"/>
                          <a:pt x="306" y="26"/>
                        </a:cubicBezTo>
                        <a:cubicBezTo>
                          <a:pt x="232" y="73"/>
                          <a:pt x="145" y="98"/>
                          <a:pt x="58" y="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1" name="Google Shape;1331;p95"/>
                  <p:cNvSpPr/>
                  <p:nvPr/>
                </p:nvSpPr>
                <p:spPr>
                  <a:xfrm>
                    <a:off x="6232607" y="2751976"/>
                    <a:ext cx="100606" cy="50302"/>
                  </a:xfrm>
                  <a:custGeom>
                    <a:avLst/>
                    <a:gdLst/>
                    <a:ahLst/>
                    <a:cxnLst/>
                    <a:rect l="l" t="t" r="r" b="b"/>
                    <a:pathLst>
                      <a:path w="132" h="64" extrusionOk="0">
                        <a:moveTo>
                          <a:pt x="0" y="59"/>
                        </a:moveTo>
                        <a:cubicBezTo>
                          <a:pt x="38" y="47"/>
                          <a:pt x="74" y="29"/>
                          <a:pt x="107" y="5"/>
                        </a:cubicBezTo>
                        <a:cubicBezTo>
                          <a:pt x="113" y="0"/>
                          <a:pt x="122" y="1"/>
                          <a:pt x="126" y="7"/>
                        </a:cubicBezTo>
                        <a:cubicBezTo>
                          <a:pt x="131" y="13"/>
                          <a:pt x="129" y="22"/>
                          <a:pt x="123" y="26"/>
                        </a:cubicBezTo>
                        <a:cubicBezTo>
                          <a:pt x="104" y="40"/>
                          <a:pt x="84" y="53"/>
                          <a:pt x="62" y="63"/>
                        </a:cubicBezTo>
                        <a:cubicBezTo>
                          <a:pt x="41" y="62"/>
                          <a:pt x="21" y="61"/>
                          <a:pt x="0" y="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2" name="Google Shape;1332;p95"/>
                  <p:cNvSpPr/>
                  <p:nvPr/>
                </p:nvSpPr>
                <p:spPr>
                  <a:xfrm>
                    <a:off x="6175596" y="1984022"/>
                    <a:ext cx="462791" cy="824963"/>
                  </a:xfrm>
                  <a:custGeom>
                    <a:avLst/>
                    <a:gdLst/>
                    <a:ahLst/>
                    <a:cxnLst/>
                    <a:rect l="l" t="t" r="r" b="b"/>
                    <a:pathLst>
                      <a:path w="609" h="1085" extrusionOk="0">
                        <a:moveTo>
                          <a:pt x="585" y="1084"/>
                        </a:moveTo>
                        <a:cubicBezTo>
                          <a:pt x="420" y="1084"/>
                          <a:pt x="264" y="1079"/>
                          <a:pt x="123" y="1071"/>
                        </a:cubicBezTo>
                        <a:lnTo>
                          <a:pt x="0" y="77"/>
                        </a:lnTo>
                        <a:cubicBezTo>
                          <a:pt x="0" y="77"/>
                          <a:pt x="40" y="191"/>
                          <a:pt x="85" y="185"/>
                        </a:cubicBezTo>
                        <a:cubicBezTo>
                          <a:pt x="129" y="180"/>
                          <a:pt x="117" y="84"/>
                          <a:pt x="117" y="84"/>
                        </a:cubicBezTo>
                        <a:cubicBezTo>
                          <a:pt x="117" y="84"/>
                          <a:pt x="155" y="174"/>
                          <a:pt x="196" y="171"/>
                        </a:cubicBezTo>
                        <a:cubicBezTo>
                          <a:pt x="237" y="168"/>
                          <a:pt x="256" y="52"/>
                          <a:pt x="256" y="52"/>
                        </a:cubicBezTo>
                        <a:cubicBezTo>
                          <a:pt x="256" y="52"/>
                          <a:pt x="277" y="152"/>
                          <a:pt x="320" y="151"/>
                        </a:cubicBezTo>
                        <a:cubicBezTo>
                          <a:pt x="363" y="150"/>
                          <a:pt x="370" y="29"/>
                          <a:pt x="370" y="29"/>
                        </a:cubicBezTo>
                        <a:cubicBezTo>
                          <a:pt x="370" y="29"/>
                          <a:pt x="375" y="125"/>
                          <a:pt x="414" y="127"/>
                        </a:cubicBezTo>
                        <a:cubicBezTo>
                          <a:pt x="453" y="130"/>
                          <a:pt x="468" y="0"/>
                          <a:pt x="468" y="0"/>
                        </a:cubicBezTo>
                        <a:lnTo>
                          <a:pt x="608" y="1084"/>
                        </a:lnTo>
                        <a:cubicBezTo>
                          <a:pt x="600" y="1084"/>
                          <a:pt x="593" y="1084"/>
                          <a:pt x="585" y="1084"/>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3" name="Google Shape;1333;p95"/>
                  <p:cNvSpPr/>
                  <p:nvPr/>
                </p:nvSpPr>
                <p:spPr>
                  <a:xfrm>
                    <a:off x="6175596" y="1766042"/>
                    <a:ext cx="355476" cy="365534"/>
                  </a:xfrm>
                  <a:custGeom>
                    <a:avLst/>
                    <a:gdLst/>
                    <a:ahLst/>
                    <a:cxnLst/>
                    <a:rect l="l" t="t" r="r" b="b"/>
                    <a:pathLst>
                      <a:path w="469" h="481" extrusionOk="0">
                        <a:moveTo>
                          <a:pt x="321" y="32"/>
                        </a:moveTo>
                        <a:lnTo>
                          <a:pt x="468" y="289"/>
                        </a:lnTo>
                        <a:cubicBezTo>
                          <a:pt x="468" y="289"/>
                          <a:pt x="453" y="419"/>
                          <a:pt x="414" y="416"/>
                        </a:cubicBezTo>
                        <a:cubicBezTo>
                          <a:pt x="375" y="414"/>
                          <a:pt x="370" y="318"/>
                          <a:pt x="370" y="318"/>
                        </a:cubicBezTo>
                        <a:cubicBezTo>
                          <a:pt x="370" y="318"/>
                          <a:pt x="363" y="439"/>
                          <a:pt x="320" y="440"/>
                        </a:cubicBezTo>
                        <a:cubicBezTo>
                          <a:pt x="277" y="441"/>
                          <a:pt x="256" y="341"/>
                          <a:pt x="256" y="341"/>
                        </a:cubicBezTo>
                        <a:cubicBezTo>
                          <a:pt x="256" y="341"/>
                          <a:pt x="237" y="457"/>
                          <a:pt x="196" y="460"/>
                        </a:cubicBezTo>
                        <a:cubicBezTo>
                          <a:pt x="155" y="463"/>
                          <a:pt x="117" y="373"/>
                          <a:pt x="117" y="373"/>
                        </a:cubicBezTo>
                        <a:cubicBezTo>
                          <a:pt x="117" y="373"/>
                          <a:pt x="129" y="469"/>
                          <a:pt x="85" y="474"/>
                        </a:cubicBezTo>
                        <a:cubicBezTo>
                          <a:pt x="40" y="480"/>
                          <a:pt x="0" y="366"/>
                          <a:pt x="0" y="366"/>
                        </a:cubicBezTo>
                        <a:lnTo>
                          <a:pt x="106" y="0"/>
                        </a:lnTo>
                        <a:lnTo>
                          <a:pt x="321" y="32"/>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4" name="Google Shape;1334;p95"/>
                  <p:cNvSpPr/>
                  <p:nvPr/>
                </p:nvSpPr>
                <p:spPr>
                  <a:xfrm>
                    <a:off x="6256081" y="1641963"/>
                    <a:ext cx="164324" cy="147555"/>
                  </a:xfrm>
                  <a:custGeom>
                    <a:avLst/>
                    <a:gdLst/>
                    <a:ahLst/>
                    <a:cxnLst/>
                    <a:rect l="l" t="t" r="r" b="b"/>
                    <a:pathLst>
                      <a:path w="216" h="196" extrusionOk="0">
                        <a:moveTo>
                          <a:pt x="103" y="0"/>
                        </a:moveTo>
                        <a:lnTo>
                          <a:pt x="215" y="195"/>
                        </a:lnTo>
                        <a:lnTo>
                          <a:pt x="0" y="163"/>
                        </a:lnTo>
                        <a:lnTo>
                          <a:pt x="34" y="48"/>
                        </a:lnTo>
                        <a:lnTo>
                          <a:pt x="103"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5" name="Google Shape;1335;p95"/>
                  <p:cNvSpPr/>
                  <p:nvPr/>
                </p:nvSpPr>
                <p:spPr>
                  <a:xfrm>
                    <a:off x="6252729" y="2037678"/>
                    <a:ext cx="110667" cy="767957"/>
                  </a:xfrm>
                  <a:custGeom>
                    <a:avLst/>
                    <a:gdLst/>
                    <a:ahLst/>
                    <a:cxnLst/>
                    <a:rect l="l" t="t" r="r" b="b"/>
                    <a:pathLst>
                      <a:path w="147" h="1009" extrusionOk="0">
                        <a:moveTo>
                          <a:pt x="119" y="1007"/>
                        </a:moveTo>
                        <a:lnTo>
                          <a:pt x="1" y="17"/>
                        </a:lnTo>
                        <a:cubicBezTo>
                          <a:pt x="0" y="9"/>
                          <a:pt x="5" y="2"/>
                          <a:pt x="13" y="2"/>
                        </a:cubicBezTo>
                        <a:cubicBezTo>
                          <a:pt x="20" y="0"/>
                          <a:pt x="27" y="6"/>
                          <a:pt x="28" y="13"/>
                        </a:cubicBezTo>
                        <a:lnTo>
                          <a:pt x="146" y="1008"/>
                        </a:lnTo>
                        <a:cubicBezTo>
                          <a:pt x="137" y="1008"/>
                          <a:pt x="128" y="1008"/>
                          <a:pt x="119" y="100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6" name="Google Shape;1336;p95"/>
                  <p:cNvSpPr/>
                  <p:nvPr/>
                </p:nvSpPr>
                <p:spPr>
                  <a:xfrm>
                    <a:off x="6447235" y="1997436"/>
                    <a:ext cx="137494" cy="814900"/>
                  </a:xfrm>
                  <a:custGeom>
                    <a:avLst/>
                    <a:gdLst/>
                    <a:ahLst/>
                    <a:cxnLst/>
                    <a:rect l="l" t="t" r="r" b="b"/>
                    <a:pathLst>
                      <a:path w="182" h="1071" extrusionOk="0">
                        <a:moveTo>
                          <a:pt x="154" y="1070"/>
                        </a:moveTo>
                        <a:lnTo>
                          <a:pt x="1" y="17"/>
                        </a:lnTo>
                        <a:cubicBezTo>
                          <a:pt x="0" y="9"/>
                          <a:pt x="5" y="3"/>
                          <a:pt x="12" y="1"/>
                        </a:cubicBezTo>
                        <a:cubicBezTo>
                          <a:pt x="20" y="0"/>
                          <a:pt x="27" y="5"/>
                          <a:pt x="28" y="13"/>
                        </a:cubicBezTo>
                        <a:lnTo>
                          <a:pt x="181" y="1070"/>
                        </a:lnTo>
                        <a:cubicBezTo>
                          <a:pt x="172" y="1070"/>
                          <a:pt x="163" y="1070"/>
                          <a:pt x="154" y="10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7" name="Google Shape;1337;p95"/>
                  <p:cNvSpPr/>
                  <p:nvPr/>
                </p:nvSpPr>
                <p:spPr>
                  <a:xfrm>
                    <a:off x="6356688" y="2014202"/>
                    <a:ext cx="124080" cy="794782"/>
                  </a:xfrm>
                  <a:custGeom>
                    <a:avLst/>
                    <a:gdLst/>
                    <a:ahLst/>
                    <a:cxnLst/>
                    <a:rect l="l" t="t" r="r" b="b"/>
                    <a:pathLst>
                      <a:path w="163" h="1046" extrusionOk="0">
                        <a:moveTo>
                          <a:pt x="135" y="1044"/>
                        </a:moveTo>
                        <a:lnTo>
                          <a:pt x="1" y="17"/>
                        </a:lnTo>
                        <a:cubicBezTo>
                          <a:pt x="0" y="9"/>
                          <a:pt x="6" y="2"/>
                          <a:pt x="13" y="1"/>
                        </a:cubicBezTo>
                        <a:cubicBezTo>
                          <a:pt x="20" y="0"/>
                          <a:pt x="27" y="6"/>
                          <a:pt x="28" y="13"/>
                        </a:cubicBezTo>
                        <a:lnTo>
                          <a:pt x="162" y="1045"/>
                        </a:lnTo>
                        <a:cubicBezTo>
                          <a:pt x="153" y="1045"/>
                          <a:pt x="144" y="1045"/>
                          <a:pt x="135" y="104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38" name="Google Shape;1338;p95"/>
                  <p:cNvSpPr/>
                  <p:nvPr/>
                </p:nvSpPr>
                <p:spPr>
                  <a:xfrm>
                    <a:off x="6266143" y="1655377"/>
                    <a:ext cx="83837" cy="53656"/>
                  </a:xfrm>
                  <a:custGeom>
                    <a:avLst/>
                    <a:gdLst/>
                    <a:ahLst/>
                    <a:cxnLst/>
                    <a:rect l="l" t="t" r="r" b="b"/>
                    <a:pathLst>
                      <a:path w="111" h="71" extrusionOk="0">
                        <a:moveTo>
                          <a:pt x="22" y="70"/>
                        </a:moveTo>
                        <a:cubicBezTo>
                          <a:pt x="19" y="70"/>
                          <a:pt x="16" y="70"/>
                          <a:pt x="13" y="70"/>
                        </a:cubicBezTo>
                        <a:cubicBezTo>
                          <a:pt x="6" y="69"/>
                          <a:pt x="0" y="62"/>
                          <a:pt x="1" y="55"/>
                        </a:cubicBezTo>
                        <a:cubicBezTo>
                          <a:pt x="2" y="48"/>
                          <a:pt x="8" y="42"/>
                          <a:pt x="16" y="43"/>
                        </a:cubicBezTo>
                        <a:cubicBezTo>
                          <a:pt x="41" y="46"/>
                          <a:pt x="69" y="31"/>
                          <a:pt x="83" y="9"/>
                        </a:cubicBezTo>
                        <a:cubicBezTo>
                          <a:pt x="86" y="2"/>
                          <a:pt x="95" y="0"/>
                          <a:pt x="101" y="4"/>
                        </a:cubicBezTo>
                        <a:cubicBezTo>
                          <a:pt x="107" y="8"/>
                          <a:pt x="110" y="16"/>
                          <a:pt x="106" y="22"/>
                        </a:cubicBezTo>
                        <a:cubicBezTo>
                          <a:pt x="89" y="52"/>
                          <a:pt x="56" y="70"/>
                          <a:pt x="22" y="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339" name="Google Shape;1339;p95"/>
                <p:cNvGrpSpPr/>
                <p:nvPr/>
              </p:nvGrpSpPr>
              <p:grpSpPr>
                <a:xfrm rot="5400000">
                  <a:off x="7874095" y="2168731"/>
                  <a:ext cx="311529" cy="578250"/>
                  <a:chOff x="1196975" y="5856287"/>
                  <a:chExt cx="231775" cy="430213"/>
                </a:xfrm>
              </p:grpSpPr>
              <p:sp>
                <p:nvSpPr>
                  <p:cNvPr id="1340" name="Google Shape;1340;p9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41" name="Google Shape;1341;p9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42" name="Google Shape;1342;p9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43" name="Google Shape;1343;p9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44" name="Google Shape;1344;p9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45" name="Google Shape;1345;p9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46" name="Google Shape;1346;p9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347" name="Google Shape;1347;p95"/>
                <p:cNvGrpSpPr/>
                <p:nvPr/>
              </p:nvGrpSpPr>
              <p:grpSpPr>
                <a:xfrm rot="-5400000">
                  <a:off x="5370420" y="4032831"/>
                  <a:ext cx="311529" cy="578250"/>
                  <a:chOff x="1196975" y="5856287"/>
                  <a:chExt cx="231775" cy="430213"/>
                </a:xfrm>
              </p:grpSpPr>
              <p:sp>
                <p:nvSpPr>
                  <p:cNvPr id="1348" name="Google Shape;1348;p9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49" name="Google Shape;1349;p9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0" name="Google Shape;1350;p9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1" name="Google Shape;1351;p9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2" name="Google Shape;1352;p9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3" name="Google Shape;1353;p9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4" name="Google Shape;1354;p9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1355" name="Google Shape;1355;p95"/>
              <p:cNvGrpSpPr/>
              <p:nvPr/>
            </p:nvGrpSpPr>
            <p:grpSpPr>
              <a:xfrm>
                <a:off x="7608101" y="450501"/>
                <a:ext cx="1315038" cy="1395049"/>
                <a:chOff x="7608101" y="450501"/>
                <a:chExt cx="1315038" cy="1395049"/>
              </a:xfrm>
            </p:grpSpPr>
            <p:sp>
              <p:nvSpPr>
                <p:cNvPr id="1356" name="Google Shape;1356;p95"/>
                <p:cNvSpPr/>
                <p:nvPr/>
              </p:nvSpPr>
              <p:spPr>
                <a:xfrm rot="-1700858">
                  <a:off x="7812137" y="775720"/>
                  <a:ext cx="955378" cy="896784"/>
                </a:xfrm>
                <a:custGeom>
                  <a:avLst/>
                  <a:gdLst/>
                  <a:ahLst/>
                  <a:cxnLst/>
                  <a:rect l="l" t="t" r="r" b="b"/>
                  <a:pathLst>
                    <a:path w="1220" h="1147" extrusionOk="0">
                      <a:moveTo>
                        <a:pt x="783" y="78"/>
                      </a:moveTo>
                      <a:lnTo>
                        <a:pt x="783" y="78"/>
                      </a:lnTo>
                      <a:cubicBezTo>
                        <a:pt x="1073" y="172"/>
                        <a:pt x="1219" y="493"/>
                        <a:pt x="1101" y="771"/>
                      </a:cubicBezTo>
                      <a:lnTo>
                        <a:pt x="1101" y="771"/>
                      </a:lnTo>
                      <a:cubicBezTo>
                        <a:pt x="996" y="1021"/>
                        <a:pt x="714" y="1146"/>
                        <a:pt x="461" y="1059"/>
                      </a:cubicBezTo>
                      <a:lnTo>
                        <a:pt x="461" y="1059"/>
                      </a:lnTo>
                      <a:cubicBezTo>
                        <a:pt x="404" y="1039"/>
                        <a:pt x="353" y="1010"/>
                        <a:pt x="308" y="974"/>
                      </a:cubicBezTo>
                      <a:lnTo>
                        <a:pt x="308" y="974"/>
                      </a:lnTo>
                      <a:cubicBezTo>
                        <a:pt x="290" y="959"/>
                        <a:pt x="268" y="954"/>
                        <a:pt x="245" y="957"/>
                      </a:cubicBezTo>
                      <a:lnTo>
                        <a:pt x="245" y="957"/>
                      </a:lnTo>
                      <a:cubicBezTo>
                        <a:pt x="160" y="970"/>
                        <a:pt x="71" y="952"/>
                        <a:pt x="0" y="905"/>
                      </a:cubicBezTo>
                      <a:lnTo>
                        <a:pt x="0" y="905"/>
                      </a:lnTo>
                      <a:cubicBezTo>
                        <a:pt x="50" y="898"/>
                        <a:pt x="97" y="873"/>
                        <a:pt x="132" y="837"/>
                      </a:cubicBezTo>
                      <a:lnTo>
                        <a:pt x="132" y="837"/>
                      </a:lnTo>
                      <a:cubicBezTo>
                        <a:pt x="153" y="815"/>
                        <a:pt x="159" y="783"/>
                        <a:pt x="150" y="755"/>
                      </a:cubicBezTo>
                      <a:lnTo>
                        <a:pt x="150" y="755"/>
                      </a:lnTo>
                      <a:cubicBezTo>
                        <a:pt x="101" y="628"/>
                        <a:pt x="102" y="481"/>
                        <a:pt x="166" y="346"/>
                      </a:cubicBezTo>
                      <a:lnTo>
                        <a:pt x="166" y="346"/>
                      </a:lnTo>
                      <a:cubicBezTo>
                        <a:pt x="277" y="115"/>
                        <a:pt x="543" y="0"/>
                        <a:pt x="783" y="78"/>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7" name="Google Shape;1357;p95"/>
                <p:cNvSpPr/>
                <p:nvPr/>
              </p:nvSpPr>
              <p:spPr>
                <a:xfrm rot="-1700850">
                  <a:off x="7882767" y="952300"/>
                  <a:ext cx="279369" cy="220746"/>
                </a:xfrm>
                <a:custGeom>
                  <a:avLst/>
                  <a:gdLst/>
                  <a:ahLst/>
                  <a:cxnLst/>
                  <a:rect l="l" t="t" r="r" b="b"/>
                  <a:pathLst>
                    <a:path w="357" h="281" extrusionOk="0">
                      <a:moveTo>
                        <a:pt x="20" y="280"/>
                      </a:moveTo>
                      <a:lnTo>
                        <a:pt x="20" y="280"/>
                      </a:lnTo>
                      <a:cubicBezTo>
                        <a:pt x="18" y="280"/>
                        <a:pt x="16" y="280"/>
                        <a:pt x="14" y="280"/>
                      </a:cubicBezTo>
                      <a:lnTo>
                        <a:pt x="14" y="280"/>
                      </a:lnTo>
                      <a:cubicBezTo>
                        <a:pt x="5" y="276"/>
                        <a:pt x="0" y="267"/>
                        <a:pt x="3" y="257"/>
                      </a:cubicBezTo>
                      <a:lnTo>
                        <a:pt x="3" y="257"/>
                      </a:lnTo>
                      <a:cubicBezTo>
                        <a:pt x="53" y="117"/>
                        <a:pt x="190" y="13"/>
                        <a:pt x="336" y="1"/>
                      </a:cubicBezTo>
                      <a:lnTo>
                        <a:pt x="336" y="1"/>
                      </a:lnTo>
                      <a:cubicBezTo>
                        <a:pt x="346" y="0"/>
                        <a:pt x="353" y="7"/>
                        <a:pt x="355" y="17"/>
                      </a:cubicBezTo>
                      <a:lnTo>
                        <a:pt x="355" y="17"/>
                      </a:lnTo>
                      <a:cubicBezTo>
                        <a:pt x="356" y="26"/>
                        <a:pt x="348" y="35"/>
                        <a:pt x="338" y="36"/>
                      </a:cubicBezTo>
                      <a:lnTo>
                        <a:pt x="338" y="36"/>
                      </a:lnTo>
                      <a:cubicBezTo>
                        <a:pt x="205" y="46"/>
                        <a:pt x="81" y="143"/>
                        <a:pt x="36" y="269"/>
                      </a:cubicBezTo>
                      <a:lnTo>
                        <a:pt x="36" y="269"/>
                      </a:lnTo>
                      <a:cubicBezTo>
                        <a:pt x="34" y="276"/>
                        <a:pt x="27" y="280"/>
                        <a:pt x="20" y="28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8" name="Google Shape;1358;p95"/>
                <p:cNvSpPr/>
                <p:nvPr/>
              </p:nvSpPr>
              <p:spPr>
                <a:xfrm rot="-1700843">
                  <a:off x="8119007" y="503537"/>
                  <a:ext cx="386292" cy="644992"/>
                </a:xfrm>
                <a:custGeom>
                  <a:avLst/>
                  <a:gdLst/>
                  <a:ahLst/>
                  <a:cxnLst/>
                  <a:rect l="l" t="t" r="r" b="b"/>
                  <a:pathLst>
                    <a:path w="492" h="825" extrusionOk="0">
                      <a:moveTo>
                        <a:pt x="335" y="17"/>
                      </a:moveTo>
                      <a:lnTo>
                        <a:pt x="335" y="17"/>
                      </a:lnTo>
                      <a:cubicBezTo>
                        <a:pt x="436" y="38"/>
                        <a:pt x="491" y="150"/>
                        <a:pt x="447" y="243"/>
                      </a:cubicBezTo>
                      <a:lnTo>
                        <a:pt x="206" y="751"/>
                      </a:lnTo>
                      <a:lnTo>
                        <a:pt x="206" y="751"/>
                      </a:lnTo>
                      <a:cubicBezTo>
                        <a:pt x="184" y="800"/>
                        <a:pt x="129" y="824"/>
                        <a:pt x="78" y="806"/>
                      </a:cubicBezTo>
                      <a:lnTo>
                        <a:pt x="78" y="806"/>
                      </a:lnTo>
                      <a:cubicBezTo>
                        <a:pt x="29" y="788"/>
                        <a:pt x="0" y="735"/>
                        <a:pt x="12" y="681"/>
                      </a:cubicBezTo>
                      <a:lnTo>
                        <a:pt x="146" y="135"/>
                      </a:lnTo>
                      <a:lnTo>
                        <a:pt x="146" y="135"/>
                      </a:lnTo>
                      <a:cubicBezTo>
                        <a:pt x="147" y="132"/>
                        <a:pt x="149" y="127"/>
                        <a:pt x="150" y="123"/>
                      </a:cubicBezTo>
                      <a:lnTo>
                        <a:pt x="150" y="123"/>
                      </a:lnTo>
                      <a:cubicBezTo>
                        <a:pt x="177" y="45"/>
                        <a:pt x="255" y="0"/>
                        <a:pt x="335" y="17"/>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59" name="Google Shape;1359;p95"/>
                <p:cNvSpPr/>
                <p:nvPr/>
              </p:nvSpPr>
              <p:spPr>
                <a:xfrm rot="-1700835">
                  <a:off x="8254018" y="1199622"/>
                  <a:ext cx="217286" cy="217296"/>
                </a:xfrm>
                <a:custGeom>
                  <a:avLst/>
                  <a:gdLst/>
                  <a:ahLst/>
                  <a:cxnLst/>
                  <a:rect l="l" t="t" r="r" b="b"/>
                  <a:pathLst>
                    <a:path w="279" h="279" extrusionOk="0">
                      <a:moveTo>
                        <a:pt x="179" y="22"/>
                      </a:moveTo>
                      <a:lnTo>
                        <a:pt x="179" y="22"/>
                      </a:lnTo>
                      <a:cubicBezTo>
                        <a:pt x="243" y="44"/>
                        <a:pt x="278" y="115"/>
                        <a:pt x="256" y="179"/>
                      </a:cubicBezTo>
                      <a:lnTo>
                        <a:pt x="256" y="179"/>
                      </a:lnTo>
                      <a:cubicBezTo>
                        <a:pt x="234" y="244"/>
                        <a:pt x="163" y="278"/>
                        <a:pt x="99" y="256"/>
                      </a:cubicBezTo>
                      <a:lnTo>
                        <a:pt x="99" y="256"/>
                      </a:lnTo>
                      <a:cubicBezTo>
                        <a:pt x="35" y="234"/>
                        <a:pt x="0" y="164"/>
                        <a:pt x="23" y="99"/>
                      </a:cubicBezTo>
                      <a:lnTo>
                        <a:pt x="23" y="99"/>
                      </a:lnTo>
                      <a:cubicBezTo>
                        <a:pt x="46" y="35"/>
                        <a:pt x="115" y="0"/>
                        <a:pt x="179" y="22"/>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0" name="Google Shape;1360;p95"/>
                <p:cNvSpPr/>
                <p:nvPr/>
              </p:nvSpPr>
              <p:spPr>
                <a:xfrm rot="-1700847">
                  <a:off x="7681644" y="776881"/>
                  <a:ext cx="137961" cy="210397"/>
                </a:xfrm>
                <a:custGeom>
                  <a:avLst/>
                  <a:gdLst/>
                  <a:ahLst/>
                  <a:cxnLst/>
                  <a:rect l="l" t="t" r="r" b="b"/>
                  <a:pathLst>
                    <a:path w="175" h="270" extrusionOk="0">
                      <a:moveTo>
                        <a:pt x="153" y="269"/>
                      </a:moveTo>
                      <a:lnTo>
                        <a:pt x="153" y="269"/>
                      </a:lnTo>
                      <a:cubicBezTo>
                        <a:pt x="147" y="269"/>
                        <a:pt x="142" y="266"/>
                        <a:pt x="139" y="260"/>
                      </a:cubicBezTo>
                      <a:lnTo>
                        <a:pt x="139" y="260"/>
                      </a:lnTo>
                      <a:cubicBezTo>
                        <a:pt x="90" y="185"/>
                        <a:pt x="45" y="107"/>
                        <a:pt x="5" y="28"/>
                      </a:cubicBezTo>
                      <a:lnTo>
                        <a:pt x="5" y="28"/>
                      </a:lnTo>
                      <a:cubicBezTo>
                        <a:pt x="0" y="20"/>
                        <a:pt x="3" y="9"/>
                        <a:pt x="12" y="6"/>
                      </a:cubicBezTo>
                      <a:lnTo>
                        <a:pt x="12" y="6"/>
                      </a:lnTo>
                      <a:cubicBezTo>
                        <a:pt x="20" y="0"/>
                        <a:pt x="31" y="3"/>
                        <a:pt x="34" y="12"/>
                      </a:cubicBezTo>
                      <a:lnTo>
                        <a:pt x="34" y="12"/>
                      </a:lnTo>
                      <a:cubicBezTo>
                        <a:pt x="76" y="90"/>
                        <a:pt x="121" y="166"/>
                        <a:pt x="168" y="241"/>
                      </a:cubicBezTo>
                      <a:lnTo>
                        <a:pt x="168" y="241"/>
                      </a:lnTo>
                      <a:cubicBezTo>
                        <a:pt x="174" y="251"/>
                        <a:pt x="170" y="260"/>
                        <a:pt x="163" y="266"/>
                      </a:cubicBezTo>
                      <a:lnTo>
                        <a:pt x="163" y="266"/>
                      </a:lnTo>
                      <a:cubicBezTo>
                        <a:pt x="160" y="268"/>
                        <a:pt x="157" y="269"/>
                        <a:pt x="153" y="26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1" name="Google Shape;1361;p95"/>
                <p:cNvSpPr/>
                <p:nvPr/>
              </p:nvSpPr>
              <p:spPr>
                <a:xfrm rot="-1700851">
                  <a:off x="7629085" y="940386"/>
                  <a:ext cx="169001" cy="131067"/>
                </a:xfrm>
                <a:custGeom>
                  <a:avLst/>
                  <a:gdLst/>
                  <a:ahLst/>
                  <a:cxnLst/>
                  <a:rect l="l" t="t" r="r" b="b"/>
                  <a:pathLst>
                    <a:path w="214" h="166" extrusionOk="0">
                      <a:moveTo>
                        <a:pt x="193" y="165"/>
                      </a:moveTo>
                      <a:lnTo>
                        <a:pt x="193" y="165"/>
                      </a:lnTo>
                      <a:cubicBezTo>
                        <a:pt x="188" y="165"/>
                        <a:pt x="186" y="164"/>
                        <a:pt x="182" y="161"/>
                      </a:cubicBezTo>
                      <a:lnTo>
                        <a:pt x="10" y="34"/>
                      </a:lnTo>
                      <a:lnTo>
                        <a:pt x="10" y="34"/>
                      </a:lnTo>
                      <a:cubicBezTo>
                        <a:pt x="3" y="28"/>
                        <a:pt x="0" y="18"/>
                        <a:pt x="6" y="9"/>
                      </a:cubicBezTo>
                      <a:lnTo>
                        <a:pt x="6" y="9"/>
                      </a:lnTo>
                      <a:cubicBezTo>
                        <a:pt x="12" y="1"/>
                        <a:pt x="23" y="0"/>
                        <a:pt x="31" y="5"/>
                      </a:cubicBezTo>
                      <a:lnTo>
                        <a:pt x="204" y="132"/>
                      </a:lnTo>
                      <a:lnTo>
                        <a:pt x="204" y="132"/>
                      </a:lnTo>
                      <a:cubicBezTo>
                        <a:pt x="211" y="138"/>
                        <a:pt x="213" y="149"/>
                        <a:pt x="206" y="157"/>
                      </a:cubicBezTo>
                      <a:lnTo>
                        <a:pt x="206" y="157"/>
                      </a:lnTo>
                      <a:cubicBezTo>
                        <a:pt x="204" y="161"/>
                        <a:pt x="197" y="165"/>
                        <a:pt x="193" y="1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2" name="Google Shape;1362;p95"/>
                <p:cNvSpPr/>
                <p:nvPr/>
              </p:nvSpPr>
              <p:spPr>
                <a:xfrm rot="-1700836">
                  <a:off x="7657971" y="1071164"/>
                  <a:ext cx="148307" cy="68983"/>
                </a:xfrm>
                <a:custGeom>
                  <a:avLst/>
                  <a:gdLst/>
                  <a:ahLst/>
                  <a:cxnLst/>
                  <a:rect l="l" t="t" r="r" b="b"/>
                  <a:pathLst>
                    <a:path w="188" h="86" extrusionOk="0">
                      <a:moveTo>
                        <a:pt x="166" y="85"/>
                      </a:moveTo>
                      <a:lnTo>
                        <a:pt x="166" y="85"/>
                      </a:lnTo>
                      <a:cubicBezTo>
                        <a:pt x="164" y="85"/>
                        <a:pt x="163" y="85"/>
                        <a:pt x="160" y="84"/>
                      </a:cubicBezTo>
                      <a:lnTo>
                        <a:pt x="13" y="36"/>
                      </a:lnTo>
                      <a:lnTo>
                        <a:pt x="13" y="36"/>
                      </a:lnTo>
                      <a:cubicBezTo>
                        <a:pt x="5" y="33"/>
                        <a:pt x="0" y="24"/>
                        <a:pt x="4" y="14"/>
                      </a:cubicBezTo>
                      <a:lnTo>
                        <a:pt x="4" y="14"/>
                      </a:lnTo>
                      <a:cubicBezTo>
                        <a:pt x="6" y="5"/>
                        <a:pt x="15" y="0"/>
                        <a:pt x="25" y="3"/>
                      </a:cubicBezTo>
                      <a:lnTo>
                        <a:pt x="171" y="50"/>
                      </a:lnTo>
                      <a:lnTo>
                        <a:pt x="171" y="50"/>
                      </a:lnTo>
                      <a:cubicBezTo>
                        <a:pt x="180" y="54"/>
                        <a:pt x="187" y="64"/>
                        <a:pt x="183" y="73"/>
                      </a:cubicBezTo>
                      <a:lnTo>
                        <a:pt x="183" y="73"/>
                      </a:lnTo>
                      <a:cubicBezTo>
                        <a:pt x="180" y="80"/>
                        <a:pt x="174" y="85"/>
                        <a:pt x="166" y="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3" name="Google Shape;1363;p95"/>
                <p:cNvSpPr/>
                <p:nvPr/>
              </p:nvSpPr>
              <p:spPr>
                <a:xfrm rot="-1700853">
                  <a:off x="7855244" y="744048"/>
                  <a:ext cx="31040" cy="162110"/>
                </a:xfrm>
                <a:custGeom>
                  <a:avLst/>
                  <a:gdLst/>
                  <a:ahLst/>
                  <a:cxnLst/>
                  <a:rect l="l" t="t" r="r" b="b"/>
                  <a:pathLst>
                    <a:path w="41" h="209" extrusionOk="0">
                      <a:moveTo>
                        <a:pt x="22" y="208"/>
                      </a:moveTo>
                      <a:lnTo>
                        <a:pt x="22" y="208"/>
                      </a:lnTo>
                      <a:cubicBezTo>
                        <a:pt x="12" y="208"/>
                        <a:pt x="4" y="199"/>
                        <a:pt x="4" y="190"/>
                      </a:cubicBezTo>
                      <a:lnTo>
                        <a:pt x="0" y="18"/>
                      </a:lnTo>
                      <a:lnTo>
                        <a:pt x="0" y="18"/>
                      </a:lnTo>
                      <a:cubicBezTo>
                        <a:pt x="0" y="8"/>
                        <a:pt x="7" y="0"/>
                        <a:pt x="16" y="0"/>
                      </a:cubicBezTo>
                      <a:lnTo>
                        <a:pt x="16" y="0"/>
                      </a:lnTo>
                      <a:cubicBezTo>
                        <a:pt x="28" y="0"/>
                        <a:pt x="34" y="7"/>
                        <a:pt x="34" y="17"/>
                      </a:cubicBezTo>
                      <a:lnTo>
                        <a:pt x="39" y="189"/>
                      </a:lnTo>
                      <a:lnTo>
                        <a:pt x="39" y="189"/>
                      </a:lnTo>
                      <a:cubicBezTo>
                        <a:pt x="40" y="198"/>
                        <a:pt x="31" y="208"/>
                        <a:pt x="22" y="20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4" name="Google Shape;1364;p95"/>
                <p:cNvSpPr/>
                <p:nvPr/>
              </p:nvSpPr>
              <p:spPr>
                <a:xfrm rot="-1700849">
                  <a:off x="7922719" y="741394"/>
                  <a:ext cx="72428" cy="131067"/>
                </a:xfrm>
                <a:custGeom>
                  <a:avLst/>
                  <a:gdLst/>
                  <a:ahLst/>
                  <a:cxnLst/>
                  <a:rect l="l" t="t" r="r" b="b"/>
                  <a:pathLst>
                    <a:path w="92" h="166" extrusionOk="0">
                      <a:moveTo>
                        <a:pt x="20" y="165"/>
                      </a:moveTo>
                      <a:lnTo>
                        <a:pt x="20" y="165"/>
                      </a:lnTo>
                      <a:cubicBezTo>
                        <a:pt x="17" y="165"/>
                        <a:pt x="15" y="165"/>
                        <a:pt x="13" y="164"/>
                      </a:cubicBezTo>
                      <a:lnTo>
                        <a:pt x="13" y="164"/>
                      </a:lnTo>
                      <a:cubicBezTo>
                        <a:pt x="4" y="160"/>
                        <a:pt x="0" y="150"/>
                        <a:pt x="4" y="141"/>
                      </a:cubicBezTo>
                      <a:lnTo>
                        <a:pt x="55" y="14"/>
                      </a:lnTo>
                      <a:lnTo>
                        <a:pt x="55" y="14"/>
                      </a:lnTo>
                      <a:cubicBezTo>
                        <a:pt x="59" y="5"/>
                        <a:pt x="69" y="0"/>
                        <a:pt x="78" y="4"/>
                      </a:cubicBezTo>
                      <a:lnTo>
                        <a:pt x="78" y="4"/>
                      </a:lnTo>
                      <a:cubicBezTo>
                        <a:pt x="88" y="8"/>
                        <a:pt x="91" y="18"/>
                        <a:pt x="88" y="28"/>
                      </a:cubicBezTo>
                      <a:lnTo>
                        <a:pt x="35" y="155"/>
                      </a:lnTo>
                      <a:lnTo>
                        <a:pt x="35" y="155"/>
                      </a:lnTo>
                      <a:cubicBezTo>
                        <a:pt x="33" y="161"/>
                        <a:pt x="27" y="165"/>
                        <a:pt x="20" y="1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1365" name="Google Shape;1365;p95"/>
            <p:cNvSpPr/>
            <p:nvPr/>
          </p:nvSpPr>
          <p:spPr>
            <a:xfrm>
              <a:off x="5613882" y="220918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6" name="Google Shape;1366;p95"/>
            <p:cNvSpPr/>
            <p:nvPr/>
          </p:nvSpPr>
          <p:spPr>
            <a:xfrm>
              <a:off x="7147866" y="1469679"/>
              <a:ext cx="217217" cy="232462"/>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7" name="Google Shape;1367;p95"/>
            <p:cNvSpPr/>
            <p:nvPr/>
          </p:nvSpPr>
          <p:spPr>
            <a:xfrm>
              <a:off x="7863969" y="4101494"/>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68" name="Google Shape;1368;p95"/>
            <p:cNvSpPr/>
            <p:nvPr/>
          </p:nvSpPr>
          <p:spPr>
            <a:xfrm>
              <a:off x="5491071" y="25104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369" name="Google Shape;1369;p95"/>
          <p:cNvGrpSpPr/>
          <p:nvPr/>
        </p:nvGrpSpPr>
        <p:grpSpPr>
          <a:xfrm>
            <a:off x="3269418" y="-171172"/>
            <a:ext cx="1609954" cy="1182121"/>
            <a:chOff x="4164268" y="-134147"/>
            <a:chExt cx="1609954" cy="1182121"/>
          </a:xfrm>
        </p:grpSpPr>
        <p:grpSp>
          <p:nvGrpSpPr>
            <p:cNvPr id="1370" name="Google Shape;1370;p95"/>
            <p:cNvGrpSpPr/>
            <p:nvPr/>
          </p:nvGrpSpPr>
          <p:grpSpPr>
            <a:xfrm rot="5400000" flipH="1">
              <a:off x="5329332" y="462259"/>
              <a:ext cx="311529" cy="578250"/>
              <a:chOff x="1196975" y="5856287"/>
              <a:chExt cx="231775" cy="430213"/>
            </a:xfrm>
          </p:grpSpPr>
          <p:sp>
            <p:nvSpPr>
              <p:cNvPr id="1371" name="Google Shape;1371;p9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72" name="Google Shape;1372;p9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73" name="Google Shape;1373;p9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74" name="Google Shape;1374;p9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75" name="Google Shape;1375;p9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76" name="Google Shape;1376;p9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77" name="Google Shape;1377;p9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378" name="Google Shape;1378;p95"/>
            <p:cNvSpPr/>
            <p:nvPr/>
          </p:nvSpPr>
          <p:spPr>
            <a:xfrm rot="-6592330" flipH="1">
              <a:off x="4029911" y="219014"/>
              <a:ext cx="1084994"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379" name="Google Shape;1379;p95"/>
          <p:cNvGrpSpPr/>
          <p:nvPr/>
        </p:nvGrpSpPr>
        <p:grpSpPr>
          <a:xfrm>
            <a:off x="-568239" y="3824354"/>
            <a:ext cx="3918127" cy="2268301"/>
            <a:chOff x="-568239" y="3824354"/>
            <a:chExt cx="3918127" cy="2268301"/>
          </a:xfrm>
        </p:grpSpPr>
        <p:grpSp>
          <p:nvGrpSpPr>
            <p:cNvPr id="1380" name="Google Shape;1380;p95"/>
            <p:cNvGrpSpPr/>
            <p:nvPr/>
          </p:nvGrpSpPr>
          <p:grpSpPr>
            <a:xfrm>
              <a:off x="-568239" y="3824354"/>
              <a:ext cx="2352287" cy="2268301"/>
              <a:chOff x="1449950" y="3813402"/>
              <a:chExt cx="2054220" cy="1980876"/>
            </a:xfrm>
          </p:grpSpPr>
          <p:sp>
            <p:nvSpPr>
              <p:cNvPr id="1381" name="Google Shape;1381;p95"/>
              <p:cNvSpPr/>
              <p:nvPr/>
            </p:nvSpPr>
            <p:spPr>
              <a:xfrm>
                <a:off x="1501577" y="4288922"/>
                <a:ext cx="2002593" cy="1505356"/>
              </a:xfrm>
              <a:custGeom>
                <a:avLst/>
                <a:gdLst/>
                <a:ahLst/>
                <a:cxnLst/>
                <a:rect l="l" t="t" r="r" b="b"/>
                <a:pathLst>
                  <a:path w="3250" h="2445" extrusionOk="0">
                    <a:moveTo>
                      <a:pt x="3249" y="151"/>
                    </a:moveTo>
                    <a:lnTo>
                      <a:pt x="1527" y="2444"/>
                    </a:lnTo>
                    <a:lnTo>
                      <a:pt x="0" y="1383"/>
                    </a:lnTo>
                    <a:lnTo>
                      <a:pt x="1510" y="2361"/>
                    </a:lnTo>
                    <a:lnTo>
                      <a:pt x="3187" y="171"/>
                    </a:lnTo>
                    <a:lnTo>
                      <a:pt x="3077" y="37"/>
                    </a:lnTo>
                    <a:lnTo>
                      <a:pt x="3107" y="0"/>
                    </a:lnTo>
                    <a:lnTo>
                      <a:pt x="3249" y="15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2" name="Google Shape;1382;p95"/>
              <p:cNvSpPr/>
              <p:nvPr/>
            </p:nvSpPr>
            <p:spPr>
              <a:xfrm>
                <a:off x="1449950" y="4313377"/>
                <a:ext cx="2013459" cy="1431991"/>
              </a:xfrm>
              <a:custGeom>
                <a:avLst/>
                <a:gdLst/>
                <a:ahLst/>
                <a:cxnLst/>
                <a:rect l="l" t="t" r="r" b="b"/>
                <a:pathLst>
                  <a:path w="3269" h="2325" extrusionOk="0">
                    <a:moveTo>
                      <a:pt x="3268" y="134"/>
                    </a:moveTo>
                    <a:lnTo>
                      <a:pt x="1591" y="2324"/>
                    </a:lnTo>
                    <a:lnTo>
                      <a:pt x="81" y="1346"/>
                    </a:lnTo>
                    <a:lnTo>
                      <a:pt x="81" y="1346"/>
                    </a:lnTo>
                    <a:cubicBezTo>
                      <a:pt x="0" y="1257"/>
                      <a:pt x="27" y="1101"/>
                      <a:pt x="27" y="1101"/>
                    </a:cubicBezTo>
                    <a:lnTo>
                      <a:pt x="1547" y="2081"/>
                    </a:lnTo>
                    <a:lnTo>
                      <a:pt x="3158" y="0"/>
                    </a:lnTo>
                    <a:lnTo>
                      <a:pt x="3268" y="134"/>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3" name="Google Shape;1383;p95"/>
              <p:cNvSpPr/>
              <p:nvPr/>
            </p:nvSpPr>
            <p:spPr>
              <a:xfrm>
                <a:off x="1466253" y="3813402"/>
                <a:ext cx="1983575" cy="1779807"/>
              </a:xfrm>
              <a:custGeom>
                <a:avLst/>
                <a:gdLst/>
                <a:ahLst/>
                <a:cxnLst/>
                <a:rect l="l" t="t" r="r" b="b"/>
                <a:pathLst>
                  <a:path w="3218" h="2890" extrusionOk="0">
                    <a:moveTo>
                      <a:pt x="3161" y="771"/>
                    </a:moveTo>
                    <a:lnTo>
                      <a:pt x="3131" y="808"/>
                    </a:lnTo>
                    <a:lnTo>
                      <a:pt x="1520" y="2889"/>
                    </a:lnTo>
                    <a:lnTo>
                      <a:pt x="0" y="1909"/>
                    </a:lnTo>
                    <a:lnTo>
                      <a:pt x="1627" y="0"/>
                    </a:lnTo>
                    <a:lnTo>
                      <a:pt x="3217" y="698"/>
                    </a:lnTo>
                    <a:lnTo>
                      <a:pt x="3161" y="77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4" name="Google Shape;1384;p95"/>
              <p:cNvSpPr/>
              <p:nvPr/>
            </p:nvSpPr>
            <p:spPr>
              <a:xfrm>
                <a:off x="1452666" y="4310660"/>
                <a:ext cx="1989010" cy="1364062"/>
              </a:xfrm>
              <a:custGeom>
                <a:avLst/>
                <a:gdLst/>
                <a:ahLst/>
                <a:cxnLst/>
                <a:rect l="l" t="t" r="r" b="b"/>
                <a:pathLst>
                  <a:path w="3230" h="2214" extrusionOk="0">
                    <a:moveTo>
                      <a:pt x="1561" y="2213"/>
                    </a:moveTo>
                    <a:lnTo>
                      <a:pt x="1561" y="2213"/>
                    </a:lnTo>
                    <a:cubicBezTo>
                      <a:pt x="1559" y="2213"/>
                      <a:pt x="1555" y="2212"/>
                      <a:pt x="1552" y="2211"/>
                    </a:cubicBezTo>
                    <a:lnTo>
                      <a:pt x="11" y="1203"/>
                    </a:lnTo>
                    <a:lnTo>
                      <a:pt x="11" y="1203"/>
                    </a:lnTo>
                    <a:cubicBezTo>
                      <a:pt x="2" y="1197"/>
                      <a:pt x="0" y="1187"/>
                      <a:pt x="6" y="1178"/>
                    </a:cubicBezTo>
                    <a:lnTo>
                      <a:pt x="6" y="1178"/>
                    </a:lnTo>
                    <a:cubicBezTo>
                      <a:pt x="11" y="1170"/>
                      <a:pt x="21" y="1167"/>
                      <a:pt x="30" y="1173"/>
                    </a:cubicBezTo>
                    <a:lnTo>
                      <a:pt x="1559" y="2172"/>
                    </a:lnTo>
                    <a:lnTo>
                      <a:pt x="3195" y="10"/>
                    </a:lnTo>
                    <a:lnTo>
                      <a:pt x="3195" y="10"/>
                    </a:lnTo>
                    <a:cubicBezTo>
                      <a:pt x="3200" y="2"/>
                      <a:pt x="3212" y="0"/>
                      <a:pt x="3219" y="5"/>
                    </a:cubicBezTo>
                    <a:lnTo>
                      <a:pt x="3219" y="5"/>
                    </a:lnTo>
                    <a:cubicBezTo>
                      <a:pt x="3226" y="13"/>
                      <a:pt x="3229" y="23"/>
                      <a:pt x="3222" y="32"/>
                    </a:cubicBezTo>
                    <a:lnTo>
                      <a:pt x="1577" y="2206"/>
                    </a:lnTo>
                    <a:lnTo>
                      <a:pt x="1577" y="2206"/>
                    </a:lnTo>
                    <a:cubicBezTo>
                      <a:pt x="1572" y="2211"/>
                      <a:pt x="1567" y="2213"/>
                      <a:pt x="1561" y="221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5" name="Google Shape;1385;p95"/>
              <p:cNvSpPr/>
              <p:nvPr/>
            </p:nvSpPr>
            <p:spPr>
              <a:xfrm>
                <a:off x="1526032" y="3826989"/>
                <a:ext cx="1013530" cy="1217336"/>
              </a:xfrm>
              <a:custGeom>
                <a:avLst/>
                <a:gdLst/>
                <a:ahLst/>
                <a:cxnLst/>
                <a:rect l="l" t="t" r="r" b="b"/>
                <a:pathLst>
                  <a:path w="1645" h="1975" extrusionOk="0">
                    <a:moveTo>
                      <a:pt x="20" y="1974"/>
                    </a:moveTo>
                    <a:lnTo>
                      <a:pt x="20" y="1974"/>
                    </a:lnTo>
                    <a:cubicBezTo>
                      <a:pt x="16" y="1974"/>
                      <a:pt x="12" y="1973"/>
                      <a:pt x="8" y="1970"/>
                    </a:cubicBezTo>
                    <a:lnTo>
                      <a:pt x="8" y="1970"/>
                    </a:lnTo>
                    <a:cubicBezTo>
                      <a:pt x="1" y="1963"/>
                      <a:pt x="0" y="1952"/>
                      <a:pt x="6" y="1945"/>
                    </a:cubicBezTo>
                    <a:lnTo>
                      <a:pt x="1611" y="9"/>
                    </a:lnTo>
                    <a:lnTo>
                      <a:pt x="1611" y="9"/>
                    </a:lnTo>
                    <a:cubicBezTo>
                      <a:pt x="1617" y="1"/>
                      <a:pt x="1629" y="0"/>
                      <a:pt x="1636" y="6"/>
                    </a:cubicBezTo>
                    <a:lnTo>
                      <a:pt x="1636" y="6"/>
                    </a:lnTo>
                    <a:cubicBezTo>
                      <a:pt x="1643" y="12"/>
                      <a:pt x="1644" y="24"/>
                      <a:pt x="1639" y="31"/>
                    </a:cubicBezTo>
                    <a:lnTo>
                      <a:pt x="33" y="1968"/>
                    </a:lnTo>
                    <a:lnTo>
                      <a:pt x="33" y="1968"/>
                    </a:lnTo>
                    <a:cubicBezTo>
                      <a:pt x="29" y="1971"/>
                      <a:pt x="25" y="1974"/>
                      <a:pt x="20" y="19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6" name="Google Shape;1386;p95"/>
              <p:cNvSpPr/>
              <p:nvPr/>
            </p:nvSpPr>
            <p:spPr>
              <a:xfrm>
                <a:off x="2381959" y="3935679"/>
                <a:ext cx="399434" cy="73365"/>
              </a:xfrm>
              <a:custGeom>
                <a:avLst/>
                <a:gdLst/>
                <a:ahLst/>
                <a:cxnLst/>
                <a:rect l="l" t="t" r="r" b="b"/>
                <a:pathLst>
                  <a:path w="649" h="117" extrusionOk="0">
                    <a:moveTo>
                      <a:pt x="19" y="116"/>
                    </a:moveTo>
                    <a:lnTo>
                      <a:pt x="19" y="116"/>
                    </a:lnTo>
                    <a:cubicBezTo>
                      <a:pt x="10" y="116"/>
                      <a:pt x="2" y="110"/>
                      <a:pt x="1" y="100"/>
                    </a:cubicBezTo>
                    <a:lnTo>
                      <a:pt x="1" y="100"/>
                    </a:lnTo>
                    <a:cubicBezTo>
                      <a:pt x="0" y="91"/>
                      <a:pt x="7" y="83"/>
                      <a:pt x="17" y="81"/>
                    </a:cubicBezTo>
                    <a:lnTo>
                      <a:pt x="628" y="1"/>
                    </a:lnTo>
                    <a:lnTo>
                      <a:pt x="628" y="1"/>
                    </a:lnTo>
                    <a:cubicBezTo>
                      <a:pt x="636" y="0"/>
                      <a:pt x="646" y="7"/>
                      <a:pt x="646" y="16"/>
                    </a:cubicBezTo>
                    <a:lnTo>
                      <a:pt x="646" y="16"/>
                    </a:lnTo>
                    <a:cubicBezTo>
                      <a:pt x="648" y="26"/>
                      <a:pt x="641" y="34"/>
                      <a:pt x="632" y="35"/>
                    </a:cubicBezTo>
                    <a:lnTo>
                      <a:pt x="21" y="116"/>
                    </a:lnTo>
                    <a:lnTo>
                      <a:pt x="21" y="116"/>
                    </a:lnTo>
                    <a:cubicBezTo>
                      <a:pt x="20" y="116"/>
                      <a:pt x="20" y="116"/>
                      <a:pt x="19" y="11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7" name="Google Shape;1387;p95"/>
              <p:cNvSpPr/>
              <p:nvPr/>
            </p:nvSpPr>
            <p:spPr>
              <a:xfrm>
                <a:off x="2300442" y="3984590"/>
                <a:ext cx="589636" cy="127710"/>
              </a:xfrm>
              <a:custGeom>
                <a:avLst/>
                <a:gdLst/>
                <a:ahLst/>
                <a:cxnLst/>
                <a:rect l="l" t="t" r="r" b="b"/>
                <a:pathLst>
                  <a:path w="957" h="206" extrusionOk="0">
                    <a:moveTo>
                      <a:pt x="19" y="205"/>
                    </a:moveTo>
                    <a:lnTo>
                      <a:pt x="19" y="205"/>
                    </a:lnTo>
                    <a:cubicBezTo>
                      <a:pt x="10" y="205"/>
                      <a:pt x="3" y="199"/>
                      <a:pt x="1" y="191"/>
                    </a:cubicBezTo>
                    <a:lnTo>
                      <a:pt x="1" y="191"/>
                    </a:lnTo>
                    <a:cubicBezTo>
                      <a:pt x="0" y="182"/>
                      <a:pt x="6" y="172"/>
                      <a:pt x="15" y="171"/>
                    </a:cubicBezTo>
                    <a:lnTo>
                      <a:pt x="935" y="2"/>
                    </a:lnTo>
                    <a:lnTo>
                      <a:pt x="935" y="2"/>
                    </a:lnTo>
                    <a:cubicBezTo>
                      <a:pt x="943" y="0"/>
                      <a:pt x="953" y="6"/>
                      <a:pt x="955" y="16"/>
                    </a:cubicBezTo>
                    <a:lnTo>
                      <a:pt x="955" y="16"/>
                    </a:lnTo>
                    <a:cubicBezTo>
                      <a:pt x="956" y="26"/>
                      <a:pt x="951" y="35"/>
                      <a:pt x="941" y="36"/>
                    </a:cubicBezTo>
                    <a:lnTo>
                      <a:pt x="22" y="205"/>
                    </a:lnTo>
                    <a:lnTo>
                      <a:pt x="22" y="205"/>
                    </a:lnTo>
                    <a:cubicBezTo>
                      <a:pt x="20" y="205"/>
                      <a:pt x="19" y="205"/>
                      <a:pt x="19" y="2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8" name="Google Shape;1388;p95"/>
              <p:cNvSpPr/>
              <p:nvPr/>
            </p:nvSpPr>
            <p:spPr>
              <a:xfrm>
                <a:off x="2191753" y="5416582"/>
                <a:ext cx="353240" cy="54345"/>
              </a:xfrm>
              <a:custGeom>
                <a:avLst/>
                <a:gdLst/>
                <a:ahLst/>
                <a:cxnLst/>
                <a:rect l="l" t="t" r="r" b="b"/>
                <a:pathLst>
                  <a:path w="572" h="89" extrusionOk="0">
                    <a:moveTo>
                      <a:pt x="18" y="88"/>
                    </a:moveTo>
                    <a:lnTo>
                      <a:pt x="18" y="88"/>
                    </a:lnTo>
                    <a:cubicBezTo>
                      <a:pt x="10" y="88"/>
                      <a:pt x="2" y="81"/>
                      <a:pt x="1" y="71"/>
                    </a:cubicBezTo>
                    <a:lnTo>
                      <a:pt x="1" y="71"/>
                    </a:lnTo>
                    <a:cubicBezTo>
                      <a:pt x="0" y="62"/>
                      <a:pt x="7" y="53"/>
                      <a:pt x="17" y="52"/>
                    </a:cubicBezTo>
                    <a:lnTo>
                      <a:pt x="552" y="1"/>
                    </a:lnTo>
                    <a:lnTo>
                      <a:pt x="552" y="1"/>
                    </a:lnTo>
                    <a:cubicBezTo>
                      <a:pt x="562" y="0"/>
                      <a:pt x="571" y="8"/>
                      <a:pt x="571" y="18"/>
                    </a:cubicBezTo>
                    <a:lnTo>
                      <a:pt x="571" y="18"/>
                    </a:lnTo>
                    <a:cubicBezTo>
                      <a:pt x="571" y="27"/>
                      <a:pt x="565" y="35"/>
                      <a:pt x="556" y="37"/>
                    </a:cubicBezTo>
                    <a:lnTo>
                      <a:pt x="20" y="88"/>
                    </a:lnTo>
                    <a:lnTo>
                      <a:pt x="20" y="88"/>
                    </a:lnTo>
                    <a:cubicBezTo>
                      <a:pt x="19" y="88"/>
                      <a:pt x="19" y="88"/>
                      <a:pt x="18" y="8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89" name="Google Shape;1389;p95"/>
              <p:cNvSpPr/>
              <p:nvPr/>
            </p:nvSpPr>
            <p:spPr>
              <a:xfrm>
                <a:off x="2300442" y="5492665"/>
                <a:ext cx="179337" cy="48911"/>
              </a:xfrm>
              <a:custGeom>
                <a:avLst/>
                <a:gdLst/>
                <a:ahLst/>
                <a:cxnLst/>
                <a:rect l="l" t="t" r="r" b="b"/>
                <a:pathLst>
                  <a:path w="292" h="79" extrusionOk="0">
                    <a:moveTo>
                      <a:pt x="18" y="78"/>
                    </a:moveTo>
                    <a:lnTo>
                      <a:pt x="18" y="78"/>
                    </a:lnTo>
                    <a:cubicBezTo>
                      <a:pt x="10" y="78"/>
                      <a:pt x="3" y="72"/>
                      <a:pt x="2" y="64"/>
                    </a:cubicBezTo>
                    <a:lnTo>
                      <a:pt x="2" y="64"/>
                    </a:lnTo>
                    <a:cubicBezTo>
                      <a:pt x="0" y="54"/>
                      <a:pt x="6" y="46"/>
                      <a:pt x="15" y="44"/>
                    </a:cubicBezTo>
                    <a:lnTo>
                      <a:pt x="270" y="1"/>
                    </a:lnTo>
                    <a:lnTo>
                      <a:pt x="270" y="1"/>
                    </a:lnTo>
                    <a:cubicBezTo>
                      <a:pt x="279" y="0"/>
                      <a:pt x="287" y="6"/>
                      <a:pt x="290" y="15"/>
                    </a:cubicBezTo>
                    <a:lnTo>
                      <a:pt x="290" y="15"/>
                    </a:lnTo>
                    <a:cubicBezTo>
                      <a:pt x="291" y="26"/>
                      <a:pt x="284" y="34"/>
                      <a:pt x="275" y="37"/>
                    </a:cubicBezTo>
                    <a:lnTo>
                      <a:pt x="22" y="78"/>
                    </a:lnTo>
                    <a:lnTo>
                      <a:pt x="22" y="78"/>
                    </a:lnTo>
                    <a:cubicBezTo>
                      <a:pt x="21" y="78"/>
                      <a:pt x="19" y="78"/>
                      <a:pt x="18" y="7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90" name="Google Shape;1390;p95"/>
              <p:cNvSpPr/>
              <p:nvPr/>
            </p:nvSpPr>
            <p:spPr>
              <a:xfrm>
                <a:off x="1466253" y="4365005"/>
                <a:ext cx="1997159" cy="1369496"/>
              </a:xfrm>
              <a:custGeom>
                <a:avLst/>
                <a:gdLst/>
                <a:ahLst/>
                <a:cxnLst/>
                <a:rect l="l" t="t" r="r" b="b"/>
                <a:pathLst>
                  <a:path w="3239" h="2221" extrusionOk="0">
                    <a:moveTo>
                      <a:pt x="1559" y="2220"/>
                    </a:moveTo>
                    <a:lnTo>
                      <a:pt x="1559" y="2220"/>
                    </a:lnTo>
                    <a:cubicBezTo>
                      <a:pt x="1556" y="2220"/>
                      <a:pt x="1553" y="2219"/>
                      <a:pt x="1550" y="2218"/>
                    </a:cubicBezTo>
                    <a:lnTo>
                      <a:pt x="11" y="1220"/>
                    </a:lnTo>
                    <a:lnTo>
                      <a:pt x="11" y="1220"/>
                    </a:lnTo>
                    <a:cubicBezTo>
                      <a:pt x="3" y="1215"/>
                      <a:pt x="0" y="1204"/>
                      <a:pt x="5" y="1196"/>
                    </a:cubicBezTo>
                    <a:lnTo>
                      <a:pt x="5" y="1196"/>
                    </a:lnTo>
                    <a:cubicBezTo>
                      <a:pt x="11" y="1187"/>
                      <a:pt x="22" y="1185"/>
                      <a:pt x="30" y="1190"/>
                    </a:cubicBezTo>
                    <a:lnTo>
                      <a:pt x="1556" y="2178"/>
                    </a:lnTo>
                    <a:lnTo>
                      <a:pt x="3206" y="9"/>
                    </a:lnTo>
                    <a:lnTo>
                      <a:pt x="3206" y="9"/>
                    </a:lnTo>
                    <a:cubicBezTo>
                      <a:pt x="3210" y="2"/>
                      <a:pt x="3222" y="0"/>
                      <a:pt x="3229" y="5"/>
                    </a:cubicBezTo>
                    <a:lnTo>
                      <a:pt x="3229" y="5"/>
                    </a:lnTo>
                    <a:cubicBezTo>
                      <a:pt x="3237" y="12"/>
                      <a:pt x="3238" y="23"/>
                      <a:pt x="3233" y="30"/>
                    </a:cubicBezTo>
                    <a:lnTo>
                      <a:pt x="1574" y="2214"/>
                    </a:lnTo>
                    <a:lnTo>
                      <a:pt x="1574" y="2214"/>
                    </a:lnTo>
                    <a:cubicBezTo>
                      <a:pt x="1570" y="2218"/>
                      <a:pt x="1565" y="2220"/>
                      <a:pt x="1559" y="22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91" name="Google Shape;1391;p95"/>
              <p:cNvSpPr/>
              <p:nvPr/>
            </p:nvSpPr>
            <p:spPr>
              <a:xfrm>
                <a:off x="2311311" y="4117734"/>
                <a:ext cx="741805" cy="497257"/>
              </a:xfrm>
              <a:custGeom>
                <a:avLst/>
                <a:gdLst/>
                <a:ahLst/>
                <a:cxnLst/>
                <a:rect l="l" t="t" r="r" b="b"/>
                <a:pathLst>
                  <a:path w="1206" h="805" extrusionOk="0">
                    <a:moveTo>
                      <a:pt x="280" y="0"/>
                    </a:moveTo>
                    <a:lnTo>
                      <a:pt x="1205" y="448"/>
                    </a:lnTo>
                    <a:lnTo>
                      <a:pt x="918" y="804"/>
                    </a:lnTo>
                    <a:lnTo>
                      <a:pt x="0" y="379"/>
                    </a:lnTo>
                    <a:lnTo>
                      <a:pt x="280"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392" name="Google Shape;1392;p95"/>
            <p:cNvSpPr/>
            <p:nvPr/>
          </p:nvSpPr>
          <p:spPr>
            <a:xfrm rot="2950162">
              <a:off x="2272686" y="4515325"/>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6"/>
        <p:cNvGrpSpPr/>
        <p:nvPr/>
      </p:nvGrpSpPr>
      <p:grpSpPr>
        <a:xfrm>
          <a:off x="0" y="0"/>
          <a:ext cx="0" cy="0"/>
          <a:chOff x="0" y="0"/>
          <a:chExt cx="0" cy="0"/>
        </a:xfrm>
      </p:grpSpPr>
      <p:grpSp>
        <p:nvGrpSpPr>
          <p:cNvPr id="1397" name="Google Shape;1397;p96"/>
          <p:cNvGrpSpPr/>
          <p:nvPr/>
        </p:nvGrpSpPr>
        <p:grpSpPr>
          <a:xfrm>
            <a:off x="8049835" y="3466865"/>
            <a:ext cx="1349843" cy="1504724"/>
            <a:chOff x="5237059" y="450501"/>
            <a:chExt cx="3686080" cy="4109021"/>
          </a:xfrm>
        </p:grpSpPr>
        <p:grpSp>
          <p:nvGrpSpPr>
            <p:cNvPr id="1398" name="Google Shape;1398;p96"/>
            <p:cNvGrpSpPr/>
            <p:nvPr/>
          </p:nvGrpSpPr>
          <p:grpSpPr>
            <a:xfrm>
              <a:off x="5237059" y="450501"/>
              <a:ext cx="3686080" cy="4109021"/>
              <a:chOff x="5237059" y="450501"/>
              <a:chExt cx="3686080" cy="4109021"/>
            </a:xfrm>
          </p:grpSpPr>
          <p:grpSp>
            <p:nvGrpSpPr>
              <p:cNvPr id="1399" name="Google Shape;1399;p96"/>
              <p:cNvGrpSpPr/>
              <p:nvPr/>
            </p:nvGrpSpPr>
            <p:grpSpPr>
              <a:xfrm>
                <a:off x="5237059" y="1581600"/>
                <a:ext cx="3081925" cy="2977923"/>
                <a:chOff x="5237059" y="1581600"/>
                <a:chExt cx="3081925" cy="2977923"/>
              </a:xfrm>
            </p:grpSpPr>
            <p:grpSp>
              <p:nvGrpSpPr>
                <p:cNvPr id="1400" name="Google Shape;1400;p96"/>
                <p:cNvGrpSpPr/>
                <p:nvPr/>
              </p:nvGrpSpPr>
              <p:grpSpPr>
                <a:xfrm>
                  <a:off x="5864177" y="1581600"/>
                  <a:ext cx="2454801" cy="2977923"/>
                  <a:chOff x="5685977" y="1581600"/>
                  <a:chExt cx="2454801" cy="2977923"/>
                </a:xfrm>
              </p:grpSpPr>
              <p:sp>
                <p:nvSpPr>
                  <p:cNvPr id="1401" name="Google Shape;1401;p96"/>
                  <p:cNvSpPr/>
                  <p:nvPr/>
                </p:nvSpPr>
                <p:spPr>
                  <a:xfrm>
                    <a:off x="7470067" y="2832460"/>
                    <a:ext cx="670711" cy="1267631"/>
                  </a:xfrm>
                  <a:custGeom>
                    <a:avLst/>
                    <a:gdLst/>
                    <a:ahLst/>
                    <a:cxnLst/>
                    <a:rect l="l" t="t" r="r" b="b"/>
                    <a:pathLst>
                      <a:path w="884" h="1665" extrusionOk="0">
                        <a:moveTo>
                          <a:pt x="838" y="430"/>
                        </a:moveTo>
                        <a:cubicBezTo>
                          <a:pt x="883" y="595"/>
                          <a:pt x="864" y="773"/>
                          <a:pt x="813" y="936"/>
                        </a:cubicBezTo>
                        <a:cubicBezTo>
                          <a:pt x="752" y="1128"/>
                          <a:pt x="646" y="1307"/>
                          <a:pt x="496" y="1440"/>
                        </a:cubicBezTo>
                        <a:cubicBezTo>
                          <a:pt x="359" y="1563"/>
                          <a:pt x="183" y="1646"/>
                          <a:pt x="0" y="1664"/>
                        </a:cubicBezTo>
                        <a:lnTo>
                          <a:pt x="13" y="1439"/>
                        </a:lnTo>
                        <a:cubicBezTo>
                          <a:pt x="203" y="1408"/>
                          <a:pt x="380" y="1298"/>
                          <a:pt x="493" y="1141"/>
                        </a:cubicBezTo>
                        <a:cubicBezTo>
                          <a:pt x="614" y="971"/>
                          <a:pt x="658" y="748"/>
                          <a:pt x="610" y="544"/>
                        </a:cubicBezTo>
                        <a:cubicBezTo>
                          <a:pt x="594" y="477"/>
                          <a:pt x="567" y="410"/>
                          <a:pt x="515" y="365"/>
                        </a:cubicBezTo>
                        <a:cubicBezTo>
                          <a:pt x="464" y="319"/>
                          <a:pt x="384" y="301"/>
                          <a:pt x="325" y="337"/>
                        </a:cubicBezTo>
                        <a:cubicBezTo>
                          <a:pt x="289" y="359"/>
                          <a:pt x="267" y="396"/>
                          <a:pt x="245" y="431"/>
                        </a:cubicBezTo>
                        <a:cubicBezTo>
                          <a:pt x="222" y="467"/>
                          <a:pt x="198" y="503"/>
                          <a:pt x="160" y="522"/>
                        </a:cubicBezTo>
                        <a:cubicBezTo>
                          <a:pt x="131" y="537"/>
                          <a:pt x="91" y="535"/>
                          <a:pt x="66" y="514"/>
                        </a:cubicBezTo>
                        <a:lnTo>
                          <a:pt x="88" y="138"/>
                        </a:lnTo>
                        <a:cubicBezTo>
                          <a:pt x="195" y="30"/>
                          <a:pt x="372" y="0"/>
                          <a:pt x="517" y="54"/>
                        </a:cubicBezTo>
                        <a:cubicBezTo>
                          <a:pt x="677" y="115"/>
                          <a:pt x="793" y="265"/>
                          <a:pt x="838" y="430"/>
                        </a:cubicBezTo>
                      </a:path>
                    </a:pathLst>
                  </a:custGeom>
                  <a:solidFill>
                    <a:schemeClr val="accen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02" name="Google Shape;1402;p96"/>
                  <p:cNvSpPr/>
                  <p:nvPr/>
                </p:nvSpPr>
                <p:spPr>
                  <a:xfrm>
                    <a:off x="5689332" y="2711734"/>
                    <a:ext cx="1861214" cy="1847789"/>
                  </a:xfrm>
                  <a:custGeom>
                    <a:avLst/>
                    <a:gdLst/>
                    <a:ahLst/>
                    <a:cxnLst/>
                    <a:rect l="l" t="t" r="r" b="b"/>
                    <a:pathLst>
                      <a:path w="2448" h="2429" extrusionOk="0">
                        <a:moveTo>
                          <a:pt x="2430" y="295"/>
                        </a:moveTo>
                        <a:lnTo>
                          <a:pt x="2408" y="671"/>
                        </a:lnTo>
                        <a:lnTo>
                          <a:pt x="2355" y="1596"/>
                        </a:lnTo>
                        <a:lnTo>
                          <a:pt x="2342" y="1821"/>
                        </a:lnTo>
                        <a:lnTo>
                          <a:pt x="2337" y="1909"/>
                        </a:lnTo>
                        <a:cubicBezTo>
                          <a:pt x="2327" y="2083"/>
                          <a:pt x="2215" y="2238"/>
                          <a:pt x="2046" y="2307"/>
                        </a:cubicBezTo>
                        <a:cubicBezTo>
                          <a:pt x="1882" y="2373"/>
                          <a:pt x="1625" y="2428"/>
                          <a:pt x="1223" y="2428"/>
                        </a:cubicBezTo>
                        <a:cubicBezTo>
                          <a:pt x="821" y="2428"/>
                          <a:pt x="564" y="2373"/>
                          <a:pt x="401" y="2307"/>
                        </a:cubicBezTo>
                        <a:cubicBezTo>
                          <a:pt x="231" y="2238"/>
                          <a:pt x="120" y="2083"/>
                          <a:pt x="110" y="1909"/>
                        </a:cubicBezTo>
                        <a:lnTo>
                          <a:pt x="0" y="0"/>
                        </a:lnTo>
                        <a:cubicBezTo>
                          <a:pt x="0" y="117"/>
                          <a:pt x="548" y="212"/>
                          <a:pt x="1223" y="212"/>
                        </a:cubicBezTo>
                        <a:cubicBezTo>
                          <a:pt x="1899" y="212"/>
                          <a:pt x="2447" y="117"/>
                          <a:pt x="2447" y="0"/>
                        </a:cubicBezTo>
                        <a:lnTo>
                          <a:pt x="2430" y="295"/>
                        </a:lnTo>
                      </a:path>
                    </a:pathLst>
                  </a:custGeom>
                  <a:solidFill>
                    <a:schemeClr val="accen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03" name="Google Shape;1403;p96"/>
                  <p:cNvSpPr/>
                  <p:nvPr/>
                </p:nvSpPr>
                <p:spPr>
                  <a:xfrm>
                    <a:off x="5689332" y="2550765"/>
                    <a:ext cx="1861214" cy="325291"/>
                  </a:xfrm>
                  <a:custGeom>
                    <a:avLst/>
                    <a:gdLst/>
                    <a:ahLst/>
                    <a:cxnLst/>
                    <a:rect l="l" t="t" r="r" b="b"/>
                    <a:pathLst>
                      <a:path w="2448" h="426" extrusionOk="0">
                        <a:moveTo>
                          <a:pt x="1223" y="0"/>
                        </a:moveTo>
                        <a:cubicBezTo>
                          <a:pt x="1899" y="0"/>
                          <a:pt x="2447" y="95"/>
                          <a:pt x="2447" y="213"/>
                        </a:cubicBezTo>
                        <a:cubicBezTo>
                          <a:pt x="2447" y="330"/>
                          <a:pt x="1899" y="425"/>
                          <a:pt x="1223" y="425"/>
                        </a:cubicBezTo>
                        <a:cubicBezTo>
                          <a:pt x="548" y="425"/>
                          <a:pt x="0" y="330"/>
                          <a:pt x="0" y="213"/>
                        </a:cubicBezTo>
                        <a:cubicBezTo>
                          <a:pt x="0" y="95"/>
                          <a:pt x="548" y="0"/>
                          <a:pt x="1223" y="0"/>
                        </a:cubicBezTo>
                        <a:close/>
                        <a:moveTo>
                          <a:pt x="2334" y="203"/>
                        </a:moveTo>
                        <a:cubicBezTo>
                          <a:pt x="2334" y="127"/>
                          <a:pt x="1837" y="65"/>
                          <a:pt x="1223" y="65"/>
                        </a:cubicBezTo>
                        <a:cubicBezTo>
                          <a:pt x="610" y="65"/>
                          <a:pt x="112" y="127"/>
                          <a:pt x="112" y="203"/>
                        </a:cubicBezTo>
                        <a:cubicBezTo>
                          <a:pt x="112" y="280"/>
                          <a:pt x="610" y="342"/>
                          <a:pt x="1223" y="342"/>
                        </a:cubicBezTo>
                        <a:cubicBezTo>
                          <a:pt x="1837" y="342"/>
                          <a:pt x="2334" y="280"/>
                          <a:pt x="2334" y="203"/>
                        </a:cubicBezTo>
                        <a:close/>
                      </a:path>
                    </a:pathLst>
                  </a:custGeom>
                  <a:solidFill>
                    <a:schemeClr val="accen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04" name="Google Shape;1404;p96"/>
                  <p:cNvSpPr/>
                  <p:nvPr/>
                </p:nvSpPr>
                <p:spPr>
                  <a:xfrm>
                    <a:off x="5776524" y="2597714"/>
                    <a:ext cx="1690197" cy="211270"/>
                  </a:xfrm>
                  <a:custGeom>
                    <a:avLst/>
                    <a:gdLst/>
                    <a:ahLst/>
                    <a:cxnLst/>
                    <a:rect l="l" t="t" r="r" b="b"/>
                    <a:pathLst>
                      <a:path w="2223" h="278" extrusionOk="0">
                        <a:moveTo>
                          <a:pt x="1111" y="0"/>
                        </a:moveTo>
                        <a:cubicBezTo>
                          <a:pt x="1725" y="0"/>
                          <a:pt x="2222" y="62"/>
                          <a:pt x="2222" y="138"/>
                        </a:cubicBezTo>
                        <a:cubicBezTo>
                          <a:pt x="2222" y="215"/>
                          <a:pt x="1725" y="277"/>
                          <a:pt x="1111" y="277"/>
                        </a:cubicBezTo>
                        <a:cubicBezTo>
                          <a:pt x="498" y="277"/>
                          <a:pt x="0" y="215"/>
                          <a:pt x="0" y="138"/>
                        </a:cubicBezTo>
                        <a:cubicBezTo>
                          <a:pt x="0" y="62"/>
                          <a:pt x="498" y="0"/>
                          <a:pt x="1111" y="0"/>
                        </a:cubicBezTo>
                      </a:path>
                    </a:pathLst>
                  </a:custGeom>
                  <a:solidFill>
                    <a:schemeClr val="dk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05" name="Google Shape;1405;p96"/>
                  <p:cNvSpPr/>
                  <p:nvPr/>
                </p:nvSpPr>
                <p:spPr>
                  <a:xfrm>
                    <a:off x="5742989" y="2758683"/>
                    <a:ext cx="1753908" cy="244805"/>
                  </a:xfrm>
                  <a:custGeom>
                    <a:avLst/>
                    <a:gdLst/>
                    <a:ahLst/>
                    <a:cxnLst/>
                    <a:rect l="l" t="t" r="r" b="b"/>
                    <a:pathLst>
                      <a:path w="2307" h="321" extrusionOk="0">
                        <a:moveTo>
                          <a:pt x="1046" y="171"/>
                        </a:moveTo>
                        <a:cubicBezTo>
                          <a:pt x="374" y="171"/>
                          <a:pt x="15" y="30"/>
                          <a:pt x="10" y="28"/>
                        </a:cubicBezTo>
                        <a:cubicBezTo>
                          <a:pt x="3" y="25"/>
                          <a:pt x="0" y="17"/>
                          <a:pt x="2" y="10"/>
                        </a:cubicBezTo>
                        <a:cubicBezTo>
                          <a:pt x="5" y="3"/>
                          <a:pt x="13" y="0"/>
                          <a:pt x="20" y="3"/>
                        </a:cubicBezTo>
                        <a:cubicBezTo>
                          <a:pt x="28" y="6"/>
                          <a:pt x="827" y="320"/>
                          <a:pt x="2289" y="2"/>
                        </a:cubicBezTo>
                        <a:cubicBezTo>
                          <a:pt x="2296" y="1"/>
                          <a:pt x="2303" y="5"/>
                          <a:pt x="2305" y="13"/>
                        </a:cubicBezTo>
                        <a:cubicBezTo>
                          <a:pt x="2306" y="20"/>
                          <a:pt x="2302" y="27"/>
                          <a:pt x="2294" y="29"/>
                        </a:cubicBezTo>
                        <a:cubicBezTo>
                          <a:pt x="1802" y="136"/>
                          <a:pt x="1385" y="171"/>
                          <a:pt x="1046" y="171"/>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06" name="Google Shape;1406;p96"/>
                  <p:cNvSpPr/>
                  <p:nvPr/>
                </p:nvSpPr>
                <p:spPr>
                  <a:xfrm>
                    <a:off x="7429825" y="2949834"/>
                    <a:ext cx="93899" cy="231392"/>
                  </a:xfrm>
                  <a:custGeom>
                    <a:avLst/>
                    <a:gdLst/>
                    <a:ahLst/>
                    <a:cxnLst/>
                    <a:rect l="l" t="t" r="r" b="b"/>
                    <a:pathLst>
                      <a:path w="124" h="306" extrusionOk="0">
                        <a:moveTo>
                          <a:pt x="73" y="305"/>
                        </a:moveTo>
                        <a:cubicBezTo>
                          <a:pt x="68" y="305"/>
                          <a:pt x="62" y="302"/>
                          <a:pt x="61" y="296"/>
                        </a:cubicBezTo>
                        <a:cubicBezTo>
                          <a:pt x="0" y="107"/>
                          <a:pt x="94" y="9"/>
                          <a:pt x="98" y="5"/>
                        </a:cubicBezTo>
                        <a:cubicBezTo>
                          <a:pt x="104" y="0"/>
                          <a:pt x="112" y="0"/>
                          <a:pt x="118" y="5"/>
                        </a:cubicBezTo>
                        <a:cubicBezTo>
                          <a:pt x="123" y="10"/>
                          <a:pt x="123" y="19"/>
                          <a:pt x="118" y="24"/>
                        </a:cubicBezTo>
                        <a:cubicBezTo>
                          <a:pt x="114" y="28"/>
                          <a:pt x="31" y="115"/>
                          <a:pt x="86" y="288"/>
                        </a:cubicBezTo>
                        <a:cubicBezTo>
                          <a:pt x="89" y="295"/>
                          <a:pt x="85" y="302"/>
                          <a:pt x="78" y="305"/>
                        </a:cubicBezTo>
                        <a:cubicBezTo>
                          <a:pt x="76" y="305"/>
                          <a:pt x="75" y="305"/>
                          <a:pt x="73" y="305"/>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07" name="Google Shape;1407;p96"/>
                  <p:cNvSpPr/>
                  <p:nvPr/>
                </p:nvSpPr>
                <p:spPr>
                  <a:xfrm>
                    <a:off x="7382875" y="3908940"/>
                    <a:ext cx="73778" cy="197857"/>
                  </a:xfrm>
                  <a:custGeom>
                    <a:avLst/>
                    <a:gdLst/>
                    <a:ahLst/>
                    <a:cxnLst/>
                    <a:rect l="l" t="t" r="r" b="b"/>
                    <a:pathLst>
                      <a:path w="99" h="259" extrusionOk="0">
                        <a:moveTo>
                          <a:pt x="83" y="258"/>
                        </a:moveTo>
                        <a:cubicBezTo>
                          <a:pt x="78" y="258"/>
                          <a:pt x="73" y="256"/>
                          <a:pt x="71" y="251"/>
                        </a:cubicBezTo>
                        <a:cubicBezTo>
                          <a:pt x="0" y="107"/>
                          <a:pt x="69" y="11"/>
                          <a:pt x="72" y="7"/>
                        </a:cubicBezTo>
                        <a:cubicBezTo>
                          <a:pt x="77" y="2"/>
                          <a:pt x="85" y="0"/>
                          <a:pt x="91" y="5"/>
                        </a:cubicBezTo>
                        <a:cubicBezTo>
                          <a:pt x="97" y="9"/>
                          <a:pt x="98" y="18"/>
                          <a:pt x="94" y="24"/>
                        </a:cubicBezTo>
                        <a:cubicBezTo>
                          <a:pt x="91" y="27"/>
                          <a:pt x="32" y="110"/>
                          <a:pt x="95" y="239"/>
                        </a:cubicBezTo>
                        <a:cubicBezTo>
                          <a:pt x="98" y="246"/>
                          <a:pt x="96" y="254"/>
                          <a:pt x="89" y="257"/>
                        </a:cubicBezTo>
                        <a:cubicBezTo>
                          <a:pt x="87" y="258"/>
                          <a:pt x="85" y="258"/>
                          <a:pt x="83" y="258"/>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08" name="Google Shape;1408;p96"/>
                  <p:cNvSpPr/>
                  <p:nvPr/>
                </p:nvSpPr>
                <p:spPr>
                  <a:xfrm>
                    <a:off x="7768535" y="2919652"/>
                    <a:ext cx="325293" cy="419188"/>
                  </a:xfrm>
                  <a:custGeom>
                    <a:avLst/>
                    <a:gdLst/>
                    <a:ahLst/>
                    <a:cxnLst/>
                    <a:rect l="l" t="t" r="r" b="b"/>
                    <a:pathLst>
                      <a:path w="428" h="551" extrusionOk="0">
                        <a:moveTo>
                          <a:pt x="384" y="550"/>
                        </a:moveTo>
                        <a:cubicBezTo>
                          <a:pt x="384" y="550"/>
                          <a:pt x="383" y="550"/>
                          <a:pt x="383" y="549"/>
                        </a:cubicBezTo>
                        <a:cubicBezTo>
                          <a:pt x="376" y="549"/>
                          <a:pt x="370" y="543"/>
                          <a:pt x="370" y="535"/>
                        </a:cubicBezTo>
                        <a:cubicBezTo>
                          <a:pt x="398" y="100"/>
                          <a:pt x="28" y="31"/>
                          <a:pt x="12" y="28"/>
                        </a:cubicBezTo>
                        <a:cubicBezTo>
                          <a:pt x="5" y="27"/>
                          <a:pt x="0" y="20"/>
                          <a:pt x="1" y="13"/>
                        </a:cubicBezTo>
                        <a:cubicBezTo>
                          <a:pt x="2" y="5"/>
                          <a:pt x="9" y="0"/>
                          <a:pt x="16" y="1"/>
                        </a:cubicBezTo>
                        <a:cubicBezTo>
                          <a:pt x="21" y="2"/>
                          <a:pt x="427" y="77"/>
                          <a:pt x="397" y="537"/>
                        </a:cubicBezTo>
                        <a:cubicBezTo>
                          <a:pt x="397" y="544"/>
                          <a:pt x="391" y="550"/>
                          <a:pt x="384" y="55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09" name="Google Shape;1409;p96"/>
                  <p:cNvSpPr/>
                  <p:nvPr/>
                </p:nvSpPr>
                <p:spPr>
                  <a:xfrm>
                    <a:off x="5766462" y="3348902"/>
                    <a:ext cx="73778" cy="868560"/>
                  </a:xfrm>
                  <a:custGeom>
                    <a:avLst/>
                    <a:gdLst/>
                    <a:ahLst/>
                    <a:cxnLst/>
                    <a:rect l="l" t="t" r="r" b="b"/>
                    <a:pathLst>
                      <a:path w="97" h="1142" extrusionOk="0">
                        <a:moveTo>
                          <a:pt x="82" y="1141"/>
                        </a:moveTo>
                        <a:cubicBezTo>
                          <a:pt x="75" y="1141"/>
                          <a:pt x="69" y="1136"/>
                          <a:pt x="68" y="1129"/>
                        </a:cubicBezTo>
                        <a:lnTo>
                          <a:pt x="0" y="15"/>
                        </a:lnTo>
                        <a:cubicBezTo>
                          <a:pt x="0" y="7"/>
                          <a:pt x="5" y="1"/>
                          <a:pt x="13" y="1"/>
                        </a:cubicBezTo>
                        <a:cubicBezTo>
                          <a:pt x="20" y="0"/>
                          <a:pt x="26" y="6"/>
                          <a:pt x="27" y="13"/>
                        </a:cubicBezTo>
                        <a:lnTo>
                          <a:pt x="95" y="1127"/>
                        </a:lnTo>
                        <a:cubicBezTo>
                          <a:pt x="96" y="1135"/>
                          <a:pt x="90" y="1141"/>
                          <a:pt x="82" y="1141"/>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0" name="Google Shape;1410;p96"/>
                  <p:cNvSpPr/>
                  <p:nvPr/>
                </p:nvSpPr>
                <p:spPr>
                  <a:xfrm>
                    <a:off x="7208490" y="1846526"/>
                    <a:ext cx="321939" cy="144200"/>
                  </a:xfrm>
                  <a:custGeom>
                    <a:avLst/>
                    <a:gdLst/>
                    <a:ahLst/>
                    <a:cxnLst/>
                    <a:rect l="l" t="t" r="r" b="b"/>
                    <a:pathLst>
                      <a:path w="423" h="188" extrusionOk="0">
                        <a:moveTo>
                          <a:pt x="412" y="157"/>
                        </a:moveTo>
                        <a:lnTo>
                          <a:pt x="403" y="187"/>
                        </a:lnTo>
                        <a:lnTo>
                          <a:pt x="0" y="60"/>
                        </a:lnTo>
                        <a:lnTo>
                          <a:pt x="19" y="0"/>
                        </a:lnTo>
                        <a:lnTo>
                          <a:pt x="422" y="126"/>
                        </a:lnTo>
                        <a:lnTo>
                          <a:pt x="412" y="157"/>
                        </a:lnTo>
                      </a:path>
                    </a:pathLst>
                  </a:custGeom>
                  <a:solidFill>
                    <a:schemeClr val="accent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1" name="Google Shape;1411;p96"/>
                  <p:cNvSpPr/>
                  <p:nvPr/>
                </p:nvSpPr>
                <p:spPr>
                  <a:xfrm>
                    <a:off x="7248733" y="1665436"/>
                    <a:ext cx="258223" cy="271634"/>
                  </a:xfrm>
                  <a:custGeom>
                    <a:avLst/>
                    <a:gdLst/>
                    <a:ahLst/>
                    <a:cxnLst/>
                    <a:rect l="l" t="t" r="r" b="b"/>
                    <a:pathLst>
                      <a:path w="338" h="355" extrusionOk="0">
                        <a:moveTo>
                          <a:pt x="337" y="354"/>
                        </a:moveTo>
                        <a:lnTo>
                          <a:pt x="0" y="248"/>
                        </a:lnTo>
                        <a:lnTo>
                          <a:pt x="211" y="25"/>
                        </a:lnTo>
                        <a:cubicBezTo>
                          <a:pt x="235" y="0"/>
                          <a:pt x="291" y="16"/>
                          <a:pt x="300" y="50"/>
                        </a:cubicBezTo>
                        <a:lnTo>
                          <a:pt x="337" y="354"/>
                        </a:lnTo>
                      </a:path>
                    </a:pathLst>
                  </a:custGeom>
                  <a:solidFill>
                    <a:schemeClr val="accent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2" name="Google Shape;1412;p96"/>
                  <p:cNvSpPr/>
                  <p:nvPr/>
                </p:nvSpPr>
                <p:spPr>
                  <a:xfrm>
                    <a:off x="6896611" y="1947132"/>
                    <a:ext cx="623760" cy="858503"/>
                  </a:xfrm>
                  <a:custGeom>
                    <a:avLst/>
                    <a:gdLst/>
                    <a:ahLst/>
                    <a:cxnLst/>
                    <a:rect l="l" t="t" r="r" b="b"/>
                    <a:pathLst>
                      <a:path w="822" h="1129" extrusionOk="0">
                        <a:moveTo>
                          <a:pt x="0" y="1128"/>
                        </a:moveTo>
                        <a:lnTo>
                          <a:pt x="353" y="0"/>
                        </a:lnTo>
                        <a:cubicBezTo>
                          <a:pt x="366" y="8"/>
                          <a:pt x="424" y="38"/>
                          <a:pt x="574" y="86"/>
                        </a:cubicBezTo>
                        <a:lnTo>
                          <a:pt x="582" y="88"/>
                        </a:lnTo>
                        <a:cubicBezTo>
                          <a:pt x="759" y="143"/>
                          <a:pt x="817" y="145"/>
                          <a:pt x="817" y="145"/>
                        </a:cubicBezTo>
                        <a:lnTo>
                          <a:pt x="821" y="146"/>
                        </a:lnTo>
                        <a:lnTo>
                          <a:pt x="528" y="1080"/>
                        </a:lnTo>
                        <a:cubicBezTo>
                          <a:pt x="396" y="1102"/>
                          <a:pt x="212" y="1119"/>
                          <a:pt x="0" y="1128"/>
                        </a:cubicBezTo>
                      </a:path>
                    </a:pathLst>
                  </a:custGeom>
                  <a:solidFill>
                    <a:schemeClr val="dk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3" name="Google Shape;1413;p96"/>
                  <p:cNvSpPr/>
                  <p:nvPr/>
                </p:nvSpPr>
                <p:spPr>
                  <a:xfrm>
                    <a:off x="7164895" y="1883416"/>
                    <a:ext cx="375599" cy="174383"/>
                  </a:xfrm>
                  <a:custGeom>
                    <a:avLst/>
                    <a:gdLst/>
                    <a:ahLst/>
                    <a:cxnLst/>
                    <a:rect l="l" t="t" r="r" b="b"/>
                    <a:pathLst>
                      <a:path w="494" h="229" extrusionOk="0">
                        <a:moveTo>
                          <a:pt x="493" y="147"/>
                        </a:moveTo>
                        <a:lnTo>
                          <a:pt x="468" y="228"/>
                        </a:lnTo>
                        <a:lnTo>
                          <a:pt x="464" y="227"/>
                        </a:lnTo>
                        <a:cubicBezTo>
                          <a:pt x="464" y="227"/>
                          <a:pt x="406" y="225"/>
                          <a:pt x="229" y="170"/>
                        </a:cubicBezTo>
                        <a:lnTo>
                          <a:pt x="221" y="168"/>
                        </a:lnTo>
                        <a:cubicBezTo>
                          <a:pt x="71" y="120"/>
                          <a:pt x="13" y="90"/>
                          <a:pt x="0" y="82"/>
                        </a:cubicBezTo>
                        <a:lnTo>
                          <a:pt x="26" y="0"/>
                        </a:lnTo>
                        <a:lnTo>
                          <a:pt x="493" y="147"/>
                        </a:lnTo>
                      </a:path>
                    </a:pathLst>
                  </a:custGeom>
                  <a:solidFill>
                    <a:schemeClr val="accent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4" name="Google Shape;1414;p96"/>
                  <p:cNvSpPr/>
                  <p:nvPr/>
                </p:nvSpPr>
                <p:spPr>
                  <a:xfrm>
                    <a:off x="7195076" y="1880062"/>
                    <a:ext cx="328648" cy="117372"/>
                  </a:xfrm>
                  <a:custGeom>
                    <a:avLst/>
                    <a:gdLst/>
                    <a:ahLst/>
                    <a:cxnLst/>
                    <a:rect l="l" t="t" r="r" b="b"/>
                    <a:pathLst>
                      <a:path w="434" h="156" extrusionOk="0">
                        <a:moveTo>
                          <a:pt x="418" y="155"/>
                        </a:moveTo>
                        <a:cubicBezTo>
                          <a:pt x="416" y="155"/>
                          <a:pt x="415" y="155"/>
                          <a:pt x="414" y="155"/>
                        </a:cubicBezTo>
                        <a:lnTo>
                          <a:pt x="11" y="28"/>
                        </a:lnTo>
                        <a:cubicBezTo>
                          <a:pt x="4" y="26"/>
                          <a:pt x="0" y="18"/>
                          <a:pt x="2" y="11"/>
                        </a:cubicBezTo>
                        <a:cubicBezTo>
                          <a:pt x="4" y="4"/>
                          <a:pt x="12" y="0"/>
                          <a:pt x="19" y="2"/>
                        </a:cubicBezTo>
                        <a:lnTo>
                          <a:pt x="422" y="129"/>
                        </a:lnTo>
                        <a:cubicBezTo>
                          <a:pt x="429" y="131"/>
                          <a:pt x="433" y="139"/>
                          <a:pt x="431" y="146"/>
                        </a:cubicBezTo>
                        <a:cubicBezTo>
                          <a:pt x="429" y="152"/>
                          <a:pt x="423" y="155"/>
                          <a:pt x="418" y="155"/>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5" name="Google Shape;1415;p96"/>
                  <p:cNvSpPr/>
                  <p:nvPr/>
                </p:nvSpPr>
                <p:spPr>
                  <a:xfrm>
                    <a:off x="7235319" y="1843174"/>
                    <a:ext cx="278345" cy="103958"/>
                  </a:xfrm>
                  <a:custGeom>
                    <a:avLst/>
                    <a:gdLst/>
                    <a:ahLst/>
                    <a:cxnLst/>
                    <a:rect l="l" t="t" r="r" b="b"/>
                    <a:pathLst>
                      <a:path w="368" h="136" extrusionOk="0">
                        <a:moveTo>
                          <a:pt x="352" y="135"/>
                        </a:moveTo>
                        <a:cubicBezTo>
                          <a:pt x="351" y="135"/>
                          <a:pt x="349" y="134"/>
                          <a:pt x="348" y="134"/>
                        </a:cubicBezTo>
                        <a:lnTo>
                          <a:pt x="11" y="28"/>
                        </a:lnTo>
                        <a:cubicBezTo>
                          <a:pt x="4" y="26"/>
                          <a:pt x="0" y="18"/>
                          <a:pt x="2" y="11"/>
                        </a:cubicBezTo>
                        <a:cubicBezTo>
                          <a:pt x="4" y="4"/>
                          <a:pt x="12" y="0"/>
                          <a:pt x="19" y="2"/>
                        </a:cubicBezTo>
                        <a:lnTo>
                          <a:pt x="356" y="108"/>
                        </a:lnTo>
                        <a:cubicBezTo>
                          <a:pt x="363" y="110"/>
                          <a:pt x="367" y="118"/>
                          <a:pt x="365" y="125"/>
                        </a:cubicBezTo>
                        <a:cubicBezTo>
                          <a:pt x="363" y="131"/>
                          <a:pt x="358" y="135"/>
                          <a:pt x="352" y="135"/>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6" name="Google Shape;1416;p96"/>
                  <p:cNvSpPr/>
                  <p:nvPr/>
                </p:nvSpPr>
                <p:spPr>
                  <a:xfrm>
                    <a:off x="7389582" y="1688912"/>
                    <a:ext cx="90545" cy="36888"/>
                  </a:xfrm>
                  <a:custGeom>
                    <a:avLst/>
                    <a:gdLst/>
                    <a:ahLst/>
                    <a:cxnLst/>
                    <a:rect l="l" t="t" r="r" b="b"/>
                    <a:pathLst>
                      <a:path w="120" h="49" extrusionOk="0">
                        <a:moveTo>
                          <a:pt x="31" y="48"/>
                        </a:moveTo>
                        <a:cubicBezTo>
                          <a:pt x="25" y="48"/>
                          <a:pt x="19" y="47"/>
                          <a:pt x="12" y="47"/>
                        </a:cubicBezTo>
                        <a:cubicBezTo>
                          <a:pt x="5" y="46"/>
                          <a:pt x="0" y="39"/>
                          <a:pt x="0" y="32"/>
                        </a:cubicBezTo>
                        <a:cubicBezTo>
                          <a:pt x="1" y="24"/>
                          <a:pt x="8" y="19"/>
                          <a:pt x="15" y="20"/>
                        </a:cubicBezTo>
                        <a:cubicBezTo>
                          <a:pt x="46" y="23"/>
                          <a:pt x="75" y="17"/>
                          <a:pt x="96" y="4"/>
                        </a:cubicBezTo>
                        <a:cubicBezTo>
                          <a:pt x="102" y="0"/>
                          <a:pt x="111" y="2"/>
                          <a:pt x="115" y="8"/>
                        </a:cubicBezTo>
                        <a:cubicBezTo>
                          <a:pt x="119" y="14"/>
                          <a:pt x="117" y="23"/>
                          <a:pt x="110" y="27"/>
                        </a:cubicBezTo>
                        <a:cubicBezTo>
                          <a:pt x="89" y="40"/>
                          <a:pt x="61" y="48"/>
                          <a:pt x="31" y="48"/>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7" name="Google Shape;1417;p96"/>
                  <p:cNvSpPr/>
                  <p:nvPr/>
                </p:nvSpPr>
                <p:spPr>
                  <a:xfrm>
                    <a:off x="7104531" y="2084627"/>
                    <a:ext cx="378951" cy="134141"/>
                  </a:xfrm>
                  <a:custGeom>
                    <a:avLst/>
                    <a:gdLst/>
                    <a:ahLst/>
                    <a:cxnLst/>
                    <a:rect l="l" t="t" r="r" b="b"/>
                    <a:pathLst>
                      <a:path w="497" h="177" extrusionOk="0">
                        <a:moveTo>
                          <a:pt x="482" y="176"/>
                        </a:moveTo>
                        <a:lnTo>
                          <a:pt x="482" y="176"/>
                        </a:lnTo>
                        <a:cubicBezTo>
                          <a:pt x="480" y="176"/>
                          <a:pt x="421" y="174"/>
                          <a:pt x="244" y="119"/>
                        </a:cubicBezTo>
                        <a:lnTo>
                          <a:pt x="236" y="116"/>
                        </a:lnTo>
                        <a:cubicBezTo>
                          <a:pt x="59" y="60"/>
                          <a:pt x="10" y="28"/>
                          <a:pt x="8" y="27"/>
                        </a:cubicBezTo>
                        <a:cubicBezTo>
                          <a:pt x="1" y="23"/>
                          <a:pt x="0" y="15"/>
                          <a:pt x="4" y="8"/>
                        </a:cubicBezTo>
                        <a:cubicBezTo>
                          <a:pt x="8" y="2"/>
                          <a:pt x="16" y="0"/>
                          <a:pt x="22" y="4"/>
                        </a:cubicBezTo>
                        <a:cubicBezTo>
                          <a:pt x="23" y="5"/>
                          <a:pt x="72" y="36"/>
                          <a:pt x="244" y="91"/>
                        </a:cubicBezTo>
                        <a:lnTo>
                          <a:pt x="252" y="93"/>
                        </a:lnTo>
                        <a:cubicBezTo>
                          <a:pt x="424" y="147"/>
                          <a:pt x="482" y="149"/>
                          <a:pt x="483" y="149"/>
                        </a:cubicBezTo>
                        <a:cubicBezTo>
                          <a:pt x="490" y="150"/>
                          <a:pt x="496" y="156"/>
                          <a:pt x="496" y="163"/>
                        </a:cubicBezTo>
                        <a:cubicBezTo>
                          <a:pt x="496" y="171"/>
                          <a:pt x="490" y="176"/>
                          <a:pt x="482" y="176"/>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8" name="Google Shape;1418;p96"/>
                  <p:cNvSpPr/>
                  <p:nvPr/>
                </p:nvSpPr>
                <p:spPr>
                  <a:xfrm>
                    <a:off x="7124652" y="2020909"/>
                    <a:ext cx="378951" cy="134141"/>
                  </a:xfrm>
                  <a:custGeom>
                    <a:avLst/>
                    <a:gdLst/>
                    <a:ahLst/>
                    <a:cxnLst/>
                    <a:rect l="l" t="t" r="r" b="b"/>
                    <a:pathLst>
                      <a:path w="498" h="177" extrusionOk="0">
                        <a:moveTo>
                          <a:pt x="483" y="176"/>
                        </a:moveTo>
                        <a:lnTo>
                          <a:pt x="483" y="176"/>
                        </a:lnTo>
                        <a:cubicBezTo>
                          <a:pt x="480" y="176"/>
                          <a:pt x="422" y="174"/>
                          <a:pt x="244" y="118"/>
                        </a:cubicBezTo>
                        <a:lnTo>
                          <a:pt x="237" y="116"/>
                        </a:lnTo>
                        <a:cubicBezTo>
                          <a:pt x="60" y="60"/>
                          <a:pt x="10" y="28"/>
                          <a:pt x="8" y="27"/>
                        </a:cubicBezTo>
                        <a:cubicBezTo>
                          <a:pt x="2" y="23"/>
                          <a:pt x="0" y="14"/>
                          <a:pt x="5" y="8"/>
                        </a:cubicBezTo>
                        <a:cubicBezTo>
                          <a:pt x="9" y="2"/>
                          <a:pt x="17" y="0"/>
                          <a:pt x="23" y="4"/>
                        </a:cubicBezTo>
                        <a:cubicBezTo>
                          <a:pt x="24" y="4"/>
                          <a:pt x="73" y="36"/>
                          <a:pt x="245" y="90"/>
                        </a:cubicBezTo>
                        <a:lnTo>
                          <a:pt x="253" y="93"/>
                        </a:lnTo>
                        <a:cubicBezTo>
                          <a:pt x="425" y="146"/>
                          <a:pt x="483" y="149"/>
                          <a:pt x="484" y="149"/>
                        </a:cubicBezTo>
                        <a:cubicBezTo>
                          <a:pt x="491" y="149"/>
                          <a:pt x="497" y="155"/>
                          <a:pt x="497" y="163"/>
                        </a:cubicBezTo>
                        <a:cubicBezTo>
                          <a:pt x="497" y="170"/>
                          <a:pt x="491" y="176"/>
                          <a:pt x="483" y="176"/>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19" name="Google Shape;1419;p96"/>
                  <p:cNvSpPr/>
                  <p:nvPr/>
                </p:nvSpPr>
                <p:spPr>
                  <a:xfrm>
                    <a:off x="7003924" y="2195292"/>
                    <a:ext cx="345415" cy="603633"/>
                  </a:xfrm>
                  <a:custGeom>
                    <a:avLst/>
                    <a:gdLst/>
                    <a:ahLst/>
                    <a:cxnLst/>
                    <a:rect l="l" t="t" r="r" b="b"/>
                    <a:pathLst>
                      <a:path w="452" h="794" extrusionOk="0">
                        <a:moveTo>
                          <a:pt x="0" y="793"/>
                        </a:moveTo>
                        <a:lnTo>
                          <a:pt x="228" y="63"/>
                        </a:lnTo>
                        <a:cubicBezTo>
                          <a:pt x="242" y="20"/>
                          <a:pt x="301" y="0"/>
                          <a:pt x="361" y="19"/>
                        </a:cubicBezTo>
                        <a:cubicBezTo>
                          <a:pt x="390" y="28"/>
                          <a:pt x="414" y="45"/>
                          <a:pt x="429" y="65"/>
                        </a:cubicBezTo>
                        <a:cubicBezTo>
                          <a:pt x="445" y="86"/>
                          <a:pt x="451" y="109"/>
                          <a:pt x="444" y="130"/>
                        </a:cubicBezTo>
                        <a:lnTo>
                          <a:pt x="244" y="772"/>
                        </a:lnTo>
                        <a:cubicBezTo>
                          <a:pt x="171" y="780"/>
                          <a:pt x="89" y="787"/>
                          <a:pt x="0" y="793"/>
                        </a:cubicBezTo>
                      </a:path>
                    </a:pathLst>
                  </a:custGeom>
                  <a:solidFill>
                    <a:schemeClr val="accent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0" name="Google Shape;1420;p96"/>
                  <p:cNvSpPr/>
                  <p:nvPr/>
                </p:nvSpPr>
                <p:spPr>
                  <a:xfrm>
                    <a:off x="6571315" y="2034323"/>
                    <a:ext cx="368892" cy="774662"/>
                  </a:xfrm>
                  <a:custGeom>
                    <a:avLst/>
                    <a:gdLst/>
                    <a:ahLst/>
                    <a:cxnLst/>
                    <a:rect l="l" t="t" r="r" b="b"/>
                    <a:pathLst>
                      <a:path w="485" h="1019" extrusionOk="0">
                        <a:moveTo>
                          <a:pt x="64" y="1018"/>
                        </a:moveTo>
                        <a:cubicBezTo>
                          <a:pt x="43" y="1018"/>
                          <a:pt x="21" y="1018"/>
                          <a:pt x="0" y="1018"/>
                        </a:cubicBezTo>
                        <a:lnTo>
                          <a:pt x="7" y="16"/>
                        </a:lnTo>
                        <a:cubicBezTo>
                          <a:pt x="7" y="16"/>
                          <a:pt x="32" y="135"/>
                          <a:pt x="77" y="135"/>
                        </a:cubicBezTo>
                        <a:cubicBezTo>
                          <a:pt x="122" y="135"/>
                          <a:pt x="123" y="39"/>
                          <a:pt x="123" y="39"/>
                        </a:cubicBezTo>
                        <a:cubicBezTo>
                          <a:pt x="123" y="39"/>
                          <a:pt x="149" y="134"/>
                          <a:pt x="190" y="135"/>
                        </a:cubicBezTo>
                        <a:cubicBezTo>
                          <a:pt x="231" y="138"/>
                          <a:pt x="265" y="24"/>
                          <a:pt x="265" y="24"/>
                        </a:cubicBezTo>
                        <a:cubicBezTo>
                          <a:pt x="265" y="24"/>
                          <a:pt x="274" y="127"/>
                          <a:pt x="316" y="132"/>
                        </a:cubicBezTo>
                        <a:cubicBezTo>
                          <a:pt x="359" y="136"/>
                          <a:pt x="383" y="16"/>
                          <a:pt x="383" y="16"/>
                        </a:cubicBezTo>
                        <a:cubicBezTo>
                          <a:pt x="383" y="16"/>
                          <a:pt x="375" y="113"/>
                          <a:pt x="413" y="121"/>
                        </a:cubicBezTo>
                        <a:cubicBezTo>
                          <a:pt x="452" y="128"/>
                          <a:pt x="484" y="0"/>
                          <a:pt x="484" y="0"/>
                        </a:cubicBezTo>
                        <a:lnTo>
                          <a:pt x="484" y="1008"/>
                        </a:lnTo>
                        <a:cubicBezTo>
                          <a:pt x="354" y="1014"/>
                          <a:pt x="212" y="1018"/>
                          <a:pt x="64" y="1018"/>
                        </a:cubicBezTo>
                      </a:path>
                    </a:pathLst>
                  </a:custGeom>
                  <a:solidFill>
                    <a:schemeClr val="l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1" name="Google Shape;1421;p96"/>
                  <p:cNvSpPr/>
                  <p:nvPr/>
                </p:nvSpPr>
                <p:spPr>
                  <a:xfrm>
                    <a:off x="6692043" y="1665437"/>
                    <a:ext cx="160971" cy="160969"/>
                  </a:xfrm>
                  <a:custGeom>
                    <a:avLst/>
                    <a:gdLst/>
                    <a:ahLst/>
                    <a:cxnLst/>
                    <a:rect l="l" t="t" r="r" b="b"/>
                    <a:pathLst>
                      <a:path w="211" h="211" extrusionOk="0">
                        <a:moveTo>
                          <a:pt x="124" y="0"/>
                        </a:moveTo>
                        <a:lnTo>
                          <a:pt x="210" y="210"/>
                        </a:lnTo>
                        <a:lnTo>
                          <a:pt x="0" y="150"/>
                        </a:lnTo>
                        <a:lnTo>
                          <a:pt x="49" y="39"/>
                        </a:lnTo>
                        <a:lnTo>
                          <a:pt x="124" y="0"/>
                        </a:lnTo>
                      </a:path>
                    </a:pathLst>
                  </a:custGeom>
                  <a:solidFill>
                    <a:schemeClr val="l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2" name="Google Shape;1422;p96"/>
                  <p:cNvSpPr/>
                  <p:nvPr/>
                </p:nvSpPr>
                <p:spPr>
                  <a:xfrm>
                    <a:off x="6578022" y="1779456"/>
                    <a:ext cx="362184" cy="358824"/>
                  </a:xfrm>
                  <a:custGeom>
                    <a:avLst/>
                    <a:gdLst/>
                    <a:ahLst/>
                    <a:cxnLst/>
                    <a:rect l="l" t="t" r="r" b="b"/>
                    <a:pathLst>
                      <a:path w="478" h="474" extrusionOk="0">
                        <a:moveTo>
                          <a:pt x="363" y="60"/>
                        </a:moveTo>
                        <a:lnTo>
                          <a:pt x="477" y="335"/>
                        </a:lnTo>
                        <a:cubicBezTo>
                          <a:pt x="477" y="335"/>
                          <a:pt x="445" y="463"/>
                          <a:pt x="406" y="456"/>
                        </a:cubicBezTo>
                        <a:cubicBezTo>
                          <a:pt x="368" y="448"/>
                          <a:pt x="376" y="351"/>
                          <a:pt x="376" y="351"/>
                        </a:cubicBezTo>
                        <a:cubicBezTo>
                          <a:pt x="376" y="351"/>
                          <a:pt x="352" y="471"/>
                          <a:pt x="309" y="467"/>
                        </a:cubicBezTo>
                        <a:cubicBezTo>
                          <a:pt x="267" y="462"/>
                          <a:pt x="258" y="359"/>
                          <a:pt x="258" y="359"/>
                        </a:cubicBezTo>
                        <a:cubicBezTo>
                          <a:pt x="258" y="359"/>
                          <a:pt x="224" y="473"/>
                          <a:pt x="183" y="470"/>
                        </a:cubicBezTo>
                        <a:cubicBezTo>
                          <a:pt x="142" y="469"/>
                          <a:pt x="116" y="374"/>
                          <a:pt x="116" y="374"/>
                        </a:cubicBezTo>
                        <a:cubicBezTo>
                          <a:pt x="116" y="374"/>
                          <a:pt x="115" y="470"/>
                          <a:pt x="70" y="470"/>
                        </a:cubicBezTo>
                        <a:cubicBezTo>
                          <a:pt x="25" y="470"/>
                          <a:pt x="0" y="351"/>
                          <a:pt x="0" y="351"/>
                        </a:cubicBezTo>
                        <a:lnTo>
                          <a:pt x="153" y="0"/>
                        </a:lnTo>
                        <a:lnTo>
                          <a:pt x="363" y="60"/>
                        </a:lnTo>
                      </a:path>
                    </a:pathLst>
                  </a:custGeom>
                  <a:solidFill>
                    <a:schemeClr val="dk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3" name="Google Shape;1423;p96"/>
                  <p:cNvSpPr/>
                  <p:nvPr/>
                </p:nvSpPr>
                <p:spPr>
                  <a:xfrm>
                    <a:off x="6638386" y="2054444"/>
                    <a:ext cx="36888" cy="754540"/>
                  </a:xfrm>
                  <a:custGeom>
                    <a:avLst/>
                    <a:gdLst/>
                    <a:ahLst/>
                    <a:cxnLst/>
                    <a:rect l="l" t="t" r="r" b="b"/>
                    <a:pathLst>
                      <a:path w="50" h="994" extrusionOk="0">
                        <a:moveTo>
                          <a:pt x="0" y="993"/>
                        </a:moveTo>
                        <a:lnTo>
                          <a:pt x="22" y="13"/>
                        </a:lnTo>
                        <a:cubicBezTo>
                          <a:pt x="22" y="6"/>
                          <a:pt x="30" y="1"/>
                          <a:pt x="36" y="0"/>
                        </a:cubicBezTo>
                        <a:cubicBezTo>
                          <a:pt x="43" y="0"/>
                          <a:pt x="49" y="6"/>
                          <a:pt x="49" y="14"/>
                        </a:cubicBezTo>
                        <a:lnTo>
                          <a:pt x="27" y="993"/>
                        </a:lnTo>
                        <a:cubicBezTo>
                          <a:pt x="18" y="993"/>
                          <a:pt x="9" y="993"/>
                          <a:pt x="0" y="993"/>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4" name="Google Shape;1424;p96"/>
                  <p:cNvSpPr/>
                  <p:nvPr/>
                </p:nvSpPr>
                <p:spPr>
                  <a:xfrm>
                    <a:off x="6853014" y="2037678"/>
                    <a:ext cx="30181" cy="767954"/>
                  </a:xfrm>
                  <a:custGeom>
                    <a:avLst/>
                    <a:gdLst/>
                    <a:ahLst/>
                    <a:cxnLst/>
                    <a:rect l="l" t="t" r="r" b="b"/>
                    <a:pathLst>
                      <a:path w="39" h="1010" extrusionOk="0">
                        <a:moveTo>
                          <a:pt x="11" y="1009"/>
                        </a:moveTo>
                        <a:lnTo>
                          <a:pt x="0" y="13"/>
                        </a:lnTo>
                        <a:cubicBezTo>
                          <a:pt x="0" y="6"/>
                          <a:pt x="6" y="0"/>
                          <a:pt x="13" y="0"/>
                        </a:cubicBezTo>
                        <a:lnTo>
                          <a:pt x="14" y="0"/>
                        </a:lnTo>
                        <a:cubicBezTo>
                          <a:pt x="21" y="0"/>
                          <a:pt x="27" y="6"/>
                          <a:pt x="27" y="13"/>
                        </a:cubicBezTo>
                        <a:lnTo>
                          <a:pt x="38" y="1008"/>
                        </a:lnTo>
                        <a:cubicBezTo>
                          <a:pt x="29" y="1008"/>
                          <a:pt x="20" y="1009"/>
                          <a:pt x="11" y="1009"/>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5" name="Google Shape;1425;p96"/>
                  <p:cNvSpPr/>
                  <p:nvPr/>
                </p:nvSpPr>
                <p:spPr>
                  <a:xfrm>
                    <a:off x="6762469" y="2044385"/>
                    <a:ext cx="20121" cy="764603"/>
                  </a:xfrm>
                  <a:custGeom>
                    <a:avLst/>
                    <a:gdLst/>
                    <a:ahLst/>
                    <a:cxnLst/>
                    <a:rect l="l" t="t" r="r" b="b"/>
                    <a:pathLst>
                      <a:path w="28" h="1006" extrusionOk="0">
                        <a:moveTo>
                          <a:pt x="0" y="1005"/>
                        </a:moveTo>
                        <a:lnTo>
                          <a:pt x="0" y="13"/>
                        </a:lnTo>
                        <a:cubicBezTo>
                          <a:pt x="0" y="6"/>
                          <a:pt x="6" y="0"/>
                          <a:pt x="13" y="0"/>
                        </a:cubicBezTo>
                        <a:cubicBezTo>
                          <a:pt x="21" y="0"/>
                          <a:pt x="27" y="6"/>
                          <a:pt x="27" y="13"/>
                        </a:cubicBezTo>
                        <a:lnTo>
                          <a:pt x="27" y="1004"/>
                        </a:lnTo>
                        <a:cubicBezTo>
                          <a:pt x="18" y="1004"/>
                          <a:pt x="9" y="1005"/>
                          <a:pt x="0" y="1005"/>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6" name="Google Shape;1426;p96"/>
                  <p:cNvSpPr/>
                  <p:nvPr/>
                </p:nvSpPr>
                <p:spPr>
                  <a:xfrm>
                    <a:off x="6722226" y="1682205"/>
                    <a:ext cx="93899" cy="43595"/>
                  </a:xfrm>
                  <a:custGeom>
                    <a:avLst/>
                    <a:gdLst/>
                    <a:ahLst/>
                    <a:cxnLst/>
                    <a:rect l="l" t="t" r="r" b="b"/>
                    <a:pathLst>
                      <a:path w="125" h="57" extrusionOk="0">
                        <a:moveTo>
                          <a:pt x="51" y="56"/>
                        </a:moveTo>
                        <a:cubicBezTo>
                          <a:pt x="36" y="56"/>
                          <a:pt x="22" y="53"/>
                          <a:pt x="9" y="46"/>
                        </a:cubicBezTo>
                        <a:cubicBezTo>
                          <a:pt x="3" y="42"/>
                          <a:pt x="0" y="34"/>
                          <a:pt x="4" y="27"/>
                        </a:cubicBezTo>
                        <a:cubicBezTo>
                          <a:pt x="8" y="21"/>
                          <a:pt x="16" y="19"/>
                          <a:pt x="23" y="22"/>
                        </a:cubicBezTo>
                        <a:cubicBezTo>
                          <a:pt x="47" y="36"/>
                          <a:pt x="81" y="29"/>
                          <a:pt x="98" y="7"/>
                        </a:cubicBezTo>
                        <a:cubicBezTo>
                          <a:pt x="103" y="1"/>
                          <a:pt x="112" y="0"/>
                          <a:pt x="117" y="5"/>
                        </a:cubicBezTo>
                        <a:cubicBezTo>
                          <a:pt x="123" y="10"/>
                          <a:pt x="124" y="18"/>
                          <a:pt x="120" y="24"/>
                        </a:cubicBezTo>
                        <a:cubicBezTo>
                          <a:pt x="103" y="45"/>
                          <a:pt x="77" y="56"/>
                          <a:pt x="51" y="56"/>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7" name="Google Shape;1427;p96"/>
                  <p:cNvSpPr/>
                  <p:nvPr/>
                </p:nvSpPr>
                <p:spPr>
                  <a:xfrm>
                    <a:off x="5716160" y="1823053"/>
                    <a:ext cx="419193" cy="389009"/>
                  </a:xfrm>
                  <a:custGeom>
                    <a:avLst/>
                    <a:gdLst/>
                    <a:ahLst/>
                    <a:cxnLst/>
                    <a:rect l="l" t="t" r="r" b="b"/>
                    <a:pathLst>
                      <a:path w="553" h="511" extrusionOk="0">
                        <a:moveTo>
                          <a:pt x="511" y="43"/>
                        </a:moveTo>
                        <a:cubicBezTo>
                          <a:pt x="542" y="108"/>
                          <a:pt x="552" y="183"/>
                          <a:pt x="539" y="254"/>
                        </a:cubicBezTo>
                        <a:cubicBezTo>
                          <a:pt x="527" y="324"/>
                          <a:pt x="493" y="390"/>
                          <a:pt x="443" y="441"/>
                        </a:cubicBezTo>
                        <a:lnTo>
                          <a:pt x="253" y="510"/>
                        </a:lnTo>
                        <a:lnTo>
                          <a:pt x="253" y="510"/>
                        </a:lnTo>
                        <a:cubicBezTo>
                          <a:pt x="206" y="481"/>
                          <a:pt x="159" y="453"/>
                          <a:pt x="118" y="418"/>
                        </a:cubicBezTo>
                        <a:cubicBezTo>
                          <a:pt x="76" y="382"/>
                          <a:pt x="40" y="339"/>
                          <a:pt x="21" y="288"/>
                        </a:cubicBezTo>
                        <a:cubicBezTo>
                          <a:pt x="4" y="245"/>
                          <a:pt x="0" y="200"/>
                          <a:pt x="2" y="155"/>
                        </a:cubicBezTo>
                        <a:cubicBezTo>
                          <a:pt x="11" y="160"/>
                          <a:pt x="21" y="162"/>
                          <a:pt x="31" y="162"/>
                        </a:cubicBezTo>
                        <a:cubicBezTo>
                          <a:pt x="53" y="160"/>
                          <a:pt x="71" y="144"/>
                          <a:pt x="85" y="127"/>
                        </a:cubicBezTo>
                        <a:cubicBezTo>
                          <a:pt x="99" y="111"/>
                          <a:pt x="111" y="91"/>
                          <a:pt x="128" y="78"/>
                        </a:cubicBezTo>
                        <a:cubicBezTo>
                          <a:pt x="145" y="64"/>
                          <a:pt x="170" y="57"/>
                          <a:pt x="189" y="68"/>
                        </a:cubicBezTo>
                        <a:cubicBezTo>
                          <a:pt x="207" y="79"/>
                          <a:pt x="213" y="103"/>
                          <a:pt x="218" y="124"/>
                        </a:cubicBezTo>
                        <a:cubicBezTo>
                          <a:pt x="225" y="159"/>
                          <a:pt x="232" y="194"/>
                          <a:pt x="239" y="229"/>
                        </a:cubicBezTo>
                        <a:cubicBezTo>
                          <a:pt x="244" y="252"/>
                          <a:pt x="249" y="277"/>
                          <a:pt x="263" y="297"/>
                        </a:cubicBezTo>
                        <a:cubicBezTo>
                          <a:pt x="277" y="317"/>
                          <a:pt x="302" y="331"/>
                          <a:pt x="326" y="324"/>
                        </a:cubicBezTo>
                        <a:cubicBezTo>
                          <a:pt x="343" y="318"/>
                          <a:pt x="356" y="302"/>
                          <a:pt x="361" y="285"/>
                        </a:cubicBezTo>
                        <a:cubicBezTo>
                          <a:pt x="367" y="268"/>
                          <a:pt x="367" y="249"/>
                          <a:pt x="366" y="231"/>
                        </a:cubicBezTo>
                        <a:cubicBezTo>
                          <a:pt x="365" y="189"/>
                          <a:pt x="360" y="148"/>
                          <a:pt x="353" y="107"/>
                        </a:cubicBezTo>
                        <a:cubicBezTo>
                          <a:pt x="350" y="94"/>
                          <a:pt x="348" y="81"/>
                          <a:pt x="350" y="69"/>
                        </a:cubicBezTo>
                        <a:cubicBezTo>
                          <a:pt x="352" y="57"/>
                          <a:pt x="360" y="44"/>
                          <a:pt x="372" y="40"/>
                        </a:cubicBezTo>
                        <a:cubicBezTo>
                          <a:pt x="386" y="36"/>
                          <a:pt x="401" y="45"/>
                          <a:pt x="416" y="48"/>
                        </a:cubicBezTo>
                        <a:cubicBezTo>
                          <a:pt x="444" y="53"/>
                          <a:pt x="473" y="34"/>
                          <a:pt x="485" y="7"/>
                        </a:cubicBezTo>
                        <a:cubicBezTo>
                          <a:pt x="486" y="5"/>
                          <a:pt x="487" y="2"/>
                          <a:pt x="487" y="0"/>
                        </a:cubicBezTo>
                        <a:cubicBezTo>
                          <a:pt x="496" y="13"/>
                          <a:pt x="504" y="28"/>
                          <a:pt x="511" y="43"/>
                        </a:cubicBezTo>
                      </a:path>
                    </a:pathLst>
                  </a:custGeom>
                  <a:solidFill>
                    <a:schemeClr val="dk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8" name="Google Shape;1428;p96"/>
                  <p:cNvSpPr/>
                  <p:nvPr/>
                </p:nvSpPr>
                <p:spPr>
                  <a:xfrm>
                    <a:off x="5685977" y="1581600"/>
                    <a:ext cx="409133" cy="492964"/>
                  </a:xfrm>
                  <a:custGeom>
                    <a:avLst/>
                    <a:gdLst/>
                    <a:ahLst/>
                    <a:cxnLst/>
                    <a:rect l="l" t="t" r="r" b="b"/>
                    <a:pathLst>
                      <a:path w="539" h="647" extrusionOk="0">
                        <a:moveTo>
                          <a:pt x="522" y="238"/>
                        </a:moveTo>
                        <a:cubicBezTo>
                          <a:pt x="534" y="262"/>
                          <a:pt x="538" y="290"/>
                          <a:pt x="530" y="315"/>
                        </a:cubicBezTo>
                        <a:cubicBezTo>
                          <a:pt x="530" y="317"/>
                          <a:pt x="529" y="320"/>
                          <a:pt x="528" y="322"/>
                        </a:cubicBezTo>
                        <a:cubicBezTo>
                          <a:pt x="516" y="349"/>
                          <a:pt x="487" y="368"/>
                          <a:pt x="459" y="363"/>
                        </a:cubicBezTo>
                        <a:cubicBezTo>
                          <a:pt x="444" y="360"/>
                          <a:pt x="429" y="351"/>
                          <a:pt x="415" y="355"/>
                        </a:cubicBezTo>
                        <a:cubicBezTo>
                          <a:pt x="403" y="359"/>
                          <a:pt x="395" y="372"/>
                          <a:pt x="393" y="384"/>
                        </a:cubicBezTo>
                        <a:cubicBezTo>
                          <a:pt x="391" y="396"/>
                          <a:pt x="393" y="409"/>
                          <a:pt x="396" y="422"/>
                        </a:cubicBezTo>
                        <a:cubicBezTo>
                          <a:pt x="403" y="463"/>
                          <a:pt x="408" y="504"/>
                          <a:pt x="409" y="546"/>
                        </a:cubicBezTo>
                        <a:cubicBezTo>
                          <a:pt x="410" y="564"/>
                          <a:pt x="410" y="583"/>
                          <a:pt x="404" y="600"/>
                        </a:cubicBezTo>
                        <a:cubicBezTo>
                          <a:pt x="399" y="617"/>
                          <a:pt x="386" y="633"/>
                          <a:pt x="369" y="639"/>
                        </a:cubicBezTo>
                        <a:cubicBezTo>
                          <a:pt x="345" y="646"/>
                          <a:pt x="320" y="632"/>
                          <a:pt x="306" y="612"/>
                        </a:cubicBezTo>
                        <a:cubicBezTo>
                          <a:pt x="292" y="592"/>
                          <a:pt x="287" y="567"/>
                          <a:pt x="282" y="544"/>
                        </a:cubicBezTo>
                        <a:cubicBezTo>
                          <a:pt x="275" y="509"/>
                          <a:pt x="268" y="474"/>
                          <a:pt x="261" y="439"/>
                        </a:cubicBezTo>
                        <a:cubicBezTo>
                          <a:pt x="256" y="418"/>
                          <a:pt x="250" y="394"/>
                          <a:pt x="232" y="383"/>
                        </a:cubicBezTo>
                        <a:cubicBezTo>
                          <a:pt x="213" y="372"/>
                          <a:pt x="188" y="379"/>
                          <a:pt x="171" y="393"/>
                        </a:cubicBezTo>
                        <a:cubicBezTo>
                          <a:pt x="154" y="406"/>
                          <a:pt x="142" y="426"/>
                          <a:pt x="128" y="442"/>
                        </a:cubicBezTo>
                        <a:cubicBezTo>
                          <a:pt x="114" y="459"/>
                          <a:pt x="96" y="475"/>
                          <a:pt x="74" y="477"/>
                        </a:cubicBezTo>
                        <a:cubicBezTo>
                          <a:pt x="64" y="477"/>
                          <a:pt x="54" y="475"/>
                          <a:pt x="45" y="470"/>
                        </a:cubicBezTo>
                        <a:cubicBezTo>
                          <a:pt x="28" y="460"/>
                          <a:pt x="14" y="443"/>
                          <a:pt x="9" y="424"/>
                        </a:cubicBezTo>
                        <a:cubicBezTo>
                          <a:pt x="0" y="395"/>
                          <a:pt x="4" y="364"/>
                          <a:pt x="9" y="334"/>
                        </a:cubicBezTo>
                        <a:cubicBezTo>
                          <a:pt x="21" y="258"/>
                          <a:pt x="33" y="183"/>
                          <a:pt x="45" y="108"/>
                        </a:cubicBezTo>
                        <a:cubicBezTo>
                          <a:pt x="47" y="90"/>
                          <a:pt x="50" y="72"/>
                          <a:pt x="49" y="55"/>
                        </a:cubicBezTo>
                        <a:cubicBezTo>
                          <a:pt x="49" y="52"/>
                          <a:pt x="49" y="50"/>
                          <a:pt x="49" y="47"/>
                        </a:cubicBezTo>
                        <a:cubicBezTo>
                          <a:pt x="47" y="30"/>
                          <a:pt x="40" y="13"/>
                          <a:pt x="29" y="0"/>
                        </a:cubicBezTo>
                        <a:cubicBezTo>
                          <a:pt x="189" y="2"/>
                          <a:pt x="348" y="64"/>
                          <a:pt x="467" y="171"/>
                        </a:cubicBezTo>
                        <a:cubicBezTo>
                          <a:pt x="489" y="191"/>
                          <a:pt x="509" y="212"/>
                          <a:pt x="522" y="238"/>
                        </a:cubicBezTo>
                      </a:path>
                    </a:pathLst>
                  </a:custGeom>
                  <a:solidFill>
                    <a:schemeClr val="accent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29" name="Google Shape;1429;p96"/>
                  <p:cNvSpPr/>
                  <p:nvPr/>
                </p:nvSpPr>
                <p:spPr>
                  <a:xfrm>
                    <a:off x="6004566" y="2466928"/>
                    <a:ext cx="332001" cy="338704"/>
                  </a:xfrm>
                  <a:custGeom>
                    <a:avLst/>
                    <a:gdLst/>
                    <a:ahLst/>
                    <a:cxnLst/>
                    <a:rect l="l" t="t" r="r" b="b"/>
                    <a:pathLst>
                      <a:path w="436" h="445" extrusionOk="0">
                        <a:moveTo>
                          <a:pt x="99" y="420"/>
                        </a:moveTo>
                        <a:cubicBezTo>
                          <a:pt x="64" y="304"/>
                          <a:pt x="30" y="191"/>
                          <a:pt x="0" y="91"/>
                        </a:cubicBezTo>
                        <a:cubicBezTo>
                          <a:pt x="43" y="92"/>
                          <a:pt x="143" y="83"/>
                          <a:pt x="244" y="0"/>
                        </a:cubicBezTo>
                        <a:cubicBezTo>
                          <a:pt x="301" y="133"/>
                          <a:pt x="368" y="287"/>
                          <a:pt x="435" y="444"/>
                        </a:cubicBezTo>
                        <a:cubicBezTo>
                          <a:pt x="311" y="438"/>
                          <a:pt x="198" y="430"/>
                          <a:pt x="99" y="420"/>
                        </a:cubicBezTo>
                      </a:path>
                    </a:pathLst>
                  </a:custGeom>
                  <a:solidFill>
                    <a:schemeClr val="accent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0" name="Google Shape;1430;p96"/>
                  <p:cNvSpPr/>
                  <p:nvPr/>
                </p:nvSpPr>
                <p:spPr>
                  <a:xfrm>
                    <a:off x="5910666" y="2158404"/>
                    <a:ext cx="281698" cy="378947"/>
                  </a:xfrm>
                  <a:custGeom>
                    <a:avLst/>
                    <a:gdLst/>
                    <a:ahLst/>
                    <a:cxnLst/>
                    <a:rect l="l" t="t" r="r" b="b"/>
                    <a:pathLst>
                      <a:path w="372" h="499" extrusionOk="0">
                        <a:moveTo>
                          <a:pt x="190" y="1"/>
                        </a:moveTo>
                        <a:lnTo>
                          <a:pt x="193" y="0"/>
                        </a:lnTo>
                        <a:cubicBezTo>
                          <a:pt x="193" y="0"/>
                          <a:pt x="268" y="169"/>
                          <a:pt x="371" y="406"/>
                        </a:cubicBezTo>
                        <a:cubicBezTo>
                          <a:pt x="270" y="489"/>
                          <a:pt x="170" y="498"/>
                          <a:pt x="127" y="497"/>
                        </a:cubicBezTo>
                        <a:cubicBezTo>
                          <a:pt x="53" y="249"/>
                          <a:pt x="0" y="70"/>
                          <a:pt x="0" y="70"/>
                        </a:cubicBezTo>
                        <a:lnTo>
                          <a:pt x="0" y="70"/>
                        </a:lnTo>
                        <a:lnTo>
                          <a:pt x="190" y="1"/>
                        </a:ln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1" name="Google Shape;1431;p96"/>
                  <p:cNvSpPr/>
                  <p:nvPr/>
                </p:nvSpPr>
                <p:spPr>
                  <a:xfrm>
                    <a:off x="5877131" y="1635256"/>
                    <a:ext cx="181092" cy="184442"/>
                  </a:xfrm>
                  <a:custGeom>
                    <a:avLst/>
                    <a:gdLst/>
                    <a:ahLst/>
                    <a:cxnLst/>
                    <a:rect l="l" t="t" r="r" b="b"/>
                    <a:pathLst>
                      <a:path w="238" h="242" extrusionOk="0">
                        <a:moveTo>
                          <a:pt x="223" y="241"/>
                        </a:moveTo>
                        <a:cubicBezTo>
                          <a:pt x="216" y="241"/>
                          <a:pt x="211" y="237"/>
                          <a:pt x="209" y="230"/>
                        </a:cubicBezTo>
                        <a:cubicBezTo>
                          <a:pt x="190" y="133"/>
                          <a:pt x="109" y="50"/>
                          <a:pt x="12" y="28"/>
                        </a:cubicBezTo>
                        <a:cubicBezTo>
                          <a:pt x="5" y="26"/>
                          <a:pt x="0" y="19"/>
                          <a:pt x="2" y="11"/>
                        </a:cubicBezTo>
                        <a:cubicBezTo>
                          <a:pt x="4" y="4"/>
                          <a:pt x="11" y="0"/>
                          <a:pt x="18" y="1"/>
                        </a:cubicBezTo>
                        <a:cubicBezTo>
                          <a:pt x="125" y="26"/>
                          <a:pt x="214" y="118"/>
                          <a:pt x="236" y="225"/>
                        </a:cubicBezTo>
                        <a:cubicBezTo>
                          <a:pt x="237" y="232"/>
                          <a:pt x="233" y="239"/>
                          <a:pt x="225" y="241"/>
                        </a:cubicBezTo>
                        <a:cubicBezTo>
                          <a:pt x="224" y="241"/>
                          <a:pt x="224" y="241"/>
                          <a:pt x="223" y="241"/>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2" name="Google Shape;1432;p96"/>
                  <p:cNvSpPr/>
                  <p:nvPr/>
                </p:nvSpPr>
                <p:spPr>
                  <a:xfrm>
                    <a:off x="6021332" y="2564179"/>
                    <a:ext cx="231395" cy="73777"/>
                  </a:xfrm>
                  <a:custGeom>
                    <a:avLst/>
                    <a:gdLst/>
                    <a:ahLst/>
                    <a:cxnLst/>
                    <a:rect l="l" t="t" r="r" b="b"/>
                    <a:pathLst>
                      <a:path w="304" h="99" extrusionOk="0">
                        <a:moveTo>
                          <a:pt x="77" y="98"/>
                        </a:moveTo>
                        <a:cubicBezTo>
                          <a:pt x="55" y="98"/>
                          <a:pt x="34" y="96"/>
                          <a:pt x="12" y="92"/>
                        </a:cubicBezTo>
                        <a:cubicBezTo>
                          <a:pt x="5" y="91"/>
                          <a:pt x="0" y="84"/>
                          <a:pt x="1" y="76"/>
                        </a:cubicBezTo>
                        <a:cubicBezTo>
                          <a:pt x="3" y="69"/>
                          <a:pt x="10" y="64"/>
                          <a:pt x="17" y="66"/>
                        </a:cubicBezTo>
                        <a:cubicBezTo>
                          <a:pt x="108" y="83"/>
                          <a:pt x="206" y="60"/>
                          <a:pt x="279" y="4"/>
                        </a:cubicBezTo>
                        <a:cubicBezTo>
                          <a:pt x="285" y="0"/>
                          <a:pt x="294" y="1"/>
                          <a:pt x="298" y="7"/>
                        </a:cubicBezTo>
                        <a:cubicBezTo>
                          <a:pt x="303" y="13"/>
                          <a:pt x="302" y="21"/>
                          <a:pt x="296" y="26"/>
                        </a:cubicBezTo>
                        <a:cubicBezTo>
                          <a:pt x="233" y="73"/>
                          <a:pt x="155" y="98"/>
                          <a:pt x="77" y="98"/>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3" name="Google Shape;1433;p96"/>
                  <p:cNvSpPr/>
                  <p:nvPr/>
                </p:nvSpPr>
                <p:spPr>
                  <a:xfrm>
                    <a:off x="6054868" y="2661432"/>
                    <a:ext cx="238100" cy="73777"/>
                  </a:xfrm>
                  <a:custGeom>
                    <a:avLst/>
                    <a:gdLst/>
                    <a:ahLst/>
                    <a:cxnLst/>
                    <a:rect l="l" t="t" r="r" b="b"/>
                    <a:pathLst>
                      <a:path w="315" h="99" extrusionOk="0">
                        <a:moveTo>
                          <a:pt x="58" y="98"/>
                        </a:moveTo>
                        <a:cubicBezTo>
                          <a:pt x="43" y="98"/>
                          <a:pt x="28" y="98"/>
                          <a:pt x="13" y="96"/>
                        </a:cubicBezTo>
                        <a:cubicBezTo>
                          <a:pt x="5" y="95"/>
                          <a:pt x="0" y="89"/>
                          <a:pt x="0" y="81"/>
                        </a:cubicBezTo>
                        <a:cubicBezTo>
                          <a:pt x="1" y="74"/>
                          <a:pt x="8" y="68"/>
                          <a:pt x="15" y="69"/>
                        </a:cubicBezTo>
                        <a:cubicBezTo>
                          <a:pt x="112" y="79"/>
                          <a:pt x="210" y="55"/>
                          <a:pt x="292" y="4"/>
                        </a:cubicBezTo>
                        <a:cubicBezTo>
                          <a:pt x="298" y="0"/>
                          <a:pt x="306" y="1"/>
                          <a:pt x="310" y="8"/>
                        </a:cubicBezTo>
                        <a:cubicBezTo>
                          <a:pt x="314" y="14"/>
                          <a:pt x="312" y="22"/>
                          <a:pt x="306" y="26"/>
                        </a:cubicBezTo>
                        <a:cubicBezTo>
                          <a:pt x="232" y="73"/>
                          <a:pt x="145" y="98"/>
                          <a:pt x="58" y="98"/>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4" name="Google Shape;1434;p96"/>
                  <p:cNvSpPr/>
                  <p:nvPr/>
                </p:nvSpPr>
                <p:spPr>
                  <a:xfrm>
                    <a:off x="6232607" y="2751976"/>
                    <a:ext cx="100606" cy="50302"/>
                  </a:xfrm>
                  <a:custGeom>
                    <a:avLst/>
                    <a:gdLst/>
                    <a:ahLst/>
                    <a:cxnLst/>
                    <a:rect l="l" t="t" r="r" b="b"/>
                    <a:pathLst>
                      <a:path w="132" h="64" extrusionOk="0">
                        <a:moveTo>
                          <a:pt x="0" y="59"/>
                        </a:moveTo>
                        <a:cubicBezTo>
                          <a:pt x="38" y="47"/>
                          <a:pt x="74" y="29"/>
                          <a:pt x="107" y="5"/>
                        </a:cubicBezTo>
                        <a:cubicBezTo>
                          <a:pt x="113" y="0"/>
                          <a:pt x="122" y="1"/>
                          <a:pt x="126" y="7"/>
                        </a:cubicBezTo>
                        <a:cubicBezTo>
                          <a:pt x="131" y="13"/>
                          <a:pt x="129" y="22"/>
                          <a:pt x="123" y="26"/>
                        </a:cubicBezTo>
                        <a:cubicBezTo>
                          <a:pt x="104" y="40"/>
                          <a:pt x="84" y="53"/>
                          <a:pt x="62" y="63"/>
                        </a:cubicBezTo>
                        <a:cubicBezTo>
                          <a:pt x="41" y="62"/>
                          <a:pt x="21" y="61"/>
                          <a:pt x="0" y="59"/>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5" name="Google Shape;1435;p96"/>
                  <p:cNvSpPr/>
                  <p:nvPr/>
                </p:nvSpPr>
                <p:spPr>
                  <a:xfrm>
                    <a:off x="6175596" y="1984022"/>
                    <a:ext cx="462791" cy="824963"/>
                  </a:xfrm>
                  <a:custGeom>
                    <a:avLst/>
                    <a:gdLst/>
                    <a:ahLst/>
                    <a:cxnLst/>
                    <a:rect l="l" t="t" r="r" b="b"/>
                    <a:pathLst>
                      <a:path w="609" h="1085" extrusionOk="0">
                        <a:moveTo>
                          <a:pt x="585" y="1084"/>
                        </a:moveTo>
                        <a:cubicBezTo>
                          <a:pt x="420" y="1084"/>
                          <a:pt x="264" y="1079"/>
                          <a:pt x="123" y="1071"/>
                        </a:cubicBezTo>
                        <a:lnTo>
                          <a:pt x="0" y="77"/>
                        </a:lnTo>
                        <a:cubicBezTo>
                          <a:pt x="0" y="77"/>
                          <a:pt x="40" y="191"/>
                          <a:pt x="85" y="185"/>
                        </a:cubicBezTo>
                        <a:cubicBezTo>
                          <a:pt x="129" y="180"/>
                          <a:pt x="117" y="84"/>
                          <a:pt x="117" y="84"/>
                        </a:cubicBezTo>
                        <a:cubicBezTo>
                          <a:pt x="117" y="84"/>
                          <a:pt x="155" y="174"/>
                          <a:pt x="196" y="171"/>
                        </a:cubicBezTo>
                        <a:cubicBezTo>
                          <a:pt x="237" y="168"/>
                          <a:pt x="256" y="52"/>
                          <a:pt x="256" y="52"/>
                        </a:cubicBezTo>
                        <a:cubicBezTo>
                          <a:pt x="256" y="52"/>
                          <a:pt x="277" y="152"/>
                          <a:pt x="320" y="151"/>
                        </a:cubicBezTo>
                        <a:cubicBezTo>
                          <a:pt x="363" y="150"/>
                          <a:pt x="370" y="29"/>
                          <a:pt x="370" y="29"/>
                        </a:cubicBezTo>
                        <a:cubicBezTo>
                          <a:pt x="370" y="29"/>
                          <a:pt x="375" y="125"/>
                          <a:pt x="414" y="127"/>
                        </a:cubicBezTo>
                        <a:cubicBezTo>
                          <a:pt x="453" y="130"/>
                          <a:pt x="468" y="0"/>
                          <a:pt x="468" y="0"/>
                        </a:cubicBezTo>
                        <a:lnTo>
                          <a:pt x="608" y="1084"/>
                        </a:lnTo>
                        <a:cubicBezTo>
                          <a:pt x="600" y="1084"/>
                          <a:pt x="593" y="1084"/>
                          <a:pt x="585" y="1084"/>
                        </a:cubicBezTo>
                      </a:path>
                    </a:pathLst>
                  </a:custGeom>
                  <a:solidFill>
                    <a:schemeClr val="accen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6" name="Google Shape;1436;p96"/>
                  <p:cNvSpPr/>
                  <p:nvPr/>
                </p:nvSpPr>
                <p:spPr>
                  <a:xfrm>
                    <a:off x="6175596" y="1766042"/>
                    <a:ext cx="355476" cy="365534"/>
                  </a:xfrm>
                  <a:custGeom>
                    <a:avLst/>
                    <a:gdLst/>
                    <a:ahLst/>
                    <a:cxnLst/>
                    <a:rect l="l" t="t" r="r" b="b"/>
                    <a:pathLst>
                      <a:path w="469" h="481" extrusionOk="0">
                        <a:moveTo>
                          <a:pt x="321" y="32"/>
                        </a:moveTo>
                        <a:lnTo>
                          <a:pt x="468" y="289"/>
                        </a:lnTo>
                        <a:cubicBezTo>
                          <a:pt x="468" y="289"/>
                          <a:pt x="453" y="419"/>
                          <a:pt x="414" y="416"/>
                        </a:cubicBezTo>
                        <a:cubicBezTo>
                          <a:pt x="375" y="414"/>
                          <a:pt x="370" y="318"/>
                          <a:pt x="370" y="318"/>
                        </a:cubicBezTo>
                        <a:cubicBezTo>
                          <a:pt x="370" y="318"/>
                          <a:pt x="363" y="439"/>
                          <a:pt x="320" y="440"/>
                        </a:cubicBezTo>
                        <a:cubicBezTo>
                          <a:pt x="277" y="441"/>
                          <a:pt x="256" y="341"/>
                          <a:pt x="256" y="341"/>
                        </a:cubicBezTo>
                        <a:cubicBezTo>
                          <a:pt x="256" y="341"/>
                          <a:pt x="237" y="457"/>
                          <a:pt x="196" y="460"/>
                        </a:cubicBezTo>
                        <a:cubicBezTo>
                          <a:pt x="155" y="463"/>
                          <a:pt x="117" y="373"/>
                          <a:pt x="117" y="373"/>
                        </a:cubicBezTo>
                        <a:cubicBezTo>
                          <a:pt x="117" y="373"/>
                          <a:pt x="129" y="469"/>
                          <a:pt x="85" y="474"/>
                        </a:cubicBezTo>
                        <a:cubicBezTo>
                          <a:pt x="40" y="480"/>
                          <a:pt x="0" y="366"/>
                          <a:pt x="0" y="366"/>
                        </a:cubicBezTo>
                        <a:lnTo>
                          <a:pt x="106" y="0"/>
                        </a:lnTo>
                        <a:lnTo>
                          <a:pt x="321" y="32"/>
                        </a:lnTo>
                      </a:path>
                    </a:pathLst>
                  </a:custGeom>
                  <a:solidFill>
                    <a:schemeClr val="dk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7" name="Google Shape;1437;p96"/>
                  <p:cNvSpPr/>
                  <p:nvPr/>
                </p:nvSpPr>
                <p:spPr>
                  <a:xfrm>
                    <a:off x="6256081" y="1641963"/>
                    <a:ext cx="164324" cy="147555"/>
                  </a:xfrm>
                  <a:custGeom>
                    <a:avLst/>
                    <a:gdLst/>
                    <a:ahLst/>
                    <a:cxnLst/>
                    <a:rect l="l" t="t" r="r" b="b"/>
                    <a:pathLst>
                      <a:path w="216" h="196" extrusionOk="0">
                        <a:moveTo>
                          <a:pt x="103" y="0"/>
                        </a:moveTo>
                        <a:lnTo>
                          <a:pt x="215" y="195"/>
                        </a:lnTo>
                        <a:lnTo>
                          <a:pt x="0" y="163"/>
                        </a:lnTo>
                        <a:lnTo>
                          <a:pt x="34" y="48"/>
                        </a:lnTo>
                        <a:lnTo>
                          <a:pt x="103" y="0"/>
                        </a:lnTo>
                      </a:path>
                    </a:pathLst>
                  </a:custGeom>
                  <a:solidFill>
                    <a:schemeClr val="accen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8" name="Google Shape;1438;p96"/>
                  <p:cNvSpPr/>
                  <p:nvPr/>
                </p:nvSpPr>
                <p:spPr>
                  <a:xfrm>
                    <a:off x="6252729" y="2037678"/>
                    <a:ext cx="110667" cy="767957"/>
                  </a:xfrm>
                  <a:custGeom>
                    <a:avLst/>
                    <a:gdLst/>
                    <a:ahLst/>
                    <a:cxnLst/>
                    <a:rect l="l" t="t" r="r" b="b"/>
                    <a:pathLst>
                      <a:path w="147" h="1009" extrusionOk="0">
                        <a:moveTo>
                          <a:pt x="119" y="1007"/>
                        </a:moveTo>
                        <a:lnTo>
                          <a:pt x="1" y="17"/>
                        </a:lnTo>
                        <a:cubicBezTo>
                          <a:pt x="0" y="9"/>
                          <a:pt x="5" y="2"/>
                          <a:pt x="13" y="2"/>
                        </a:cubicBezTo>
                        <a:cubicBezTo>
                          <a:pt x="20" y="0"/>
                          <a:pt x="27" y="6"/>
                          <a:pt x="28" y="13"/>
                        </a:cubicBezTo>
                        <a:lnTo>
                          <a:pt x="146" y="1008"/>
                        </a:lnTo>
                        <a:cubicBezTo>
                          <a:pt x="137" y="1008"/>
                          <a:pt x="128" y="1008"/>
                          <a:pt x="119" y="1007"/>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39" name="Google Shape;1439;p96"/>
                  <p:cNvSpPr/>
                  <p:nvPr/>
                </p:nvSpPr>
                <p:spPr>
                  <a:xfrm>
                    <a:off x="6447235" y="1997436"/>
                    <a:ext cx="137494" cy="814900"/>
                  </a:xfrm>
                  <a:custGeom>
                    <a:avLst/>
                    <a:gdLst/>
                    <a:ahLst/>
                    <a:cxnLst/>
                    <a:rect l="l" t="t" r="r" b="b"/>
                    <a:pathLst>
                      <a:path w="182" h="1071" extrusionOk="0">
                        <a:moveTo>
                          <a:pt x="154" y="1070"/>
                        </a:moveTo>
                        <a:lnTo>
                          <a:pt x="1" y="17"/>
                        </a:lnTo>
                        <a:cubicBezTo>
                          <a:pt x="0" y="9"/>
                          <a:pt x="5" y="3"/>
                          <a:pt x="12" y="1"/>
                        </a:cubicBezTo>
                        <a:cubicBezTo>
                          <a:pt x="20" y="0"/>
                          <a:pt x="27" y="5"/>
                          <a:pt x="28" y="13"/>
                        </a:cubicBezTo>
                        <a:lnTo>
                          <a:pt x="181" y="1070"/>
                        </a:lnTo>
                        <a:cubicBezTo>
                          <a:pt x="172" y="1070"/>
                          <a:pt x="163" y="1070"/>
                          <a:pt x="154" y="107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40" name="Google Shape;1440;p96"/>
                  <p:cNvSpPr/>
                  <p:nvPr/>
                </p:nvSpPr>
                <p:spPr>
                  <a:xfrm>
                    <a:off x="6356688" y="2014202"/>
                    <a:ext cx="124080" cy="794782"/>
                  </a:xfrm>
                  <a:custGeom>
                    <a:avLst/>
                    <a:gdLst/>
                    <a:ahLst/>
                    <a:cxnLst/>
                    <a:rect l="l" t="t" r="r" b="b"/>
                    <a:pathLst>
                      <a:path w="163" h="1046" extrusionOk="0">
                        <a:moveTo>
                          <a:pt x="135" y="1044"/>
                        </a:moveTo>
                        <a:lnTo>
                          <a:pt x="1" y="17"/>
                        </a:lnTo>
                        <a:cubicBezTo>
                          <a:pt x="0" y="9"/>
                          <a:pt x="6" y="2"/>
                          <a:pt x="13" y="1"/>
                        </a:cubicBezTo>
                        <a:cubicBezTo>
                          <a:pt x="20" y="0"/>
                          <a:pt x="27" y="6"/>
                          <a:pt x="28" y="13"/>
                        </a:cubicBezTo>
                        <a:lnTo>
                          <a:pt x="162" y="1045"/>
                        </a:lnTo>
                        <a:cubicBezTo>
                          <a:pt x="153" y="1045"/>
                          <a:pt x="144" y="1045"/>
                          <a:pt x="135" y="1044"/>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41" name="Google Shape;1441;p96"/>
                  <p:cNvSpPr/>
                  <p:nvPr/>
                </p:nvSpPr>
                <p:spPr>
                  <a:xfrm>
                    <a:off x="6266143" y="1655377"/>
                    <a:ext cx="83837" cy="53656"/>
                  </a:xfrm>
                  <a:custGeom>
                    <a:avLst/>
                    <a:gdLst/>
                    <a:ahLst/>
                    <a:cxnLst/>
                    <a:rect l="l" t="t" r="r" b="b"/>
                    <a:pathLst>
                      <a:path w="111" h="71" extrusionOk="0">
                        <a:moveTo>
                          <a:pt x="22" y="70"/>
                        </a:moveTo>
                        <a:cubicBezTo>
                          <a:pt x="19" y="70"/>
                          <a:pt x="16" y="70"/>
                          <a:pt x="13" y="70"/>
                        </a:cubicBezTo>
                        <a:cubicBezTo>
                          <a:pt x="6" y="69"/>
                          <a:pt x="0" y="62"/>
                          <a:pt x="1" y="55"/>
                        </a:cubicBezTo>
                        <a:cubicBezTo>
                          <a:pt x="2" y="48"/>
                          <a:pt x="8" y="42"/>
                          <a:pt x="16" y="43"/>
                        </a:cubicBezTo>
                        <a:cubicBezTo>
                          <a:pt x="41" y="46"/>
                          <a:pt x="69" y="31"/>
                          <a:pt x="83" y="9"/>
                        </a:cubicBezTo>
                        <a:cubicBezTo>
                          <a:pt x="86" y="2"/>
                          <a:pt x="95" y="0"/>
                          <a:pt x="101" y="4"/>
                        </a:cubicBezTo>
                        <a:cubicBezTo>
                          <a:pt x="107" y="8"/>
                          <a:pt x="110" y="16"/>
                          <a:pt x="106" y="22"/>
                        </a:cubicBezTo>
                        <a:cubicBezTo>
                          <a:pt x="89" y="52"/>
                          <a:pt x="56" y="70"/>
                          <a:pt x="22" y="7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grpSp>
            <p:grpSp>
              <p:nvGrpSpPr>
                <p:cNvPr id="1442" name="Google Shape;1442;p96"/>
                <p:cNvGrpSpPr/>
                <p:nvPr/>
              </p:nvGrpSpPr>
              <p:grpSpPr>
                <a:xfrm rot="5400000">
                  <a:off x="7874095" y="2168731"/>
                  <a:ext cx="311529" cy="578250"/>
                  <a:chOff x="1196975" y="5856287"/>
                  <a:chExt cx="231775" cy="430213"/>
                </a:xfrm>
              </p:grpSpPr>
              <p:sp>
                <p:nvSpPr>
                  <p:cNvPr id="1443" name="Google Shape;1443;p9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44" name="Google Shape;1444;p9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45" name="Google Shape;1445;p9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46" name="Google Shape;1446;p9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47" name="Google Shape;1447;p9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48" name="Google Shape;1448;p9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49" name="Google Shape;1449;p9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grpSp>
            <p:grpSp>
              <p:nvGrpSpPr>
                <p:cNvPr id="1450" name="Google Shape;1450;p96"/>
                <p:cNvGrpSpPr/>
                <p:nvPr/>
              </p:nvGrpSpPr>
              <p:grpSpPr>
                <a:xfrm rot="-5400000">
                  <a:off x="5370420" y="4032831"/>
                  <a:ext cx="311529" cy="578250"/>
                  <a:chOff x="1196975" y="5856287"/>
                  <a:chExt cx="231775" cy="430213"/>
                </a:xfrm>
              </p:grpSpPr>
              <p:sp>
                <p:nvSpPr>
                  <p:cNvPr id="1451" name="Google Shape;1451;p9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52" name="Google Shape;1452;p9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53" name="Google Shape;1453;p9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54" name="Google Shape;1454;p9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55" name="Google Shape;1455;p9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56" name="Google Shape;1456;p9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57" name="Google Shape;1457;p9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grpSp>
          </p:grpSp>
          <p:grpSp>
            <p:nvGrpSpPr>
              <p:cNvPr id="1458" name="Google Shape;1458;p96"/>
              <p:cNvGrpSpPr/>
              <p:nvPr/>
            </p:nvGrpSpPr>
            <p:grpSpPr>
              <a:xfrm>
                <a:off x="7608101" y="450501"/>
                <a:ext cx="1315038" cy="1395049"/>
                <a:chOff x="7608101" y="450501"/>
                <a:chExt cx="1315038" cy="1395049"/>
              </a:xfrm>
            </p:grpSpPr>
            <p:sp>
              <p:nvSpPr>
                <p:cNvPr id="1459" name="Google Shape;1459;p96"/>
                <p:cNvSpPr/>
                <p:nvPr/>
              </p:nvSpPr>
              <p:spPr>
                <a:xfrm rot="-1700858">
                  <a:off x="7812137" y="775720"/>
                  <a:ext cx="955378" cy="896784"/>
                </a:xfrm>
                <a:custGeom>
                  <a:avLst/>
                  <a:gdLst/>
                  <a:ahLst/>
                  <a:cxnLst/>
                  <a:rect l="l" t="t" r="r" b="b"/>
                  <a:pathLst>
                    <a:path w="1220" h="1147" extrusionOk="0">
                      <a:moveTo>
                        <a:pt x="783" y="78"/>
                      </a:moveTo>
                      <a:lnTo>
                        <a:pt x="783" y="78"/>
                      </a:lnTo>
                      <a:cubicBezTo>
                        <a:pt x="1073" y="172"/>
                        <a:pt x="1219" y="493"/>
                        <a:pt x="1101" y="771"/>
                      </a:cubicBezTo>
                      <a:lnTo>
                        <a:pt x="1101" y="771"/>
                      </a:lnTo>
                      <a:cubicBezTo>
                        <a:pt x="996" y="1021"/>
                        <a:pt x="714" y="1146"/>
                        <a:pt x="461" y="1059"/>
                      </a:cubicBezTo>
                      <a:lnTo>
                        <a:pt x="461" y="1059"/>
                      </a:lnTo>
                      <a:cubicBezTo>
                        <a:pt x="404" y="1039"/>
                        <a:pt x="353" y="1010"/>
                        <a:pt x="308" y="974"/>
                      </a:cubicBezTo>
                      <a:lnTo>
                        <a:pt x="308" y="974"/>
                      </a:lnTo>
                      <a:cubicBezTo>
                        <a:pt x="290" y="959"/>
                        <a:pt x="268" y="954"/>
                        <a:pt x="245" y="957"/>
                      </a:cubicBezTo>
                      <a:lnTo>
                        <a:pt x="245" y="957"/>
                      </a:lnTo>
                      <a:cubicBezTo>
                        <a:pt x="160" y="970"/>
                        <a:pt x="71" y="952"/>
                        <a:pt x="0" y="905"/>
                      </a:cubicBezTo>
                      <a:lnTo>
                        <a:pt x="0" y="905"/>
                      </a:lnTo>
                      <a:cubicBezTo>
                        <a:pt x="50" y="898"/>
                        <a:pt x="97" y="873"/>
                        <a:pt x="132" y="837"/>
                      </a:cubicBezTo>
                      <a:lnTo>
                        <a:pt x="132" y="837"/>
                      </a:lnTo>
                      <a:cubicBezTo>
                        <a:pt x="153" y="815"/>
                        <a:pt x="159" y="783"/>
                        <a:pt x="150" y="755"/>
                      </a:cubicBezTo>
                      <a:lnTo>
                        <a:pt x="150" y="755"/>
                      </a:lnTo>
                      <a:cubicBezTo>
                        <a:pt x="101" y="628"/>
                        <a:pt x="102" y="481"/>
                        <a:pt x="166" y="346"/>
                      </a:cubicBezTo>
                      <a:lnTo>
                        <a:pt x="166" y="346"/>
                      </a:lnTo>
                      <a:cubicBezTo>
                        <a:pt x="277" y="115"/>
                        <a:pt x="543" y="0"/>
                        <a:pt x="783" y="78"/>
                      </a:cubicBezTo>
                    </a:path>
                  </a:pathLst>
                </a:custGeom>
                <a:solidFill>
                  <a:schemeClr val="dk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0" name="Google Shape;1460;p96"/>
                <p:cNvSpPr/>
                <p:nvPr/>
              </p:nvSpPr>
              <p:spPr>
                <a:xfrm rot="-1700850">
                  <a:off x="7882767" y="952300"/>
                  <a:ext cx="279369" cy="220746"/>
                </a:xfrm>
                <a:custGeom>
                  <a:avLst/>
                  <a:gdLst/>
                  <a:ahLst/>
                  <a:cxnLst/>
                  <a:rect l="l" t="t" r="r" b="b"/>
                  <a:pathLst>
                    <a:path w="357" h="281" extrusionOk="0">
                      <a:moveTo>
                        <a:pt x="20" y="280"/>
                      </a:moveTo>
                      <a:lnTo>
                        <a:pt x="20" y="280"/>
                      </a:lnTo>
                      <a:cubicBezTo>
                        <a:pt x="18" y="280"/>
                        <a:pt x="16" y="280"/>
                        <a:pt x="14" y="280"/>
                      </a:cubicBezTo>
                      <a:lnTo>
                        <a:pt x="14" y="280"/>
                      </a:lnTo>
                      <a:cubicBezTo>
                        <a:pt x="5" y="276"/>
                        <a:pt x="0" y="267"/>
                        <a:pt x="3" y="257"/>
                      </a:cubicBezTo>
                      <a:lnTo>
                        <a:pt x="3" y="257"/>
                      </a:lnTo>
                      <a:cubicBezTo>
                        <a:pt x="53" y="117"/>
                        <a:pt x="190" y="13"/>
                        <a:pt x="336" y="1"/>
                      </a:cubicBezTo>
                      <a:lnTo>
                        <a:pt x="336" y="1"/>
                      </a:lnTo>
                      <a:cubicBezTo>
                        <a:pt x="346" y="0"/>
                        <a:pt x="353" y="7"/>
                        <a:pt x="355" y="17"/>
                      </a:cubicBezTo>
                      <a:lnTo>
                        <a:pt x="355" y="17"/>
                      </a:lnTo>
                      <a:cubicBezTo>
                        <a:pt x="356" y="26"/>
                        <a:pt x="348" y="35"/>
                        <a:pt x="338" y="36"/>
                      </a:cubicBezTo>
                      <a:lnTo>
                        <a:pt x="338" y="36"/>
                      </a:lnTo>
                      <a:cubicBezTo>
                        <a:pt x="205" y="46"/>
                        <a:pt x="81" y="143"/>
                        <a:pt x="36" y="269"/>
                      </a:cubicBezTo>
                      <a:lnTo>
                        <a:pt x="36" y="269"/>
                      </a:lnTo>
                      <a:cubicBezTo>
                        <a:pt x="34" y="276"/>
                        <a:pt x="27" y="280"/>
                        <a:pt x="20" y="280"/>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1" name="Google Shape;1461;p96"/>
                <p:cNvSpPr/>
                <p:nvPr/>
              </p:nvSpPr>
              <p:spPr>
                <a:xfrm rot="-1700843">
                  <a:off x="8119007" y="503537"/>
                  <a:ext cx="386292" cy="644992"/>
                </a:xfrm>
                <a:custGeom>
                  <a:avLst/>
                  <a:gdLst/>
                  <a:ahLst/>
                  <a:cxnLst/>
                  <a:rect l="l" t="t" r="r" b="b"/>
                  <a:pathLst>
                    <a:path w="492" h="825" extrusionOk="0">
                      <a:moveTo>
                        <a:pt x="335" y="17"/>
                      </a:moveTo>
                      <a:lnTo>
                        <a:pt x="335" y="17"/>
                      </a:lnTo>
                      <a:cubicBezTo>
                        <a:pt x="436" y="38"/>
                        <a:pt x="491" y="150"/>
                        <a:pt x="447" y="243"/>
                      </a:cubicBezTo>
                      <a:lnTo>
                        <a:pt x="206" y="751"/>
                      </a:lnTo>
                      <a:lnTo>
                        <a:pt x="206" y="751"/>
                      </a:lnTo>
                      <a:cubicBezTo>
                        <a:pt x="184" y="800"/>
                        <a:pt x="129" y="824"/>
                        <a:pt x="78" y="806"/>
                      </a:cubicBezTo>
                      <a:lnTo>
                        <a:pt x="78" y="806"/>
                      </a:lnTo>
                      <a:cubicBezTo>
                        <a:pt x="29" y="788"/>
                        <a:pt x="0" y="735"/>
                        <a:pt x="12" y="681"/>
                      </a:cubicBezTo>
                      <a:lnTo>
                        <a:pt x="146" y="135"/>
                      </a:lnTo>
                      <a:lnTo>
                        <a:pt x="146" y="135"/>
                      </a:lnTo>
                      <a:cubicBezTo>
                        <a:pt x="147" y="132"/>
                        <a:pt x="149" y="127"/>
                        <a:pt x="150" y="123"/>
                      </a:cubicBezTo>
                      <a:lnTo>
                        <a:pt x="150" y="123"/>
                      </a:lnTo>
                      <a:cubicBezTo>
                        <a:pt x="177" y="45"/>
                        <a:pt x="255" y="0"/>
                        <a:pt x="335" y="17"/>
                      </a:cubicBezTo>
                    </a:path>
                  </a:pathLst>
                </a:custGeom>
                <a:solidFill>
                  <a:schemeClr val="accen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2" name="Google Shape;1462;p96"/>
                <p:cNvSpPr/>
                <p:nvPr/>
              </p:nvSpPr>
              <p:spPr>
                <a:xfrm rot="-1700835">
                  <a:off x="8254018" y="1199622"/>
                  <a:ext cx="217286" cy="217296"/>
                </a:xfrm>
                <a:custGeom>
                  <a:avLst/>
                  <a:gdLst/>
                  <a:ahLst/>
                  <a:cxnLst/>
                  <a:rect l="l" t="t" r="r" b="b"/>
                  <a:pathLst>
                    <a:path w="279" h="279" extrusionOk="0">
                      <a:moveTo>
                        <a:pt x="179" y="22"/>
                      </a:moveTo>
                      <a:lnTo>
                        <a:pt x="179" y="22"/>
                      </a:lnTo>
                      <a:cubicBezTo>
                        <a:pt x="243" y="44"/>
                        <a:pt x="278" y="115"/>
                        <a:pt x="256" y="179"/>
                      </a:cubicBezTo>
                      <a:lnTo>
                        <a:pt x="256" y="179"/>
                      </a:lnTo>
                      <a:cubicBezTo>
                        <a:pt x="234" y="244"/>
                        <a:pt x="163" y="278"/>
                        <a:pt x="99" y="256"/>
                      </a:cubicBezTo>
                      <a:lnTo>
                        <a:pt x="99" y="256"/>
                      </a:lnTo>
                      <a:cubicBezTo>
                        <a:pt x="35" y="234"/>
                        <a:pt x="0" y="164"/>
                        <a:pt x="23" y="99"/>
                      </a:cubicBezTo>
                      <a:lnTo>
                        <a:pt x="23" y="99"/>
                      </a:lnTo>
                      <a:cubicBezTo>
                        <a:pt x="46" y="35"/>
                        <a:pt x="115" y="0"/>
                        <a:pt x="179" y="22"/>
                      </a:cubicBezTo>
                    </a:path>
                  </a:pathLst>
                </a:custGeom>
                <a:solidFill>
                  <a:schemeClr val="accen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3" name="Google Shape;1463;p96"/>
                <p:cNvSpPr/>
                <p:nvPr/>
              </p:nvSpPr>
              <p:spPr>
                <a:xfrm rot="-1700847">
                  <a:off x="7681644" y="776881"/>
                  <a:ext cx="137961" cy="210397"/>
                </a:xfrm>
                <a:custGeom>
                  <a:avLst/>
                  <a:gdLst/>
                  <a:ahLst/>
                  <a:cxnLst/>
                  <a:rect l="l" t="t" r="r" b="b"/>
                  <a:pathLst>
                    <a:path w="175" h="270" extrusionOk="0">
                      <a:moveTo>
                        <a:pt x="153" y="269"/>
                      </a:moveTo>
                      <a:lnTo>
                        <a:pt x="153" y="269"/>
                      </a:lnTo>
                      <a:cubicBezTo>
                        <a:pt x="147" y="269"/>
                        <a:pt x="142" y="266"/>
                        <a:pt x="139" y="260"/>
                      </a:cubicBezTo>
                      <a:lnTo>
                        <a:pt x="139" y="260"/>
                      </a:lnTo>
                      <a:cubicBezTo>
                        <a:pt x="90" y="185"/>
                        <a:pt x="45" y="107"/>
                        <a:pt x="5" y="28"/>
                      </a:cubicBezTo>
                      <a:lnTo>
                        <a:pt x="5" y="28"/>
                      </a:lnTo>
                      <a:cubicBezTo>
                        <a:pt x="0" y="20"/>
                        <a:pt x="3" y="9"/>
                        <a:pt x="12" y="6"/>
                      </a:cubicBezTo>
                      <a:lnTo>
                        <a:pt x="12" y="6"/>
                      </a:lnTo>
                      <a:cubicBezTo>
                        <a:pt x="20" y="0"/>
                        <a:pt x="31" y="3"/>
                        <a:pt x="34" y="12"/>
                      </a:cubicBezTo>
                      <a:lnTo>
                        <a:pt x="34" y="12"/>
                      </a:lnTo>
                      <a:cubicBezTo>
                        <a:pt x="76" y="90"/>
                        <a:pt x="121" y="166"/>
                        <a:pt x="168" y="241"/>
                      </a:cubicBezTo>
                      <a:lnTo>
                        <a:pt x="168" y="241"/>
                      </a:lnTo>
                      <a:cubicBezTo>
                        <a:pt x="174" y="251"/>
                        <a:pt x="170" y="260"/>
                        <a:pt x="163" y="266"/>
                      </a:cubicBezTo>
                      <a:lnTo>
                        <a:pt x="163" y="266"/>
                      </a:lnTo>
                      <a:cubicBezTo>
                        <a:pt x="160" y="268"/>
                        <a:pt x="157" y="269"/>
                        <a:pt x="153" y="269"/>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4" name="Google Shape;1464;p96"/>
                <p:cNvSpPr/>
                <p:nvPr/>
              </p:nvSpPr>
              <p:spPr>
                <a:xfrm rot="-1700851">
                  <a:off x="7629085" y="940386"/>
                  <a:ext cx="169001" cy="131067"/>
                </a:xfrm>
                <a:custGeom>
                  <a:avLst/>
                  <a:gdLst/>
                  <a:ahLst/>
                  <a:cxnLst/>
                  <a:rect l="l" t="t" r="r" b="b"/>
                  <a:pathLst>
                    <a:path w="214" h="166" extrusionOk="0">
                      <a:moveTo>
                        <a:pt x="193" y="165"/>
                      </a:moveTo>
                      <a:lnTo>
                        <a:pt x="193" y="165"/>
                      </a:lnTo>
                      <a:cubicBezTo>
                        <a:pt x="188" y="165"/>
                        <a:pt x="186" y="164"/>
                        <a:pt x="182" y="161"/>
                      </a:cubicBezTo>
                      <a:lnTo>
                        <a:pt x="10" y="34"/>
                      </a:lnTo>
                      <a:lnTo>
                        <a:pt x="10" y="34"/>
                      </a:lnTo>
                      <a:cubicBezTo>
                        <a:pt x="3" y="28"/>
                        <a:pt x="0" y="18"/>
                        <a:pt x="6" y="9"/>
                      </a:cubicBezTo>
                      <a:lnTo>
                        <a:pt x="6" y="9"/>
                      </a:lnTo>
                      <a:cubicBezTo>
                        <a:pt x="12" y="1"/>
                        <a:pt x="23" y="0"/>
                        <a:pt x="31" y="5"/>
                      </a:cubicBezTo>
                      <a:lnTo>
                        <a:pt x="204" y="132"/>
                      </a:lnTo>
                      <a:lnTo>
                        <a:pt x="204" y="132"/>
                      </a:lnTo>
                      <a:cubicBezTo>
                        <a:pt x="211" y="138"/>
                        <a:pt x="213" y="149"/>
                        <a:pt x="206" y="157"/>
                      </a:cubicBezTo>
                      <a:lnTo>
                        <a:pt x="206" y="157"/>
                      </a:lnTo>
                      <a:cubicBezTo>
                        <a:pt x="204" y="161"/>
                        <a:pt x="197" y="165"/>
                        <a:pt x="193" y="165"/>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5" name="Google Shape;1465;p96"/>
                <p:cNvSpPr/>
                <p:nvPr/>
              </p:nvSpPr>
              <p:spPr>
                <a:xfrm rot="-1700836">
                  <a:off x="7657971" y="1071164"/>
                  <a:ext cx="148307" cy="68983"/>
                </a:xfrm>
                <a:custGeom>
                  <a:avLst/>
                  <a:gdLst/>
                  <a:ahLst/>
                  <a:cxnLst/>
                  <a:rect l="l" t="t" r="r" b="b"/>
                  <a:pathLst>
                    <a:path w="188" h="86" extrusionOk="0">
                      <a:moveTo>
                        <a:pt x="166" y="85"/>
                      </a:moveTo>
                      <a:lnTo>
                        <a:pt x="166" y="85"/>
                      </a:lnTo>
                      <a:cubicBezTo>
                        <a:pt x="164" y="85"/>
                        <a:pt x="163" y="85"/>
                        <a:pt x="160" y="84"/>
                      </a:cubicBezTo>
                      <a:lnTo>
                        <a:pt x="13" y="36"/>
                      </a:lnTo>
                      <a:lnTo>
                        <a:pt x="13" y="36"/>
                      </a:lnTo>
                      <a:cubicBezTo>
                        <a:pt x="5" y="33"/>
                        <a:pt x="0" y="24"/>
                        <a:pt x="4" y="14"/>
                      </a:cubicBezTo>
                      <a:lnTo>
                        <a:pt x="4" y="14"/>
                      </a:lnTo>
                      <a:cubicBezTo>
                        <a:pt x="6" y="5"/>
                        <a:pt x="15" y="0"/>
                        <a:pt x="25" y="3"/>
                      </a:cubicBezTo>
                      <a:lnTo>
                        <a:pt x="171" y="50"/>
                      </a:lnTo>
                      <a:lnTo>
                        <a:pt x="171" y="50"/>
                      </a:lnTo>
                      <a:cubicBezTo>
                        <a:pt x="180" y="54"/>
                        <a:pt x="187" y="64"/>
                        <a:pt x="183" y="73"/>
                      </a:cubicBezTo>
                      <a:lnTo>
                        <a:pt x="183" y="73"/>
                      </a:lnTo>
                      <a:cubicBezTo>
                        <a:pt x="180" y="80"/>
                        <a:pt x="174" y="85"/>
                        <a:pt x="166" y="85"/>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6" name="Google Shape;1466;p96"/>
                <p:cNvSpPr/>
                <p:nvPr/>
              </p:nvSpPr>
              <p:spPr>
                <a:xfrm rot="-1700853">
                  <a:off x="7855244" y="744048"/>
                  <a:ext cx="31040" cy="162110"/>
                </a:xfrm>
                <a:custGeom>
                  <a:avLst/>
                  <a:gdLst/>
                  <a:ahLst/>
                  <a:cxnLst/>
                  <a:rect l="l" t="t" r="r" b="b"/>
                  <a:pathLst>
                    <a:path w="41" h="209" extrusionOk="0">
                      <a:moveTo>
                        <a:pt x="22" y="208"/>
                      </a:moveTo>
                      <a:lnTo>
                        <a:pt x="22" y="208"/>
                      </a:lnTo>
                      <a:cubicBezTo>
                        <a:pt x="12" y="208"/>
                        <a:pt x="4" y="199"/>
                        <a:pt x="4" y="190"/>
                      </a:cubicBezTo>
                      <a:lnTo>
                        <a:pt x="0" y="18"/>
                      </a:lnTo>
                      <a:lnTo>
                        <a:pt x="0" y="18"/>
                      </a:lnTo>
                      <a:cubicBezTo>
                        <a:pt x="0" y="8"/>
                        <a:pt x="7" y="0"/>
                        <a:pt x="16" y="0"/>
                      </a:cubicBezTo>
                      <a:lnTo>
                        <a:pt x="16" y="0"/>
                      </a:lnTo>
                      <a:cubicBezTo>
                        <a:pt x="28" y="0"/>
                        <a:pt x="34" y="7"/>
                        <a:pt x="34" y="17"/>
                      </a:cubicBezTo>
                      <a:lnTo>
                        <a:pt x="39" y="189"/>
                      </a:lnTo>
                      <a:lnTo>
                        <a:pt x="39" y="189"/>
                      </a:lnTo>
                      <a:cubicBezTo>
                        <a:pt x="40" y="198"/>
                        <a:pt x="31" y="208"/>
                        <a:pt x="22" y="208"/>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7" name="Google Shape;1467;p96"/>
                <p:cNvSpPr/>
                <p:nvPr/>
              </p:nvSpPr>
              <p:spPr>
                <a:xfrm rot="-1700849">
                  <a:off x="7922719" y="741394"/>
                  <a:ext cx="72428" cy="131067"/>
                </a:xfrm>
                <a:custGeom>
                  <a:avLst/>
                  <a:gdLst/>
                  <a:ahLst/>
                  <a:cxnLst/>
                  <a:rect l="l" t="t" r="r" b="b"/>
                  <a:pathLst>
                    <a:path w="92" h="166" extrusionOk="0">
                      <a:moveTo>
                        <a:pt x="20" y="165"/>
                      </a:moveTo>
                      <a:lnTo>
                        <a:pt x="20" y="165"/>
                      </a:lnTo>
                      <a:cubicBezTo>
                        <a:pt x="17" y="165"/>
                        <a:pt x="15" y="165"/>
                        <a:pt x="13" y="164"/>
                      </a:cubicBezTo>
                      <a:lnTo>
                        <a:pt x="13" y="164"/>
                      </a:lnTo>
                      <a:cubicBezTo>
                        <a:pt x="4" y="160"/>
                        <a:pt x="0" y="150"/>
                        <a:pt x="4" y="141"/>
                      </a:cubicBezTo>
                      <a:lnTo>
                        <a:pt x="55" y="14"/>
                      </a:lnTo>
                      <a:lnTo>
                        <a:pt x="55" y="14"/>
                      </a:lnTo>
                      <a:cubicBezTo>
                        <a:pt x="59" y="5"/>
                        <a:pt x="69" y="0"/>
                        <a:pt x="78" y="4"/>
                      </a:cubicBezTo>
                      <a:lnTo>
                        <a:pt x="78" y="4"/>
                      </a:lnTo>
                      <a:cubicBezTo>
                        <a:pt x="88" y="8"/>
                        <a:pt x="91" y="18"/>
                        <a:pt x="88" y="28"/>
                      </a:cubicBezTo>
                      <a:lnTo>
                        <a:pt x="35" y="155"/>
                      </a:lnTo>
                      <a:lnTo>
                        <a:pt x="35" y="155"/>
                      </a:lnTo>
                      <a:cubicBezTo>
                        <a:pt x="33" y="161"/>
                        <a:pt x="27" y="165"/>
                        <a:pt x="20" y="165"/>
                      </a:cubicBezTo>
                    </a:path>
                  </a:pathLst>
                </a:custGeom>
                <a:solidFill>
                  <a:schemeClr val="dk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grpSp>
        </p:grpSp>
        <p:sp>
          <p:nvSpPr>
            <p:cNvPr id="1468" name="Google Shape;1468;p96"/>
            <p:cNvSpPr/>
            <p:nvPr/>
          </p:nvSpPr>
          <p:spPr>
            <a:xfrm>
              <a:off x="5613882" y="220918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69" name="Google Shape;1469;p96"/>
            <p:cNvSpPr/>
            <p:nvPr/>
          </p:nvSpPr>
          <p:spPr>
            <a:xfrm>
              <a:off x="7147866" y="1469679"/>
              <a:ext cx="217217" cy="232462"/>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accent2"/>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70" name="Google Shape;1470;p96"/>
            <p:cNvSpPr/>
            <p:nvPr/>
          </p:nvSpPr>
          <p:spPr>
            <a:xfrm>
              <a:off x="7863969" y="4101494"/>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sp>
          <p:nvSpPr>
            <p:cNvPr id="1471" name="Google Shape;1471;p96"/>
            <p:cNvSpPr/>
            <p:nvPr/>
          </p:nvSpPr>
          <p:spPr>
            <a:xfrm>
              <a:off x="5491071" y="25104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33475" tIns="16725" rIns="33475" bIns="16725" anchor="ctr" anchorCtr="0">
              <a:noAutofit/>
            </a:bodyPr>
            <a:lstStyle/>
            <a:p>
              <a:pPr marL="0" marR="0" lvl="0" indent="0" algn="l" rtl="0">
                <a:lnSpc>
                  <a:spcPct val="93000"/>
                </a:lnSpc>
                <a:spcBef>
                  <a:spcPts val="0"/>
                </a:spcBef>
                <a:spcAft>
                  <a:spcPts val="0"/>
                </a:spcAft>
                <a:buNone/>
              </a:pPr>
              <a:endParaRPr sz="659" b="0" i="0" u="none">
                <a:solidFill>
                  <a:srgbClr val="000000"/>
                </a:solidFill>
                <a:latin typeface="Arial"/>
                <a:ea typeface="Arial"/>
                <a:cs typeface="Arial"/>
                <a:sym typeface="Arial"/>
              </a:endParaRPr>
            </a:p>
          </p:txBody>
        </p:sp>
      </p:grpSp>
      <p:grpSp>
        <p:nvGrpSpPr>
          <p:cNvPr id="1472" name="Google Shape;1472;p96"/>
          <p:cNvGrpSpPr/>
          <p:nvPr/>
        </p:nvGrpSpPr>
        <p:grpSpPr>
          <a:xfrm>
            <a:off x="-568239" y="3824354"/>
            <a:ext cx="3918127" cy="2268301"/>
            <a:chOff x="-568239" y="3824354"/>
            <a:chExt cx="3918127" cy="2268301"/>
          </a:xfrm>
        </p:grpSpPr>
        <p:grpSp>
          <p:nvGrpSpPr>
            <p:cNvPr id="1473" name="Google Shape;1473;p96"/>
            <p:cNvGrpSpPr/>
            <p:nvPr/>
          </p:nvGrpSpPr>
          <p:grpSpPr>
            <a:xfrm>
              <a:off x="-568239" y="3824354"/>
              <a:ext cx="2352287" cy="2268301"/>
              <a:chOff x="1449950" y="3813402"/>
              <a:chExt cx="2054220" cy="1980876"/>
            </a:xfrm>
          </p:grpSpPr>
          <p:sp>
            <p:nvSpPr>
              <p:cNvPr id="1474" name="Google Shape;1474;p96"/>
              <p:cNvSpPr/>
              <p:nvPr/>
            </p:nvSpPr>
            <p:spPr>
              <a:xfrm>
                <a:off x="1501577" y="4288922"/>
                <a:ext cx="2002593" cy="1505356"/>
              </a:xfrm>
              <a:custGeom>
                <a:avLst/>
                <a:gdLst/>
                <a:ahLst/>
                <a:cxnLst/>
                <a:rect l="l" t="t" r="r" b="b"/>
                <a:pathLst>
                  <a:path w="3250" h="2445" extrusionOk="0">
                    <a:moveTo>
                      <a:pt x="3249" y="151"/>
                    </a:moveTo>
                    <a:lnTo>
                      <a:pt x="1527" y="2444"/>
                    </a:lnTo>
                    <a:lnTo>
                      <a:pt x="0" y="1383"/>
                    </a:lnTo>
                    <a:lnTo>
                      <a:pt x="1510" y="2361"/>
                    </a:lnTo>
                    <a:lnTo>
                      <a:pt x="3187" y="171"/>
                    </a:lnTo>
                    <a:lnTo>
                      <a:pt x="3077" y="37"/>
                    </a:lnTo>
                    <a:lnTo>
                      <a:pt x="3107" y="0"/>
                    </a:lnTo>
                    <a:lnTo>
                      <a:pt x="3249" y="15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75" name="Google Shape;1475;p96"/>
              <p:cNvSpPr/>
              <p:nvPr/>
            </p:nvSpPr>
            <p:spPr>
              <a:xfrm>
                <a:off x="1449950" y="4313377"/>
                <a:ext cx="2013459" cy="1431991"/>
              </a:xfrm>
              <a:custGeom>
                <a:avLst/>
                <a:gdLst/>
                <a:ahLst/>
                <a:cxnLst/>
                <a:rect l="l" t="t" r="r" b="b"/>
                <a:pathLst>
                  <a:path w="3269" h="2325" extrusionOk="0">
                    <a:moveTo>
                      <a:pt x="3268" y="134"/>
                    </a:moveTo>
                    <a:lnTo>
                      <a:pt x="1591" y="2324"/>
                    </a:lnTo>
                    <a:lnTo>
                      <a:pt x="81" y="1346"/>
                    </a:lnTo>
                    <a:lnTo>
                      <a:pt x="81" y="1346"/>
                    </a:lnTo>
                    <a:cubicBezTo>
                      <a:pt x="0" y="1257"/>
                      <a:pt x="27" y="1101"/>
                      <a:pt x="27" y="1101"/>
                    </a:cubicBezTo>
                    <a:lnTo>
                      <a:pt x="1547" y="2081"/>
                    </a:lnTo>
                    <a:lnTo>
                      <a:pt x="3158" y="0"/>
                    </a:lnTo>
                    <a:lnTo>
                      <a:pt x="3268" y="134"/>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76" name="Google Shape;1476;p96"/>
              <p:cNvSpPr/>
              <p:nvPr/>
            </p:nvSpPr>
            <p:spPr>
              <a:xfrm>
                <a:off x="1466253" y="3813402"/>
                <a:ext cx="1983575" cy="1779807"/>
              </a:xfrm>
              <a:custGeom>
                <a:avLst/>
                <a:gdLst/>
                <a:ahLst/>
                <a:cxnLst/>
                <a:rect l="l" t="t" r="r" b="b"/>
                <a:pathLst>
                  <a:path w="3218" h="2890" extrusionOk="0">
                    <a:moveTo>
                      <a:pt x="3161" y="771"/>
                    </a:moveTo>
                    <a:lnTo>
                      <a:pt x="3131" y="808"/>
                    </a:lnTo>
                    <a:lnTo>
                      <a:pt x="1520" y="2889"/>
                    </a:lnTo>
                    <a:lnTo>
                      <a:pt x="0" y="1909"/>
                    </a:lnTo>
                    <a:lnTo>
                      <a:pt x="1627" y="0"/>
                    </a:lnTo>
                    <a:lnTo>
                      <a:pt x="3217" y="698"/>
                    </a:lnTo>
                    <a:lnTo>
                      <a:pt x="3161" y="77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77" name="Google Shape;1477;p96"/>
              <p:cNvSpPr/>
              <p:nvPr/>
            </p:nvSpPr>
            <p:spPr>
              <a:xfrm>
                <a:off x="1452666" y="4310660"/>
                <a:ext cx="1989010" cy="1364062"/>
              </a:xfrm>
              <a:custGeom>
                <a:avLst/>
                <a:gdLst/>
                <a:ahLst/>
                <a:cxnLst/>
                <a:rect l="l" t="t" r="r" b="b"/>
                <a:pathLst>
                  <a:path w="3230" h="2214" extrusionOk="0">
                    <a:moveTo>
                      <a:pt x="1561" y="2213"/>
                    </a:moveTo>
                    <a:lnTo>
                      <a:pt x="1561" y="2213"/>
                    </a:lnTo>
                    <a:cubicBezTo>
                      <a:pt x="1559" y="2213"/>
                      <a:pt x="1555" y="2212"/>
                      <a:pt x="1552" y="2211"/>
                    </a:cubicBezTo>
                    <a:lnTo>
                      <a:pt x="11" y="1203"/>
                    </a:lnTo>
                    <a:lnTo>
                      <a:pt x="11" y="1203"/>
                    </a:lnTo>
                    <a:cubicBezTo>
                      <a:pt x="2" y="1197"/>
                      <a:pt x="0" y="1187"/>
                      <a:pt x="6" y="1178"/>
                    </a:cubicBezTo>
                    <a:lnTo>
                      <a:pt x="6" y="1178"/>
                    </a:lnTo>
                    <a:cubicBezTo>
                      <a:pt x="11" y="1170"/>
                      <a:pt x="21" y="1167"/>
                      <a:pt x="30" y="1173"/>
                    </a:cubicBezTo>
                    <a:lnTo>
                      <a:pt x="1559" y="2172"/>
                    </a:lnTo>
                    <a:lnTo>
                      <a:pt x="3195" y="10"/>
                    </a:lnTo>
                    <a:lnTo>
                      <a:pt x="3195" y="10"/>
                    </a:lnTo>
                    <a:cubicBezTo>
                      <a:pt x="3200" y="2"/>
                      <a:pt x="3212" y="0"/>
                      <a:pt x="3219" y="5"/>
                    </a:cubicBezTo>
                    <a:lnTo>
                      <a:pt x="3219" y="5"/>
                    </a:lnTo>
                    <a:cubicBezTo>
                      <a:pt x="3226" y="13"/>
                      <a:pt x="3229" y="23"/>
                      <a:pt x="3222" y="32"/>
                    </a:cubicBezTo>
                    <a:lnTo>
                      <a:pt x="1577" y="2206"/>
                    </a:lnTo>
                    <a:lnTo>
                      <a:pt x="1577" y="2206"/>
                    </a:lnTo>
                    <a:cubicBezTo>
                      <a:pt x="1572" y="2211"/>
                      <a:pt x="1567" y="2213"/>
                      <a:pt x="1561" y="221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78" name="Google Shape;1478;p96"/>
              <p:cNvSpPr/>
              <p:nvPr/>
            </p:nvSpPr>
            <p:spPr>
              <a:xfrm>
                <a:off x="1526032" y="3826989"/>
                <a:ext cx="1013530" cy="1217336"/>
              </a:xfrm>
              <a:custGeom>
                <a:avLst/>
                <a:gdLst/>
                <a:ahLst/>
                <a:cxnLst/>
                <a:rect l="l" t="t" r="r" b="b"/>
                <a:pathLst>
                  <a:path w="1645" h="1975" extrusionOk="0">
                    <a:moveTo>
                      <a:pt x="20" y="1974"/>
                    </a:moveTo>
                    <a:lnTo>
                      <a:pt x="20" y="1974"/>
                    </a:lnTo>
                    <a:cubicBezTo>
                      <a:pt x="16" y="1974"/>
                      <a:pt x="12" y="1973"/>
                      <a:pt x="8" y="1970"/>
                    </a:cubicBezTo>
                    <a:lnTo>
                      <a:pt x="8" y="1970"/>
                    </a:lnTo>
                    <a:cubicBezTo>
                      <a:pt x="1" y="1963"/>
                      <a:pt x="0" y="1952"/>
                      <a:pt x="6" y="1945"/>
                    </a:cubicBezTo>
                    <a:lnTo>
                      <a:pt x="1611" y="9"/>
                    </a:lnTo>
                    <a:lnTo>
                      <a:pt x="1611" y="9"/>
                    </a:lnTo>
                    <a:cubicBezTo>
                      <a:pt x="1617" y="1"/>
                      <a:pt x="1629" y="0"/>
                      <a:pt x="1636" y="6"/>
                    </a:cubicBezTo>
                    <a:lnTo>
                      <a:pt x="1636" y="6"/>
                    </a:lnTo>
                    <a:cubicBezTo>
                      <a:pt x="1643" y="12"/>
                      <a:pt x="1644" y="24"/>
                      <a:pt x="1639" y="31"/>
                    </a:cubicBezTo>
                    <a:lnTo>
                      <a:pt x="33" y="1968"/>
                    </a:lnTo>
                    <a:lnTo>
                      <a:pt x="33" y="1968"/>
                    </a:lnTo>
                    <a:cubicBezTo>
                      <a:pt x="29" y="1971"/>
                      <a:pt x="25" y="1974"/>
                      <a:pt x="20" y="19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79" name="Google Shape;1479;p96"/>
              <p:cNvSpPr/>
              <p:nvPr/>
            </p:nvSpPr>
            <p:spPr>
              <a:xfrm>
                <a:off x="2381959" y="3935679"/>
                <a:ext cx="399434" cy="73365"/>
              </a:xfrm>
              <a:custGeom>
                <a:avLst/>
                <a:gdLst/>
                <a:ahLst/>
                <a:cxnLst/>
                <a:rect l="l" t="t" r="r" b="b"/>
                <a:pathLst>
                  <a:path w="649" h="117" extrusionOk="0">
                    <a:moveTo>
                      <a:pt x="19" y="116"/>
                    </a:moveTo>
                    <a:lnTo>
                      <a:pt x="19" y="116"/>
                    </a:lnTo>
                    <a:cubicBezTo>
                      <a:pt x="10" y="116"/>
                      <a:pt x="2" y="110"/>
                      <a:pt x="1" y="100"/>
                    </a:cubicBezTo>
                    <a:lnTo>
                      <a:pt x="1" y="100"/>
                    </a:lnTo>
                    <a:cubicBezTo>
                      <a:pt x="0" y="91"/>
                      <a:pt x="7" y="83"/>
                      <a:pt x="17" y="81"/>
                    </a:cubicBezTo>
                    <a:lnTo>
                      <a:pt x="628" y="1"/>
                    </a:lnTo>
                    <a:lnTo>
                      <a:pt x="628" y="1"/>
                    </a:lnTo>
                    <a:cubicBezTo>
                      <a:pt x="636" y="0"/>
                      <a:pt x="646" y="7"/>
                      <a:pt x="646" y="16"/>
                    </a:cubicBezTo>
                    <a:lnTo>
                      <a:pt x="646" y="16"/>
                    </a:lnTo>
                    <a:cubicBezTo>
                      <a:pt x="648" y="26"/>
                      <a:pt x="641" y="34"/>
                      <a:pt x="632" y="35"/>
                    </a:cubicBezTo>
                    <a:lnTo>
                      <a:pt x="21" y="116"/>
                    </a:lnTo>
                    <a:lnTo>
                      <a:pt x="21" y="116"/>
                    </a:lnTo>
                    <a:cubicBezTo>
                      <a:pt x="20" y="116"/>
                      <a:pt x="20" y="116"/>
                      <a:pt x="19" y="11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80" name="Google Shape;1480;p96"/>
              <p:cNvSpPr/>
              <p:nvPr/>
            </p:nvSpPr>
            <p:spPr>
              <a:xfrm>
                <a:off x="2300442" y="3984590"/>
                <a:ext cx="589636" cy="127710"/>
              </a:xfrm>
              <a:custGeom>
                <a:avLst/>
                <a:gdLst/>
                <a:ahLst/>
                <a:cxnLst/>
                <a:rect l="l" t="t" r="r" b="b"/>
                <a:pathLst>
                  <a:path w="957" h="206" extrusionOk="0">
                    <a:moveTo>
                      <a:pt x="19" y="205"/>
                    </a:moveTo>
                    <a:lnTo>
                      <a:pt x="19" y="205"/>
                    </a:lnTo>
                    <a:cubicBezTo>
                      <a:pt x="10" y="205"/>
                      <a:pt x="3" y="199"/>
                      <a:pt x="1" y="191"/>
                    </a:cubicBezTo>
                    <a:lnTo>
                      <a:pt x="1" y="191"/>
                    </a:lnTo>
                    <a:cubicBezTo>
                      <a:pt x="0" y="182"/>
                      <a:pt x="6" y="172"/>
                      <a:pt x="15" y="171"/>
                    </a:cubicBezTo>
                    <a:lnTo>
                      <a:pt x="935" y="2"/>
                    </a:lnTo>
                    <a:lnTo>
                      <a:pt x="935" y="2"/>
                    </a:lnTo>
                    <a:cubicBezTo>
                      <a:pt x="943" y="0"/>
                      <a:pt x="953" y="6"/>
                      <a:pt x="955" y="16"/>
                    </a:cubicBezTo>
                    <a:lnTo>
                      <a:pt x="955" y="16"/>
                    </a:lnTo>
                    <a:cubicBezTo>
                      <a:pt x="956" y="26"/>
                      <a:pt x="951" y="35"/>
                      <a:pt x="941" y="36"/>
                    </a:cubicBezTo>
                    <a:lnTo>
                      <a:pt x="22" y="205"/>
                    </a:lnTo>
                    <a:lnTo>
                      <a:pt x="22" y="205"/>
                    </a:lnTo>
                    <a:cubicBezTo>
                      <a:pt x="20" y="205"/>
                      <a:pt x="19" y="205"/>
                      <a:pt x="19" y="2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81" name="Google Shape;1481;p96"/>
              <p:cNvSpPr/>
              <p:nvPr/>
            </p:nvSpPr>
            <p:spPr>
              <a:xfrm>
                <a:off x="2191753" y="5416582"/>
                <a:ext cx="353240" cy="54345"/>
              </a:xfrm>
              <a:custGeom>
                <a:avLst/>
                <a:gdLst/>
                <a:ahLst/>
                <a:cxnLst/>
                <a:rect l="l" t="t" r="r" b="b"/>
                <a:pathLst>
                  <a:path w="572" h="89" extrusionOk="0">
                    <a:moveTo>
                      <a:pt x="18" y="88"/>
                    </a:moveTo>
                    <a:lnTo>
                      <a:pt x="18" y="88"/>
                    </a:lnTo>
                    <a:cubicBezTo>
                      <a:pt x="10" y="88"/>
                      <a:pt x="2" y="81"/>
                      <a:pt x="1" y="71"/>
                    </a:cubicBezTo>
                    <a:lnTo>
                      <a:pt x="1" y="71"/>
                    </a:lnTo>
                    <a:cubicBezTo>
                      <a:pt x="0" y="62"/>
                      <a:pt x="7" y="53"/>
                      <a:pt x="17" y="52"/>
                    </a:cubicBezTo>
                    <a:lnTo>
                      <a:pt x="552" y="1"/>
                    </a:lnTo>
                    <a:lnTo>
                      <a:pt x="552" y="1"/>
                    </a:lnTo>
                    <a:cubicBezTo>
                      <a:pt x="562" y="0"/>
                      <a:pt x="571" y="8"/>
                      <a:pt x="571" y="18"/>
                    </a:cubicBezTo>
                    <a:lnTo>
                      <a:pt x="571" y="18"/>
                    </a:lnTo>
                    <a:cubicBezTo>
                      <a:pt x="571" y="27"/>
                      <a:pt x="565" y="35"/>
                      <a:pt x="556" y="37"/>
                    </a:cubicBezTo>
                    <a:lnTo>
                      <a:pt x="20" y="88"/>
                    </a:lnTo>
                    <a:lnTo>
                      <a:pt x="20" y="88"/>
                    </a:lnTo>
                    <a:cubicBezTo>
                      <a:pt x="19" y="88"/>
                      <a:pt x="19" y="88"/>
                      <a:pt x="18" y="8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82" name="Google Shape;1482;p96"/>
              <p:cNvSpPr/>
              <p:nvPr/>
            </p:nvSpPr>
            <p:spPr>
              <a:xfrm>
                <a:off x="2300442" y="5492665"/>
                <a:ext cx="179337" cy="48911"/>
              </a:xfrm>
              <a:custGeom>
                <a:avLst/>
                <a:gdLst/>
                <a:ahLst/>
                <a:cxnLst/>
                <a:rect l="l" t="t" r="r" b="b"/>
                <a:pathLst>
                  <a:path w="292" h="79" extrusionOk="0">
                    <a:moveTo>
                      <a:pt x="18" y="78"/>
                    </a:moveTo>
                    <a:lnTo>
                      <a:pt x="18" y="78"/>
                    </a:lnTo>
                    <a:cubicBezTo>
                      <a:pt x="10" y="78"/>
                      <a:pt x="3" y="72"/>
                      <a:pt x="2" y="64"/>
                    </a:cubicBezTo>
                    <a:lnTo>
                      <a:pt x="2" y="64"/>
                    </a:lnTo>
                    <a:cubicBezTo>
                      <a:pt x="0" y="54"/>
                      <a:pt x="6" y="46"/>
                      <a:pt x="15" y="44"/>
                    </a:cubicBezTo>
                    <a:lnTo>
                      <a:pt x="270" y="1"/>
                    </a:lnTo>
                    <a:lnTo>
                      <a:pt x="270" y="1"/>
                    </a:lnTo>
                    <a:cubicBezTo>
                      <a:pt x="279" y="0"/>
                      <a:pt x="287" y="6"/>
                      <a:pt x="290" y="15"/>
                    </a:cubicBezTo>
                    <a:lnTo>
                      <a:pt x="290" y="15"/>
                    </a:lnTo>
                    <a:cubicBezTo>
                      <a:pt x="291" y="26"/>
                      <a:pt x="284" y="34"/>
                      <a:pt x="275" y="37"/>
                    </a:cubicBezTo>
                    <a:lnTo>
                      <a:pt x="22" y="78"/>
                    </a:lnTo>
                    <a:lnTo>
                      <a:pt x="22" y="78"/>
                    </a:lnTo>
                    <a:cubicBezTo>
                      <a:pt x="21" y="78"/>
                      <a:pt x="19" y="78"/>
                      <a:pt x="18" y="7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83" name="Google Shape;1483;p96"/>
              <p:cNvSpPr/>
              <p:nvPr/>
            </p:nvSpPr>
            <p:spPr>
              <a:xfrm>
                <a:off x="1466253" y="4365005"/>
                <a:ext cx="1997159" cy="1369496"/>
              </a:xfrm>
              <a:custGeom>
                <a:avLst/>
                <a:gdLst/>
                <a:ahLst/>
                <a:cxnLst/>
                <a:rect l="l" t="t" r="r" b="b"/>
                <a:pathLst>
                  <a:path w="3239" h="2221" extrusionOk="0">
                    <a:moveTo>
                      <a:pt x="1559" y="2220"/>
                    </a:moveTo>
                    <a:lnTo>
                      <a:pt x="1559" y="2220"/>
                    </a:lnTo>
                    <a:cubicBezTo>
                      <a:pt x="1556" y="2220"/>
                      <a:pt x="1553" y="2219"/>
                      <a:pt x="1550" y="2218"/>
                    </a:cubicBezTo>
                    <a:lnTo>
                      <a:pt x="11" y="1220"/>
                    </a:lnTo>
                    <a:lnTo>
                      <a:pt x="11" y="1220"/>
                    </a:lnTo>
                    <a:cubicBezTo>
                      <a:pt x="3" y="1215"/>
                      <a:pt x="0" y="1204"/>
                      <a:pt x="5" y="1196"/>
                    </a:cubicBezTo>
                    <a:lnTo>
                      <a:pt x="5" y="1196"/>
                    </a:lnTo>
                    <a:cubicBezTo>
                      <a:pt x="11" y="1187"/>
                      <a:pt x="22" y="1185"/>
                      <a:pt x="30" y="1190"/>
                    </a:cubicBezTo>
                    <a:lnTo>
                      <a:pt x="1556" y="2178"/>
                    </a:lnTo>
                    <a:lnTo>
                      <a:pt x="3206" y="9"/>
                    </a:lnTo>
                    <a:lnTo>
                      <a:pt x="3206" y="9"/>
                    </a:lnTo>
                    <a:cubicBezTo>
                      <a:pt x="3210" y="2"/>
                      <a:pt x="3222" y="0"/>
                      <a:pt x="3229" y="5"/>
                    </a:cubicBezTo>
                    <a:lnTo>
                      <a:pt x="3229" y="5"/>
                    </a:lnTo>
                    <a:cubicBezTo>
                      <a:pt x="3237" y="12"/>
                      <a:pt x="3238" y="23"/>
                      <a:pt x="3233" y="30"/>
                    </a:cubicBezTo>
                    <a:lnTo>
                      <a:pt x="1574" y="2214"/>
                    </a:lnTo>
                    <a:lnTo>
                      <a:pt x="1574" y="2214"/>
                    </a:lnTo>
                    <a:cubicBezTo>
                      <a:pt x="1570" y="2218"/>
                      <a:pt x="1565" y="2220"/>
                      <a:pt x="1559" y="22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84" name="Google Shape;1484;p96"/>
              <p:cNvSpPr/>
              <p:nvPr/>
            </p:nvSpPr>
            <p:spPr>
              <a:xfrm>
                <a:off x="2311311" y="4117734"/>
                <a:ext cx="741805" cy="497257"/>
              </a:xfrm>
              <a:custGeom>
                <a:avLst/>
                <a:gdLst/>
                <a:ahLst/>
                <a:cxnLst/>
                <a:rect l="l" t="t" r="r" b="b"/>
                <a:pathLst>
                  <a:path w="1206" h="805" extrusionOk="0">
                    <a:moveTo>
                      <a:pt x="280" y="0"/>
                    </a:moveTo>
                    <a:lnTo>
                      <a:pt x="1205" y="448"/>
                    </a:lnTo>
                    <a:lnTo>
                      <a:pt x="918" y="804"/>
                    </a:lnTo>
                    <a:lnTo>
                      <a:pt x="0" y="379"/>
                    </a:lnTo>
                    <a:lnTo>
                      <a:pt x="280"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485" name="Google Shape;1485;p96"/>
            <p:cNvSpPr/>
            <p:nvPr/>
          </p:nvSpPr>
          <p:spPr>
            <a:xfrm rot="2950162">
              <a:off x="2272686" y="4515325"/>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486" name="Google Shape;1486;p96"/>
          <p:cNvSpPr txBox="1"/>
          <p:nvPr/>
        </p:nvSpPr>
        <p:spPr>
          <a:xfrm>
            <a:off x="545500" y="430250"/>
            <a:ext cx="6545400" cy="4236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 sz="2752" b="1">
                <a:solidFill>
                  <a:srgbClr val="00196E"/>
                </a:solidFill>
                <a:latin typeface="Playfair Display"/>
                <a:ea typeface="Playfair Display"/>
                <a:cs typeface="Playfair Display"/>
                <a:sym typeface="Playfair Display"/>
              </a:rPr>
              <a:t>Authoritarianism in the US and Globally</a:t>
            </a:r>
            <a:endParaRPr sz="100"/>
          </a:p>
        </p:txBody>
      </p:sp>
      <p:pic>
        <p:nvPicPr>
          <p:cNvPr id="1487" name="Google Shape;1487;p96"/>
          <p:cNvPicPr preferRelativeResize="0"/>
          <p:nvPr/>
        </p:nvPicPr>
        <p:blipFill>
          <a:blip r:embed="rId3">
            <a:alphaModFix/>
          </a:blip>
          <a:stretch>
            <a:fillRect/>
          </a:stretch>
        </p:blipFill>
        <p:spPr>
          <a:xfrm>
            <a:off x="6888265" y="142437"/>
            <a:ext cx="1940741" cy="1305831"/>
          </a:xfrm>
          <a:prstGeom prst="rect">
            <a:avLst/>
          </a:prstGeom>
          <a:noFill/>
          <a:ln>
            <a:noFill/>
          </a:ln>
        </p:spPr>
      </p:pic>
      <p:sp>
        <p:nvSpPr>
          <p:cNvPr id="1488" name="Google Shape;1488;p96"/>
          <p:cNvSpPr txBox="1"/>
          <p:nvPr/>
        </p:nvSpPr>
        <p:spPr>
          <a:xfrm>
            <a:off x="497810" y="1095874"/>
            <a:ext cx="6319800" cy="41301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None/>
            </a:pPr>
            <a:r>
              <a:rPr lang="en" b="1">
                <a:solidFill>
                  <a:srgbClr val="403535"/>
                </a:solidFill>
                <a:latin typeface="Montserrat"/>
                <a:ea typeface="Montserrat"/>
                <a:cs typeface="Montserrat"/>
                <a:sym typeface="Montserrat"/>
              </a:rPr>
              <a:t>2 decades of rising global autocracy</a:t>
            </a:r>
            <a:r>
              <a:rPr lang="en">
                <a:solidFill>
                  <a:srgbClr val="403535"/>
                </a:solidFill>
                <a:latin typeface="Montserrat"/>
                <a:ea typeface="Montserrat"/>
                <a:cs typeface="Montserrat"/>
                <a:sym typeface="Montserrat"/>
              </a:rPr>
              <a:t>; “elected autocrats” subvert democracy; extensive far-right authoritarian collaboration </a:t>
            </a:r>
            <a:endParaRPr>
              <a:solidFill>
                <a:srgbClr val="403535"/>
              </a:solidFill>
              <a:latin typeface="Montserrat"/>
              <a:ea typeface="Montserrat"/>
              <a:cs typeface="Montserrat"/>
              <a:sym typeface="Montserrat"/>
            </a:endParaRPr>
          </a:p>
          <a:p>
            <a:pPr marL="0" lvl="0" indent="0" algn="l" rtl="0">
              <a:lnSpc>
                <a:spcPct val="115000"/>
              </a:lnSpc>
              <a:spcBef>
                <a:spcPts val="0"/>
              </a:spcBef>
              <a:spcAft>
                <a:spcPts val="0"/>
              </a:spcAft>
              <a:buNone/>
            </a:pPr>
            <a:endParaRPr b="1">
              <a:solidFill>
                <a:srgbClr val="403535"/>
              </a:solidFill>
              <a:latin typeface="Montserrat"/>
              <a:ea typeface="Montserrat"/>
              <a:cs typeface="Montserrat"/>
              <a:sym typeface="Montserrat"/>
            </a:endParaRPr>
          </a:p>
          <a:p>
            <a:pPr marL="0" lvl="0" indent="0" algn="l" rtl="0">
              <a:lnSpc>
                <a:spcPct val="115000"/>
              </a:lnSpc>
              <a:spcBef>
                <a:spcPts val="0"/>
              </a:spcBef>
              <a:spcAft>
                <a:spcPts val="0"/>
              </a:spcAft>
              <a:buNone/>
            </a:pPr>
            <a:r>
              <a:rPr lang="en" b="1">
                <a:solidFill>
                  <a:srgbClr val="403535"/>
                </a:solidFill>
                <a:latin typeface="Montserrat"/>
                <a:ea typeface="Montserrat"/>
                <a:cs typeface="Montserrat"/>
                <a:sym typeface="Montserrat"/>
              </a:rPr>
              <a:t>In the US, a long history of authoritarianism grounded in </a:t>
            </a:r>
            <a:r>
              <a:rPr lang="en">
                <a:solidFill>
                  <a:srgbClr val="403535"/>
                </a:solidFill>
                <a:latin typeface="Montserrat"/>
                <a:ea typeface="Montserrat"/>
                <a:cs typeface="Montserrat"/>
                <a:sym typeface="Montserrat"/>
              </a:rPr>
              <a:t>misogyny, </a:t>
            </a:r>
            <a:endParaRPr>
              <a:solidFill>
                <a:srgbClr val="403535"/>
              </a:solidFill>
              <a:latin typeface="Montserrat"/>
              <a:ea typeface="Montserrat"/>
              <a:cs typeface="Montserrat"/>
              <a:sym typeface="Montserrat"/>
            </a:endParaRPr>
          </a:p>
          <a:p>
            <a:pPr marL="0" lvl="0" indent="0" algn="l" rtl="0">
              <a:lnSpc>
                <a:spcPct val="115000"/>
              </a:lnSpc>
              <a:spcBef>
                <a:spcPts val="0"/>
              </a:spcBef>
              <a:spcAft>
                <a:spcPts val="0"/>
              </a:spcAft>
              <a:buNone/>
            </a:pPr>
            <a:r>
              <a:rPr lang="en">
                <a:solidFill>
                  <a:srgbClr val="403535"/>
                </a:solidFill>
                <a:latin typeface="Montserrat"/>
                <a:ea typeface="Montserrat"/>
                <a:cs typeface="Montserrat"/>
                <a:sym typeface="Montserrat"/>
              </a:rPr>
              <a:t>racism &amp; white supremacy; the South has faced it for a long time</a:t>
            </a:r>
            <a:endParaRPr>
              <a:solidFill>
                <a:srgbClr val="403535"/>
              </a:solidFill>
              <a:latin typeface="Montserrat"/>
              <a:ea typeface="Montserrat"/>
              <a:cs typeface="Montserrat"/>
              <a:sym typeface="Montserrat"/>
            </a:endParaRPr>
          </a:p>
          <a:p>
            <a:pPr marL="0" lvl="0" indent="0" algn="l" rtl="0">
              <a:lnSpc>
                <a:spcPct val="115000"/>
              </a:lnSpc>
              <a:spcBef>
                <a:spcPts val="0"/>
              </a:spcBef>
              <a:spcAft>
                <a:spcPts val="0"/>
              </a:spcAft>
              <a:buNone/>
            </a:pPr>
            <a:endParaRPr b="1">
              <a:solidFill>
                <a:srgbClr val="403535"/>
              </a:solidFill>
              <a:latin typeface="Montserrat"/>
              <a:ea typeface="Montserrat"/>
              <a:cs typeface="Montserrat"/>
              <a:sym typeface="Montserrat"/>
            </a:endParaRPr>
          </a:p>
          <a:p>
            <a:pPr marL="0" lvl="0" indent="0" algn="l" rtl="0">
              <a:lnSpc>
                <a:spcPct val="115000"/>
              </a:lnSpc>
              <a:spcBef>
                <a:spcPts val="0"/>
              </a:spcBef>
              <a:spcAft>
                <a:spcPts val="0"/>
              </a:spcAft>
              <a:buNone/>
            </a:pPr>
            <a:r>
              <a:rPr lang="en" b="1">
                <a:solidFill>
                  <a:srgbClr val="403535"/>
                </a:solidFill>
                <a:latin typeface="Montserrat"/>
                <a:ea typeface="Montserrat"/>
                <a:cs typeface="Montserrat"/>
                <a:sym typeface="Montserrat"/>
              </a:rPr>
              <a:t>Consolidation is happening quicker in the US</a:t>
            </a:r>
            <a:r>
              <a:rPr lang="en">
                <a:solidFill>
                  <a:srgbClr val="403535"/>
                </a:solidFill>
                <a:latin typeface="Montserrat"/>
                <a:ea typeface="Montserrat"/>
                <a:cs typeface="Montserrat"/>
                <a:sym typeface="Montserrat"/>
              </a:rPr>
              <a:t> than in other similar cases (e.g. Hungary, Turkey); crossed threshold into “competitive authoritarianism” </a:t>
            </a:r>
            <a:endParaRPr>
              <a:solidFill>
                <a:srgbClr val="403535"/>
              </a:solidFill>
              <a:latin typeface="Montserrat"/>
              <a:ea typeface="Montserrat"/>
              <a:cs typeface="Montserrat"/>
              <a:sym typeface="Montserrat"/>
            </a:endParaRPr>
          </a:p>
          <a:p>
            <a:pPr marL="0" lvl="0" indent="0" algn="l" rtl="0">
              <a:lnSpc>
                <a:spcPct val="115000"/>
              </a:lnSpc>
              <a:spcBef>
                <a:spcPts val="0"/>
              </a:spcBef>
              <a:spcAft>
                <a:spcPts val="0"/>
              </a:spcAft>
              <a:buNone/>
            </a:pPr>
            <a:endParaRPr>
              <a:solidFill>
                <a:srgbClr val="403535"/>
              </a:solidFill>
              <a:latin typeface="Montserrat"/>
              <a:ea typeface="Montserrat"/>
              <a:cs typeface="Montserrat"/>
              <a:sym typeface="Montserrat"/>
            </a:endParaRPr>
          </a:p>
          <a:p>
            <a:pPr marL="0" lvl="0" indent="0" algn="l" rtl="0">
              <a:lnSpc>
                <a:spcPct val="115000"/>
              </a:lnSpc>
              <a:spcBef>
                <a:spcPts val="0"/>
              </a:spcBef>
              <a:spcAft>
                <a:spcPts val="0"/>
              </a:spcAft>
              <a:buNone/>
            </a:pPr>
            <a:r>
              <a:rPr lang="en" b="1">
                <a:solidFill>
                  <a:srgbClr val="403535"/>
                </a:solidFill>
                <a:latin typeface="Montserrat"/>
                <a:ea typeface="Montserrat"/>
                <a:cs typeface="Montserrat"/>
                <a:sym typeface="Montserrat"/>
              </a:rPr>
              <a:t>Authoritarianism is a system, </a:t>
            </a:r>
            <a:r>
              <a:rPr lang="en">
                <a:solidFill>
                  <a:srgbClr val="403535"/>
                </a:solidFill>
                <a:latin typeface="Montserrat"/>
                <a:ea typeface="Montserrat"/>
                <a:cs typeface="Montserrat"/>
                <a:sym typeface="Montserrat"/>
              </a:rPr>
              <a:t>not just a person, propped up by </a:t>
            </a:r>
            <a:endParaRPr>
              <a:solidFill>
                <a:srgbClr val="403535"/>
              </a:solidFill>
              <a:latin typeface="Montserrat"/>
              <a:ea typeface="Montserrat"/>
              <a:cs typeface="Montserrat"/>
              <a:sym typeface="Montserrat"/>
            </a:endParaRPr>
          </a:p>
          <a:p>
            <a:pPr marL="457200" lvl="0" indent="457200" algn="l" rtl="0">
              <a:lnSpc>
                <a:spcPct val="115000"/>
              </a:lnSpc>
              <a:spcBef>
                <a:spcPts val="0"/>
              </a:spcBef>
              <a:spcAft>
                <a:spcPts val="0"/>
              </a:spcAft>
              <a:buNone/>
            </a:pPr>
            <a:r>
              <a:rPr lang="en">
                <a:solidFill>
                  <a:srgbClr val="403535"/>
                </a:solidFill>
                <a:latin typeface="Montserrat"/>
                <a:ea typeface="Montserrat"/>
                <a:cs typeface="Montserrat"/>
                <a:sym typeface="Montserrat"/>
              </a:rPr>
              <a:t>multiple institutions. </a:t>
            </a:r>
            <a:endParaRPr>
              <a:solidFill>
                <a:srgbClr val="403535"/>
              </a:solidFill>
              <a:latin typeface="Montserrat"/>
              <a:ea typeface="Montserrat"/>
              <a:cs typeface="Montserrat"/>
              <a:sym typeface="Montserrat"/>
            </a:endParaRPr>
          </a:p>
          <a:p>
            <a:pPr marL="0" lvl="0" indent="0" algn="l" rtl="0">
              <a:lnSpc>
                <a:spcPct val="115000"/>
              </a:lnSpc>
              <a:spcBef>
                <a:spcPts val="0"/>
              </a:spcBef>
              <a:spcAft>
                <a:spcPts val="0"/>
              </a:spcAft>
              <a:buNone/>
            </a:pPr>
            <a:endParaRPr>
              <a:solidFill>
                <a:srgbClr val="403535"/>
              </a:solidFill>
              <a:latin typeface="Montserrat"/>
              <a:ea typeface="Montserrat"/>
              <a:cs typeface="Montserrat"/>
              <a:sym typeface="Montserrat"/>
            </a:endParaRPr>
          </a:p>
          <a:p>
            <a:pPr marL="2743200" lvl="0" indent="0" algn="l" rtl="0">
              <a:lnSpc>
                <a:spcPct val="115000"/>
              </a:lnSpc>
              <a:spcBef>
                <a:spcPts val="0"/>
              </a:spcBef>
              <a:spcAft>
                <a:spcPts val="0"/>
              </a:spcAft>
              <a:buNone/>
            </a:pPr>
            <a:r>
              <a:rPr lang="en" b="1">
                <a:solidFill>
                  <a:srgbClr val="403535"/>
                </a:solidFill>
                <a:latin typeface="Montserrat"/>
                <a:ea typeface="Montserrat"/>
                <a:cs typeface="Montserrat"/>
                <a:sym typeface="Montserrat"/>
              </a:rPr>
              <a:t>Academic freedom often an early casualty of authoritarianism: </a:t>
            </a:r>
            <a:r>
              <a:rPr lang="en">
                <a:solidFill>
                  <a:srgbClr val="403535"/>
                </a:solidFill>
                <a:latin typeface="Montserrat"/>
                <a:ea typeface="Montserrat"/>
                <a:cs typeface="Montserrat"/>
                <a:sym typeface="Montserrat"/>
              </a:rPr>
              <a:t>autocrats don’t like free thinking (ex. Hungary) </a:t>
            </a:r>
            <a:endParaRPr>
              <a:solidFill>
                <a:srgbClr val="403535"/>
              </a:solidFill>
              <a:latin typeface="Montserrat"/>
              <a:ea typeface="Montserrat"/>
              <a:cs typeface="Montserrat"/>
              <a:sym typeface="Montserrat"/>
            </a:endParaRPr>
          </a:p>
          <a:p>
            <a:pPr marL="0" marR="0" lvl="0" indent="0" algn="ctr" rtl="0">
              <a:lnSpc>
                <a:spcPct val="139958"/>
              </a:lnSpc>
              <a:spcBef>
                <a:spcPts val="0"/>
              </a:spcBef>
              <a:spcAft>
                <a:spcPts val="0"/>
              </a:spcAft>
              <a:buNone/>
            </a:pPr>
            <a:endParaRPr sz="1072">
              <a:latin typeface="Raleway"/>
              <a:ea typeface="Raleway"/>
              <a:cs typeface="Raleway"/>
              <a:sym typeface="Raleway"/>
            </a:endParaRPr>
          </a:p>
        </p:txBody>
      </p:sp>
      <p:pic>
        <p:nvPicPr>
          <p:cNvPr id="1489" name="Google Shape;1489;p96" title="Trump and Bolsanaro.jpg"/>
          <p:cNvPicPr preferRelativeResize="0"/>
          <p:nvPr/>
        </p:nvPicPr>
        <p:blipFill>
          <a:blip r:embed="rId4">
            <a:alphaModFix/>
          </a:blip>
          <a:stretch>
            <a:fillRect/>
          </a:stretch>
        </p:blipFill>
        <p:spPr>
          <a:xfrm>
            <a:off x="6888277" y="1614073"/>
            <a:ext cx="1824336" cy="1216226"/>
          </a:xfrm>
          <a:prstGeom prst="rect">
            <a:avLst/>
          </a:prstGeom>
          <a:noFill/>
          <a:ln w="28575" cap="flat" cmpd="sng">
            <a:solidFill>
              <a:srgbClr val="4C81CB"/>
            </a:solidFill>
            <a:prstDash val="solid"/>
            <a:round/>
            <a:headEnd type="none" w="sm" len="sm"/>
            <a:tailEnd type="none" w="sm" len="sm"/>
          </a:ln>
        </p:spPr>
      </p:pic>
      <p:pic>
        <p:nvPicPr>
          <p:cNvPr id="1490" name="Google Shape;1490;p96"/>
          <p:cNvPicPr preferRelativeResize="0"/>
          <p:nvPr/>
        </p:nvPicPr>
        <p:blipFill rotWithShape="1">
          <a:blip r:embed="rId5">
            <a:alphaModFix/>
          </a:blip>
          <a:srcRect l="6272" t="3172" r="6974" b="4054"/>
          <a:stretch/>
        </p:blipFill>
        <p:spPr>
          <a:xfrm>
            <a:off x="6981725" y="2996100"/>
            <a:ext cx="1099200" cy="2099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4"/>
        <p:cNvGrpSpPr/>
        <p:nvPr/>
      </p:nvGrpSpPr>
      <p:grpSpPr>
        <a:xfrm>
          <a:off x="0" y="0"/>
          <a:ext cx="0" cy="0"/>
          <a:chOff x="0" y="0"/>
          <a:chExt cx="0" cy="0"/>
        </a:xfrm>
      </p:grpSpPr>
      <p:grpSp>
        <p:nvGrpSpPr>
          <p:cNvPr id="1495" name="Google Shape;1495;p97"/>
          <p:cNvGrpSpPr/>
          <p:nvPr/>
        </p:nvGrpSpPr>
        <p:grpSpPr>
          <a:xfrm>
            <a:off x="7385476" y="3440231"/>
            <a:ext cx="1454521" cy="1483983"/>
            <a:chOff x="5086215" y="1249919"/>
            <a:chExt cx="3069258" cy="3131427"/>
          </a:xfrm>
        </p:grpSpPr>
        <p:grpSp>
          <p:nvGrpSpPr>
            <p:cNvPr id="1496" name="Google Shape;1496;p97"/>
            <p:cNvGrpSpPr/>
            <p:nvPr/>
          </p:nvGrpSpPr>
          <p:grpSpPr>
            <a:xfrm>
              <a:off x="5086215" y="1416500"/>
              <a:ext cx="2808750" cy="2675121"/>
              <a:chOff x="5232715" y="1416500"/>
              <a:chExt cx="2808750" cy="2675121"/>
            </a:xfrm>
          </p:grpSpPr>
          <p:sp>
            <p:nvSpPr>
              <p:cNvPr id="1497" name="Google Shape;1497;p97"/>
              <p:cNvSpPr/>
              <p:nvPr/>
            </p:nvSpPr>
            <p:spPr>
              <a:xfrm>
                <a:off x="5666200" y="1665901"/>
                <a:ext cx="1359842" cy="2425720"/>
              </a:xfrm>
              <a:custGeom>
                <a:avLst/>
                <a:gdLst/>
                <a:ahLst/>
                <a:cxnLst/>
                <a:rect l="l" t="t" r="r" b="b"/>
                <a:pathLst>
                  <a:path w="2019" h="3603" extrusionOk="0">
                    <a:moveTo>
                      <a:pt x="1223" y="3602"/>
                    </a:moveTo>
                    <a:lnTo>
                      <a:pt x="2018" y="538"/>
                    </a:lnTo>
                    <a:lnTo>
                      <a:pt x="0" y="0"/>
                    </a:lnTo>
                    <a:lnTo>
                      <a:pt x="1768" y="508"/>
                    </a:lnTo>
                    <a:lnTo>
                      <a:pt x="1759" y="541"/>
                    </a:lnTo>
                    <a:lnTo>
                      <a:pt x="1759" y="541"/>
                    </a:lnTo>
                    <a:cubicBezTo>
                      <a:pt x="1825" y="616"/>
                      <a:pt x="1954" y="606"/>
                      <a:pt x="1954" y="606"/>
                    </a:cubicBezTo>
                    <a:lnTo>
                      <a:pt x="1199" y="3534"/>
                    </a:lnTo>
                    <a:cubicBezTo>
                      <a:pt x="1106" y="3463"/>
                      <a:pt x="1003" y="3539"/>
                      <a:pt x="1003" y="3539"/>
                    </a:cubicBezTo>
                    <a:lnTo>
                      <a:pt x="1223" y="3602"/>
                    </a:lnTo>
                  </a:path>
                </a:pathLst>
              </a:custGeom>
              <a:solidFill>
                <a:schemeClr val="accen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498" name="Google Shape;1498;p97"/>
              <p:cNvSpPr/>
              <p:nvPr/>
            </p:nvSpPr>
            <p:spPr>
              <a:xfrm>
                <a:off x="6340182" y="2028126"/>
                <a:ext cx="641322" cy="2018957"/>
              </a:xfrm>
              <a:custGeom>
                <a:avLst/>
                <a:gdLst/>
                <a:ahLst/>
                <a:cxnLst/>
                <a:rect l="l" t="t" r="r" b="b"/>
                <a:pathLst>
                  <a:path w="952" h="2999" extrusionOk="0">
                    <a:moveTo>
                      <a:pt x="196" y="2993"/>
                    </a:moveTo>
                    <a:lnTo>
                      <a:pt x="951" y="65"/>
                    </a:lnTo>
                    <a:cubicBezTo>
                      <a:pt x="951" y="65"/>
                      <a:pt x="822" y="75"/>
                      <a:pt x="756" y="0"/>
                    </a:cubicBezTo>
                    <a:lnTo>
                      <a:pt x="0" y="2998"/>
                    </a:lnTo>
                    <a:cubicBezTo>
                      <a:pt x="0" y="2998"/>
                      <a:pt x="103" y="2922"/>
                      <a:pt x="196" y="2993"/>
                    </a:cubicBezTo>
                  </a:path>
                </a:pathLst>
              </a:custGeom>
              <a:solidFill>
                <a:schemeClr val="lt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499" name="Google Shape;1499;p97"/>
              <p:cNvSpPr/>
              <p:nvPr/>
            </p:nvSpPr>
            <p:spPr>
              <a:xfrm>
                <a:off x="5232715" y="1665901"/>
                <a:ext cx="1624092" cy="2407906"/>
              </a:xfrm>
              <a:custGeom>
                <a:avLst/>
                <a:gdLst/>
                <a:ahLst/>
                <a:cxnLst/>
                <a:rect l="l" t="t" r="r" b="b"/>
                <a:pathLst>
                  <a:path w="2411" h="3575" extrusionOk="0">
                    <a:moveTo>
                      <a:pt x="1636" y="3574"/>
                    </a:moveTo>
                    <a:lnTo>
                      <a:pt x="1645" y="3539"/>
                    </a:lnTo>
                    <a:lnTo>
                      <a:pt x="2401" y="541"/>
                    </a:lnTo>
                    <a:lnTo>
                      <a:pt x="2401" y="541"/>
                    </a:lnTo>
                    <a:lnTo>
                      <a:pt x="2410" y="508"/>
                    </a:lnTo>
                    <a:lnTo>
                      <a:pt x="642" y="0"/>
                    </a:lnTo>
                    <a:lnTo>
                      <a:pt x="0" y="2815"/>
                    </a:lnTo>
                    <a:lnTo>
                      <a:pt x="1636" y="3574"/>
                    </a:lnTo>
                  </a:path>
                </a:pathLst>
              </a:custGeom>
              <a:solidFill>
                <a:schemeClr val="accen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0" name="Google Shape;1500;p97"/>
              <p:cNvSpPr/>
              <p:nvPr/>
            </p:nvSpPr>
            <p:spPr>
              <a:xfrm>
                <a:off x="5321787" y="1680745"/>
                <a:ext cx="1546894" cy="2381185"/>
              </a:xfrm>
              <a:custGeom>
                <a:avLst/>
                <a:gdLst/>
                <a:ahLst/>
                <a:cxnLst/>
                <a:rect l="l" t="t" r="r" b="b"/>
                <a:pathLst>
                  <a:path w="2299" h="3535" extrusionOk="0">
                    <a:moveTo>
                      <a:pt x="1512" y="3534"/>
                    </a:moveTo>
                    <a:cubicBezTo>
                      <a:pt x="1510" y="3534"/>
                      <a:pt x="1509" y="3534"/>
                      <a:pt x="1507" y="3534"/>
                    </a:cubicBezTo>
                    <a:cubicBezTo>
                      <a:pt x="1497" y="3531"/>
                      <a:pt x="1490" y="3521"/>
                      <a:pt x="1493" y="3510"/>
                    </a:cubicBezTo>
                    <a:lnTo>
                      <a:pt x="2253" y="498"/>
                    </a:lnTo>
                    <a:lnTo>
                      <a:pt x="677" y="45"/>
                    </a:lnTo>
                    <a:lnTo>
                      <a:pt x="40" y="2856"/>
                    </a:lnTo>
                    <a:cubicBezTo>
                      <a:pt x="38" y="2866"/>
                      <a:pt x="27" y="2873"/>
                      <a:pt x="17" y="2870"/>
                    </a:cubicBezTo>
                    <a:cubicBezTo>
                      <a:pt x="6" y="2868"/>
                      <a:pt x="0" y="2858"/>
                      <a:pt x="2" y="2847"/>
                    </a:cubicBezTo>
                    <a:lnTo>
                      <a:pt x="643" y="16"/>
                    </a:lnTo>
                    <a:cubicBezTo>
                      <a:pt x="645" y="11"/>
                      <a:pt x="648" y="7"/>
                      <a:pt x="652" y="4"/>
                    </a:cubicBezTo>
                    <a:cubicBezTo>
                      <a:pt x="657" y="1"/>
                      <a:pt x="663" y="0"/>
                      <a:pt x="668" y="2"/>
                    </a:cubicBezTo>
                    <a:lnTo>
                      <a:pt x="2282" y="466"/>
                    </a:lnTo>
                    <a:cubicBezTo>
                      <a:pt x="2292" y="468"/>
                      <a:pt x="2298" y="479"/>
                      <a:pt x="2295" y="489"/>
                    </a:cubicBezTo>
                    <a:lnTo>
                      <a:pt x="1531" y="3520"/>
                    </a:lnTo>
                    <a:cubicBezTo>
                      <a:pt x="1528" y="3529"/>
                      <a:pt x="1520" y="3534"/>
                      <a:pt x="1512" y="3534"/>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1" name="Google Shape;1501;p97"/>
              <p:cNvSpPr/>
              <p:nvPr/>
            </p:nvSpPr>
            <p:spPr>
              <a:xfrm>
                <a:off x="6360965" y="2042970"/>
                <a:ext cx="543341" cy="2001137"/>
              </a:xfrm>
              <a:custGeom>
                <a:avLst/>
                <a:gdLst/>
                <a:ahLst/>
                <a:cxnLst/>
                <a:rect l="l" t="t" r="r" b="b"/>
                <a:pathLst>
                  <a:path w="809" h="2972" extrusionOk="0">
                    <a:moveTo>
                      <a:pt x="22" y="2971"/>
                    </a:moveTo>
                    <a:cubicBezTo>
                      <a:pt x="20" y="2971"/>
                      <a:pt x="18" y="2971"/>
                      <a:pt x="17" y="2971"/>
                    </a:cubicBezTo>
                    <a:cubicBezTo>
                      <a:pt x="6" y="2968"/>
                      <a:pt x="0" y="2957"/>
                      <a:pt x="3" y="2947"/>
                    </a:cubicBezTo>
                    <a:lnTo>
                      <a:pt x="768" y="16"/>
                    </a:lnTo>
                    <a:cubicBezTo>
                      <a:pt x="770" y="6"/>
                      <a:pt x="781" y="0"/>
                      <a:pt x="791" y="2"/>
                    </a:cubicBezTo>
                    <a:cubicBezTo>
                      <a:pt x="802" y="5"/>
                      <a:pt x="808" y="16"/>
                      <a:pt x="805" y="26"/>
                    </a:cubicBezTo>
                    <a:lnTo>
                      <a:pt x="40" y="2957"/>
                    </a:lnTo>
                    <a:cubicBezTo>
                      <a:pt x="38" y="2965"/>
                      <a:pt x="30" y="2971"/>
                      <a:pt x="22" y="2971"/>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2" name="Google Shape;1502;p97"/>
              <p:cNvSpPr/>
              <p:nvPr/>
            </p:nvSpPr>
            <p:spPr>
              <a:xfrm>
                <a:off x="6429255" y="2057816"/>
                <a:ext cx="537403" cy="1983324"/>
              </a:xfrm>
              <a:custGeom>
                <a:avLst/>
                <a:gdLst/>
                <a:ahLst/>
                <a:cxnLst/>
                <a:rect l="l" t="t" r="r" b="b"/>
                <a:pathLst>
                  <a:path w="798" h="2947" extrusionOk="0">
                    <a:moveTo>
                      <a:pt x="21" y="2946"/>
                    </a:moveTo>
                    <a:cubicBezTo>
                      <a:pt x="19" y="2946"/>
                      <a:pt x="18" y="2946"/>
                      <a:pt x="16" y="2945"/>
                    </a:cubicBezTo>
                    <a:cubicBezTo>
                      <a:pt x="6" y="2942"/>
                      <a:pt x="0" y="2932"/>
                      <a:pt x="2" y="2922"/>
                    </a:cubicBezTo>
                    <a:lnTo>
                      <a:pt x="757" y="17"/>
                    </a:lnTo>
                    <a:cubicBezTo>
                      <a:pt x="760" y="6"/>
                      <a:pt x="770" y="0"/>
                      <a:pt x="781" y="3"/>
                    </a:cubicBezTo>
                    <a:cubicBezTo>
                      <a:pt x="791" y="5"/>
                      <a:pt x="797" y="16"/>
                      <a:pt x="794" y="26"/>
                    </a:cubicBezTo>
                    <a:lnTo>
                      <a:pt x="40" y="2931"/>
                    </a:lnTo>
                    <a:cubicBezTo>
                      <a:pt x="38" y="2940"/>
                      <a:pt x="30" y="2946"/>
                      <a:pt x="21" y="2946"/>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3" name="Google Shape;1503;p97"/>
              <p:cNvSpPr/>
              <p:nvPr/>
            </p:nvSpPr>
            <p:spPr>
              <a:xfrm>
                <a:off x="5781995" y="1885611"/>
                <a:ext cx="917447" cy="564121"/>
              </a:xfrm>
              <a:custGeom>
                <a:avLst/>
                <a:gdLst/>
                <a:ahLst/>
                <a:cxnLst/>
                <a:rect l="l" t="t" r="r" b="b"/>
                <a:pathLst>
                  <a:path w="1361" h="839" extrusionOk="0">
                    <a:moveTo>
                      <a:pt x="107" y="0"/>
                    </a:moveTo>
                    <a:lnTo>
                      <a:pt x="0" y="442"/>
                    </a:lnTo>
                    <a:lnTo>
                      <a:pt x="1228" y="838"/>
                    </a:lnTo>
                    <a:lnTo>
                      <a:pt x="1360" y="301"/>
                    </a:lnTo>
                    <a:lnTo>
                      <a:pt x="107" y="0"/>
                    </a:lnTo>
                  </a:path>
                </a:pathLst>
              </a:custGeom>
              <a:solidFill>
                <a:schemeClr val="lt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4" name="Google Shape;1504;p97"/>
              <p:cNvSpPr/>
              <p:nvPr/>
            </p:nvSpPr>
            <p:spPr>
              <a:xfrm>
                <a:off x="5250529" y="3028697"/>
                <a:ext cx="154392" cy="157359"/>
              </a:xfrm>
              <a:custGeom>
                <a:avLst/>
                <a:gdLst/>
                <a:ahLst/>
                <a:cxnLst/>
                <a:rect l="l" t="t" r="r" b="b"/>
                <a:pathLst>
                  <a:path w="231" h="235" extrusionOk="0">
                    <a:moveTo>
                      <a:pt x="224" y="175"/>
                    </a:moveTo>
                    <a:cubicBezTo>
                      <a:pt x="218" y="159"/>
                      <a:pt x="204" y="145"/>
                      <a:pt x="187" y="143"/>
                    </a:cubicBezTo>
                    <a:cubicBezTo>
                      <a:pt x="168" y="140"/>
                      <a:pt x="150" y="148"/>
                      <a:pt x="139" y="164"/>
                    </a:cubicBezTo>
                    <a:cubicBezTo>
                      <a:pt x="138" y="165"/>
                      <a:pt x="138" y="167"/>
                      <a:pt x="138" y="168"/>
                    </a:cubicBezTo>
                    <a:cubicBezTo>
                      <a:pt x="98" y="158"/>
                      <a:pt x="58" y="139"/>
                      <a:pt x="48" y="97"/>
                    </a:cubicBezTo>
                    <a:cubicBezTo>
                      <a:pt x="44" y="78"/>
                      <a:pt x="48" y="54"/>
                      <a:pt x="65" y="42"/>
                    </a:cubicBezTo>
                    <a:cubicBezTo>
                      <a:pt x="80" y="31"/>
                      <a:pt x="102" y="33"/>
                      <a:pt x="114" y="46"/>
                    </a:cubicBezTo>
                    <a:cubicBezTo>
                      <a:pt x="120" y="53"/>
                      <a:pt x="131" y="52"/>
                      <a:pt x="137" y="46"/>
                    </a:cubicBezTo>
                    <a:cubicBezTo>
                      <a:pt x="143" y="40"/>
                      <a:pt x="143" y="30"/>
                      <a:pt x="137" y="23"/>
                    </a:cubicBezTo>
                    <a:cubicBezTo>
                      <a:pt x="121" y="5"/>
                      <a:pt x="96" y="0"/>
                      <a:pt x="73" y="4"/>
                    </a:cubicBezTo>
                    <a:cubicBezTo>
                      <a:pt x="49" y="9"/>
                      <a:pt x="30" y="26"/>
                      <a:pt x="21" y="49"/>
                    </a:cubicBezTo>
                    <a:cubicBezTo>
                      <a:pt x="0" y="99"/>
                      <a:pt x="30" y="151"/>
                      <a:pt x="73" y="177"/>
                    </a:cubicBezTo>
                    <a:cubicBezTo>
                      <a:pt x="92" y="189"/>
                      <a:pt x="113" y="195"/>
                      <a:pt x="134" y="200"/>
                    </a:cubicBezTo>
                    <a:cubicBezTo>
                      <a:pt x="135" y="205"/>
                      <a:pt x="137" y="210"/>
                      <a:pt x="140" y="214"/>
                    </a:cubicBezTo>
                    <a:cubicBezTo>
                      <a:pt x="145" y="221"/>
                      <a:pt x="152" y="227"/>
                      <a:pt x="160" y="231"/>
                    </a:cubicBezTo>
                    <a:cubicBezTo>
                      <a:pt x="167" y="234"/>
                      <a:pt x="175" y="234"/>
                      <a:pt x="182" y="233"/>
                    </a:cubicBezTo>
                    <a:cubicBezTo>
                      <a:pt x="183" y="233"/>
                      <a:pt x="184" y="233"/>
                      <a:pt x="185" y="233"/>
                    </a:cubicBezTo>
                    <a:cubicBezTo>
                      <a:pt x="185" y="233"/>
                      <a:pt x="186" y="233"/>
                      <a:pt x="187" y="233"/>
                    </a:cubicBezTo>
                    <a:lnTo>
                      <a:pt x="188" y="233"/>
                    </a:lnTo>
                    <a:cubicBezTo>
                      <a:pt x="196" y="232"/>
                      <a:pt x="204" y="229"/>
                      <a:pt x="211" y="224"/>
                    </a:cubicBezTo>
                    <a:cubicBezTo>
                      <a:pt x="224" y="213"/>
                      <a:pt x="230" y="191"/>
                      <a:pt x="224" y="175"/>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5" name="Google Shape;1505;p97"/>
              <p:cNvSpPr/>
              <p:nvPr/>
            </p:nvSpPr>
            <p:spPr>
              <a:xfrm>
                <a:off x="5324757" y="2702101"/>
                <a:ext cx="154392" cy="160330"/>
              </a:xfrm>
              <a:custGeom>
                <a:avLst/>
                <a:gdLst/>
                <a:ahLst/>
                <a:cxnLst/>
                <a:rect l="l" t="t" r="r" b="b"/>
                <a:pathLst>
                  <a:path w="231" h="236" extrusionOk="0">
                    <a:moveTo>
                      <a:pt x="224" y="175"/>
                    </a:moveTo>
                    <a:cubicBezTo>
                      <a:pt x="219" y="159"/>
                      <a:pt x="205" y="146"/>
                      <a:pt x="187" y="143"/>
                    </a:cubicBezTo>
                    <a:cubicBezTo>
                      <a:pt x="168" y="141"/>
                      <a:pt x="150" y="149"/>
                      <a:pt x="140" y="165"/>
                    </a:cubicBezTo>
                    <a:cubicBezTo>
                      <a:pt x="139" y="166"/>
                      <a:pt x="139" y="167"/>
                      <a:pt x="138" y="168"/>
                    </a:cubicBezTo>
                    <a:cubicBezTo>
                      <a:pt x="99" y="158"/>
                      <a:pt x="59" y="139"/>
                      <a:pt x="49" y="97"/>
                    </a:cubicBezTo>
                    <a:cubicBezTo>
                      <a:pt x="44" y="78"/>
                      <a:pt x="49" y="54"/>
                      <a:pt x="66" y="43"/>
                    </a:cubicBezTo>
                    <a:cubicBezTo>
                      <a:pt x="81" y="32"/>
                      <a:pt x="102" y="33"/>
                      <a:pt x="114" y="47"/>
                    </a:cubicBezTo>
                    <a:cubicBezTo>
                      <a:pt x="120" y="53"/>
                      <a:pt x="132" y="53"/>
                      <a:pt x="137" y="47"/>
                    </a:cubicBezTo>
                    <a:cubicBezTo>
                      <a:pt x="144" y="40"/>
                      <a:pt x="143" y="30"/>
                      <a:pt x="137" y="24"/>
                    </a:cubicBezTo>
                    <a:cubicBezTo>
                      <a:pt x="121" y="6"/>
                      <a:pt x="96" y="0"/>
                      <a:pt x="73" y="5"/>
                    </a:cubicBezTo>
                    <a:cubicBezTo>
                      <a:pt x="49" y="9"/>
                      <a:pt x="31" y="27"/>
                      <a:pt x="21" y="49"/>
                    </a:cubicBezTo>
                    <a:cubicBezTo>
                      <a:pt x="0" y="99"/>
                      <a:pt x="31" y="151"/>
                      <a:pt x="74" y="178"/>
                    </a:cubicBezTo>
                    <a:cubicBezTo>
                      <a:pt x="93" y="189"/>
                      <a:pt x="113" y="196"/>
                      <a:pt x="135" y="201"/>
                    </a:cubicBezTo>
                    <a:cubicBezTo>
                      <a:pt x="136" y="206"/>
                      <a:pt x="138" y="210"/>
                      <a:pt x="140" y="214"/>
                    </a:cubicBezTo>
                    <a:cubicBezTo>
                      <a:pt x="146" y="222"/>
                      <a:pt x="152" y="228"/>
                      <a:pt x="161" y="231"/>
                    </a:cubicBezTo>
                    <a:cubicBezTo>
                      <a:pt x="168" y="234"/>
                      <a:pt x="176" y="235"/>
                      <a:pt x="183" y="234"/>
                    </a:cubicBezTo>
                    <a:cubicBezTo>
                      <a:pt x="184" y="234"/>
                      <a:pt x="185" y="234"/>
                      <a:pt x="185" y="234"/>
                    </a:cubicBezTo>
                    <a:cubicBezTo>
                      <a:pt x="186" y="234"/>
                      <a:pt x="187" y="234"/>
                      <a:pt x="187" y="234"/>
                    </a:cubicBezTo>
                    <a:cubicBezTo>
                      <a:pt x="188" y="234"/>
                      <a:pt x="188" y="233"/>
                      <a:pt x="189" y="233"/>
                    </a:cubicBezTo>
                    <a:cubicBezTo>
                      <a:pt x="197" y="232"/>
                      <a:pt x="205" y="229"/>
                      <a:pt x="211" y="224"/>
                    </a:cubicBezTo>
                    <a:cubicBezTo>
                      <a:pt x="225" y="213"/>
                      <a:pt x="230" y="192"/>
                      <a:pt x="224" y="175"/>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6" name="Google Shape;1506;p97"/>
              <p:cNvSpPr/>
              <p:nvPr/>
            </p:nvSpPr>
            <p:spPr>
              <a:xfrm>
                <a:off x="5396015" y="2378475"/>
                <a:ext cx="154392" cy="157359"/>
              </a:xfrm>
              <a:custGeom>
                <a:avLst/>
                <a:gdLst/>
                <a:ahLst/>
                <a:cxnLst/>
                <a:rect l="l" t="t" r="r" b="b"/>
                <a:pathLst>
                  <a:path w="231" h="235" extrusionOk="0">
                    <a:moveTo>
                      <a:pt x="224" y="175"/>
                    </a:moveTo>
                    <a:cubicBezTo>
                      <a:pt x="218" y="159"/>
                      <a:pt x="204" y="145"/>
                      <a:pt x="187" y="143"/>
                    </a:cubicBezTo>
                    <a:cubicBezTo>
                      <a:pt x="168" y="140"/>
                      <a:pt x="150" y="148"/>
                      <a:pt x="139" y="164"/>
                    </a:cubicBezTo>
                    <a:cubicBezTo>
                      <a:pt x="139" y="165"/>
                      <a:pt x="138" y="167"/>
                      <a:pt x="138" y="168"/>
                    </a:cubicBezTo>
                    <a:cubicBezTo>
                      <a:pt x="98" y="158"/>
                      <a:pt x="58" y="139"/>
                      <a:pt x="48" y="97"/>
                    </a:cubicBezTo>
                    <a:cubicBezTo>
                      <a:pt x="44" y="78"/>
                      <a:pt x="49" y="54"/>
                      <a:pt x="65" y="42"/>
                    </a:cubicBezTo>
                    <a:cubicBezTo>
                      <a:pt x="81" y="31"/>
                      <a:pt x="102" y="33"/>
                      <a:pt x="114" y="46"/>
                    </a:cubicBezTo>
                    <a:cubicBezTo>
                      <a:pt x="120" y="53"/>
                      <a:pt x="131" y="52"/>
                      <a:pt x="137" y="46"/>
                    </a:cubicBezTo>
                    <a:cubicBezTo>
                      <a:pt x="144" y="40"/>
                      <a:pt x="143" y="30"/>
                      <a:pt x="137" y="23"/>
                    </a:cubicBezTo>
                    <a:cubicBezTo>
                      <a:pt x="121" y="5"/>
                      <a:pt x="96" y="0"/>
                      <a:pt x="73" y="4"/>
                    </a:cubicBezTo>
                    <a:cubicBezTo>
                      <a:pt x="49" y="9"/>
                      <a:pt x="30" y="26"/>
                      <a:pt x="21" y="49"/>
                    </a:cubicBezTo>
                    <a:cubicBezTo>
                      <a:pt x="0" y="99"/>
                      <a:pt x="30" y="151"/>
                      <a:pt x="74" y="177"/>
                    </a:cubicBezTo>
                    <a:cubicBezTo>
                      <a:pt x="92" y="189"/>
                      <a:pt x="113" y="195"/>
                      <a:pt x="134" y="200"/>
                    </a:cubicBezTo>
                    <a:cubicBezTo>
                      <a:pt x="136" y="205"/>
                      <a:pt x="137" y="210"/>
                      <a:pt x="140" y="214"/>
                    </a:cubicBezTo>
                    <a:cubicBezTo>
                      <a:pt x="145" y="221"/>
                      <a:pt x="152" y="227"/>
                      <a:pt x="160" y="231"/>
                    </a:cubicBezTo>
                    <a:cubicBezTo>
                      <a:pt x="168" y="234"/>
                      <a:pt x="175" y="234"/>
                      <a:pt x="183" y="233"/>
                    </a:cubicBezTo>
                    <a:cubicBezTo>
                      <a:pt x="184" y="233"/>
                      <a:pt x="184" y="233"/>
                      <a:pt x="185" y="233"/>
                    </a:cubicBezTo>
                    <a:cubicBezTo>
                      <a:pt x="186" y="233"/>
                      <a:pt x="186" y="233"/>
                      <a:pt x="187" y="233"/>
                    </a:cubicBezTo>
                    <a:lnTo>
                      <a:pt x="188" y="233"/>
                    </a:lnTo>
                    <a:cubicBezTo>
                      <a:pt x="196" y="232"/>
                      <a:pt x="204" y="229"/>
                      <a:pt x="211" y="224"/>
                    </a:cubicBezTo>
                    <a:cubicBezTo>
                      <a:pt x="225" y="213"/>
                      <a:pt x="230" y="191"/>
                      <a:pt x="224" y="175"/>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7" name="Google Shape;1507;p97"/>
              <p:cNvSpPr/>
              <p:nvPr/>
            </p:nvSpPr>
            <p:spPr>
              <a:xfrm>
                <a:off x="5470241" y="2054846"/>
                <a:ext cx="154392" cy="160330"/>
              </a:xfrm>
              <a:custGeom>
                <a:avLst/>
                <a:gdLst/>
                <a:ahLst/>
                <a:cxnLst/>
                <a:rect l="l" t="t" r="r" b="b"/>
                <a:pathLst>
                  <a:path w="231" h="236" extrusionOk="0">
                    <a:moveTo>
                      <a:pt x="224" y="175"/>
                    </a:moveTo>
                    <a:cubicBezTo>
                      <a:pt x="218" y="159"/>
                      <a:pt x="204" y="146"/>
                      <a:pt x="187" y="143"/>
                    </a:cubicBezTo>
                    <a:cubicBezTo>
                      <a:pt x="168" y="141"/>
                      <a:pt x="149" y="149"/>
                      <a:pt x="139" y="165"/>
                    </a:cubicBezTo>
                    <a:cubicBezTo>
                      <a:pt x="138" y="166"/>
                      <a:pt x="138" y="167"/>
                      <a:pt x="138" y="168"/>
                    </a:cubicBezTo>
                    <a:cubicBezTo>
                      <a:pt x="98" y="158"/>
                      <a:pt x="58" y="139"/>
                      <a:pt x="48" y="97"/>
                    </a:cubicBezTo>
                    <a:cubicBezTo>
                      <a:pt x="44" y="78"/>
                      <a:pt x="48" y="55"/>
                      <a:pt x="65" y="43"/>
                    </a:cubicBezTo>
                    <a:cubicBezTo>
                      <a:pt x="80" y="32"/>
                      <a:pt x="102" y="33"/>
                      <a:pt x="114" y="47"/>
                    </a:cubicBezTo>
                    <a:cubicBezTo>
                      <a:pt x="120" y="53"/>
                      <a:pt x="131" y="53"/>
                      <a:pt x="137" y="47"/>
                    </a:cubicBezTo>
                    <a:cubicBezTo>
                      <a:pt x="143" y="40"/>
                      <a:pt x="143" y="30"/>
                      <a:pt x="137" y="24"/>
                    </a:cubicBezTo>
                    <a:cubicBezTo>
                      <a:pt x="121" y="6"/>
                      <a:pt x="96" y="0"/>
                      <a:pt x="73" y="5"/>
                    </a:cubicBezTo>
                    <a:cubicBezTo>
                      <a:pt x="49" y="9"/>
                      <a:pt x="30" y="27"/>
                      <a:pt x="21" y="49"/>
                    </a:cubicBezTo>
                    <a:cubicBezTo>
                      <a:pt x="0" y="99"/>
                      <a:pt x="30" y="151"/>
                      <a:pt x="73" y="178"/>
                    </a:cubicBezTo>
                    <a:cubicBezTo>
                      <a:pt x="92" y="189"/>
                      <a:pt x="113" y="196"/>
                      <a:pt x="134" y="201"/>
                    </a:cubicBezTo>
                    <a:cubicBezTo>
                      <a:pt x="135" y="206"/>
                      <a:pt x="137" y="210"/>
                      <a:pt x="140" y="214"/>
                    </a:cubicBezTo>
                    <a:cubicBezTo>
                      <a:pt x="145" y="222"/>
                      <a:pt x="152" y="228"/>
                      <a:pt x="160" y="231"/>
                    </a:cubicBezTo>
                    <a:cubicBezTo>
                      <a:pt x="167" y="234"/>
                      <a:pt x="175" y="235"/>
                      <a:pt x="182" y="234"/>
                    </a:cubicBezTo>
                    <a:cubicBezTo>
                      <a:pt x="183" y="234"/>
                      <a:pt x="184" y="234"/>
                      <a:pt x="185" y="234"/>
                    </a:cubicBezTo>
                    <a:cubicBezTo>
                      <a:pt x="185" y="234"/>
                      <a:pt x="186" y="234"/>
                      <a:pt x="187" y="234"/>
                    </a:cubicBezTo>
                    <a:lnTo>
                      <a:pt x="188" y="233"/>
                    </a:lnTo>
                    <a:cubicBezTo>
                      <a:pt x="196" y="232"/>
                      <a:pt x="204" y="229"/>
                      <a:pt x="211" y="224"/>
                    </a:cubicBezTo>
                    <a:cubicBezTo>
                      <a:pt x="224" y="213"/>
                      <a:pt x="230" y="192"/>
                      <a:pt x="224" y="175"/>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8" name="Google Shape;1508;p97"/>
              <p:cNvSpPr/>
              <p:nvPr/>
            </p:nvSpPr>
            <p:spPr>
              <a:xfrm>
                <a:off x="5544469" y="1728250"/>
                <a:ext cx="154392" cy="157359"/>
              </a:xfrm>
              <a:custGeom>
                <a:avLst/>
                <a:gdLst/>
                <a:ahLst/>
                <a:cxnLst/>
                <a:rect l="l" t="t" r="r" b="b"/>
                <a:pathLst>
                  <a:path w="231" h="235" extrusionOk="0">
                    <a:moveTo>
                      <a:pt x="224" y="175"/>
                    </a:moveTo>
                    <a:cubicBezTo>
                      <a:pt x="219" y="159"/>
                      <a:pt x="204" y="145"/>
                      <a:pt x="187" y="143"/>
                    </a:cubicBezTo>
                    <a:cubicBezTo>
                      <a:pt x="168" y="140"/>
                      <a:pt x="150" y="148"/>
                      <a:pt x="140" y="164"/>
                    </a:cubicBezTo>
                    <a:cubicBezTo>
                      <a:pt x="139" y="165"/>
                      <a:pt x="139" y="167"/>
                      <a:pt x="138" y="168"/>
                    </a:cubicBezTo>
                    <a:cubicBezTo>
                      <a:pt x="99" y="158"/>
                      <a:pt x="59" y="139"/>
                      <a:pt x="49" y="97"/>
                    </a:cubicBezTo>
                    <a:cubicBezTo>
                      <a:pt x="44" y="78"/>
                      <a:pt x="49" y="54"/>
                      <a:pt x="66" y="42"/>
                    </a:cubicBezTo>
                    <a:cubicBezTo>
                      <a:pt x="81" y="31"/>
                      <a:pt x="102" y="33"/>
                      <a:pt x="114" y="46"/>
                    </a:cubicBezTo>
                    <a:cubicBezTo>
                      <a:pt x="120" y="53"/>
                      <a:pt x="132" y="52"/>
                      <a:pt x="137" y="46"/>
                    </a:cubicBezTo>
                    <a:cubicBezTo>
                      <a:pt x="144" y="40"/>
                      <a:pt x="143" y="30"/>
                      <a:pt x="137" y="23"/>
                    </a:cubicBezTo>
                    <a:cubicBezTo>
                      <a:pt x="121" y="5"/>
                      <a:pt x="96" y="0"/>
                      <a:pt x="73" y="4"/>
                    </a:cubicBezTo>
                    <a:cubicBezTo>
                      <a:pt x="49" y="9"/>
                      <a:pt x="31" y="26"/>
                      <a:pt x="21" y="49"/>
                    </a:cubicBezTo>
                    <a:cubicBezTo>
                      <a:pt x="0" y="99"/>
                      <a:pt x="31" y="151"/>
                      <a:pt x="74" y="177"/>
                    </a:cubicBezTo>
                    <a:cubicBezTo>
                      <a:pt x="93" y="189"/>
                      <a:pt x="113" y="195"/>
                      <a:pt x="135" y="200"/>
                    </a:cubicBezTo>
                    <a:cubicBezTo>
                      <a:pt x="136" y="205"/>
                      <a:pt x="138" y="210"/>
                      <a:pt x="140" y="214"/>
                    </a:cubicBezTo>
                    <a:cubicBezTo>
                      <a:pt x="146" y="221"/>
                      <a:pt x="152" y="227"/>
                      <a:pt x="161" y="231"/>
                    </a:cubicBezTo>
                    <a:cubicBezTo>
                      <a:pt x="168" y="234"/>
                      <a:pt x="175" y="234"/>
                      <a:pt x="183" y="233"/>
                    </a:cubicBezTo>
                    <a:cubicBezTo>
                      <a:pt x="184" y="233"/>
                      <a:pt x="185" y="233"/>
                      <a:pt x="185" y="233"/>
                    </a:cubicBezTo>
                    <a:cubicBezTo>
                      <a:pt x="186" y="233"/>
                      <a:pt x="187" y="233"/>
                      <a:pt x="187" y="233"/>
                    </a:cubicBezTo>
                    <a:cubicBezTo>
                      <a:pt x="188" y="233"/>
                      <a:pt x="188" y="233"/>
                      <a:pt x="189" y="233"/>
                    </a:cubicBezTo>
                    <a:cubicBezTo>
                      <a:pt x="197" y="232"/>
                      <a:pt x="205" y="229"/>
                      <a:pt x="211" y="224"/>
                    </a:cubicBezTo>
                    <a:cubicBezTo>
                      <a:pt x="225" y="213"/>
                      <a:pt x="230" y="191"/>
                      <a:pt x="224" y="175"/>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09" name="Google Shape;1509;p97"/>
              <p:cNvSpPr/>
              <p:nvPr/>
            </p:nvSpPr>
            <p:spPr>
              <a:xfrm>
                <a:off x="6865708" y="1416500"/>
                <a:ext cx="855095" cy="768985"/>
              </a:xfrm>
              <a:custGeom>
                <a:avLst/>
                <a:gdLst/>
                <a:ahLst/>
                <a:cxnLst/>
                <a:rect l="l" t="t" r="r" b="b"/>
                <a:pathLst>
                  <a:path w="1268" h="1144" extrusionOk="0">
                    <a:moveTo>
                      <a:pt x="1267" y="303"/>
                    </a:moveTo>
                    <a:lnTo>
                      <a:pt x="818" y="1047"/>
                    </a:lnTo>
                    <a:cubicBezTo>
                      <a:pt x="776" y="1117"/>
                      <a:pt x="689" y="1143"/>
                      <a:pt x="615" y="1110"/>
                    </a:cubicBezTo>
                    <a:cubicBezTo>
                      <a:pt x="523" y="1067"/>
                      <a:pt x="428" y="996"/>
                      <a:pt x="488" y="897"/>
                    </a:cubicBezTo>
                    <a:cubicBezTo>
                      <a:pt x="593" y="723"/>
                      <a:pt x="745" y="959"/>
                      <a:pt x="745" y="959"/>
                    </a:cubicBezTo>
                    <a:lnTo>
                      <a:pt x="1019" y="504"/>
                    </a:lnTo>
                    <a:lnTo>
                      <a:pt x="616" y="260"/>
                    </a:lnTo>
                    <a:lnTo>
                      <a:pt x="390" y="634"/>
                    </a:lnTo>
                    <a:cubicBezTo>
                      <a:pt x="348" y="704"/>
                      <a:pt x="261" y="730"/>
                      <a:pt x="187" y="697"/>
                    </a:cubicBezTo>
                    <a:cubicBezTo>
                      <a:pt x="95" y="654"/>
                      <a:pt x="0" y="583"/>
                      <a:pt x="60" y="484"/>
                    </a:cubicBezTo>
                    <a:cubicBezTo>
                      <a:pt x="165" y="310"/>
                      <a:pt x="317" y="546"/>
                      <a:pt x="317" y="546"/>
                    </a:cubicBezTo>
                    <a:lnTo>
                      <a:pt x="645" y="3"/>
                    </a:lnTo>
                    <a:lnTo>
                      <a:pt x="646" y="0"/>
                    </a:lnTo>
                    <a:lnTo>
                      <a:pt x="1267" y="303"/>
                    </a:lnTo>
                  </a:path>
                </a:pathLst>
              </a:custGeom>
              <a:solidFill>
                <a:schemeClr val="accen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10" name="Google Shape;1510;p97"/>
              <p:cNvSpPr/>
              <p:nvPr/>
            </p:nvSpPr>
            <p:spPr>
              <a:xfrm>
                <a:off x="6898369" y="1701529"/>
                <a:ext cx="83134" cy="89072"/>
              </a:xfrm>
              <a:custGeom>
                <a:avLst/>
                <a:gdLst/>
                <a:ahLst/>
                <a:cxnLst/>
                <a:rect l="l" t="t" r="r" b="b"/>
                <a:pathLst>
                  <a:path w="125" h="131" extrusionOk="0">
                    <a:moveTo>
                      <a:pt x="21" y="130"/>
                    </a:moveTo>
                    <a:cubicBezTo>
                      <a:pt x="20" y="130"/>
                      <a:pt x="19" y="130"/>
                      <a:pt x="19" y="130"/>
                    </a:cubicBezTo>
                    <a:cubicBezTo>
                      <a:pt x="8" y="129"/>
                      <a:pt x="0" y="119"/>
                      <a:pt x="2" y="109"/>
                    </a:cubicBezTo>
                    <a:cubicBezTo>
                      <a:pt x="7" y="56"/>
                      <a:pt x="48" y="12"/>
                      <a:pt x="100" y="2"/>
                    </a:cubicBezTo>
                    <a:cubicBezTo>
                      <a:pt x="110" y="0"/>
                      <a:pt x="120" y="7"/>
                      <a:pt x="122" y="18"/>
                    </a:cubicBezTo>
                    <a:cubicBezTo>
                      <a:pt x="124" y="28"/>
                      <a:pt x="117" y="38"/>
                      <a:pt x="107" y="40"/>
                    </a:cubicBezTo>
                    <a:cubicBezTo>
                      <a:pt x="72" y="46"/>
                      <a:pt x="44" y="78"/>
                      <a:pt x="40" y="113"/>
                    </a:cubicBezTo>
                    <a:cubicBezTo>
                      <a:pt x="39" y="122"/>
                      <a:pt x="31" y="130"/>
                      <a:pt x="21" y="130"/>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11" name="Google Shape;1511;p97"/>
              <p:cNvSpPr/>
              <p:nvPr/>
            </p:nvSpPr>
            <p:spPr>
              <a:xfrm>
                <a:off x="7192307" y="2271588"/>
                <a:ext cx="388948" cy="671005"/>
              </a:xfrm>
              <a:custGeom>
                <a:avLst/>
                <a:gdLst/>
                <a:ahLst/>
                <a:cxnLst/>
                <a:rect l="l" t="t" r="r" b="b"/>
                <a:pathLst>
                  <a:path w="577" h="996" extrusionOk="0">
                    <a:moveTo>
                      <a:pt x="202" y="277"/>
                    </a:moveTo>
                    <a:lnTo>
                      <a:pt x="394" y="703"/>
                    </a:lnTo>
                    <a:cubicBezTo>
                      <a:pt x="428" y="777"/>
                      <a:pt x="400" y="864"/>
                      <a:pt x="331" y="905"/>
                    </a:cubicBezTo>
                    <a:cubicBezTo>
                      <a:pt x="243" y="957"/>
                      <a:pt x="131" y="995"/>
                      <a:pt x="83" y="889"/>
                    </a:cubicBezTo>
                    <a:cubicBezTo>
                      <a:pt x="0" y="704"/>
                      <a:pt x="280" y="713"/>
                      <a:pt x="280" y="713"/>
                    </a:cubicBezTo>
                    <a:lnTo>
                      <a:pt x="4" y="104"/>
                    </a:lnTo>
                    <a:cubicBezTo>
                      <a:pt x="76" y="47"/>
                      <a:pt x="177" y="0"/>
                      <a:pt x="257" y="61"/>
                    </a:cubicBezTo>
                    <a:cubicBezTo>
                      <a:pt x="292" y="89"/>
                      <a:pt x="313" y="142"/>
                      <a:pt x="361" y="151"/>
                    </a:cubicBezTo>
                    <a:cubicBezTo>
                      <a:pt x="442" y="139"/>
                      <a:pt x="539" y="129"/>
                      <a:pt x="576" y="224"/>
                    </a:cubicBezTo>
                    <a:cubicBezTo>
                      <a:pt x="483" y="199"/>
                      <a:pt x="433" y="317"/>
                      <a:pt x="346" y="323"/>
                    </a:cubicBezTo>
                    <a:cubicBezTo>
                      <a:pt x="297" y="326"/>
                      <a:pt x="250" y="288"/>
                      <a:pt x="202" y="277"/>
                    </a:cubicBezTo>
                  </a:path>
                </a:pathLst>
              </a:custGeom>
              <a:solidFill>
                <a:schemeClr val="accent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12" name="Google Shape;1512;p97"/>
              <p:cNvSpPr/>
              <p:nvPr/>
            </p:nvSpPr>
            <p:spPr>
              <a:xfrm>
                <a:off x="7251689" y="2782266"/>
                <a:ext cx="53443" cy="109854"/>
              </a:xfrm>
              <a:custGeom>
                <a:avLst/>
                <a:gdLst/>
                <a:ahLst/>
                <a:cxnLst/>
                <a:rect l="l" t="t" r="r" b="b"/>
                <a:pathLst>
                  <a:path w="80" h="164" extrusionOk="0">
                    <a:moveTo>
                      <a:pt x="39" y="163"/>
                    </a:moveTo>
                    <a:cubicBezTo>
                      <a:pt x="33" y="163"/>
                      <a:pt x="27" y="160"/>
                      <a:pt x="23" y="155"/>
                    </a:cubicBezTo>
                    <a:cubicBezTo>
                      <a:pt x="7" y="133"/>
                      <a:pt x="0" y="104"/>
                      <a:pt x="4" y="77"/>
                    </a:cubicBezTo>
                    <a:cubicBezTo>
                      <a:pt x="8" y="49"/>
                      <a:pt x="23" y="24"/>
                      <a:pt x="45" y="7"/>
                    </a:cubicBezTo>
                    <a:cubicBezTo>
                      <a:pt x="54" y="0"/>
                      <a:pt x="66" y="2"/>
                      <a:pt x="73" y="11"/>
                    </a:cubicBezTo>
                    <a:cubicBezTo>
                      <a:pt x="79" y="19"/>
                      <a:pt x="77" y="31"/>
                      <a:pt x="69" y="38"/>
                    </a:cubicBezTo>
                    <a:cubicBezTo>
                      <a:pt x="55" y="48"/>
                      <a:pt x="45" y="65"/>
                      <a:pt x="42" y="82"/>
                    </a:cubicBezTo>
                    <a:cubicBezTo>
                      <a:pt x="40" y="100"/>
                      <a:pt x="44" y="118"/>
                      <a:pt x="54" y="133"/>
                    </a:cubicBezTo>
                    <a:cubicBezTo>
                      <a:pt x="61" y="141"/>
                      <a:pt x="59" y="153"/>
                      <a:pt x="50" y="160"/>
                    </a:cubicBezTo>
                    <a:cubicBezTo>
                      <a:pt x="47" y="162"/>
                      <a:pt x="43" y="163"/>
                      <a:pt x="39" y="163"/>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13" name="Google Shape;1513;p97"/>
              <p:cNvSpPr/>
              <p:nvPr/>
            </p:nvSpPr>
            <p:spPr>
              <a:xfrm>
                <a:off x="7765340" y="1582767"/>
                <a:ext cx="276124" cy="620533"/>
              </a:xfrm>
              <a:custGeom>
                <a:avLst/>
                <a:gdLst/>
                <a:ahLst/>
                <a:cxnLst/>
                <a:rect l="l" t="t" r="r" b="b"/>
                <a:pathLst>
                  <a:path w="411" h="921" extrusionOk="0">
                    <a:moveTo>
                      <a:pt x="410" y="23"/>
                    </a:moveTo>
                    <a:lnTo>
                      <a:pt x="384" y="739"/>
                    </a:lnTo>
                    <a:cubicBezTo>
                      <a:pt x="384" y="826"/>
                      <a:pt x="319" y="898"/>
                      <a:pt x="233" y="908"/>
                    </a:cubicBezTo>
                    <a:cubicBezTo>
                      <a:pt x="125" y="920"/>
                      <a:pt x="0" y="908"/>
                      <a:pt x="0" y="784"/>
                    </a:cubicBezTo>
                    <a:cubicBezTo>
                      <a:pt x="0" y="567"/>
                      <a:pt x="268" y="699"/>
                      <a:pt x="268" y="699"/>
                    </a:cubicBezTo>
                    <a:lnTo>
                      <a:pt x="216" y="0"/>
                    </a:lnTo>
                    <a:lnTo>
                      <a:pt x="410" y="23"/>
                    </a:lnTo>
                  </a:path>
                </a:pathLst>
              </a:custGeom>
              <a:solidFill>
                <a:schemeClr val="l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14" name="Google Shape;1514;p97"/>
              <p:cNvSpPr/>
              <p:nvPr/>
            </p:nvSpPr>
            <p:spPr>
              <a:xfrm>
                <a:off x="7922701" y="1612458"/>
                <a:ext cx="50474" cy="400820"/>
              </a:xfrm>
              <a:custGeom>
                <a:avLst/>
                <a:gdLst/>
                <a:ahLst/>
                <a:cxnLst/>
                <a:rect l="l" t="t" r="r" b="b"/>
                <a:pathLst>
                  <a:path w="75" h="595" extrusionOk="0">
                    <a:moveTo>
                      <a:pt x="54" y="594"/>
                    </a:moveTo>
                    <a:cubicBezTo>
                      <a:pt x="44" y="594"/>
                      <a:pt x="35" y="586"/>
                      <a:pt x="35" y="576"/>
                    </a:cubicBezTo>
                    <a:lnTo>
                      <a:pt x="0" y="20"/>
                    </a:lnTo>
                    <a:cubicBezTo>
                      <a:pt x="0" y="10"/>
                      <a:pt x="8" y="1"/>
                      <a:pt x="19" y="0"/>
                    </a:cubicBezTo>
                    <a:cubicBezTo>
                      <a:pt x="31" y="0"/>
                      <a:pt x="38" y="7"/>
                      <a:pt x="39" y="18"/>
                    </a:cubicBezTo>
                    <a:lnTo>
                      <a:pt x="73" y="573"/>
                    </a:lnTo>
                    <a:cubicBezTo>
                      <a:pt x="74" y="584"/>
                      <a:pt x="66" y="593"/>
                      <a:pt x="55" y="594"/>
                    </a:cubicBezTo>
                    <a:lnTo>
                      <a:pt x="54" y="594"/>
                    </a:ln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grpSp>
        <p:grpSp>
          <p:nvGrpSpPr>
            <p:cNvPr id="1515" name="Google Shape;1515;p97"/>
            <p:cNvGrpSpPr/>
            <p:nvPr/>
          </p:nvGrpSpPr>
          <p:grpSpPr>
            <a:xfrm flipH="1">
              <a:off x="6216575" y="2669670"/>
              <a:ext cx="641325" cy="1711676"/>
              <a:chOff x="8182625" y="2862420"/>
              <a:chExt cx="641325" cy="1711676"/>
            </a:xfrm>
          </p:grpSpPr>
          <p:sp>
            <p:nvSpPr>
              <p:cNvPr id="1516" name="Google Shape;1516;p97"/>
              <p:cNvSpPr/>
              <p:nvPr/>
            </p:nvSpPr>
            <p:spPr>
              <a:xfrm>
                <a:off x="8697402" y="3068336"/>
                <a:ext cx="126549" cy="126551"/>
              </a:xfrm>
              <a:custGeom>
                <a:avLst/>
                <a:gdLst/>
                <a:ahLst/>
                <a:cxnLst/>
                <a:rect l="l" t="t" r="r" b="b"/>
                <a:pathLst>
                  <a:path w="260" h="260" extrusionOk="0">
                    <a:moveTo>
                      <a:pt x="150" y="11"/>
                    </a:moveTo>
                    <a:cubicBezTo>
                      <a:pt x="215" y="22"/>
                      <a:pt x="259" y="84"/>
                      <a:pt x="248" y="149"/>
                    </a:cubicBezTo>
                    <a:cubicBezTo>
                      <a:pt x="237" y="215"/>
                      <a:pt x="175" y="259"/>
                      <a:pt x="109" y="247"/>
                    </a:cubicBezTo>
                    <a:cubicBezTo>
                      <a:pt x="44" y="236"/>
                      <a:pt x="0" y="174"/>
                      <a:pt x="11" y="109"/>
                    </a:cubicBezTo>
                    <a:cubicBezTo>
                      <a:pt x="22" y="44"/>
                      <a:pt x="84" y="0"/>
                      <a:pt x="150" y="11"/>
                    </a:cubicBezTo>
                  </a:path>
                </a:pathLst>
              </a:custGeom>
              <a:solidFill>
                <a:schemeClr val="l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17" name="Google Shape;1517;p97"/>
              <p:cNvSpPr/>
              <p:nvPr/>
            </p:nvSpPr>
            <p:spPr>
              <a:xfrm>
                <a:off x="8304884" y="3265672"/>
                <a:ext cx="465442" cy="173740"/>
              </a:xfrm>
              <a:custGeom>
                <a:avLst/>
                <a:gdLst/>
                <a:ahLst/>
                <a:cxnLst/>
                <a:rect l="l" t="t" r="r" b="b"/>
                <a:pathLst>
                  <a:path w="957" h="357" extrusionOk="0">
                    <a:moveTo>
                      <a:pt x="853" y="126"/>
                    </a:moveTo>
                    <a:cubicBezTo>
                      <a:pt x="914" y="137"/>
                      <a:pt x="956" y="196"/>
                      <a:pt x="945" y="257"/>
                    </a:cubicBezTo>
                    <a:cubicBezTo>
                      <a:pt x="940" y="288"/>
                      <a:pt x="923" y="314"/>
                      <a:pt x="899" y="331"/>
                    </a:cubicBezTo>
                    <a:cubicBezTo>
                      <a:pt x="875" y="348"/>
                      <a:pt x="845" y="356"/>
                      <a:pt x="815" y="350"/>
                    </a:cubicBezTo>
                    <a:lnTo>
                      <a:pt x="793" y="347"/>
                    </a:lnTo>
                    <a:lnTo>
                      <a:pt x="125" y="233"/>
                    </a:lnTo>
                    <a:lnTo>
                      <a:pt x="103" y="229"/>
                    </a:lnTo>
                    <a:cubicBezTo>
                      <a:pt x="42" y="219"/>
                      <a:pt x="0" y="160"/>
                      <a:pt x="10" y="98"/>
                    </a:cubicBezTo>
                    <a:cubicBezTo>
                      <a:pt x="16" y="67"/>
                      <a:pt x="33" y="41"/>
                      <a:pt x="57" y="25"/>
                    </a:cubicBezTo>
                    <a:cubicBezTo>
                      <a:pt x="80" y="8"/>
                      <a:pt x="110" y="0"/>
                      <a:pt x="142" y="5"/>
                    </a:cubicBezTo>
                    <a:lnTo>
                      <a:pt x="853" y="126"/>
                    </a:lnTo>
                  </a:path>
                </a:pathLst>
              </a:custGeom>
              <a:solidFill>
                <a:schemeClr val="dk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18" name="Google Shape;1518;p97"/>
              <p:cNvSpPr/>
              <p:nvPr/>
            </p:nvSpPr>
            <p:spPr>
              <a:xfrm>
                <a:off x="8182625" y="3379355"/>
                <a:ext cx="508342" cy="1194741"/>
              </a:xfrm>
              <a:custGeom>
                <a:avLst/>
                <a:gdLst/>
                <a:ahLst/>
                <a:cxnLst/>
                <a:rect l="l" t="t" r="r" b="b"/>
                <a:pathLst>
                  <a:path w="1047" h="2457" extrusionOk="0">
                    <a:moveTo>
                      <a:pt x="1046" y="114"/>
                    </a:moveTo>
                    <a:lnTo>
                      <a:pt x="699" y="2148"/>
                    </a:lnTo>
                    <a:cubicBezTo>
                      <a:pt x="667" y="2332"/>
                      <a:pt x="492" y="2456"/>
                      <a:pt x="308" y="2425"/>
                    </a:cubicBezTo>
                    <a:cubicBezTo>
                      <a:pt x="124" y="2394"/>
                      <a:pt x="0" y="2218"/>
                      <a:pt x="31" y="2034"/>
                    </a:cubicBezTo>
                    <a:lnTo>
                      <a:pt x="378" y="0"/>
                    </a:lnTo>
                    <a:lnTo>
                      <a:pt x="1046" y="114"/>
                    </a:lnTo>
                    <a:close/>
                    <a:moveTo>
                      <a:pt x="584" y="2134"/>
                    </a:moveTo>
                    <a:lnTo>
                      <a:pt x="811" y="802"/>
                    </a:lnTo>
                    <a:cubicBezTo>
                      <a:pt x="799" y="793"/>
                      <a:pt x="787" y="785"/>
                      <a:pt x="775" y="776"/>
                    </a:cubicBezTo>
                    <a:cubicBezTo>
                      <a:pt x="705" y="721"/>
                      <a:pt x="643" y="653"/>
                      <a:pt x="568" y="603"/>
                    </a:cubicBezTo>
                    <a:cubicBezTo>
                      <a:pt x="518" y="569"/>
                      <a:pt x="461" y="549"/>
                      <a:pt x="402" y="543"/>
                    </a:cubicBezTo>
                    <a:lnTo>
                      <a:pt x="144" y="2059"/>
                    </a:lnTo>
                    <a:cubicBezTo>
                      <a:pt x="123" y="2180"/>
                      <a:pt x="206" y="2296"/>
                      <a:pt x="326" y="2316"/>
                    </a:cubicBezTo>
                    <a:cubicBezTo>
                      <a:pt x="447" y="2337"/>
                      <a:pt x="563" y="2255"/>
                      <a:pt x="584" y="2134"/>
                    </a:cubicBezTo>
                    <a:close/>
                  </a:path>
                </a:pathLst>
              </a:custGeom>
              <a:solidFill>
                <a:schemeClr val="dk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19" name="Google Shape;1519;p97"/>
              <p:cNvSpPr/>
              <p:nvPr/>
            </p:nvSpPr>
            <p:spPr>
              <a:xfrm>
                <a:off x="8603026" y="2862420"/>
                <a:ext cx="163013" cy="163017"/>
              </a:xfrm>
              <a:custGeom>
                <a:avLst/>
                <a:gdLst/>
                <a:ahLst/>
                <a:cxnLst/>
                <a:rect l="l" t="t" r="r" b="b"/>
                <a:pathLst>
                  <a:path w="336" h="335" extrusionOk="0">
                    <a:moveTo>
                      <a:pt x="193" y="14"/>
                    </a:moveTo>
                    <a:cubicBezTo>
                      <a:pt x="278" y="28"/>
                      <a:pt x="335" y="108"/>
                      <a:pt x="320" y="193"/>
                    </a:cubicBezTo>
                    <a:cubicBezTo>
                      <a:pt x="306" y="278"/>
                      <a:pt x="226" y="334"/>
                      <a:pt x="141" y="320"/>
                    </a:cubicBezTo>
                    <a:cubicBezTo>
                      <a:pt x="57" y="306"/>
                      <a:pt x="0" y="226"/>
                      <a:pt x="14" y="141"/>
                    </a:cubicBezTo>
                    <a:cubicBezTo>
                      <a:pt x="29" y="56"/>
                      <a:pt x="109" y="0"/>
                      <a:pt x="193" y="14"/>
                    </a:cubicBezTo>
                  </a:path>
                </a:pathLst>
              </a:custGeom>
              <a:solidFill>
                <a:schemeClr val="l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0" name="Google Shape;1520;p97"/>
              <p:cNvSpPr/>
              <p:nvPr/>
            </p:nvSpPr>
            <p:spPr>
              <a:xfrm>
                <a:off x="8242682" y="3643184"/>
                <a:ext cx="334606" cy="872994"/>
              </a:xfrm>
              <a:custGeom>
                <a:avLst/>
                <a:gdLst/>
                <a:ahLst/>
                <a:cxnLst/>
                <a:rect l="l" t="t" r="r" b="b"/>
                <a:pathLst>
                  <a:path w="689" h="1795" extrusionOk="0">
                    <a:moveTo>
                      <a:pt x="688" y="259"/>
                    </a:moveTo>
                    <a:lnTo>
                      <a:pt x="461" y="1591"/>
                    </a:lnTo>
                    <a:cubicBezTo>
                      <a:pt x="440" y="1712"/>
                      <a:pt x="324" y="1794"/>
                      <a:pt x="203" y="1773"/>
                    </a:cubicBezTo>
                    <a:cubicBezTo>
                      <a:pt x="83" y="1753"/>
                      <a:pt x="0" y="1637"/>
                      <a:pt x="21" y="1516"/>
                    </a:cubicBezTo>
                    <a:lnTo>
                      <a:pt x="279" y="0"/>
                    </a:lnTo>
                    <a:cubicBezTo>
                      <a:pt x="338" y="6"/>
                      <a:pt x="395" y="26"/>
                      <a:pt x="445" y="60"/>
                    </a:cubicBezTo>
                    <a:cubicBezTo>
                      <a:pt x="520" y="110"/>
                      <a:pt x="582" y="178"/>
                      <a:pt x="652" y="233"/>
                    </a:cubicBezTo>
                    <a:cubicBezTo>
                      <a:pt x="664" y="242"/>
                      <a:pt x="676" y="250"/>
                      <a:pt x="688" y="259"/>
                    </a:cubicBezTo>
                  </a:path>
                </a:pathLst>
              </a:custGeom>
              <a:solidFill>
                <a:schemeClr val="l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1" name="Google Shape;1521;p97"/>
              <p:cNvSpPr/>
              <p:nvPr/>
            </p:nvSpPr>
            <p:spPr>
              <a:xfrm>
                <a:off x="8401405" y="3023292"/>
                <a:ext cx="223070" cy="223075"/>
              </a:xfrm>
              <a:custGeom>
                <a:avLst/>
                <a:gdLst/>
                <a:ahLst/>
                <a:cxnLst/>
                <a:rect l="l" t="t" r="r" b="b"/>
                <a:pathLst>
                  <a:path w="458" h="458" extrusionOk="0">
                    <a:moveTo>
                      <a:pt x="264" y="19"/>
                    </a:moveTo>
                    <a:cubicBezTo>
                      <a:pt x="380" y="39"/>
                      <a:pt x="457" y="148"/>
                      <a:pt x="438" y="264"/>
                    </a:cubicBezTo>
                    <a:cubicBezTo>
                      <a:pt x="418" y="379"/>
                      <a:pt x="309" y="457"/>
                      <a:pt x="193" y="437"/>
                    </a:cubicBezTo>
                    <a:cubicBezTo>
                      <a:pt x="77" y="418"/>
                      <a:pt x="0" y="308"/>
                      <a:pt x="20" y="192"/>
                    </a:cubicBezTo>
                    <a:cubicBezTo>
                      <a:pt x="39" y="77"/>
                      <a:pt x="149" y="0"/>
                      <a:pt x="264" y="19"/>
                    </a:cubicBezTo>
                  </a:path>
                </a:pathLst>
              </a:custGeom>
              <a:solidFill>
                <a:schemeClr val="l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2" name="Google Shape;1522;p97"/>
              <p:cNvSpPr/>
              <p:nvPr/>
            </p:nvSpPr>
            <p:spPr>
              <a:xfrm>
                <a:off x="8354217" y="3368630"/>
                <a:ext cx="336749" cy="68638"/>
              </a:xfrm>
              <a:custGeom>
                <a:avLst/>
                <a:gdLst/>
                <a:ahLst/>
                <a:cxnLst/>
                <a:rect l="l" t="t" r="r" b="b"/>
                <a:pathLst>
                  <a:path w="693" h="141" extrusionOk="0">
                    <a:moveTo>
                      <a:pt x="678" y="140"/>
                    </a:moveTo>
                    <a:cubicBezTo>
                      <a:pt x="677" y="140"/>
                      <a:pt x="676" y="140"/>
                      <a:pt x="676" y="140"/>
                    </a:cubicBezTo>
                    <a:lnTo>
                      <a:pt x="12" y="27"/>
                    </a:lnTo>
                    <a:cubicBezTo>
                      <a:pt x="5" y="26"/>
                      <a:pt x="0" y="19"/>
                      <a:pt x="1" y="12"/>
                    </a:cubicBezTo>
                    <a:cubicBezTo>
                      <a:pt x="2" y="5"/>
                      <a:pt x="9" y="0"/>
                      <a:pt x="16" y="1"/>
                    </a:cubicBezTo>
                    <a:lnTo>
                      <a:pt x="680" y="114"/>
                    </a:lnTo>
                    <a:cubicBezTo>
                      <a:pt x="687" y="115"/>
                      <a:pt x="692" y="122"/>
                      <a:pt x="691" y="130"/>
                    </a:cubicBezTo>
                    <a:cubicBezTo>
                      <a:pt x="690" y="136"/>
                      <a:pt x="684" y="140"/>
                      <a:pt x="678" y="140"/>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3" name="Google Shape;1523;p97"/>
              <p:cNvSpPr/>
              <p:nvPr/>
            </p:nvSpPr>
            <p:spPr>
              <a:xfrm>
                <a:off x="8435724" y="3061902"/>
                <a:ext cx="83650" cy="102958"/>
              </a:xfrm>
              <a:custGeom>
                <a:avLst/>
                <a:gdLst/>
                <a:ahLst/>
                <a:cxnLst/>
                <a:rect l="l" t="t" r="r" b="b"/>
                <a:pathLst>
                  <a:path w="172" h="212" extrusionOk="0">
                    <a:moveTo>
                      <a:pt x="20" y="211"/>
                    </a:moveTo>
                    <a:cubicBezTo>
                      <a:pt x="14" y="211"/>
                      <a:pt x="8" y="206"/>
                      <a:pt x="7" y="199"/>
                    </a:cubicBezTo>
                    <a:cubicBezTo>
                      <a:pt x="0" y="154"/>
                      <a:pt x="12" y="106"/>
                      <a:pt x="40" y="69"/>
                    </a:cubicBezTo>
                    <a:cubicBezTo>
                      <a:pt x="68" y="32"/>
                      <a:pt x="110" y="7"/>
                      <a:pt x="156" y="1"/>
                    </a:cubicBezTo>
                    <a:cubicBezTo>
                      <a:pt x="163" y="0"/>
                      <a:pt x="169" y="5"/>
                      <a:pt x="170" y="12"/>
                    </a:cubicBezTo>
                    <a:cubicBezTo>
                      <a:pt x="171" y="19"/>
                      <a:pt x="166" y="26"/>
                      <a:pt x="159" y="27"/>
                    </a:cubicBezTo>
                    <a:cubicBezTo>
                      <a:pt x="121" y="32"/>
                      <a:pt x="84" y="54"/>
                      <a:pt x="61" y="85"/>
                    </a:cubicBezTo>
                    <a:cubicBezTo>
                      <a:pt x="38" y="116"/>
                      <a:pt x="28" y="157"/>
                      <a:pt x="33" y="195"/>
                    </a:cubicBezTo>
                    <a:cubicBezTo>
                      <a:pt x="35" y="203"/>
                      <a:pt x="30" y="209"/>
                      <a:pt x="22" y="210"/>
                    </a:cubicBezTo>
                    <a:cubicBezTo>
                      <a:pt x="22" y="210"/>
                      <a:pt x="21" y="211"/>
                      <a:pt x="20" y="211"/>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4" name="Google Shape;1524;p97"/>
              <p:cNvSpPr/>
              <p:nvPr/>
            </p:nvSpPr>
            <p:spPr>
              <a:xfrm>
                <a:off x="8630909" y="2892449"/>
                <a:ext cx="62201" cy="70783"/>
              </a:xfrm>
              <a:custGeom>
                <a:avLst/>
                <a:gdLst/>
                <a:ahLst/>
                <a:cxnLst/>
                <a:rect l="l" t="t" r="r" b="b"/>
                <a:pathLst>
                  <a:path w="130" h="146" extrusionOk="0">
                    <a:moveTo>
                      <a:pt x="14" y="145"/>
                    </a:moveTo>
                    <a:cubicBezTo>
                      <a:pt x="14" y="145"/>
                      <a:pt x="13" y="145"/>
                      <a:pt x="12" y="145"/>
                    </a:cubicBezTo>
                    <a:cubicBezTo>
                      <a:pt x="5" y="143"/>
                      <a:pt x="0" y="136"/>
                      <a:pt x="2" y="129"/>
                    </a:cubicBezTo>
                    <a:cubicBezTo>
                      <a:pt x="14" y="72"/>
                      <a:pt x="55" y="24"/>
                      <a:pt x="110" y="3"/>
                    </a:cubicBezTo>
                    <a:cubicBezTo>
                      <a:pt x="116" y="0"/>
                      <a:pt x="124" y="3"/>
                      <a:pt x="127" y="10"/>
                    </a:cubicBezTo>
                    <a:cubicBezTo>
                      <a:pt x="129" y="17"/>
                      <a:pt x="126" y="25"/>
                      <a:pt x="119" y="27"/>
                    </a:cubicBezTo>
                    <a:cubicBezTo>
                      <a:pt x="74" y="45"/>
                      <a:pt x="38" y="87"/>
                      <a:pt x="27" y="135"/>
                    </a:cubicBezTo>
                    <a:cubicBezTo>
                      <a:pt x="26" y="141"/>
                      <a:pt x="21" y="145"/>
                      <a:pt x="14" y="14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5" name="Google Shape;1525;p97"/>
              <p:cNvSpPr/>
              <p:nvPr/>
            </p:nvSpPr>
            <p:spPr>
              <a:xfrm>
                <a:off x="8270565" y="3690373"/>
                <a:ext cx="135128" cy="720708"/>
              </a:xfrm>
              <a:custGeom>
                <a:avLst/>
                <a:gdLst/>
                <a:ahLst/>
                <a:cxnLst/>
                <a:rect l="l" t="t" r="r" b="b"/>
                <a:pathLst>
                  <a:path w="278" h="1482" extrusionOk="0">
                    <a:moveTo>
                      <a:pt x="14" y="1481"/>
                    </a:moveTo>
                    <a:cubicBezTo>
                      <a:pt x="14" y="1481"/>
                      <a:pt x="13" y="1481"/>
                      <a:pt x="12" y="1481"/>
                    </a:cubicBezTo>
                    <a:cubicBezTo>
                      <a:pt x="5" y="1480"/>
                      <a:pt x="0" y="1473"/>
                      <a:pt x="1" y="1466"/>
                    </a:cubicBezTo>
                    <a:lnTo>
                      <a:pt x="249" y="12"/>
                    </a:lnTo>
                    <a:cubicBezTo>
                      <a:pt x="250" y="5"/>
                      <a:pt x="257" y="0"/>
                      <a:pt x="264" y="1"/>
                    </a:cubicBezTo>
                    <a:cubicBezTo>
                      <a:pt x="272" y="3"/>
                      <a:pt x="277" y="10"/>
                      <a:pt x="275" y="17"/>
                    </a:cubicBezTo>
                    <a:lnTo>
                      <a:pt x="27" y="1470"/>
                    </a:lnTo>
                    <a:cubicBezTo>
                      <a:pt x="26" y="1477"/>
                      <a:pt x="21" y="1481"/>
                      <a:pt x="14" y="1481"/>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6" name="Google Shape;1526;p97"/>
              <p:cNvSpPr/>
              <p:nvPr/>
            </p:nvSpPr>
            <p:spPr>
              <a:xfrm>
                <a:off x="8283435" y="4346729"/>
                <a:ext cx="79361" cy="21449"/>
              </a:xfrm>
              <a:custGeom>
                <a:avLst/>
                <a:gdLst/>
                <a:ahLst/>
                <a:cxnLst/>
                <a:rect l="l" t="t" r="r" b="b"/>
                <a:pathLst>
                  <a:path w="164" h="46" extrusionOk="0">
                    <a:moveTo>
                      <a:pt x="149" y="45"/>
                    </a:moveTo>
                    <a:cubicBezTo>
                      <a:pt x="148" y="45"/>
                      <a:pt x="148" y="45"/>
                      <a:pt x="147" y="45"/>
                    </a:cubicBezTo>
                    <a:lnTo>
                      <a:pt x="13" y="27"/>
                    </a:lnTo>
                    <a:cubicBezTo>
                      <a:pt x="5" y="26"/>
                      <a:pt x="0" y="19"/>
                      <a:pt x="1" y="12"/>
                    </a:cubicBezTo>
                    <a:cubicBezTo>
                      <a:pt x="2" y="5"/>
                      <a:pt x="9" y="0"/>
                      <a:pt x="16" y="1"/>
                    </a:cubicBezTo>
                    <a:lnTo>
                      <a:pt x="151" y="19"/>
                    </a:lnTo>
                    <a:cubicBezTo>
                      <a:pt x="158" y="20"/>
                      <a:pt x="163" y="26"/>
                      <a:pt x="162" y="34"/>
                    </a:cubicBezTo>
                    <a:cubicBezTo>
                      <a:pt x="161" y="40"/>
                      <a:pt x="155" y="45"/>
                      <a:pt x="149" y="4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7" name="Google Shape;1527;p97"/>
              <p:cNvSpPr/>
              <p:nvPr/>
            </p:nvSpPr>
            <p:spPr>
              <a:xfrm>
                <a:off x="8317753" y="4230902"/>
                <a:ext cx="72927" cy="30029"/>
              </a:xfrm>
              <a:custGeom>
                <a:avLst/>
                <a:gdLst/>
                <a:ahLst/>
                <a:cxnLst/>
                <a:rect l="l" t="t" r="r" b="b"/>
                <a:pathLst>
                  <a:path w="149" h="61" extrusionOk="0">
                    <a:moveTo>
                      <a:pt x="133" y="60"/>
                    </a:moveTo>
                    <a:cubicBezTo>
                      <a:pt x="132" y="60"/>
                      <a:pt x="131" y="60"/>
                      <a:pt x="130" y="59"/>
                    </a:cubicBezTo>
                    <a:lnTo>
                      <a:pt x="11" y="27"/>
                    </a:lnTo>
                    <a:cubicBezTo>
                      <a:pt x="4" y="26"/>
                      <a:pt x="0" y="18"/>
                      <a:pt x="2" y="11"/>
                    </a:cubicBezTo>
                    <a:cubicBezTo>
                      <a:pt x="4" y="4"/>
                      <a:pt x="11" y="0"/>
                      <a:pt x="18" y="2"/>
                    </a:cubicBezTo>
                    <a:lnTo>
                      <a:pt x="137" y="34"/>
                    </a:lnTo>
                    <a:cubicBezTo>
                      <a:pt x="144" y="36"/>
                      <a:pt x="148" y="43"/>
                      <a:pt x="146" y="50"/>
                    </a:cubicBezTo>
                    <a:cubicBezTo>
                      <a:pt x="145" y="56"/>
                      <a:pt x="139" y="60"/>
                      <a:pt x="133" y="60"/>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8" name="Google Shape;1528;p97"/>
              <p:cNvSpPr/>
              <p:nvPr/>
            </p:nvSpPr>
            <p:spPr>
              <a:xfrm>
                <a:off x="8328478" y="4074321"/>
                <a:ext cx="72927" cy="23594"/>
              </a:xfrm>
              <a:custGeom>
                <a:avLst/>
                <a:gdLst/>
                <a:ahLst/>
                <a:cxnLst/>
                <a:rect l="l" t="t" r="r" b="b"/>
                <a:pathLst>
                  <a:path w="150" h="49" extrusionOk="0">
                    <a:moveTo>
                      <a:pt x="135" y="48"/>
                    </a:moveTo>
                    <a:cubicBezTo>
                      <a:pt x="134" y="48"/>
                      <a:pt x="134" y="48"/>
                      <a:pt x="133" y="48"/>
                    </a:cubicBezTo>
                    <a:lnTo>
                      <a:pt x="12" y="28"/>
                    </a:lnTo>
                    <a:cubicBezTo>
                      <a:pt x="5" y="26"/>
                      <a:pt x="0" y="19"/>
                      <a:pt x="1" y="12"/>
                    </a:cubicBezTo>
                    <a:cubicBezTo>
                      <a:pt x="3" y="5"/>
                      <a:pt x="10" y="0"/>
                      <a:pt x="17" y="2"/>
                    </a:cubicBezTo>
                    <a:lnTo>
                      <a:pt x="137" y="22"/>
                    </a:lnTo>
                    <a:cubicBezTo>
                      <a:pt x="145" y="23"/>
                      <a:pt x="149" y="30"/>
                      <a:pt x="148" y="37"/>
                    </a:cubicBezTo>
                    <a:cubicBezTo>
                      <a:pt x="147" y="44"/>
                      <a:pt x="142" y="48"/>
                      <a:pt x="135" y="48"/>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29" name="Google Shape;1529;p97"/>
              <p:cNvSpPr/>
              <p:nvPr/>
            </p:nvSpPr>
            <p:spPr>
              <a:xfrm>
                <a:off x="8358507" y="3932754"/>
                <a:ext cx="70781" cy="27884"/>
              </a:xfrm>
              <a:custGeom>
                <a:avLst/>
                <a:gdLst/>
                <a:ahLst/>
                <a:cxnLst/>
                <a:rect l="l" t="t" r="r" b="b"/>
                <a:pathLst>
                  <a:path w="145" h="56" extrusionOk="0">
                    <a:moveTo>
                      <a:pt x="129" y="55"/>
                    </a:moveTo>
                    <a:cubicBezTo>
                      <a:pt x="128" y="55"/>
                      <a:pt x="127" y="55"/>
                      <a:pt x="126" y="55"/>
                    </a:cubicBezTo>
                    <a:lnTo>
                      <a:pt x="11" y="28"/>
                    </a:lnTo>
                    <a:cubicBezTo>
                      <a:pt x="4" y="26"/>
                      <a:pt x="0" y="19"/>
                      <a:pt x="2" y="12"/>
                    </a:cubicBezTo>
                    <a:cubicBezTo>
                      <a:pt x="3" y="5"/>
                      <a:pt x="10" y="0"/>
                      <a:pt x="17" y="2"/>
                    </a:cubicBezTo>
                    <a:lnTo>
                      <a:pt x="133" y="29"/>
                    </a:lnTo>
                    <a:cubicBezTo>
                      <a:pt x="140" y="31"/>
                      <a:pt x="144" y="38"/>
                      <a:pt x="142" y="45"/>
                    </a:cubicBezTo>
                    <a:cubicBezTo>
                      <a:pt x="141" y="51"/>
                      <a:pt x="135" y="55"/>
                      <a:pt x="129" y="5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30" name="Google Shape;1530;p97"/>
              <p:cNvSpPr/>
              <p:nvPr/>
            </p:nvSpPr>
            <p:spPr>
              <a:xfrm>
                <a:off x="8379956" y="3806200"/>
                <a:ext cx="68637" cy="27884"/>
              </a:xfrm>
              <a:custGeom>
                <a:avLst/>
                <a:gdLst/>
                <a:ahLst/>
                <a:cxnLst/>
                <a:rect l="l" t="t" r="r" b="b"/>
                <a:pathLst>
                  <a:path w="141" h="57" extrusionOk="0">
                    <a:moveTo>
                      <a:pt x="125" y="56"/>
                    </a:moveTo>
                    <a:cubicBezTo>
                      <a:pt x="124" y="56"/>
                      <a:pt x="123" y="56"/>
                      <a:pt x="122" y="56"/>
                    </a:cubicBezTo>
                    <a:lnTo>
                      <a:pt x="11" y="28"/>
                    </a:lnTo>
                    <a:cubicBezTo>
                      <a:pt x="4" y="26"/>
                      <a:pt x="0" y="19"/>
                      <a:pt x="2" y="12"/>
                    </a:cubicBezTo>
                    <a:cubicBezTo>
                      <a:pt x="4" y="5"/>
                      <a:pt x="11" y="0"/>
                      <a:pt x="18" y="2"/>
                    </a:cubicBezTo>
                    <a:lnTo>
                      <a:pt x="128" y="30"/>
                    </a:lnTo>
                    <a:cubicBezTo>
                      <a:pt x="136" y="32"/>
                      <a:pt x="140" y="39"/>
                      <a:pt x="138" y="46"/>
                    </a:cubicBezTo>
                    <a:cubicBezTo>
                      <a:pt x="137" y="52"/>
                      <a:pt x="131" y="56"/>
                      <a:pt x="125" y="56"/>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grpSp>
        <p:sp>
          <p:nvSpPr>
            <p:cNvPr id="1531" name="Google Shape;1531;p97"/>
            <p:cNvSpPr/>
            <p:nvPr/>
          </p:nvSpPr>
          <p:spPr>
            <a:xfrm>
              <a:off x="7466150" y="3364025"/>
              <a:ext cx="274636" cy="430211"/>
            </a:xfrm>
            <a:custGeom>
              <a:avLst/>
              <a:gdLst/>
              <a:ahLst/>
              <a:cxnLst/>
              <a:rect l="l" t="t" r="r" b="b"/>
              <a:pathLst>
                <a:path w="762" h="1197" extrusionOk="0">
                  <a:moveTo>
                    <a:pt x="612" y="45"/>
                  </a:moveTo>
                  <a:cubicBezTo>
                    <a:pt x="714" y="90"/>
                    <a:pt x="761" y="210"/>
                    <a:pt x="716" y="312"/>
                  </a:cubicBezTo>
                  <a:lnTo>
                    <a:pt x="465" y="882"/>
                  </a:lnTo>
                  <a:cubicBezTo>
                    <a:pt x="433" y="955"/>
                    <a:pt x="347" y="988"/>
                    <a:pt x="274" y="956"/>
                  </a:cubicBezTo>
                  <a:cubicBezTo>
                    <a:pt x="201" y="924"/>
                    <a:pt x="168" y="838"/>
                    <a:pt x="200" y="765"/>
                  </a:cubicBezTo>
                  <a:lnTo>
                    <a:pt x="418" y="269"/>
                  </a:lnTo>
                  <a:cubicBezTo>
                    <a:pt x="424" y="257"/>
                    <a:pt x="439" y="251"/>
                    <a:pt x="451" y="257"/>
                  </a:cubicBezTo>
                  <a:cubicBezTo>
                    <a:pt x="464" y="262"/>
                    <a:pt x="470" y="277"/>
                    <a:pt x="464" y="290"/>
                  </a:cubicBezTo>
                  <a:lnTo>
                    <a:pt x="246" y="785"/>
                  </a:lnTo>
                  <a:cubicBezTo>
                    <a:pt x="225" y="833"/>
                    <a:pt x="247" y="889"/>
                    <a:pt x="295" y="910"/>
                  </a:cubicBezTo>
                  <a:cubicBezTo>
                    <a:pt x="342" y="931"/>
                    <a:pt x="398" y="909"/>
                    <a:pt x="419" y="861"/>
                  </a:cubicBezTo>
                  <a:lnTo>
                    <a:pt x="670" y="292"/>
                  </a:lnTo>
                  <a:cubicBezTo>
                    <a:pt x="704" y="215"/>
                    <a:pt x="669" y="125"/>
                    <a:pt x="592" y="91"/>
                  </a:cubicBezTo>
                  <a:cubicBezTo>
                    <a:pt x="515" y="58"/>
                    <a:pt x="425" y="93"/>
                    <a:pt x="391" y="169"/>
                  </a:cubicBezTo>
                  <a:lnTo>
                    <a:pt x="102" y="827"/>
                  </a:lnTo>
                  <a:cubicBezTo>
                    <a:pt x="57" y="929"/>
                    <a:pt x="103" y="1049"/>
                    <a:pt x="205" y="1093"/>
                  </a:cubicBezTo>
                  <a:cubicBezTo>
                    <a:pt x="307" y="1138"/>
                    <a:pt x="427" y="1092"/>
                    <a:pt x="472" y="990"/>
                  </a:cubicBezTo>
                  <a:lnTo>
                    <a:pt x="510" y="902"/>
                  </a:lnTo>
                  <a:lnTo>
                    <a:pt x="676" y="526"/>
                  </a:lnTo>
                  <a:cubicBezTo>
                    <a:pt x="681" y="513"/>
                    <a:pt x="696" y="507"/>
                    <a:pt x="709" y="513"/>
                  </a:cubicBezTo>
                  <a:cubicBezTo>
                    <a:pt x="722" y="518"/>
                    <a:pt x="727" y="533"/>
                    <a:pt x="722" y="546"/>
                  </a:cubicBezTo>
                  <a:lnTo>
                    <a:pt x="518" y="1010"/>
                  </a:lnTo>
                  <a:cubicBezTo>
                    <a:pt x="462" y="1138"/>
                    <a:pt x="312" y="1196"/>
                    <a:pt x="185" y="1139"/>
                  </a:cubicBezTo>
                  <a:cubicBezTo>
                    <a:pt x="58" y="1083"/>
                    <a:pt x="0" y="934"/>
                    <a:pt x="56" y="807"/>
                  </a:cubicBezTo>
                  <a:lnTo>
                    <a:pt x="345" y="149"/>
                  </a:lnTo>
                  <a:cubicBezTo>
                    <a:pt x="390" y="47"/>
                    <a:pt x="510" y="0"/>
                    <a:pt x="612" y="45"/>
                  </a:cubicBezTo>
                </a:path>
              </a:pathLst>
            </a:custGeom>
            <a:solidFill>
              <a:schemeClr val="accent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grpSp>
          <p:nvGrpSpPr>
            <p:cNvPr id="1532" name="Google Shape;1532;p97"/>
            <p:cNvGrpSpPr/>
            <p:nvPr/>
          </p:nvGrpSpPr>
          <p:grpSpPr>
            <a:xfrm rot="10800000">
              <a:off x="7666920" y="2560318"/>
              <a:ext cx="311529" cy="578250"/>
              <a:chOff x="1196975" y="5856287"/>
              <a:chExt cx="231775" cy="430213"/>
            </a:xfrm>
          </p:grpSpPr>
          <p:sp>
            <p:nvSpPr>
              <p:cNvPr id="1533" name="Google Shape;1533;p9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34" name="Google Shape;1534;p9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35" name="Google Shape;1535;p9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36" name="Google Shape;1536;p9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37" name="Google Shape;1537;p9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38" name="Google Shape;1538;p9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39" name="Google Shape;1539;p9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grpSp>
        <p:grpSp>
          <p:nvGrpSpPr>
            <p:cNvPr id="1540" name="Google Shape;1540;p97"/>
            <p:cNvGrpSpPr/>
            <p:nvPr/>
          </p:nvGrpSpPr>
          <p:grpSpPr>
            <a:xfrm rot="-5400000">
              <a:off x="5296295" y="3865243"/>
              <a:ext cx="311529" cy="578250"/>
              <a:chOff x="1196975" y="5856287"/>
              <a:chExt cx="231775" cy="430213"/>
            </a:xfrm>
          </p:grpSpPr>
          <p:sp>
            <p:nvSpPr>
              <p:cNvPr id="1541" name="Google Shape;1541;p9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42" name="Google Shape;1542;p9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43" name="Google Shape;1543;p9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44" name="Google Shape;1544;p9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45" name="Google Shape;1545;p9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46" name="Google Shape;1546;p9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47" name="Google Shape;1547;p9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grpSp>
        <p:grpSp>
          <p:nvGrpSpPr>
            <p:cNvPr id="1548" name="Google Shape;1548;p97"/>
            <p:cNvGrpSpPr/>
            <p:nvPr/>
          </p:nvGrpSpPr>
          <p:grpSpPr>
            <a:xfrm>
              <a:off x="5871694" y="1249919"/>
              <a:ext cx="2283778" cy="3087513"/>
              <a:chOff x="5871694" y="1249919"/>
              <a:chExt cx="2283778" cy="3087513"/>
            </a:xfrm>
          </p:grpSpPr>
          <p:sp>
            <p:nvSpPr>
              <p:cNvPr id="1549" name="Google Shape;1549;p97"/>
              <p:cNvSpPr/>
              <p:nvPr/>
            </p:nvSpPr>
            <p:spPr>
              <a:xfrm>
                <a:off x="6968132" y="328855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50" name="Google Shape;1550;p97"/>
              <p:cNvSpPr/>
              <p:nvPr/>
            </p:nvSpPr>
            <p:spPr>
              <a:xfrm>
                <a:off x="5871694" y="1249919"/>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lt2"/>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sp>
            <p:nvSpPr>
              <p:cNvPr id="1551" name="Google Shape;1551;p97"/>
              <p:cNvSpPr/>
              <p:nvPr/>
            </p:nvSpPr>
            <p:spPr>
              <a:xfrm>
                <a:off x="7926821" y="40916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43325" tIns="21650" rIns="43325" bIns="21650" anchor="ctr" anchorCtr="0">
                <a:noAutofit/>
              </a:bodyPr>
              <a:lstStyle/>
              <a:p>
                <a:pPr marL="0" marR="0" lvl="0" indent="0" algn="l" rtl="0">
                  <a:lnSpc>
                    <a:spcPct val="93000"/>
                  </a:lnSpc>
                  <a:spcBef>
                    <a:spcPts val="0"/>
                  </a:spcBef>
                  <a:spcAft>
                    <a:spcPts val="0"/>
                  </a:spcAft>
                  <a:buNone/>
                </a:pPr>
                <a:endParaRPr sz="853" b="0" i="0" u="none">
                  <a:solidFill>
                    <a:srgbClr val="000000"/>
                  </a:solidFill>
                  <a:latin typeface="Arial"/>
                  <a:ea typeface="Arial"/>
                  <a:cs typeface="Arial"/>
                  <a:sym typeface="Arial"/>
                </a:endParaRPr>
              </a:p>
            </p:txBody>
          </p:sp>
        </p:grpSp>
      </p:grpSp>
      <p:sp>
        <p:nvSpPr>
          <p:cNvPr id="1552" name="Google Shape;1552;p97"/>
          <p:cNvSpPr txBox="1"/>
          <p:nvPr/>
        </p:nvSpPr>
        <p:spPr>
          <a:xfrm>
            <a:off x="571250" y="350198"/>
            <a:ext cx="7544400" cy="6324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 sz="4109">
                <a:solidFill>
                  <a:srgbClr val="00196E"/>
                </a:solidFill>
                <a:latin typeface="Playfair Display"/>
                <a:ea typeface="Playfair Display"/>
                <a:cs typeface="Playfair Display"/>
                <a:sym typeface="Playfair Display"/>
              </a:rPr>
              <a:t>The Authoritarian Playbook</a:t>
            </a:r>
            <a:endParaRPr sz="639"/>
          </a:p>
        </p:txBody>
      </p:sp>
      <p:cxnSp>
        <p:nvCxnSpPr>
          <p:cNvPr id="1553" name="Google Shape;1553;p97"/>
          <p:cNvCxnSpPr/>
          <p:nvPr/>
        </p:nvCxnSpPr>
        <p:spPr>
          <a:xfrm>
            <a:off x="5841867" y="4369795"/>
            <a:ext cx="1186800" cy="0"/>
          </a:xfrm>
          <a:prstGeom prst="straightConnector1">
            <a:avLst/>
          </a:prstGeom>
          <a:noFill/>
          <a:ln w="17400" cap="flat" cmpd="sng">
            <a:solidFill>
              <a:srgbClr val="00196E"/>
            </a:solidFill>
            <a:prstDash val="dot"/>
            <a:round/>
            <a:headEnd type="none" w="sm" len="sm"/>
            <a:tailEnd type="none" w="sm" len="sm"/>
          </a:ln>
        </p:spPr>
      </p:cxnSp>
      <p:cxnSp>
        <p:nvCxnSpPr>
          <p:cNvPr id="1554" name="Google Shape;1554;p97"/>
          <p:cNvCxnSpPr/>
          <p:nvPr/>
        </p:nvCxnSpPr>
        <p:spPr>
          <a:xfrm>
            <a:off x="1867056" y="4369795"/>
            <a:ext cx="1186800" cy="0"/>
          </a:xfrm>
          <a:prstGeom prst="straightConnector1">
            <a:avLst/>
          </a:prstGeom>
          <a:noFill/>
          <a:ln w="17400" cap="flat" cmpd="sng">
            <a:solidFill>
              <a:srgbClr val="00196E"/>
            </a:solidFill>
            <a:prstDash val="dot"/>
            <a:round/>
            <a:headEnd type="none" w="sm" len="sm"/>
            <a:tailEnd type="none" w="sm" len="sm"/>
          </a:ln>
        </p:spPr>
      </p:cxnSp>
      <p:sp>
        <p:nvSpPr>
          <p:cNvPr id="1555" name="Google Shape;1555;p97"/>
          <p:cNvSpPr/>
          <p:nvPr/>
        </p:nvSpPr>
        <p:spPr>
          <a:xfrm>
            <a:off x="4510601" y="2322236"/>
            <a:ext cx="2365500" cy="1005300"/>
          </a:xfrm>
          <a:prstGeom prst="roundRect">
            <a:avLst>
              <a:gd name="adj" fmla="val 11575"/>
            </a:avLst>
          </a:prstGeom>
          <a:solidFill>
            <a:srgbClr val="564973"/>
          </a:solidFill>
          <a:ln w="4350" cap="flat" cmpd="sng">
            <a:solidFill>
              <a:srgbClr val="564973"/>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56" name="Google Shape;1556;p97"/>
          <p:cNvSpPr/>
          <p:nvPr/>
        </p:nvSpPr>
        <p:spPr>
          <a:xfrm>
            <a:off x="4510601" y="1152244"/>
            <a:ext cx="2365500" cy="1005300"/>
          </a:xfrm>
          <a:prstGeom prst="roundRect">
            <a:avLst>
              <a:gd name="adj" fmla="val 11064"/>
            </a:avLst>
          </a:prstGeom>
          <a:solidFill>
            <a:srgbClr val="2F263D"/>
          </a:solidFill>
          <a:ln w="4350" cap="flat" cmpd="sng">
            <a:solidFill>
              <a:srgbClr val="2F263D"/>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57" name="Google Shape;1557;p97"/>
          <p:cNvSpPr/>
          <p:nvPr/>
        </p:nvSpPr>
        <p:spPr>
          <a:xfrm>
            <a:off x="1546203" y="2322130"/>
            <a:ext cx="2365500" cy="1005300"/>
          </a:xfrm>
          <a:prstGeom prst="roundRect">
            <a:avLst>
              <a:gd name="adj" fmla="val 12107"/>
            </a:avLst>
          </a:prstGeom>
          <a:solidFill>
            <a:srgbClr val="E06666"/>
          </a:solidFill>
          <a:ln w="4350" cap="flat" cmpd="sng">
            <a:solidFill>
              <a:srgbClr val="E06666"/>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58" name="Google Shape;1558;p97"/>
          <p:cNvSpPr/>
          <p:nvPr/>
        </p:nvSpPr>
        <p:spPr>
          <a:xfrm>
            <a:off x="1546203" y="1152244"/>
            <a:ext cx="2365500" cy="1005300"/>
          </a:xfrm>
          <a:prstGeom prst="roundRect">
            <a:avLst>
              <a:gd name="adj" fmla="val 11598"/>
            </a:avLst>
          </a:prstGeom>
          <a:solidFill>
            <a:srgbClr val="CC4125"/>
          </a:solidFill>
          <a:ln w="4350" cap="flat" cmpd="sng">
            <a:solidFill>
              <a:srgbClr val="CC4125"/>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59" name="Google Shape;1559;p97"/>
          <p:cNvSpPr txBox="1"/>
          <p:nvPr/>
        </p:nvSpPr>
        <p:spPr>
          <a:xfrm>
            <a:off x="4593456" y="1457330"/>
            <a:ext cx="1927200" cy="391200"/>
          </a:xfrm>
          <a:prstGeom prst="rect">
            <a:avLst/>
          </a:prstGeom>
          <a:noFill/>
          <a:ln>
            <a:noFill/>
          </a:ln>
        </p:spPr>
        <p:txBody>
          <a:bodyPr spcFirstLastPara="1" wrap="square" lIns="41750" tIns="41750" rIns="41750" bIns="41750" anchor="ctr" anchorCtr="0">
            <a:noAutofit/>
          </a:bodyPr>
          <a:lstStyle/>
          <a:p>
            <a:pPr marL="0" lvl="0" indent="0" algn="ctr" rtl="0">
              <a:spcBef>
                <a:spcPts val="0"/>
              </a:spcBef>
              <a:spcAft>
                <a:spcPts val="0"/>
              </a:spcAft>
              <a:buNone/>
            </a:pPr>
            <a:r>
              <a:rPr lang="en" sz="1598">
                <a:solidFill>
                  <a:srgbClr val="FFFFFF"/>
                </a:solidFill>
                <a:latin typeface="Anton"/>
                <a:ea typeface="Anton"/>
                <a:cs typeface="Anton"/>
                <a:sym typeface="Anton"/>
              </a:rPr>
              <a:t>Deploy Military Domestically</a:t>
            </a:r>
            <a:endParaRPr sz="1598">
              <a:solidFill>
                <a:srgbClr val="FFFFFF"/>
              </a:solidFill>
              <a:latin typeface="Anton"/>
              <a:ea typeface="Anton"/>
              <a:cs typeface="Anton"/>
              <a:sym typeface="Anton"/>
            </a:endParaRPr>
          </a:p>
        </p:txBody>
      </p:sp>
      <p:sp>
        <p:nvSpPr>
          <p:cNvPr id="1560" name="Google Shape;1560;p97"/>
          <p:cNvSpPr txBox="1"/>
          <p:nvPr/>
        </p:nvSpPr>
        <p:spPr>
          <a:xfrm>
            <a:off x="4593295" y="2636963"/>
            <a:ext cx="1927200" cy="391200"/>
          </a:xfrm>
          <a:prstGeom prst="rect">
            <a:avLst/>
          </a:prstGeom>
          <a:noFill/>
          <a:ln>
            <a:noFill/>
          </a:ln>
        </p:spPr>
        <p:txBody>
          <a:bodyPr spcFirstLastPara="1" wrap="square" lIns="41750" tIns="41750" rIns="41750" bIns="41750" anchor="ctr" anchorCtr="0">
            <a:noAutofit/>
          </a:bodyPr>
          <a:lstStyle/>
          <a:p>
            <a:pPr marL="0" lvl="0" indent="0" algn="ctr" rtl="0">
              <a:spcBef>
                <a:spcPts val="0"/>
              </a:spcBef>
              <a:spcAft>
                <a:spcPts val="0"/>
              </a:spcAft>
              <a:buNone/>
            </a:pPr>
            <a:r>
              <a:rPr lang="en" sz="1598">
                <a:solidFill>
                  <a:srgbClr val="FFFFFF"/>
                </a:solidFill>
                <a:latin typeface="Anton"/>
                <a:ea typeface="Anton"/>
                <a:cs typeface="Anton"/>
                <a:sym typeface="Anton"/>
              </a:rPr>
              <a:t>Federal Law Enforcement Overreach</a:t>
            </a:r>
            <a:endParaRPr sz="1598">
              <a:solidFill>
                <a:srgbClr val="FFFFFF"/>
              </a:solidFill>
              <a:latin typeface="Anton"/>
              <a:ea typeface="Anton"/>
              <a:cs typeface="Anton"/>
              <a:sym typeface="Anton"/>
            </a:endParaRPr>
          </a:p>
        </p:txBody>
      </p:sp>
      <p:sp>
        <p:nvSpPr>
          <p:cNvPr id="1561" name="Google Shape;1561;p97"/>
          <p:cNvSpPr txBox="1"/>
          <p:nvPr/>
        </p:nvSpPr>
        <p:spPr>
          <a:xfrm>
            <a:off x="1886621" y="1457288"/>
            <a:ext cx="1927200" cy="391200"/>
          </a:xfrm>
          <a:prstGeom prst="rect">
            <a:avLst/>
          </a:prstGeom>
          <a:noFill/>
          <a:ln>
            <a:noFill/>
          </a:ln>
        </p:spPr>
        <p:txBody>
          <a:bodyPr spcFirstLastPara="1" wrap="square" lIns="41750" tIns="41750" rIns="41750" bIns="41750" anchor="ctr" anchorCtr="0">
            <a:noAutofit/>
          </a:bodyPr>
          <a:lstStyle/>
          <a:p>
            <a:pPr marL="0" lvl="0" indent="0" algn="ctr" rtl="0">
              <a:spcBef>
                <a:spcPts val="0"/>
              </a:spcBef>
              <a:spcAft>
                <a:spcPts val="0"/>
              </a:spcAft>
              <a:buNone/>
            </a:pPr>
            <a:r>
              <a:rPr lang="en" sz="1598">
                <a:solidFill>
                  <a:srgbClr val="FFFFFF"/>
                </a:solidFill>
                <a:latin typeface="Anton"/>
                <a:ea typeface="Anton"/>
                <a:cs typeface="Anton"/>
                <a:sym typeface="Anton"/>
              </a:rPr>
              <a:t>Direct Investigations Against Critics</a:t>
            </a:r>
            <a:endParaRPr sz="1598">
              <a:solidFill>
                <a:srgbClr val="FFFFFF"/>
              </a:solidFill>
              <a:latin typeface="Anton"/>
              <a:ea typeface="Anton"/>
              <a:cs typeface="Anton"/>
              <a:sym typeface="Anton"/>
            </a:endParaRPr>
          </a:p>
        </p:txBody>
      </p:sp>
      <p:sp>
        <p:nvSpPr>
          <p:cNvPr id="1562" name="Google Shape;1562;p97"/>
          <p:cNvSpPr txBox="1"/>
          <p:nvPr/>
        </p:nvSpPr>
        <p:spPr>
          <a:xfrm>
            <a:off x="1886621" y="2627586"/>
            <a:ext cx="1927200" cy="391200"/>
          </a:xfrm>
          <a:prstGeom prst="rect">
            <a:avLst/>
          </a:prstGeom>
          <a:noFill/>
          <a:ln>
            <a:noFill/>
          </a:ln>
        </p:spPr>
        <p:txBody>
          <a:bodyPr spcFirstLastPara="1" wrap="square" lIns="41750" tIns="41750" rIns="41750" bIns="41750" anchor="ctr" anchorCtr="0">
            <a:noAutofit/>
          </a:bodyPr>
          <a:lstStyle/>
          <a:p>
            <a:pPr marL="0" lvl="0" indent="0" algn="ctr" rtl="0">
              <a:spcBef>
                <a:spcPts val="0"/>
              </a:spcBef>
              <a:spcAft>
                <a:spcPts val="0"/>
              </a:spcAft>
              <a:buNone/>
            </a:pPr>
            <a:r>
              <a:rPr lang="en" sz="1598">
                <a:solidFill>
                  <a:srgbClr val="FFFFFF"/>
                </a:solidFill>
                <a:latin typeface="Anton"/>
                <a:ea typeface="Anton"/>
                <a:cs typeface="Anton"/>
                <a:sym typeface="Anton"/>
              </a:rPr>
              <a:t>Give License to Lawbreaking</a:t>
            </a:r>
            <a:endParaRPr sz="1598">
              <a:solidFill>
                <a:srgbClr val="FFFFFF"/>
              </a:solidFill>
              <a:latin typeface="Anton"/>
              <a:ea typeface="Anton"/>
              <a:cs typeface="Anton"/>
              <a:sym typeface="Anton"/>
            </a:endParaRPr>
          </a:p>
        </p:txBody>
      </p:sp>
      <p:grpSp>
        <p:nvGrpSpPr>
          <p:cNvPr id="1563" name="Google Shape;1563;p97"/>
          <p:cNvGrpSpPr/>
          <p:nvPr/>
        </p:nvGrpSpPr>
        <p:grpSpPr>
          <a:xfrm>
            <a:off x="1037987" y="1284278"/>
            <a:ext cx="835220" cy="826156"/>
            <a:chOff x="892000" y="1770025"/>
            <a:chExt cx="974700" cy="974700"/>
          </a:xfrm>
        </p:grpSpPr>
        <p:sp>
          <p:nvSpPr>
            <p:cNvPr id="1564" name="Google Shape;1564;p97"/>
            <p:cNvSpPr/>
            <p:nvPr/>
          </p:nvSpPr>
          <p:spPr>
            <a:xfrm>
              <a:off x="892000" y="1770025"/>
              <a:ext cx="974700" cy="974700"/>
            </a:xfrm>
            <a:prstGeom prst="ellipse">
              <a:avLst/>
            </a:prstGeom>
            <a:solidFill>
              <a:srgbClr val="FFFFFF"/>
            </a:solidFill>
            <a:ln w="4350" cap="flat" cmpd="sng">
              <a:solidFill>
                <a:srgbClr val="FFFFFF"/>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nvGrpSpPr>
            <p:cNvPr id="1565" name="Google Shape;1565;p97"/>
            <p:cNvGrpSpPr/>
            <p:nvPr/>
          </p:nvGrpSpPr>
          <p:grpSpPr>
            <a:xfrm>
              <a:off x="1132675" y="1971113"/>
              <a:ext cx="493350" cy="572525"/>
              <a:chOff x="6754725" y="3189675"/>
              <a:chExt cx="493350" cy="572525"/>
            </a:xfrm>
          </p:grpSpPr>
          <p:sp>
            <p:nvSpPr>
              <p:cNvPr id="1566" name="Google Shape;1566;p97"/>
              <p:cNvSpPr/>
              <p:nvPr/>
            </p:nvSpPr>
            <p:spPr>
              <a:xfrm>
                <a:off x="6882725" y="3189675"/>
                <a:ext cx="237325" cy="109975"/>
              </a:xfrm>
              <a:custGeom>
                <a:avLst/>
                <a:gdLst/>
                <a:ahLst/>
                <a:cxnLst/>
                <a:rect l="l" t="t" r="r" b="b"/>
                <a:pathLst>
                  <a:path w="9493" h="4399" extrusionOk="0">
                    <a:moveTo>
                      <a:pt x="4747" y="0"/>
                    </a:moveTo>
                    <a:cubicBezTo>
                      <a:pt x="2240" y="0"/>
                      <a:pt x="188" y="1945"/>
                      <a:pt x="1" y="4398"/>
                    </a:cubicBezTo>
                    <a:lnTo>
                      <a:pt x="4167" y="4398"/>
                    </a:lnTo>
                    <a:cubicBezTo>
                      <a:pt x="4845" y="4398"/>
                      <a:pt x="5398" y="3863"/>
                      <a:pt x="5416" y="3194"/>
                    </a:cubicBezTo>
                    <a:cubicBezTo>
                      <a:pt x="5416" y="3176"/>
                      <a:pt x="5416" y="3167"/>
                      <a:pt x="5416" y="3149"/>
                    </a:cubicBezTo>
                    <a:lnTo>
                      <a:pt x="5416" y="3132"/>
                    </a:lnTo>
                    <a:lnTo>
                      <a:pt x="6763" y="3132"/>
                    </a:lnTo>
                    <a:lnTo>
                      <a:pt x="6763" y="3149"/>
                    </a:lnTo>
                    <a:cubicBezTo>
                      <a:pt x="6763" y="3167"/>
                      <a:pt x="6754" y="3176"/>
                      <a:pt x="6754" y="3194"/>
                    </a:cubicBezTo>
                    <a:cubicBezTo>
                      <a:pt x="6781" y="3863"/>
                      <a:pt x="7334" y="4398"/>
                      <a:pt x="8003" y="4398"/>
                    </a:cubicBezTo>
                    <a:lnTo>
                      <a:pt x="9493" y="4398"/>
                    </a:lnTo>
                    <a:cubicBezTo>
                      <a:pt x="9305" y="1945"/>
                      <a:pt x="7245" y="0"/>
                      <a:pt x="4747" y="0"/>
                    </a:cubicBezTo>
                    <a:close/>
                  </a:path>
                </a:pathLst>
              </a:custGeom>
              <a:solidFill>
                <a:srgbClr val="CC4125"/>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67" name="Google Shape;1567;p97"/>
              <p:cNvSpPr/>
              <p:nvPr/>
            </p:nvSpPr>
            <p:spPr>
              <a:xfrm>
                <a:off x="6936025" y="3489200"/>
                <a:ext cx="130725" cy="93475"/>
              </a:xfrm>
              <a:custGeom>
                <a:avLst/>
                <a:gdLst/>
                <a:ahLst/>
                <a:cxnLst/>
                <a:rect l="l" t="t" r="r" b="b"/>
                <a:pathLst>
                  <a:path w="5229" h="3739" extrusionOk="0">
                    <a:moveTo>
                      <a:pt x="1" y="0"/>
                    </a:moveTo>
                    <a:lnTo>
                      <a:pt x="1" y="1115"/>
                    </a:lnTo>
                    <a:lnTo>
                      <a:pt x="2615" y="3738"/>
                    </a:lnTo>
                    <a:lnTo>
                      <a:pt x="5229" y="1115"/>
                    </a:lnTo>
                    <a:lnTo>
                      <a:pt x="5229" y="0"/>
                    </a:lnTo>
                    <a:cubicBezTo>
                      <a:pt x="4435" y="384"/>
                      <a:pt x="3551" y="589"/>
                      <a:pt x="2615" y="589"/>
                    </a:cubicBezTo>
                    <a:cubicBezTo>
                      <a:pt x="1678" y="589"/>
                      <a:pt x="795" y="384"/>
                      <a:pt x="1" y="0"/>
                    </a:cubicBezTo>
                    <a:close/>
                  </a:path>
                </a:pathLst>
              </a:custGeom>
              <a:solidFill>
                <a:srgbClr val="CC4125"/>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68" name="Google Shape;1568;p97"/>
              <p:cNvSpPr/>
              <p:nvPr/>
            </p:nvSpPr>
            <p:spPr>
              <a:xfrm>
                <a:off x="6754725" y="3535800"/>
                <a:ext cx="493350" cy="226400"/>
              </a:xfrm>
              <a:custGeom>
                <a:avLst/>
                <a:gdLst/>
                <a:ahLst/>
                <a:cxnLst/>
                <a:rect l="l" t="t" r="r" b="b"/>
                <a:pathLst>
                  <a:path w="19734" h="9056" extrusionOk="0">
                    <a:moveTo>
                      <a:pt x="14024" y="2409"/>
                    </a:moveTo>
                    <a:lnTo>
                      <a:pt x="14024" y="3667"/>
                    </a:lnTo>
                    <a:lnTo>
                      <a:pt x="15282" y="3667"/>
                    </a:lnTo>
                    <a:lnTo>
                      <a:pt x="15282" y="5005"/>
                    </a:lnTo>
                    <a:lnTo>
                      <a:pt x="14024" y="5005"/>
                    </a:lnTo>
                    <a:lnTo>
                      <a:pt x="14024" y="6254"/>
                    </a:lnTo>
                    <a:lnTo>
                      <a:pt x="12686" y="6254"/>
                    </a:lnTo>
                    <a:lnTo>
                      <a:pt x="12686" y="5005"/>
                    </a:lnTo>
                    <a:lnTo>
                      <a:pt x="11437" y="5005"/>
                    </a:lnTo>
                    <a:lnTo>
                      <a:pt x="11437" y="3667"/>
                    </a:lnTo>
                    <a:lnTo>
                      <a:pt x="12686" y="3667"/>
                    </a:lnTo>
                    <a:lnTo>
                      <a:pt x="12686" y="2409"/>
                    </a:lnTo>
                    <a:close/>
                    <a:moveTo>
                      <a:pt x="5192" y="1"/>
                    </a:moveTo>
                    <a:cubicBezTo>
                      <a:pt x="2328" y="1"/>
                      <a:pt x="0" y="2329"/>
                      <a:pt x="0" y="5193"/>
                    </a:cubicBezTo>
                    <a:lnTo>
                      <a:pt x="0" y="9056"/>
                    </a:lnTo>
                    <a:lnTo>
                      <a:pt x="2819" y="9056"/>
                    </a:lnTo>
                    <a:lnTo>
                      <a:pt x="2819" y="6540"/>
                    </a:lnTo>
                    <a:lnTo>
                      <a:pt x="4166" y="6540"/>
                    </a:lnTo>
                    <a:lnTo>
                      <a:pt x="4166" y="9056"/>
                    </a:lnTo>
                    <a:lnTo>
                      <a:pt x="15567" y="9056"/>
                    </a:lnTo>
                    <a:lnTo>
                      <a:pt x="15567" y="6540"/>
                    </a:lnTo>
                    <a:lnTo>
                      <a:pt x="16905" y="6540"/>
                    </a:lnTo>
                    <a:lnTo>
                      <a:pt x="16905" y="9056"/>
                    </a:lnTo>
                    <a:lnTo>
                      <a:pt x="19733" y="9056"/>
                    </a:lnTo>
                    <a:lnTo>
                      <a:pt x="19733" y="5193"/>
                    </a:lnTo>
                    <a:cubicBezTo>
                      <a:pt x="19733" y="2329"/>
                      <a:pt x="17405" y="1"/>
                      <a:pt x="14541" y="1"/>
                    </a:cubicBezTo>
                    <a:lnTo>
                      <a:pt x="13631" y="1"/>
                    </a:lnTo>
                    <a:lnTo>
                      <a:pt x="9867" y="3774"/>
                    </a:lnTo>
                    <a:lnTo>
                      <a:pt x="6102" y="1"/>
                    </a:lnTo>
                    <a:close/>
                  </a:path>
                </a:pathLst>
              </a:custGeom>
              <a:solidFill>
                <a:srgbClr val="CC4125"/>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69" name="Google Shape;1569;p97"/>
              <p:cNvSpPr/>
              <p:nvPr/>
            </p:nvSpPr>
            <p:spPr>
              <a:xfrm>
                <a:off x="6882275" y="3311900"/>
                <a:ext cx="238225" cy="159700"/>
              </a:xfrm>
              <a:custGeom>
                <a:avLst/>
                <a:gdLst/>
                <a:ahLst/>
                <a:cxnLst/>
                <a:rect l="l" t="t" r="r" b="b"/>
                <a:pathLst>
                  <a:path w="9529" h="6388" extrusionOk="0">
                    <a:moveTo>
                      <a:pt x="6103" y="0"/>
                    </a:moveTo>
                    <a:cubicBezTo>
                      <a:pt x="5630" y="517"/>
                      <a:pt x="4952" y="848"/>
                      <a:pt x="4185" y="848"/>
                    </a:cubicBezTo>
                    <a:lnTo>
                      <a:pt x="1" y="848"/>
                    </a:lnTo>
                    <a:lnTo>
                      <a:pt x="1" y="1624"/>
                    </a:lnTo>
                    <a:cubicBezTo>
                      <a:pt x="1" y="4255"/>
                      <a:pt x="2142" y="6387"/>
                      <a:pt x="4765" y="6387"/>
                    </a:cubicBezTo>
                    <a:cubicBezTo>
                      <a:pt x="7387" y="6387"/>
                      <a:pt x="9529" y="4255"/>
                      <a:pt x="9529" y="1624"/>
                    </a:cubicBezTo>
                    <a:lnTo>
                      <a:pt x="9529" y="848"/>
                    </a:lnTo>
                    <a:lnTo>
                      <a:pt x="8021" y="848"/>
                    </a:lnTo>
                    <a:cubicBezTo>
                      <a:pt x="7263" y="848"/>
                      <a:pt x="6576" y="517"/>
                      <a:pt x="6103" y="0"/>
                    </a:cubicBezTo>
                    <a:close/>
                  </a:path>
                </a:pathLst>
              </a:custGeom>
              <a:solidFill>
                <a:srgbClr val="CC4125"/>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grpSp>
      <p:grpSp>
        <p:nvGrpSpPr>
          <p:cNvPr id="1570" name="Google Shape;1570;p97"/>
          <p:cNvGrpSpPr/>
          <p:nvPr/>
        </p:nvGrpSpPr>
        <p:grpSpPr>
          <a:xfrm>
            <a:off x="1037987" y="2469552"/>
            <a:ext cx="835220" cy="826156"/>
            <a:chOff x="892000" y="3320825"/>
            <a:chExt cx="974700" cy="974700"/>
          </a:xfrm>
        </p:grpSpPr>
        <p:sp>
          <p:nvSpPr>
            <p:cNvPr id="1571" name="Google Shape;1571;p97"/>
            <p:cNvSpPr/>
            <p:nvPr/>
          </p:nvSpPr>
          <p:spPr>
            <a:xfrm>
              <a:off x="892000" y="3320825"/>
              <a:ext cx="974700" cy="974700"/>
            </a:xfrm>
            <a:prstGeom prst="ellipse">
              <a:avLst/>
            </a:prstGeom>
            <a:solidFill>
              <a:srgbClr val="FFFFFF"/>
            </a:solidFill>
            <a:ln w="4350" cap="flat" cmpd="sng">
              <a:solidFill>
                <a:srgbClr val="FFFFFF"/>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nvGrpSpPr>
            <p:cNvPr id="1572" name="Google Shape;1572;p97"/>
            <p:cNvGrpSpPr/>
            <p:nvPr/>
          </p:nvGrpSpPr>
          <p:grpSpPr>
            <a:xfrm>
              <a:off x="1132675" y="3521913"/>
              <a:ext cx="493350" cy="572525"/>
              <a:chOff x="2667100" y="3189675"/>
              <a:chExt cx="493350" cy="572525"/>
            </a:xfrm>
          </p:grpSpPr>
          <p:sp>
            <p:nvSpPr>
              <p:cNvPr id="1573" name="Google Shape;1573;p97"/>
              <p:cNvSpPr/>
              <p:nvPr/>
            </p:nvSpPr>
            <p:spPr>
              <a:xfrm>
                <a:off x="2809150" y="3212650"/>
                <a:ext cx="46650" cy="68700"/>
              </a:xfrm>
              <a:custGeom>
                <a:avLst/>
                <a:gdLst/>
                <a:ahLst/>
                <a:cxnLst/>
                <a:rect l="l" t="t" r="r" b="b"/>
                <a:pathLst>
                  <a:path w="1866" h="2748" extrusionOk="0">
                    <a:moveTo>
                      <a:pt x="1865" y="0"/>
                    </a:moveTo>
                    <a:cubicBezTo>
                      <a:pt x="1366" y="330"/>
                      <a:pt x="929" y="767"/>
                      <a:pt x="607" y="1276"/>
                    </a:cubicBezTo>
                    <a:cubicBezTo>
                      <a:pt x="313" y="1731"/>
                      <a:pt x="108" y="2222"/>
                      <a:pt x="1" y="2748"/>
                    </a:cubicBezTo>
                    <a:lnTo>
                      <a:pt x="1865" y="2748"/>
                    </a:lnTo>
                    <a:lnTo>
                      <a:pt x="1865" y="0"/>
                    </a:ln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74" name="Google Shape;1574;p97"/>
              <p:cNvSpPr/>
              <p:nvPr/>
            </p:nvSpPr>
            <p:spPr>
              <a:xfrm>
                <a:off x="2972200" y="3211075"/>
                <a:ext cx="48850" cy="70275"/>
              </a:xfrm>
              <a:custGeom>
                <a:avLst/>
                <a:gdLst/>
                <a:ahLst/>
                <a:cxnLst/>
                <a:rect l="l" t="t" r="r" b="b"/>
                <a:pathLst>
                  <a:path w="1954" h="2811" extrusionOk="0">
                    <a:moveTo>
                      <a:pt x="0" y="1"/>
                    </a:moveTo>
                    <a:lnTo>
                      <a:pt x="0" y="2811"/>
                    </a:lnTo>
                    <a:lnTo>
                      <a:pt x="1954" y="2811"/>
                    </a:lnTo>
                    <a:cubicBezTo>
                      <a:pt x="1722" y="1642"/>
                      <a:pt x="1017" y="625"/>
                      <a:pt x="0" y="1"/>
                    </a:cubicBez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75" name="Google Shape;1575;p97"/>
              <p:cNvSpPr/>
              <p:nvPr/>
            </p:nvSpPr>
            <p:spPr>
              <a:xfrm>
                <a:off x="2887000" y="3189675"/>
                <a:ext cx="53775" cy="91675"/>
              </a:xfrm>
              <a:custGeom>
                <a:avLst/>
                <a:gdLst/>
                <a:ahLst/>
                <a:cxnLst/>
                <a:rect l="l" t="t" r="r" b="b"/>
                <a:pathLst>
                  <a:path w="2151" h="3667" extrusionOk="0">
                    <a:moveTo>
                      <a:pt x="0" y="0"/>
                    </a:moveTo>
                    <a:lnTo>
                      <a:pt x="0" y="3667"/>
                    </a:lnTo>
                    <a:lnTo>
                      <a:pt x="2150" y="3667"/>
                    </a:lnTo>
                    <a:lnTo>
                      <a:pt x="2150" y="0"/>
                    </a:ln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76" name="Google Shape;1576;p97"/>
              <p:cNvSpPr/>
              <p:nvPr/>
            </p:nvSpPr>
            <p:spPr>
              <a:xfrm>
                <a:off x="2770350" y="3712225"/>
                <a:ext cx="126700" cy="49975"/>
              </a:xfrm>
              <a:custGeom>
                <a:avLst/>
                <a:gdLst/>
                <a:ahLst/>
                <a:cxnLst/>
                <a:rect l="l" t="t" r="r" b="b"/>
                <a:pathLst>
                  <a:path w="5068" h="1999" extrusionOk="0">
                    <a:moveTo>
                      <a:pt x="1" y="0"/>
                    </a:moveTo>
                    <a:lnTo>
                      <a:pt x="1" y="1999"/>
                    </a:lnTo>
                    <a:lnTo>
                      <a:pt x="5068" y="1999"/>
                    </a:lnTo>
                    <a:lnTo>
                      <a:pt x="5068" y="0"/>
                    </a:ln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77" name="Google Shape;1577;p97"/>
              <p:cNvSpPr/>
              <p:nvPr/>
            </p:nvSpPr>
            <p:spPr>
              <a:xfrm>
                <a:off x="2930700" y="3712225"/>
                <a:ext cx="126700" cy="49975"/>
              </a:xfrm>
              <a:custGeom>
                <a:avLst/>
                <a:gdLst/>
                <a:ahLst/>
                <a:cxnLst/>
                <a:rect l="l" t="t" r="r" b="b"/>
                <a:pathLst>
                  <a:path w="5068" h="1999" extrusionOk="0">
                    <a:moveTo>
                      <a:pt x="1" y="0"/>
                    </a:moveTo>
                    <a:lnTo>
                      <a:pt x="1" y="1999"/>
                    </a:lnTo>
                    <a:lnTo>
                      <a:pt x="5068" y="1999"/>
                    </a:lnTo>
                    <a:lnTo>
                      <a:pt x="5068" y="0"/>
                    </a:ln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78" name="Google Shape;1578;p97"/>
              <p:cNvSpPr/>
              <p:nvPr/>
            </p:nvSpPr>
            <p:spPr>
              <a:xfrm>
                <a:off x="2770350" y="3513275"/>
                <a:ext cx="126700" cy="165300"/>
              </a:xfrm>
              <a:custGeom>
                <a:avLst/>
                <a:gdLst/>
                <a:ahLst/>
                <a:cxnLst/>
                <a:rect l="l" t="t" r="r" b="b"/>
                <a:pathLst>
                  <a:path w="5068" h="6612" extrusionOk="0">
                    <a:moveTo>
                      <a:pt x="1062" y="1"/>
                    </a:moveTo>
                    <a:cubicBezTo>
                      <a:pt x="696" y="1"/>
                      <a:pt x="340" y="45"/>
                      <a:pt x="1" y="117"/>
                    </a:cubicBezTo>
                    <a:lnTo>
                      <a:pt x="1" y="6611"/>
                    </a:lnTo>
                    <a:lnTo>
                      <a:pt x="5068" y="6611"/>
                    </a:lnTo>
                    <a:lnTo>
                      <a:pt x="5068" y="4693"/>
                    </a:lnTo>
                    <a:cubicBezTo>
                      <a:pt x="3997" y="4399"/>
                      <a:pt x="3203" y="3417"/>
                      <a:pt x="3203" y="2249"/>
                    </a:cubicBezTo>
                    <a:lnTo>
                      <a:pt x="3203" y="1"/>
                    </a:ln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79" name="Google Shape;1579;p97"/>
              <p:cNvSpPr/>
              <p:nvPr/>
            </p:nvSpPr>
            <p:spPr>
              <a:xfrm>
                <a:off x="3090850" y="3528225"/>
                <a:ext cx="69600" cy="233975"/>
              </a:xfrm>
              <a:custGeom>
                <a:avLst/>
                <a:gdLst/>
                <a:ahLst/>
                <a:cxnLst/>
                <a:rect l="l" t="t" r="r" b="b"/>
                <a:pathLst>
                  <a:path w="2784" h="9359" extrusionOk="0">
                    <a:moveTo>
                      <a:pt x="0" y="0"/>
                    </a:moveTo>
                    <a:lnTo>
                      <a:pt x="0" y="9359"/>
                    </a:lnTo>
                    <a:lnTo>
                      <a:pt x="2783" y="9359"/>
                    </a:lnTo>
                    <a:lnTo>
                      <a:pt x="2783" y="4595"/>
                    </a:lnTo>
                    <a:cubicBezTo>
                      <a:pt x="2783" y="2605"/>
                      <a:pt x="1659" y="875"/>
                      <a:pt x="0" y="0"/>
                    </a:cubicBez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80" name="Google Shape;1580;p97"/>
              <p:cNvSpPr/>
              <p:nvPr/>
            </p:nvSpPr>
            <p:spPr>
              <a:xfrm>
                <a:off x="2884100" y="3515500"/>
                <a:ext cx="59575" cy="83900"/>
              </a:xfrm>
              <a:custGeom>
                <a:avLst/>
                <a:gdLst/>
                <a:ahLst/>
                <a:cxnLst/>
                <a:rect l="l" t="t" r="r" b="b"/>
                <a:pathLst>
                  <a:path w="2383" h="3356" extrusionOk="0">
                    <a:moveTo>
                      <a:pt x="0" y="1"/>
                    </a:moveTo>
                    <a:lnTo>
                      <a:pt x="0" y="2160"/>
                    </a:lnTo>
                    <a:cubicBezTo>
                      <a:pt x="0" y="2820"/>
                      <a:pt x="536" y="3355"/>
                      <a:pt x="1187" y="3355"/>
                    </a:cubicBezTo>
                    <a:cubicBezTo>
                      <a:pt x="1847" y="3355"/>
                      <a:pt x="2382" y="2820"/>
                      <a:pt x="2382" y="2160"/>
                    </a:cubicBezTo>
                    <a:lnTo>
                      <a:pt x="2382" y="28"/>
                    </a:lnTo>
                    <a:cubicBezTo>
                      <a:pt x="2016" y="99"/>
                      <a:pt x="1633" y="144"/>
                      <a:pt x="1240" y="144"/>
                    </a:cubicBezTo>
                    <a:cubicBezTo>
                      <a:pt x="812" y="144"/>
                      <a:pt x="402" y="90"/>
                      <a:pt x="0" y="1"/>
                    </a:cubicBez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81" name="Google Shape;1581;p97"/>
              <p:cNvSpPr/>
              <p:nvPr/>
            </p:nvSpPr>
            <p:spPr>
              <a:xfrm>
                <a:off x="2930700" y="3513275"/>
                <a:ext cx="126700" cy="165300"/>
              </a:xfrm>
              <a:custGeom>
                <a:avLst/>
                <a:gdLst/>
                <a:ahLst/>
                <a:cxnLst/>
                <a:rect l="l" t="t" r="r" b="b"/>
                <a:pathLst>
                  <a:path w="5068" h="6612" extrusionOk="0">
                    <a:moveTo>
                      <a:pt x="1856" y="1"/>
                    </a:moveTo>
                    <a:lnTo>
                      <a:pt x="1856" y="2249"/>
                    </a:lnTo>
                    <a:cubicBezTo>
                      <a:pt x="1856" y="3417"/>
                      <a:pt x="1071" y="4399"/>
                      <a:pt x="1" y="4693"/>
                    </a:cubicBezTo>
                    <a:lnTo>
                      <a:pt x="1" y="6611"/>
                    </a:lnTo>
                    <a:lnTo>
                      <a:pt x="5068" y="6611"/>
                    </a:lnTo>
                    <a:lnTo>
                      <a:pt x="5068" y="117"/>
                    </a:lnTo>
                    <a:cubicBezTo>
                      <a:pt x="4720" y="45"/>
                      <a:pt x="4363" y="1"/>
                      <a:pt x="3997" y="1"/>
                    </a:cubicBez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82" name="Google Shape;1582;p97"/>
              <p:cNvSpPr/>
              <p:nvPr/>
            </p:nvSpPr>
            <p:spPr>
              <a:xfrm>
                <a:off x="2667100" y="3528225"/>
                <a:ext cx="69600" cy="233975"/>
              </a:xfrm>
              <a:custGeom>
                <a:avLst/>
                <a:gdLst/>
                <a:ahLst/>
                <a:cxnLst/>
                <a:rect l="l" t="t" r="r" b="b"/>
                <a:pathLst>
                  <a:path w="2784" h="9359" extrusionOk="0">
                    <a:moveTo>
                      <a:pt x="2783" y="0"/>
                    </a:moveTo>
                    <a:cubicBezTo>
                      <a:pt x="1133" y="875"/>
                      <a:pt x="0" y="2605"/>
                      <a:pt x="0" y="4595"/>
                    </a:cubicBezTo>
                    <a:lnTo>
                      <a:pt x="0" y="9359"/>
                    </a:lnTo>
                    <a:lnTo>
                      <a:pt x="2783" y="9359"/>
                    </a:lnTo>
                    <a:lnTo>
                      <a:pt x="2783" y="0"/>
                    </a:ln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83" name="Google Shape;1583;p97"/>
              <p:cNvSpPr/>
              <p:nvPr/>
            </p:nvSpPr>
            <p:spPr>
              <a:xfrm>
                <a:off x="2806475" y="3383700"/>
                <a:ext cx="217475" cy="102850"/>
              </a:xfrm>
              <a:custGeom>
                <a:avLst/>
                <a:gdLst/>
                <a:ahLst/>
                <a:cxnLst/>
                <a:rect l="l" t="t" r="r" b="b"/>
                <a:pathLst>
                  <a:path w="8699" h="4114" extrusionOk="0">
                    <a:moveTo>
                      <a:pt x="1" y="1"/>
                    </a:moveTo>
                    <a:cubicBezTo>
                      <a:pt x="126" y="2293"/>
                      <a:pt x="2026" y="4113"/>
                      <a:pt x="4345" y="4113"/>
                    </a:cubicBezTo>
                    <a:cubicBezTo>
                      <a:pt x="6665" y="4113"/>
                      <a:pt x="8574" y="2293"/>
                      <a:pt x="8699" y="1"/>
                    </a:cubicBez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84" name="Google Shape;1584;p97"/>
              <p:cNvSpPr/>
              <p:nvPr/>
            </p:nvSpPr>
            <p:spPr>
              <a:xfrm>
                <a:off x="2758300" y="3316575"/>
                <a:ext cx="311150" cy="33700"/>
              </a:xfrm>
              <a:custGeom>
                <a:avLst/>
                <a:gdLst/>
                <a:ahLst/>
                <a:cxnLst/>
                <a:rect l="l" t="t" r="r" b="b"/>
                <a:pathLst>
                  <a:path w="12446" h="1348" extrusionOk="0">
                    <a:moveTo>
                      <a:pt x="1" y="0"/>
                    </a:moveTo>
                    <a:lnTo>
                      <a:pt x="1" y="1347"/>
                    </a:lnTo>
                    <a:lnTo>
                      <a:pt x="12446" y="1347"/>
                    </a:lnTo>
                    <a:lnTo>
                      <a:pt x="12446" y="0"/>
                    </a:lnTo>
                    <a:close/>
                  </a:path>
                </a:pathLst>
              </a:custGeom>
              <a:solidFill>
                <a:srgbClr val="E06666"/>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grpSp>
      <p:grpSp>
        <p:nvGrpSpPr>
          <p:cNvPr id="1585" name="Google Shape;1585;p97"/>
          <p:cNvGrpSpPr/>
          <p:nvPr/>
        </p:nvGrpSpPr>
        <p:grpSpPr>
          <a:xfrm>
            <a:off x="6541534" y="1284278"/>
            <a:ext cx="835220" cy="826156"/>
            <a:chOff x="7314625" y="1770025"/>
            <a:chExt cx="974700" cy="974700"/>
          </a:xfrm>
        </p:grpSpPr>
        <p:sp>
          <p:nvSpPr>
            <p:cNvPr id="1586" name="Google Shape;1586;p97"/>
            <p:cNvSpPr/>
            <p:nvPr/>
          </p:nvSpPr>
          <p:spPr>
            <a:xfrm>
              <a:off x="7314625" y="1770025"/>
              <a:ext cx="974700" cy="974700"/>
            </a:xfrm>
            <a:prstGeom prst="ellipse">
              <a:avLst/>
            </a:prstGeom>
            <a:solidFill>
              <a:srgbClr val="FFFFFF"/>
            </a:solidFill>
            <a:ln w="4350" cap="flat" cmpd="sng">
              <a:solidFill>
                <a:srgbClr val="FFFFFF"/>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nvGrpSpPr>
            <p:cNvPr id="1587" name="Google Shape;1587;p97"/>
            <p:cNvGrpSpPr/>
            <p:nvPr/>
          </p:nvGrpSpPr>
          <p:grpSpPr>
            <a:xfrm>
              <a:off x="7555288" y="1930238"/>
              <a:ext cx="493375" cy="572550"/>
              <a:chOff x="4029550" y="2398350"/>
              <a:chExt cx="493375" cy="572550"/>
            </a:xfrm>
          </p:grpSpPr>
          <p:sp>
            <p:nvSpPr>
              <p:cNvPr id="1588" name="Google Shape;1588;p97"/>
              <p:cNvSpPr/>
              <p:nvPr/>
            </p:nvSpPr>
            <p:spPr>
              <a:xfrm>
                <a:off x="4109400" y="2398350"/>
                <a:ext cx="333675" cy="165325"/>
              </a:xfrm>
              <a:custGeom>
                <a:avLst/>
                <a:gdLst/>
                <a:ahLst/>
                <a:cxnLst/>
                <a:rect l="l" t="t" r="r" b="b"/>
                <a:pathLst>
                  <a:path w="13347" h="6613" extrusionOk="0">
                    <a:moveTo>
                      <a:pt x="6707" y="1"/>
                    </a:moveTo>
                    <a:cubicBezTo>
                      <a:pt x="6177" y="1"/>
                      <a:pt x="5646" y="150"/>
                      <a:pt x="5184" y="448"/>
                    </a:cubicBezTo>
                    <a:lnTo>
                      <a:pt x="1009" y="3142"/>
                    </a:lnTo>
                    <a:cubicBezTo>
                      <a:pt x="518" y="3454"/>
                      <a:pt x="188" y="3963"/>
                      <a:pt x="99" y="4525"/>
                    </a:cubicBezTo>
                    <a:cubicBezTo>
                      <a:pt x="1" y="5096"/>
                      <a:pt x="152" y="5684"/>
                      <a:pt x="518" y="6130"/>
                    </a:cubicBezTo>
                    <a:lnTo>
                      <a:pt x="919" y="6612"/>
                    </a:lnTo>
                    <a:lnTo>
                      <a:pt x="1687" y="6612"/>
                    </a:lnTo>
                    <a:cubicBezTo>
                      <a:pt x="2659" y="4819"/>
                      <a:pt x="4595" y="3650"/>
                      <a:pt x="6673" y="3650"/>
                    </a:cubicBezTo>
                    <a:cubicBezTo>
                      <a:pt x="7798" y="3650"/>
                      <a:pt x="8886" y="3980"/>
                      <a:pt x="9840" y="4614"/>
                    </a:cubicBezTo>
                    <a:cubicBezTo>
                      <a:pt x="10617" y="5131"/>
                      <a:pt x="11241" y="5818"/>
                      <a:pt x="11660" y="6612"/>
                    </a:cubicBezTo>
                    <a:lnTo>
                      <a:pt x="12419" y="6612"/>
                    </a:lnTo>
                    <a:lnTo>
                      <a:pt x="12820" y="6139"/>
                    </a:lnTo>
                    <a:lnTo>
                      <a:pt x="12838" y="6121"/>
                    </a:lnTo>
                    <a:cubicBezTo>
                      <a:pt x="13195" y="5675"/>
                      <a:pt x="13346" y="5096"/>
                      <a:pt x="13257" y="4525"/>
                    </a:cubicBezTo>
                    <a:cubicBezTo>
                      <a:pt x="13159" y="3963"/>
                      <a:pt x="12838" y="3454"/>
                      <a:pt x="12356" y="3142"/>
                    </a:cubicBezTo>
                    <a:lnTo>
                      <a:pt x="8235" y="457"/>
                    </a:lnTo>
                    <a:cubicBezTo>
                      <a:pt x="7774" y="152"/>
                      <a:pt x="7240" y="1"/>
                      <a:pt x="6707" y="1"/>
                    </a:cubicBez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89" name="Google Shape;1589;p97"/>
              <p:cNvSpPr/>
              <p:nvPr/>
            </p:nvSpPr>
            <p:spPr>
              <a:xfrm>
                <a:off x="4191700" y="2523050"/>
                <a:ext cx="169300" cy="40625"/>
              </a:xfrm>
              <a:custGeom>
                <a:avLst/>
                <a:gdLst/>
                <a:ahLst/>
                <a:cxnLst/>
                <a:rect l="l" t="t" r="r" b="b"/>
                <a:pathLst>
                  <a:path w="6772" h="1625" extrusionOk="0">
                    <a:moveTo>
                      <a:pt x="3381" y="0"/>
                    </a:moveTo>
                    <a:cubicBezTo>
                      <a:pt x="2052" y="0"/>
                      <a:pt x="803" y="625"/>
                      <a:pt x="0" y="1624"/>
                    </a:cubicBezTo>
                    <a:lnTo>
                      <a:pt x="6771" y="1624"/>
                    </a:lnTo>
                    <a:cubicBezTo>
                      <a:pt x="5969" y="634"/>
                      <a:pt x="4702" y="0"/>
                      <a:pt x="3381" y="0"/>
                    </a:cubicBez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90" name="Google Shape;1590;p97"/>
              <p:cNvSpPr/>
              <p:nvPr/>
            </p:nvSpPr>
            <p:spPr>
              <a:xfrm>
                <a:off x="4316600" y="2755225"/>
                <a:ext cx="206325" cy="215675"/>
              </a:xfrm>
              <a:custGeom>
                <a:avLst/>
                <a:gdLst/>
                <a:ahLst/>
                <a:cxnLst/>
                <a:rect l="l" t="t" r="r" b="b"/>
                <a:pathLst>
                  <a:path w="8253" h="8627" extrusionOk="0">
                    <a:moveTo>
                      <a:pt x="2329" y="0"/>
                    </a:moveTo>
                    <a:lnTo>
                      <a:pt x="0" y="3934"/>
                    </a:lnTo>
                    <a:lnTo>
                      <a:pt x="1276" y="5683"/>
                    </a:lnTo>
                    <a:lnTo>
                      <a:pt x="188" y="8627"/>
                    </a:lnTo>
                    <a:lnTo>
                      <a:pt x="3640" y="8627"/>
                    </a:lnTo>
                    <a:lnTo>
                      <a:pt x="3640" y="5603"/>
                    </a:lnTo>
                    <a:lnTo>
                      <a:pt x="4978" y="5603"/>
                    </a:lnTo>
                    <a:lnTo>
                      <a:pt x="4978" y="8627"/>
                    </a:lnTo>
                    <a:lnTo>
                      <a:pt x="8252" y="8627"/>
                    </a:lnTo>
                    <a:lnTo>
                      <a:pt x="8252" y="5201"/>
                    </a:lnTo>
                    <a:cubicBezTo>
                      <a:pt x="8252" y="4568"/>
                      <a:pt x="8145" y="3970"/>
                      <a:pt x="7940" y="3417"/>
                    </a:cubicBezTo>
                    <a:lnTo>
                      <a:pt x="3640" y="3417"/>
                    </a:lnTo>
                    <a:lnTo>
                      <a:pt x="3640" y="36"/>
                    </a:lnTo>
                    <a:cubicBezTo>
                      <a:pt x="3453" y="18"/>
                      <a:pt x="3256" y="0"/>
                      <a:pt x="3060" y="0"/>
                    </a:cubicBez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91" name="Google Shape;1591;p97"/>
              <p:cNvSpPr/>
              <p:nvPr/>
            </p:nvSpPr>
            <p:spPr>
              <a:xfrm>
                <a:off x="4055875" y="2766375"/>
                <a:ext cx="51100" cy="40600"/>
              </a:xfrm>
              <a:custGeom>
                <a:avLst/>
                <a:gdLst/>
                <a:ahLst/>
                <a:cxnLst/>
                <a:rect l="l" t="t" r="r" b="b"/>
                <a:pathLst>
                  <a:path w="2044" h="1624" extrusionOk="0">
                    <a:moveTo>
                      <a:pt x="2043" y="0"/>
                    </a:moveTo>
                    <a:cubicBezTo>
                      <a:pt x="1232" y="366"/>
                      <a:pt x="527" y="928"/>
                      <a:pt x="0" y="1624"/>
                    </a:cubicBezTo>
                    <a:lnTo>
                      <a:pt x="2043" y="1624"/>
                    </a:lnTo>
                    <a:lnTo>
                      <a:pt x="2043" y="0"/>
                    </a:ln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92" name="Google Shape;1592;p97"/>
              <p:cNvSpPr/>
              <p:nvPr/>
            </p:nvSpPr>
            <p:spPr>
              <a:xfrm>
                <a:off x="4029550" y="2755225"/>
                <a:ext cx="206550" cy="215675"/>
              </a:xfrm>
              <a:custGeom>
                <a:avLst/>
                <a:gdLst/>
                <a:ahLst/>
                <a:cxnLst/>
                <a:rect l="l" t="t" r="r" b="b"/>
                <a:pathLst>
                  <a:path w="8262" h="8627" extrusionOk="0">
                    <a:moveTo>
                      <a:pt x="5193" y="0"/>
                    </a:moveTo>
                    <a:cubicBezTo>
                      <a:pt x="4934" y="0"/>
                      <a:pt x="4684" y="27"/>
                      <a:pt x="4435" y="63"/>
                    </a:cubicBezTo>
                    <a:lnTo>
                      <a:pt x="4435" y="3417"/>
                    </a:lnTo>
                    <a:lnTo>
                      <a:pt x="322" y="3417"/>
                    </a:lnTo>
                    <a:cubicBezTo>
                      <a:pt x="117" y="3970"/>
                      <a:pt x="1" y="4568"/>
                      <a:pt x="1" y="5192"/>
                    </a:cubicBezTo>
                    <a:lnTo>
                      <a:pt x="1" y="8627"/>
                    </a:lnTo>
                    <a:lnTo>
                      <a:pt x="3275" y="8627"/>
                    </a:lnTo>
                    <a:lnTo>
                      <a:pt x="3275" y="5603"/>
                    </a:lnTo>
                    <a:lnTo>
                      <a:pt x="4613" y="5603"/>
                    </a:lnTo>
                    <a:lnTo>
                      <a:pt x="4613" y="8627"/>
                    </a:lnTo>
                    <a:lnTo>
                      <a:pt x="8074" y="8627"/>
                    </a:lnTo>
                    <a:lnTo>
                      <a:pt x="6986" y="5683"/>
                    </a:lnTo>
                    <a:lnTo>
                      <a:pt x="8262" y="3934"/>
                    </a:lnTo>
                    <a:lnTo>
                      <a:pt x="5924" y="0"/>
                    </a:ln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93" name="Google Shape;1593;p97"/>
              <p:cNvSpPr/>
              <p:nvPr/>
            </p:nvSpPr>
            <p:spPr>
              <a:xfrm>
                <a:off x="4212650" y="2748975"/>
                <a:ext cx="126950" cy="87675"/>
              </a:xfrm>
              <a:custGeom>
                <a:avLst/>
                <a:gdLst/>
                <a:ahLst/>
                <a:cxnLst/>
                <a:rect l="l" t="t" r="r" b="b"/>
                <a:pathLst>
                  <a:path w="5078" h="3507" extrusionOk="0">
                    <a:moveTo>
                      <a:pt x="1" y="0"/>
                    </a:moveTo>
                    <a:lnTo>
                      <a:pt x="2213" y="3506"/>
                    </a:lnTo>
                    <a:lnTo>
                      <a:pt x="2882" y="3506"/>
                    </a:lnTo>
                    <a:lnTo>
                      <a:pt x="5077" y="0"/>
                    </a:lnTo>
                    <a:lnTo>
                      <a:pt x="5077" y="0"/>
                    </a:lnTo>
                    <a:cubicBezTo>
                      <a:pt x="4319" y="384"/>
                      <a:pt x="3453" y="598"/>
                      <a:pt x="2543" y="598"/>
                    </a:cubicBezTo>
                    <a:cubicBezTo>
                      <a:pt x="1634" y="598"/>
                      <a:pt x="768" y="384"/>
                      <a:pt x="1" y="0"/>
                    </a:cubicBez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94" name="Google Shape;1594;p97"/>
              <p:cNvSpPr/>
              <p:nvPr/>
            </p:nvSpPr>
            <p:spPr>
              <a:xfrm>
                <a:off x="4441050" y="2764575"/>
                <a:ext cx="55775" cy="42400"/>
              </a:xfrm>
              <a:custGeom>
                <a:avLst/>
                <a:gdLst/>
                <a:ahLst/>
                <a:cxnLst/>
                <a:rect l="l" t="t" r="r" b="b"/>
                <a:pathLst>
                  <a:path w="2231" h="1696" extrusionOk="0">
                    <a:moveTo>
                      <a:pt x="0" y="1"/>
                    </a:moveTo>
                    <a:lnTo>
                      <a:pt x="0" y="1696"/>
                    </a:lnTo>
                    <a:lnTo>
                      <a:pt x="2230" y="1696"/>
                    </a:lnTo>
                    <a:cubicBezTo>
                      <a:pt x="1659" y="947"/>
                      <a:pt x="892" y="358"/>
                      <a:pt x="0" y="1"/>
                    </a:cubicBez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95" name="Google Shape;1595;p97"/>
              <p:cNvSpPr/>
              <p:nvPr/>
            </p:nvSpPr>
            <p:spPr>
              <a:xfrm>
                <a:off x="4241875" y="2870300"/>
                <a:ext cx="68950" cy="100600"/>
              </a:xfrm>
              <a:custGeom>
                <a:avLst/>
                <a:gdLst/>
                <a:ahLst/>
                <a:cxnLst/>
                <a:rect l="l" t="t" r="r" b="b"/>
                <a:pathLst>
                  <a:path w="2758" h="4024" extrusionOk="0">
                    <a:moveTo>
                      <a:pt x="946" y="0"/>
                    </a:moveTo>
                    <a:lnTo>
                      <a:pt x="1" y="1285"/>
                    </a:lnTo>
                    <a:lnTo>
                      <a:pt x="1009" y="4024"/>
                    </a:lnTo>
                    <a:lnTo>
                      <a:pt x="1749" y="4024"/>
                    </a:lnTo>
                    <a:lnTo>
                      <a:pt x="2757" y="1285"/>
                    </a:lnTo>
                    <a:lnTo>
                      <a:pt x="1821" y="0"/>
                    </a:ln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596" name="Google Shape;1596;p97"/>
              <p:cNvSpPr/>
              <p:nvPr/>
            </p:nvSpPr>
            <p:spPr>
              <a:xfrm>
                <a:off x="4166050" y="2597325"/>
                <a:ext cx="220375" cy="134275"/>
              </a:xfrm>
              <a:custGeom>
                <a:avLst/>
                <a:gdLst/>
                <a:ahLst/>
                <a:cxnLst/>
                <a:rect l="l" t="t" r="r" b="b"/>
                <a:pathLst>
                  <a:path w="8815" h="5371" extrusionOk="0">
                    <a:moveTo>
                      <a:pt x="0" y="0"/>
                    </a:moveTo>
                    <a:lnTo>
                      <a:pt x="0" y="955"/>
                    </a:lnTo>
                    <a:cubicBezTo>
                      <a:pt x="0" y="3390"/>
                      <a:pt x="1972" y="5371"/>
                      <a:pt x="4407" y="5371"/>
                    </a:cubicBezTo>
                    <a:cubicBezTo>
                      <a:pt x="6843" y="5371"/>
                      <a:pt x="8814" y="3390"/>
                      <a:pt x="8814" y="955"/>
                    </a:cubicBezTo>
                    <a:lnTo>
                      <a:pt x="8814" y="0"/>
                    </a:lnTo>
                    <a:close/>
                  </a:path>
                </a:pathLst>
              </a:custGeom>
              <a:solidFill>
                <a:srgbClr val="2F263D"/>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grpSp>
      <p:grpSp>
        <p:nvGrpSpPr>
          <p:cNvPr id="1597" name="Google Shape;1597;p97"/>
          <p:cNvGrpSpPr/>
          <p:nvPr/>
        </p:nvGrpSpPr>
        <p:grpSpPr>
          <a:xfrm>
            <a:off x="6541534" y="2469552"/>
            <a:ext cx="835220" cy="826156"/>
            <a:chOff x="7314625" y="3320825"/>
            <a:chExt cx="974700" cy="974700"/>
          </a:xfrm>
        </p:grpSpPr>
        <p:sp>
          <p:nvSpPr>
            <p:cNvPr id="1598" name="Google Shape;1598;p97"/>
            <p:cNvSpPr/>
            <p:nvPr/>
          </p:nvSpPr>
          <p:spPr>
            <a:xfrm>
              <a:off x="7314625" y="3320825"/>
              <a:ext cx="974700" cy="974700"/>
            </a:xfrm>
            <a:prstGeom prst="ellipse">
              <a:avLst/>
            </a:prstGeom>
            <a:solidFill>
              <a:srgbClr val="FFFFFF"/>
            </a:solidFill>
            <a:ln w="4350" cap="flat" cmpd="sng">
              <a:solidFill>
                <a:srgbClr val="FFFFFF"/>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nvGrpSpPr>
            <p:cNvPr id="1599" name="Google Shape;1599;p97"/>
            <p:cNvGrpSpPr/>
            <p:nvPr/>
          </p:nvGrpSpPr>
          <p:grpSpPr>
            <a:xfrm>
              <a:off x="7594100" y="3521913"/>
              <a:ext cx="415750" cy="572525"/>
              <a:chOff x="3389250" y="4033825"/>
              <a:chExt cx="415750" cy="572525"/>
            </a:xfrm>
          </p:grpSpPr>
          <p:sp>
            <p:nvSpPr>
              <p:cNvPr id="1600" name="Google Shape;1600;p97"/>
              <p:cNvSpPr/>
              <p:nvPr/>
            </p:nvSpPr>
            <p:spPr>
              <a:xfrm>
                <a:off x="3546700" y="4379950"/>
                <a:ext cx="100850" cy="80550"/>
              </a:xfrm>
              <a:custGeom>
                <a:avLst/>
                <a:gdLst/>
                <a:ahLst/>
                <a:cxnLst/>
                <a:rect l="l" t="t" r="r" b="b"/>
                <a:pathLst>
                  <a:path w="4034" h="3222" extrusionOk="0">
                    <a:moveTo>
                      <a:pt x="1" y="1"/>
                    </a:moveTo>
                    <a:lnTo>
                      <a:pt x="1" y="857"/>
                    </a:lnTo>
                    <a:lnTo>
                      <a:pt x="2017" y="3221"/>
                    </a:lnTo>
                    <a:lnTo>
                      <a:pt x="4033" y="857"/>
                    </a:lnTo>
                    <a:lnTo>
                      <a:pt x="4033" y="1"/>
                    </a:lnTo>
                    <a:cubicBezTo>
                      <a:pt x="3417" y="268"/>
                      <a:pt x="2731" y="420"/>
                      <a:pt x="2017" y="420"/>
                    </a:cubicBezTo>
                    <a:cubicBezTo>
                      <a:pt x="1303" y="420"/>
                      <a:pt x="616" y="268"/>
                      <a:pt x="1" y="1"/>
                    </a:cubicBezTo>
                    <a:close/>
                  </a:path>
                </a:pathLst>
              </a:custGeom>
              <a:solidFill>
                <a:srgbClr val="564973"/>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01" name="Google Shape;1601;p97"/>
              <p:cNvSpPr/>
              <p:nvPr/>
            </p:nvSpPr>
            <p:spPr>
              <a:xfrm>
                <a:off x="3389250" y="4416300"/>
                <a:ext cx="415750" cy="190050"/>
              </a:xfrm>
              <a:custGeom>
                <a:avLst/>
                <a:gdLst/>
                <a:ahLst/>
                <a:cxnLst/>
                <a:rect l="l" t="t" r="r" b="b"/>
                <a:pathLst>
                  <a:path w="16630" h="7602" extrusionOk="0">
                    <a:moveTo>
                      <a:pt x="4434" y="1"/>
                    </a:moveTo>
                    <a:cubicBezTo>
                      <a:pt x="1990" y="1"/>
                      <a:pt x="0" y="1990"/>
                      <a:pt x="0" y="4426"/>
                    </a:cubicBezTo>
                    <a:lnTo>
                      <a:pt x="0" y="7601"/>
                    </a:lnTo>
                    <a:lnTo>
                      <a:pt x="2828" y="7601"/>
                    </a:lnTo>
                    <a:lnTo>
                      <a:pt x="2828" y="6014"/>
                    </a:lnTo>
                    <a:lnTo>
                      <a:pt x="4167" y="6014"/>
                    </a:lnTo>
                    <a:lnTo>
                      <a:pt x="4167" y="7601"/>
                    </a:lnTo>
                    <a:lnTo>
                      <a:pt x="12463" y="7601"/>
                    </a:lnTo>
                    <a:lnTo>
                      <a:pt x="12463" y="6014"/>
                    </a:lnTo>
                    <a:lnTo>
                      <a:pt x="13801" y="6014"/>
                    </a:lnTo>
                    <a:lnTo>
                      <a:pt x="13801" y="7601"/>
                    </a:lnTo>
                    <a:lnTo>
                      <a:pt x="16629" y="7601"/>
                    </a:lnTo>
                    <a:lnTo>
                      <a:pt x="16629" y="4426"/>
                    </a:lnTo>
                    <a:cubicBezTo>
                      <a:pt x="16629" y="1990"/>
                      <a:pt x="14640" y="1"/>
                      <a:pt x="12196" y="1"/>
                    </a:cubicBezTo>
                    <a:lnTo>
                      <a:pt x="11598" y="1"/>
                    </a:lnTo>
                    <a:lnTo>
                      <a:pt x="8984" y="3239"/>
                    </a:lnTo>
                    <a:lnTo>
                      <a:pt x="8984" y="5068"/>
                    </a:lnTo>
                    <a:lnTo>
                      <a:pt x="7646" y="5068"/>
                    </a:lnTo>
                    <a:lnTo>
                      <a:pt x="7646" y="3239"/>
                    </a:lnTo>
                    <a:lnTo>
                      <a:pt x="5032" y="1"/>
                    </a:lnTo>
                    <a:close/>
                  </a:path>
                </a:pathLst>
              </a:custGeom>
              <a:solidFill>
                <a:srgbClr val="564973"/>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02" name="Google Shape;1602;p97"/>
              <p:cNvSpPr/>
              <p:nvPr/>
            </p:nvSpPr>
            <p:spPr>
              <a:xfrm>
                <a:off x="3414675" y="4033825"/>
                <a:ext cx="364900" cy="321625"/>
              </a:xfrm>
              <a:custGeom>
                <a:avLst/>
                <a:gdLst/>
                <a:ahLst/>
                <a:cxnLst/>
                <a:rect l="l" t="t" r="r" b="b"/>
                <a:pathLst>
                  <a:path w="14596" h="12865" extrusionOk="0">
                    <a:moveTo>
                      <a:pt x="7298" y="0"/>
                    </a:moveTo>
                    <a:cubicBezTo>
                      <a:pt x="3274" y="0"/>
                      <a:pt x="0" y="3274"/>
                      <a:pt x="0" y="7298"/>
                    </a:cubicBezTo>
                    <a:cubicBezTo>
                      <a:pt x="0" y="7298"/>
                      <a:pt x="0" y="8288"/>
                      <a:pt x="0" y="8297"/>
                    </a:cubicBezTo>
                    <a:cubicBezTo>
                      <a:pt x="0" y="9332"/>
                      <a:pt x="839" y="10170"/>
                      <a:pt x="1874" y="10170"/>
                    </a:cubicBezTo>
                    <a:lnTo>
                      <a:pt x="2284" y="10170"/>
                    </a:lnTo>
                    <a:lnTo>
                      <a:pt x="2284" y="6432"/>
                    </a:lnTo>
                    <a:lnTo>
                      <a:pt x="1874" y="6432"/>
                    </a:lnTo>
                    <a:cubicBezTo>
                      <a:pt x="1704" y="6432"/>
                      <a:pt x="1544" y="6450"/>
                      <a:pt x="1401" y="6495"/>
                    </a:cubicBezTo>
                    <a:cubicBezTo>
                      <a:pt x="1794" y="3587"/>
                      <a:pt x="4291" y="1347"/>
                      <a:pt x="7298" y="1347"/>
                    </a:cubicBezTo>
                    <a:cubicBezTo>
                      <a:pt x="10304" y="1347"/>
                      <a:pt x="12802" y="3587"/>
                      <a:pt x="13204" y="6495"/>
                    </a:cubicBezTo>
                    <a:cubicBezTo>
                      <a:pt x="13052" y="6450"/>
                      <a:pt x="12891" y="6432"/>
                      <a:pt x="12731" y="6432"/>
                    </a:cubicBezTo>
                    <a:lnTo>
                      <a:pt x="12267" y="6432"/>
                    </a:lnTo>
                    <a:lnTo>
                      <a:pt x="12267" y="10170"/>
                    </a:lnTo>
                    <a:lnTo>
                      <a:pt x="12731" y="10170"/>
                    </a:lnTo>
                    <a:cubicBezTo>
                      <a:pt x="12909" y="10170"/>
                      <a:pt x="13088" y="10143"/>
                      <a:pt x="13257" y="10090"/>
                    </a:cubicBezTo>
                    <a:lnTo>
                      <a:pt x="13257" y="11526"/>
                    </a:lnTo>
                    <a:lnTo>
                      <a:pt x="12294" y="11526"/>
                    </a:lnTo>
                    <a:lnTo>
                      <a:pt x="12294" y="12864"/>
                    </a:lnTo>
                    <a:lnTo>
                      <a:pt x="14595" y="12864"/>
                    </a:lnTo>
                    <a:lnTo>
                      <a:pt x="14595" y="7298"/>
                    </a:lnTo>
                    <a:cubicBezTo>
                      <a:pt x="14595" y="3274"/>
                      <a:pt x="11321" y="0"/>
                      <a:pt x="7298" y="0"/>
                    </a:cubicBezTo>
                    <a:close/>
                  </a:path>
                </a:pathLst>
              </a:custGeom>
              <a:solidFill>
                <a:srgbClr val="564973"/>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03" name="Google Shape;1603;p97"/>
              <p:cNvSpPr/>
              <p:nvPr/>
            </p:nvSpPr>
            <p:spPr>
              <a:xfrm>
                <a:off x="3502775" y="4156050"/>
                <a:ext cx="188700" cy="202075"/>
              </a:xfrm>
              <a:custGeom>
                <a:avLst/>
                <a:gdLst/>
                <a:ahLst/>
                <a:cxnLst/>
                <a:rect l="l" t="t" r="r" b="b"/>
                <a:pathLst>
                  <a:path w="7548" h="8083" extrusionOk="0">
                    <a:moveTo>
                      <a:pt x="6932" y="0"/>
                    </a:moveTo>
                    <a:cubicBezTo>
                      <a:pt x="6165" y="1588"/>
                      <a:pt x="4550" y="2632"/>
                      <a:pt x="2730" y="2632"/>
                    </a:cubicBezTo>
                    <a:lnTo>
                      <a:pt x="0" y="2632"/>
                    </a:lnTo>
                    <a:lnTo>
                      <a:pt x="0" y="4300"/>
                    </a:lnTo>
                    <a:cubicBezTo>
                      <a:pt x="0" y="6387"/>
                      <a:pt x="1695" y="8082"/>
                      <a:pt x="3774" y="8082"/>
                    </a:cubicBezTo>
                    <a:cubicBezTo>
                      <a:pt x="5861" y="8082"/>
                      <a:pt x="7547" y="6387"/>
                      <a:pt x="7547" y="4300"/>
                    </a:cubicBezTo>
                    <a:lnTo>
                      <a:pt x="7547" y="2079"/>
                    </a:lnTo>
                    <a:cubicBezTo>
                      <a:pt x="7547" y="1311"/>
                      <a:pt x="7324" y="598"/>
                      <a:pt x="6932" y="0"/>
                    </a:cubicBezTo>
                    <a:close/>
                  </a:path>
                </a:pathLst>
              </a:custGeom>
              <a:solidFill>
                <a:srgbClr val="564973"/>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04" name="Google Shape;1604;p97"/>
              <p:cNvSpPr/>
              <p:nvPr/>
            </p:nvSpPr>
            <p:spPr>
              <a:xfrm>
                <a:off x="3504775" y="4113450"/>
                <a:ext cx="145650" cy="74725"/>
              </a:xfrm>
              <a:custGeom>
                <a:avLst/>
                <a:gdLst/>
                <a:ahLst/>
                <a:cxnLst/>
                <a:rect l="l" t="t" r="r" b="b"/>
                <a:pathLst>
                  <a:path w="5826" h="2989" extrusionOk="0">
                    <a:moveTo>
                      <a:pt x="3694" y="0"/>
                    </a:moveTo>
                    <a:cubicBezTo>
                      <a:pt x="1883" y="0"/>
                      <a:pt x="366" y="1285"/>
                      <a:pt x="1" y="2989"/>
                    </a:cubicBezTo>
                    <a:lnTo>
                      <a:pt x="2650" y="2989"/>
                    </a:lnTo>
                    <a:cubicBezTo>
                      <a:pt x="4113" y="2989"/>
                      <a:pt x="5398" y="2043"/>
                      <a:pt x="5826" y="660"/>
                    </a:cubicBezTo>
                    <a:cubicBezTo>
                      <a:pt x="5219" y="250"/>
                      <a:pt x="4488" y="0"/>
                      <a:pt x="3694" y="0"/>
                    </a:cubicBezTo>
                    <a:close/>
                  </a:path>
                </a:pathLst>
              </a:custGeom>
              <a:solidFill>
                <a:srgbClr val="564973"/>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grpSp>
      <p:sp>
        <p:nvSpPr>
          <p:cNvPr id="1605" name="Google Shape;1605;p97"/>
          <p:cNvSpPr/>
          <p:nvPr/>
        </p:nvSpPr>
        <p:spPr>
          <a:xfrm>
            <a:off x="4494598" y="3477983"/>
            <a:ext cx="2365500" cy="1005300"/>
          </a:xfrm>
          <a:prstGeom prst="roundRect">
            <a:avLst>
              <a:gd name="adj" fmla="val 11064"/>
            </a:avLst>
          </a:prstGeom>
          <a:solidFill>
            <a:srgbClr val="92A8C8"/>
          </a:solidFill>
          <a:ln w="4350" cap="flat" cmpd="sng">
            <a:solidFill>
              <a:srgbClr val="92A8C8"/>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06" name="Google Shape;1606;p97"/>
          <p:cNvSpPr/>
          <p:nvPr/>
        </p:nvSpPr>
        <p:spPr>
          <a:xfrm>
            <a:off x="1530200" y="3477983"/>
            <a:ext cx="2365500" cy="1005300"/>
          </a:xfrm>
          <a:prstGeom prst="roundRect">
            <a:avLst>
              <a:gd name="adj" fmla="val 11598"/>
            </a:avLst>
          </a:prstGeom>
          <a:solidFill>
            <a:srgbClr val="F0AA8C"/>
          </a:solidFill>
          <a:ln w="4350" cap="flat" cmpd="sng">
            <a:solidFill>
              <a:srgbClr val="F0AA8C"/>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07" name="Google Shape;1607;p97"/>
          <p:cNvSpPr txBox="1"/>
          <p:nvPr/>
        </p:nvSpPr>
        <p:spPr>
          <a:xfrm>
            <a:off x="4577453" y="3783069"/>
            <a:ext cx="1927200" cy="391200"/>
          </a:xfrm>
          <a:prstGeom prst="rect">
            <a:avLst/>
          </a:prstGeom>
          <a:noFill/>
          <a:ln>
            <a:noFill/>
          </a:ln>
        </p:spPr>
        <p:txBody>
          <a:bodyPr spcFirstLastPara="1" wrap="square" lIns="41750" tIns="41750" rIns="41750" bIns="41750" anchor="ctr" anchorCtr="0">
            <a:noAutofit/>
          </a:bodyPr>
          <a:lstStyle/>
          <a:p>
            <a:pPr marL="0" lvl="0" indent="0" algn="ctr" rtl="0">
              <a:spcBef>
                <a:spcPts val="0"/>
              </a:spcBef>
              <a:spcAft>
                <a:spcPts val="0"/>
              </a:spcAft>
              <a:buNone/>
            </a:pPr>
            <a:r>
              <a:rPr lang="en" sz="1598">
                <a:solidFill>
                  <a:srgbClr val="FFFFFF"/>
                </a:solidFill>
                <a:latin typeface="Anton"/>
                <a:ea typeface="Anton"/>
                <a:cs typeface="Anton"/>
                <a:sym typeface="Anton"/>
              </a:rPr>
              <a:t>The Autocrat Won’t Leave</a:t>
            </a:r>
            <a:endParaRPr sz="1598">
              <a:solidFill>
                <a:srgbClr val="FFFFFF"/>
              </a:solidFill>
              <a:latin typeface="Anton"/>
              <a:ea typeface="Anton"/>
              <a:cs typeface="Anton"/>
              <a:sym typeface="Anton"/>
            </a:endParaRPr>
          </a:p>
        </p:txBody>
      </p:sp>
      <p:sp>
        <p:nvSpPr>
          <p:cNvPr id="1608" name="Google Shape;1608;p97"/>
          <p:cNvSpPr txBox="1"/>
          <p:nvPr/>
        </p:nvSpPr>
        <p:spPr>
          <a:xfrm>
            <a:off x="1870617" y="3783027"/>
            <a:ext cx="1927200" cy="391200"/>
          </a:xfrm>
          <a:prstGeom prst="rect">
            <a:avLst/>
          </a:prstGeom>
          <a:noFill/>
          <a:ln>
            <a:noFill/>
          </a:ln>
        </p:spPr>
        <p:txBody>
          <a:bodyPr spcFirstLastPara="1" wrap="square" lIns="41750" tIns="41750" rIns="41750" bIns="41750" anchor="ctr" anchorCtr="0">
            <a:noAutofit/>
          </a:bodyPr>
          <a:lstStyle/>
          <a:p>
            <a:pPr marL="0" lvl="0" indent="0" algn="ctr" rtl="0">
              <a:spcBef>
                <a:spcPts val="0"/>
              </a:spcBef>
              <a:spcAft>
                <a:spcPts val="0"/>
              </a:spcAft>
              <a:buNone/>
            </a:pPr>
            <a:r>
              <a:rPr lang="en" sz="1598">
                <a:solidFill>
                  <a:srgbClr val="FFFFFF"/>
                </a:solidFill>
                <a:latin typeface="Anton"/>
                <a:ea typeface="Anton"/>
                <a:cs typeface="Anton"/>
                <a:sym typeface="Anton"/>
              </a:rPr>
              <a:t>Regulatory Retaliation</a:t>
            </a:r>
            <a:endParaRPr sz="1598">
              <a:solidFill>
                <a:srgbClr val="FFFFFF"/>
              </a:solidFill>
              <a:latin typeface="Anton"/>
              <a:ea typeface="Anton"/>
              <a:cs typeface="Anton"/>
              <a:sym typeface="Anton"/>
            </a:endParaRPr>
          </a:p>
        </p:txBody>
      </p:sp>
      <p:grpSp>
        <p:nvGrpSpPr>
          <p:cNvPr id="1609" name="Google Shape;1609;p97"/>
          <p:cNvGrpSpPr/>
          <p:nvPr/>
        </p:nvGrpSpPr>
        <p:grpSpPr>
          <a:xfrm>
            <a:off x="1021983" y="3610017"/>
            <a:ext cx="835220" cy="826156"/>
            <a:chOff x="892000" y="1770025"/>
            <a:chExt cx="974700" cy="974700"/>
          </a:xfrm>
        </p:grpSpPr>
        <p:sp>
          <p:nvSpPr>
            <p:cNvPr id="1610" name="Google Shape;1610;p97"/>
            <p:cNvSpPr/>
            <p:nvPr/>
          </p:nvSpPr>
          <p:spPr>
            <a:xfrm>
              <a:off x="892000" y="1770025"/>
              <a:ext cx="974700" cy="974700"/>
            </a:xfrm>
            <a:prstGeom prst="ellipse">
              <a:avLst/>
            </a:prstGeom>
            <a:solidFill>
              <a:srgbClr val="FFFFFF"/>
            </a:solidFill>
            <a:ln w="4350" cap="flat" cmpd="sng">
              <a:solidFill>
                <a:srgbClr val="FFFFFF"/>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nvGrpSpPr>
            <p:cNvPr id="1611" name="Google Shape;1611;p97"/>
            <p:cNvGrpSpPr/>
            <p:nvPr/>
          </p:nvGrpSpPr>
          <p:grpSpPr>
            <a:xfrm>
              <a:off x="1132675" y="1971113"/>
              <a:ext cx="493350" cy="572525"/>
              <a:chOff x="6754725" y="3189675"/>
              <a:chExt cx="493350" cy="572525"/>
            </a:xfrm>
          </p:grpSpPr>
          <p:sp>
            <p:nvSpPr>
              <p:cNvPr id="1612" name="Google Shape;1612;p97"/>
              <p:cNvSpPr/>
              <p:nvPr/>
            </p:nvSpPr>
            <p:spPr>
              <a:xfrm>
                <a:off x="6882725" y="3189675"/>
                <a:ext cx="237325" cy="109975"/>
              </a:xfrm>
              <a:custGeom>
                <a:avLst/>
                <a:gdLst/>
                <a:ahLst/>
                <a:cxnLst/>
                <a:rect l="l" t="t" r="r" b="b"/>
                <a:pathLst>
                  <a:path w="9493" h="4399" extrusionOk="0">
                    <a:moveTo>
                      <a:pt x="4747" y="0"/>
                    </a:moveTo>
                    <a:cubicBezTo>
                      <a:pt x="2240" y="0"/>
                      <a:pt x="188" y="1945"/>
                      <a:pt x="1" y="4398"/>
                    </a:cubicBezTo>
                    <a:lnTo>
                      <a:pt x="4167" y="4398"/>
                    </a:lnTo>
                    <a:cubicBezTo>
                      <a:pt x="4845" y="4398"/>
                      <a:pt x="5398" y="3863"/>
                      <a:pt x="5416" y="3194"/>
                    </a:cubicBezTo>
                    <a:cubicBezTo>
                      <a:pt x="5416" y="3176"/>
                      <a:pt x="5416" y="3167"/>
                      <a:pt x="5416" y="3149"/>
                    </a:cubicBezTo>
                    <a:lnTo>
                      <a:pt x="5416" y="3132"/>
                    </a:lnTo>
                    <a:lnTo>
                      <a:pt x="6763" y="3132"/>
                    </a:lnTo>
                    <a:lnTo>
                      <a:pt x="6763" y="3149"/>
                    </a:lnTo>
                    <a:cubicBezTo>
                      <a:pt x="6763" y="3167"/>
                      <a:pt x="6754" y="3176"/>
                      <a:pt x="6754" y="3194"/>
                    </a:cubicBezTo>
                    <a:cubicBezTo>
                      <a:pt x="6781" y="3863"/>
                      <a:pt x="7334" y="4398"/>
                      <a:pt x="8003" y="4398"/>
                    </a:cubicBezTo>
                    <a:lnTo>
                      <a:pt x="9493" y="4398"/>
                    </a:lnTo>
                    <a:cubicBezTo>
                      <a:pt x="9305" y="1945"/>
                      <a:pt x="7245" y="0"/>
                      <a:pt x="4747" y="0"/>
                    </a:cubicBezTo>
                    <a:close/>
                  </a:path>
                </a:pathLst>
              </a:custGeom>
              <a:solidFill>
                <a:srgbClr val="F0AA8C"/>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13" name="Google Shape;1613;p97"/>
              <p:cNvSpPr/>
              <p:nvPr/>
            </p:nvSpPr>
            <p:spPr>
              <a:xfrm>
                <a:off x="6936025" y="3489200"/>
                <a:ext cx="130725" cy="93475"/>
              </a:xfrm>
              <a:custGeom>
                <a:avLst/>
                <a:gdLst/>
                <a:ahLst/>
                <a:cxnLst/>
                <a:rect l="l" t="t" r="r" b="b"/>
                <a:pathLst>
                  <a:path w="5229" h="3739" extrusionOk="0">
                    <a:moveTo>
                      <a:pt x="1" y="0"/>
                    </a:moveTo>
                    <a:lnTo>
                      <a:pt x="1" y="1115"/>
                    </a:lnTo>
                    <a:lnTo>
                      <a:pt x="2615" y="3738"/>
                    </a:lnTo>
                    <a:lnTo>
                      <a:pt x="5229" y="1115"/>
                    </a:lnTo>
                    <a:lnTo>
                      <a:pt x="5229" y="0"/>
                    </a:lnTo>
                    <a:cubicBezTo>
                      <a:pt x="4435" y="384"/>
                      <a:pt x="3551" y="589"/>
                      <a:pt x="2615" y="589"/>
                    </a:cubicBezTo>
                    <a:cubicBezTo>
                      <a:pt x="1678" y="589"/>
                      <a:pt x="795" y="384"/>
                      <a:pt x="1" y="0"/>
                    </a:cubicBezTo>
                    <a:close/>
                  </a:path>
                </a:pathLst>
              </a:custGeom>
              <a:solidFill>
                <a:srgbClr val="F0AA8C"/>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14" name="Google Shape;1614;p97"/>
              <p:cNvSpPr/>
              <p:nvPr/>
            </p:nvSpPr>
            <p:spPr>
              <a:xfrm>
                <a:off x="6754725" y="3535800"/>
                <a:ext cx="493350" cy="226400"/>
              </a:xfrm>
              <a:custGeom>
                <a:avLst/>
                <a:gdLst/>
                <a:ahLst/>
                <a:cxnLst/>
                <a:rect l="l" t="t" r="r" b="b"/>
                <a:pathLst>
                  <a:path w="19734" h="9056" extrusionOk="0">
                    <a:moveTo>
                      <a:pt x="14024" y="2409"/>
                    </a:moveTo>
                    <a:lnTo>
                      <a:pt x="14024" y="3667"/>
                    </a:lnTo>
                    <a:lnTo>
                      <a:pt x="15282" y="3667"/>
                    </a:lnTo>
                    <a:lnTo>
                      <a:pt x="15282" y="5005"/>
                    </a:lnTo>
                    <a:lnTo>
                      <a:pt x="14024" y="5005"/>
                    </a:lnTo>
                    <a:lnTo>
                      <a:pt x="14024" y="6254"/>
                    </a:lnTo>
                    <a:lnTo>
                      <a:pt x="12686" y="6254"/>
                    </a:lnTo>
                    <a:lnTo>
                      <a:pt x="12686" y="5005"/>
                    </a:lnTo>
                    <a:lnTo>
                      <a:pt x="11437" y="5005"/>
                    </a:lnTo>
                    <a:lnTo>
                      <a:pt x="11437" y="3667"/>
                    </a:lnTo>
                    <a:lnTo>
                      <a:pt x="12686" y="3667"/>
                    </a:lnTo>
                    <a:lnTo>
                      <a:pt x="12686" y="2409"/>
                    </a:lnTo>
                    <a:close/>
                    <a:moveTo>
                      <a:pt x="5192" y="1"/>
                    </a:moveTo>
                    <a:cubicBezTo>
                      <a:pt x="2328" y="1"/>
                      <a:pt x="0" y="2329"/>
                      <a:pt x="0" y="5193"/>
                    </a:cubicBezTo>
                    <a:lnTo>
                      <a:pt x="0" y="9056"/>
                    </a:lnTo>
                    <a:lnTo>
                      <a:pt x="2819" y="9056"/>
                    </a:lnTo>
                    <a:lnTo>
                      <a:pt x="2819" y="6540"/>
                    </a:lnTo>
                    <a:lnTo>
                      <a:pt x="4166" y="6540"/>
                    </a:lnTo>
                    <a:lnTo>
                      <a:pt x="4166" y="9056"/>
                    </a:lnTo>
                    <a:lnTo>
                      <a:pt x="15567" y="9056"/>
                    </a:lnTo>
                    <a:lnTo>
                      <a:pt x="15567" y="6540"/>
                    </a:lnTo>
                    <a:lnTo>
                      <a:pt x="16905" y="6540"/>
                    </a:lnTo>
                    <a:lnTo>
                      <a:pt x="16905" y="9056"/>
                    </a:lnTo>
                    <a:lnTo>
                      <a:pt x="19733" y="9056"/>
                    </a:lnTo>
                    <a:lnTo>
                      <a:pt x="19733" y="5193"/>
                    </a:lnTo>
                    <a:cubicBezTo>
                      <a:pt x="19733" y="2329"/>
                      <a:pt x="17405" y="1"/>
                      <a:pt x="14541" y="1"/>
                    </a:cubicBezTo>
                    <a:lnTo>
                      <a:pt x="13631" y="1"/>
                    </a:lnTo>
                    <a:lnTo>
                      <a:pt x="9867" y="3774"/>
                    </a:lnTo>
                    <a:lnTo>
                      <a:pt x="6102" y="1"/>
                    </a:lnTo>
                    <a:close/>
                  </a:path>
                </a:pathLst>
              </a:custGeom>
              <a:solidFill>
                <a:srgbClr val="F0AA8C"/>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15" name="Google Shape;1615;p97"/>
              <p:cNvSpPr/>
              <p:nvPr/>
            </p:nvSpPr>
            <p:spPr>
              <a:xfrm>
                <a:off x="6882275" y="3311900"/>
                <a:ext cx="238225" cy="159700"/>
              </a:xfrm>
              <a:custGeom>
                <a:avLst/>
                <a:gdLst/>
                <a:ahLst/>
                <a:cxnLst/>
                <a:rect l="l" t="t" r="r" b="b"/>
                <a:pathLst>
                  <a:path w="9529" h="6388" extrusionOk="0">
                    <a:moveTo>
                      <a:pt x="6103" y="0"/>
                    </a:moveTo>
                    <a:cubicBezTo>
                      <a:pt x="5630" y="517"/>
                      <a:pt x="4952" y="848"/>
                      <a:pt x="4185" y="848"/>
                    </a:cubicBezTo>
                    <a:lnTo>
                      <a:pt x="1" y="848"/>
                    </a:lnTo>
                    <a:lnTo>
                      <a:pt x="1" y="1624"/>
                    </a:lnTo>
                    <a:cubicBezTo>
                      <a:pt x="1" y="4255"/>
                      <a:pt x="2142" y="6387"/>
                      <a:pt x="4765" y="6387"/>
                    </a:cubicBezTo>
                    <a:cubicBezTo>
                      <a:pt x="7387" y="6387"/>
                      <a:pt x="9529" y="4255"/>
                      <a:pt x="9529" y="1624"/>
                    </a:cubicBezTo>
                    <a:lnTo>
                      <a:pt x="9529" y="848"/>
                    </a:lnTo>
                    <a:lnTo>
                      <a:pt x="8021" y="848"/>
                    </a:lnTo>
                    <a:cubicBezTo>
                      <a:pt x="7263" y="848"/>
                      <a:pt x="6576" y="517"/>
                      <a:pt x="6103" y="0"/>
                    </a:cubicBezTo>
                    <a:close/>
                  </a:path>
                </a:pathLst>
              </a:custGeom>
              <a:solidFill>
                <a:srgbClr val="F0AA8C"/>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grpSp>
      <p:grpSp>
        <p:nvGrpSpPr>
          <p:cNvPr id="1616" name="Google Shape;1616;p97"/>
          <p:cNvGrpSpPr/>
          <p:nvPr/>
        </p:nvGrpSpPr>
        <p:grpSpPr>
          <a:xfrm>
            <a:off x="6525531" y="3610017"/>
            <a:ext cx="835220" cy="826156"/>
            <a:chOff x="7314625" y="1770025"/>
            <a:chExt cx="974700" cy="974700"/>
          </a:xfrm>
        </p:grpSpPr>
        <p:sp>
          <p:nvSpPr>
            <p:cNvPr id="1617" name="Google Shape;1617;p97"/>
            <p:cNvSpPr/>
            <p:nvPr/>
          </p:nvSpPr>
          <p:spPr>
            <a:xfrm>
              <a:off x="7314625" y="1770025"/>
              <a:ext cx="974700" cy="974700"/>
            </a:xfrm>
            <a:prstGeom prst="ellipse">
              <a:avLst/>
            </a:prstGeom>
            <a:solidFill>
              <a:srgbClr val="FFFFFF"/>
            </a:solidFill>
            <a:ln w="4350" cap="flat" cmpd="sng">
              <a:solidFill>
                <a:srgbClr val="FFFFFF"/>
              </a:solidFill>
              <a:prstDash val="solid"/>
              <a:round/>
              <a:headEnd type="none" w="sm" len="sm"/>
              <a:tailEnd type="none" w="sm" len="sm"/>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nvGrpSpPr>
            <p:cNvPr id="1618" name="Google Shape;1618;p97"/>
            <p:cNvGrpSpPr/>
            <p:nvPr/>
          </p:nvGrpSpPr>
          <p:grpSpPr>
            <a:xfrm>
              <a:off x="7555288" y="1930238"/>
              <a:ext cx="493375" cy="572550"/>
              <a:chOff x="4029550" y="2398350"/>
              <a:chExt cx="493375" cy="572550"/>
            </a:xfrm>
          </p:grpSpPr>
          <p:sp>
            <p:nvSpPr>
              <p:cNvPr id="1619" name="Google Shape;1619;p97"/>
              <p:cNvSpPr/>
              <p:nvPr/>
            </p:nvSpPr>
            <p:spPr>
              <a:xfrm>
                <a:off x="4109400" y="2398350"/>
                <a:ext cx="333675" cy="165325"/>
              </a:xfrm>
              <a:custGeom>
                <a:avLst/>
                <a:gdLst/>
                <a:ahLst/>
                <a:cxnLst/>
                <a:rect l="l" t="t" r="r" b="b"/>
                <a:pathLst>
                  <a:path w="13347" h="6613" extrusionOk="0">
                    <a:moveTo>
                      <a:pt x="6707" y="1"/>
                    </a:moveTo>
                    <a:cubicBezTo>
                      <a:pt x="6177" y="1"/>
                      <a:pt x="5646" y="150"/>
                      <a:pt x="5184" y="448"/>
                    </a:cubicBezTo>
                    <a:lnTo>
                      <a:pt x="1009" y="3142"/>
                    </a:lnTo>
                    <a:cubicBezTo>
                      <a:pt x="518" y="3454"/>
                      <a:pt x="188" y="3963"/>
                      <a:pt x="99" y="4525"/>
                    </a:cubicBezTo>
                    <a:cubicBezTo>
                      <a:pt x="1" y="5096"/>
                      <a:pt x="152" y="5684"/>
                      <a:pt x="518" y="6130"/>
                    </a:cubicBezTo>
                    <a:lnTo>
                      <a:pt x="919" y="6612"/>
                    </a:lnTo>
                    <a:lnTo>
                      <a:pt x="1687" y="6612"/>
                    </a:lnTo>
                    <a:cubicBezTo>
                      <a:pt x="2659" y="4819"/>
                      <a:pt x="4595" y="3650"/>
                      <a:pt x="6673" y="3650"/>
                    </a:cubicBezTo>
                    <a:cubicBezTo>
                      <a:pt x="7798" y="3650"/>
                      <a:pt x="8886" y="3980"/>
                      <a:pt x="9840" y="4614"/>
                    </a:cubicBezTo>
                    <a:cubicBezTo>
                      <a:pt x="10617" y="5131"/>
                      <a:pt x="11241" y="5818"/>
                      <a:pt x="11660" y="6612"/>
                    </a:cubicBezTo>
                    <a:lnTo>
                      <a:pt x="12419" y="6612"/>
                    </a:lnTo>
                    <a:lnTo>
                      <a:pt x="12820" y="6139"/>
                    </a:lnTo>
                    <a:lnTo>
                      <a:pt x="12838" y="6121"/>
                    </a:lnTo>
                    <a:cubicBezTo>
                      <a:pt x="13195" y="5675"/>
                      <a:pt x="13346" y="5096"/>
                      <a:pt x="13257" y="4525"/>
                    </a:cubicBezTo>
                    <a:cubicBezTo>
                      <a:pt x="13159" y="3963"/>
                      <a:pt x="12838" y="3454"/>
                      <a:pt x="12356" y="3142"/>
                    </a:cubicBezTo>
                    <a:lnTo>
                      <a:pt x="8235" y="457"/>
                    </a:lnTo>
                    <a:cubicBezTo>
                      <a:pt x="7774" y="152"/>
                      <a:pt x="7240" y="1"/>
                      <a:pt x="6707" y="1"/>
                    </a:cubicBez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20" name="Google Shape;1620;p97"/>
              <p:cNvSpPr/>
              <p:nvPr/>
            </p:nvSpPr>
            <p:spPr>
              <a:xfrm>
                <a:off x="4191700" y="2523050"/>
                <a:ext cx="169300" cy="40625"/>
              </a:xfrm>
              <a:custGeom>
                <a:avLst/>
                <a:gdLst/>
                <a:ahLst/>
                <a:cxnLst/>
                <a:rect l="l" t="t" r="r" b="b"/>
                <a:pathLst>
                  <a:path w="6772" h="1625" extrusionOk="0">
                    <a:moveTo>
                      <a:pt x="3381" y="0"/>
                    </a:moveTo>
                    <a:cubicBezTo>
                      <a:pt x="2052" y="0"/>
                      <a:pt x="803" y="625"/>
                      <a:pt x="0" y="1624"/>
                    </a:cubicBezTo>
                    <a:lnTo>
                      <a:pt x="6771" y="1624"/>
                    </a:lnTo>
                    <a:cubicBezTo>
                      <a:pt x="5969" y="634"/>
                      <a:pt x="4702" y="0"/>
                      <a:pt x="3381" y="0"/>
                    </a:cubicBez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21" name="Google Shape;1621;p97"/>
              <p:cNvSpPr/>
              <p:nvPr/>
            </p:nvSpPr>
            <p:spPr>
              <a:xfrm>
                <a:off x="4316600" y="2755225"/>
                <a:ext cx="206325" cy="215675"/>
              </a:xfrm>
              <a:custGeom>
                <a:avLst/>
                <a:gdLst/>
                <a:ahLst/>
                <a:cxnLst/>
                <a:rect l="l" t="t" r="r" b="b"/>
                <a:pathLst>
                  <a:path w="8253" h="8627" extrusionOk="0">
                    <a:moveTo>
                      <a:pt x="2329" y="0"/>
                    </a:moveTo>
                    <a:lnTo>
                      <a:pt x="0" y="3934"/>
                    </a:lnTo>
                    <a:lnTo>
                      <a:pt x="1276" y="5683"/>
                    </a:lnTo>
                    <a:lnTo>
                      <a:pt x="188" y="8627"/>
                    </a:lnTo>
                    <a:lnTo>
                      <a:pt x="3640" y="8627"/>
                    </a:lnTo>
                    <a:lnTo>
                      <a:pt x="3640" y="5603"/>
                    </a:lnTo>
                    <a:lnTo>
                      <a:pt x="4978" y="5603"/>
                    </a:lnTo>
                    <a:lnTo>
                      <a:pt x="4978" y="8627"/>
                    </a:lnTo>
                    <a:lnTo>
                      <a:pt x="8252" y="8627"/>
                    </a:lnTo>
                    <a:lnTo>
                      <a:pt x="8252" y="5201"/>
                    </a:lnTo>
                    <a:cubicBezTo>
                      <a:pt x="8252" y="4568"/>
                      <a:pt x="8145" y="3970"/>
                      <a:pt x="7940" y="3417"/>
                    </a:cubicBezTo>
                    <a:lnTo>
                      <a:pt x="3640" y="3417"/>
                    </a:lnTo>
                    <a:lnTo>
                      <a:pt x="3640" y="36"/>
                    </a:lnTo>
                    <a:cubicBezTo>
                      <a:pt x="3453" y="18"/>
                      <a:pt x="3256" y="0"/>
                      <a:pt x="3060" y="0"/>
                    </a:cubicBez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22" name="Google Shape;1622;p97"/>
              <p:cNvSpPr/>
              <p:nvPr/>
            </p:nvSpPr>
            <p:spPr>
              <a:xfrm>
                <a:off x="4055875" y="2766375"/>
                <a:ext cx="51100" cy="40600"/>
              </a:xfrm>
              <a:custGeom>
                <a:avLst/>
                <a:gdLst/>
                <a:ahLst/>
                <a:cxnLst/>
                <a:rect l="l" t="t" r="r" b="b"/>
                <a:pathLst>
                  <a:path w="2044" h="1624" extrusionOk="0">
                    <a:moveTo>
                      <a:pt x="2043" y="0"/>
                    </a:moveTo>
                    <a:cubicBezTo>
                      <a:pt x="1232" y="366"/>
                      <a:pt x="527" y="928"/>
                      <a:pt x="0" y="1624"/>
                    </a:cubicBezTo>
                    <a:lnTo>
                      <a:pt x="2043" y="1624"/>
                    </a:lnTo>
                    <a:lnTo>
                      <a:pt x="2043" y="0"/>
                    </a:ln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23" name="Google Shape;1623;p97"/>
              <p:cNvSpPr/>
              <p:nvPr/>
            </p:nvSpPr>
            <p:spPr>
              <a:xfrm>
                <a:off x="4029550" y="2755225"/>
                <a:ext cx="206550" cy="215675"/>
              </a:xfrm>
              <a:custGeom>
                <a:avLst/>
                <a:gdLst/>
                <a:ahLst/>
                <a:cxnLst/>
                <a:rect l="l" t="t" r="r" b="b"/>
                <a:pathLst>
                  <a:path w="8262" h="8627" extrusionOk="0">
                    <a:moveTo>
                      <a:pt x="5193" y="0"/>
                    </a:moveTo>
                    <a:cubicBezTo>
                      <a:pt x="4934" y="0"/>
                      <a:pt x="4684" y="27"/>
                      <a:pt x="4435" y="63"/>
                    </a:cubicBezTo>
                    <a:lnTo>
                      <a:pt x="4435" y="3417"/>
                    </a:lnTo>
                    <a:lnTo>
                      <a:pt x="322" y="3417"/>
                    </a:lnTo>
                    <a:cubicBezTo>
                      <a:pt x="117" y="3970"/>
                      <a:pt x="1" y="4568"/>
                      <a:pt x="1" y="5192"/>
                    </a:cubicBezTo>
                    <a:lnTo>
                      <a:pt x="1" y="8627"/>
                    </a:lnTo>
                    <a:lnTo>
                      <a:pt x="3275" y="8627"/>
                    </a:lnTo>
                    <a:lnTo>
                      <a:pt x="3275" y="5603"/>
                    </a:lnTo>
                    <a:lnTo>
                      <a:pt x="4613" y="5603"/>
                    </a:lnTo>
                    <a:lnTo>
                      <a:pt x="4613" y="8627"/>
                    </a:lnTo>
                    <a:lnTo>
                      <a:pt x="8074" y="8627"/>
                    </a:lnTo>
                    <a:lnTo>
                      <a:pt x="6986" y="5683"/>
                    </a:lnTo>
                    <a:lnTo>
                      <a:pt x="8262" y="3934"/>
                    </a:lnTo>
                    <a:lnTo>
                      <a:pt x="5924" y="0"/>
                    </a:ln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24" name="Google Shape;1624;p97"/>
              <p:cNvSpPr/>
              <p:nvPr/>
            </p:nvSpPr>
            <p:spPr>
              <a:xfrm>
                <a:off x="4212650" y="2748975"/>
                <a:ext cx="126950" cy="87675"/>
              </a:xfrm>
              <a:custGeom>
                <a:avLst/>
                <a:gdLst/>
                <a:ahLst/>
                <a:cxnLst/>
                <a:rect l="l" t="t" r="r" b="b"/>
                <a:pathLst>
                  <a:path w="5078" h="3507" extrusionOk="0">
                    <a:moveTo>
                      <a:pt x="1" y="0"/>
                    </a:moveTo>
                    <a:lnTo>
                      <a:pt x="2213" y="3506"/>
                    </a:lnTo>
                    <a:lnTo>
                      <a:pt x="2882" y="3506"/>
                    </a:lnTo>
                    <a:lnTo>
                      <a:pt x="5077" y="0"/>
                    </a:lnTo>
                    <a:lnTo>
                      <a:pt x="5077" y="0"/>
                    </a:lnTo>
                    <a:cubicBezTo>
                      <a:pt x="4319" y="384"/>
                      <a:pt x="3453" y="598"/>
                      <a:pt x="2543" y="598"/>
                    </a:cubicBezTo>
                    <a:cubicBezTo>
                      <a:pt x="1634" y="598"/>
                      <a:pt x="768" y="384"/>
                      <a:pt x="1" y="0"/>
                    </a:cubicBez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25" name="Google Shape;1625;p97"/>
              <p:cNvSpPr/>
              <p:nvPr/>
            </p:nvSpPr>
            <p:spPr>
              <a:xfrm>
                <a:off x="4441050" y="2764575"/>
                <a:ext cx="55775" cy="42400"/>
              </a:xfrm>
              <a:custGeom>
                <a:avLst/>
                <a:gdLst/>
                <a:ahLst/>
                <a:cxnLst/>
                <a:rect l="l" t="t" r="r" b="b"/>
                <a:pathLst>
                  <a:path w="2231" h="1696" extrusionOk="0">
                    <a:moveTo>
                      <a:pt x="0" y="1"/>
                    </a:moveTo>
                    <a:lnTo>
                      <a:pt x="0" y="1696"/>
                    </a:lnTo>
                    <a:lnTo>
                      <a:pt x="2230" y="1696"/>
                    </a:lnTo>
                    <a:cubicBezTo>
                      <a:pt x="1659" y="947"/>
                      <a:pt x="892" y="358"/>
                      <a:pt x="0" y="1"/>
                    </a:cubicBez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26" name="Google Shape;1626;p97"/>
              <p:cNvSpPr/>
              <p:nvPr/>
            </p:nvSpPr>
            <p:spPr>
              <a:xfrm>
                <a:off x="4241875" y="2870300"/>
                <a:ext cx="68950" cy="100600"/>
              </a:xfrm>
              <a:custGeom>
                <a:avLst/>
                <a:gdLst/>
                <a:ahLst/>
                <a:cxnLst/>
                <a:rect l="l" t="t" r="r" b="b"/>
                <a:pathLst>
                  <a:path w="2758" h="4024" extrusionOk="0">
                    <a:moveTo>
                      <a:pt x="946" y="0"/>
                    </a:moveTo>
                    <a:lnTo>
                      <a:pt x="1" y="1285"/>
                    </a:lnTo>
                    <a:lnTo>
                      <a:pt x="1009" y="4024"/>
                    </a:lnTo>
                    <a:lnTo>
                      <a:pt x="1749" y="4024"/>
                    </a:lnTo>
                    <a:lnTo>
                      <a:pt x="2757" y="1285"/>
                    </a:lnTo>
                    <a:lnTo>
                      <a:pt x="1821" y="0"/>
                    </a:ln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sp>
            <p:nvSpPr>
              <p:cNvPr id="1627" name="Google Shape;1627;p97"/>
              <p:cNvSpPr/>
              <p:nvPr/>
            </p:nvSpPr>
            <p:spPr>
              <a:xfrm>
                <a:off x="4166050" y="2597325"/>
                <a:ext cx="220375" cy="134275"/>
              </a:xfrm>
              <a:custGeom>
                <a:avLst/>
                <a:gdLst/>
                <a:ahLst/>
                <a:cxnLst/>
                <a:rect l="l" t="t" r="r" b="b"/>
                <a:pathLst>
                  <a:path w="8815" h="5371" extrusionOk="0">
                    <a:moveTo>
                      <a:pt x="0" y="0"/>
                    </a:moveTo>
                    <a:lnTo>
                      <a:pt x="0" y="955"/>
                    </a:lnTo>
                    <a:cubicBezTo>
                      <a:pt x="0" y="3390"/>
                      <a:pt x="1972" y="5371"/>
                      <a:pt x="4407" y="5371"/>
                    </a:cubicBezTo>
                    <a:cubicBezTo>
                      <a:pt x="6843" y="5371"/>
                      <a:pt x="8814" y="3390"/>
                      <a:pt x="8814" y="955"/>
                    </a:cubicBezTo>
                    <a:lnTo>
                      <a:pt x="8814" y="0"/>
                    </a:lnTo>
                    <a:close/>
                  </a:path>
                </a:pathLst>
              </a:custGeom>
              <a:solidFill>
                <a:srgbClr val="92A8C8"/>
              </a:solidFill>
              <a:ln>
                <a:noFill/>
              </a:ln>
            </p:spPr>
            <p:txBody>
              <a:bodyPr spcFirstLastPara="1" wrap="square" lIns="41750" tIns="41750" rIns="41750" bIns="41750"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1"/>
        <p:cNvGrpSpPr/>
        <p:nvPr/>
      </p:nvGrpSpPr>
      <p:grpSpPr>
        <a:xfrm>
          <a:off x="0" y="0"/>
          <a:ext cx="0" cy="0"/>
          <a:chOff x="0" y="0"/>
          <a:chExt cx="0" cy="0"/>
        </a:xfrm>
      </p:grpSpPr>
      <p:sp>
        <p:nvSpPr>
          <p:cNvPr id="1632" name="Google Shape;1632;p98"/>
          <p:cNvSpPr txBox="1">
            <a:spLocks noGrp="1"/>
          </p:cNvSpPr>
          <p:nvPr>
            <p:ph type="title"/>
          </p:nvPr>
        </p:nvSpPr>
        <p:spPr>
          <a:xfrm>
            <a:off x="367950" y="160025"/>
            <a:ext cx="3851100" cy="176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Chat</a:t>
            </a:r>
            <a:endParaRPr/>
          </a:p>
        </p:txBody>
      </p:sp>
      <p:grpSp>
        <p:nvGrpSpPr>
          <p:cNvPr id="1633" name="Google Shape;1633;p98"/>
          <p:cNvGrpSpPr/>
          <p:nvPr/>
        </p:nvGrpSpPr>
        <p:grpSpPr>
          <a:xfrm>
            <a:off x="117263" y="3386971"/>
            <a:ext cx="2459516" cy="2053904"/>
            <a:chOff x="117263" y="3386971"/>
            <a:chExt cx="2459516" cy="2053904"/>
          </a:xfrm>
        </p:grpSpPr>
        <p:grpSp>
          <p:nvGrpSpPr>
            <p:cNvPr id="1634" name="Google Shape;1634;p98"/>
            <p:cNvGrpSpPr/>
            <p:nvPr/>
          </p:nvGrpSpPr>
          <p:grpSpPr>
            <a:xfrm>
              <a:off x="117263" y="3570122"/>
              <a:ext cx="1357069" cy="1870754"/>
              <a:chOff x="977454" y="2974229"/>
              <a:chExt cx="1381944" cy="1905045"/>
            </a:xfrm>
          </p:grpSpPr>
          <p:sp>
            <p:nvSpPr>
              <p:cNvPr id="1635" name="Google Shape;1635;p98"/>
              <p:cNvSpPr/>
              <p:nvPr/>
            </p:nvSpPr>
            <p:spPr>
              <a:xfrm rot="521750">
                <a:off x="1230925" y="3080300"/>
                <a:ext cx="1055656" cy="1043502"/>
              </a:xfrm>
              <a:custGeom>
                <a:avLst/>
                <a:gdLst/>
                <a:ahLst/>
                <a:cxnLst/>
                <a:rect l="l" t="t" r="r" b="b"/>
                <a:pathLst>
                  <a:path w="1528" h="1511" extrusionOk="0">
                    <a:moveTo>
                      <a:pt x="1390" y="1027"/>
                    </a:moveTo>
                    <a:lnTo>
                      <a:pt x="1390" y="1027"/>
                    </a:lnTo>
                    <a:cubicBezTo>
                      <a:pt x="1268" y="1338"/>
                      <a:pt x="948" y="1510"/>
                      <a:pt x="634" y="1452"/>
                    </a:cubicBezTo>
                    <a:lnTo>
                      <a:pt x="634" y="1452"/>
                    </a:lnTo>
                    <a:cubicBezTo>
                      <a:pt x="590" y="1445"/>
                      <a:pt x="548" y="1433"/>
                      <a:pt x="507" y="1416"/>
                    </a:cubicBezTo>
                    <a:lnTo>
                      <a:pt x="507" y="1416"/>
                    </a:lnTo>
                    <a:cubicBezTo>
                      <a:pt x="465" y="1400"/>
                      <a:pt x="426" y="1380"/>
                      <a:pt x="389" y="1357"/>
                    </a:cubicBezTo>
                    <a:lnTo>
                      <a:pt x="389" y="1357"/>
                    </a:lnTo>
                    <a:cubicBezTo>
                      <a:pt x="119" y="1184"/>
                      <a:pt x="0" y="838"/>
                      <a:pt x="121" y="527"/>
                    </a:cubicBezTo>
                    <a:lnTo>
                      <a:pt x="121" y="527"/>
                    </a:lnTo>
                    <a:cubicBezTo>
                      <a:pt x="258" y="174"/>
                      <a:pt x="653" y="0"/>
                      <a:pt x="1004" y="138"/>
                    </a:cubicBezTo>
                    <a:lnTo>
                      <a:pt x="1004" y="138"/>
                    </a:lnTo>
                    <a:cubicBezTo>
                      <a:pt x="1354" y="276"/>
                      <a:pt x="1527" y="674"/>
                      <a:pt x="1390" y="1027"/>
                    </a:cubicBezTo>
                    <a:close/>
                    <a:moveTo>
                      <a:pt x="1279" y="983"/>
                    </a:moveTo>
                    <a:lnTo>
                      <a:pt x="1279" y="983"/>
                    </a:lnTo>
                    <a:cubicBezTo>
                      <a:pt x="1393" y="692"/>
                      <a:pt x="1249" y="364"/>
                      <a:pt x="961" y="250"/>
                    </a:cubicBezTo>
                    <a:lnTo>
                      <a:pt x="961" y="250"/>
                    </a:lnTo>
                    <a:cubicBezTo>
                      <a:pt x="672" y="136"/>
                      <a:pt x="344" y="280"/>
                      <a:pt x="232" y="572"/>
                    </a:cubicBezTo>
                    <a:lnTo>
                      <a:pt x="232" y="572"/>
                    </a:lnTo>
                    <a:cubicBezTo>
                      <a:pt x="118" y="862"/>
                      <a:pt x="261" y="1191"/>
                      <a:pt x="551" y="1303"/>
                    </a:cubicBezTo>
                    <a:lnTo>
                      <a:pt x="551" y="1303"/>
                    </a:lnTo>
                    <a:cubicBezTo>
                      <a:pt x="840" y="1418"/>
                      <a:pt x="1165" y="1274"/>
                      <a:pt x="1279" y="98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36" name="Google Shape;1636;p98"/>
              <p:cNvSpPr/>
              <p:nvPr/>
            </p:nvSpPr>
            <p:spPr>
              <a:xfrm rot="521759">
                <a:off x="1026592" y="4170439"/>
                <a:ext cx="413743" cy="681474"/>
              </a:xfrm>
              <a:custGeom>
                <a:avLst/>
                <a:gdLst/>
                <a:ahLst/>
                <a:cxnLst/>
                <a:rect l="l" t="t" r="r" b="b"/>
                <a:pathLst>
                  <a:path w="600" h="986" extrusionOk="0">
                    <a:moveTo>
                      <a:pt x="342" y="850"/>
                    </a:moveTo>
                    <a:lnTo>
                      <a:pt x="342" y="850"/>
                    </a:lnTo>
                    <a:cubicBezTo>
                      <a:pt x="311" y="939"/>
                      <a:pt x="214" y="985"/>
                      <a:pt x="126" y="951"/>
                    </a:cubicBezTo>
                    <a:lnTo>
                      <a:pt x="126" y="951"/>
                    </a:lnTo>
                    <a:cubicBezTo>
                      <a:pt x="41" y="918"/>
                      <a:pt x="0" y="822"/>
                      <a:pt x="33" y="737"/>
                    </a:cubicBezTo>
                    <a:lnTo>
                      <a:pt x="33" y="737"/>
                    </a:lnTo>
                    <a:cubicBezTo>
                      <a:pt x="33" y="735"/>
                      <a:pt x="34" y="732"/>
                      <a:pt x="35" y="730"/>
                    </a:cubicBezTo>
                    <a:lnTo>
                      <a:pt x="355" y="0"/>
                    </a:lnTo>
                    <a:lnTo>
                      <a:pt x="419" y="26"/>
                    </a:lnTo>
                    <a:lnTo>
                      <a:pt x="535" y="71"/>
                    </a:lnTo>
                    <a:lnTo>
                      <a:pt x="599" y="97"/>
                    </a:lnTo>
                    <a:lnTo>
                      <a:pt x="342" y="850"/>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37" name="Google Shape;1637;p98"/>
              <p:cNvSpPr/>
              <p:nvPr/>
            </p:nvSpPr>
            <p:spPr>
              <a:xfrm rot="521754">
                <a:off x="1410750" y="3984039"/>
                <a:ext cx="188618" cy="118647"/>
              </a:xfrm>
              <a:custGeom>
                <a:avLst/>
                <a:gdLst/>
                <a:ahLst/>
                <a:cxnLst/>
                <a:rect l="l" t="t" r="r" b="b"/>
                <a:pathLst>
                  <a:path w="274" h="170" extrusionOk="0">
                    <a:moveTo>
                      <a:pt x="273" y="95"/>
                    </a:moveTo>
                    <a:lnTo>
                      <a:pt x="243" y="169"/>
                    </a:lnTo>
                    <a:lnTo>
                      <a:pt x="179" y="144"/>
                    </a:lnTo>
                    <a:lnTo>
                      <a:pt x="64" y="99"/>
                    </a:lnTo>
                    <a:lnTo>
                      <a:pt x="0" y="73"/>
                    </a:lnTo>
                    <a:lnTo>
                      <a:pt x="28" y="0"/>
                    </a:lnTo>
                    <a:lnTo>
                      <a:pt x="28" y="0"/>
                    </a:lnTo>
                    <a:cubicBezTo>
                      <a:pt x="65" y="23"/>
                      <a:pt x="104" y="43"/>
                      <a:pt x="146" y="59"/>
                    </a:cubicBezTo>
                    <a:lnTo>
                      <a:pt x="146" y="59"/>
                    </a:lnTo>
                    <a:cubicBezTo>
                      <a:pt x="187" y="76"/>
                      <a:pt x="229" y="88"/>
                      <a:pt x="273" y="95"/>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38" name="Google Shape;1638;p98"/>
              <p:cNvSpPr/>
              <p:nvPr/>
            </p:nvSpPr>
            <p:spPr>
              <a:xfrm rot="521749">
                <a:off x="1373369" y="4043500"/>
                <a:ext cx="149068" cy="203831"/>
              </a:xfrm>
              <a:custGeom>
                <a:avLst/>
                <a:gdLst/>
                <a:ahLst/>
                <a:cxnLst/>
                <a:rect l="l" t="t" r="r" b="b"/>
                <a:pathLst>
                  <a:path w="214" h="297" extrusionOk="0">
                    <a:moveTo>
                      <a:pt x="0" y="251"/>
                    </a:moveTo>
                    <a:lnTo>
                      <a:pt x="98" y="0"/>
                    </a:lnTo>
                    <a:lnTo>
                      <a:pt x="213" y="45"/>
                    </a:lnTo>
                    <a:lnTo>
                      <a:pt x="116" y="296"/>
                    </a:lnTo>
                    <a:lnTo>
                      <a:pt x="0" y="251"/>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39" name="Google Shape;1639;p98"/>
              <p:cNvSpPr/>
              <p:nvPr/>
            </p:nvSpPr>
            <p:spPr>
              <a:xfrm rot="521759">
                <a:off x="1278146" y="4228653"/>
                <a:ext cx="194702" cy="76056"/>
              </a:xfrm>
              <a:custGeom>
                <a:avLst/>
                <a:gdLst/>
                <a:ahLst/>
                <a:cxnLst/>
                <a:rect l="l" t="t" r="r" b="b"/>
                <a:pathLst>
                  <a:path w="282" h="112" extrusionOk="0">
                    <a:moveTo>
                      <a:pt x="268" y="111"/>
                    </a:moveTo>
                    <a:lnTo>
                      <a:pt x="268" y="111"/>
                    </a:lnTo>
                    <a:lnTo>
                      <a:pt x="268" y="111"/>
                    </a:lnTo>
                    <a:lnTo>
                      <a:pt x="268" y="111"/>
                    </a:lnTo>
                    <a:cubicBezTo>
                      <a:pt x="176" y="105"/>
                      <a:pt x="86" y="75"/>
                      <a:pt x="8" y="26"/>
                    </a:cubicBezTo>
                    <a:lnTo>
                      <a:pt x="8" y="26"/>
                    </a:lnTo>
                    <a:cubicBezTo>
                      <a:pt x="3" y="22"/>
                      <a:pt x="0" y="13"/>
                      <a:pt x="4" y="7"/>
                    </a:cubicBezTo>
                    <a:lnTo>
                      <a:pt x="4" y="7"/>
                    </a:lnTo>
                    <a:cubicBezTo>
                      <a:pt x="8" y="1"/>
                      <a:pt x="16" y="0"/>
                      <a:pt x="22" y="3"/>
                    </a:cubicBezTo>
                    <a:lnTo>
                      <a:pt x="22" y="3"/>
                    </a:lnTo>
                    <a:cubicBezTo>
                      <a:pt x="96" y="50"/>
                      <a:pt x="181" y="78"/>
                      <a:pt x="269" y="85"/>
                    </a:cubicBezTo>
                    <a:lnTo>
                      <a:pt x="269" y="85"/>
                    </a:lnTo>
                    <a:cubicBezTo>
                      <a:pt x="276" y="85"/>
                      <a:pt x="281" y="90"/>
                      <a:pt x="281" y="98"/>
                    </a:cubicBezTo>
                    <a:lnTo>
                      <a:pt x="281" y="98"/>
                    </a:lnTo>
                    <a:cubicBezTo>
                      <a:pt x="280" y="106"/>
                      <a:pt x="275" y="111"/>
                      <a:pt x="268"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40" name="Google Shape;1640;p98"/>
              <p:cNvSpPr/>
              <p:nvPr/>
            </p:nvSpPr>
            <p:spPr>
              <a:xfrm rot="521754">
                <a:off x="1239954" y="4273038"/>
                <a:ext cx="206871" cy="85184"/>
              </a:xfrm>
              <a:custGeom>
                <a:avLst/>
                <a:gdLst/>
                <a:ahLst/>
                <a:cxnLst/>
                <a:rect l="l" t="t" r="r" b="b"/>
                <a:pathLst>
                  <a:path w="301" h="125" extrusionOk="0">
                    <a:moveTo>
                      <a:pt x="285" y="124"/>
                    </a:moveTo>
                    <a:lnTo>
                      <a:pt x="285" y="124"/>
                    </a:lnTo>
                    <a:lnTo>
                      <a:pt x="285" y="124"/>
                    </a:lnTo>
                    <a:lnTo>
                      <a:pt x="285" y="124"/>
                    </a:lnTo>
                    <a:cubicBezTo>
                      <a:pt x="187" y="111"/>
                      <a:pt x="93" y="77"/>
                      <a:pt x="9" y="27"/>
                    </a:cubicBezTo>
                    <a:lnTo>
                      <a:pt x="9" y="27"/>
                    </a:lnTo>
                    <a:cubicBezTo>
                      <a:pt x="2" y="24"/>
                      <a:pt x="0" y="16"/>
                      <a:pt x="3" y="9"/>
                    </a:cubicBezTo>
                    <a:lnTo>
                      <a:pt x="3" y="9"/>
                    </a:lnTo>
                    <a:cubicBezTo>
                      <a:pt x="8" y="3"/>
                      <a:pt x="16" y="0"/>
                      <a:pt x="20" y="5"/>
                    </a:cubicBezTo>
                    <a:lnTo>
                      <a:pt x="20" y="5"/>
                    </a:lnTo>
                    <a:cubicBezTo>
                      <a:pt x="102" y="53"/>
                      <a:pt x="194" y="84"/>
                      <a:pt x="287" y="97"/>
                    </a:cubicBezTo>
                    <a:lnTo>
                      <a:pt x="287" y="97"/>
                    </a:lnTo>
                    <a:cubicBezTo>
                      <a:pt x="295" y="98"/>
                      <a:pt x="300" y="105"/>
                      <a:pt x="299" y="112"/>
                    </a:cubicBezTo>
                    <a:lnTo>
                      <a:pt x="299" y="112"/>
                    </a:lnTo>
                    <a:cubicBezTo>
                      <a:pt x="297" y="119"/>
                      <a:pt x="291" y="124"/>
                      <a:pt x="285" y="12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41" name="Google Shape;1641;p98"/>
              <p:cNvSpPr/>
              <p:nvPr/>
            </p:nvSpPr>
            <p:spPr>
              <a:xfrm rot="521757">
                <a:off x="1468538" y="3250974"/>
                <a:ext cx="295096" cy="273806"/>
              </a:xfrm>
              <a:custGeom>
                <a:avLst/>
                <a:gdLst/>
                <a:ahLst/>
                <a:cxnLst/>
                <a:rect l="l" t="t" r="r" b="b"/>
                <a:pathLst>
                  <a:path w="428" h="395" extrusionOk="0">
                    <a:moveTo>
                      <a:pt x="15" y="394"/>
                    </a:moveTo>
                    <a:lnTo>
                      <a:pt x="15" y="394"/>
                    </a:lnTo>
                    <a:cubicBezTo>
                      <a:pt x="14" y="394"/>
                      <a:pt x="12" y="394"/>
                      <a:pt x="11" y="394"/>
                    </a:cubicBezTo>
                    <a:lnTo>
                      <a:pt x="11" y="394"/>
                    </a:lnTo>
                    <a:cubicBezTo>
                      <a:pt x="5" y="393"/>
                      <a:pt x="0" y="385"/>
                      <a:pt x="2" y="378"/>
                    </a:cubicBezTo>
                    <a:lnTo>
                      <a:pt x="2" y="378"/>
                    </a:lnTo>
                    <a:cubicBezTo>
                      <a:pt x="23" y="282"/>
                      <a:pt x="74" y="192"/>
                      <a:pt x="147" y="125"/>
                    </a:cubicBezTo>
                    <a:lnTo>
                      <a:pt x="147" y="125"/>
                    </a:lnTo>
                    <a:cubicBezTo>
                      <a:pt x="220" y="58"/>
                      <a:pt x="313" y="14"/>
                      <a:pt x="411" y="1"/>
                    </a:cubicBezTo>
                    <a:lnTo>
                      <a:pt x="411" y="1"/>
                    </a:lnTo>
                    <a:cubicBezTo>
                      <a:pt x="419" y="0"/>
                      <a:pt x="425" y="5"/>
                      <a:pt x="426" y="13"/>
                    </a:cubicBezTo>
                    <a:lnTo>
                      <a:pt x="426" y="13"/>
                    </a:lnTo>
                    <a:cubicBezTo>
                      <a:pt x="427" y="20"/>
                      <a:pt x="421" y="27"/>
                      <a:pt x="414" y="28"/>
                    </a:cubicBezTo>
                    <a:lnTo>
                      <a:pt x="414" y="28"/>
                    </a:lnTo>
                    <a:cubicBezTo>
                      <a:pt x="321" y="39"/>
                      <a:pt x="233" y="81"/>
                      <a:pt x="165" y="145"/>
                    </a:cubicBezTo>
                    <a:lnTo>
                      <a:pt x="165" y="145"/>
                    </a:lnTo>
                    <a:cubicBezTo>
                      <a:pt x="95" y="208"/>
                      <a:pt x="47" y="293"/>
                      <a:pt x="27" y="384"/>
                    </a:cubicBezTo>
                    <a:lnTo>
                      <a:pt x="27" y="384"/>
                    </a:lnTo>
                    <a:cubicBezTo>
                      <a:pt x="26" y="390"/>
                      <a:pt x="21" y="394"/>
                      <a:pt x="15" y="39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42" name="Google Shape;1642;p98"/>
              <p:cNvSpPr/>
              <p:nvPr/>
            </p:nvSpPr>
            <p:spPr>
              <a:xfrm rot="521751">
                <a:off x="1433681" y="2982006"/>
                <a:ext cx="115605" cy="167324"/>
              </a:xfrm>
              <a:custGeom>
                <a:avLst/>
                <a:gdLst/>
                <a:ahLst/>
                <a:cxnLst/>
                <a:rect l="l" t="t" r="r" b="b"/>
                <a:pathLst>
                  <a:path w="167" h="242" extrusionOk="0">
                    <a:moveTo>
                      <a:pt x="152" y="241"/>
                    </a:moveTo>
                    <a:lnTo>
                      <a:pt x="152" y="241"/>
                    </a:lnTo>
                    <a:cubicBezTo>
                      <a:pt x="147" y="241"/>
                      <a:pt x="143" y="239"/>
                      <a:pt x="140" y="235"/>
                    </a:cubicBezTo>
                    <a:lnTo>
                      <a:pt x="4" y="22"/>
                    </a:lnTo>
                    <a:lnTo>
                      <a:pt x="4" y="22"/>
                    </a:lnTo>
                    <a:cubicBezTo>
                      <a:pt x="0" y="16"/>
                      <a:pt x="2" y="8"/>
                      <a:pt x="9" y="4"/>
                    </a:cubicBezTo>
                    <a:lnTo>
                      <a:pt x="9" y="4"/>
                    </a:lnTo>
                    <a:cubicBezTo>
                      <a:pt x="14" y="0"/>
                      <a:pt x="22" y="2"/>
                      <a:pt x="27" y="8"/>
                    </a:cubicBezTo>
                    <a:lnTo>
                      <a:pt x="162" y="220"/>
                    </a:lnTo>
                    <a:lnTo>
                      <a:pt x="162" y="220"/>
                    </a:lnTo>
                    <a:cubicBezTo>
                      <a:pt x="166" y="226"/>
                      <a:pt x="165" y="235"/>
                      <a:pt x="158" y="239"/>
                    </a:cubicBezTo>
                    <a:lnTo>
                      <a:pt x="158" y="239"/>
                    </a:lnTo>
                    <a:cubicBezTo>
                      <a:pt x="156" y="240"/>
                      <a:pt x="154" y="241"/>
                      <a:pt x="152" y="2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43" name="Google Shape;1643;p98"/>
              <p:cNvSpPr/>
              <p:nvPr/>
            </p:nvSpPr>
            <p:spPr>
              <a:xfrm rot="521752">
                <a:off x="1561750" y="2986781"/>
                <a:ext cx="45632" cy="127775"/>
              </a:xfrm>
              <a:custGeom>
                <a:avLst/>
                <a:gdLst/>
                <a:ahLst/>
                <a:cxnLst/>
                <a:rect l="l" t="t" r="r" b="b"/>
                <a:pathLst>
                  <a:path w="67" h="186" extrusionOk="0">
                    <a:moveTo>
                      <a:pt x="50" y="185"/>
                    </a:moveTo>
                    <a:lnTo>
                      <a:pt x="50" y="185"/>
                    </a:lnTo>
                    <a:cubicBezTo>
                      <a:pt x="44" y="185"/>
                      <a:pt x="39" y="181"/>
                      <a:pt x="39" y="174"/>
                    </a:cubicBezTo>
                    <a:lnTo>
                      <a:pt x="2" y="18"/>
                    </a:lnTo>
                    <a:lnTo>
                      <a:pt x="2" y="18"/>
                    </a:lnTo>
                    <a:cubicBezTo>
                      <a:pt x="0" y="10"/>
                      <a:pt x="4" y="3"/>
                      <a:pt x="11" y="2"/>
                    </a:cubicBezTo>
                    <a:lnTo>
                      <a:pt x="11" y="2"/>
                    </a:lnTo>
                    <a:cubicBezTo>
                      <a:pt x="20" y="0"/>
                      <a:pt x="25" y="4"/>
                      <a:pt x="27" y="11"/>
                    </a:cubicBezTo>
                    <a:lnTo>
                      <a:pt x="63" y="170"/>
                    </a:lnTo>
                    <a:lnTo>
                      <a:pt x="63" y="170"/>
                    </a:lnTo>
                    <a:cubicBezTo>
                      <a:pt x="66" y="176"/>
                      <a:pt x="61" y="183"/>
                      <a:pt x="54" y="185"/>
                    </a:cubicBezTo>
                    <a:lnTo>
                      <a:pt x="54" y="185"/>
                    </a:lnTo>
                    <a:cubicBezTo>
                      <a:pt x="53" y="185"/>
                      <a:pt x="51" y="185"/>
                      <a:pt x="50" y="1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44" name="Google Shape;1644;p98"/>
              <p:cNvSpPr/>
              <p:nvPr/>
            </p:nvSpPr>
            <p:spPr>
              <a:xfrm rot="521758">
                <a:off x="1643512" y="3006981"/>
                <a:ext cx="27379" cy="103437"/>
              </a:xfrm>
              <a:custGeom>
                <a:avLst/>
                <a:gdLst/>
                <a:ahLst/>
                <a:cxnLst/>
                <a:rect l="l" t="t" r="r" b="b"/>
                <a:pathLst>
                  <a:path w="39" h="149" extrusionOk="0">
                    <a:moveTo>
                      <a:pt x="13" y="148"/>
                    </a:moveTo>
                    <a:lnTo>
                      <a:pt x="13" y="148"/>
                    </a:lnTo>
                    <a:cubicBezTo>
                      <a:pt x="13" y="148"/>
                      <a:pt x="13" y="148"/>
                      <a:pt x="12" y="148"/>
                    </a:cubicBezTo>
                    <a:lnTo>
                      <a:pt x="12" y="148"/>
                    </a:lnTo>
                    <a:cubicBezTo>
                      <a:pt x="6" y="148"/>
                      <a:pt x="0" y="141"/>
                      <a:pt x="1" y="134"/>
                    </a:cubicBezTo>
                    <a:lnTo>
                      <a:pt x="11" y="13"/>
                    </a:lnTo>
                    <a:lnTo>
                      <a:pt x="11" y="13"/>
                    </a:lnTo>
                    <a:cubicBezTo>
                      <a:pt x="11" y="6"/>
                      <a:pt x="18" y="0"/>
                      <a:pt x="25" y="1"/>
                    </a:cubicBezTo>
                    <a:lnTo>
                      <a:pt x="25" y="1"/>
                    </a:lnTo>
                    <a:cubicBezTo>
                      <a:pt x="32" y="2"/>
                      <a:pt x="38" y="8"/>
                      <a:pt x="38" y="15"/>
                    </a:cubicBezTo>
                    <a:lnTo>
                      <a:pt x="28" y="137"/>
                    </a:lnTo>
                    <a:lnTo>
                      <a:pt x="28" y="137"/>
                    </a:lnTo>
                    <a:cubicBezTo>
                      <a:pt x="27" y="142"/>
                      <a:pt x="21" y="148"/>
                      <a:pt x="13" y="14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45" name="Google Shape;1645;p98"/>
              <p:cNvSpPr/>
              <p:nvPr/>
            </p:nvSpPr>
            <p:spPr>
              <a:xfrm rot="521759">
                <a:off x="1380662" y="3110484"/>
                <a:ext cx="97351" cy="79099"/>
              </a:xfrm>
              <a:custGeom>
                <a:avLst/>
                <a:gdLst/>
                <a:ahLst/>
                <a:cxnLst/>
                <a:rect l="l" t="t" r="r" b="b"/>
                <a:pathLst>
                  <a:path w="141" h="113" extrusionOk="0">
                    <a:moveTo>
                      <a:pt x="126" y="112"/>
                    </a:moveTo>
                    <a:lnTo>
                      <a:pt x="126" y="112"/>
                    </a:lnTo>
                    <a:cubicBezTo>
                      <a:pt x="123" y="112"/>
                      <a:pt x="120" y="112"/>
                      <a:pt x="118" y="109"/>
                    </a:cubicBezTo>
                    <a:lnTo>
                      <a:pt x="7" y="25"/>
                    </a:lnTo>
                    <a:lnTo>
                      <a:pt x="7" y="25"/>
                    </a:lnTo>
                    <a:cubicBezTo>
                      <a:pt x="1" y="21"/>
                      <a:pt x="0" y="12"/>
                      <a:pt x="3" y="6"/>
                    </a:cubicBezTo>
                    <a:lnTo>
                      <a:pt x="3" y="6"/>
                    </a:lnTo>
                    <a:cubicBezTo>
                      <a:pt x="8" y="0"/>
                      <a:pt x="16" y="0"/>
                      <a:pt x="22" y="4"/>
                    </a:cubicBezTo>
                    <a:lnTo>
                      <a:pt x="134" y="88"/>
                    </a:lnTo>
                    <a:lnTo>
                      <a:pt x="134" y="88"/>
                    </a:lnTo>
                    <a:cubicBezTo>
                      <a:pt x="139" y="93"/>
                      <a:pt x="140" y="101"/>
                      <a:pt x="136" y="107"/>
                    </a:cubicBezTo>
                    <a:lnTo>
                      <a:pt x="136" y="107"/>
                    </a:lnTo>
                    <a:cubicBezTo>
                      <a:pt x="134" y="111"/>
                      <a:pt x="130" y="112"/>
                      <a:pt x="126" y="11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46" name="Google Shape;1646;p98"/>
              <p:cNvSpPr/>
              <p:nvPr/>
            </p:nvSpPr>
            <p:spPr>
              <a:xfrm rot="521755">
                <a:off x="1347050" y="3192915"/>
                <a:ext cx="79098" cy="30423"/>
              </a:xfrm>
              <a:custGeom>
                <a:avLst/>
                <a:gdLst/>
                <a:ahLst/>
                <a:cxnLst/>
                <a:rect l="l" t="t" r="r" b="b"/>
                <a:pathLst>
                  <a:path w="113" h="43" extrusionOk="0">
                    <a:moveTo>
                      <a:pt x="99" y="42"/>
                    </a:moveTo>
                    <a:lnTo>
                      <a:pt x="99" y="42"/>
                    </a:lnTo>
                    <a:cubicBezTo>
                      <a:pt x="98" y="42"/>
                      <a:pt x="96" y="41"/>
                      <a:pt x="95" y="41"/>
                    </a:cubicBezTo>
                    <a:lnTo>
                      <a:pt x="12" y="26"/>
                    </a:lnTo>
                    <a:lnTo>
                      <a:pt x="12" y="26"/>
                    </a:lnTo>
                    <a:cubicBezTo>
                      <a:pt x="5" y="25"/>
                      <a:pt x="0" y="19"/>
                      <a:pt x="1" y="11"/>
                    </a:cubicBezTo>
                    <a:lnTo>
                      <a:pt x="1" y="11"/>
                    </a:lnTo>
                    <a:cubicBezTo>
                      <a:pt x="2" y="4"/>
                      <a:pt x="9" y="0"/>
                      <a:pt x="17" y="0"/>
                    </a:cubicBezTo>
                    <a:lnTo>
                      <a:pt x="101" y="15"/>
                    </a:lnTo>
                    <a:lnTo>
                      <a:pt x="101" y="15"/>
                    </a:lnTo>
                    <a:cubicBezTo>
                      <a:pt x="107" y="17"/>
                      <a:pt x="112" y="23"/>
                      <a:pt x="110" y="30"/>
                    </a:cubicBezTo>
                    <a:lnTo>
                      <a:pt x="110" y="30"/>
                    </a:lnTo>
                    <a:cubicBezTo>
                      <a:pt x="110" y="37"/>
                      <a:pt x="105" y="42"/>
                      <a:pt x="99" y="4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647" name="Google Shape;1647;p98"/>
            <p:cNvSpPr/>
            <p:nvPr/>
          </p:nvSpPr>
          <p:spPr>
            <a:xfrm>
              <a:off x="1607241" y="4009924"/>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1648" name="Google Shape;1648;p98"/>
            <p:cNvGrpSpPr/>
            <p:nvPr/>
          </p:nvGrpSpPr>
          <p:grpSpPr>
            <a:xfrm rot="1962668">
              <a:off x="1686900" y="3583927"/>
              <a:ext cx="847721" cy="404810"/>
              <a:chOff x="3406775" y="2479675"/>
              <a:chExt cx="847727" cy="404813"/>
            </a:xfrm>
          </p:grpSpPr>
          <p:sp>
            <p:nvSpPr>
              <p:cNvPr id="1649" name="Google Shape;1649;p98"/>
              <p:cNvSpPr/>
              <p:nvPr/>
            </p:nvSpPr>
            <p:spPr>
              <a:xfrm>
                <a:off x="3406775" y="2479675"/>
                <a:ext cx="847727" cy="295276"/>
              </a:xfrm>
              <a:custGeom>
                <a:avLst/>
                <a:gdLst/>
                <a:ahLst/>
                <a:cxnLst/>
                <a:rect l="l" t="t" r="r" b="b"/>
                <a:pathLst>
                  <a:path w="2353" h="820" extrusionOk="0">
                    <a:moveTo>
                      <a:pt x="2352" y="690"/>
                    </a:moveTo>
                    <a:cubicBezTo>
                      <a:pt x="2302" y="733"/>
                      <a:pt x="2253" y="776"/>
                      <a:pt x="2203" y="819"/>
                    </a:cubicBezTo>
                    <a:cubicBezTo>
                      <a:pt x="2109" y="752"/>
                      <a:pt x="2051" y="632"/>
                      <a:pt x="2068" y="516"/>
                    </a:cubicBezTo>
                    <a:cubicBezTo>
                      <a:pt x="1955" y="567"/>
                      <a:pt x="1805" y="502"/>
                      <a:pt x="1766" y="384"/>
                    </a:cubicBezTo>
                    <a:cubicBezTo>
                      <a:pt x="1711" y="450"/>
                      <a:pt x="1613" y="476"/>
                      <a:pt x="1533" y="446"/>
                    </a:cubicBezTo>
                    <a:cubicBezTo>
                      <a:pt x="1452" y="417"/>
                      <a:pt x="1395" y="334"/>
                      <a:pt x="1395" y="249"/>
                    </a:cubicBezTo>
                    <a:cubicBezTo>
                      <a:pt x="1258" y="326"/>
                      <a:pt x="1065" y="285"/>
                      <a:pt x="972" y="159"/>
                    </a:cubicBezTo>
                    <a:cubicBezTo>
                      <a:pt x="894" y="252"/>
                      <a:pt x="740" y="269"/>
                      <a:pt x="643" y="195"/>
                    </a:cubicBezTo>
                    <a:cubicBezTo>
                      <a:pt x="606" y="336"/>
                      <a:pt x="453" y="436"/>
                      <a:pt x="309" y="413"/>
                    </a:cubicBezTo>
                    <a:cubicBezTo>
                      <a:pt x="336" y="483"/>
                      <a:pt x="328" y="566"/>
                      <a:pt x="287" y="630"/>
                    </a:cubicBezTo>
                    <a:cubicBezTo>
                      <a:pt x="258" y="676"/>
                      <a:pt x="212" y="711"/>
                      <a:pt x="160" y="728"/>
                    </a:cubicBezTo>
                    <a:cubicBezTo>
                      <a:pt x="107" y="698"/>
                      <a:pt x="53" y="668"/>
                      <a:pt x="0" y="639"/>
                    </a:cubicBezTo>
                    <a:cubicBezTo>
                      <a:pt x="56" y="630"/>
                      <a:pt x="108" y="603"/>
                      <a:pt x="146" y="561"/>
                    </a:cubicBezTo>
                    <a:cubicBezTo>
                      <a:pt x="208" y="493"/>
                      <a:pt x="227" y="389"/>
                      <a:pt x="193" y="304"/>
                    </a:cubicBezTo>
                    <a:cubicBezTo>
                      <a:pt x="363" y="310"/>
                      <a:pt x="526" y="172"/>
                      <a:pt x="548" y="3"/>
                    </a:cubicBezTo>
                    <a:cubicBezTo>
                      <a:pt x="665" y="124"/>
                      <a:pt x="885" y="123"/>
                      <a:pt x="1001" y="0"/>
                    </a:cubicBezTo>
                    <a:cubicBezTo>
                      <a:pt x="1095" y="135"/>
                      <a:pt x="1303" y="172"/>
                      <a:pt x="1439" y="78"/>
                    </a:cubicBezTo>
                    <a:cubicBezTo>
                      <a:pt x="1455" y="156"/>
                      <a:pt x="1513" y="224"/>
                      <a:pt x="1587" y="251"/>
                    </a:cubicBezTo>
                    <a:cubicBezTo>
                      <a:pt x="1662" y="278"/>
                      <a:pt x="1750" y="263"/>
                      <a:pt x="1812" y="213"/>
                    </a:cubicBezTo>
                    <a:cubicBezTo>
                      <a:pt x="1869" y="353"/>
                      <a:pt x="2044" y="432"/>
                      <a:pt x="2187" y="382"/>
                    </a:cubicBezTo>
                    <a:cubicBezTo>
                      <a:pt x="2147" y="497"/>
                      <a:pt x="2230" y="639"/>
                      <a:pt x="2351" y="660"/>
                    </a:cubicBezTo>
                    <a:cubicBezTo>
                      <a:pt x="2350" y="670"/>
                      <a:pt x="2351" y="680"/>
                      <a:pt x="2352" y="69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50" name="Google Shape;1650;p98"/>
              <p:cNvSpPr/>
              <p:nvPr/>
            </p:nvSpPr>
            <p:spPr>
              <a:xfrm>
                <a:off x="3463925" y="2536825"/>
                <a:ext cx="736601" cy="347663"/>
              </a:xfrm>
              <a:custGeom>
                <a:avLst/>
                <a:gdLst/>
                <a:ahLst/>
                <a:cxnLst/>
                <a:rect l="l" t="t" r="r" b="b"/>
                <a:pathLst>
                  <a:path w="2044" h="965" extrusionOk="0">
                    <a:moveTo>
                      <a:pt x="2043" y="660"/>
                    </a:moveTo>
                    <a:cubicBezTo>
                      <a:pt x="1927" y="762"/>
                      <a:pt x="1810" y="863"/>
                      <a:pt x="1694" y="964"/>
                    </a:cubicBezTo>
                    <a:cubicBezTo>
                      <a:pt x="1673" y="860"/>
                      <a:pt x="1604" y="767"/>
                      <a:pt x="1512" y="717"/>
                    </a:cubicBezTo>
                    <a:cubicBezTo>
                      <a:pt x="1416" y="665"/>
                      <a:pt x="1296" y="658"/>
                      <a:pt x="1195" y="701"/>
                    </a:cubicBezTo>
                    <a:cubicBezTo>
                      <a:pt x="1114" y="549"/>
                      <a:pt x="927" y="462"/>
                      <a:pt x="759" y="497"/>
                    </a:cubicBezTo>
                    <a:cubicBezTo>
                      <a:pt x="604" y="529"/>
                      <a:pt x="476" y="662"/>
                      <a:pt x="445" y="817"/>
                    </a:cubicBezTo>
                    <a:cubicBezTo>
                      <a:pt x="297" y="734"/>
                      <a:pt x="148" y="651"/>
                      <a:pt x="0" y="569"/>
                    </a:cubicBezTo>
                    <a:cubicBezTo>
                      <a:pt x="52" y="552"/>
                      <a:pt x="98" y="517"/>
                      <a:pt x="127" y="471"/>
                    </a:cubicBezTo>
                    <a:cubicBezTo>
                      <a:pt x="168" y="407"/>
                      <a:pt x="176" y="324"/>
                      <a:pt x="149" y="254"/>
                    </a:cubicBezTo>
                    <a:cubicBezTo>
                      <a:pt x="293" y="277"/>
                      <a:pt x="446" y="177"/>
                      <a:pt x="483" y="36"/>
                    </a:cubicBezTo>
                    <a:cubicBezTo>
                      <a:pt x="580" y="110"/>
                      <a:pt x="734" y="93"/>
                      <a:pt x="812" y="0"/>
                    </a:cubicBezTo>
                    <a:cubicBezTo>
                      <a:pt x="905" y="126"/>
                      <a:pt x="1098" y="167"/>
                      <a:pt x="1235" y="90"/>
                    </a:cubicBezTo>
                    <a:cubicBezTo>
                      <a:pt x="1235" y="175"/>
                      <a:pt x="1292" y="258"/>
                      <a:pt x="1373" y="287"/>
                    </a:cubicBezTo>
                    <a:cubicBezTo>
                      <a:pt x="1453" y="317"/>
                      <a:pt x="1551" y="291"/>
                      <a:pt x="1606" y="225"/>
                    </a:cubicBezTo>
                    <a:cubicBezTo>
                      <a:pt x="1645" y="343"/>
                      <a:pt x="1795" y="408"/>
                      <a:pt x="1908" y="357"/>
                    </a:cubicBezTo>
                    <a:cubicBezTo>
                      <a:pt x="1891" y="473"/>
                      <a:pt x="1949" y="593"/>
                      <a:pt x="2043" y="66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51" name="Google Shape;1651;p98"/>
              <p:cNvSpPr/>
              <p:nvPr/>
            </p:nvSpPr>
            <p:spPr>
              <a:xfrm>
                <a:off x="3738562" y="2557462"/>
                <a:ext cx="23812" cy="130175"/>
              </a:xfrm>
              <a:custGeom>
                <a:avLst/>
                <a:gdLst/>
                <a:ahLst/>
                <a:cxnLst/>
                <a:rect l="l" t="t" r="r" b="b"/>
                <a:pathLst>
                  <a:path w="64" h="362" extrusionOk="0">
                    <a:moveTo>
                      <a:pt x="16" y="361"/>
                    </a:moveTo>
                    <a:cubicBezTo>
                      <a:pt x="15" y="361"/>
                      <a:pt x="15" y="361"/>
                      <a:pt x="14" y="360"/>
                    </a:cubicBezTo>
                    <a:cubicBezTo>
                      <a:pt x="6" y="360"/>
                      <a:pt x="0" y="352"/>
                      <a:pt x="1" y="344"/>
                    </a:cubicBezTo>
                    <a:lnTo>
                      <a:pt x="33" y="14"/>
                    </a:lnTo>
                    <a:cubicBezTo>
                      <a:pt x="33" y="6"/>
                      <a:pt x="41" y="0"/>
                      <a:pt x="49" y="1"/>
                    </a:cubicBezTo>
                    <a:cubicBezTo>
                      <a:pt x="57" y="1"/>
                      <a:pt x="63" y="9"/>
                      <a:pt x="62" y="17"/>
                    </a:cubicBezTo>
                    <a:lnTo>
                      <a:pt x="30" y="347"/>
                    </a:lnTo>
                    <a:cubicBezTo>
                      <a:pt x="30" y="355"/>
                      <a:pt x="23" y="361"/>
                      <a:pt x="16" y="3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52" name="Google Shape;1652;p98"/>
              <p:cNvSpPr/>
              <p:nvPr/>
            </p:nvSpPr>
            <p:spPr>
              <a:xfrm>
                <a:off x="3760787" y="2632075"/>
                <a:ext cx="15875" cy="55562"/>
              </a:xfrm>
              <a:custGeom>
                <a:avLst/>
                <a:gdLst/>
                <a:ahLst/>
                <a:cxnLst/>
                <a:rect l="l" t="t" r="r" b="b"/>
                <a:pathLst>
                  <a:path w="46" h="153" extrusionOk="0">
                    <a:moveTo>
                      <a:pt x="16" y="152"/>
                    </a:moveTo>
                    <a:cubicBezTo>
                      <a:pt x="16" y="152"/>
                      <a:pt x="15" y="152"/>
                      <a:pt x="15" y="151"/>
                    </a:cubicBezTo>
                    <a:cubicBezTo>
                      <a:pt x="6" y="151"/>
                      <a:pt x="0" y="143"/>
                      <a:pt x="1" y="135"/>
                    </a:cubicBezTo>
                    <a:lnTo>
                      <a:pt x="14" y="14"/>
                    </a:lnTo>
                    <a:cubicBezTo>
                      <a:pt x="15" y="5"/>
                      <a:pt x="23" y="0"/>
                      <a:pt x="31" y="0"/>
                    </a:cubicBezTo>
                    <a:cubicBezTo>
                      <a:pt x="39" y="1"/>
                      <a:pt x="45" y="9"/>
                      <a:pt x="44" y="17"/>
                    </a:cubicBezTo>
                    <a:lnTo>
                      <a:pt x="31" y="138"/>
                    </a:lnTo>
                    <a:cubicBezTo>
                      <a:pt x="30" y="146"/>
                      <a:pt x="24" y="152"/>
                      <a:pt x="16" y="15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53" name="Google Shape;1653;p98"/>
              <p:cNvSpPr/>
              <p:nvPr/>
            </p:nvSpPr>
            <p:spPr>
              <a:xfrm>
                <a:off x="3894137" y="2654300"/>
                <a:ext cx="53975" cy="112712"/>
              </a:xfrm>
              <a:custGeom>
                <a:avLst/>
                <a:gdLst/>
                <a:ahLst/>
                <a:cxnLst/>
                <a:rect l="l" t="t" r="r" b="b"/>
                <a:pathLst>
                  <a:path w="152" h="311" extrusionOk="0">
                    <a:moveTo>
                      <a:pt x="17" y="310"/>
                    </a:moveTo>
                    <a:cubicBezTo>
                      <a:pt x="15" y="310"/>
                      <a:pt x="13" y="310"/>
                      <a:pt x="12" y="309"/>
                    </a:cubicBezTo>
                    <a:cubicBezTo>
                      <a:pt x="4" y="306"/>
                      <a:pt x="0" y="297"/>
                      <a:pt x="4" y="290"/>
                    </a:cubicBezTo>
                    <a:lnTo>
                      <a:pt x="121" y="11"/>
                    </a:lnTo>
                    <a:cubicBezTo>
                      <a:pt x="124" y="3"/>
                      <a:pt x="133" y="0"/>
                      <a:pt x="140" y="3"/>
                    </a:cubicBezTo>
                    <a:cubicBezTo>
                      <a:pt x="148" y="6"/>
                      <a:pt x="151" y="15"/>
                      <a:pt x="148" y="22"/>
                    </a:cubicBezTo>
                    <a:lnTo>
                      <a:pt x="31" y="301"/>
                    </a:lnTo>
                    <a:cubicBezTo>
                      <a:pt x="29" y="307"/>
                      <a:pt x="23" y="310"/>
                      <a:pt x="17" y="31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1654" name="Google Shape;1654;p98"/>
          <p:cNvSpPr txBox="1"/>
          <p:nvPr/>
        </p:nvSpPr>
        <p:spPr>
          <a:xfrm>
            <a:off x="367950" y="2013952"/>
            <a:ext cx="6993000" cy="739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600" b="1">
                <a:latin typeface="Raleway"/>
                <a:ea typeface="Raleway"/>
                <a:cs typeface="Raleway"/>
                <a:sym typeface="Raleway"/>
              </a:rPr>
              <a:t>How is this affecting you or your community? What are you observing in your communities from this playbook?</a:t>
            </a:r>
            <a:endParaRPr sz="1600" b="1">
              <a:latin typeface="Raleway"/>
              <a:ea typeface="Raleway"/>
              <a:cs typeface="Raleway"/>
              <a:sym typeface="Raleway"/>
            </a:endParaRPr>
          </a:p>
          <a:p>
            <a:pPr marL="0" lvl="0" indent="0" algn="l" rtl="0">
              <a:spcBef>
                <a:spcPts val="0"/>
              </a:spcBef>
              <a:spcAft>
                <a:spcPts val="0"/>
              </a:spcAft>
              <a:buNone/>
            </a:pPr>
            <a:endParaRPr sz="1600">
              <a:latin typeface="Raleway"/>
              <a:ea typeface="Raleway"/>
              <a:cs typeface="Raleway"/>
              <a:sym typeface="Raleway"/>
            </a:endParaRPr>
          </a:p>
        </p:txBody>
      </p:sp>
      <p:pic>
        <p:nvPicPr>
          <p:cNvPr id="1655" name="Google Shape;1655;p98" descr="Screenshot of zoom chat bar: &quot;To: Everyone&quot; with words &quot;Type message here&quot; below." title="Chat window"/>
          <p:cNvPicPr preferRelativeResize="0"/>
          <p:nvPr/>
        </p:nvPicPr>
        <p:blipFill>
          <a:blip r:embed="rId3">
            <a:alphaModFix/>
          </a:blip>
          <a:stretch>
            <a:fillRect/>
          </a:stretch>
        </p:blipFill>
        <p:spPr>
          <a:xfrm>
            <a:off x="5063904" y="3179159"/>
            <a:ext cx="3893194" cy="985466"/>
          </a:xfrm>
          <a:prstGeom prst="rect">
            <a:avLst/>
          </a:prstGeom>
          <a:noFill/>
          <a:ln>
            <a:noFill/>
          </a:ln>
          <a:effectLst>
            <a:outerShdw blurRad="32672" dist="10891" dir="5400000" algn="bl" rotWithShape="0">
              <a:srgbClr val="000000">
                <a:alpha val="50000"/>
              </a:srgbClr>
            </a:outerShdw>
          </a:effectLst>
        </p:spPr>
      </p:pic>
      <p:cxnSp>
        <p:nvCxnSpPr>
          <p:cNvPr id="1656" name="Google Shape;1656;p98"/>
          <p:cNvCxnSpPr>
            <a:stCxn id="1654" idx="2"/>
            <a:endCxn id="1655" idx="1"/>
          </p:cNvCxnSpPr>
          <p:nvPr/>
        </p:nvCxnSpPr>
        <p:spPr>
          <a:xfrm>
            <a:off x="3864450" y="2753152"/>
            <a:ext cx="1199400" cy="918600"/>
          </a:xfrm>
          <a:prstGeom prst="straightConnector1">
            <a:avLst/>
          </a:prstGeom>
          <a:noFill/>
          <a:ln w="21775" cap="flat" cmpd="sng">
            <a:solidFill>
              <a:srgbClr val="564973"/>
            </a:solidFill>
            <a:prstDash val="solid"/>
            <a:round/>
            <a:headEnd type="none" w="med" len="med"/>
            <a:tailEnd type="triangl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0"/>
        <p:cNvGrpSpPr/>
        <p:nvPr/>
      </p:nvGrpSpPr>
      <p:grpSpPr>
        <a:xfrm>
          <a:off x="0" y="0"/>
          <a:ext cx="0" cy="0"/>
          <a:chOff x="0" y="0"/>
          <a:chExt cx="0" cy="0"/>
        </a:xfrm>
      </p:grpSpPr>
      <p:sp>
        <p:nvSpPr>
          <p:cNvPr id="1661" name="Google Shape;1661;p99"/>
          <p:cNvSpPr/>
          <p:nvPr/>
        </p:nvSpPr>
        <p:spPr>
          <a:xfrm>
            <a:off x="629247" y="590577"/>
            <a:ext cx="1213924" cy="1165325"/>
          </a:xfrm>
          <a:custGeom>
            <a:avLst/>
            <a:gdLst/>
            <a:ahLst/>
            <a:cxnLst/>
            <a:rect l="l" t="t" r="r" b="b"/>
            <a:pathLst>
              <a:path w="662" h="633" extrusionOk="0">
                <a:moveTo>
                  <a:pt x="485" y="121"/>
                </a:moveTo>
                <a:lnTo>
                  <a:pt x="485" y="121"/>
                </a:lnTo>
                <a:cubicBezTo>
                  <a:pt x="216" y="0"/>
                  <a:pt x="0" y="406"/>
                  <a:pt x="238" y="576"/>
                </a:cubicBezTo>
                <a:lnTo>
                  <a:pt x="238" y="576"/>
                </a:lnTo>
                <a:cubicBezTo>
                  <a:pt x="317" y="632"/>
                  <a:pt x="420" y="631"/>
                  <a:pt x="497" y="582"/>
                </a:cubicBezTo>
                <a:lnTo>
                  <a:pt x="497" y="582"/>
                </a:lnTo>
                <a:cubicBezTo>
                  <a:pt x="569" y="553"/>
                  <a:pt x="625" y="493"/>
                  <a:pt x="640" y="411"/>
                </a:cubicBezTo>
                <a:lnTo>
                  <a:pt x="640" y="411"/>
                </a:lnTo>
                <a:cubicBezTo>
                  <a:pt x="661" y="293"/>
                  <a:pt x="592" y="170"/>
                  <a:pt x="485" y="1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62" name="Google Shape;1662;p99"/>
          <p:cNvSpPr txBox="1">
            <a:spLocks noGrp="1"/>
          </p:cNvSpPr>
          <p:nvPr>
            <p:ph type="title"/>
          </p:nvPr>
        </p:nvSpPr>
        <p:spPr>
          <a:xfrm>
            <a:off x="888550" y="1915100"/>
            <a:ext cx="4548300" cy="915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How to fight?</a:t>
            </a:r>
            <a:endParaRPr/>
          </a:p>
        </p:txBody>
      </p:sp>
      <p:sp>
        <p:nvSpPr>
          <p:cNvPr id="1663" name="Google Shape;1663;p99"/>
          <p:cNvSpPr txBox="1">
            <a:spLocks noGrp="1"/>
          </p:cNvSpPr>
          <p:nvPr>
            <p:ph type="title" idx="2"/>
          </p:nvPr>
        </p:nvSpPr>
        <p:spPr>
          <a:xfrm>
            <a:off x="888550" y="775575"/>
            <a:ext cx="1127400" cy="91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02</a:t>
            </a:r>
            <a:endParaRPr/>
          </a:p>
        </p:txBody>
      </p:sp>
      <p:grpSp>
        <p:nvGrpSpPr>
          <p:cNvPr id="1664" name="Google Shape;1664;p99"/>
          <p:cNvGrpSpPr/>
          <p:nvPr/>
        </p:nvGrpSpPr>
        <p:grpSpPr>
          <a:xfrm>
            <a:off x="5237059" y="450501"/>
            <a:ext cx="3686080" cy="4109021"/>
            <a:chOff x="5237059" y="450501"/>
            <a:chExt cx="3686080" cy="4109021"/>
          </a:xfrm>
        </p:grpSpPr>
        <p:grpSp>
          <p:nvGrpSpPr>
            <p:cNvPr id="1665" name="Google Shape;1665;p99"/>
            <p:cNvGrpSpPr/>
            <p:nvPr/>
          </p:nvGrpSpPr>
          <p:grpSpPr>
            <a:xfrm>
              <a:off x="5237059" y="450501"/>
              <a:ext cx="3686080" cy="4109021"/>
              <a:chOff x="5237059" y="450501"/>
              <a:chExt cx="3686080" cy="4109021"/>
            </a:xfrm>
          </p:grpSpPr>
          <p:grpSp>
            <p:nvGrpSpPr>
              <p:cNvPr id="1666" name="Google Shape;1666;p99"/>
              <p:cNvGrpSpPr/>
              <p:nvPr/>
            </p:nvGrpSpPr>
            <p:grpSpPr>
              <a:xfrm>
                <a:off x="5237059" y="1581600"/>
                <a:ext cx="3081925" cy="2977923"/>
                <a:chOff x="5237059" y="1581600"/>
                <a:chExt cx="3081925" cy="2977923"/>
              </a:xfrm>
            </p:grpSpPr>
            <p:grpSp>
              <p:nvGrpSpPr>
                <p:cNvPr id="1667" name="Google Shape;1667;p99"/>
                <p:cNvGrpSpPr/>
                <p:nvPr/>
              </p:nvGrpSpPr>
              <p:grpSpPr>
                <a:xfrm>
                  <a:off x="5864177" y="1581600"/>
                  <a:ext cx="2454801" cy="2977923"/>
                  <a:chOff x="5685977" y="1581600"/>
                  <a:chExt cx="2454801" cy="2977923"/>
                </a:xfrm>
              </p:grpSpPr>
              <p:sp>
                <p:nvSpPr>
                  <p:cNvPr id="1668" name="Google Shape;1668;p99"/>
                  <p:cNvSpPr/>
                  <p:nvPr/>
                </p:nvSpPr>
                <p:spPr>
                  <a:xfrm>
                    <a:off x="7470067" y="2832460"/>
                    <a:ext cx="670711" cy="1267631"/>
                  </a:xfrm>
                  <a:custGeom>
                    <a:avLst/>
                    <a:gdLst/>
                    <a:ahLst/>
                    <a:cxnLst/>
                    <a:rect l="l" t="t" r="r" b="b"/>
                    <a:pathLst>
                      <a:path w="884" h="1665" extrusionOk="0">
                        <a:moveTo>
                          <a:pt x="838" y="430"/>
                        </a:moveTo>
                        <a:cubicBezTo>
                          <a:pt x="883" y="595"/>
                          <a:pt x="864" y="773"/>
                          <a:pt x="813" y="936"/>
                        </a:cubicBezTo>
                        <a:cubicBezTo>
                          <a:pt x="752" y="1128"/>
                          <a:pt x="646" y="1307"/>
                          <a:pt x="496" y="1440"/>
                        </a:cubicBezTo>
                        <a:cubicBezTo>
                          <a:pt x="359" y="1563"/>
                          <a:pt x="183" y="1646"/>
                          <a:pt x="0" y="1664"/>
                        </a:cubicBezTo>
                        <a:lnTo>
                          <a:pt x="13" y="1439"/>
                        </a:lnTo>
                        <a:cubicBezTo>
                          <a:pt x="203" y="1408"/>
                          <a:pt x="380" y="1298"/>
                          <a:pt x="493" y="1141"/>
                        </a:cubicBezTo>
                        <a:cubicBezTo>
                          <a:pt x="614" y="971"/>
                          <a:pt x="658" y="748"/>
                          <a:pt x="610" y="544"/>
                        </a:cubicBezTo>
                        <a:cubicBezTo>
                          <a:pt x="594" y="477"/>
                          <a:pt x="567" y="410"/>
                          <a:pt x="515" y="365"/>
                        </a:cubicBezTo>
                        <a:cubicBezTo>
                          <a:pt x="464" y="319"/>
                          <a:pt x="384" y="301"/>
                          <a:pt x="325" y="337"/>
                        </a:cubicBezTo>
                        <a:cubicBezTo>
                          <a:pt x="289" y="359"/>
                          <a:pt x="267" y="396"/>
                          <a:pt x="245" y="431"/>
                        </a:cubicBezTo>
                        <a:cubicBezTo>
                          <a:pt x="222" y="467"/>
                          <a:pt x="198" y="503"/>
                          <a:pt x="160" y="522"/>
                        </a:cubicBezTo>
                        <a:cubicBezTo>
                          <a:pt x="131" y="537"/>
                          <a:pt x="91" y="535"/>
                          <a:pt x="66" y="514"/>
                        </a:cubicBezTo>
                        <a:lnTo>
                          <a:pt x="88" y="138"/>
                        </a:lnTo>
                        <a:cubicBezTo>
                          <a:pt x="195" y="30"/>
                          <a:pt x="372" y="0"/>
                          <a:pt x="517" y="54"/>
                        </a:cubicBezTo>
                        <a:cubicBezTo>
                          <a:pt x="677" y="115"/>
                          <a:pt x="793" y="265"/>
                          <a:pt x="838" y="43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69" name="Google Shape;1669;p99"/>
                  <p:cNvSpPr/>
                  <p:nvPr/>
                </p:nvSpPr>
                <p:spPr>
                  <a:xfrm>
                    <a:off x="5689332" y="2711734"/>
                    <a:ext cx="1861214" cy="1847789"/>
                  </a:xfrm>
                  <a:custGeom>
                    <a:avLst/>
                    <a:gdLst/>
                    <a:ahLst/>
                    <a:cxnLst/>
                    <a:rect l="l" t="t" r="r" b="b"/>
                    <a:pathLst>
                      <a:path w="2448" h="2429" extrusionOk="0">
                        <a:moveTo>
                          <a:pt x="2430" y="295"/>
                        </a:moveTo>
                        <a:lnTo>
                          <a:pt x="2408" y="671"/>
                        </a:lnTo>
                        <a:lnTo>
                          <a:pt x="2355" y="1596"/>
                        </a:lnTo>
                        <a:lnTo>
                          <a:pt x="2342" y="1821"/>
                        </a:lnTo>
                        <a:lnTo>
                          <a:pt x="2337" y="1909"/>
                        </a:lnTo>
                        <a:cubicBezTo>
                          <a:pt x="2327" y="2083"/>
                          <a:pt x="2215" y="2238"/>
                          <a:pt x="2046" y="2307"/>
                        </a:cubicBezTo>
                        <a:cubicBezTo>
                          <a:pt x="1882" y="2373"/>
                          <a:pt x="1625" y="2428"/>
                          <a:pt x="1223" y="2428"/>
                        </a:cubicBezTo>
                        <a:cubicBezTo>
                          <a:pt x="821" y="2428"/>
                          <a:pt x="564" y="2373"/>
                          <a:pt x="401" y="2307"/>
                        </a:cubicBezTo>
                        <a:cubicBezTo>
                          <a:pt x="231" y="2238"/>
                          <a:pt x="120" y="2083"/>
                          <a:pt x="110" y="1909"/>
                        </a:cubicBezTo>
                        <a:lnTo>
                          <a:pt x="0" y="0"/>
                        </a:lnTo>
                        <a:cubicBezTo>
                          <a:pt x="0" y="117"/>
                          <a:pt x="548" y="212"/>
                          <a:pt x="1223" y="212"/>
                        </a:cubicBezTo>
                        <a:cubicBezTo>
                          <a:pt x="1899" y="212"/>
                          <a:pt x="2447" y="117"/>
                          <a:pt x="2447" y="0"/>
                        </a:cubicBezTo>
                        <a:lnTo>
                          <a:pt x="2430" y="295"/>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0" name="Google Shape;1670;p99"/>
                  <p:cNvSpPr/>
                  <p:nvPr/>
                </p:nvSpPr>
                <p:spPr>
                  <a:xfrm>
                    <a:off x="5689332" y="2550765"/>
                    <a:ext cx="1861214" cy="325291"/>
                  </a:xfrm>
                  <a:custGeom>
                    <a:avLst/>
                    <a:gdLst/>
                    <a:ahLst/>
                    <a:cxnLst/>
                    <a:rect l="l" t="t" r="r" b="b"/>
                    <a:pathLst>
                      <a:path w="2448" h="426" extrusionOk="0">
                        <a:moveTo>
                          <a:pt x="1223" y="0"/>
                        </a:moveTo>
                        <a:cubicBezTo>
                          <a:pt x="1899" y="0"/>
                          <a:pt x="2447" y="95"/>
                          <a:pt x="2447" y="213"/>
                        </a:cubicBezTo>
                        <a:cubicBezTo>
                          <a:pt x="2447" y="330"/>
                          <a:pt x="1899" y="425"/>
                          <a:pt x="1223" y="425"/>
                        </a:cubicBezTo>
                        <a:cubicBezTo>
                          <a:pt x="548" y="425"/>
                          <a:pt x="0" y="330"/>
                          <a:pt x="0" y="213"/>
                        </a:cubicBezTo>
                        <a:cubicBezTo>
                          <a:pt x="0" y="95"/>
                          <a:pt x="548" y="0"/>
                          <a:pt x="1223" y="0"/>
                        </a:cubicBezTo>
                        <a:close/>
                        <a:moveTo>
                          <a:pt x="2334" y="203"/>
                        </a:moveTo>
                        <a:cubicBezTo>
                          <a:pt x="2334" y="127"/>
                          <a:pt x="1837" y="65"/>
                          <a:pt x="1223" y="65"/>
                        </a:cubicBezTo>
                        <a:cubicBezTo>
                          <a:pt x="610" y="65"/>
                          <a:pt x="112" y="127"/>
                          <a:pt x="112" y="203"/>
                        </a:cubicBezTo>
                        <a:cubicBezTo>
                          <a:pt x="112" y="280"/>
                          <a:pt x="610" y="342"/>
                          <a:pt x="1223" y="342"/>
                        </a:cubicBezTo>
                        <a:cubicBezTo>
                          <a:pt x="1837" y="342"/>
                          <a:pt x="2334" y="280"/>
                          <a:pt x="2334" y="20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1" name="Google Shape;1671;p99"/>
                  <p:cNvSpPr/>
                  <p:nvPr/>
                </p:nvSpPr>
                <p:spPr>
                  <a:xfrm>
                    <a:off x="5776524" y="2597714"/>
                    <a:ext cx="1690197" cy="211270"/>
                  </a:xfrm>
                  <a:custGeom>
                    <a:avLst/>
                    <a:gdLst/>
                    <a:ahLst/>
                    <a:cxnLst/>
                    <a:rect l="l" t="t" r="r" b="b"/>
                    <a:pathLst>
                      <a:path w="2223" h="278" extrusionOk="0">
                        <a:moveTo>
                          <a:pt x="1111" y="0"/>
                        </a:moveTo>
                        <a:cubicBezTo>
                          <a:pt x="1725" y="0"/>
                          <a:pt x="2222" y="62"/>
                          <a:pt x="2222" y="138"/>
                        </a:cubicBezTo>
                        <a:cubicBezTo>
                          <a:pt x="2222" y="215"/>
                          <a:pt x="1725" y="277"/>
                          <a:pt x="1111" y="277"/>
                        </a:cubicBezTo>
                        <a:cubicBezTo>
                          <a:pt x="498" y="277"/>
                          <a:pt x="0" y="215"/>
                          <a:pt x="0" y="138"/>
                        </a:cubicBezTo>
                        <a:cubicBezTo>
                          <a:pt x="0" y="62"/>
                          <a:pt x="498" y="0"/>
                          <a:pt x="1111" y="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2" name="Google Shape;1672;p99"/>
                  <p:cNvSpPr/>
                  <p:nvPr/>
                </p:nvSpPr>
                <p:spPr>
                  <a:xfrm>
                    <a:off x="5742989" y="2758683"/>
                    <a:ext cx="1753908" cy="244805"/>
                  </a:xfrm>
                  <a:custGeom>
                    <a:avLst/>
                    <a:gdLst/>
                    <a:ahLst/>
                    <a:cxnLst/>
                    <a:rect l="l" t="t" r="r" b="b"/>
                    <a:pathLst>
                      <a:path w="2307" h="321" extrusionOk="0">
                        <a:moveTo>
                          <a:pt x="1046" y="171"/>
                        </a:moveTo>
                        <a:cubicBezTo>
                          <a:pt x="374" y="171"/>
                          <a:pt x="15" y="30"/>
                          <a:pt x="10" y="28"/>
                        </a:cubicBezTo>
                        <a:cubicBezTo>
                          <a:pt x="3" y="25"/>
                          <a:pt x="0" y="17"/>
                          <a:pt x="2" y="10"/>
                        </a:cubicBezTo>
                        <a:cubicBezTo>
                          <a:pt x="5" y="3"/>
                          <a:pt x="13" y="0"/>
                          <a:pt x="20" y="3"/>
                        </a:cubicBezTo>
                        <a:cubicBezTo>
                          <a:pt x="28" y="6"/>
                          <a:pt x="827" y="320"/>
                          <a:pt x="2289" y="2"/>
                        </a:cubicBezTo>
                        <a:cubicBezTo>
                          <a:pt x="2296" y="1"/>
                          <a:pt x="2303" y="5"/>
                          <a:pt x="2305" y="13"/>
                        </a:cubicBezTo>
                        <a:cubicBezTo>
                          <a:pt x="2306" y="20"/>
                          <a:pt x="2302" y="27"/>
                          <a:pt x="2294" y="29"/>
                        </a:cubicBezTo>
                        <a:cubicBezTo>
                          <a:pt x="1802" y="136"/>
                          <a:pt x="1385" y="171"/>
                          <a:pt x="1046" y="17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3" name="Google Shape;1673;p99"/>
                  <p:cNvSpPr/>
                  <p:nvPr/>
                </p:nvSpPr>
                <p:spPr>
                  <a:xfrm>
                    <a:off x="7429825" y="2949834"/>
                    <a:ext cx="93899" cy="231392"/>
                  </a:xfrm>
                  <a:custGeom>
                    <a:avLst/>
                    <a:gdLst/>
                    <a:ahLst/>
                    <a:cxnLst/>
                    <a:rect l="l" t="t" r="r" b="b"/>
                    <a:pathLst>
                      <a:path w="124" h="306" extrusionOk="0">
                        <a:moveTo>
                          <a:pt x="73" y="305"/>
                        </a:moveTo>
                        <a:cubicBezTo>
                          <a:pt x="68" y="305"/>
                          <a:pt x="62" y="302"/>
                          <a:pt x="61" y="296"/>
                        </a:cubicBezTo>
                        <a:cubicBezTo>
                          <a:pt x="0" y="107"/>
                          <a:pt x="94" y="9"/>
                          <a:pt x="98" y="5"/>
                        </a:cubicBezTo>
                        <a:cubicBezTo>
                          <a:pt x="104" y="0"/>
                          <a:pt x="112" y="0"/>
                          <a:pt x="118" y="5"/>
                        </a:cubicBezTo>
                        <a:cubicBezTo>
                          <a:pt x="123" y="10"/>
                          <a:pt x="123" y="19"/>
                          <a:pt x="118" y="24"/>
                        </a:cubicBezTo>
                        <a:cubicBezTo>
                          <a:pt x="114" y="28"/>
                          <a:pt x="31" y="115"/>
                          <a:pt x="86" y="288"/>
                        </a:cubicBezTo>
                        <a:cubicBezTo>
                          <a:pt x="89" y="295"/>
                          <a:pt x="85" y="302"/>
                          <a:pt x="78" y="305"/>
                        </a:cubicBezTo>
                        <a:cubicBezTo>
                          <a:pt x="76" y="305"/>
                          <a:pt x="75" y="305"/>
                          <a:pt x="73" y="3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4" name="Google Shape;1674;p99"/>
                  <p:cNvSpPr/>
                  <p:nvPr/>
                </p:nvSpPr>
                <p:spPr>
                  <a:xfrm>
                    <a:off x="7382875" y="3908940"/>
                    <a:ext cx="73778" cy="197857"/>
                  </a:xfrm>
                  <a:custGeom>
                    <a:avLst/>
                    <a:gdLst/>
                    <a:ahLst/>
                    <a:cxnLst/>
                    <a:rect l="l" t="t" r="r" b="b"/>
                    <a:pathLst>
                      <a:path w="99" h="259" extrusionOk="0">
                        <a:moveTo>
                          <a:pt x="83" y="258"/>
                        </a:moveTo>
                        <a:cubicBezTo>
                          <a:pt x="78" y="258"/>
                          <a:pt x="73" y="256"/>
                          <a:pt x="71" y="251"/>
                        </a:cubicBezTo>
                        <a:cubicBezTo>
                          <a:pt x="0" y="107"/>
                          <a:pt x="69" y="11"/>
                          <a:pt x="72" y="7"/>
                        </a:cubicBezTo>
                        <a:cubicBezTo>
                          <a:pt x="77" y="2"/>
                          <a:pt x="85" y="0"/>
                          <a:pt x="91" y="5"/>
                        </a:cubicBezTo>
                        <a:cubicBezTo>
                          <a:pt x="97" y="9"/>
                          <a:pt x="98" y="18"/>
                          <a:pt x="94" y="24"/>
                        </a:cubicBezTo>
                        <a:cubicBezTo>
                          <a:pt x="91" y="27"/>
                          <a:pt x="32" y="110"/>
                          <a:pt x="95" y="239"/>
                        </a:cubicBezTo>
                        <a:cubicBezTo>
                          <a:pt x="98" y="246"/>
                          <a:pt x="96" y="254"/>
                          <a:pt x="89" y="257"/>
                        </a:cubicBezTo>
                        <a:cubicBezTo>
                          <a:pt x="87" y="258"/>
                          <a:pt x="85" y="258"/>
                          <a:pt x="83" y="2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5" name="Google Shape;1675;p99"/>
                  <p:cNvSpPr/>
                  <p:nvPr/>
                </p:nvSpPr>
                <p:spPr>
                  <a:xfrm>
                    <a:off x="7768535" y="2919652"/>
                    <a:ext cx="325293" cy="419188"/>
                  </a:xfrm>
                  <a:custGeom>
                    <a:avLst/>
                    <a:gdLst/>
                    <a:ahLst/>
                    <a:cxnLst/>
                    <a:rect l="l" t="t" r="r" b="b"/>
                    <a:pathLst>
                      <a:path w="428" h="551" extrusionOk="0">
                        <a:moveTo>
                          <a:pt x="384" y="550"/>
                        </a:moveTo>
                        <a:cubicBezTo>
                          <a:pt x="384" y="550"/>
                          <a:pt x="383" y="550"/>
                          <a:pt x="383" y="549"/>
                        </a:cubicBezTo>
                        <a:cubicBezTo>
                          <a:pt x="376" y="549"/>
                          <a:pt x="370" y="543"/>
                          <a:pt x="370" y="535"/>
                        </a:cubicBezTo>
                        <a:cubicBezTo>
                          <a:pt x="398" y="100"/>
                          <a:pt x="28" y="31"/>
                          <a:pt x="12" y="28"/>
                        </a:cubicBezTo>
                        <a:cubicBezTo>
                          <a:pt x="5" y="27"/>
                          <a:pt x="0" y="20"/>
                          <a:pt x="1" y="13"/>
                        </a:cubicBezTo>
                        <a:cubicBezTo>
                          <a:pt x="2" y="5"/>
                          <a:pt x="9" y="0"/>
                          <a:pt x="16" y="1"/>
                        </a:cubicBezTo>
                        <a:cubicBezTo>
                          <a:pt x="21" y="2"/>
                          <a:pt x="427" y="77"/>
                          <a:pt x="397" y="537"/>
                        </a:cubicBezTo>
                        <a:cubicBezTo>
                          <a:pt x="397" y="544"/>
                          <a:pt x="391" y="550"/>
                          <a:pt x="384" y="55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6" name="Google Shape;1676;p99"/>
                  <p:cNvSpPr/>
                  <p:nvPr/>
                </p:nvSpPr>
                <p:spPr>
                  <a:xfrm>
                    <a:off x="5766462" y="3348902"/>
                    <a:ext cx="73778" cy="868560"/>
                  </a:xfrm>
                  <a:custGeom>
                    <a:avLst/>
                    <a:gdLst/>
                    <a:ahLst/>
                    <a:cxnLst/>
                    <a:rect l="l" t="t" r="r" b="b"/>
                    <a:pathLst>
                      <a:path w="97" h="1142" extrusionOk="0">
                        <a:moveTo>
                          <a:pt x="82" y="1141"/>
                        </a:moveTo>
                        <a:cubicBezTo>
                          <a:pt x="75" y="1141"/>
                          <a:pt x="69" y="1136"/>
                          <a:pt x="68" y="1129"/>
                        </a:cubicBezTo>
                        <a:lnTo>
                          <a:pt x="0" y="15"/>
                        </a:lnTo>
                        <a:cubicBezTo>
                          <a:pt x="0" y="7"/>
                          <a:pt x="5" y="1"/>
                          <a:pt x="13" y="1"/>
                        </a:cubicBezTo>
                        <a:cubicBezTo>
                          <a:pt x="20" y="0"/>
                          <a:pt x="26" y="6"/>
                          <a:pt x="27" y="13"/>
                        </a:cubicBezTo>
                        <a:lnTo>
                          <a:pt x="95" y="1127"/>
                        </a:lnTo>
                        <a:cubicBezTo>
                          <a:pt x="96" y="1135"/>
                          <a:pt x="90" y="1141"/>
                          <a:pt x="82" y="11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7" name="Google Shape;1677;p99"/>
                  <p:cNvSpPr/>
                  <p:nvPr/>
                </p:nvSpPr>
                <p:spPr>
                  <a:xfrm>
                    <a:off x="7208490" y="1846526"/>
                    <a:ext cx="321939" cy="144200"/>
                  </a:xfrm>
                  <a:custGeom>
                    <a:avLst/>
                    <a:gdLst/>
                    <a:ahLst/>
                    <a:cxnLst/>
                    <a:rect l="l" t="t" r="r" b="b"/>
                    <a:pathLst>
                      <a:path w="423" h="188" extrusionOk="0">
                        <a:moveTo>
                          <a:pt x="412" y="157"/>
                        </a:moveTo>
                        <a:lnTo>
                          <a:pt x="403" y="187"/>
                        </a:lnTo>
                        <a:lnTo>
                          <a:pt x="0" y="60"/>
                        </a:lnTo>
                        <a:lnTo>
                          <a:pt x="19" y="0"/>
                        </a:lnTo>
                        <a:lnTo>
                          <a:pt x="422" y="126"/>
                        </a:lnTo>
                        <a:lnTo>
                          <a:pt x="412" y="157"/>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8" name="Google Shape;1678;p99"/>
                  <p:cNvSpPr/>
                  <p:nvPr/>
                </p:nvSpPr>
                <p:spPr>
                  <a:xfrm>
                    <a:off x="7248733" y="1665436"/>
                    <a:ext cx="258223" cy="271634"/>
                  </a:xfrm>
                  <a:custGeom>
                    <a:avLst/>
                    <a:gdLst/>
                    <a:ahLst/>
                    <a:cxnLst/>
                    <a:rect l="l" t="t" r="r" b="b"/>
                    <a:pathLst>
                      <a:path w="338" h="355" extrusionOk="0">
                        <a:moveTo>
                          <a:pt x="337" y="354"/>
                        </a:moveTo>
                        <a:lnTo>
                          <a:pt x="0" y="248"/>
                        </a:lnTo>
                        <a:lnTo>
                          <a:pt x="211" y="25"/>
                        </a:lnTo>
                        <a:cubicBezTo>
                          <a:pt x="235" y="0"/>
                          <a:pt x="291" y="16"/>
                          <a:pt x="300" y="50"/>
                        </a:cubicBezTo>
                        <a:lnTo>
                          <a:pt x="337" y="354"/>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79" name="Google Shape;1679;p99"/>
                  <p:cNvSpPr/>
                  <p:nvPr/>
                </p:nvSpPr>
                <p:spPr>
                  <a:xfrm>
                    <a:off x="6896611" y="1947132"/>
                    <a:ext cx="623760" cy="858503"/>
                  </a:xfrm>
                  <a:custGeom>
                    <a:avLst/>
                    <a:gdLst/>
                    <a:ahLst/>
                    <a:cxnLst/>
                    <a:rect l="l" t="t" r="r" b="b"/>
                    <a:pathLst>
                      <a:path w="822" h="1129" extrusionOk="0">
                        <a:moveTo>
                          <a:pt x="0" y="1128"/>
                        </a:moveTo>
                        <a:lnTo>
                          <a:pt x="353" y="0"/>
                        </a:lnTo>
                        <a:cubicBezTo>
                          <a:pt x="366" y="8"/>
                          <a:pt x="424" y="38"/>
                          <a:pt x="574" y="86"/>
                        </a:cubicBezTo>
                        <a:lnTo>
                          <a:pt x="582" y="88"/>
                        </a:lnTo>
                        <a:cubicBezTo>
                          <a:pt x="759" y="143"/>
                          <a:pt x="817" y="145"/>
                          <a:pt x="817" y="145"/>
                        </a:cubicBezTo>
                        <a:lnTo>
                          <a:pt x="821" y="146"/>
                        </a:lnTo>
                        <a:lnTo>
                          <a:pt x="528" y="1080"/>
                        </a:lnTo>
                        <a:cubicBezTo>
                          <a:pt x="396" y="1102"/>
                          <a:pt x="212" y="1119"/>
                          <a:pt x="0" y="1128"/>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0" name="Google Shape;1680;p99"/>
                  <p:cNvSpPr/>
                  <p:nvPr/>
                </p:nvSpPr>
                <p:spPr>
                  <a:xfrm>
                    <a:off x="7164895" y="1883416"/>
                    <a:ext cx="375599" cy="174383"/>
                  </a:xfrm>
                  <a:custGeom>
                    <a:avLst/>
                    <a:gdLst/>
                    <a:ahLst/>
                    <a:cxnLst/>
                    <a:rect l="l" t="t" r="r" b="b"/>
                    <a:pathLst>
                      <a:path w="494" h="229" extrusionOk="0">
                        <a:moveTo>
                          <a:pt x="493" y="147"/>
                        </a:moveTo>
                        <a:lnTo>
                          <a:pt x="468" y="228"/>
                        </a:lnTo>
                        <a:lnTo>
                          <a:pt x="464" y="227"/>
                        </a:lnTo>
                        <a:cubicBezTo>
                          <a:pt x="464" y="227"/>
                          <a:pt x="406" y="225"/>
                          <a:pt x="229" y="170"/>
                        </a:cubicBezTo>
                        <a:lnTo>
                          <a:pt x="221" y="168"/>
                        </a:lnTo>
                        <a:cubicBezTo>
                          <a:pt x="71" y="120"/>
                          <a:pt x="13" y="90"/>
                          <a:pt x="0" y="82"/>
                        </a:cubicBezTo>
                        <a:lnTo>
                          <a:pt x="26" y="0"/>
                        </a:lnTo>
                        <a:lnTo>
                          <a:pt x="493" y="147"/>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1" name="Google Shape;1681;p99"/>
                  <p:cNvSpPr/>
                  <p:nvPr/>
                </p:nvSpPr>
                <p:spPr>
                  <a:xfrm>
                    <a:off x="7195076" y="1880062"/>
                    <a:ext cx="328648" cy="117372"/>
                  </a:xfrm>
                  <a:custGeom>
                    <a:avLst/>
                    <a:gdLst/>
                    <a:ahLst/>
                    <a:cxnLst/>
                    <a:rect l="l" t="t" r="r" b="b"/>
                    <a:pathLst>
                      <a:path w="434" h="156" extrusionOk="0">
                        <a:moveTo>
                          <a:pt x="418" y="155"/>
                        </a:moveTo>
                        <a:cubicBezTo>
                          <a:pt x="416" y="155"/>
                          <a:pt x="415" y="155"/>
                          <a:pt x="414" y="155"/>
                        </a:cubicBezTo>
                        <a:lnTo>
                          <a:pt x="11" y="28"/>
                        </a:lnTo>
                        <a:cubicBezTo>
                          <a:pt x="4" y="26"/>
                          <a:pt x="0" y="18"/>
                          <a:pt x="2" y="11"/>
                        </a:cubicBezTo>
                        <a:cubicBezTo>
                          <a:pt x="4" y="4"/>
                          <a:pt x="12" y="0"/>
                          <a:pt x="19" y="2"/>
                        </a:cubicBezTo>
                        <a:lnTo>
                          <a:pt x="422" y="129"/>
                        </a:lnTo>
                        <a:cubicBezTo>
                          <a:pt x="429" y="131"/>
                          <a:pt x="433" y="139"/>
                          <a:pt x="431" y="146"/>
                        </a:cubicBezTo>
                        <a:cubicBezTo>
                          <a:pt x="429" y="152"/>
                          <a:pt x="423" y="155"/>
                          <a:pt x="418" y="15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2" name="Google Shape;1682;p99"/>
                  <p:cNvSpPr/>
                  <p:nvPr/>
                </p:nvSpPr>
                <p:spPr>
                  <a:xfrm>
                    <a:off x="7235319" y="1843174"/>
                    <a:ext cx="278345" cy="103958"/>
                  </a:xfrm>
                  <a:custGeom>
                    <a:avLst/>
                    <a:gdLst/>
                    <a:ahLst/>
                    <a:cxnLst/>
                    <a:rect l="l" t="t" r="r" b="b"/>
                    <a:pathLst>
                      <a:path w="368" h="136" extrusionOk="0">
                        <a:moveTo>
                          <a:pt x="352" y="135"/>
                        </a:moveTo>
                        <a:cubicBezTo>
                          <a:pt x="351" y="135"/>
                          <a:pt x="349" y="134"/>
                          <a:pt x="348" y="134"/>
                        </a:cubicBezTo>
                        <a:lnTo>
                          <a:pt x="11" y="28"/>
                        </a:lnTo>
                        <a:cubicBezTo>
                          <a:pt x="4" y="26"/>
                          <a:pt x="0" y="18"/>
                          <a:pt x="2" y="11"/>
                        </a:cubicBezTo>
                        <a:cubicBezTo>
                          <a:pt x="4" y="4"/>
                          <a:pt x="12" y="0"/>
                          <a:pt x="19" y="2"/>
                        </a:cubicBezTo>
                        <a:lnTo>
                          <a:pt x="356" y="108"/>
                        </a:lnTo>
                        <a:cubicBezTo>
                          <a:pt x="363" y="110"/>
                          <a:pt x="367" y="118"/>
                          <a:pt x="365" y="125"/>
                        </a:cubicBezTo>
                        <a:cubicBezTo>
                          <a:pt x="363" y="131"/>
                          <a:pt x="358" y="135"/>
                          <a:pt x="352" y="13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3" name="Google Shape;1683;p99"/>
                  <p:cNvSpPr/>
                  <p:nvPr/>
                </p:nvSpPr>
                <p:spPr>
                  <a:xfrm>
                    <a:off x="7389582" y="1688912"/>
                    <a:ext cx="90545" cy="36888"/>
                  </a:xfrm>
                  <a:custGeom>
                    <a:avLst/>
                    <a:gdLst/>
                    <a:ahLst/>
                    <a:cxnLst/>
                    <a:rect l="l" t="t" r="r" b="b"/>
                    <a:pathLst>
                      <a:path w="120" h="49" extrusionOk="0">
                        <a:moveTo>
                          <a:pt x="31" y="48"/>
                        </a:moveTo>
                        <a:cubicBezTo>
                          <a:pt x="25" y="48"/>
                          <a:pt x="19" y="47"/>
                          <a:pt x="12" y="47"/>
                        </a:cubicBezTo>
                        <a:cubicBezTo>
                          <a:pt x="5" y="46"/>
                          <a:pt x="0" y="39"/>
                          <a:pt x="0" y="32"/>
                        </a:cubicBezTo>
                        <a:cubicBezTo>
                          <a:pt x="1" y="24"/>
                          <a:pt x="8" y="19"/>
                          <a:pt x="15" y="20"/>
                        </a:cubicBezTo>
                        <a:cubicBezTo>
                          <a:pt x="46" y="23"/>
                          <a:pt x="75" y="17"/>
                          <a:pt x="96" y="4"/>
                        </a:cubicBezTo>
                        <a:cubicBezTo>
                          <a:pt x="102" y="0"/>
                          <a:pt x="111" y="2"/>
                          <a:pt x="115" y="8"/>
                        </a:cubicBezTo>
                        <a:cubicBezTo>
                          <a:pt x="119" y="14"/>
                          <a:pt x="117" y="23"/>
                          <a:pt x="110" y="27"/>
                        </a:cubicBezTo>
                        <a:cubicBezTo>
                          <a:pt x="89" y="40"/>
                          <a:pt x="61" y="48"/>
                          <a:pt x="31" y="4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4" name="Google Shape;1684;p99"/>
                  <p:cNvSpPr/>
                  <p:nvPr/>
                </p:nvSpPr>
                <p:spPr>
                  <a:xfrm>
                    <a:off x="7104531" y="2084627"/>
                    <a:ext cx="378951" cy="134141"/>
                  </a:xfrm>
                  <a:custGeom>
                    <a:avLst/>
                    <a:gdLst/>
                    <a:ahLst/>
                    <a:cxnLst/>
                    <a:rect l="l" t="t" r="r" b="b"/>
                    <a:pathLst>
                      <a:path w="497" h="177" extrusionOk="0">
                        <a:moveTo>
                          <a:pt x="482" y="176"/>
                        </a:moveTo>
                        <a:lnTo>
                          <a:pt x="482" y="176"/>
                        </a:lnTo>
                        <a:cubicBezTo>
                          <a:pt x="480" y="176"/>
                          <a:pt x="421" y="174"/>
                          <a:pt x="244" y="119"/>
                        </a:cubicBezTo>
                        <a:lnTo>
                          <a:pt x="236" y="116"/>
                        </a:lnTo>
                        <a:cubicBezTo>
                          <a:pt x="59" y="60"/>
                          <a:pt x="10" y="28"/>
                          <a:pt x="8" y="27"/>
                        </a:cubicBezTo>
                        <a:cubicBezTo>
                          <a:pt x="1" y="23"/>
                          <a:pt x="0" y="15"/>
                          <a:pt x="4" y="8"/>
                        </a:cubicBezTo>
                        <a:cubicBezTo>
                          <a:pt x="8" y="2"/>
                          <a:pt x="16" y="0"/>
                          <a:pt x="22" y="4"/>
                        </a:cubicBezTo>
                        <a:cubicBezTo>
                          <a:pt x="23" y="5"/>
                          <a:pt x="72" y="36"/>
                          <a:pt x="244" y="91"/>
                        </a:cubicBezTo>
                        <a:lnTo>
                          <a:pt x="252" y="93"/>
                        </a:lnTo>
                        <a:cubicBezTo>
                          <a:pt x="424" y="147"/>
                          <a:pt x="482" y="149"/>
                          <a:pt x="483" y="149"/>
                        </a:cubicBezTo>
                        <a:cubicBezTo>
                          <a:pt x="490" y="150"/>
                          <a:pt x="496" y="156"/>
                          <a:pt x="496" y="163"/>
                        </a:cubicBezTo>
                        <a:cubicBezTo>
                          <a:pt x="496" y="171"/>
                          <a:pt x="490" y="176"/>
                          <a:pt x="482" y="17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5" name="Google Shape;1685;p99"/>
                  <p:cNvSpPr/>
                  <p:nvPr/>
                </p:nvSpPr>
                <p:spPr>
                  <a:xfrm>
                    <a:off x="7124652" y="2020909"/>
                    <a:ext cx="378951" cy="134141"/>
                  </a:xfrm>
                  <a:custGeom>
                    <a:avLst/>
                    <a:gdLst/>
                    <a:ahLst/>
                    <a:cxnLst/>
                    <a:rect l="l" t="t" r="r" b="b"/>
                    <a:pathLst>
                      <a:path w="498" h="177" extrusionOk="0">
                        <a:moveTo>
                          <a:pt x="483" y="176"/>
                        </a:moveTo>
                        <a:lnTo>
                          <a:pt x="483" y="176"/>
                        </a:lnTo>
                        <a:cubicBezTo>
                          <a:pt x="480" y="176"/>
                          <a:pt x="422" y="174"/>
                          <a:pt x="244" y="118"/>
                        </a:cubicBezTo>
                        <a:lnTo>
                          <a:pt x="237" y="116"/>
                        </a:lnTo>
                        <a:cubicBezTo>
                          <a:pt x="60" y="60"/>
                          <a:pt x="10" y="28"/>
                          <a:pt x="8" y="27"/>
                        </a:cubicBezTo>
                        <a:cubicBezTo>
                          <a:pt x="2" y="23"/>
                          <a:pt x="0" y="14"/>
                          <a:pt x="5" y="8"/>
                        </a:cubicBezTo>
                        <a:cubicBezTo>
                          <a:pt x="9" y="2"/>
                          <a:pt x="17" y="0"/>
                          <a:pt x="23" y="4"/>
                        </a:cubicBezTo>
                        <a:cubicBezTo>
                          <a:pt x="24" y="4"/>
                          <a:pt x="73" y="36"/>
                          <a:pt x="245" y="90"/>
                        </a:cubicBezTo>
                        <a:lnTo>
                          <a:pt x="253" y="93"/>
                        </a:lnTo>
                        <a:cubicBezTo>
                          <a:pt x="425" y="146"/>
                          <a:pt x="483" y="149"/>
                          <a:pt x="484" y="149"/>
                        </a:cubicBezTo>
                        <a:cubicBezTo>
                          <a:pt x="491" y="149"/>
                          <a:pt x="497" y="155"/>
                          <a:pt x="497" y="163"/>
                        </a:cubicBezTo>
                        <a:cubicBezTo>
                          <a:pt x="497" y="170"/>
                          <a:pt x="491" y="176"/>
                          <a:pt x="483" y="17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6" name="Google Shape;1686;p99"/>
                  <p:cNvSpPr/>
                  <p:nvPr/>
                </p:nvSpPr>
                <p:spPr>
                  <a:xfrm>
                    <a:off x="7003924" y="2195292"/>
                    <a:ext cx="345415" cy="603633"/>
                  </a:xfrm>
                  <a:custGeom>
                    <a:avLst/>
                    <a:gdLst/>
                    <a:ahLst/>
                    <a:cxnLst/>
                    <a:rect l="l" t="t" r="r" b="b"/>
                    <a:pathLst>
                      <a:path w="452" h="794" extrusionOk="0">
                        <a:moveTo>
                          <a:pt x="0" y="793"/>
                        </a:moveTo>
                        <a:lnTo>
                          <a:pt x="228" y="63"/>
                        </a:lnTo>
                        <a:cubicBezTo>
                          <a:pt x="242" y="20"/>
                          <a:pt x="301" y="0"/>
                          <a:pt x="361" y="19"/>
                        </a:cubicBezTo>
                        <a:cubicBezTo>
                          <a:pt x="390" y="28"/>
                          <a:pt x="414" y="45"/>
                          <a:pt x="429" y="65"/>
                        </a:cubicBezTo>
                        <a:cubicBezTo>
                          <a:pt x="445" y="86"/>
                          <a:pt x="451" y="109"/>
                          <a:pt x="444" y="130"/>
                        </a:cubicBezTo>
                        <a:lnTo>
                          <a:pt x="244" y="772"/>
                        </a:lnTo>
                        <a:cubicBezTo>
                          <a:pt x="171" y="780"/>
                          <a:pt x="89" y="787"/>
                          <a:pt x="0" y="793"/>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7" name="Google Shape;1687;p99"/>
                  <p:cNvSpPr/>
                  <p:nvPr/>
                </p:nvSpPr>
                <p:spPr>
                  <a:xfrm>
                    <a:off x="6571315" y="2034323"/>
                    <a:ext cx="368892" cy="774662"/>
                  </a:xfrm>
                  <a:custGeom>
                    <a:avLst/>
                    <a:gdLst/>
                    <a:ahLst/>
                    <a:cxnLst/>
                    <a:rect l="l" t="t" r="r" b="b"/>
                    <a:pathLst>
                      <a:path w="485" h="1019" extrusionOk="0">
                        <a:moveTo>
                          <a:pt x="64" y="1018"/>
                        </a:moveTo>
                        <a:cubicBezTo>
                          <a:pt x="43" y="1018"/>
                          <a:pt x="21" y="1018"/>
                          <a:pt x="0" y="1018"/>
                        </a:cubicBezTo>
                        <a:lnTo>
                          <a:pt x="7" y="16"/>
                        </a:lnTo>
                        <a:cubicBezTo>
                          <a:pt x="7" y="16"/>
                          <a:pt x="32" y="135"/>
                          <a:pt x="77" y="135"/>
                        </a:cubicBezTo>
                        <a:cubicBezTo>
                          <a:pt x="122" y="135"/>
                          <a:pt x="123" y="39"/>
                          <a:pt x="123" y="39"/>
                        </a:cubicBezTo>
                        <a:cubicBezTo>
                          <a:pt x="123" y="39"/>
                          <a:pt x="149" y="134"/>
                          <a:pt x="190" y="135"/>
                        </a:cubicBezTo>
                        <a:cubicBezTo>
                          <a:pt x="231" y="138"/>
                          <a:pt x="265" y="24"/>
                          <a:pt x="265" y="24"/>
                        </a:cubicBezTo>
                        <a:cubicBezTo>
                          <a:pt x="265" y="24"/>
                          <a:pt x="274" y="127"/>
                          <a:pt x="316" y="132"/>
                        </a:cubicBezTo>
                        <a:cubicBezTo>
                          <a:pt x="359" y="136"/>
                          <a:pt x="383" y="16"/>
                          <a:pt x="383" y="16"/>
                        </a:cubicBezTo>
                        <a:cubicBezTo>
                          <a:pt x="383" y="16"/>
                          <a:pt x="375" y="113"/>
                          <a:pt x="413" y="121"/>
                        </a:cubicBezTo>
                        <a:cubicBezTo>
                          <a:pt x="452" y="128"/>
                          <a:pt x="484" y="0"/>
                          <a:pt x="484" y="0"/>
                        </a:cubicBezTo>
                        <a:lnTo>
                          <a:pt x="484" y="1008"/>
                        </a:lnTo>
                        <a:cubicBezTo>
                          <a:pt x="354" y="1014"/>
                          <a:pt x="212" y="1018"/>
                          <a:pt x="64" y="1018"/>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8" name="Google Shape;1688;p99"/>
                  <p:cNvSpPr/>
                  <p:nvPr/>
                </p:nvSpPr>
                <p:spPr>
                  <a:xfrm>
                    <a:off x="6692043" y="1665437"/>
                    <a:ext cx="160971" cy="160969"/>
                  </a:xfrm>
                  <a:custGeom>
                    <a:avLst/>
                    <a:gdLst/>
                    <a:ahLst/>
                    <a:cxnLst/>
                    <a:rect l="l" t="t" r="r" b="b"/>
                    <a:pathLst>
                      <a:path w="211" h="211" extrusionOk="0">
                        <a:moveTo>
                          <a:pt x="124" y="0"/>
                        </a:moveTo>
                        <a:lnTo>
                          <a:pt x="210" y="210"/>
                        </a:lnTo>
                        <a:lnTo>
                          <a:pt x="0" y="150"/>
                        </a:lnTo>
                        <a:lnTo>
                          <a:pt x="49" y="39"/>
                        </a:lnTo>
                        <a:lnTo>
                          <a:pt x="124" y="0"/>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89" name="Google Shape;1689;p99"/>
                  <p:cNvSpPr/>
                  <p:nvPr/>
                </p:nvSpPr>
                <p:spPr>
                  <a:xfrm>
                    <a:off x="6578022" y="1779456"/>
                    <a:ext cx="362184" cy="358824"/>
                  </a:xfrm>
                  <a:custGeom>
                    <a:avLst/>
                    <a:gdLst/>
                    <a:ahLst/>
                    <a:cxnLst/>
                    <a:rect l="l" t="t" r="r" b="b"/>
                    <a:pathLst>
                      <a:path w="478" h="474" extrusionOk="0">
                        <a:moveTo>
                          <a:pt x="363" y="60"/>
                        </a:moveTo>
                        <a:lnTo>
                          <a:pt x="477" y="335"/>
                        </a:lnTo>
                        <a:cubicBezTo>
                          <a:pt x="477" y="335"/>
                          <a:pt x="445" y="463"/>
                          <a:pt x="406" y="456"/>
                        </a:cubicBezTo>
                        <a:cubicBezTo>
                          <a:pt x="368" y="448"/>
                          <a:pt x="376" y="351"/>
                          <a:pt x="376" y="351"/>
                        </a:cubicBezTo>
                        <a:cubicBezTo>
                          <a:pt x="376" y="351"/>
                          <a:pt x="352" y="471"/>
                          <a:pt x="309" y="467"/>
                        </a:cubicBezTo>
                        <a:cubicBezTo>
                          <a:pt x="267" y="462"/>
                          <a:pt x="258" y="359"/>
                          <a:pt x="258" y="359"/>
                        </a:cubicBezTo>
                        <a:cubicBezTo>
                          <a:pt x="258" y="359"/>
                          <a:pt x="224" y="473"/>
                          <a:pt x="183" y="470"/>
                        </a:cubicBezTo>
                        <a:cubicBezTo>
                          <a:pt x="142" y="469"/>
                          <a:pt x="116" y="374"/>
                          <a:pt x="116" y="374"/>
                        </a:cubicBezTo>
                        <a:cubicBezTo>
                          <a:pt x="116" y="374"/>
                          <a:pt x="115" y="470"/>
                          <a:pt x="70" y="470"/>
                        </a:cubicBezTo>
                        <a:cubicBezTo>
                          <a:pt x="25" y="470"/>
                          <a:pt x="0" y="351"/>
                          <a:pt x="0" y="351"/>
                        </a:cubicBezTo>
                        <a:lnTo>
                          <a:pt x="153" y="0"/>
                        </a:lnTo>
                        <a:lnTo>
                          <a:pt x="363" y="6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0" name="Google Shape;1690;p99"/>
                  <p:cNvSpPr/>
                  <p:nvPr/>
                </p:nvSpPr>
                <p:spPr>
                  <a:xfrm>
                    <a:off x="6638386" y="2054444"/>
                    <a:ext cx="36888" cy="754540"/>
                  </a:xfrm>
                  <a:custGeom>
                    <a:avLst/>
                    <a:gdLst/>
                    <a:ahLst/>
                    <a:cxnLst/>
                    <a:rect l="l" t="t" r="r" b="b"/>
                    <a:pathLst>
                      <a:path w="50" h="994" extrusionOk="0">
                        <a:moveTo>
                          <a:pt x="0" y="993"/>
                        </a:moveTo>
                        <a:lnTo>
                          <a:pt x="22" y="13"/>
                        </a:lnTo>
                        <a:cubicBezTo>
                          <a:pt x="22" y="6"/>
                          <a:pt x="30" y="1"/>
                          <a:pt x="36" y="0"/>
                        </a:cubicBezTo>
                        <a:cubicBezTo>
                          <a:pt x="43" y="0"/>
                          <a:pt x="49" y="6"/>
                          <a:pt x="49" y="14"/>
                        </a:cubicBezTo>
                        <a:lnTo>
                          <a:pt x="27" y="993"/>
                        </a:lnTo>
                        <a:cubicBezTo>
                          <a:pt x="18" y="993"/>
                          <a:pt x="9" y="993"/>
                          <a:pt x="0" y="99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1" name="Google Shape;1691;p99"/>
                  <p:cNvSpPr/>
                  <p:nvPr/>
                </p:nvSpPr>
                <p:spPr>
                  <a:xfrm>
                    <a:off x="6853014" y="2037678"/>
                    <a:ext cx="30181" cy="767954"/>
                  </a:xfrm>
                  <a:custGeom>
                    <a:avLst/>
                    <a:gdLst/>
                    <a:ahLst/>
                    <a:cxnLst/>
                    <a:rect l="l" t="t" r="r" b="b"/>
                    <a:pathLst>
                      <a:path w="39" h="1010" extrusionOk="0">
                        <a:moveTo>
                          <a:pt x="11" y="1009"/>
                        </a:moveTo>
                        <a:lnTo>
                          <a:pt x="0" y="13"/>
                        </a:lnTo>
                        <a:cubicBezTo>
                          <a:pt x="0" y="6"/>
                          <a:pt x="6" y="0"/>
                          <a:pt x="13" y="0"/>
                        </a:cubicBezTo>
                        <a:lnTo>
                          <a:pt x="14" y="0"/>
                        </a:lnTo>
                        <a:cubicBezTo>
                          <a:pt x="21" y="0"/>
                          <a:pt x="27" y="6"/>
                          <a:pt x="27" y="13"/>
                        </a:cubicBezTo>
                        <a:lnTo>
                          <a:pt x="38" y="1008"/>
                        </a:lnTo>
                        <a:cubicBezTo>
                          <a:pt x="29" y="1008"/>
                          <a:pt x="20" y="1009"/>
                          <a:pt x="11" y="100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2" name="Google Shape;1692;p99"/>
                  <p:cNvSpPr/>
                  <p:nvPr/>
                </p:nvSpPr>
                <p:spPr>
                  <a:xfrm>
                    <a:off x="6762469" y="2044385"/>
                    <a:ext cx="20121" cy="764603"/>
                  </a:xfrm>
                  <a:custGeom>
                    <a:avLst/>
                    <a:gdLst/>
                    <a:ahLst/>
                    <a:cxnLst/>
                    <a:rect l="l" t="t" r="r" b="b"/>
                    <a:pathLst>
                      <a:path w="28" h="1006" extrusionOk="0">
                        <a:moveTo>
                          <a:pt x="0" y="1005"/>
                        </a:moveTo>
                        <a:lnTo>
                          <a:pt x="0" y="13"/>
                        </a:lnTo>
                        <a:cubicBezTo>
                          <a:pt x="0" y="6"/>
                          <a:pt x="6" y="0"/>
                          <a:pt x="13" y="0"/>
                        </a:cubicBezTo>
                        <a:cubicBezTo>
                          <a:pt x="21" y="0"/>
                          <a:pt x="27" y="6"/>
                          <a:pt x="27" y="13"/>
                        </a:cubicBezTo>
                        <a:lnTo>
                          <a:pt x="27" y="1004"/>
                        </a:lnTo>
                        <a:cubicBezTo>
                          <a:pt x="18" y="1004"/>
                          <a:pt x="9" y="1005"/>
                          <a:pt x="0" y="10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3" name="Google Shape;1693;p99"/>
                  <p:cNvSpPr/>
                  <p:nvPr/>
                </p:nvSpPr>
                <p:spPr>
                  <a:xfrm>
                    <a:off x="6722226" y="1682205"/>
                    <a:ext cx="93899" cy="43595"/>
                  </a:xfrm>
                  <a:custGeom>
                    <a:avLst/>
                    <a:gdLst/>
                    <a:ahLst/>
                    <a:cxnLst/>
                    <a:rect l="l" t="t" r="r" b="b"/>
                    <a:pathLst>
                      <a:path w="125" h="57" extrusionOk="0">
                        <a:moveTo>
                          <a:pt x="51" y="56"/>
                        </a:moveTo>
                        <a:cubicBezTo>
                          <a:pt x="36" y="56"/>
                          <a:pt x="22" y="53"/>
                          <a:pt x="9" y="46"/>
                        </a:cubicBezTo>
                        <a:cubicBezTo>
                          <a:pt x="3" y="42"/>
                          <a:pt x="0" y="34"/>
                          <a:pt x="4" y="27"/>
                        </a:cubicBezTo>
                        <a:cubicBezTo>
                          <a:pt x="8" y="21"/>
                          <a:pt x="16" y="19"/>
                          <a:pt x="23" y="22"/>
                        </a:cubicBezTo>
                        <a:cubicBezTo>
                          <a:pt x="47" y="36"/>
                          <a:pt x="81" y="29"/>
                          <a:pt x="98" y="7"/>
                        </a:cubicBezTo>
                        <a:cubicBezTo>
                          <a:pt x="103" y="1"/>
                          <a:pt x="112" y="0"/>
                          <a:pt x="117" y="5"/>
                        </a:cubicBezTo>
                        <a:cubicBezTo>
                          <a:pt x="123" y="10"/>
                          <a:pt x="124" y="18"/>
                          <a:pt x="120" y="24"/>
                        </a:cubicBezTo>
                        <a:cubicBezTo>
                          <a:pt x="103" y="45"/>
                          <a:pt x="77" y="56"/>
                          <a:pt x="51" y="5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4" name="Google Shape;1694;p99"/>
                  <p:cNvSpPr/>
                  <p:nvPr/>
                </p:nvSpPr>
                <p:spPr>
                  <a:xfrm>
                    <a:off x="5716160" y="1823053"/>
                    <a:ext cx="419193" cy="389009"/>
                  </a:xfrm>
                  <a:custGeom>
                    <a:avLst/>
                    <a:gdLst/>
                    <a:ahLst/>
                    <a:cxnLst/>
                    <a:rect l="l" t="t" r="r" b="b"/>
                    <a:pathLst>
                      <a:path w="553" h="511" extrusionOk="0">
                        <a:moveTo>
                          <a:pt x="511" y="43"/>
                        </a:moveTo>
                        <a:cubicBezTo>
                          <a:pt x="542" y="108"/>
                          <a:pt x="552" y="183"/>
                          <a:pt x="539" y="254"/>
                        </a:cubicBezTo>
                        <a:cubicBezTo>
                          <a:pt x="527" y="324"/>
                          <a:pt x="493" y="390"/>
                          <a:pt x="443" y="441"/>
                        </a:cubicBezTo>
                        <a:lnTo>
                          <a:pt x="253" y="510"/>
                        </a:lnTo>
                        <a:lnTo>
                          <a:pt x="253" y="510"/>
                        </a:lnTo>
                        <a:cubicBezTo>
                          <a:pt x="206" y="481"/>
                          <a:pt x="159" y="453"/>
                          <a:pt x="118" y="418"/>
                        </a:cubicBezTo>
                        <a:cubicBezTo>
                          <a:pt x="76" y="382"/>
                          <a:pt x="40" y="339"/>
                          <a:pt x="21" y="288"/>
                        </a:cubicBezTo>
                        <a:cubicBezTo>
                          <a:pt x="4" y="245"/>
                          <a:pt x="0" y="200"/>
                          <a:pt x="2" y="155"/>
                        </a:cubicBezTo>
                        <a:cubicBezTo>
                          <a:pt x="11" y="160"/>
                          <a:pt x="21" y="162"/>
                          <a:pt x="31" y="162"/>
                        </a:cubicBezTo>
                        <a:cubicBezTo>
                          <a:pt x="53" y="160"/>
                          <a:pt x="71" y="144"/>
                          <a:pt x="85" y="127"/>
                        </a:cubicBezTo>
                        <a:cubicBezTo>
                          <a:pt x="99" y="111"/>
                          <a:pt x="111" y="91"/>
                          <a:pt x="128" y="78"/>
                        </a:cubicBezTo>
                        <a:cubicBezTo>
                          <a:pt x="145" y="64"/>
                          <a:pt x="170" y="57"/>
                          <a:pt x="189" y="68"/>
                        </a:cubicBezTo>
                        <a:cubicBezTo>
                          <a:pt x="207" y="79"/>
                          <a:pt x="213" y="103"/>
                          <a:pt x="218" y="124"/>
                        </a:cubicBezTo>
                        <a:cubicBezTo>
                          <a:pt x="225" y="159"/>
                          <a:pt x="232" y="194"/>
                          <a:pt x="239" y="229"/>
                        </a:cubicBezTo>
                        <a:cubicBezTo>
                          <a:pt x="244" y="252"/>
                          <a:pt x="249" y="277"/>
                          <a:pt x="263" y="297"/>
                        </a:cubicBezTo>
                        <a:cubicBezTo>
                          <a:pt x="277" y="317"/>
                          <a:pt x="302" y="331"/>
                          <a:pt x="326" y="324"/>
                        </a:cubicBezTo>
                        <a:cubicBezTo>
                          <a:pt x="343" y="318"/>
                          <a:pt x="356" y="302"/>
                          <a:pt x="361" y="285"/>
                        </a:cubicBezTo>
                        <a:cubicBezTo>
                          <a:pt x="367" y="268"/>
                          <a:pt x="367" y="249"/>
                          <a:pt x="366" y="231"/>
                        </a:cubicBezTo>
                        <a:cubicBezTo>
                          <a:pt x="365" y="189"/>
                          <a:pt x="360" y="148"/>
                          <a:pt x="353" y="107"/>
                        </a:cubicBezTo>
                        <a:cubicBezTo>
                          <a:pt x="350" y="94"/>
                          <a:pt x="348" y="81"/>
                          <a:pt x="350" y="69"/>
                        </a:cubicBezTo>
                        <a:cubicBezTo>
                          <a:pt x="352" y="57"/>
                          <a:pt x="360" y="44"/>
                          <a:pt x="372" y="40"/>
                        </a:cubicBezTo>
                        <a:cubicBezTo>
                          <a:pt x="386" y="36"/>
                          <a:pt x="401" y="45"/>
                          <a:pt x="416" y="48"/>
                        </a:cubicBezTo>
                        <a:cubicBezTo>
                          <a:pt x="444" y="53"/>
                          <a:pt x="473" y="34"/>
                          <a:pt x="485" y="7"/>
                        </a:cubicBezTo>
                        <a:cubicBezTo>
                          <a:pt x="486" y="5"/>
                          <a:pt x="487" y="2"/>
                          <a:pt x="487" y="0"/>
                        </a:cubicBezTo>
                        <a:cubicBezTo>
                          <a:pt x="496" y="13"/>
                          <a:pt x="504" y="28"/>
                          <a:pt x="511" y="43"/>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5" name="Google Shape;1695;p99"/>
                  <p:cNvSpPr/>
                  <p:nvPr/>
                </p:nvSpPr>
                <p:spPr>
                  <a:xfrm>
                    <a:off x="5685977" y="1581600"/>
                    <a:ext cx="409133" cy="492964"/>
                  </a:xfrm>
                  <a:custGeom>
                    <a:avLst/>
                    <a:gdLst/>
                    <a:ahLst/>
                    <a:cxnLst/>
                    <a:rect l="l" t="t" r="r" b="b"/>
                    <a:pathLst>
                      <a:path w="539" h="647" extrusionOk="0">
                        <a:moveTo>
                          <a:pt x="522" y="238"/>
                        </a:moveTo>
                        <a:cubicBezTo>
                          <a:pt x="534" y="262"/>
                          <a:pt x="538" y="290"/>
                          <a:pt x="530" y="315"/>
                        </a:cubicBezTo>
                        <a:cubicBezTo>
                          <a:pt x="530" y="317"/>
                          <a:pt x="529" y="320"/>
                          <a:pt x="528" y="322"/>
                        </a:cubicBezTo>
                        <a:cubicBezTo>
                          <a:pt x="516" y="349"/>
                          <a:pt x="487" y="368"/>
                          <a:pt x="459" y="363"/>
                        </a:cubicBezTo>
                        <a:cubicBezTo>
                          <a:pt x="444" y="360"/>
                          <a:pt x="429" y="351"/>
                          <a:pt x="415" y="355"/>
                        </a:cubicBezTo>
                        <a:cubicBezTo>
                          <a:pt x="403" y="359"/>
                          <a:pt x="395" y="372"/>
                          <a:pt x="393" y="384"/>
                        </a:cubicBezTo>
                        <a:cubicBezTo>
                          <a:pt x="391" y="396"/>
                          <a:pt x="393" y="409"/>
                          <a:pt x="396" y="422"/>
                        </a:cubicBezTo>
                        <a:cubicBezTo>
                          <a:pt x="403" y="463"/>
                          <a:pt x="408" y="504"/>
                          <a:pt x="409" y="546"/>
                        </a:cubicBezTo>
                        <a:cubicBezTo>
                          <a:pt x="410" y="564"/>
                          <a:pt x="410" y="583"/>
                          <a:pt x="404" y="600"/>
                        </a:cubicBezTo>
                        <a:cubicBezTo>
                          <a:pt x="399" y="617"/>
                          <a:pt x="386" y="633"/>
                          <a:pt x="369" y="639"/>
                        </a:cubicBezTo>
                        <a:cubicBezTo>
                          <a:pt x="345" y="646"/>
                          <a:pt x="320" y="632"/>
                          <a:pt x="306" y="612"/>
                        </a:cubicBezTo>
                        <a:cubicBezTo>
                          <a:pt x="292" y="592"/>
                          <a:pt x="287" y="567"/>
                          <a:pt x="282" y="544"/>
                        </a:cubicBezTo>
                        <a:cubicBezTo>
                          <a:pt x="275" y="509"/>
                          <a:pt x="268" y="474"/>
                          <a:pt x="261" y="439"/>
                        </a:cubicBezTo>
                        <a:cubicBezTo>
                          <a:pt x="256" y="418"/>
                          <a:pt x="250" y="394"/>
                          <a:pt x="232" y="383"/>
                        </a:cubicBezTo>
                        <a:cubicBezTo>
                          <a:pt x="213" y="372"/>
                          <a:pt x="188" y="379"/>
                          <a:pt x="171" y="393"/>
                        </a:cubicBezTo>
                        <a:cubicBezTo>
                          <a:pt x="154" y="406"/>
                          <a:pt x="142" y="426"/>
                          <a:pt x="128" y="442"/>
                        </a:cubicBezTo>
                        <a:cubicBezTo>
                          <a:pt x="114" y="459"/>
                          <a:pt x="96" y="475"/>
                          <a:pt x="74" y="477"/>
                        </a:cubicBezTo>
                        <a:cubicBezTo>
                          <a:pt x="64" y="477"/>
                          <a:pt x="54" y="475"/>
                          <a:pt x="45" y="470"/>
                        </a:cubicBezTo>
                        <a:cubicBezTo>
                          <a:pt x="28" y="460"/>
                          <a:pt x="14" y="443"/>
                          <a:pt x="9" y="424"/>
                        </a:cubicBezTo>
                        <a:cubicBezTo>
                          <a:pt x="0" y="395"/>
                          <a:pt x="4" y="364"/>
                          <a:pt x="9" y="334"/>
                        </a:cubicBezTo>
                        <a:cubicBezTo>
                          <a:pt x="21" y="258"/>
                          <a:pt x="33" y="183"/>
                          <a:pt x="45" y="108"/>
                        </a:cubicBezTo>
                        <a:cubicBezTo>
                          <a:pt x="47" y="90"/>
                          <a:pt x="50" y="72"/>
                          <a:pt x="49" y="55"/>
                        </a:cubicBezTo>
                        <a:cubicBezTo>
                          <a:pt x="49" y="52"/>
                          <a:pt x="49" y="50"/>
                          <a:pt x="49" y="47"/>
                        </a:cubicBezTo>
                        <a:cubicBezTo>
                          <a:pt x="47" y="30"/>
                          <a:pt x="40" y="13"/>
                          <a:pt x="29" y="0"/>
                        </a:cubicBezTo>
                        <a:cubicBezTo>
                          <a:pt x="189" y="2"/>
                          <a:pt x="348" y="64"/>
                          <a:pt x="467" y="171"/>
                        </a:cubicBezTo>
                        <a:cubicBezTo>
                          <a:pt x="489" y="191"/>
                          <a:pt x="509" y="212"/>
                          <a:pt x="522" y="238"/>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6" name="Google Shape;1696;p99"/>
                  <p:cNvSpPr/>
                  <p:nvPr/>
                </p:nvSpPr>
                <p:spPr>
                  <a:xfrm>
                    <a:off x="6004566" y="2466928"/>
                    <a:ext cx="332001" cy="338704"/>
                  </a:xfrm>
                  <a:custGeom>
                    <a:avLst/>
                    <a:gdLst/>
                    <a:ahLst/>
                    <a:cxnLst/>
                    <a:rect l="l" t="t" r="r" b="b"/>
                    <a:pathLst>
                      <a:path w="436" h="445" extrusionOk="0">
                        <a:moveTo>
                          <a:pt x="99" y="420"/>
                        </a:moveTo>
                        <a:cubicBezTo>
                          <a:pt x="64" y="304"/>
                          <a:pt x="30" y="191"/>
                          <a:pt x="0" y="91"/>
                        </a:cubicBezTo>
                        <a:cubicBezTo>
                          <a:pt x="43" y="92"/>
                          <a:pt x="143" y="83"/>
                          <a:pt x="244" y="0"/>
                        </a:cubicBezTo>
                        <a:cubicBezTo>
                          <a:pt x="301" y="133"/>
                          <a:pt x="368" y="287"/>
                          <a:pt x="435" y="444"/>
                        </a:cubicBezTo>
                        <a:cubicBezTo>
                          <a:pt x="311" y="438"/>
                          <a:pt x="198" y="430"/>
                          <a:pt x="99" y="42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7" name="Google Shape;1697;p99"/>
                  <p:cNvSpPr/>
                  <p:nvPr/>
                </p:nvSpPr>
                <p:spPr>
                  <a:xfrm>
                    <a:off x="5910666" y="2158404"/>
                    <a:ext cx="281698" cy="378947"/>
                  </a:xfrm>
                  <a:custGeom>
                    <a:avLst/>
                    <a:gdLst/>
                    <a:ahLst/>
                    <a:cxnLst/>
                    <a:rect l="l" t="t" r="r" b="b"/>
                    <a:pathLst>
                      <a:path w="372" h="499" extrusionOk="0">
                        <a:moveTo>
                          <a:pt x="190" y="1"/>
                        </a:moveTo>
                        <a:lnTo>
                          <a:pt x="193" y="0"/>
                        </a:lnTo>
                        <a:cubicBezTo>
                          <a:pt x="193" y="0"/>
                          <a:pt x="268" y="169"/>
                          <a:pt x="371" y="406"/>
                        </a:cubicBezTo>
                        <a:cubicBezTo>
                          <a:pt x="270" y="489"/>
                          <a:pt x="170" y="498"/>
                          <a:pt x="127" y="497"/>
                        </a:cubicBezTo>
                        <a:cubicBezTo>
                          <a:pt x="53" y="249"/>
                          <a:pt x="0" y="70"/>
                          <a:pt x="0" y="70"/>
                        </a:cubicBezTo>
                        <a:lnTo>
                          <a:pt x="0" y="70"/>
                        </a:lnTo>
                        <a:lnTo>
                          <a:pt x="190" y="1"/>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8" name="Google Shape;1698;p99"/>
                  <p:cNvSpPr/>
                  <p:nvPr/>
                </p:nvSpPr>
                <p:spPr>
                  <a:xfrm>
                    <a:off x="5877131" y="1635256"/>
                    <a:ext cx="181092" cy="184442"/>
                  </a:xfrm>
                  <a:custGeom>
                    <a:avLst/>
                    <a:gdLst/>
                    <a:ahLst/>
                    <a:cxnLst/>
                    <a:rect l="l" t="t" r="r" b="b"/>
                    <a:pathLst>
                      <a:path w="238" h="242" extrusionOk="0">
                        <a:moveTo>
                          <a:pt x="223" y="241"/>
                        </a:moveTo>
                        <a:cubicBezTo>
                          <a:pt x="216" y="241"/>
                          <a:pt x="211" y="237"/>
                          <a:pt x="209" y="230"/>
                        </a:cubicBezTo>
                        <a:cubicBezTo>
                          <a:pt x="190" y="133"/>
                          <a:pt x="109" y="50"/>
                          <a:pt x="12" y="28"/>
                        </a:cubicBezTo>
                        <a:cubicBezTo>
                          <a:pt x="5" y="26"/>
                          <a:pt x="0" y="19"/>
                          <a:pt x="2" y="11"/>
                        </a:cubicBezTo>
                        <a:cubicBezTo>
                          <a:pt x="4" y="4"/>
                          <a:pt x="11" y="0"/>
                          <a:pt x="18" y="1"/>
                        </a:cubicBezTo>
                        <a:cubicBezTo>
                          <a:pt x="125" y="26"/>
                          <a:pt x="214" y="118"/>
                          <a:pt x="236" y="225"/>
                        </a:cubicBezTo>
                        <a:cubicBezTo>
                          <a:pt x="237" y="232"/>
                          <a:pt x="233" y="239"/>
                          <a:pt x="225" y="241"/>
                        </a:cubicBezTo>
                        <a:cubicBezTo>
                          <a:pt x="224" y="241"/>
                          <a:pt x="224" y="241"/>
                          <a:pt x="223" y="2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99" name="Google Shape;1699;p99"/>
                  <p:cNvSpPr/>
                  <p:nvPr/>
                </p:nvSpPr>
                <p:spPr>
                  <a:xfrm>
                    <a:off x="6021332" y="2564179"/>
                    <a:ext cx="231395" cy="73777"/>
                  </a:xfrm>
                  <a:custGeom>
                    <a:avLst/>
                    <a:gdLst/>
                    <a:ahLst/>
                    <a:cxnLst/>
                    <a:rect l="l" t="t" r="r" b="b"/>
                    <a:pathLst>
                      <a:path w="304" h="99" extrusionOk="0">
                        <a:moveTo>
                          <a:pt x="77" y="98"/>
                        </a:moveTo>
                        <a:cubicBezTo>
                          <a:pt x="55" y="98"/>
                          <a:pt x="34" y="96"/>
                          <a:pt x="12" y="92"/>
                        </a:cubicBezTo>
                        <a:cubicBezTo>
                          <a:pt x="5" y="91"/>
                          <a:pt x="0" y="84"/>
                          <a:pt x="1" y="76"/>
                        </a:cubicBezTo>
                        <a:cubicBezTo>
                          <a:pt x="3" y="69"/>
                          <a:pt x="10" y="64"/>
                          <a:pt x="17" y="66"/>
                        </a:cubicBezTo>
                        <a:cubicBezTo>
                          <a:pt x="108" y="83"/>
                          <a:pt x="206" y="60"/>
                          <a:pt x="279" y="4"/>
                        </a:cubicBezTo>
                        <a:cubicBezTo>
                          <a:pt x="285" y="0"/>
                          <a:pt x="294" y="1"/>
                          <a:pt x="298" y="7"/>
                        </a:cubicBezTo>
                        <a:cubicBezTo>
                          <a:pt x="303" y="13"/>
                          <a:pt x="302" y="21"/>
                          <a:pt x="296" y="26"/>
                        </a:cubicBezTo>
                        <a:cubicBezTo>
                          <a:pt x="233" y="73"/>
                          <a:pt x="155" y="98"/>
                          <a:pt x="77" y="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0" name="Google Shape;1700;p99"/>
                  <p:cNvSpPr/>
                  <p:nvPr/>
                </p:nvSpPr>
                <p:spPr>
                  <a:xfrm>
                    <a:off x="6054868" y="2661432"/>
                    <a:ext cx="238100" cy="73777"/>
                  </a:xfrm>
                  <a:custGeom>
                    <a:avLst/>
                    <a:gdLst/>
                    <a:ahLst/>
                    <a:cxnLst/>
                    <a:rect l="l" t="t" r="r" b="b"/>
                    <a:pathLst>
                      <a:path w="315" h="99" extrusionOk="0">
                        <a:moveTo>
                          <a:pt x="58" y="98"/>
                        </a:moveTo>
                        <a:cubicBezTo>
                          <a:pt x="43" y="98"/>
                          <a:pt x="28" y="98"/>
                          <a:pt x="13" y="96"/>
                        </a:cubicBezTo>
                        <a:cubicBezTo>
                          <a:pt x="5" y="95"/>
                          <a:pt x="0" y="89"/>
                          <a:pt x="0" y="81"/>
                        </a:cubicBezTo>
                        <a:cubicBezTo>
                          <a:pt x="1" y="74"/>
                          <a:pt x="8" y="68"/>
                          <a:pt x="15" y="69"/>
                        </a:cubicBezTo>
                        <a:cubicBezTo>
                          <a:pt x="112" y="79"/>
                          <a:pt x="210" y="55"/>
                          <a:pt x="292" y="4"/>
                        </a:cubicBezTo>
                        <a:cubicBezTo>
                          <a:pt x="298" y="0"/>
                          <a:pt x="306" y="1"/>
                          <a:pt x="310" y="8"/>
                        </a:cubicBezTo>
                        <a:cubicBezTo>
                          <a:pt x="314" y="14"/>
                          <a:pt x="312" y="22"/>
                          <a:pt x="306" y="26"/>
                        </a:cubicBezTo>
                        <a:cubicBezTo>
                          <a:pt x="232" y="73"/>
                          <a:pt x="145" y="98"/>
                          <a:pt x="58" y="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1" name="Google Shape;1701;p99"/>
                  <p:cNvSpPr/>
                  <p:nvPr/>
                </p:nvSpPr>
                <p:spPr>
                  <a:xfrm>
                    <a:off x="6232607" y="2751976"/>
                    <a:ext cx="100606" cy="50302"/>
                  </a:xfrm>
                  <a:custGeom>
                    <a:avLst/>
                    <a:gdLst/>
                    <a:ahLst/>
                    <a:cxnLst/>
                    <a:rect l="l" t="t" r="r" b="b"/>
                    <a:pathLst>
                      <a:path w="132" h="64" extrusionOk="0">
                        <a:moveTo>
                          <a:pt x="0" y="59"/>
                        </a:moveTo>
                        <a:cubicBezTo>
                          <a:pt x="38" y="47"/>
                          <a:pt x="74" y="29"/>
                          <a:pt x="107" y="5"/>
                        </a:cubicBezTo>
                        <a:cubicBezTo>
                          <a:pt x="113" y="0"/>
                          <a:pt x="122" y="1"/>
                          <a:pt x="126" y="7"/>
                        </a:cubicBezTo>
                        <a:cubicBezTo>
                          <a:pt x="131" y="13"/>
                          <a:pt x="129" y="22"/>
                          <a:pt x="123" y="26"/>
                        </a:cubicBezTo>
                        <a:cubicBezTo>
                          <a:pt x="104" y="40"/>
                          <a:pt x="84" y="53"/>
                          <a:pt x="62" y="63"/>
                        </a:cubicBezTo>
                        <a:cubicBezTo>
                          <a:pt x="41" y="62"/>
                          <a:pt x="21" y="61"/>
                          <a:pt x="0" y="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2" name="Google Shape;1702;p99"/>
                  <p:cNvSpPr/>
                  <p:nvPr/>
                </p:nvSpPr>
                <p:spPr>
                  <a:xfrm>
                    <a:off x="6175596" y="1984022"/>
                    <a:ext cx="462791" cy="824963"/>
                  </a:xfrm>
                  <a:custGeom>
                    <a:avLst/>
                    <a:gdLst/>
                    <a:ahLst/>
                    <a:cxnLst/>
                    <a:rect l="l" t="t" r="r" b="b"/>
                    <a:pathLst>
                      <a:path w="609" h="1085" extrusionOk="0">
                        <a:moveTo>
                          <a:pt x="585" y="1084"/>
                        </a:moveTo>
                        <a:cubicBezTo>
                          <a:pt x="420" y="1084"/>
                          <a:pt x="264" y="1079"/>
                          <a:pt x="123" y="1071"/>
                        </a:cubicBezTo>
                        <a:lnTo>
                          <a:pt x="0" y="77"/>
                        </a:lnTo>
                        <a:cubicBezTo>
                          <a:pt x="0" y="77"/>
                          <a:pt x="40" y="191"/>
                          <a:pt x="85" y="185"/>
                        </a:cubicBezTo>
                        <a:cubicBezTo>
                          <a:pt x="129" y="180"/>
                          <a:pt x="117" y="84"/>
                          <a:pt x="117" y="84"/>
                        </a:cubicBezTo>
                        <a:cubicBezTo>
                          <a:pt x="117" y="84"/>
                          <a:pt x="155" y="174"/>
                          <a:pt x="196" y="171"/>
                        </a:cubicBezTo>
                        <a:cubicBezTo>
                          <a:pt x="237" y="168"/>
                          <a:pt x="256" y="52"/>
                          <a:pt x="256" y="52"/>
                        </a:cubicBezTo>
                        <a:cubicBezTo>
                          <a:pt x="256" y="52"/>
                          <a:pt x="277" y="152"/>
                          <a:pt x="320" y="151"/>
                        </a:cubicBezTo>
                        <a:cubicBezTo>
                          <a:pt x="363" y="150"/>
                          <a:pt x="370" y="29"/>
                          <a:pt x="370" y="29"/>
                        </a:cubicBezTo>
                        <a:cubicBezTo>
                          <a:pt x="370" y="29"/>
                          <a:pt x="375" y="125"/>
                          <a:pt x="414" y="127"/>
                        </a:cubicBezTo>
                        <a:cubicBezTo>
                          <a:pt x="453" y="130"/>
                          <a:pt x="468" y="0"/>
                          <a:pt x="468" y="0"/>
                        </a:cubicBezTo>
                        <a:lnTo>
                          <a:pt x="608" y="1084"/>
                        </a:lnTo>
                        <a:cubicBezTo>
                          <a:pt x="600" y="1084"/>
                          <a:pt x="593" y="1084"/>
                          <a:pt x="585" y="1084"/>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3" name="Google Shape;1703;p99"/>
                  <p:cNvSpPr/>
                  <p:nvPr/>
                </p:nvSpPr>
                <p:spPr>
                  <a:xfrm>
                    <a:off x="6175596" y="1766042"/>
                    <a:ext cx="355476" cy="365534"/>
                  </a:xfrm>
                  <a:custGeom>
                    <a:avLst/>
                    <a:gdLst/>
                    <a:ahLst/>
                    <a:cxnLst/>
                    <a:rect l="l" t="t" r="r" b="b"/>
                    <a:pathLst>
                      <a:path w="469" h="481" extrusionOk="0">
                        <a:moveTo>
                          <a:pt x="321" y="32"/>
                        </a:moveTo>
                        <a:lnTo>
                          <a:pt x="468" y="289"/>
                        </a:lnTo>
                        <a:cubicBezTo>
                          <a:pt x="468" y="289"/>
                          <a:pt x="453" y="419"/>
                          <a:pt x="414" y="416"/>
                        </a:cubicBezTo>
                        <a:cubicBezTo>
                          <a:pt x="375" y="414"/>
                          <a:pt x="370" y="318"/>
                          <a:pt x="370" y="318"/>
                        </a:cubicBezTo>
                        <a:cubicBezTo>
                          <a:pt x="370" y="318"/>
                          <a:pt x="363" y="439"/>
                          <a:pt x="320" y="440"/>
                        </a:cubicBezTo>
                        <a:cubicBezTo>
                          <a:pt x="277" y="441"/>
                          <a:pt x="256" y="341"/>
                          <a:pt x="256" y="341"/>
                        </a:cubicBezTo>
                        <a:cubicBezTo>
                          <a:pt x="256" y="341"/>
                          <a:pt x="237" y="457"/>
                          <a:pt x="196" y="460"/>
                        </a:cubicBezTo>
                        <a:cubicBezTo>
                          <a:pt x="155" y="463"/>
                          <a:pt x="117" y="373"/>
                          <a:pt x="117" y="373"/>
                        </a:cubicBezTo>
                        <a:cubicBezTo>
                          <a:pt x="117" y="373"/>
                          <a:pt x="129" y="469"/>
                          <a:pt x="85" y="474"/>
                        </a:cubicBezTo>
                        <a:cubicBezTo>
                          <a:pt x="40" y="480"/>
                          <a:pt x="0" y="366"/>
                          <a:pt x="0" y="366"/>
                        </a:cubicBezTo>
                        <a:lnTo>
                          <a:pt x="106" y="0"/>
                        </a:lnTo>
                        <a:lnTo>
                          <a:pt x="321" y="32"/>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4" name="Google Shape;1704;p99"/>
                  <p:cNvSpPr/>
                  <p:nvPr/>
                </p:nvSpPr>
                <p:spPr>
                  <a:xfrm>
                    <a:off x="6256081" y="1641963"/>
                    <a:ext cx="164324" cy="147555"/>
                  </a:xfrm>
                  <a:custGeom>
                    <a:avLst/>
                    <a:gdLst/>
                    <a:ahLst/>
                    <a:cxnLst/>
                    <a:rect l="l" t="t" r="r" b="b"/>
                    <a:pathLst>
                      <a:path w="216" h="196" extrusionOk="0">
                        <a:moveTo>
                          <a:pt x="103" y="0"/>
                        </a:moveTo>
                        <a:lnTo>
                          <a:pt x="215" y="195"/>
                        </a:lnTo>
                        <a:lnTo>
                          <a:pt x="0" y="163"/>
                        </a:lnTo>
                        <a:lnTo>
                          <a:pt x="34" y="48"/>
                        </a:lnTo>
                        <a:lnTo>
                          <a:pt x="103"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5" name="Google Shape;1705;p99"/>
                  <p:cNvSpPr/>
                  <p:nvPr/>
                </p:nvSpPr>
                <p:spPr>
                  <a:xfrm>
                    <a:off x="6252729" y="2037678"/>
                    <a:ext cx="110667" cy="767957"/>
                  </a:xfrm>
                  <a:custGeom>
                    <a:avLst/>
                    <a:gdLst/>
                    <a:ahLst/>
                    <a:cxnLst/>
                    <a:rect l="l" t="t" r="r" b="b"/>
                    <a:pathLst>
                      <a:path w="147" h="1009" extrusionOk="0">
                        <a:moveTo>
                          <a:pt x="119" y="1007"/>
                        </a:moveTo>
                        <a:lnTo>
                          <a:pt x="1" y="17"/>
                        </a:lnTo>
                        <a:cubicBezTo>
                          <a:pt x="0" y="9"/>
                          <a:pt x="5" y="2"/>
                          <a:pt x="13" y="2"/>
                        </a:cubicBezTo>
                        <a:cubicBezTo>
                          <a:pt x="20" y="0"/>
                          <a:pt x="27" y="6"/>
                          <a:pt x="28" y="13"/>
                        </a:cubicBezTo>
                        <a:lnTo>
                          <a:pt x="146" y="1008"/>
                        </a:lnTo>
                        <a:cubicBezTo>
                          <a:pt x="137" y="1008"/>
                          <a:pt x="128" y="1008"/>
                          <a:pt x="119" y="100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6" name="Google Shape;1706;p99"/>
                  <p:cNvSpPr/>
                  <p:nvPr/>
                </p:nvSpPr>
                <p:spPr>
                  <a:xfrm>
                    <a:off x="6447235" y="1997436"/>
                    <a:ext cx="137494" cy="814900"/>
                  </a:xfrm>
                  <a:custGeom>
                    <a:avLst/>
                    <a:gdLst/>
                    <a:ahLst/>
                    <a:cxnLst/>
                    <a:rect l="l" t="t" r="r" b="b"/>
                    <a:pathLst>
                      <a:path w="182" h="1071" extrusionOk="0">
                        <a:moveTo>
                          <a:pt x="154" y="1070"/>
                        </a:moveTo>
                        <a:lnTo>
                          <a:pt x="1" y="17"/>
                        </a:lnTo>
                        <a:cubicBezTo>
                          <a:pt x="0" y="9"/>
                          <a:pt x="5" y="3"/>
                          <a:pt x="12" y="1"/>
                        </a:cubicBezTo>
                        <a:cubicBezTo>
                          <a:pt x="20" y="0"/>
                          <a:pt x="27" y="5"/>
                          <a:pt x="28" y="13"/>
                        </a:cubicBezTo>
                        <a:lnTo>
                          <a:pt x="181" y="1070"/>
                        </a:lnTo>
                        <a:cubicBezTo>
                          <a:pt x="172" y="1070"/>
                          <a:pt x="163" y="1070"/>
                          <a:pt x="154" y="10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7" name="Google Shape;1707;p99"/>
                  <p:cNvSpPr/>
                  <p:nvPr/>
                </p:nvSpPr>
                <p:spPr>
                  <a:xfrm>
                    <a:off x="6356688" y="2014202"/>
                    <a:ext cx="124080" cy="794782"/>
                  </a:xfrm>
                  <a:custGeom>
                    <a:avLst/>
                    <a:gdLst/>
                    <a:ahLst/>
                    <a:cxnLst/>
                    <a:rect l="l" t="t" r="r" b="b"/>
                    <a:pathLst>
                      <a:path w="163" h="1046" extrusionOk="0">
                        <a:moveTo>
                          <a:pt x="135" y="1044"/>
                        </a:moveTo>
                        <a:lnTo>
                          <a:pt x="1" y="17"/>
                        </a:lnTo>
                        <a:cubicBezTo>
                          <a:pt x="0" y="9"/>
                          <a:pt x="6" y="2"/>
                          <a:pt x="13" y="1"/>
                        </a:cubicBezTo>
                        <a:cubicBezTo>
                          <a:pt x="20" y="0"/>
                          <a:pt x="27" y="6"/>
                          <a:pt x="28" y="13"/>
                        </a:cubicBezTo>
                        <a:lnTo>
                          <a:pt x="162" y="1045"/>
                        </a:lnTo>
                        <a:cubicBezTo>
                          <a:pt x="153" y="1045"/>
                          <a:pt x="144" y="1045"/>
                          <a:pt x="135" y="104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08" name="Google Shape;1708;p99"/>
                  <p:cNvSpPr/>
                  <p:nvPr/>
                </p:nvSpPr>
                <p:spPr>
                  <a:xfrm>
                    <a:off x="6266143" y="1655377"/>
                    <a:ext cx="83837" cy="53656"/>
                  </a:xfrm>
                  <a:custGeom>
                    <a:avLst/>
                    <a:gdLst/>
                    <a:ahLst/>
                    <a:cxnLst/>
                    <a:rect l="l" t="t" r="r" b="b"/>
                    <a:pathLst>
                      <a:path w="111" h="71" extrusionOk="0">
                        <a:moveTo>
                          <a:pt x="22" y="70"/>
                        </a:moveTo>
                        <a:cubicBezTo>
                          <a:pt x="19" y="70"/>
                          <a:pt x="16" y="70"/>
                          <a:pt x="13" y="70"/>
                        </a:cubicBezTo>
                        <a:cubicBezTo>
                          <a:pt x="6" y="69"/>
                          <a:pt x="0" y="62"/>
                          <a:pt x="1" y="55"/>
                        </a:cubicBezTo>
                        <a:cubicBezTo>
                          <a:pt x="2" y="48"/>
                          <a:pt x="8" y="42"/>
                          <a:pt x="16" y="43"/>
                        </a:cubicBezTo>
                        <a:cubicBezTo>
                          <a:pt x="41" y="46"/>
                          <a:pt x="69" y="31"/>
                          <a:pt x="83" y="9"/>
                        </a:cubicBezTo>
                        <a:cubicBezTo>
                          <a:pt x="86" y="2"/>
                          <a:pt x="95" y="0"/>
                          <a:pt x="101" y="4"/>
                        </a:cubicBezTo>
                        <a:cubicBezTo>
                          <a:pt x="107" y="8"/>
                          <a:pt x="110" y="16"/>
                          <a:pt x="106" y="22"/>
                        </a:cubicBezTo>
                        <a:cubicBezTo>
                          <a:pt x="89" y="52"/>
                          <a:pt x="56" y="70"/>
                          <a:pt x="22" y="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709" name="Google Shape;1709;p99"/>
                <p:cNvGrpSpPr/>
                <p:nvPr/>
              </p:nvGrpSpPr>
              <p:grpSpPr>
                <a:xfrm rot="5400000">
                  <a:off x="7874095" y="2168731"/>
                  <a:ext cx="311529" cy="578250"/>
                  <a:chOff x="1196975" y="5856287"/>
                  <a:chExt cx="231775" cy="430213"/>
                </a:xfrm>
              </p:grpSpPr>
              <p:sp>
                <p:nvSpPr>
                  <p:cNvPr id="1710" name="Google Shape;1710;p99"/>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11" name="Google Shape;1711;p99"/>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12" name="Google Shape;1712;p99"/>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13" name="Google Shape;1713;p99"/>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14" name="Google Shape;1714;p99"/>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15" name="Google Shape;1715;p99"/>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16" name="Google Shape;1716;p99"/>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717" name="Google Shape;1717;p99"/>
                <p:cNvGrpSpPr/>
                <p:nvPr/>
              </p:nvGrpSpPr>
              <p:grpSpPr>
                <a:xfrm rot="-5400000">
                  <a:off x="5370420" y="4032831"/>
                  <a:ext cx="311529" cy="578250"/>
                  <a:chOff x="1196975" y="5856287"/>
                  <a:chExt cx="231775" cy="430213"/>
                </a:xfrm>
              </p:grpSpPr>
              <p:sp>
                <p:nvSpPr>
                  <p:cNvPr id="1718" name="Google Shape;1718;p99"/>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19" name="Google Shape;1719;p99"/>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0" name="Google Shape;1720;p99"/>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1" name="Google Shape;1721;p99"/>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2" name="Google Shape;1722;p99"/>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3" name="Google Shape;1723;p99"/>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4" name="Google Shape;1724;p99"/>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1725" name="Google Shape;1725;p99"/>
              <p:cNvGrpSpPr/>
              <p:nvPr/>
            </p:nvGrpSpPr>
            <p:grpSpPr>
              <a:xfrm>
                <a:off x="7608101" y="450501"/>
                <a:ext cx="1315038" cy="1395049"/>
                <a:chOff x="7608101" y="450501"/>
                <a:chExt cx="1315038" cy="1395049"/>
              </a:xfrm>
            </p:grpSpPr>
            <p:sp>
              <p:nvSpPr>
                <p:cNvPr id="1726" name="Google Shape;1726;p99"/>
                <p:cNvSpPr/>
                <p:nvPr/>
              </p:nvSpPr>
              <p:spPr>
                <a:xfrm rot="-1700858">
                  <a:off x="7812137" y="775720"/>
                  <a:ext cx="955378" cy="896784"/>
                </a:xfrm>
                <a:custGeom>
                  <a:avLst/>
                  <a:gdLst/>
                  <a:ahLst/>
                  <a:cxnLst/>
                  <a:rect l="l" t="t" r="r" b="b"/>
                  <a:pathLst>
                    <a:path w="1220" h="1147" extrusionOk="0">
                      <a:moveTo>
                        <a:pt x="783" y="78"/>
                      </a:moveTo>
                      <a:lnTo>
                        <a:pt x="783" y="78"/>
                      </a:lnTo>
                      <a:cubicBezTo>
                        <a:pt x="1073" y="172"/>
                        <a:pt x="1219" y="493"/>
                        <a:pt x="1101" y="771"/>
                      </a:cubicBezTo>
                      <a:lnTo>
                        <a:pt x="1101" y="771"/>
                      </a:lnTo>
                      <a:cubicBezTo>
                        <a:pt x="996" y="1021"/>
                        <a:pt x="714" y="1146"/>
                        <a:pt x="461" y="1059"/>
                      </a:cubicBezTo>
                      <a:lnTo>
                        <a:pt x="461" y="1059"/>
                      </a:lnTo>
                      <a:cubicBezTo>
                        <a:pt x="404" y="1039"/>
                        <a:pt x="353" y="1010"/>
                        <a:pt x="308" y="974"/>
                      </a:cubicBezTo>
                      <a:lnTo>
                        <a:pt x="308" y="974"/>
                      </a:lnTo>
                      <a:cubicBezTo>
                        <a:pt x="290" y="959"/>
                        <a:pt x="268" y="954"/>
                        <a:pt x="245" y="957"/>
                      </a:cubicBezTo>
                      <a:lnTo>
                        <a:pt x="245" y="957"/>
                      </a:lnTo>
                      <a:cubicBezTo>
                        <a:pt x="160" y="970"/>
                        <a:pt x="71" y="952"/>
                        <a:pt x="0" y="905"/>
                      </a:cubicBezTo>
                      <a:lnTo>
                        <a:pt x="0" y="905"/>
                      </a:lnTo>
                      <a:cubicBezTo>
                        <a:pt x="50" y="898"/>
                        <a:pt x="97" y="873"/>
                        <a:pt x="132" y="837"/>
                      </a:cubicBezTo>
                      <a:lnTo>
                        <a:pt x="132" y="837"/>
                      </a:lnTo>
                      <a:cubicBezTo>
                        <a:pt x="153" y="815"/>
                        <a:pt x="159" y="783"/>
                        <a:pt x="150" y="755"/>
                      </a:cubicBezTo>
                      <a:lnTo>
                        <a:pt x="150" y="755"/>
                      </a:lnTo>
                      <a:cubicBezTo>
                        <a:pt x="101" y="628"/>
                        <a:pt x="102" y="481"/>
                        <a:pt x="166" y="346"/>
                      </a:cubicBezTo>
                      <a:lnTo>
                        <a:pt x="166" y="346"/>
                      </a:lnTo>
                      <a:cubicBezTo>
                        <a:pt x="277" y="115"/>
                        <a:pt x="543" y="0"/>
                        <a:pt x="783" y="78"/>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7" name="Google Shape;1727;p99"/>
                <p:cNvSpPr/>
                <p:nvPr/>
              </p:nvSpPr>
              <p:spPr>
                <a:xfrm rot="-1700850">
                  <a:off x="7882767" y="952300"/>
                  <a:ext cx="279369" cy="220746"/>
                </a:xfrm>
                <a:custGeom>
                  <a:avLst/>
                  <a:gdLst/>
                  <a:ahLst/>
                  <a:cxnLst/>
                  <a:rect l="l" t="t" r="r" b="b"/>
                  <a:pathLst>
                    <a:path w="357" h="281" extrusionOk="0">
                      <a:moveTo>
                        <a:pt x="20" y="280"/>
                      </a:moveTo>
                      <a:lnTo>
                        <a:pt x="20" y="280"/>
                      </a:lnTo>
                      <a:cubicBezTo>
                        <a:pt x="18" y="280"/>
                        <a:pt x="16" y="280"/>
                        <a:pt x="14" y="280"/>
                      </a:cubicBezTo>
                      <a:lnTo>
                        <a:pt x="14" y="280"/>
                      </a:lnTo>
                      <a:cubicBezTo>
                        <a:pt x="5" y="276"/>
                        <a:pt x="0" y="267"/>
                        <a:pt x="3" y="257"/>
                      </a:cubicBezTo>
                      <a:lnTo>
                        <a:pt x="3" y="257"/>
                      </a:lnTo>
                      <a:cubicBezTo>
                        <a:pt x="53" y="117"/>
                        <a:pt x="190" y="13"/>
                        <a:pt x="336" y="1"/>
                      </a:cubicBezTo>
                      <a:lnTo>
                        <a:pt x="336" y="1"/>
                      </a:lnTo>
                      <a:cubicBezTo>
                        <a:pt x="346" y="0"/>
                        <a:pt x="353" y="7"/>
                        <a:pt x="355" y="17"/>
                      </a:cubicBezTo>
                      <a:lnTo>
                        <a:pt x="355" y="17"/>
                      </a:lnTo>
                      <a:cubicBezTo>
                        <a:pt x="356" y="26"/>
                        <a:pt x="348" y="35"/>
                        <a:pt x="338" y="36"/>
                      </a:cubicBezTo>
                      <a:lnTo>
                        <a:pt x="338" y="36"/>
                      </a:lnTo>
                      <a:cubicBezTo>
                        <a:pt x="205" y="46"/>
                        <a:pt x="81" y="143"/>
                        <a:pt x="36" y="269"/>
                      </a:cubicBezTo>
                      <a:lnTo>
                        <a:pt x="36" y="269"/>
                      </a:lnTo>
                      <a:cubicBezTo>
                        <a:pt x="34" y="276"/>
                        <a:pt x="27" y="280"/>
                        <a:pt x="20" y="28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8" name="Google Shape;1728;p99"/>
                <p:cNvSpPr/>
                <p:nvPr/>
              </p:nvSpPr>
              <p:spPr>
                <a:xfrm rot="-1700843">
                  <a:off x="8119007" y="503537"/>
                  <a:ext cx="386292" cy="644992"/>
                </a:xfrm>
                <a:custGeom>
                  <a:avLst/>
                  <a:gdLst/>
                  <a:ahLst/>
                  <a:cxnLst/>
                  <a:rect l="l" t="t" r="r" b="b"/>
                  <a:pathLst>
                    <a:path w="492" h="825" extrusionOk="0">
                      <a:moveTo>
                        <a:pt x="335" y="17"/>
                      </a:moveTo>
                      <a:lnTo>
                        <a:pt x="335" y="17"/>
                      </a:lnTo>
                      <a:cubicBezTo>
                        <a:pt x="436" y="38"/>
                        <a:pt x="491" y="150"/>
                        <a:pt x="447" y="243"/>
                      </a:cubicBezTo>
                      <a:lnTo>
                        <a:pt x="206" y="751"/>
                      </a:lnTo>
                      <a:lnTo>
                        <a:pt x="206" y="751"/>
                      </a:lnTo>
                      <a:cubicBezTo>
                        <a:pt x="184" y="800"/>
                        <a:pt x="129" y="824"/>
                        <a:pt x="78" y="806"/>
                      </a:cubicBezTo>
                      <a:lnTo>
                        <a:pt x="78" y="806"/>
                      </a:lnTo>
                      <a:cubicBezTo>
                        <a:pt x="29" y="788"/>
                        <a:pt x="0" y="735"/>
                        <a:pt x="12" y="681"/>
                      </a:cubicBezTo>
                      <a:lnTo>
                        <a:pt x="146" y="135"/>
                      </a:lnTo>
                      <a:lnTo>
                        <a:pt x="146" y="135"/>
                      </a:lnTo>
                      <a:cubicBezTo>
                        <a:pt x="147" y="132"/>
                        <a:pt x="149" y="127"/>
                        <a:pt x="150" y="123"/>
                      </a:cubicBezTo>
                      <a:lnTo>
                        <a:pt x="150" y="123"/>
                      </a:lnTo>
                      <a:cubicBezTo>
                        <a:pt x="177" y="45"/>
                        <a:pt x="255" y="0"/>
                        <a:pt x="335" y="17"/>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29" name="Google Shape;1729;p99"/>
                <p:cNvSpPr/>
                <p:nvPr/>
              </p:nvSpPr>
              <p:spPr>
                <a:xfrm rot="-1700835">
                  <a:off x="8254018" y="1199622"/>
                  <a:ext cx="217286" cy="217296"/>
                </a:xfrm>
                <a:custGeom>
                  <a:avLst/>
                  <a:gdLst/>
                  <a:ahLst/>
                  <a:cxnLst/>
                  <a:rect l="l" t="t" r="r" b="b"/>
                  <a:pathLst>
                    <a:path w="279" h="279" extrusionOk="0">
                      <a:moveTo>
                        <a:pt x="179" y="22"/>
                      </a:moveTo>
                      <a:lnTo>
                        <a:pt x="179" y="22"/>
                      </a:lnTo>
                      <a:cubicBezTo>
                        <a:pt x="243" y="44"/>
                        <a:pt x="278" y="115"/>
                        <a:pt x="256" y="179"/>
                      </a:cubicBezTo>
                      <a:lnTo>
                        <a:pt x="256" y="179"/>
                      </a:lnTo>
                      <a:cubicBezTo>
                        <a:pt x="234" y="244"/>
                        <a:pt x="163" y="278"/>
                        <a:pt x="99" y="256"/>
                      </a:cubicBezTo>
                      <a:lnTo>
                        <a:pt x="99" y="256"/>
                      </a:lnTo>
                      <a:cubicBezTo>
                        <a:pt x="35" y="234"/>
                        <a:pt x="0" y="164"/>
                        <a:pt x="23" y="99"/>
                      </a:cubicBezTo>
                      <a:lnTo>
                        <a:pt x="23" y="99"/>
                      </a:lnTo>
                      <a:cubicBezTo>
                        <a:pt x="46" y="35"/>
                        <a:pt x="115" y="0"/>
                        <a:pt x="179" y="22"/>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0" name="Google Shape;1730;p99"/>
                <p:cNvSpPr/>
                <p:nvPr/>
              </p:nvSpPr>
              <p:spPr>
                <a:xfrm rot="-1700847">
                  <a:off x="7681644" y="776881"/>
                  <a:ext cx="137961" cy="210397"/>
                </a:xfrm>
                <a:custGeom>
                  <a:avLst/>
                  <a:gdLst/>
                  <a:ahLst/>
                  <a:cxnLst/>
                  <a:rect l="l" t="t" r="r" b="b"/>
                  <a:pathLst>
                    <a:path w="175" h="270" extrusionOk="0">
                      <a:moveTo>
                        <a:pt x="153" y="269"/>
                      </a:moveTo>
                      <a:lnTo>
                        <a:pt x="153" y="269"/>
                      </a:lnTo>
                      <a:cubicBezTo>
                        <a:pt x="147" y="269"/>
                        <a:pt x="142" y="266"/>
                        <a:pt x="139" y="260"/>
                      </a:cubicBezTo>
                      <a:lnTo>
                        <a:pt x="139" y="260"/>
                      </a:lnTo>
                      <a:cubicBezTo>
                        <a:pt x="90" y="185"/>
                        <a:pt x="45" y="107"/>
                        <a:pt x="5" y="28"/>
                      </a:cubicBezTo>
                      <a:lnTo>
                        <a:pt x="5" y="28"/>
                      </a:lnTo>
                      <a:cubicBezTo>
                        <a:pt x="0" y="20"/>
                        <a:pt x="3" y="9"/>
                        <a:pt x="12" y="6"/>
                      </a:cubicBezTo>
                      <a:lnTo>
                        <a:pt x="12" y="6"/>
                      </a:lnTo>
                      <a:cubicBezTo>
                        <a:pt x="20" y="0"/>
                        <a:pt x="31" y="3"/>
                        <a:pt x="34" y="12"/>
                      </a:cubicBezTo>
                      <a:lnTo>
                        <a:pt x="34" y="12"/>
                      </a:lnTo>
                      <a:cubicBezTo>
                        <a:pt x="76" y="90"/>
                        <a:pt x="121" y="166"/>
                        <a:pt x="168" y="241"/>
                      </a:cubicBezTo>
                      <a:lnTo>
                        <a:pt x="168" y="241"/>
                      </a:lnTo>
                      <a:cubicBezTo>
                        <a:pt x="174" y="251"/>
                        <a:pt x="170" y="260"/>
                        <a:pt x="163" y="266"/>
                      </a:cubicBezTo>
                      <a:lnTo>
                        <a:pt x="163" y="266"/>
                      </a:lnTo>
                      <a:cubicBezTo>
                        <a:pt x="160" y="268"/>
                        <a:pt x="157" y="269"/>
                        <a:pt x="153" y="26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1" name="Google Shape;1731;p99"/>
                <p:cNvSpPr/>
                <p:nvPr/>
              </p:nvSpPr>
              <p:spPr>
                <a:xfrm rot="-1700851">
                  <a:off x="7629085" y="940386"/>
                  <a:ext cx="169001" cy="131067"/>
                </a:xfrm>
                <a:custGeom>
                  <a:avLst/>
                  <a:gdLst/>
                  <a:ahLst/>
                  <a:cxnLst/>
                  <a:rect l="l" t="t" r="r" b="b"/>
                  <a:pathLst>
                    <a:path w="214" h="166" extrusionOk="0">
                      <a:moveTo>
                        <a:pt x="193" y="165"/>
                      </a:moveTo>
                      <a:lnTo>
                        <a:pt x="193" y="165"/>
                      </a:lnTo>
                      <a:cubicBezTo>
                        <a:pt x="188" y="165"/>
                        <a:pt x="186" y="164"/>
                        <a:pt x="182" y="161"/>
                      </a:cubicBezTo>
                      <a:lnTo>
                        <a:pt x="10" y="34"/>
                      </a:lnTo>
                      <a:lnTo>
                        <a:pt x="10" y="34"/>
                      </a:lnTo>
                      <a:cubicBezTo>
                        <a:pt x="3" y="28"/>
                        <a:pt x="0" y="18"/>
                        <a:pt x="6" y="9"/>
                      </a:cubicBezTo>
                      <a:lnTo>
                        <a:pt x="6" y="9"/>
                      </a:lnTo>
                      <a:cubicBezTo>
                        <a:pt x="12" y="1"/>
                        <a:pt x="23" y="0"/>
                        <a:pt x="31" y="5"/>
                      </a:cubicBezTo>
                      <a:lnTo>
                        <a:pt x="204" y="132"/>
                      </a:lnTo>
                      <a:lnTo>
                        <a:pt x="204" y="132"/>
                      </a:lnTo>
                      <a:cubicBezTo>
                        <a:pt x="211" y="138"/>
                        <a:pt x="213" y="149"/>
                        <a:pt x="206" y="157"/>
                      </a:cubicBezTo>
                      <a:lnTo>
                        <a:pt x="206" y="157"/>
                      </a:lnTo>
                      <a:cubicBezTo>
                        <a:pt x="204" y="161"/>
                        <a:pt x="197" y="165"/>
                        <a:pt x="193" y="1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2" name="Google Shape;1732;p99"/>
                <p:cNvSpPr/>
                <p:nvPr/>
              </p:nvSpPr>
              <p:spPr>
                <a:xfrm rot="-1700836">
                  <a:off x="7657971" y="1071164"/>
                  <a:ext cx="148307" cy="68983"/>
                </a:xfrm>
                <a:custGeom>
                  <a:avLst/>
                  <a:gdLst/>
                  <a:ahLst/>
                  <a:cxnLst/>
                  <a:rect l="l" t="t" r="r" b="b"/>
                  <a:pathLst>
                    <a:path w="188" h="86" extrusionOk="0">
                      <a:moveTo>
                        <a:pt x="166" y="85"/>
                      </a:moveTo>
                      <a:lnTo>
                        <a:pt x="166" y="85"/>
                      </a:lnTo>
                      <a:cubicBezTo>
                        <a:pt x="164" y="85"/>
                        <a:pt x="163" y="85"/>
                        <a:pt x="160" y="84"/>
                      </a:cubicBezTo>
                      <a:lnTo>
                        <a:pt x="13" y="36"/>
                      </a:lnTo>
                      <a:lnTo>
                        <a:pt x="13" y="36"/>
                      </a:lnTo>
                      <a:cubicBezTo>
                        <a:pt x="5" y="33"/>
                        <a:pt x="0" y="24"/>
                        <a:pt x="4" y="14"/>
                      </a:cubicBezTo>
                      <a:lnTo>
                        <a:pt x="4" y="14"/>
                      </a:lnTo>
                      <a:cubicBezTo>
                        <a:pt x="6" y="5"/>
                        <a:pt x="15" y="0"/>
                        <a:pt x="25" y="3"/>
                      </a:cubicBezTo>
                      <a:lnTo>
                        <a:pt x="171" y="50"/>
                      </a:lnTo>
                      <a:lnTo>
                        <a:pt x="171" y="50"/>
                      </a:lnTo>
                      <a:cubicBezTo>
                        <a:pt x="180" y="54"/>
                        <a:pt x="187" y="64"/>
                        <a:pt x="183" y="73"/>
                      </a:cubicBezTo>
                      <a:lnTo>
                        <a:pt x="183" y="73"/>
                      </a:lnTo>
                      <a:cubicBezTo>
                        <a:pt x="180" y="80"/>
                        <a:pt x="174" y="85"/>
                        <a:pt x="166" y="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3" name="Google Shape;1733;p99"/>
                <p:cNvSpPr/>
                <p:nvPr/>
              </p:nvSpPr>
              <p:spPr>
                <a:xfrm rot="-1700853">
                  <a:off x="7855244" y="744048"/>
                  <a:ext cx="31040" cy="162110"/>
                </a:xfrm>
                <a:custGeom>
                  <a:avLst/>
                  <a:gdLst/>
                  <a:ahLst/>
                  <a:cxnLst/>
                  <a:rect l="l" t="t" r="r" b="b"/>
                  <a:pathLst>
                    <a:path w="41" h="209" extrusionOk="0">
                      <a:moveTo>
                        <a:pt x="22" y="208"/>
                      </a:moveTo>
                      <a:lnTo>
                        <a:pt x="22" y="208"/>
                      </a:lnTo>
                      <a:cubicBezTo>
                        <a:pt x="12" y="208"/>
                        <a:pt x="4" y="199"/>
                        <a:pt x="4" y="190"/>
                      </a:cubicBezTo>
                      <a:lnTo>
                        <a:pt x="0" y="18"/>
                      </a:lnTo>
                      <a:lnTo>
                        <a:pt x="0" y="18"/>
                      </a:lnTo>
                      <a:cubicBezTo>
                        <a:pt x="0" y="8"/>
                        <a:pt x="7" y="0"/>
                        <a:pt x="16" y="0"/>
                      </a:cubicBezTo>
                      <a:lnTo>
                        <a:pt x="16" y="0"/>
                      </a:lnTo>
                      <a:cubicBezTo>
                        <a:pt x="28" y="0"/>
                        <a:pt x="34" y="7"/>
                        <a:pt x="34" y="17"/>
                      </a:cubicBezTo>
                      <a:lnTo>
                        <a:pt x="39" y="189"/>
                      </a:lnTo>
                      <a:lnTo>
                        <a:pt x="39" y="189"/>
                      </a:lnTo>
                      <a:cubicBezTo>
                        <a:pt x="40" y="198"/>
                        <a:pt x="31" y="208"/>
                        <a:pt x="22" y="20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4" name="Google Shape;1734;p99"/>
                <p:cNvSpPr/>
                <p:nvPr/>
              </p:nvSpPr>
              <p:spPr>
                <a:xfrm rot="-1700849">
                  <a:off x="7922719" y="741394"/>
                  <a:ext cx="72428" cy="131067"/>
                </a:xfrm>
                <a:custGeom>
                  <a:avLst/>
                  <a:gdLst/>
                  <a:ahLst/>
                  <a:cxnLst/>
                  <a:rect l="l" t="t" r="r" b="b"/>
                  <a:pathLst>
                    <a:path w="92" h="166" extrusionOk="0">
                      <a:moveTo>
                        <a:pt x="20" y="165"/>
                      </a:moveTo>
                      <a:lnTo>
                        <a:pt x="20" y="165"/>
                      </a:lnTo>
                      <a:cubicBezTo>
                        <a:pt x="17" y="165"/>
                        <a:pt x="15" y="165"/>
                        <a:pt x="13" y="164"/>
                      </a:cubicBezTo>
                      <a:lnTo>
                        <a:pt x="13" y="164"/>
                      </a:lnTo>
                      <a:cubicBezTo>
                        <a:pt x="4" y="160"/>
                        <a:pt x="0" y="150"/>
                        <a:pt x="4" y="141"/>
                      </a:cubicBezTo>
                      <a:lnTo>
                        <a:pt x="55" y="14"/>
                      </a:lnTo>
                      <a:lnTo>
                        <a:pt x="55" y="14"/>
                      </a:lnTo>
                      <a:cubicBezTo>
                        <a:pt x="59" y="5"/>
                        <a:pt x="69" y="0"/>
                        <a:pt x="78" y="4"/>
                      </a:cubicBezTo>
                      <a:lnTo>
                        <a:pt x="78" y="4"/>
                      </a:lnTo>
                      <a:cubicBezTo>
                        <a:pt x="88" y="8"/>
                        <a:pt x="91" y="18"/>
                        <a:pt x="88" y="28"/>
                      </a:cubicBezTo>
                      <a:lnTo>
                        <a:pt x="35" y="155"/>
                      </a:lnTo>
                      <a:lnTo>
                        <a:pt x="35" y="155"/>
                      </a:lnTo>
                      <a:cubicBezTo>
                        <a:pt x="33" y="161"/>
                        <a:pt x="27" y="165"/>
                        <a:pt x="20" y="1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1735" name="Google Shape;1735;p99"/>
            <p:cNvSpPr/>
            <p:nvPr/>
          </p:nvSpPr>
          <p:spPr>
            <a:xfrm>
              <a:off x="5613882" y="220918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6" name="Google Shape;1736;p99"/>
            <p:cNvSpPr/>
            <p:nvPr/>
          </p:nvSpPr>
          <p:spPr>
            <a:xfrm>
              <a:off x="7147866" y="1469679"/>
              <a:ext cx="217217" cy="232462"/>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7" name="Google Shape;1737;p99"/>
            <p:cNvSpPr/>
            <p:nvPr/>
          </p:nvSpPr>
          <p:spPr>
            <a:xfrm>
              <a:off x="7863969" y="4101494"/>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38" name="Google Shape;1738;p99"/>
            <p:cNvSpPr/>
            <p:nvPr/>
          </p:nvSpPr>
          <p:spPr>
            <a:xfrm>
              <a:off x="5491071" y="25104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739" name="Google Shape;1739;p99"/>
          <p:cNvGrpSpPr/>
          <p:nvPr/>
        </p:nvGrpSpPr>
        <p:grpSpPr>
          <a:xfrm>
            <a:off x="3269418" y="-171172"/>
            <a:ext cx="1609954" cy="1182121"/>
            <a:chOff x="4164268" y="-134147"/>
            <a:chExt cx="1609954" cy="1182121"/>
          </a:xfrm>
        </p:grpSpPr>
        <p:grpSp>
          <p:nvGrpSpPr>
            <p:cNvPr id="1740" name="Google Shape;1740;p99"/>
            <p:cNvGrpSpPr/>
            <p:nvPr/>
          </p:nvGrpSpPr>
          <p:grpSpPr>
            <a:xfrm rot="5400000" flipH="1">
              <a:off x="5329332" y="462259"/>
              <a:ext cx="311529" cy="578250"/>
              <a:chOff x="1196975" y="5856287"/>
              <a:chExt cx="231775" cy="430213"/>
            </a:xfrm>
          </p:grpSpPr>
          <p:sp>
            <p:nvSpPr>
              <p:cNvPr id="1741" name="Google Shape;1741;p99"/>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42" name="Google Shape;1742;p99"/>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43" name="Google Shape;1743;p99"/>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44" name="Google Shape;1744;p99"/>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45" name="Google Shape;1745;p99"/>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46" name="Google Shape;1746;p99"/>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47" name="Google Shape;1747;p99"/>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748" name="Google Shape;1748;p99"/>
            <p:cNvSpPr/>
            <p:nvPr/>
          </p:nvSpPr>
          <p:spPr>
            <a:xfrm rot="-6592330" flipH="1">
              <a:off x="4029911" y="219014"/>
              <a:ext cx="1084994"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1749" name="Google Shape;1749;p99"/>
          <p:cNvGrpSpPr/>
          <p:nvPr/>
        </p:nvGrpSpPr>
        <p:grpSpPr>
          <a:xfrm>
            <a:off x="-568239" y="3824354"/>
            <a:ext cx="3918127" cy="2268301"/>
            <a:chOff x="-568239" y="3824354"/>
            <a:chExt cx="3918127" cy="2268301"/>
          </a:xfrm>
        </p:grpSpPr>
        <p:grpSp>
          <p:nvGrpSpPr>
            <p:cNvPr id="1750" name="Google Shape;1750;p99"/>
            <p:cNvGrpSpPr/>
            <p:nvPr/>
          </p:nvGrpSpPr>
          <p:grpSpPr>
            <a:xfrm>
              <a:off x="-568239" y="3824354"/>
              <a:ext cx="2352287" cy="2268301"/>
              <a:chOff x="1449950" y="3813402"/>
              <a:chExt cx="2054220" cy="1980876"/>
            </a:xfrm>
          </p:grpSpPr>
          <p:sp>
            <p:nvSpPr>
              <p:cNvPr id="1751" name="Google Shape;1751;p99"/>
              <p:cNvSpPr/>
              <p:nvPr/>
            </p:nvSpPr>
            <p:spPr>
              <a:xfrm>
                <a:off x="1501577" y="4288922"/>
                <a:ext cx="2002593" cy="1505356"/>
              </a:xfrm>
              <a:custGeom>
                <a:avLst/>
                <a:gdLst/>
                <a:ahLst/>
                <a:cxnLst/>
                <a:rect l="l" t="t" r="r" b="b"/>
                <a:pathLst>
                  <a:path w="3250" h="2445" extrusionOk="0">
                    <a:moveTo>
                      <a:pt x="3249" y="151"/>
                    </a:moveTo>
                    <a:lnTo>
                      <a:pt x="1527" y="2444"/>
                    </a:lnTo>
                    <a:lnTo>
                      <a:pt x="0" y="1383"/>
                    </a:lnTo>
                    <a:lnTo>
                      <a:pt x="1510" y="2361"/>
                    </a:lnTo>
                    <a:lnTo>
                      <a:pt x="3187" y="171"/>
                    </a:lnTo>
                    <a:lnTo>
                      <a:pt x="3077" y="37"/>
                    </a:lnTo>
                    <a:lnTo>
                      <a:pt x="3107" y="0"/>
                    </a:lnTo>
                    <a:lnTo>
                      <a:pt x="3249" y="15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2" name="Google Shape;1752;p99"/>
              <p:cNvSpPr/>
              <p:nvPr/>
            </p:nvSpPr>
            <p:spPr>
              <a:xfrm>
                <a:off x="1449950" y="4313377"/>
                <a:ext cx="2013459" cy="1431991"/>
              </a:xfrm>
              <a:custGeom>
                <a:avLst/>
                <a:gdLst/>
                <a:ahLst/>
                <a:cxnLst/>
                <a:rect l="l" t="t" r="r" b="b"/>
                <a:pathLst>
                  <a:path w="3269" h="2325" extrusionOk="0">
                    <a:moveTo>
                      <a:pt x="3268" y="134"/>
                    </a:moveTo>
                    <a:lnTo>
                      <a:pt x="1591" y="2324"/>
                    </a:lnTo>
                    <a:lnTo>
                      <a:pt x="81" y="1346"/>
                    </a:lnTo>
                    <a:lnTo>
                      <a:pt x="81" y="1346"/>
                    </a:lnTo>
                    <a:cubicBezTo>
                      <a:pt x="0" y="1257"/>
                      <a:pt x="27" y="1101"/>
                      <a:pt x="27" y="1101"/>
                    </a:cubicBezTo>
                    <a:lnTo>
                      <a:pt x="1547" y="2081"/>
                    </a:lnTo>
                    <a:lnTo>
                      <a:pt x="3158" y="0"/>
                    </a:lnTo>
                    <a:lnTo>
                      <a:pt x="3268" y="134"/>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3" name="Google Shape;1753;p99"/>
              <p:cNvSpPr/>
              <p:nvPr/>
            </p:nvSpPr>
            <p:spPr>
              <a:xfrm>
                <a:off x="1466253" y="3813402"/>
                <a:ext cx="1983575" cy="1779807"/>
              </a:xfrm>
              <a:custGeom>
                <a:avLst/>
                <a:gdLst/>
                <a:ahLst/>
                <a:cxnLst/>
                <a:rect l="l" t="t" r="r" b="b"/>
                <a:pathLst>
                  <a:path w="3218" h="2890" extrusionOk="0">
                    <a:moveTo>
                      <a:pt x="3161" y="771"/>
                    </a:moveTo>
                    <a:lnTo>
                      <a:pt x="3131" y="808"/>
                    </a:lnTo>
                    <a:lnTo>
                      <a:pt x="1520" y="2889"/>
                    </a:lnTo>
                    <a:lnTo>
                      <a:pt x="0" y="1909"/>
                    </a:lnTo>
                    <a:lnTo>
                      <a:pt x="1627" y="0"/>
                    </a:lnTo>
                    <a:lnTo>
                      <a:pt x="3217" y="698"/>
                    </a:lnTo>
                    <a:lnTo>
                      <a:pt x="3161" y="77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4" name="Google Shape;1754;p99"/>
              <p:cNvSpPr/>
              <p:nvPr/>
            </p:nvSpPr>
            <p:spPr>
              <a:xfrm>
                <a:off x="1452666" y="4310660"/>
                <a:ext cx="1989010" cy="1364062"/>
              </a:xfrm>
              <a:custGeom>
                <a:avLst/>
                <a:gdLst/>
                <a:ahLst/>
                <a:cxnLst/>
                <a:rect l="l" t="t" r="r" b="b"/>
                <a:pathLst>
                  <a:path w="3230" h="2214" extrusionOk="0">
                    <a:moveTo>
                      <a:pt x="1561" y="2213"/>
                    </a:moveTo>
                    <a:lnTo>
                      <a:pt x="1561" y="2213"/>
                    </a:lnTo>
                    <a:cubicBezTo>
                      <a:pt x="1559" y="2213"/>
                      <a:pt x="1555" y="2212"/>
                      <a:pt x="1552" y="2211"/>
                    </a:cubicBezTo>
                    <a:lnTo>
                      <a:pt x="11" y="1203"/>
                    </a:lnTo>
                    <a:lnTo>
                      <a:pt x="11" y="1203"/>
                    </a:lnTo>
                    <a:cubicBezTo>
                      <a:pt x="2" y="1197"/>
                      <a:pt x="0" y="1187"/>
                      <a:pt x="6" y="1178"/>
                    </a:cubicBezTo>
                    <a:lnTo>
                      <a:pt x="6" y="1178"/>
                    </a:lnTo>
                    <a:cubicBezTo>
                      <a:pt x="11" y="1170"/>
                      <a:pt x="21" y="1167"/>
                      <a:pt x="30" y="1173"/>
                    </a:cubicBezTo>
                    <a:lnTo>
                      <a:pt x="1559" y="2172"/>
                    </a:lnTo>
                    <a:lnTo>
                      <a:pt x="3195" y="10"/>
                    </a:lnTo>
                    <a:lnTo>
                      <a:pt x="3195" y="10"/>
                    </a:lnTo>
                    <a:cubicBezTo>
                      <a:pt x="3200" y="2"/>
                      <a:pt x="3212" y="0"/>
                      <a:pt x="3219" y="5"/>
                    </a:cubicBezTo>
                    <a:lnTo>
                      <a:pt x="3219" y="5"/>
                    </a:lnTo>
                    <a:cubicBezTo>
                      <a:pt x="3226" y="13"/>
                      <a:pt x="3229" y="23"/>
                      <a:pt x="3222" y="32"/>
                    </a:cubicBezTo>
                    <a:lnTo>
                      <a:pt x="1577" y="2206"/>
                    </a:lnTo>
                    <a:lnTo>
                      <a:pt x="1577" y="2206"/>
                    </a:lnTo>
                    <a:cubicBezTo>
                      <a:pt x="1572" y="2211"/>
                      <a:pt x="1567" y="2213"/>
                      <a:pt x="1561" y="221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5" name="Google Shape;1755;p99"/>
              <p:cNvSpPr/>
              <p:nvPr/>
            </p:nvSpPr>
            <p:spPr>
              <a:xfrm>
                <a:off x="1526032" y="3826989"/>
                <a:ext cx="1013530" cy="1217336"/>
              </a:xfrm>
              <a:custGeom>
                <a:avLst/>
                <a:gdLst/>
                <a:ahLst/>
                <a:cxnLst/>
                <a:rect l="l" t="t" r="r" b="b"/>
                <a:pathLst>
                  <a:path w="1645" h="1975" extrusionOk="0">
                    <a:moveTo>
                      <a:pt x="20" y="1974"/>
                    </a:moveTo>
                    <a:lnTo>
                      <a:pt x="20" y="1974"/>
                    </a:lnTo>
                    <a:cubicBezTo>
                      <a:pt x="16" y="1974"/>
                      <a:pt x="12" y="1973"/>
                      <a:pt x="8" y="1970"/>
                    </a:cubicBezTo>
                    <a:lnTo>
                      <a:pt x="8" y="1970"/>
                    </a:lnTo>
                    <a:cubicBezTo>
                      <a:pt x="1" y="1963"/>
                      <a:pt x="0" y="1952"/>
                      <a:pt x="6" y="1945"/>
                    </a:cubicBezTo>
                    <a:lnTo>
                      <a:pt x="1611" y="9"/>
                    </a:lnTo>
                    <a:lnTo>
                      <a:pt x="1611" y="9"/>
                    </a:lnTo>
                    <a:cubicBezTo>
                      <a:pt x="1617" y="1"/>
                      <a:pt x="1629" y="0"/>
                      <a:pt x="1636" y="6"/>
                    </a:cubicBezTo>
                    <a:lnTo>
                      <a:pt x="1636" y="6"/>
                    </a:lnTo>
                    <a:cubicBezTo>
                      <a:pt x="1643" y="12"/>
                      <a:pt x="1644" y="24"/>
                      <a:pt x="1639" y="31"/>
                    </a:cubicBezTo>
                    <a:lnTo>
                      <a:pt x="33" y="1968"/>
                    </a:lnTo>
                    <a:lnTo>
                      <a:pt x="33" y="1968"/>
                    </a:lnTo>
                    <a:cubicBezTo>
                      <a:pt x="29" y="1971"/>
                      <a:pt x="25" y="1974"/>
                      <a:pt x="20" y="19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6" name="Google Shape;1756;p99"/>
              <p:cNvSpPr/>
              <p:nvPr/>
            </p:nvSpPr>
            <p:spPr>
              <a:xfrm>
                <a:off x="2381959" y="3935679"/>
                <a:ext cx="399434" cy="73365"/>
              </a:xfrm>
              <a:custGeom>
                <a:avLst/>
                <a:gdLst/>
                <a:ahLst/>
                <a:cxnLst/>
                <a:rect l="l" t="t" r="r" b="b"/>
                <a:pathLst>
                  <a:path w="649" h="117" extrusionOk="0">
                    <a:moveTo>
                      <a:pt x="19" y="116"/>
                    </a:moveTo>
                    <a:lnTo>
                      <a:pt x="19" y="116"/>
                    </a:lnTo>
                    <a:cubicBezTo>
                      <a:pt x="10" y="116"/>
                      <a:pt x="2" y="110"/>
                      <a:pt x="1" y="100"/>
                    </a:cubicBezTo>
                    <a:lnTo>
                      <a:pt x="1" y="100"/>
                    </a:lnTo>
                    <a:cubicBezTo>
                      <a:pt x="0" y="91"/>
                      <a:pt x="7" y="83"/>
                      <a:pt x="17" y="81"/>
                    </a:cubicBezTo>
                    <a:lnTo>
                      <a:pt x="628" y="1"/>
                    </a:lnTo>
                    <a:lnTo>
                      <a:pt x="628" y="1"/>
                    </a:lnTo>
                    <a:cubicBezTo>
                      <a:pt x="636" y="0"/>
                      <a:pt x="646" y="7"/>
                      <a:pt x="646" y="16"/>
                    </a:cubicBezTo>
                    <a:lnTo>
                      <a:pt x="646" y="16"/>
                    </a:lnTo>
                    <a:cubicBezTo>
                      <a:pt x="648" y="26"/>
                      <a:pt x="641" y="34"/>
                      <a:pt x="632" y="35"/>
                    </a:cubicBezTo>
                    <a:lnTo>
                      <a:pt x="21" y="116"/>
                    </a:lnTo>
                    <a:lnTo>
                      <a:pt x="21" y="116"/>
                    </a:lnTo>
                    <a:cubicBezTo>
                      <a:pt x="20" y="116"/>
                      <a:pt x="20" y="116"/>
                      <a:pt x="19" y="11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7" name="Google Shape;1757;p99"/>
              <p:cNvSpPr/>
              <p:nvPr/>
            </p:nvSpPr>
            <p:spPr>
              <a:xfrm>
                <a:off x="2300442" y="3984590"/>
                <a:ext cx="589636" cy="127710"/>
              </a:xfrm>
              <a:custGeom>
                <a:avLst/>
                <a:gdLst/>
                <a:ahLst/>
                <a:cxnLst/>
                <a:rect l="l" t="t" r="r" b="b"/>
                <a:pathLst>
                  <a:path w="957" h="206" extrusionOk="0">
                    <a:moveTo>
                      <a:pt x="19" y="205"/>
                    </a:moveTo>
                    <a:lnTo>
                      <a:pt x="19" y="205"/>
                    </a:lnTo>
                    <a:cubicBezTo>
                      <a:pt x="10" y="205"/>
                      <a:pt x="3" y="199"/>
                      <a:pt x="1" y="191"/>
                    </a:cubicBezTo>
                    <a:lnTo>
                      <a:pt x="1" y="191"/>
                    </a:lnTo>
                    <a:cubicBezTo>
                      <a:pt x="0" y="182"/>
                      <a:pt x="6" y="172"/>
                      <a:pt x="15" y="171"/>
                    </a:cubicBezTo>
                    <a:lnTo>
                      <a:pt x="935" y="2"/>
                    </a:lnTo>
                    <a:lnTo>
                      <a:pt x="935" y="2"/>
                    </a:lnTo>
                    <a:cubicBezTo>
                      <a:pt x="943" y="0"/>
                      <a:pt x="953" y="6"/>
                      <a:pt x="955" y="16"/>
                    </a:cubicBezTo>
                    <a:lnTo>
                      <a:pt x="955" y="16"/>
                    </a:lnTo>
                    <a:cubicBezTo>
                      <a:pt x="956" y="26"/>
                      <a:pt x="951" y="35"/>
                      <a:pt x="941" y="36"/>
                    </a:cubicBezTo>
                    <a:lnTo>
                      <a:pt x="22" y="205"/>
                    </a:lnTo>
                    <a:lnTo>
                      <a:pt x="22" y="205"/>
                    </a:lnTo>
                    <a:cubicBezTo>
                      <a:pt x="20" y="205"/>
                      <a:pt x="19" y="205"/>
                      <a:pt x="19" y="2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8" name="Google Shape;1758;p99"/>
              <p:cNvSpPr/>
              <p:nvPr/>
            </p:nvSpPr>
            <p:spPr>
              <a:xfrm>
                <a:off x="2191753" y="5416582"/>
                <a:ext cx="353240" cy="54345"/>
              </a:xfrm>
              <a:custGeom>
                <a:avLst/>
                <a:gdLst/>
                <a:ahLst/>
                <a:cxnLst/>
                <a:rect l="l" t="t" r="r" b="b"/>
                <a:pathLst>
                  <a:path w="572" h="89" extrusionOk="0">
                    <a:moveTo>
                      <a:pt x="18" y="88"/>
                    </a:moveTo>
                    <a:lnTo>
                      <a:pt x="18" y="88"/>
                    </a:lnTo>
                    <a:cubicBezTo>
                      <a:pt x="10" y="88"/>
                      <a:pt x="2" y="81"/>
                      <a:pt x="1" y="71"/>
                    </a:cubicBezTo>
                    <a:lnTo>
                      <a:pt x="1" y="71"/>
                    </a:lnTo>
                    <a:cubicBezTo>
                      <a:pt x="0" y="62"/>
                      <a:pt x="7" y="53"/>
                      <a:pt x="17" y="52"/>
                    </a:cubicBezTo>
                    <a:lnTo>
                      <a:pt x="552" y="1"/>
                    </a:lnTo>
                    <a:lnTo>
                      <a:pt x="552" y="1"/>
                    </a:lnTo>
                    <a:cubicBezTo>
                      <a:pt x="562" y="0"/>
                      <a:pt x="571" y="8"/>
                      <a:pt x="571" y="18"/>
                    </a:cubicBezTo>
                    <a:lnTo>
                      <a:pt x="571" y="18"/>
                    </a:lnTo>
                    <a:cubicBezTo>
                      <a:pt x="571" y="27"/>
                      <a:pt x="565" y="35"/>
                      <a:pt x="556" y="37"/>
                    </a:cubicBezTo>
                    <a:lnTo>
                      <a:pt x="20" y="88"/>
                    </a:lnTo>
                    <a:lnTo>
                      <a:pt x="20" y="88"/>
                    </a:lnTo>
                    <a:cubicBezTo>
                      <a:pt x="19" y="88"/>
                      <a:pt x="19" y="88"/>
                      <a:pt x="18" y="8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59" name="Google Shape;1759;p99"/>
              <p:cNvSpPr/>
              <p:nvPr/>
            </p:nvSpPr>
            <p:spPr>
              <a:xfrm>
                <a:off x="2300442" y="5492665"/>
                <a:ext cx="179337" cy="48911"/>
              </a:xfrm>
              <a:custGeom>
                <a:avLst/>
                <a:gdLst/>
                <a:ahLst/>
                <a:cxnLst/>
                <a:rect l="l" t="t" r="r" b="b"/>
                <a:pathLst>
                  <a:path w="292" h="79" extrusionOk="0">
                    <a:moveTo>
                      <a:pt x="18" y="78"/>
                    </a:moveTo>
                    <a:lnTo>
                      <a:pt x="18" y="78"/>
                    </a:lnTo>
                    <a:cubicBezTo>
                      <a:pt x="10" y="78"/>
                      <a:pt x="3" y="72"/>
                      <a:pt x="2" y="64"/>
                    </a:cubicBezTo>
                    <a:lnTo>
                      <a:pt x="2" y="64"/>
                    </a:lnTo>
                    <a:cubicBezTo>
                      <a:pt x="0" y="54"/>
                      <a:pt x="6" y="46"/>
                      <a:pt x="15" y="44"/>
                    </a:cubicBezTo>
                    <a:lnTo>
                      <a:pt x="270" y="1"/>
                    </a:lnTo>
                    <a:lnTo>
                      <a:pt x="270" y="1"/>
                    </a:lnTo>
                    <a:cubicBezTo>
                      <a:pt x="279" y="0"/>
                      <a:pt x="287" y="6"/>
                      <a:pt x="290" y="15"/>
                    </a:cubicBezTo>
                    <a:lnTo>
                      <a:pt x="290" y="15"/>
                    </a:lnTo>
                    <a:cubicBezTo>
                      <a:pt x="291" y="26"/>
                      <a:pt x="284" y="34"/>
                      <a:pt x="275" y="37"/>
                    </a:cubicBezTo>
                    <a:lnTo>
                      <a:pt x="22" y="78"/>
                    </a:lnTo>
                    <a:lnTo>
                      <a:pt x="22" y="78"/>
                    </a:lnTo>
                    <a:cubicBezTo>
                      <a:pt x="21" y="78"/>
                      <a:pt x="19" y="78"/>
                      <a:pt x="18" y="7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60" name="Google Shape;1760;p99"/>
              <p:cNvSpPr/>
              <p:nvPr/>
            </p:nvSpPr>
            <p:spPr>
              <a:xfrm>
                <a:off x="1466253" y="4365005"/>
                <a:ext cx="1997159" cy="1369496"/>
              </a:xfrm>
              <a:custGeom>
                <a:avLst/>
                <a:gdLst/>
                <a:ahLst/>
                <a:cxnLst/>
                <a:rect l="l" t="t" r="r" b="b"/>
                <a:pathLst>
                  <a:path w="3239" h="2221" extrusionOk="0">
                    <a:moveTo>
                      <a:pt x="1559" y="2220"/>
                    </a:moveTo>
                    <a:lnTo>
                      <a:pt x="1559" y="2220"/>
                    </a:lnTo>
                    <a:cubicBezTo>
                      <a:pt x="1556" y="2220"/>
                      <a:pt x="1553" y="2219"/>
                      <a:pt x="1550" y="2218"/>
                    </a:cubicBezTo>
                    <a:lnTo>
                      <a:pt x="11" y="1220"/>
                    </a:lnTo>
                    <a:lnTo>
                      <a:pt x="11" y="1220"/>
                    </a:lnTo>
                    <a:cubicBezTo>
                      <a:pt x="3" y="1215"/>
                      <a:pt x="0" y="1204"/>
                      <a:pt x="5" y="1196"/>
                    </a:cubicBezTo>
                    <a:lnTo>
                      <a:pt x="5" y="1196"/>
                    </a:lnTo>
                    <a:cubicBezTo>
                      <a:pt x="11" y="1187"/>
                      <a:pt x="22" y="1185"/>
                      <a:pt x="30" y="1190"/>
                    </a:cubicBezTo>
                    <a:lnTo>
                      <a:pt x="1556" y="2178"/>
                    </a:lnTo>
                    <a:lnTo>
                      <a:pt x="3206" y="9"/>
                    </a:lnTo>
                    <a:lnTo>
                      <a:pt x="3206" y="9"/>
                    </a:lnTo>
                    <a:cubicBezTo>
                      <a:pt x="3210" y="2"/>
                      <a:pt x="3222" y="0"/>
                      <a:pt x="3229" y="5"/>
                    </a:cubicBezTo>
                    <a:lnTo>
                      <a:pt x="3229" y="5"/>
                    </a:lnTo>
                    <a:cubicBezTo>
                      <a:pt x="3237" y="12"/>
                      <a:pt x="3238" y="23"/>
                      <a:pt x="3233" y="30"/>
                    </a:cubicBezTo>
                    <a:lnTo>
                      <a:pt x="1574" y="2214"/>
                    </a:lnTo>
                    <a:lnTo>
                      <a:pt x="1574" y="2214"/>
                    </a:lnTo>
                    <a:cubicBezTo>
                      <a:pt x="1570" y="2218"/>
                      <a:pt x="1565" y="2220"/>
                      <a:pt x="1559" y="22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61" name="Google Shape;1761;p99"/>
              <p:cNvSpPr/>
              <p:nvPr/>
            </p:nvSpPr>
            <p:spPr>
              <a:xfrm>
                <a:off x="2311311" y="4117734"/>
                <a:ext cx="741805" cy="497257"/>
              </a:xfrm>
              <a:custGeom>
                <a:avLst/>
                <a:gdLst/>
                <a:ahLst/>
                <a:cxnLst/>
                <a:rect l="l" t="t" r="r" b="b"/>
                <a:pathLst>
                  <a:path w="1206" h="805" extrusionOk="0">
                    <a:moveTo>
                      <a:pt x="280" y="0"/>
                    </a:moveTo>
                    <a:lnTo>
                      <a:pt x="1205" y="448"/>
                    </a:lnTo>
                    <a:lnTo>
                      <a:pt x="918" y="804"/>
                    </a:lnTo>
                    <a:lnTo>
                      <a:pt x="0" y="379"/>
                    </a:lnTo>
                    <a:lnTo>
                      <a:pt x="280"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762" name="Google Shape;1762;p99"/>
            <p:cNvSpPr/>
            <p:nvPr/>
          </p:nvSpPr>
          <p:spPr>
            <a:xfrm rot="2950162">
              <a:off x="2272686" y="4515325"/>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6"/>
        <p:cNvGrpSpPr/>
        <p:nvPr/>
      </p:nvGrpSpPr>
      <p:grpSpPr>
        <a:xfrm>
          <a:off x="0" y="0"/>
          <a:ext cx="0" cy="0"/>
          <a:chOff x="0" y="0"/>
          <a:chExt cx="0" cy="0"/>
        </a:xfrm>
      </p:grpSpPr>
      <p:sp>
        <p:nvSpPr>
          <p:cNvPr id="1767" name="Google Shape;1767;p100"/>
          <p:cNvSpPr txBox="1"/>
          <p:nvPr/>
        </p:nvSpPr>
        <p:spPr>
          <a:xfrm>
            <a:off x="1289308" y="1614077"/>
            <a:ext cx="3364200" cy="78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800" b="1" i="1">
                <a:solidFill>
                  <a:srgbClr val="333333"/>
                </a:solidFill>
                <a:latin typeface="Montserrat"/>
                <a:ea typeface="Montserrat"/>
                <a:cs typeface="Montserrat"/>
                <a:sym typeface="Montserrat"/>
              </a:rPr>
              <a:t>Without</a:t>
            </a:r>
            <a:r>
              <a:rPr lang="en" sz="1800" b="1">
                <a:solidFill>
                  <a:srgbClr val="333333"/>
                </a:solidFill>
                <a:latin typeface="Montserrat"/>
                <a:ea typeface="Montserrat"/>
                <a:cs typeface="Montserrat"/>
                <a:sym typeface="Montserrat"/>
              </a:rPr>
              <a:t> a civil resistance movement</a:t>
            </a:r>
            <a:endParaRPr sz="1800" b="1">
              <a:solidFill>
                <a:srgbClr val="333333"/>
              </a:solidFill>
              <a:latin typeface="Montserrat"/>
              <a:ea typeface="Montserrat"/>
              <a:cs typeface="Montserrat"/>
              <a:sym typeface="Montserrat"/>
            </a:endParaRPr>
          </a:p>
        </p:txBody>
      </p:sp>
      <p:sp>
        <p:nvSpPr>
          <p:cNvPr id="1768" name="Google Shape;1768;p100"/>
          <p:cNvSpPr txBox="1"/>
          <p:nvPr/>
        </p:nvSpPr>
        <p:spPr>
          <a:xfrm>
            <a:off x="229125" y="4704900"/>
            <a:ext cx="79686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a:solidFill>
                  <a:srgbClr val="333333"/>
                </a:solidFill>
                <a:latin typeface="Montserrat Medium"/>
                <a:ea typeface="Montserrat Medium"/>
                <a:cs typeface="Montserrat Medium"/>
                <a:sym typeface="Montserrat Medium"/>
              </a:rPr>
              <a:t>Source: Jonathan Pinckney, Claire Trilling (2024). </a:t>
            </a:r>
            <a:r>
              <a:rPr lang="en" sz="1100" u="sng">
                <a:solidFill>
                  <a:srgbClr val="333333"/>
                </a:solidFill>
                <a:latin typeface="Montserrat Medium"/>
                <a:ea typeface="Montserrat Medium"/>
                <a:cs typeface="Montserrat Medium"/>
                <a:sym typeface="Montserrat Medium"/>
                <a:hlinkClick r:id="rId3">
                  <a:extLst>
                    <a:ext uri="{A12FA001-AC4F-418D-AE19-62706E023703}">
                      <ahyp:hlinkClr xmlns:ahyp="http://schemas.microsoft.com/office/drawing/2018/hyperlinkcolor" val="tx"/>
                    </a:ext>
                  </a:extLst>
                </a:hlinkClick>
              </a:rPr>
              <a:t>Breaking Down Pillars of Support for Democratic Backsliding</a:t>
            </a:r>
            <a:endParaRPr sz="1100">
              <a:solidFill>
                <a:srgbClr val="333333"/>
              </a:solidFill>
              <a:latin typeface="Montserrat Medium"/>
              <a:ea typeface="Montserrat Medium"/>
              <a:cs typeface="Montserrat Medium"/>
              <a:sym typeface="Montserrat Medium"/>
            </a:endParaRPr>
          </a:p>
        </p:txBody>
      </p:sp>
      <p:sp>
        <p:nvSpPr>
          <p:cNvPr id="1769" name="Google Shape;1769;p100"/>
          <p:cNvSpPr txBox="1"/>
          <p:nvPr/>
        </p:nvSpPr>
        <p:spPr>
          <a:xfrm>
            <a:off x="337500" y="1116050"/>
            <a:ext cx="8469000" cy="384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300">
                <a:solidFill>
                  <a:srgbClr val="333333"/>
                </a:solidFill>
                <a:latin typeface="Montserrat Medium"/>
                <a:ea typeface="Montserrat Medium"/>
                <a:cs typeface="Montserrat Medium"/>
                <a:sym typeface="Montserrat Medium"/>
              </a:rPr>
              <a:t>Analyzing 35 cases from 1991-2021, the predicted probability of stopping democratic backsliding:</a:t>
            </a:r>
            <a:endParaRPr sz="900">
              <a:solidFill>
                <a:srgbClr val="333333"/>
              </a:solidFill>
              <a:latin typeface="Montserrat Medium"/>
              <a:ea typeface="Montserrat Medium"/>
              <a:cs typeface="Montserrat Medium"/>
              <a:sym typeface="Montserrat Medium"/>
            </a:endParaRPr>
          </a:p>
        </p:txBody>
      </p:sp>
      <p:sp>
        <p:nvSpPr>
          <p:cNvPr id="1770" name="Google Shape;1770;p100"/>
          <p:cNvSpPr txBox="1"/>
          <p:nvPr/>
        </p:nvSpPr>
        <p:spPr>
          <a:xfrm>
            <a:off x="1053876" y="2993910"/>
            <a:ext cx="12549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800" b="1">
                <a:solidFill>
                  <a:srgbClr val="333333"/>
                </a:solidFill>
                <a:latin typeface="Montserrat"/>
                <a:ea typeface="Montserrat"/>
                <a:cs typeface="Montserrat"/>
                <a:sym typeface="Montserrat"/>
              </a:rPr>
              <a:t>7.5%</a:t>
            </a:r>
            <a:endParaRPr sz="1800" b="1">
              <a:solidFill>
                <a:srgbClr val="333333"/>
              </a:solidFill>
              <a:latin typeface="Montserrat"/>
              <a:ea typeface="Montserrat"/>
              <a:cs typeface="Montserrat"/>
              <a:sym typeface="Montserrat"/>
            </a:endParaRPr>
          </a:p>
        </p:txBody>
      </p:sp>
      <p:sp>
        <p:nvSpPr>
          <p:cNvPr id="1771" name="Google Shape;1771;p100"/>
          <p:cNvSpPr txBox="1"/>
          <p:nvPr/>
        </p:nvSpPr>
        <p:spPr>
          <a:xfrm>
            <a:off x="4653501" y="1588575"/>
            <a:ext cx="3268800" cy="78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800" b="1" i="1">
                <a:solidFill>
                  <a:srgbClr val="333333"/>
                </a:solidFill>
                <a:latin typeface="Montserrat"/>
                <a:ea typeface="Montserrat"/>
                <a:cs typeface="Montserrat"/>
                <a:sym typeface="Montserrat"/>
              </a:rPr>
              <a:t>With</a:t>
            </a:r>
            <a:r>
              <a:rPr lang="en" sz="1800" b="1">
                <a:solidFill>
                  <a:srgbClr val="333333"/>
                </a:solidFill>
                <a:latin typeface="Montserrat"/>
                <a:ea typeface="Montserrat"/>
                <a:cs typeface="Montserrat"/>
                <a:sym typeface="Montserrat"/>
              </a:rPr>
              <a:t> a civil </a:t>
            </a:r>
            <a:br>
              <a:rPr lang="en" sz="1800" b="1">
                <a:solidFill>
                  <a:srgbClr val="333333"/>
                </a:solidFill>
                <a:latin typeface="Montserrat"/>
                <a:ea typeface="Montserrat"/>
                <a:cs typeface="Montserrat"/>
                <a:sym typeface="Montserrat"/>
              </a:rPr>
            </a:br>
            <a:r>
              <a:rPr lang="en" sz="1800" b="1">
                <a:solidFill>
                  <a:srgbClr val="333333"/>
                </a:solidFill>
                <a:latin typeface="Montserrat"/>
                <a:ea typeface="Montserrat"/>
                <a:cs typeface="Montserrat"/>
                <a:sym typeface="Montserrat"/>
              </a:rPr>
              <a:t>resistance movement</a:t>
            </a:r>
            <a:endParaRPr sz="1800" b="1">
              <a:solidFill>
                <a:srgbClr val="333333"/>
              </a:solidFill>
              <a:latin typeface="Montserrat"/>
              <a:ea typeface="Montserrat"/>
              <a:cs typeface="Montserrat"/>
              <a:sym typeface="Montserrat"/>
            </a:endParaRPr>
          </a:p>
        </p:txBody>
      </p:sp>
      <p:sp>
        <p:nvSpPr>
          <p:cNvPr id="1772" name="Google Shape;1772;p100"/>
          <p:cNvSpPr txBox="1"/>
          <p:nvPr/>
        </p:nvSpPr>
        <p:spPr>
          <a:xfrm>
            <a:off x="6707925" y="2981150"/>
            <a:ext cx="1489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800" b="1">
                <a:solidFill>
                  <a:srgbClr val="333333"/>
                </a:solidFill>
                <a:latin typeface="Montserrat"/>
                <a:ea typeface="Montserrat"/>
                <a:cs typeface="Montserrat"/>
                <a:sym typeface="Montserrat"/>
              </a:rPr>
              <a:t>51.7%</a:t>
            </a:r>
            <a:endParaRPr sz="1800" b="1">
              <a:solidFill>
                <a:srgbClr val="333333"/>
              </a:solidFill>
              <a:latin typeface="Montserrat"/>
              <a:ea typeface="Montserrat"/>
              <a:cs typeface="Montserrat"/>
              <a:sym typeface="Montserrat"/>
            </a:endParaRPr>
          </a:p>
        </p:txBody>
      </p:sp>
      <p:sp>
        <p:nvSpPr>
          <p:cNvPr id="1773" name="Google Shape;1773;p100"/>
          <p:cNvSpPr txBox="1">
            <a:spLocks noGrp="1"/>
          </p:cNvSpPr>
          <p:nvPr>
            <p:ph type="title"/>
          </p:nvPr>
        </p:nvSpPr>
        <p:spPr>
          <a:xfrm>
            <a:off x="229125" y="177075"/>
            <a:ext cx="8194800" cy="84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800">
                <a:solidFill>
                  <a:srgbClr val="EF3644"/>
                </a:solidFill>
              </a:rPr>
              <a:t>How we get a democratic u-turn</a:t>
            </a:r>
            <a:endParaRPr sz="3800">
              <a:solidFill>
                <a:srgbClr val="EF3644"/>
              </a:solidFill>
            </a:endParaRPr>
          </a:p>
        </p:txBody>
      </p:sp>
      <p:pic>
        <p:nvPicPr>
          <p:cNvPr id="1774" name="Google Shape;1774;p100"/>
          <p:cNvPicPr preferRelativeResize="0"/>
          <p:nvPr/>
        </p:nvPicPr>
        <p:blipFill>
          <a:blip r:embed="rId4">
            <a:alphaModFix/>
          </a:blip>
          <a:stretch>
            <a:fillRect/>
          </a:stretch>
        </p:blipFill>
        <p:spPr>
          <a:xfrm>
            <a:off x="2308773" y="2630038"/>
            <a:ext cx="1325250" cy="1189425"/>
          </a:xfrm>
          <a:prstGeom prst="rect">
            <a:avLst/>
          </a:prstGeom>
          <a:noFill/>
          <a:ln>
            <a:noFill/>
          </a:ln>
        </p:spPr>
      </p:pic>
      <p:pic>
        <p:nvPicPr>
          <p:cNvPr id="1775" name="Google Shape;1775;p100"/>
          <p:cNvPicPr preferRelativeResize="0"/>
          <p:nvPr/>
        </p:nvPicPr>
        <p:blipFill>
          <a:blip r:embed="rId5">
            <a:alphaModFix/>
          </a:blip>
          <a:stretch>
            <a:fillRect/>
          </a:stretch>
        </p:blipFill>
        <p:spPr>
          <a:xfrm>
            <a:off x="5458300" y="2617300"/>
            <a:ext cx="1325250" cy="1189405"/>
          </a:xfrm>
          <a:prstGeom prst="rect">
            <a:avLst/>
          </a:prstGeom>
          <a:noFill/>
          <a:ln>
            <a:noFill/>
          </a:ln>
        </p:spPr>
      </p:pic>
      <p:sp>
        <p:nvSpPr>
          <p:cNvPr id="1776" name="Google Shape;1776;p100"/>
          <p:cNvSpPr txBox="1"/>
          <p:nvPr/>
        </p:nvSpPr>
        <p:spPr>
          <a:xfrm>
            <a:off x="509075" y="4055125"/>
            <a:ext cx="7688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i="1"/>
              <a:t>NB: approximately 83% of movements with national trade union participation succeed, versus only 29% of movements without. </a:t>
            </a:r>
            <a:endParaRPr sz="1200" i="1">
              <a:solidFill>
                <a:schemeClr val="dk1"/>
              </a:solidFill>
              <a:latin typeface="Albert Sans"/>
              <a:ea typeface="Albert Sans"/>
              <a:cs typeface="Albert Sans"/>
              <a:sym typeface="Albert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0"/>
        <p:cNvGrpSpPr/>
        <p:nvPr/>
      </p:nvGrpSpPr>
      <p:grpSpPr>
        <a:xfrm>
          <a:off x="0" y="0"/>
          <a:ext cx="0" cy="0"/>
          <a:chOff x="0" y="0"/>
          <a:chExt cx="0" cy="0"/>
        </a:xfrm>
      </p:grpSpPr>
      <p:sp>
        <p:nvSpPr>
          <p:cNvPr id="1781" name="Google Shape;1781;p101"/>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Civil Resistance?</a:t>
            </a:r>
            <a:endParaRPr/>
          </a:p>
        </p:txBody>
      </p:sp>
      <p:sp>
        <p:nvSpPr>
          <p:cNvPr id="1782" name="Google Shape;1782;p101"/>
          <p:cNvSpPr txBox="1"/>
          <p:nvPr/>
        </p:nvSpPr>
        <p:spPr>
          <a:xfrm>
            <a:off x="637875" y="1155725"/>
            <a:ext cx="6184800" cy="338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rgbClr val="000000"/>
              </a:buClr>
              <a:buSzPts val="4373"/>
              <a:buFont typeface="Arial"/>
              <a:buNone/>
            </a:pPr>
            <a:r>
              <a:rPr lang="en" sz="2600">
                <a:solidFill>
                  <a:schemeClr val="dk1"/>
                </a:solidFill>
                <a:latin typeface="Roboto"/>
                <a:ea typeface="Roboto"/>
                <a:cs typeface="Roboto"/>
                <a:sym typeface="Roboto"/>
              </a:rPr>
              <a:t>Waging struggle for political, economic, or social objectives without the use or threat of violence. It can include protest, sit-ins, strikes, boycotts, civil disobedience, and constructive interventions.</a:t>
            </a:r>
            <a:endParaRPr sz="2600">
              <a:solidFill>
                <a:schemeClr val="dk1"/>
              </a:solidFill>
              <a:latin typeface="Roboto"/>
              <a:ea typeface="Roboto"/>
              <a:cs typeface="Roboto"/>
              <a:sym typeface="Roboto"/>
            </a:endParaRPr>
          </a:p>
          <a:p>
            <a:pPr marL="0" lvl="0" indent="0" algn="l" rtl="0">
              <a:spcBef>
                <a:spcPts val="0"/>
              </a:spcBef>
              <a:spcAft>
                <a:spcPts val="0"/>
              </a:spcAft>
              <a:buClr>
                <a:srgbClr val="000000"/>
              </a:buClr>
              <a:buSzPts val="4373"/>
              <a:buFont typeface="Arial"/>
              <a:buNone/>
            </a:pPr>
            <a:endParaRPr sz="2600">
              <a:solidFill>
                <a:schemeClr val="dk1"/>
              </a:solidFill>
              <a:latin typeface="Roboto"/>
              <a:ea typeface="Roboto"/>
              <a:cs typeface="Roboto"/>
              <a:sym typeface="Roboto"/>
            </a:endParaRPr>
          </a:p>
          <a:p>
            <a:pPr marL="0" lvl="0" indent="0" algn="l" rtl="0">
              <a:spcBef>
                <a:spcPts val="0"/>
              </a:spcBef>
              <a:spcAft>
                <a:spcPts val="0"/>
              </a:spcAft>
              <a:buNone/>
            </a:pPr>
            <a:endParaRPr sz="2600">
              <a:solidFill>
                <a:schemeClr val="dk1"/>
              </a:solidFill>
              <a:latin typeface="Roboto"/>
              <a:ea typeface="Roboto"/>
              <a:cs typeface="Roboto"/>
              <a:sym typeface="Roboto"/>
            </a:endParaRPr>
          </a:p>
        </p:txBody>
      </p:sp>
      <p:pic>
        <p:nvPicPr>
          <p:cNvPr id="1783" name="Google Shape;1783;p101"/>
          <p:cNvPicPr preferRelativeResize="0"/>
          <p:nvPr/>
        </p:nvPicPr>
        <p:blipFill>
          <a:blip r:embed="rId3">
            <a:alphaModFix/>
          </a:blip>
          <a:stretch>
            <a:fillRect/>
          </a:stretch>
        </p:blipFill>
        <p:spPr>
          <a:xfrm>
            <a:off x="5072050" y="2528700"/>
            <a:ext cx="3850350" cy="24381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87"/>
        <p:cNvGrpSpPr/>
        <p:nvPr/>
      </p:nvGrpSpPr>
      <p:grpSpPr>
        <a:xfrm>
          <a:off x="0" y="0"/>
          <a:ext cx="0" cy="0"/>
          <a:chOff x="0" y="0"/>
          <a:chExt cx="0" cy="0"/>
        </a:xfrm>
      </p:grpSpPr>
      <p:pic>
        <p:nvPicPr>
          <p:cNvPr id="1788" name="Google Shape;1788;p102"/>
          <p:cNvPicPr preferRelativeResize="0"/>
          <p:nvPr/>
        </p:nvPicPr>
        <p:blipFill>
          <a:blip r:embed="rId3">
            <a:alphaModFix/>
          </a:blip>
          <a:stretch>
            <a:fillRect/>
          </a:stretch>
        </p:blipFill>
        <p:spPr>
          <a:xfrm>
            <a:off x="0" y="0"/>
            <a:ext cx="9144001" cy="5143500"/>
          </a:xfrm>
          <a:prstGeom prst="rect">
            <a:avLst/>
          </a:prstGeom>
          <a:noFill/>
          <a:ln>
            <a:noFill/>
          </a:ln>
        </p:spPr>
      </p:pic>
      <p:pic>
        <p:nvPicPr>
          <p:cNvPr id="1789" name="Google Shape;1789;p102"/>
          <p:cNvPicPr preferRelativeResize="0"/>
          <p:nvPr/>
        </p:nvPicPr>
        <p:blipFill>
          <a:blip r:embed="rId4">
            <a:alphaModFix/>
          </a:blip>
          <a:stretch>
            <a:fillRect/>
          </a:stretch>
        </p:blipFill>
        <p:spPr>
          <a:xfrm>
            <a:off x="4336450" y="1541375"/>
            <a:ext cx="4577750" cy="3051051"/>
          </a:xfrm>
          <a:prstGeom prst="rect">
            <a:avLst/>
          </a:prstGeom>
          <a:noFill/>
          <a:ln>
            <a:noFill/>
          </a:ln>
        </p:spPr>
      </p:pic>
      <p:pic>
        <p:nvPicPr>
          <p:cNvPr id="1790" name="Google Shape;1790;p102"/>
          <p:cNvPicPr preferRelativeResize="0"/>
          <p:nvPr/>
        </p:nvPicPr>
        <p:blipFill>
          <a:blip r:embed="rId5">
            <a:alphaModFix/>
          </a:blip>
          <a:stretch>
            <a:fillRect/>
          </a:stretch>
        </p:blipFill>
        <p:spPr>
          <a:xfrm>
            <a:off x="212500" y="175725"/>
            <a:ext cx="4577750" cy="248085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94"/>
        <p:cNvGrpSpPr/>
        <p:nvPr/>
      </p:nvGrpSpPr>
      <p:grpSpPr>
        <a:xfrm>
          <a:off x="0" y="0"/>
          <a:ext cx="0" cy="0"/>
          <a:chOff x="0" y="0"/>
          <a:chExt cx="0" cy="0"/>
        </a:xfrm>
      </p:grpSpPr>
      <p:pic>
        <p:nvPicPr>
          <p:cNvPr id="1795" name="Google Shape;1795;p103"/>
          <p:cNvPicPr preferRelativeResize="0"/>
          <p:nvPr/>
        </p:nvPicPr>
        <p:blipFill>
          <a:blip r:embed="rId3">
            <a:alphaModFix/>
          </a:blip>
          <a:stretch>
            <a:fillRect/>
          </a:stretch>
        </p:blipFill>
        <p:spPr>
          <a:xfrm>
            <a:off x="0" y="0"/>
            <a:ext cx="9144001" cy="5143500"/>
          </a:xfrm>
          <a:prstGeom prst="rect">
            <a:avLst/>
          </a:prstGeom>
          <a:noFill/>
          <a:ln>
            <a:noFill/>
          </a:ln>
        </p:spPr>
      </p:pic>
      <p:pic>
        <p:nvPicPr>
          <p:cNvPr id="1796" name="Google Shape;1796;p103"/>
          <p:cNvPicPr preferRelativeResize="0"/>
          <p:nvPr/>
        </p:nvPicPr>
        <p:blipFill>
          <a:blip r:embed="rId4">
            <a:alphaModFix/>
          </a:blip>
          <a:stretch>
            <a:fillRect/>
          </a:stretch>
        </p:blipFill>
        <p:spPr>
          <a:xfrm>
            <a:off x="176825" y="144225"/>
            <a:ext cx="4894400" cy="3160375"/>
          </a:xfrm>
          <a:prstGeom prst="rect">
            <a:avLst/>
          </a:prstGeom>
          <a:noFill/>
          <a:ln>
            <a:noFill/>
          </a:ln>
        </p:spPr>
      </p:pic>
      <p:pic>
        <p:nvPicPr>
          <p:cNvPr id="1797" name="Google Shape;1797;p103"/>
          <p:cNvPicPr preferRelativeResize="0"/>
          <p:nvPr/>
        </p:nvPicPr>
        <p:blipFill rotWithShape="1">
          <a:blip r:embed="rId5">
            <a:alphaModFix/>
          </a:blip>
          <a:srcRect t="9420"/>
          <a:stretch/>
        </p:blipFill>
        <p:spPr>
          <a:xfrm>
            <a:off x="4219400" y="1867775"/>
            <a:ext cx="4538624" cy="30832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01"/>
        <p:cNvGrpSpPr/>
        <p:nvPr/>
      </p:nvGrpSpPr>
      <p:grpSpPr>
        <a:xfrm>
          <a:off x="0" y="0"/>
          <a:ext cx="0" cy="0"/>
          <a:chOff x="0" y="0"/>
          <a:chExt cx="0" cy="0"/>
        </a:xfrm>
      </p:grpSpPr>
      <p:pic>
        <p:nvPicPr>
          <p:cNvPr id="1802" name="Google Shape;1802;p104"/>
          <p:cNvPicPr preferRelativeResize="0"/>
          <p:nvPr/>
        </p:nvPicPr>
        <p:blipFill>
          <a:blip r:embed="rId3">
            <a:alphaModFix/>
          </a:blip>
          <a:stretch>
            <a:fillRect/>
          </a:stretch>
        </p:blipFill>
        <p:spPr>
          <a:xfrm>
            <a:off x="376775" y="649128"/>
            <a:ext cx="8412451" cy="3485929"/>
          </a:xfrm>
          <a:prstGeom prst="rect">
            <a:avLst/>
          </a:prstGeom>
          <a:noFill/>
          <a:ln>
            <a:noFill/>
          </a:ln>
        </p:spPr>
      </p:pic>
      <p:sp>
        <p:nvSpPr>
          <p:cNvPr id="1803" name="Google Shape;1803;p104"/>
          <p:cNvSpPr txBox="1"/>
          <p:nvPr/>
        </p:nvSpPr>
        <p:spPr>
          <a:xfrm>
            <a:off x="5764435" y="4256247"/>
            <a:ext cx="1481100" cy="364800"/>
          </a:xfrm>
          <a:prstGeom prst="rect">
            <a:avLst/>
          </a:prstGeom>
          <a:noFill/>
          <a:ln>
            <a:noFill/>
          </a:ln>
        </p:spPr>
        <p:txBody>
          <a:bodyPr spcFirstLastPara="1" wrap="square" lIns="45125" tIns="45125" rIns="45125" bIns="45125" anchor="t" anchorCtr="0">
            <a:spAutoFit/>
          </a:bodyPr>
          <a:lstStyle/>
          <a:p>
            <a:pPr marL="0" lvl="0" indent="0" algn="l" rtl="0">
              <a:spcBef>
                <a:spcPts val="0"/>
              </a:spcBef>
              <a:spcAft>
                <a:spcPts val="0"/>
              </a:spcAft>
              <a:buNone/>
            </a:pPr>
            <a:r>
              <a:rPr lang="en" sz="888">
                <a:solidFill>
                  <a:srgbClr val="2F263D"/>
                </a:solidFill>
                <a:latin typeface="Roboto"/>
                <a:ea typeface="Roboto"/>
                <a:cs typeface="Roboto"/>
                <a:sym typeface="Roboto"/>
              </a:rPr>
              <a:t>Source: Daniel Hunter / </a:t>
            </a:r>
            <a:r>
              <a:rPr lang="en" sz="888" u="sng">
                <a:solidFill>
                  <a:srgbClr val="00196E"/>
                </a:solidFill>
                <a:latin typeface="Roboto"/>
                <a:ea typeface="Roboto"/>
                <a:cs typeface="Roboto"/>
                <a:sym typeface="Roboto"/>
                <a:hlinkClick r:id="rId4">
                  <a:extLst>
                    <a:ext uri="{A12FA001-AC4F-418D-AE19-62706E023703}">
                      <ahyp:hlinkClr xmlns:ahyp="http://schemas.microsoft.com/office/drawing/2018/hyperlinkcolor" val="tx"/>
                    </a:ext>
                  </a:extLst>
                </a:hlinkClick>
              </a:rPr>
              <a:t>Choose Democracy</a:t>
            </a:r>
            <a:r>
              <a:rPr lang="en" sz="888">
                <a:solidFill>
                  <a:srgbClr val="2F263D"/>
                </a:solidFill>
                <a:latin typeface="Roboto"/>
                <a:ea typeface="Roboto"/>
                <a:cs typeface="Roboto"/>
                <a:sym typeface="Roboto"/>
              </a:rPr>
              <a:t> </a:t>
            </a:r>
            <a:endParaRPr sz="888">
              <a:solidFill>
                <a:srgbClr val="2F263D"/>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7"/>
        <p:cNvGrpSpPr/>
        <p:nvPr/>
      </p:nvGrpSpPr>
      <p:grpSpPr>
        <a:xfrm>
          <a:off x="0" y="0"/>
          <a:ext cx="0" cy="0"/>
          <a:chOff x="0" y="0"/>
          <a:chExt cx="0" cy="0"/>
        </a:xfrm>
      </p:grpSpPr>
      <p:grpSp>
        <p:nvGrpSpPr>
          <p:cNvPr id="1808" name="Google Shape;1808;p105"/>
          <p:cNvGrpSpPr/>
          <p:nvPr/>
        </p:nvGrpSpPr>
        <p:grpSpPr>
          <a:xfrm>
            <a:off x="633182" y="3385279"/>
            <a:ext cx="793665" cy="858011"/>
            <a:chOff x="633182" y="3385279"/>
            <a:chExt cx="793665" cy="858011"/>
          </a:xfrm>
        </p:grpSpPr>
        <p:sp>
          <p:nvSpPr>
            <p:cNvPr id="1809" name="Google Shape;1809;p105"/>
            <p:cNvSpPr/>
            <p:nvPr/>
          </p:nvSpPr>
          <p:spPr>
            <a:xfrm>
              <a:off x="633182" y="394205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1810" name="Google Shape;1810;p105"/>
            <p:cNvGrpSpPr/>
            <p:nvPr/>
          </p:nvGrpSpPr>
          <p:grpSpPr>
            <a:xfrm rot="5400000">
              <a:off x="981957" y="3251918"/>
              <a:ext cx="311529" cy="578250"/>
              <a:chOff x="1196975" y="5856287"/>
              <a:chExt cx="231775" cy="430213"/>
            </a:xfrm>
          </p:grpSpPr>
          <p:sp>
            <p:nvSpPr>
              <p:cNvPr id="1811" name="Google Shape;1811;p10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12" name="Google Shape;1812;p10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13" name="Google Shape;1813;p10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14" name="Google Shape;1814;p10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15" name="Google Shape;1815;p10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16" name="Google Shape;1816;p10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17" name="Google Shape;1817;p10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1818" name="Google Shape;1818;p105"/>
          <p:cNvGrpSpPr/>
          <p:nvPr/>
        </p:nvGrpSpPr>
        <p:grpSpPr>
          <a:xfrm>
            <a:off x="6640229" y="3031607"/>
            <a:ext cx="2205813" cy="1714185"/>
            <a:chOff x="3608909" y="794688"/>
            <a:chExt cx="4902896" cy="3809300"/>
          </a:xfrm>
        </p:grpSpPr>
        <p:grpSp>
          <p:nvGrpSpPr>
            <p:cNvPr id="1819" name="Google Shape;1819;p105"/>
            <p:cNvGrpSpPr/>
            <p:nvPr/>
          </p:nvGrpSpPr>
          <p:grpSpPr>
            <a:xfrm>
              <a:off x="4226535" y="1747760"/>
              <a:ext cx="4285271" cy="2856228"/>
              <a:chOff x="4478125" y="2215350"/>
              <a:chExt cx="3912775" cy="2607951"/>
            </a:xfrm>
          </p:grpSpPr>
          <p:sp>
            <p:nvSpPr>
              <p:cNvPr id="1820" name="Google Shape;1820;p105"/>
              <p:cNvSpPr/>
              <p:nvPr/>
            </p:nvSpPr>
            <p:spPr>
              <a:xfrm>
                <a:off x="4478125" y="4477082"/>
                <a:ext cx="3912775" cy="346219"/>
              </a:xfrm>
              <a:custGeom>
                <a:avLst/>
                <a:gdLst/>
                <a:ahLst/>
                <a:cxnLst/>
                <a:rect l="l" t="t" r="r" b="b"/>
                <a:pathLst>
                  <a:path w="9918" h="876" extrusionOk="0">
                    <a:moveTo>
                      <a:pt x="9917" y="438"/>
                    </a:moveTo>
                    <a:cubicBezTo>
                      <a:pt x="9917" y="518"/>
                      <a:pt x="9709" y="586"/>
                      <a:pt x="9253" y="656"/>
                    </a:cubicBezTo>
                    <a:cubicBezTo>
                      <a:pt x="8797" y="726"/>
                      <a:pt x="8228" y="776"/>
                      <a:pt x="7438" y="816"/>
                    </a:cubicBezTo>
                    <a:cubicBezTo>
                      <a:pt x="6647" y="856"/>
                      <a:pt x="5872" y="875"/>
                      <a:pt x="4959" y="875"/>
                    </a:cubicBezTo>
                    <a:cubicBezTo>
                      <a:pt x="4046" y="875"/>
                      <a:pt x="3270" y="856"/>
                      <a:pt x="2480" y="816"/>
                    </a:cubicBezTo>
                    <a:cubicBezTo>
                      <a:pt x="1689" y="776"/>
                      <a:pt x="1121" y="726"/>
                      <a:pt x="665" y="656"/>
                    </a:cubicBezTo>
                    <a:cubicBezTo>
                      <a:pt x="208" y="586"/>
                      <a:pt x="0" y="519"/>
                      <a:pt x="0" y="438"/>
                    </a:cubicBezTo>
                    <a:cubicBezTo>
                      <a:pt x="0" y="358"/>
                      <a:pt x="208" y="289"/>
                      <a:pt x="665" y="219"/>
                    </a:cubicBezTo>
                    <a:cubicBezTo>
                      <a:pt x="1121" y="149"/>
                      <a:pt x="1689" y="99"/>
                      <a:pt x="2480" y="59"/>
                    </a:cubicBezTo>
                    <a:cubicBezTo>
                      <a:pt x="3270" y="19"/>
                      <a:pt x="4046" y="0"/>
                      <a:pt x="4959" y="0"/>
                    </a:cubicBezTo>
                    <a:cubicBezTo>
                      <a:pt x="5872" y="0"/>
                      <a:pt x="6647" y="19"/>
                      <a:pt x="7438" y="59"/>
                    </a:cubicBezTo>
                    <a:cubicBezTo>
                      <a:pt x="8228" y="99"/>
                      <a:pt x="8797" y="149"/>
                      <a:pt x="9253" y="219"/>
                    </a:cubicBezTo>
                    <a:cubicBezTo>
                      <a:pt x="9709" y="289"/>
                      <a:pt x="9917" y="357"/>
                      <a:pt x="9917" y="438"/>
                    </a:cubicBez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1" name="Google Shape;1821;p105"/>
              <p:cNvSpPr/>
              <p:nvPr/>
            </p:nvSpPr>
            <p:spPr>
              <a:xfrm>
                <a:off x="5017459" y="4341378"/>
                <a:ext cx="339257" cy="224432"/>
              </a:xfrm>
              <a:custGeom>
                <a:avLst/>
                <a:gdLst/>
                <a:ahLst/>
                <a:cxnLst/>
                <a:rect l="l" t="t" r="r" b="b"/>
                <a:pathLst>
                  <a:path w="860" h="571" extrusionOk="0">
                    <a:moveTo>
                      <a:pt x="859" y="82"/>
                    </a:moveTo>
                    <a:lnTo>
                      <a:pt x="831" y="444"/>
                    </a:lnTo>
                    <a:cubicBezTo>
                      <a:pt x="461" y="570"/>
                      <a:pt x="0" y="363"/>
                      <a:pt x="0" y="363"/>
                    </a:cubicBezTo>
                    <a:lnTo>
                      <a:pt x="40" y="0"/>
                    </a:lnTo>
                    <a:cubicBezTo>
                      <a:pt x="81" y="16"/>
                      <a:pt x="456" y="154"/>
                      <a:pt x="859" y="82"/>
                    </a:cubicBezTo>
                  </a:path>
                </a:pathLst>
              </a:custGeom>
              <a:solidFill>
                <a:srgbClr val="EC7070"/>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2" name="Google Shape;1822;p105"/>
              <p:cNvSpPr/>
              <p:nvPr/>
            </p:nvSpPr>
            <p:spPr>
              <a:xfrm>
                <a:off x="5033117" y="4236990"/>
                <a:ext cx="332298" cy="165280"/>
              </a:xfrm>
              <a:custGeom>
                <a:avLst/>
                <a:gdLst/>
                <a:ahLst/>
                <a:cxnLst/>
                <a:rect l="l" t="t" r="r" b="b"/>
                <a:pathLst>
                  <a:path w="841" h="417" extrusionOk="0">
                    <a:moveTo>
                      <a:pt x="840" y="81"/>
                    </a:moveTo>
                    <a:lnTo>
                      <a:pt x="819" y="344"/>
                    </a:lnTo>
                    <a:cubicBezTo>
                      <a:pt x="416" y="416"/>
                      <a:pt x="41" y="278"/>
                      <a:pt x="0" y="262"/>
                    </a:cubicBezTo>
                    <a:lnTo>
                      <a:pt x="29" y="0"/>
                    </a:lnTo>
                    <a:cubicBezTo>
                      <a:pt x="81" y="20"/>
                      <a:pt x="446" y="150"/>
                      <a:pt x="840" y="81"/>
                    </a:cubicBezTo>
                  </a:path>
                </a:pathLst>
              </a:custGeom>
              <a:solidFill>
                <a:srgbClr val="56222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3" name="Google Shape;1823;p105"/>
              <p:cNvSpPr/>
              <p:nvPr/>
            </p:nvSpPr>
            <p:spPr>
              <a:xfrm>
                <a:off x="5045296" y="2999998"/>
                <a:ext cx="415810" cy="1297889"/>
              </a:xfrm>
              <a:custGeom>
                <a:avLst/>
                <a:gdLst/>
                <a:ahLst/>
                <a:cxnLst/>
                <a:rect l="l" t="t" r="r" b="b"/>
                <a:pathLst>
                  <a:path w="1055" h="3289" extrusionOk="0">
                    <a:moveTo>
                      <a:pt x="1054" y="93"/>
                    </a:moveTo>
                    <a:lnTo>
                      <a:pt x="811" y="3219"/>
                    </a:lnTo>
                    <a:cubicBezTo>
                      <a:pt x="417" y="3288"/>
                      <a:pt x="52" y="3158"/>
                      <a:pt x="0" y="3138"/>
                    </a:cubicBezTo>
                    <a:lnTo>
                      <a:pt x="341" y="0"/>
                    </a:lnTo>
                    <a:cubicBezTo>
                      <a:pt x="341" y="0"/>
                      <a:pt x="409" y="107"/>
                      <a:pt x="448" y="124"/>
                    </a:cubicBezTo>
                    <a:cubicBezTo>
                      <a:pt x="487" y="140"/>
                      <a:pt x="556" y="21"/>
                      <a:pt x="556" y="21"/>
                    </a:cubicBezTo>
                    <a:cubicBezTo>
                      <a:pt x="556" y="21"/>
                      <a:pt x="644" y="135"/>
                      <a:pt x="697" y="142"/>
                    </a:cubicBezTo>
                    <a:cubicBezTo>
                      <a:pt x="750" y="149"/>
                      <a:pt x="813" y="36"/>
                      <a:pt x="813" y="36"/>
                    </a:cubicBezTo>
                    <a:cubicBezTo>
                      <a:pt x="813" y="36"/>
                      <a:pt x="878" y="159"/>
                      <a:pt x="936" y="167"/>
                    </a:cubicBezTo>
                    <a:cubicBezTo>
                      <a:pt x="994" y="174"/>
                      <a:pt x="1054" y="93"/>
                      <a:pt x="1054" y="93"/>
                    </a:cubicBezTo>
                  </a:path>
                </a:pathLst>
              </a:custGeom>
              <a:solidFill>
                <a:schemeClr val="accen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4" name="Google Shape;1824;p105"/>
              <p:cNvSpPr/>
              <p:nvPr/>
            </p:nvSpPr>
            <p:spPr>
              <a:xfrm>
                <a:off x="5179259" y="2855594"/>
                <a:ext cx="281846" cy="213994"/>
              </a:xfrm>
              <a:custGeom>
                <a:avLst/>
                <a:gdLst/>
                <a:ahLst/>
                <a:cxnLst/>
                <a:rect l="l" t="t" r="r" b="b"/>
                <a:pathLst>
                  <a:path w="714" h="542" extrusionOk="0">
                    <a:moveTo>
                      <a:pt x="564" y="0"/>
                    </a:moveTo>
                    <a:lnTo>
                      <a:pt x="713" y="460"/>
                    </a:lnTo>
                    <a:cubicBezTo>
                      <a:pt x="713" y="460"/>
                      <a:pt x="653" y="541"/>
                      <a:pt x="595" y="534"/>
                    </a:cubicBezTo>
                    <a:cubicBezTo>
                      <a:pt x="537" y="526"/>
                      <a:pt x="472" y="403"/>
                      <a:pt x="472" y="403"/>
                    </a:cubicBezTo>
                    <a:cubicBezTo>
                      <a:pt x="472" y="403"/>
                      <a:pt x="409" y="516"/>
                      <a:pt x="356" y="509"/>
                    </a:cubicBezTo>
                    <a:cubicBezTo>
                      <a:pt x="303" y="502"/>
                      <a:pt x="215" y="388"/>
                      <a:pt x="215" y="388"/>
                    </a:cubicBezTo>
                    <a:cubicBezTo>
                      <a:pt x="215" y="388"/>
                      <a:pt x="146" y="507"/>
                      <a:pt x="107" y="491"/>
                    </a:cubicBezTo>
                    <a:cubicBezTo>
                      <a:pt x="68" y="474"/>
                      <a:pt x="0" y="367"/>
                      <a:pt x="0" y="367"/>
                    </a:cubicBezTo>
                    <a:lnTo>
                      <a:pt x="0" y="367"/>
                    </a:lnTo>
                    <a:lnTo>
                      <a:pt x="168" y="64"/>
                    </a:lnTo>
                    <a:cubicBezTo>
                      <a:pt x="168" y="64"/>
                      <a:pt x="414" y="75"/>
                      <a:pt x="564" y="0"/>
                    </a:cubicBez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5" name="Google Shape;1825;p105"/>
              <p:cNvSpPr/>
              <p:nvPr/>
            </p:nvSpPr>
            <p:spPr>
              <a:xfrm>
                <a:off x="5245371" y="2765125"/>
                <a:ext cx="156581" cy="120045"/>
              </a:xfrm>
              <a:custGeom>
                <a:avLst/>
                <a:gdLst/>
                <a:ahLst/>
                <a:cxnLst/>
                <a:rect l="l" t="t" r="r" b="b"/>
                <a:pathLst>
                  <a:path w="397" h="305" extrusionOk="0">
                    <a:moveTo>
                      <a:pt x="322" y="0"/>
                    </a:moveTo>
                    <a:lnTo>
                      <a:pt x="396" y="229"/>
                    </a:lnTo>
                    <a:cubicBezTo>
                      <a:pt x="246" y="304"/>
                      <a:pt x="0" y="293"/>
                      <a:pt x="0" y="293"/>
                    </a:cubicBezTo>
                    <a:lnTo>
                      <a:pt x="130" y="57"/>
                    </a:lnTo>
                    <a:lnTo>
                      <a:pt x="322" y="0"/>
                    </a:ln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6" name="Google Shape;1826;p105"/>
              <p:cNvSpPr/>
              <p:nvPr/>
            </p:nvSpPr>
            <p:spPr>
              <a:xfrm>
                <a:off x="5099228" y="2996518"/>
                <a:ext cx="177457" cy="1271787"/>
              </a:xfrm>
              <a:custGeom>
                <a:avLst/>
                <a:gdLst/>
                <a:ahLst/>
                <a:cxnLst/>
                <a:rect l="l" t="t" r="r" b="b"/>
                <a:pathLst>
                  <a:path w="450" h="3225" extrusionOk="0">
                    <a:moveTo>
                      <a:pt x="29" y="3224"/>
                    </a:moveTo>
                    <a:cubicBezTo>
                      <a:pt x="28" y="3224"/>
                      <a:pt x="27" y="3224"/>
                      <a:pt x="26" y="3224"/>
                    </a:cubicBezTo>
                    <a:cubicBezTo>
                      <a:pt x="11" y="3222"/>
                      <a:pt x="0" y="3208"/>
                      <a:pt x="2" y="3193"/>
                    </a:cubicBezTo>
                    <a:lnTo>
                      <a:pt x="392" y="26"/>
                    </a:lnTo>
                    <a:cubicBezTo>
                      <a:pt x="394" y="11"/>
                      <a:pt x="407" y="0"/>
                      <a:pt x="423" y="2"/>
                    </a:cubicBezTo>
                    <a:cubicBezTo>
                      <a:pt x="438" y="4"/>
                      <a:pt x="449" y="18"/>
                      <a:pt x="447" y="33"/>
                    </a:cubicBezTo>
                    <a:lnTo>
                      <a:pt x="57" y="3200"/>
                    </a:lnTo>
                    <a:cubicBezTo>
                      <a:pt x="55" y="3214"/>
                      <a:pt x="43" y="3224"/>
                      <a:pt x="29" y="3224"/>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7" name="Google Shape;1827;p105"/>
              <p:cNvSpPr/>
              <p:nvPr/>
            </p:nvSpPr>
            <p:spPr>
              <a:xfrm>
                <a:off x="5294085" y="3001737"/>
                <a:ext cx="83510" cy="1285713"/>
              </a:xfrm>
              <a:custGeom>
                <a:avLst/>
                <a:gdLst/>
                <a:ahLst/>
                <a:cxnLst/>
                <a:rect l="l" t="t" r="r" b="b"/>
                <a:pathLst>
                  <a:path w="211" h="3258" extrusionOk="0">
                    <a:moveTo>
                      <a:pt x="28" y="3257"/>
                    </a:moveTo>
                    <a:lnTo>
                      <a:pt x="27" y="3257"/>
                    </a:lnTo>
                    <a:cubicBezTo>
                      <a:pt x="12" y="3256"/>
                      <a:pt x="0" y="3244"/>
                      <a:pt x="1" y="3228"/>
                    </a:cubicBezTo>
                    <a:lnTo>
                      <a:pt x="154" y="28"/>
                    </a:lnTo>
                    <a:cubicBezTo>
                      <a:pt x="155" y="12"/>
                      <a:pt x="168" y="0"/>
                      <a:pt x="183" y="1"/>
                    </a:cubicBezTo>
                    <a:cubicBezTo>
                      <a:pt x="198" y="2"/>
                      <a:pt x="210" y="15"/>
                      <a:pt x="209" y="30"/>
                    </a:cubicBezTo>
                    <a:lnTo>
                      <a:pt x="56" y="3231"/>
                    </a:lnTo>
                    <a:cubicBezTo>
                      <a:pt x="55" y="3246"/>
                      <a:pt x="43" y="3257"/>
                      <a:pt x="28" y="325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8" name="Google Shape;1828;p105"/>
              <p:cNvSpPr/>
              <p:nvPr/>
            </p:nvSpPr>
            <p:spPr>
              <a:xfrm>
                <a:off x="7228728" y="3154839"/>
                <a:ext cx="976025" cy="1278745"/>
              </a:xfrm>
              <a:custGeom>
                <a:avLst/>
                <a:gdLst/>
                <a:ahLst/>
                <a:cxnLst/>
                <a:rect l="l" t="t" r="r" b="b"/>
                <a:pathLst>
                  <a:path w="2473" h="3241" extrusionOk="0">
                    <a:moveTo>
                      <a:pt x="2472" y="430"/>
                    </a:moveTo>
                    <a:lnTo>
                      <a:pt x="767" y="3240"/>
                    </a:lnTo>
                    <a:lnTo>
                      <a:pt x="0" y="2775"/>
                    </a:lnTo>
                    <a:lnTo>
                      <a:pt x="1705" y="0"/>
                    </a:lnTo>
                    <a:cubicBezTo>
                      <a:pt x="1705" y="0"/>
                      <a:pt x="1632" y="212"/>
                      <a:pt x="1702" y="255"/>
                    </a:cubicBezTo>
                    <a:cubicBezTo>
                      <a:pt x="1773" y="298"/>
                      <a:pt x="1867" y="146"/>
                      <a:pt x="1867" y="146"/>
                    </a:cubicBezTo>
                    <a:cubicBezTo>
                      <a:pt x="1867" y="146"/>
                      <a:pt x="1817" y="320"/>
                      <a:pt x="1880" y="363"/>
                    </a:cubicBezTo>
                    <a:cubicBezTo>
                      <a:pt x="1943" y="406"/>
                      <a:pt x="2105" y="260"/>
                      <a:pt x="2105" y="260"/>
                    </a:cubicBezTo>
                    <a:cubicBezTo>
                      <a:pt x="2105" y="260"/>
                      <a:pt x="2020" y="429"/>
                      <a:pt x="2083" y="477"/>
                    </a:cubicBezTo>
                    <a:cubicBezTo>
                      <a:pt x="2146" y="525"/>
                      <a:pt x="2297" y="359"/>
                      <a:pt x="2297" y="359"/>
                    </a:cubicBezTo>
                    <a:cubicBezTo>
                      <a:pt x="2297" y="359"/>
                      <a:pt x="2192" y="503"/>
                      <a:pt x="2246" y="552"/>
                    </a:cubicBezTo>
                    <a:cubicBezTo>
                      <a:pt x="2299" y="602"/>
                      <a:pt x="2472" y="430"/>
                      <a:pt x="2472" y="430"/>
                    </a:cubicBezTo>
                  </a:path>
                </a:pathLst>
              </a:custGeom>
              <a:solidFill>
                <a:schemeClr val="accen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29" name="Google Shape;1829;p105"/>
              <p:cNvSpPr/>
              <p:nvPr/>
            </p:nvSpPr>
            <p:spPr>
              <a:xfrm>
                <a:off x="7874190" y="2994778"/>
                <a:ext cx="365354" cy="398414"/>
              </a:xfrm>
              <a:custGeom>
                <a:avLst/>
                <a:gdLst/>
                <a:ahLst/>
                <a:cxnLst/>
                <a:rect l="l" t="t" r="r" b="b"/>
                <a:pathLst>
                  <a:path w="925" h="1009" extrusionOk="0">
                    <a:moveTo>
                      <a:pt x="924" y="294"/>
                    </a:moveTo>
                    <a:lnTo>
                      <a:pt x="840" y="836"/>
                    </a:lnTo>
                    <a:cubicBezTo>
                      <a:pt x="840" y="836"/>
                      <a:pt x="667" y="1008"/>
                      <a:pt x="614" y="958"/>
                    </a:cubicBezTo>
                    <a:cubicBezTo>
                      <a:pt x="560" y="909"/>
                      <a:pt x="665" y="765"/>
                      <a:pt x="665" y="765"/>
                    </a:cubicBezTo>
                    <a:cubicBezTo>
                      <a:pt x="665" y="765"/>
                      <a:pt x="514" y="931"/>
                      <a:pt x="451" y="883"/>
                    </a:cubicBezTo>
                    <a:cubicBezTo>
                      <a:pt x="388" y="835"/>
                      <a:pt x="473" y="666"/>
                      <a:pt x="473" y="666"/>
                    </a:cubicBezTo>
                    <a:cubicBezTo>
                      <a:pt x="473" y="666"/>
                      <a:pt x="311" y="812"/>
                      <a:pt x="248" y="769"/>
                    </a:cubicBezTo>
                    <a:cubicBezTo>
                      <a:pt x="185" y="726"/>
                      <a:pt x="235" y="552"/>
                      <a:pt x="235" y="552"/>
                    </a:cubicBezTo>
                    <a:cubicBezTo>
                      <a:pt x="235" y="552"/>
                      <a:pt x="141" y="704"/>
                      <a:pt x="70" y="661"/>
                    </a:cubicBezTo>
                    <a:cubicBezTo>
                      <a:pt x="0" y="618"/>
                      <a:pt x="73" y="406"/>
                      <a:pt x="73" y="406"/>
                    </a:cubicBezTo>
                    <a:lnTo>
                      <a:pt x="650" y="0"/>
                    </a:lnTo>
                    <a:lnTo>
                      <a:pt x="924" y="294"/>
                    </a:ln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0" name="Google Shape;1830;p105"/>
              <p:cNvSpPr/>
              <p:nvPr/>
            </p:nvSpPr>
            <p:spPr>
              <a:xfrm>
                <a:off x="8129938" y="2944324"/>
                <a:ext cx="133963" cy="167019"/>
              </a:xfrm>
              <a:custGeom>
                <a:avLst/>
                <a:gdLst/>
                <a:ahLst/>
                <a:cxnLst/>
                <a:rect l="l" t="t" r="r" b="b"/>
                <a:pathLst>
                  <a:path w="339" h="423" extrusionOk="0">
                    <a:moveTo>
                      <a:pt x="338" y="10"/>
                    </a:moveTo>
                    <a:lnTo>
                      <a:pt x="274" y="422"/>
                    </a:lnTo>
                    <a:lnTo>
                      <a:pt x="0" y="128"/>
                    </a:lnTo>
                    <a:lnTo>
                      <a:pt x="182" y="0"/>
                    </a:lnTo>
                    <a:lnTo>
                      <a:pt x="338" y="10"/>
                    </a:lnTo>
                  </a:path>
                </a:pathLst>
              </a:custGeom>
              <a:solidFill>
                <a:schemeClr val="accen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1" name="Google Shape;1831;p105"/>
              <p:cNvSpPr/>
              <p:nvPr/>
            </p:nvSpPr>
            <p:spPr>
              <a:xfrm>
                <a:off x="7284401" y="3200073"/>
                <a:ext cx="695915" cy="1101287"/>
              </a:xfrm>
              <a:custGeom>
                <a:avLst/>
                <a:gdLst/>
                <a:ahLst/>
                <a:cxnLst/>
                <a:rect l="l" t="t" r="r" b="b"/>
                <a:pathLst>
                  <a:path w="1762" h="2791" extrusionOk="0">
                    <a:moveTo>
                      <a:pt x="31" y="2790"/>
                    </a:moveTo>
                    <a:cubicBezTo>
                      <a:pt x="26" y="2790"/>
                      <a:pt x="21" y="2789"/>
                      <a:pt x="17" y="2786"/>
                    </a:cubicBezTo>
                    <a:cubicBezTo>
                      <a:pt x="4" y="2778"/>
                      <a:pt x="0" y="2761"/>
                      <a:pt x="8" y="2748"/>
                    </a:cubicBezTo>
                    <a:lnTo>
                      <a:pt x="1706" y="16"/>
                    </a:lnTo>
                    <a:cubicBezTo>
                      <a:pt x="1714" y="3"/>
                      <a:pt x="1731" y="0"/>
                      <a:pt x="1744" y="8"/>
                    </a:cubicBezTo>
                    <a:cubicBezTo>
                      <a:pt x="1757" y="16"/>
                      <a:pt x="1761" y="33"/>
                      <a:pt x="1753" y="45"/>
                    </a:cubicBezTo>
                    <a:lnTo>
                      <a:pt x="55" y="2777"/>
                    </a:lnTo>
                    <a:cubicBezTo>
                      <a:pt x="50" y="2786"/>
                      <a:pt x="41" y="2790"/>
                      <a:pt x="31" y="279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2" name="Google Shape;1832;p105"/>
              <p:cNvSpPr/>
              <p:nvPr/>
            </p:nvSpPr>
            <p:spPr>
              <a:xfrm>
                <a:off x="7474039" y="3285324"/>
                <a:ext cx="675040" cy="1132602"/>
              </a:xfrm>
              <a:custGeom>
                <a:avLst/>
                <a:gdLst/>
                <a:ahLst/>
                <a:cxnLst/>
                <a:rect l="l" t="t" r="r" b="b"/>
                <a:pathLst>
                  <a:path w="1710" h="2871" extrusionOk="0">
                    <a:moveTo>
                      <a:pt x="32" y="2870"/>
                    </a:moveTo>
                    <a:cubicBezTo>
                      <a:pt x="27" y="2870"/>
                      <a:pt x="22" y="2869"/>
                      <a:pt x="18" y="2866"/>
                    </a:cubicBezTo>
                    <a:cubicBezTo>
                      <a:pt x="5" y="2858"/>
                      <a:pt x="0" y="2842"/>
                      <a:pt x="8" y="2828"/>
                    </a:cubicBezTo>
                    <a:lnTo>
                      <a:pt x="1653" y="17"/>
                    </a:lnTo>
                    <a:cubicBezTo>
                      <a:pt x="1661" y="4"/>
                      <a:pt x="1678" y="0"/>
                      <a:pt x="1691" y="7"/>
                    </a:cubicBezTo>
                    <a:cubicBezTo>
                      <a:pt x="1704" y="15"/>
                      <a:pt x="1709" y="32"/>
                      <a:pt x="1701" y="45"/>
                    </a:cubicBezTo>
                    <a:lnTo>
                      <a:pt x="55" y="2856"/>
                    </a:lnTo>
                    <a:cubicBezTo>
                      <a:pt x="50" y="2865"/>
                      <a:pt x="41" y="2870"/>
                      <a:pt x="32" y="287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3" name="Google Shape;1833;p105"/>
              <p:cNvSpPr/>
              <p:nvPr/>
            </p:nvSpPr>
            <p:spPr>
              <a:xfrm>
                <a:off x="7383570" y="3245308"/>
                <a:ext cx="688957" cy="1116948"/>
              </a:xfrm>
              <a:custGeom>
                <a:avLst/>
                <a:gdLst/>
                <a:ahLst/>
                <a:cxnLst/>
                <a:rect l="l" t="t" r="r" b="b"/>
                <a:pathLst>
                  <a:path w="1745" h="2832" extrusionOk="0">
                    <a:moveTo>
                      <a:pt x="31" y="2831"/>
                    </a:moveTo>
                    <a:cubicBezTo>
                      <a:pt x="26" y="2831"/>
                      <a:pt x="22" y="2830"/>
                      <a:pt x="17" y="2827"/>
                    </a:cubicBezTo>
                    <a:cubicBezTo>
                      <a:pt x="4" y="2820"/>
                      <a:pt x="0" y="2803"/>
                      <a:pt x="8" y="2790"/>
                    </a:cubicBezTo>
                    <a:lnTo>
                      <a:pt x="1689" y="17"/>
                    </a:lnTo>
                    <a:cubicBezTo>
                      <a:pt x="1697" y="4"/>
                      <a:pt x="1714" y="0"/>
                      <a:pt x="1727" y="8"/>
                    </a:cubicBezTo>
                    <a:cubicBezTo>
                      <a:pt x="1740" y="16"/>
                      <a:pt x="1744" y="33"/>
                      <a:pt x="1736" y="46"/>
                    </a:cubicBezTo>
                    <a:lnTo>
                      <a:pt x="55" y="2818"/>
                    </a:lnTo>
                    <a:cubicBezTo>
                      <a:pt x="50" y="2827"/>
                      <a:pt x="41" y="2831"/>
                      <a:pt x="31" y="2831"/>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4" name="Google Shape;1834;p105"/>
              <p:cNvSpPr/>
              <p:nvPr/>
            </p:nvSpPr>
            <p:spPr>
              <a:xfrm>
                <a:off x="8176913" y="2944324"/>
                <a:ext cx="88728" cy="40015"/>
              </a:xfrm>
              <a:custGeom>
                <a:avLst/>
                <a:gdLst/>
                <a:ahLst/>
                <a:cxnLst/>
                <a:rect l="l" t="t" r="r" b="b"/>
                <a:pathLst>
                  <a:path w="225" h="102" extrusionOk="0">
                    <a:moveTo>
                      <a:pt x="139" y="101"/>
                    </a:moveTo>
                    <a:cubicBezTo>
                      <a:pt x="92" y="101"/>
                      <a:pt x="45" y="83"/>
                      <a:pt x="11" y="50"/>
                    </a:cubicBezTo>
                    <a:cubicBezTo>
                      <a:pt x="0" y="40"/>
                      <a:pt x="0" y="22"/>
                      <a:pt x="11" y="11"/>
                    </a:cubicBezTo>
                    <a:cubicBezTo>
                      <a:pt x="21" y="0"/>
                      <a:pt x="39" y="0"/>
                      <a:pt x="50" y="11"/>
                    </a:cubicBezTo>
                    <a:cubicBezTo>
                      <a:pt x="84" y="44"/>
                      <a:pt x="139" y="55"/>
                      <a:pt x="183" y="38"/>
                    </a:cubicBezTo>
                    <a:cubicBezTo>
                      <a:pt x="198" y="33"/>
                      <a:pt x="214" y="40"/>
                      <a:pt x="219" y="54"/>
                    </a:cubicBezTo>
                    <a:cubicBezTo>
                      <a:pt x="224" y="69"/>
                      <a:pt x="217" y="84"/>
                      <a:pt x="203" y="90"/>
                    </a:cubicBezTo>
                    <a:cubicBezTo>
                      <a:pt x="183" y="98"/>
                      <a:pt x="161" y="101"/>
                      <a:pt x="139" y="101"/>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5" name="Google Shape;1835;p105"/>
              <p:cNvSpPr/>
              <p:nvPr/>
            </p:nvSpPr>
            <p:spPr>
              <a:xfrm>
                <a:off x="4685159" y="3238349"/>
                <a:ext cx="772464" cy="1367484"/>
              </a:xfrm>
              <a:custGeom>
                <a:avLst/>
                <a:gdLst/>
                <a:ahLst/>
                <a:cxnLst/>
                <a:rect l="l" t="t" r="r" b="b"/>
                <a:pathLst>
                  <a:path w="1956" h="3468" extrusionOk="0">
                    <a:moveTo>
                      <a:pt x="740" y="0"/>
                    </a:moveTo>
                    <a:lnTo>
                      <a:pt x="1955" y="3154"/>
                    </a:lnTo>
                    <a:lnTo>
                      <a:pt x="1055" y="3467"/>
                    </a:lnTo>
                    <a:lnTo>
                      <a:pt x="0" y="335"/>
                    </a:lnTo>
                    <a:cubicBezTo>
                      <a:pt x="0" y="335"/>
                      <a:pt x="86" y="508"/>
                      <a:pt x="171" y="477"/>
                    </a:cubicBezTo>
                    <a:cubicBezTo>
                      <a:pt x="256" y="446"/>
                      <a:pt x="248" y="268"/>
                      <a:pt x="248" y="268"/>
                    </a:cubicBezTo>
                    <a:cubicBezTo>
                      <a:pt x="248" y="268"/>
                      <a:pt x="327" y="432"/>
                      <a:pt x="454" y="401"/>
                    </a:cubicBezTo>
                    <a:cubicBezTo>
                      <a:pt x="580" y="370"/>
                      <a:pt x="543" y="172"/>
                      <a:pt x="543" y="172"/>
                    </a:cubicBezTo>
                    <a:cubicBezTo>
                      <a:pt x="543" y="172"/>
                      <a:pt x="644" y="268"/>
                      <a:pt x="741" y="253"/>
                    </a:cubicBezTo>
                    <a:cubicBezTo>
                      <a:pt x="823" y="241"/>
                      <a:pt x="760" y="56"/>
                      <a:pt x="740" y="0"/>
                    </a:cubicBezTo>
                  </a:path>
                </a:pathLst>
              </a:custGeom>
              <a:solidFill>
                <a:schemeClr val="accent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6" name="Google Shape;1836;p105"/>
              <p:cNvSpPr/>
              <p:nvPr/>
            </p:nvSpPr>
            <p:spPr>
              <a:xfrm>
                <a:off x="4685159" y="3158318"/>
                <a:ext cx="325340" cy="280106"/>
              </a:xfrm>
              <a:custGeom>
                <a:avLst/>
                <a:gdLst/>
                <a:ahLst/>
                <a:cxnLst/>
                <a:rect l="l" t="t" r="r" b="b"/>
                <a:pathLst>
                  <a:path w="824" h="712" extrusionOk="0">
                    <a:moveTo>
                      <a:pt x="740" y="203"/>
                    </a:moveTo>
                    <a:cubicBezTo>
                      <a:pt x="760" y="259"/>
                      <a:pt x="823" y="444"/>
                      <a:pt x="741" y="456"/>
                    </a:cubicBezTo>
                    <a:cubicBezTo>
                      <a:pt x="644" y="471"/>
                      <a:pt x="543" y="375"/>
                      <a:pt x="543" y="375"/>
                    </a:cubicBezTo>
                    <a:cubicBezTo>
                      <a:pt x="543" y="375"/>
                      <a:pt x="580" y="573"/>
                      <a:pt x="454" y="604"/>
                    </a:cubicBezTo>
                    <a:cubicBezTo>
                      <a:pt x="327" y="635"/>
                      <a:pt x="248" y="471"/>
                      <a:pt x="248" y="471"/>
                    </a:cubicBezTo>
                    <a:cubicBezTo>
                      <a:pt x="248" y="471"/>
                      <a:pt x="256" y="649"/>
                      <a:pt x="171" y="680"/>
                    </a:cubicBezTo>
                    <a:cubicBezTo>
                      <a:pt x="86" y="711"/>
                      <a:pt x="0" y="538"/>
                      <a:pt x="0" y="538"/>
                    </a:cubicBezTo>
                    <a:lnTo>
                      <a:pt x="16" y="77"/>
                    </a:lnTo>
                    <a:cubicBezTo>
                      <a:pt x="16" y="77"/>
                      <a:pt x="276" y="183"/>
                      <a:pt x="572" y="0"/>
                    </a:cubicBezTo>
                    <a:lnTo>
                      <a:pt x="734" y="188"/>
                    </a:lnTo>
                    <a:cubicBezTo>
                      <a:pt x="734" y="188"/>
                      <a:pt x="736" y="193"/>
                      <a:pt x="740" y="203"/>
                    </a:cubicBez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7" name="Google Shape;1837;p105"/>
              <p:cNvSpPr/>
              <p:nvPr/>
            </p:nvSpPr>
            <p:spPr>
              <a:xfrm>
                <a:off x="4690379" y="3010436"/>
                <a:ext cx="219214" cy="220954"/>
              </a:xfrm>
              <a:custGeom>
                <a:avLst/>
                <a:gdLst/>
                <a:ahLst/>
                <a:cxnLst/>
                <a:rect l="l" t="t" r="r" b="b"/>
                <a:pathLst>
                  <a:path w="557" h="558" extrusionOk="0">
                    <a:moveTo>
                      <a:pt x="234" y="0"/>
                    </a:moveTo>
                    <a:lnTo>
                      <a:pt x="556" y="374"/>
                    </a:lnTo>
                    <a:cubicBezTo>
                      <a:pt x="260" y="557"/>
                      <a:pt x="0" y="451"/>
                      <a:pt x="0" y="451"/>
                    </a:cubicBezTo>
                    <a:lnTo>
                      <a:pt x="15" y="8"/>
                    </a:lnTo>
                    <a:lnTo>
                      <a:pt x="234" y="0"/>
                    </a:lnTo>
                  </a:path>
                </a:pathLst>
              </a:custGeom>
              <a:solidFill>
                <a:schemeClr val="accent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8" name="Google Shape;1838;p105"/>
              <p:cNvSpPr/>
              <p:nvPr/>
            </p:nvSpPr>
            <p:spPr>
              <a:xfrm>
                <a:off x="4770409" y="3332298"/>
                <a:ext cx="417549" cy="1259615"/>
              </a:xfrm>
              <a:custGeom>
                <a:avLst/>
                <a:gdLst/>
                <a:ahLst/>
                <a:cxnLst/>
                <a:rect l="l" t="t" r="r" b="b"/>
                <a:pathLst>
                  <a:path w="1057" h="3193" extrusionOk="0">
                    <a:moveTo>
                      <a:pt x="1025" y="3192"/>
                    </a:moveTo>
                    <a:cubicBezTo>
                      <a:pt x="1013" y="3192"/>
                      <a:pt x="1002" y="3185"/>
                      <a:pt x="999" y="3173"/>
                    </a:cubicBezTo>
                    <a:lnTo>
                      <a:pt x="5" y="40"/>
                    </a:lnTo>
                    <a:cubicBezTo>
                      <a:pt x="0" y="25"/>
                      <a:pt x="8" y="10"/>
                      <a:pt x="23" y="5"/>
                    </a:cubicBezTo>
                    <a:cubicBezTo>
                      <a:pt x="38" y="0"/>
                      <a:pt x="53" y="8"/>
                      <a:pt x="57" y="23"/>
                    </a:cubicBezTo>
                    <a:lnTo>
                      <a:pt x="1051" y="3157"/>
                    </a:lnTo>
                    <a:cubicBezTo>
                      <a:pt x="1056" y="3171"/>
                      <a:pt x="1048" y="3187"/>
                      <a:pt x="1033" y="3191"/>
                    </a:cubicBezTo>
                    <a:cubicBezTo>
                      <a:pt x="1030" y="3192"/>
                      <a:pt x="1028" y="3192"/>
                      <a:pt x="1025" y="3192"/>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39" name="Google Shape;1839;p105"/>
              <p:cNvSpPr/>
              <p:nvPr/>
            </p:nvSpPr>
            <p:spPr>
              <a:xfrm>
                <a:off x="4886974" y="3294022"/>
                <a:ext cx="487143" cy="1233516"/>
              </a:xfrm>
              <a:custGeom>
                <a:avLst/>
                <a:gdLst/>
                <a:ahLst/>
                <a:cxnLst/>
                <a:rect l="l" t="t" r="r" b="b"/>
                <a:pathLst>
                  <a:path w="1235" h="3125" extrusionOk="0">
                    <a:moveTo>
                      <a:pt x="1203" y="3124"/>
                    </a:moveTo>
                    <a:cubicBezTo>
                      <a:pt x="1192" y="3124"/>
                      <a:pt x="1182" y="3117"/>
                      <a:pt x="1177" y="3106"/>
                    </a:cubicBezTo>
                    <a:lnTo>
                      <a:pt x="6" y="41"/>
                    </a:lnTo>
                    <a:cubicBezTo>
                      <a:pt x="0" y="27"/>
                      <a:pt x="7" y="11"/>
                      <a:pt x="22" y="5"/>
                    </a:cubicBezTo>
                    <a:cubicBezTo>
                      <a:pt x="36" y="0"/>
                      <a:pt x="52" y="7"/>
                      <a:pt x="57" y="21"/>
                    </a:cubicBezTo>
                    <a:lnTo>
                      <a:pt x="1229" y="3087"/>
                    </a:lnTo>
                    <a:cubicBezTo>
                      <a:pt x="1234" y="3101"/>
                      <a:pt x="1227" y="3117"/>
                      <a:pt x="1213" y="3122"/>
                    </a:cubicBezTo>
                    <a:cubicBezTo>
                      <a:pt x="1210" y="3123"/>
                      <a:pt x="1206" y="3124"/>
                      <a:pt x="1203" y="3124"/>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0" name="Google Shape;1840;p105"/>
              <p:cNvSpPr/>
              <p:nvPr/>
            </p:nvSpPr>
            <p:spPr>
              <a:xfrm>
                <a:off x="4699077" y="3031314"/>
                <a:ext cx="132224" cy="41755"/>
              </a:xfrm>
              <a:custGeom>
                <a:avLst/>
                <a:gdLst/>
                <a:ahLst/>
                <a:cxnLst/>
                <a:rect l="l" t="t" r="r" b="b"/>
                <a:pathLst>
                  <a:path w="337" h="108" extrusionOk="0">
                    <a:moveTo>
                      <a:pt x="201" y="107"/>
                    </a:moveTo>
                    <a:cubicBezTo>
                      <a:pt x="137" y="107"/>
                      <a:pt x="72" y="90"/>
                      <a:pt x="17" y="55"/>
                    </a:cubicBezTo>
                    <a:cubicBezTo>
                      <a:pt x="4" y="47"/>
                      <a:pt x="0" y="30"/>
                      <a:pt x="8" y="17"/>
                    </a:cubicBezTo>
                    <a:cubicBezTo>
                      <a:pt x="16" y="4"/>
                      <a:pt x="33" y="0"/>
                      <a:pt x="46" y="8"/>
                    </a:cubicBezTo>
                    <a:cubicBezTo>
                      <a:pt x="119" y="54"/>
                      <a:pt x="214" y="64"/>
                      <a:pt x="296" y="36"/>
                    </a:cubicBezTo>
                    <a:cubicBezTo>
                      <a:pt x="310" y="31"/>
                      <a:pt x="326" y="39"/>
                      <a:pt x="331" y="54"/>
                    </a:cubicBezTo>
                    <a:cubicBezTo>
                      <a:pt x="336" y="68"/>
                      <a:pt x="328" y="84"/>
                      <a:pt x="314" y="89"/>
                    </a:cubicBezTo>
                    <a:cubicBezTo>
                      <a:pt x="277" y="101"/>
                      <a:pt x="239" y="107"/>
                      <a:pt x="201" y="10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1" name="Google Shape;1841;p105"/>
              <p:cNvSpPr/>
              <p:nvPr/>
            </p:nvSpPr>
            <p:spPr>
              <a:xfrm>
                <a:off x="7399227" y="2803400"/>
                <a:ext cx="290543" cy="233131"/>
              </a:xfrm>
              <a:custGeom>
                <a:avLst/>
                <a:gdLst/>
                <a:ahLst/>
                <a:cxnLst/>
                <a:rect l="l" t="t" r="r" b="b"/>
                <a:pathLst>
                  <a:path w="738" h="590" extrusionOk="0">
                    <a:moveTo>
                      <a:pt x="737" y="589"/>
                    </a:moveTo>
                    <a:lnTo>
                      <a:pt x="0" y="589"/>
                    </a:lnTo>
                    <a:cubicBezTo>
                      <a:pt x="0" y="589"/>
                      <a:pt x="200" y="430"/>
                      <a:pt x="230" y="0"/>
                    </a:cubicBezTo>
                    <a:lnTo>
                      <a:pt x="266" y="0"/>
                    </a:lnTo>
                    <a:lnTo>
                      <a:pt x="310" y="0"/>
                    </a:lnTo>
                    <a:lnTo>
                      <a:pt x="427" y="0"/>
                    </a:lnTo>
                    <a:lnTo>
                      <a:pt x="486" y="0"/>
                    </a:lnTo>
                    <a:lnTo>
                      <a:pt x="506" y="0"/>
                    </a:lnTo>
                    <a:cubicBezTo>
                      <a:pt x="537" y="430"/>
                      <a:pt x="737" y="589"/>
                      <a:pt x="737" y="589"/>
                    </a:cubicBez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2" name="Google Shape;1842;p105"/>
              <p:cNvSpPr/>
              <p:nvPr/>
            </p:nvSpPr>
            <p:spPr>
              <a:xfrm>
                <a:off x="7360952" y="3140920"/>
                <a:ext cx="367096" cy="1083894"/>
              </a:xfrm>
              <a:custGeom>
                <a:avLst/>
                <a:gdLst/>
                <a:ahLst/>
                <a:cxnLst/>
                <a:rect l="l" t="t" r="r" b="b"/>
                <a:pathLst>
                  <a:path w="932" h="2746" extrusionOk="0">
                    <a:moveTo>
                      <a:pt x="931" y="0"/>
                    </a:moveTo>
                    <a:lnTo>
                      <a:pt x="931" y="2510"/>
                    </a:lnTo>
                    <a:cubicBezTo>
                      <a:pt x="931" y="2640"/>
                      <a:pt x="825" y="2745"/>
                      <a:pt x="696" y="2745"/>
                    </a:cubicBezTo>
                    <a:lnTo>
                      <a:pt x="235" y="2745"/>
                    </a:lnTo>
                    <a:cubicBezTo>
                      <a:pt x="170" y="2745"/>
                      <a:pt x="111" y="2719"/>
                      <a:pt x="69" y="2677"/>
                    </a:cubicBezTo>
                    <a:cubicBezTo>
                      <a:pt x="26" y="2634"/>
                      <a:pt x="0" y="2575"/>
                      <a:pt x="0" y="2510"/>
                    </a:cubicBezTo>
                    <a:lnTo>
                      <a:pt x="0" y="0"/>
                    </a:lnTo>
                    <a:lnTo>
                      <a:pt x="931" y="0"/>
                    </a:lnTo>
                  </a:path>
                </a:pathLst>
              </a:custGeom>
              <a:solidFill>
                <a:schemeClr val="l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3" name="Google Shape;1843;p105"/>
              <p:cNvSpPr/>
              <p:nvPr/>
            </p:nvSpPr>
            <p:spPr>
              <a:xfrm>
                <a:off x="7360952" y="3036533"/>
                <a:ext cx="367096" cy="106127"/>
              </a:xfrm>
              <a:custGeom>
                <a:avLst/>
                <a:gdLst/>
                <a:ahLst/>
                <a:cxnLst/>
                <a:rect l="l" t="t" r="r" b="b"/>
                <a:pathLst>
                  <a:path w="932" h="268" extrusionOk="0">
                    <a:moveTo>
                      <a:pt x="931" y="140"/>
                    </a:moveTo>
                    <a:lnTo>
                      <a:pt x="931" y="267"/>
                    </a:lnTo>
                    <a:lnTo>
                      <a:pt x="0" y="267"/>
                    </a:lnTo>
                    <a:lnTo>
                      <a:pt x="0" y="140"/>
                    </a:lnTo>
                    <a:lnTo>
                      <a:pt x="97" y="140"/>
                    </a:lnTo>
                    <a:lnTo>
                      <a:pt x="97" y="0"/>
                    </a:lnTo>
                    <a:lnTo>
                      <a:pt x="834" y="0"/>
                    </a:lnTo>
                    <a:lnTo>
                      <a:pt x="834" y="140"/>
                    </a:lnTo>
                    <a:lnTo>
                      <a:pt x="931" y="140"/>
                    </a:ln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4" name="Google Shape;1844;p105"/>
              <p:cNvSpPr/>
              <p:nvPr/>
            </p:nvSpPr>
            <p:spPr>
              <a:xfrm>
                <a:off x="7505355" y="2702492"/>
                <a:ext cx="86989" cy="100908"/>
              </a:xfrm>
              <a:custGeom>
                <a:avLst/>
                <a:gdLst/>
                <a:ahLst/>
                <a:cxnLst/>
                <a:rect l="l" t="t" r="r" b="b"/>
                <a:pathLst>
                  <a:path w="221" h="256" extrusionOk="0">
                    <a:moveTo>
                      <a:pt x="220" y="75"/>
                    </a:moveTo>
                    <a:lnTo>
                      <a:pt x="220" y="255"/>
                    </a:lnTo>
                    <a:lnTo>
                      <a:pt x="161" y="255"/>
                    </a:lnTo>
                    <a:lnTo>
                      <a:pt x="44" y="255"/>
                    </a:lnTo>
                    <a:lnTo>
                      <a:pt x="0" y="255"/>
                    </a:lnTo>
                    <a:lnTo>
                      <a:pt x="0" y="0"/>
                    </a:lnTo>
                    <a:lnTo>
                      <a:pt x="220" y="75"/>
                    </a:lnTo>
                  </a:path>
                </a:pathLst>
              </a:custGeom>
              <a:solidFill>
                <a:schemeClr val="l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5" name="Google Shape;1845;p105"/>
              <p:cNvSpPr/>
              <p:nvPr/>
            </p:nvSpPr>
            <p:spPr>
              <a:xfrm>
                <a:off x="7498396" y="2704233"/>
                <a:ext cx="93949" cy="48714"/>
              </a:xfrm>
              <a:custGeom>
                <a:avLst/>
                <a:gdLst/>
                <a:ahLst/>
                <a:cxnLst/>
                <a:rect l="l" t="t" r="r" b="b"/>
                <a:pathLst>
                  <a:path w="239" h="125" extrusionOk="0">
                    <a:moveTo>
                      <a:pt x="198" y="124"/>
                    </a:moveTo>
                    <a:cubicBezTo>
                      <a:pt x="100" y="124"/>
                      <a:pt x="17" y="55"/>
                      <a:pt x="13" y="52"/>
                    </a:cubicBezTo>
                    <a:cubicBezTo>
                      <a:pt x="1" y="42"/>
                      <a:pt x="0" y="25"/>
                      <a:pt x="9" y="13"/>
                    </a:cubicBezTo>
                    <a:cubicBezTo>
                      <a:pt x="19" y="2"/>
                      <a:pt x="36" y="0"/>
                      <a:pt x="48" y="10"/>
                    </a:cubicBezTo>
                    <a:cubicBezTo>
                      <a:pt x="49" y="10"/>
                      <a:pt x="126" y="73"/>
                      <a:pt x="208" y="68"/>
                    </a:cubicBezTo>
                    <a:cubicBezTo>
                      <a:pt x="225" y="67"/>
                      <a:pt x="236" y="79"/>
                      <a:pt x="237" y="94"/>
                    </a:cubicBezTo>
                    <a:cubicBezTo>
                      <a:pt x="238" y="109"/>
                      <a:pt x="227" y="122"/>
                      <a:pt x="211" y="123"/>
                    </a:cubicBezTo>
                    <a:cubicBezTo>
                      <a:pt x="207" y="123"/>
                      <a:pt x="203" y="124"/>
                      <a:pt x="198" y="124"/>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6" name="Google Shape;1846;p105"/>
              <p:cNvSpPr/>
              <p:nvPr/>
            </p:nvSpPr>
            <p:spPr>
              <a:xfrm>
                <a:off x="7430543" y="3167018"/>
                <a:ext cx="200075" cy="956887"/>
              </a:xfrm>
              <a:custGeom>
                <a:avLst/>
                <a:gdLst/>
                <a:ahLst/>
                <a:cxnLst/>
                <a:rect l="l" t="t" r="r" b="b"/>
                <a:pathLst>
                  <a:path w="506" h="2425" extrusionOk="0">
                    <a:moveTo>
                      <a:pt x="266" y="2424"/>
                    </a:moveTo>
                    <a:lnTo>
                      <a:pt x="239" y="2424"/>
                    </a:lnTo>
                    <a:cubicBezTo>
                      <a:pt x="107" y="2424"/>
                      <a:pt x="0" y="2316"/>
                      <a:pt x="0" y="2184"/>
                    </a:cubicBezTo>
                    <a:lnTo>
                      <a:pt x="0" y="240"/>
                    </a:lnTo>
                    <a:cubicBezTo>
                      <a:pt x="0" y="108"/>
                      <a:pt x="107" y="0"/>
                      <a:pt x="239" y="0"/>
                    </a:cubicBezTo>
                    <a:lnTo>
                      <a:pt x="266" y="0"/>
                    </a:lnTo>
                    <a:cubicBezTo>
                      <a:pt x="398" y="0"/>
                      <a:pt x="505" y="108"/>
                      <a:pt x="505" y="240"/>
                    </a:cubicBezTo>
                    <a:lnTo>
                      <a:pt x="505" y="2184"/>
                    </a:lnTo>
                    <a:cubicBezTo>
                      <a:pt x="505" y="2316"/>
                      <a:pt x="398" y="2424"/>
                      <a:pt x="266" y="2424"/>
                    </a:cubicBezTo>
                    <a:close/>
                    <a:moveTo>
                      <a:pt x="239" y="56"/>
                    </a:moveTo>
                    <a:cubicBezTo>
                      <a:pt x="138" y="56"/>
                      <a:pt x="55" y="138"/>
                      <a:pt x="55" y="240"/>
                    </a:cubicBezTo>
                    <a:lnTo>
                      <a:pt x="55" y="2184"/>
                    </a:lnTo>
                    <a:cubicBezTo>
                      <a:pt x="55" y="2286"/>
                      <a:pt x="138" y="2368"/>
                      <a:pt x="239" y="2368"/>
                    </a:cubicBezTo>
                    <a:lnTo>
                      <a:pt x="266" y="2368"/>
                    </a:lnTo>
                    <a:cubicBezTo>
                      <a:pt x="367" y="2368"/>
                      <a:pt x="450" y="2286"/>
                      <a:pt x="450" y="2184"/>
                    </a:cubicBezTo>
                    <a:lnTo>
                      <a:pt x="450" y="240"/>
                    </a:lnTo>
                    <a:cubicBezTo>
                      <a:pt x="450" y="138"/>
                      <a:pt x="367" y="56"/>
                      <a:pt x="266" y="56"/>
                    </a:cubicBezTo>
                    <a:lnTo>
                      <a:pt x="239" y="56"/>
                    </a:lnTo>
                    <a:close/>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7" name="Google Shape;1847;p105"/>
              <p:cNvSpPr/>
              <p:nvPr/>
            </p:nvSpPr>
            <p:spPr>
              <a:xfrm>
                <a:off x="6431905" y="4069970"/>
                <a:ext cx="1779804" cy="499321"/>
              </a:xfrm>
              <a:custGeom>
                <a:avLst/>
                <a:gdLst/>
                <a:ahLst/>
                <a:cxnLst/>
                <a:rect l="l" t="t" r="r" b="b"/>
                <a:pathLst>
                  <a:path w="4512" h="1264" extrusionOk="0">
                    <a:moveTo>
                      <a:pt x="4511" y="1263"/>
                    </a:moveTo>
                    <a:lnTo>
                      <a:pt x="268" y="1263"/>
                    </a:lnTo>
                    <a:cubicBezTo>
                      <a:pt x="268" y="1263"/>
                      <a:pt x="348" y="985"/>
                      <a:pt x="0" y="821"/>
                    </a:cubicBezTo>
                    <a:cubicBezTo>
                      <a:pt x="0" y="821"/>
                      <a:pt x="1" y="821"/>
                      <a:pt x="1" y="820"/>
                    </a:cubicBezTo>
                    <a:cubicBezTo>
                      <a:pt x="60" y="802"/>
                      <a:pt x="2726" y="0"/>
                      <a:pt x="4326" y="689"/>
                    </a:cubicBezTo>
                    <a:cubicBezTo>
                      <a:pt x="4326" y="689"/>
                      <a:pt x="4411" y="817"/>
                      <a:pt x="4467" y="1012"/>
                    </a:cubicBezTo>
                    <a:cubicBezTo>
                      <a:pt x="4488" y="1087"/>
                      <a:pt x="4505" y="1171"/>
                      <a:pt x="4511" y="1263"/>
                    </a:cubicBez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8" name="Google Shape;1848;p105"/>
              <p:cNvSpPr/>
              <p:nvPr/>
            </p:nvSpPr>
            <p:spPr>
              <a:xfrm>
                <a:off x="6431905" y="4022996"/>
                <a:ext cx="1706737" cy="372316"/>
              </a:xfrm>
              <a:custGeom>
                <a:avLst/>
                <a:gdLst/>
                <a:ahLst/>
                <a:cxnLst/>
                <a:rect l="l" t="t" r="r" b="b"/>
                <a:pathLst>
                  <a:path w="4326" h="942" extrusionOk="0">
                    <a:moveTo>
                      <a:pt x="4010" y="342"/>
                    </a:moveTo>
                    <a:lnTo>
                      <a:pt x="4325" y="810"/>
                    </a:lnTo>
                    <a:cubicBezTo>
                      <a:pt x="2725" y="121"/>
                      <a:pt x="59" y="923"/>
                      <a:pt x="0" y="941"/>
                    </a:cubicBezTo>
                    <a:cubicBezTo>
                      <a:pt x="2103" y="0"/>
                      <a:pt x="3388" y="143"/>
                      <a:pt x="4010" y="342"/>
                    </a:cubicBez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49" name="Google Shape;1849;p105"/>
              <p:cNvSpPr/>
              <p:nvPr/>
            </p:nvSpPr>
            <p:spPr>
              <a:xfrm>
                <a:off x="6351875" y="4452725"/>
                <a:ext cx="160060" cy="177459"/>
              </a:xfrm>
              <a:custGeom>
                <a:avLst/>
                <a:gdLst/>
                <a:ahLst/>
                <a:cxnLst/>
                <a:rect l="l" t="t" r="r" b="b"/>
                <a:pathLst>
                  <a:path w="405" h="450" extrusionOk="0">
                    <a:moveTo>
                      <a:pt x="182" y="438"/>
                    </a:moveTo>
                    <a:cubicBezTo>
                      <a:pt x="141" y="434"/>
                      <a:pt x="48" y="410"/>
                      <a:pt x="27" y="274"/>
                    </a:cubicBezTo>
                    <a:cubicBezTo>
                      <a:pt x="0" y="97"/>
                      <a:pt x="202" y="1"/>
                      <a:pt x="202" y="1"/>
                    </a:cubicBezTo>
                    <a:lnTo>
                      <a:pt x="203" y="0"/>
                    </a:lnTo>
                    <a:cubicBezTo>
                      <a:pt x="214" y="5"/>
                      <a:pt x="404" y="101"/>
                      <a:pt x="377" y="272"/>
                    </a:cubicBezTo>
                    <a:cubicBezTo>
                      <a:pt x="351" y="449"/>
                      <a:pt x="202" y="437"/>
                      <a:pt x="202" y="437"/>
                    </a:cubicBezTo>
                    <a:lnTo>
                      <a:pt x="182" y="438"/>
                    </a:lnTo>
                  </a:path>
                </a:pathLst>
              </a:custGeom>
              <a:solidFill>
                <a:schemeClr val="lt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0" name="Google Shape;1850;p105"/>
              <p:cNvSpPr/>
              <p:nvPr/>
            </p:nvSpPr>
            <p:spPr>
              <a:xfrm>
                <a:off x="6431905" y="3556732"/>
                <a:ext cx="1762403" cy="836839"/>
              </a:xfrm>
              <a:custGeom>
                <a:avLst/>
                <a:gdLst/>
                <a:ahLst/>
                <a:cxnLst/>
                <a:rect l="l" t="t" r="r" b="b"/>
                <a:pathLst>
                  <a:path w="4468" h="2123" extrusionOk="0">
                    <a:moveTo>
                      <a:pt x="1" y="2121"/>
                    </a:moveTo>
                    <a:cubicBezTo>
                      <a:pt x="1" y="2122"/>
                      <a:pt x="0" y="2122"/>
                      <a:pt x="0" y="2122"/>
                    </a:cubicBezTo>
                    <a:lnTo>
                      <a:pt x="0" y="1765"/>
                    </a:lnTo>
                    <a:lnTo>
                      <a:pt x="0" y="1764"/>
                    </a:lnTo>
                    <a:cubicBezTo>
                      <a:pt x="0" y="1764"/>
                      <a:pt x="2264" y="0"/>
                      <a:pt x="3771" y="955"/>
                    </a:cubicBezTo>
                    <a:lnTo>
                      <a:pt x="4467" y="1736"/>
                    </a:lnTo>
                    <a:cubicBezTo>
                      <a:pt x="4467" y="1736"/>
                      <a:pt x="4321" y="1623"/>
                      <a:pt x="4011" y="1522"/>
                    </a:cubicBezTo>
                    <a:cubicBezTo>
                      <a:pt x="3389" y="1323"/>
                      <a:pt x="2104" y="1180"/>
                      <a:pt x="1" y="2121"/>
                    </a:cubicBez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1" name="Google Shape;1851;p105"/>
              <p:cNvSpPr/>
              <p:nvPr/>
            </p:nvSpPr>
            <p:spPr>
              <a:xfrm>
                <a:off x="4669502" y="3556732"/>
                <a:ext cx="1762410" cy="836839"/>
              </a:xfrm>
              <a:custGeom>
                <a:avLst/>
                <a:gdLst/>
                <a:ahLst/>
                <a:cxnLst/>
                <a:rect l="l" t="t" r="r" b="b"/>
                <a:pathLst>
                  <a:path w="4467" h="2123" extrusionOk="0">
                    <a:moveTo>
                      <a:pt x="4466" y="2122"/>
                    </a:moveTo>
                    <a:cubicBezTo>
                      <a:pt x="4466" y="2122"/>
                      <a:pt x="4466" y="2122"/>
                      <a:pt x="4465" y="2122"/>
                    </a:cubicBezTo>
                    <a:cubicBezTo>
                      <a:pt x="2362" y="1180"/>
                      <a:pt x="1077" y="1323"/>
                      <a:pt x="455" y="1523"/>
                    </a:cubicBezTo>
                    <a:cubicBezTo>
                      <a:pt x="145" y="1623"/>
                      <a:pt x="0" y="1736"/>
                      <a:pt x="0" y="1736"/>
                    </a:cubicBezTo>
                    <a:lnTo>
                      <a:pt x="695" y="955"/>
                    </a:lnTo>
                    <a:cubicBezTo>
                      <a:pt x="2202" y="0"/>
                      <a:pt x="4466" y="1764"/>
                      <a:pt x="4466" y="1764"/>
                    </a:cubicBezTo>
                    <a:lnTo>
                      <a:pt x="4466" y="2121"/>
                    </a:lnTo>
                    <a:lnTo>
                      <a:pt x="4466" y="2122"/>
                    </a:ln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2" name="Google Shape;1852;p105"/>
              <p:cNvSpPr/>
              <p:nvPr/>
            </p:nvSpPr>
            <p:spPr>
              <a:xfrm>
                <a:off x="4652104" y="4071710"/>
                <a:ext cx="1779804" cy="497581"/>
              </a:xfrm>
              <a:custGeom>
                <a:avLst/>
                <a:gdLst/>
                <a:ahLst/>
                <a:cxnLst/>
                <a:rect l="l" t="t" r="r" b="b"/>
                <a:pathLst>
                  <a:path w="4512" h="1263" extrusionOk="0">
                    <a:moveTo>
                      <a:pt x="4510" y="820"/>
                    </a:moveTo>
                    <a:cubicBezTo>
                      <a:pt x="4511" y="820"/>
                      <a:pt x="4511" y="820"/>
                      <a:pt x="4511" y="820"/>
                    </a:cubicBezTo>
                    <a:cubicBezTo>
                      <a:pt x="4163" y="985"/>
                      <a:pt x="4243" y="1262"/>
                      <a:pt x="4243" y="1262"/>
                    </a:cubicBezTo>
                    <a:lnTo>
                      <a:pt x="0" y="1262"/>
                    </a:lnTo>
                    <a:cubicBezTo>
                      <a:pt x="6" y="1171"/>
                      <a:pt x="23" y="1087"/>
                      <a:pt x="44" y="1012"/>
                    </a:cubicBezTo>
                    <a:lnTo>
                      <a:pt x="45" y="1012"/>
                    </a:lnTo>
                    <a:cubicBezTo>
                      <a:pt x="100" y="816"/>
                      <a:pt x="185" y="688"/>
                      <a:pt x="185" y="688"/>
                    </a:cubicBezTo>
                    <a:cubicBezTo>
                      <a:pt x="1785" y="0"/>
                      <a:pt x="4452" y="802"/>
                      <a:pt x="4510" y="820"/>
                    </a:cubicBez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3" name="Google Shape;1853;p105"/>
              <p:cNvSpPr/>
              <p:nvPr/>
            </p:nvSpPr>
            <p:spPr>
              <a:xfrm>
                <a:off x="4725175" y="4022996"/>
                <a:ext cx="1706737" cy="372315"/>
              </a:xfrm>
              <a:custGeom>
                <a:avLst/>
                <a:gdLst/>
                <a:ahLst/>
                <a:cxnLst/>
                <a:rect l="l" t="t" r="r" b="b"/>
                <a:pathLst>
                  <a:path w="4326" h="943" extrusionOk="0">
                    <a:moveTo>
                      <a:pt x="315" y="343"/>
                    </a:moveTo>
                    <a:cubicBezTo>
                      <a:pt x="937" y="143"/>
                      <a:pt x="2222" y="0"/>
                      <a:pt x="4325" y="942"/>
                    </a:cubicBezTo>
                    <a:cubicBezTo>
                      <a:pt x="4267" y="924"/>
                      <a:pt x="1600" y="122"/>
                      <a:pt x="0" y="810"/>
                    </a:cubicBezTo>
                    <a:lnTo>
                      <a:pt x="315" y="343"/>
                    </a:lnTo>
                  </a:path>
                </a:pathLst>
              </a:custGeom>
              <a:solidFill>
                <a:schemeClr val="dk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4" name="Google Shape;1854;p105"/>
              <p:cNvSpPr/>
              <p:nvPr/>
            </p:nvSpPr>
            <p:spPr>
              <a:xfrm>
                <a:off x="4516400" y="4393572"/>
                <a:ext cx="3830996" cy="294025"/>
              </a:xfrm>
              <a:custGeom>
                <a:avLst/>
                <a:gdLst/>
                <a:ahLst/>
                <a:cxnLst/>
                <a:rect l="l" t="t" r="r" b="b"/>
                <a:pathLst>
                  <a:path w="9712" h="745" extrusionOk="0">
                    <a:moveTo>
                      <a:pt x="4855" y="147"/>
                    </a:moveTo>
                    <a:cubicBezTo>
                      <a:pt x="4855" y="147"/>
                      <a:pt x="4653" y="243"/>
                      <a:pt x="4680" y="420"/>
                    </a:cubicBezTo>
                    <a:cubicBezTo>
                      <a:pt x="4701" y="556"/>
                      <a:pt x="4794" y="580"/>
                      <a:pt x="4835" y="584"/>
                    </a:cubicBezTo>
                    <a:lnTo>
                      <a:pt x="4855" y="583"/>
                    </a:lnTo>
                    <a:cubicBezTo>
                      <a:pt x="4855" y="583"/>
                      <a:pt x="5004" y="595"/>
                      <a:pt x="5030" y="418"/>
                    </a:cubicBezTo>
                    <a:cubicBezTo>
                      <a:pt x="5057" y="247"/>
                      <a:pt x="4867" y="151"/>
                      <a:pt x="4856" y="146"/>
                    </a:cubicBezTo>
                    <a:lnTo>
                      <a:pt x="4855" y="147"/>
                    </a:lnTo>
                    <a:close/>
                    <a:moveTo>
                      <a:pt x="4855" y="1"/>
                    </a:moveTo>
                    <a:lnTo>
                      <a:pt x="4855" y="0"/>
                    </a:lnTo>
                    <a:cubicBezTo>
                      <a:pt x="5203" y="164"/>
                      <a:pt x="5123" y="442"/>
                      <a:pt x="5123" y="442"/>
                    </a:cubicBezTo>
                    <a:lnTo>
                      <a:pt x="9366" y="442"/>
                    </a:lnTo>
                    <a:cubicBezTo>
                      <a:pt x="9360" y="350"/>
                      <a:pt x="9343" y="266"/>
                      <a:pt x="9322" y="191"/>
                    </a:cubicBezTo>
                    <a:lnTo>
                      <a:pt x="9711" y="639"/>
                    </a:lnTo>
                    <a:lnTo>
                      <a:pt x="5097" y="639"/>
                    </a:lnTo>
                    <a:cubicBezTo>
                      <a:pt x="5097" y="639"/>
                      <a:pt x="4986" y="743"/>
                      <a:pt x="4855" y="743"/>
                    </a:cubicBezTo>
                    <a:lnTo>
                      <a:pt x="4855" y="744"/>
                    </a:lnTo>
                    <a:cubicBezTo>
                      <a:pt x="4724" y="744"/>
                      <a:pt x="4613" y="641"/>
                      <a:pt x="4613" y="641"/>
                    </a:cubicBezTo>
                    <a:lnTo>
                      <a:pt x="0" y="641"/>
                    </a:lnTo>
                    <a:lnTo>
                      <a:pt x="388" y="193"/>
                    </a:lnTo>
                    <a:cubicBezTo>
                      <a:pt x="367" y="268"/>
                      <a:pt x="350" y="352"/>
                      <a:pt x="344" y="443"/>
                    </a:cubicBezTo>
                    <a:lnTo>
                      <a:pt x="4587" y="443"/>
                    </a:lnTo>
                    <a:cubicBezTo>
                      <a:pt x="4587" y="443"/>
                      <a:pt x="4507" y="166"/>
                      <a:pt x="4855" y="1"/>
                    </a:cubicBezTo>
                    <a:close/>
                  </a:path>
                </a:pathLst>
              </a:custGeom>
              <a:solidFill>
                <a:schemeClr val="accen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5" name="Google Shape;1855;p105"/>
              <p:cNvSpPr/>
              <p:nvPr/>
            </p:nvSpPr>
            <p:spPr>
              <a:xfrm>
                <a:off x="4836521" y="3915129"/>
                <a:ext cx="1607557" cy="490621"/>
              </a:xfrm>
              <a:custGeom>
                <a:avLst/>
                <a:gdLst/>
                <a:ahLst/>
                <a:cxnLst/>
                <a:rect l="l" t="t" r="r" b="b"/>
                <a:pathLst>
                  <a:path w="4075" h="1243" extrusionOk="0">
                    <a:moveTo>
                      <a:pt x="4042" y="1242"/>
                    </a:moveTo>
                    <a:cubicBezTo>
                      <a:pt x="4038" y="1242"/>
                      <a:pt x="4034" y="1241"/>
                      <a:pt x="4030" y="1239"/>
                    </a:cubicBezTo>
                    <a:cubicBezTo>
                      <a:pt x="1721" y="59"/>
                      <a:pt x="57" y="637"/>
                      <a:pt x="41" y="643"/>
                    </a:cubicBezTo>
                    <a:cubicBezTo>
                      <a:pt x="27" y="648"/>
                      <a:pt x="11" y="641"/>
                      <a:pt x="5" y="626"/>
                    </a:cubicBezTo>
                    <a:cubicBezTo>
                      <a:pt x="0" y="612"/>
                      <a:pt x="8" y="596"/>
                      <a:pt x="22" y="591"/>
                    </a:cubicBezTo>
                    <a:cubicBezTo>
                      <a:pt x="39" y="585"/>
                      <a:pt x="1725" y="0"/>
                      <a:pt x="4055" y="1190"/>
                    </a:cubicBezTo>
                    <a:cubicBezTo>
                      <a:pt x="4068" y="1197"/>
                      <a:pt x="4074" y="1214"/>
                      <a:pt x="4067" y="1227"/>
                    </a:cubicBezTo>
                    <a:cubicBezTo>
                      <a:pt x="4062" y="1237"/>
                      <a:pt x="4052" y="1242"/>
                      <a:pt x="4042" y="1242"/>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6" name="Google Shape;1856;p105"/>
              <p:cNvSpPr/>
              <p:nvPr/>
            </p:nvSpPr>
            <p:spPr>
              <a:xfrm>
                <a:off x="4712996" y="4071710"/>
                <a:ext cx="1731087" cy="334041"/>
              </a:xfrm>
              <a:custGeom>
                <a:avLst/>
                <a:gdLst/>
                <a:ahLst/>
                <a:cxnLst/>
                <a:rect l="l" t="t" r="r" b="b"/>
                <a:pathLst>
                  <a:path w="4389" h="845" extrusionOk="0">
                    <a:moveTo>
                      <a:pt x="4357" y="844"/>
                    </a:moveTo>
                    <a:cubicBezTo>
                      <a:pt x="4355" y="844"/>
                      <a:pt x="4352" y="844"/>
                      <a:pt x="4350" y="843"/>
                    </a:cubicBezTo>
                    <a:cubicBezTo>
                      <a:pt x="1657" y="59"/>
                      <a:pt x="58" y="705"/>
                      <a:pt x="42" y="712"/>
                    </a:cubicBezTo>
                    <a:cubicBezTo>
                      <a:pt x="28" y="717"/>
                      <a:pt x="12" y="711"/>
                      <a:pt x="6" y="697"/>
                    </a:cubicBezTo>
                    <a:cubicBezTo>
                      <a:pt x="0" y="683"/>
                      <a:pt x="6" y="667"/>
                      <a:pt x="21" y="661"/>
                    </a:cubicBezTo>
                    <a:cubicBezTo>
                      <a:pt x="36" y="654"/>
                      <a:pt x="1654" y="0"/>
                      <a:pt x="4365" y="790"/>
                    </a:cubicBezTo>
                    <a:cubicBezTo>
                      <a:pt x="4380" y="794"/>
                      <a:pt x="4388" y="810"/>
                      <a:pt x="4384" y="824"/>
                    </a:cubicBezTo>
                    <a:cubicBezTo>
                      <a:pt x="4380" y="836"/>
                      <a:pt x="4369" y="844"/>
                      <a:pt x="4357" y="844"/>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7" name="Google Shape;1857;p105"/>
              <p:cNvSpPr/>
              <p:nvPr/>
            </p:nvSpPr>
            <p:spPr>
              <a:xfrm>
                <a:off x="4672981" y="4317021"/>
                <a:ext cx="1685846" cy="158321"/>
              </a:xfrm>
              <a:custGeom>
                <a:avLst/>
                <a:gdLst/>
                <a:ahLst/>
                <a:cxnLst/>
                <a:rect l="l" t="t" r="r" b="b"/>
                <a:pathLst>
                  <a:path w="4275" h="401" extrusionOk="0">
                    <a:moveTo>
                      <a:pt x="4243" y="400"/>
                    </a:moveTo>
                    <a:cubicBezTo>
                      <a:pt x="4240" y="400"/>
                      <a:pt x="4237" y="400"/>
                      <a:pt x="4234" y="399"/>
                    </a:cubicBezTo>
                    <a:cubicBezTo>
                      <a:pt x="4225" y="396"/>
                      <a:pt x="3302" y="97"/>
                      <a:pt x="2333" y="77"/>
                    </a:cubicBezTo>
                    <a:cubicBezTo>
                      <a:pt x="1364" y="56"/>
                      <a:pt x="48" y="301"/>
                      <a:pt x="35" y="304"/>
                    </a:cubicBezTo>
                    <a:cubicBezTo>
                      <a:pt x="20" y="306"/>
                      <a:pt x="6" y="297"/>
                      <a:pt x="3" y="282"/>
                    </a:cubicBezTo>
                    <a:cubicBezTo>
                      <a:pt x="0" y="267"/>
                      <a:pt x="10" y="252"/>
                      <a:pt x="25" y="249"/>
                    </a:cubicBezTo>
                    <a:cubicBezTo>
                      <a:pt x="38" y="247"/>
                      <a:pt x="1358" y="0"/>
                      <a:pt x="2334" y="21"/>
                    </a:cubicBezTo>
                    <a:cubicBezTo>
                      <a:pt x="3311" y="42"/>
                      <a:pt x="4242" y="343"/>
                      <a:pt x="4252" y="346"/>
                    </a:cubicBezTo>
                    <a:cubicBezTo>
                      <a:pt x="4266" y="351"/>
                      <a:pt x="4274" y="367"/>
                      <a:pt x="4269" y="381"/>
                    </a:cubicBezTo>
                    <a:cubicBezTo>
                      <a:pt x="4265" y="393"/>
                      <a:pt x="4255" y="400"/>
                      <a:pt x="4243" y="40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8" name="Google Shape;1858;p105"/>
              <p:cNvSpPr/>
              <p:nvPr/>
            </p:nvSpPr>
            <p:spPr>
              <a:xfrm>
                <a:off x="4639925" y="4431847"/>
                <a:ext cx="1694549" cy="120045"/>
              </a:xfrm>
              <a:custGeom>
                <a:avLst/>
                <a:gdLst/>
                <a:ahLst/>
                <a:cxnLst/>
                <a:rect l="l" t="t" r="r" b="b"/>
                <a:pathLst>
                  <a:path w="4295" h="306" extrusionOk="0">
                    <a:moveTo>
                      <a:pt x="4264" y="305"/>
                    </a:moveTo>
                    <a:cubicBezTo>
                      <a:pt x="4262" y="305"/>
                      <a:pt x="4261" y="304"/>
                      <a:pt x="4259" y="304"/>
                    </a:cubicBezTo>
                    <a:cubicBezTo>
                      <a:pt x="4247" y="302"/>
                      <a:pt x="3043" y="56"/>
                      <a:pt x="2309" y="109"/>
                    </a:cubicBezTo>
                    <a:cubicBezTo>
                      <a:pt x="1571" y="162"/>
                      <a:pt x="47" y="296"/>
                      <a:pt x="32" y="297"/>
                    </a:cubicBezTo>
                    <a:cubicBezTo>
                      <a:pt x="16" y="299"/>
                      <a:pt x="3" y="288"/>
                      <a:pt x="2" y="272"/>
                    </a:cubicBezTo>
                    <a:cubicBezTo>
                      <a:pt x="0" y="257"/>
                      <a:pt x="12" y="244"/>
                      <a:pt x="27" y="242"/>
                    </a:cubicBezTo>
                    <a:cubicBezTo>
                      <a:pt x="42" y="241"/>
                      <a:pt x="1567" y="107"/>
                      <a:pt x="2305" y="54"/>
                    </a:cubicBezTo>
                    <a:cubicBezTo>
                      <a:pt x="3047" y="0"/>
                      <a:pt x="4258" y="248"/>
                      <a:pt x="4270" y="250"/>
                    </a:cubicBezTo>
                    <a:cubicBezTo>
                      <a:pt x="4285" y="253"/>
                      <a:pt x="4294" y="268"/>
                      <a:pt x="4291" y="283"/>
                    </a:cubicBezTo>
                    <a:cubicBezTo>
                      <a:pt x="4289" y="296"/>
                      <a:pt x="4277" y="305"/>
                      <a:pt x="4264" y="305"/>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59" name="Google Shape;1859;p105"/>
              <p:cNvSpPr/>
              <p:nvPr/>
            </p:nvSpPr>
            <p:spPr>
              <a:xfrm>
                <a:off x="4561635" y="4558853"/>
                <a:ext cx="1776320" cy="78290"/>
              </a:xfrm>
              <a:custGeom>
                <a:avLst/>
                <a:gdLst/>
                <a:ahLst/>
                <a:cxnLst/>
                <a:rect l="l" t="t" r="r" b="b"/>
                <a:pathLst>
                  <a:path w="4501" h="197" extrusionOk="0">
                    <a:moveTo>
                      <a:pt x="4463" y="196"/>
                    </a:moveTo>
                    <a:lnTo>
                      <a:pt x="28" y="196"/>
                    </a:lnTo>
                    <a:cubicBezTo>
                      <a:pt x="13" y="196"/>
                      <a:pt x="0" y="183"/>
                      <a:pt x="0" y="168"/>
                    </a:cubicBezTo>
                    <a:cubicBezTo>
                      <a:pt x="0" y="153"/>
                      <a:pt x="13" y="140"/>
                      <a:pt x="28" y="140"/>
                    </a:cubicBezTo>
                    <a:lnTo>
                      <a:pt x="4437" y="140"/>
                    </a:lnTo>
                    <a:lnTo>
                      <a:pt x="4444" y="26"/>
                    </a:lnTo>
                    <a:cubicBezTo>
                      <a:pt x="4445" y="11"/>
                      <a:pt x="4456" y="0"/>
                      <a:pt x="4473" y="0"/>
                    </a:cubicBezTo>
                    <a:cubicBezTo>
                      <a:pt x="4488" y="1"/>
                      <a:pt x="4500" y="14"/>
                      <a:pt x="4499" y="29"/>
                    </a:cubicBezTo>
                    <a:lnTo>
                      <a:pt x="4491" y="170"/>
                    </a:lnTo>
                    <a:cubicBezTo>
                      <a:pt x="4490" y="184"/>
                      <a:pt x="4478" y="196"/>
                      <a:pt x="4463" y="196"/>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0" name="Google Shape;1860;p105"/>
              <p:cNvSpPr/>
              <p:nvPr/>
            </p:nvSpPr>
            <p:spPr>
              <a:xfrm>
                <a:off x="6419728" y="3916868"/>
                <a:ext cx="1607570" cy="490621"/>
              </a:xfrm>
              <a:custGeom>
                <a:avLst/>
                <a:gdLst/>
                <a:ahLst/>
                <a:cxnLst/>
                <a:rect l="l" t="t" r="r" b="b"/>
                <a:pathLst>
                  <a:path w="4074" h="1243" extrusionOk="0">
                    <a:moveTo>
                      <a:pt x="31" y="1242"/>
                    </a:moveTo>
                    <a:cubicBezTo>
                      <a:pt x="21" y="1242"/>
                      <a:pt x="12" y="1237"/>
                      <a:pt x="7" y="1227"/>
                    </a:cubicBezTo>
                    <a:cubicBezTo>
                      <a:pt x="0" y="1214"/>
                      <a:pt x="5" y="1197"/>
                      <a:pt x="19" y="1190"/>
                    </a:cubicBezTo>
                    <a:cubicBezTo>
                      <a:pt x="2349" y="0"/>
                      <a:pt x="4035" y="585"/>
                      <a:pt x="4051" y="591"/>
                    </a:cubicBezTo>
                    <a:cubicBezTo>
                      <a:pt x="4066" y="596"/>
                      <a:pt x="4073" y="612"/>
                      <a:pt x="4068" y="626"/>
                    </a:cubicBezTo>
                    <a:cubicBezTo>
                      <a:pt x="4063" y="641"/>
                      <a:pt x="4047" y="648"/>
                      <a:pt x="4033" y="643"/>
                    </a:cubicBezTo>
                    <a:cubicBezTo>
                      <a:pt x="4016" y="637"/>
                      <a:pt x="2351" y="60"/>
                      <a:pt x="44" y="1239"/>
                    </a:cubicBezTo>
                    <a:cubicBezTo>
                      <a:pt x="40" y="1241"/>
                      <a:pt x="36" y="1242"/>
                      <a:pt x="31" y="1242"/>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1" name="Google Shape;1861;p105"/>
              <p:cNvSpPr/>
              <p:nvPr/>
            </p:nvSpPr>
            <p:spPr>
              <a:xfrm>
                <a:off x="6419728" y="4073450"/>
                <a:ext cx="1731087" cy="332300"/>
              </a:xfrm>
              <a:custGeom>
                <a:avLst/>
                <a:gdLst/>
                <a:ahLst/>
                <a:cxnLst/>
                <a:rect l="l" t="t" r="r" b="b"/>
                <a:pathLst>
                  <a:path w="4389" h="844" extrusionOk="0">
                    <a:moveTo>
                      <a:pt x="30" y="843"/>
                    </a:moveTo>
                    <a:cubicBezTo>
                      <a:pt x="18" y="843"/>
                      <a:pt x="7" y="835"/>
                      <a:pt x="4" y="823"/>
                    </a:cubicBezTo>
                    <a:cubicBezTo>
                      <a:pt x="0" y="809"/>
                      <a:pt x="8" y="793"/>
                      <a:pt x="23" y="789"/>
                    </a:cubicBezTo>
                    <a:cubicBezTo>
                      <a:pt x="2733" y="0"/>
                      <a:pt x="4351" y="653"/>
                      <a:pt x="4367" y="660"/>
                    </a:cubicBezTo>
                    <a:cubicBezTo>
                      <a:pt x="4381" y="666"/>
                      <a:pt x="4388" y="682"/>
                      <a:pt x="4382" y="696"/>
                    </a:cubicBezTo>
                    <a:cubicBezTo>
                      <a:pt x="4376" y="710"/>
                      <a:pt x="4360" y="716"/>
                      <a:pt x="4346" y="711"/>
                    </a:cubicBezTo>
                    <a:cubicBezTo>
                      <a:pt x="4330" y="704"/>
                      <a:pt x="2728" y="58"/>
                      <a:pt x="38" y="842"/>
                    </a:cubicBezTo>
                    <a:cubicBezTo>
                      <a:pt x="35" y="843"/>
                      <a:pt x="33" y="843"/>
                      <a:pt x="30" y="843"/>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2" name="Google Shape;1862;p105"/>
              <p:cNvSpPr/>
              <p:nvPr/>
            </p:nvSpPr>
            <p:spPr>
              <a:xfrm>
                <a:off x="6504977" y="4318761"/>
                <a:ext cx="1685858" cy="158321"/>
              </a:xfrm>
              <a:custGeom>
                <a:avLst/>
                <a:gdLst/>
                <a:ahLst/>
                <a:cxnLst/>
                <a:rect l="l" t="t" r="r" b="b"/>
                <a:pathLst>
                  <a:path w="4274" h="401" extrusionOk="0">
                    <a:moveTo>
                      <a:pt x="31" y="400"/>
                    </a:moveTo>
                    <a:cubicBezTo>
                      <a:pt x="19" y="400"/>
                      <a:pt x="8" y="393"/>
                      <a:pt x="4" y="381"/>
                    </a:cubicBezTo>
                    <a:cubicBezTo>
                      <a:pt x="0" y="367"/>
                      <a:pt x="8" y="351"/>
                      <a:pt x="22" y="346"/>
                    </a:cubicBezTo>
                    <a:cubicBezTo>
                      <a:pt x="31" y="343"/>
                      <a:pt x="962" y="42"/>
                      <a:pt x="1940" y="21"/>
                    </a:cubicBezTo>
                    <a:cubicBezTo>
                      <a:pt x="2916" y="0"/>
                      <a:pt x="4235" y="247"/>
                      <a:pt x="4248" y="249"/>
                    </a:cubicBezTo>
                    <a:cubicBezTo>
                      <a:pt x="4263" y="252"/>
                      <a:pt x="4273" y="267"/>
                      <a:pt x="4270" y="282"/>
                    </a:cubicBezTo>
                    <a:cubicBezTo>
                      <a:pt x="4268" y="297"/>
                      <a:pt x="4253" y="306"/>
                      <a:pt x="4238" y="304"/>
                    </a:cubicBezTo>
                    <a:cubicBezTo>
                      <a:pt x="4225" y="301"/>
                      <a:pt x="2910" y="56"/>
                      <a:pt x="1941" y="77"/>
                    </a:cubicBezTo>
                    <a:cubicBezTo>
                      <a:pt x="972" y="97"/>
                      <a:pt x="48" y="396"/>
                      <a:pt x="39" y="399"/>
                    </a:cubicBezTo>
                    <a:cubicBezTo>
                      <a:pt x="36" y="400"/>
                      <a:pt x="33" y="400"/>
                      <a:pt x="31" y="40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3" name="Google Shape;1863;p105"/>
              <p:cNvSpPr/>
              <p:nvPr/>
            </p:nvSpPr>
            <p:spPr>
              <a:xfrm>
                <a:off x="6529334" y="4433588"/>
                <a:ext cx="1694549" cy="120045"/>
              </a:xfrm>
              <a:custGeom>
                <a:avLst/>
                <a:gdLst/>
                <a:ahLst/>
                <a:cxnLst/>
                <a:rect l="l" t="t" r="r" b="b"/>
                <a:pathLst>
                  <a:path w="4295" h="306" extrusionOk="0">
                    <a:moveTo>
                      <a:pt x="30" y="305"/>
                    </a:moveTo>
                    <a:cubicBezTo>
                      <a:pt x="17" y="305"/>
                      <a:pt x="6" y="296"/>
                      <a:pt x="3" y="283"/>
                    </a:cubicBezTo>
                    <a:cubicBezTo>
                      <a:pt x="0" y="268"/>
                      <a:pt x="10" y="253"/>
                      <a:pt x="25" y="250"/>
                    </a:cubicBezTo>
                    <a:cubicBezTo>
                      <a:pt x="37" y="248"/>
                      <a:pt x="1247" y="0"/>
                      <a:pt x="1989" y="54"/>
                    </a:cubicBezTo>
                    <a:cubicBezTo>
                      <a:pt x="2728" y="107"/>
                      <a:pt x="4252" y="241"/>
                      <a:pt x="4268" y="242"/>
                    </a:cubicBezTo>
                    <a:cubicBezTo>
                      <a:pt x="4283" y="244"/>
                      <a:pt x="4294" y="257"/>
                      <a:pt x="4293" y="272"/>
                    </a:cubicBezTo>
                    <a:cubicBezTo>
                      <a:pt x="4291" y="288"/>
                      <a:pt x="4278" y="299"/>
                      <a:pt x="4263" y="297"/>
                    </a:cubicBezTo>
                    <a:cubicBezTo>
                      <a:pt x="4248" y="296"/>
                      <a:pt x="2723" y="162"/>
                      <a:pt x="1985" y="109"/>
                    </a:cubicBezTo>
                    <a:cubicBezTo>
                      <a:pt x="1251" y="56"/>
                      <a:pt x="48" y="302"/>
                      <a:pt x="36" y="304"/>
                    </a:cubicBezTo>
                    <a:cubicBezTo>
                      <a:pt x="34" y="304"/>
                      <a:pt x="32" y="305"/>
                      <a:pt x="30" y="305"/>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4" name="Google Shape;1864;p105"/>
              <p:cNvSpPr/>
              <p:nvPr/>
            </p:nvSpPr>
            <p:spPr>
              <a:xfrm>
                <a:off x="6527594" y="4558853"/>
                <a:ext cx="1774575" cy="78290"/>
              </a:xfrm>
              <a:custGeom>
                <a:avLst/>
                <a:gdLst/>
                <a:ahLst/>
                <a:cxnLst/>
                <a:rect l="l" t="t" r="r" b="b"/>
                <a:pathLst>
                  <a:path w="4500" h="198" extrusionOk="0">
                    <a:moveTo>
                      <a:pt x="4472" y="197"/>
                    </a:moveTo>
                    <a:lnTo>
                      <a:pt x="36" y="197"/>
                    </a:lnTo>
                    <a:cubicBezTo>
                      <a:pt x="22" y="197"/>
                      <a:pt x="9" y="185"/>
                      <a:pt x="9" y="171"/>
                    </a:cubicBezTo>
                    <a:lnTo>
                      <a:pt x="1" y="30"/>
                    </a:lnTo>
                    <a:cubicBezTo>
                      <a:pt x="0" y="15"/>
                      <a:pt x="12" y="2"/>
                      <a:pt x="27" y="1"/>
                    </a:cubicBezTo>
                    <a:cubicBezTo>
                      <a:pt x="43" y="0"/>
                      <a:pt x="55" y="12"/>
                      <a:pt x="56" y="27"/>
                    </a:cubicBezTo>
                    <a:lnTo>
                      <a:pt x="62" y="141"/>
                    </a:lnTo>
                    <a:lnTo>
                      <a:pt x="4472" y="141"/>
                    </a:lnTo>
                    <a:cubicBezTo>
                      <a:pt x="4487" y="141"/>
                      <a:pt x="4499" y="154"/>
                      <a:pt x="4499" y="169"/>
                    </a:cubicBezTo>
                    <a:cubicBezTo>
                      <a:pt x="4499" y="184"/>
                      <a:pt x="4487" y="197"/>
                      <a:pt x="4472" y="19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5" name="Google Shape;1865;p105"/>
              <p:cNvSpPr/>
              <p:nvPr/>
            </p:nvSpPr>
            <p:spPr>
              <a:xfrm>
                <a:off x="6421467" y="4242210"/>
                <a:ext cx="22617" cy="163541"/>
              </a:xfrm>
              <a:custGeom>
                <a:avLst/>
                <a:gdLst/>
                <a:ahLst/>
                <a:cxnLst/>
                <a:rect l="l" t="t" r="r" b="b"/>
                <a:pathLst>
                  <a:path w="56" h="413" extrusionOk="0">
                    <a:moveTo>
                      <a:pt x="27" y="412"/>
                    </a:moveTo>
                    <a:cubicBezTo>
                      <a:pt x="12" y="412"/>
                      <a:pt x="0" y="400"/>
                      <a:pt x="0" y="385"/>
                    </a:cubicBezTo>
                    <a:lnTo>
                      <a:pt x="0" y="27"/>
                    </a:lnTo>
                    <a:cubicBezTo>
                      <a:pt x="0" y="12"/>
                      <a:pt x="12" y="0"/>
                      <a:pt x="27" y="0"/>
                    </a:cubicBezTo>
                    <a:cubicBezTo>
                      <a:pt x="42" y="0"/>
                      <a:pt x="55" y="12"/>
                      <a:pt x="55" y="27"/>
                    </a:cubicBezTo>
                    <a:lnTo>
                      <a:pt x="55" y="385"/>
                    </a:lnTo>
                    <a:cubicBezTo>
                      <a:pt x="55" y="400"/>
                      <a:pt x="42" y="412"/>
                      <a:pt x="27" y="412"/>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6" name="Google Shape;1866;p105"/>
              <p:cNvSpPr/>
              <p:nvPr/>
            </p:nvSpPr>
            <p:spPr>
              <a:xfrm>
                <a:off x="6023056" y="3010436"/>
                <a:ext cx="534114" cy="798569"/>
              </a:xfrm>
              <a:custGeom>
                <a:avLst/>
                <a:gdLst/>
                <a:ahLst/>
                <a:cxnLst/>
                <a:rect l="l" t="t" r="r" b="b"/>
                <a:pathLst>
                  <a:path w="1353" h="2023" extrusionOk="0">
                    <a:moveTo>
                      <a:pt x="1340" y="2022"/>
                    </a:moveTo>
                    <a:lnTo>
                      <a:pt x="36" y="2022"/>
                    </a:lnTo>
                    <a:lnTo>
                      <a:pt x="36" y="1600"/>
                    </a:lnTo>
                    <a:cubicBezTo>
                      <a:pt x="271" y="1389"/>
                      <a:pt x="449" y="1209"/>
                      <a:pt x="568" y="1062"/>
                    </a:cubicBezTo>
                    <a:cubicBezTo>
                      <a:pt x="688" y="914"/>
                      <a:pt x="748" y="792"/>
                      <a:pt x="748" y="694"/>
                    </a:cubicBezTo>
                    <a:cubicBezTo>
                      <a:pt x="748" y="630"/>
                      <a:pt x="728" y="581"/>
                      <a:pt x="690" y="547"/>
                    </a:cubicBezTo>
                    <a:cubicBezTo>
                      <a:pt x="651" y="513"/>
                      <a:pt x="598" y="496"/>
                      <a:pt x="533" y="496"/>
                    </a:cubicBezTo>
                    <a:cubicBezTo>
                      <a:pt x="409" y="496"/>
                      <a:pt x="280" y="535"/>
                      <a:pt x="147" y="613"/>
                    </a:cubicBezTo>
                    <a:lnTo>
                      <a:pt x="0" y="167"/>
                    </a:lnTo>
                    <a:cubicBezTo>
                      <a:pt x="110" y="111"/>
                      <a:pt x="218" y="70"/>
                      <a:pt x="325" y="42"/>
                    </a:cubicBezTo>
                    <a:cubicBezTo>
                      <a:pt x="431" y="14"/>
                      <a:pt x="543" y="0"/>
                      <a:pt x="661" y="0"/>
                    </a:cubicBezTo>
                    <a:cubicBezTo>
                      <a:pt x="801" y="0"/>
                      <a:pt x="923" y="27"/>
                      <a:pt x="1028" y="82"/>
                    </a:cubicBezTo>
                    <a:cubicBezTo>
                      <a:pt x="1132" y="137"/>
                      <a:pt x="1212" y="212"/>
                      <a:pt x="1269" y="307"/>
                    </a:cubicBezTo>
                    <a:cubicBezTo>
                      <a:pt x="1324" y="401"/>
                      <a:pt x="1352" y="509"/>
                      <a:pt x="1352" y="631"/>
                    </a:cubicBezTo>
                    <a:cubicBezTo>
                      <a:pt x="1352" y="812"/>
                      <a:pt x="1292" y="982"/>
                      <a:pt x="1170" y="1138"/>
                    </a:cubicBezTo>
                    <a:cubicBezTo>
                      <a:pt x="1048" y="1294"/>
                      <a:pt x="864" y="1444"/>
                      <a:pt x="619" y="1585"/>
                    </a:cubicBezTo>
                    <a:lnTo>
                      <a:pt x="1340" y="1585"/>
                    </a:lnTo>
                    <a:lnTo>
                      <a:pt x="1340" y="2022"/>
                    </a:lnTo>
                  </a:path>
                </a:pathLst>
              </a:custGeom>
              <a:solidFill>
                <a:schemeClr val="accen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7" name="Google Shape;1867;p105"/>
              <p:cNvSpPr/>
              <p:nvPr/>
            </p:nvSpPr>
            <p:spPr>
              <a:xfrm>
                <a:off x="6444085" y="3109604"/>
                <a:ext cx="85249" cy="318382"/>
              </a:xfrm>
              <a:custGeom>
                <a:avLst/>
                <a:gdLst/>
                <a:ahLst/>
                <a:cxnLst/>
                <a:rect l="l" t="t" r="r" b="b"/>
                <a:pathLst>
                  <a:path w="215" h="807" extrusionOk="0">
                    <a:moveTo>
                      <a:pt x="31" y="806"/>
                    </a:moveTo>
                    <a:cubicBezTo>
                      <a:pt x="25" y="806"/>
                      <a:pt x="18" y="804"/>
                      <a:pt x="13" y="799"/>
                    </a:cubicBezTo>
                    <a:cubicBezTo>
                      <a:pt x="1" y="790"/>
                      <a:pt x="0" y="772"/>
                      <a:pt x="10" y="761"/>
                    </a:cubicBezTo>
                    <a:cubicBezTo>
                      <a:pt x="94" y="663"/>
                      <a:pt x="145" y="539"/>
                      <a:pt x="151" y="410"/>
                    </a:cubicBezTo>
                    <a:cubicBezTo>
                      <a:pt x="158" y="282"/>
                      <a:pt x="122" y="153"/>
                      <a:pt x="48" y="47"/>
                    </a:cubicBezTo>
                    <a:cubicBezTo>
                      <a:pt x="40" y="34"/>
                      <a:pt x="43" y="17"/>
                      <a:pt x="55" y="9"/>
                    </a:cubicBezTo>
                    <a:cubicBezTo>
                      <a:pt x="68" y="0"/>
                      <a:pt x="85" y="3"/>
                      <a:pt x="94" y="16"/>
                    </a:cubicBezTo>
                    <a:cubicBezTo>
                      <a:pt x="174" y="131"/>
                      <a:pt x="214" y="273"/>
                      <a:pt x="206" y="413"/>
                    </a:cubicBezTo>
                    <a:cubicBezTo>
                      <a:pt x="199" y="554"/>
                      <a:pt x="144" y="690"/>
                      <a:pt x="52" y="797"/>
                    </a:cubicBezTo>
                    <a:cubicBezTo>
                      <a:pt x="46" y="803"/>
                      <a:pt x="39" y="806"/>
                      <a:pt x="31" y="806"/>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8" name="Google Shape;1868;p105"/>
              <p:cNvSpPr/>
              <p:nvPr/>
            </p:nvSpPr>
            <p:spPr>
              <a:xfrm>
                <a:off x="6591966" y="3234869"/>
                <a:ext cx="628060" cy="822920"/>
              </a:xfrm>
              <a:custGeom>
                <a:avLst/>
                <a:gdLst/>
                <a:ahLst/>
                <a:cxnLst/>
                <a:rect l="l" t="t" r="r" b="b"/>
                <a:pathLst>
                  <a:path w="1593" h="2087" extrusionOk="0">
                    <a:moveTo>
                      <a:pt x="1444" y="1627"/>
                    </a:moveTo>
                    <a:cubicBezTo>
                      <a:pt x="1418" y="1746"/>
                      <a:pt x="1365" y="1843"/>
                      <a:pt x="1283" y="1917"/>
                    </a:cubicBezTo>
                    <a:cubicBezTo>
                      <a:pt x="1200" y="1991"/>
                      <a:pt x="1097" y="2040"/>
                      <a:pt x="973" y="2063"/>
                    </a:cubicBezTo>
                    <a:cubicBezTo>
                      <a:pt x="848" y="2086"/>
                      <a:pt x="712" y="2082"/>
                      <a:pt x="564" y="2050"/>
                    </a:cubicBezTo>
                    <a:cubicBezTo>
                      <a:pt x="351" y="2004"/>
                      <a:pt x="163" y="1924"/>
                      <a:pt x="0" y="1810"/>
                    </a:cubicBezTo>
                    <a:lnTo>
                      <a:pt x="189" y="1400"/>
                    </a:lnTo>
                    <a:cubicBezTo>
                      <a:pt x="330" y="1496"/>
                      <a:pt x="466" y="1558"/>
                      <a:pt x="599" y="1586"/>
                    </a:cubicBezTo>
                    <a:cubicBezTo>
                      <a:pt x="759" y="1621"/>
                      <a:pt x="852" y="1578"/>
                      <a:pt x="878" y="1459"/>
                    </a:cubicBezTo>
                    <a:cubicBezTo>
                      <a:pt x="896" y="1376"/>
                      <a:pt x="867" y="1307"/>
                      <a:pt x="793" y="1255"/>
                    </a:cubicBezTo>
                    <a:cubicBezTo>
                      <a:pt x="718" y="1202"/>
                      <a:pt x="586" y="1155"/>
                      <a:pt x="395" y="1114"/>
                    </a:cubicBezTo>
                    <a:lnTo>
                      <a:pt x="472" y="751"/>
                    </a:lnTo>
                    <a:cubicBezTo>
                      <a:pt x="646" y="789"/>
                      <a:pt x="780" y="799"/>
                      <a:pt x="874" y="783"/>
                    </a:cubicBezTo>
                    <a:cubicBezTo>
                      <a:pt x="968" y="766"/>
                      <a:pt x="1023" y="726"/>
                      <a:pt x="1037" y="662"/>
                    </a:cubicBezTo>
                    <a:cubicBezTo>
                      <a:pt x="1056" y="573"/>
                      <a:pt x="990" y="514"/>
                      <a:pt x="840" y="482"/>
                    </a:cubicBezTo>
                    <a:cubicBezTo>
                      <a:pt x="698" y="451"/>
                      <a:pt x="543" y="453"/>
                      <a:pt x="377" y="486"/>
                    </a:cubicBezTo>
                    <a:lnTo>
                      <a:pt x="348" y="64"/>
                    </a:lnTo>
                    <a:cubicBezTo>
                      <a:pt x="585" y="4"/>
                      <a:pt x="822" y="0"/>
                      <a:pt x="1058" y="51"/>
                    </a:cubicBezTo>
                    <a:cubicBezTo>
                      <a:pt x="1237" y="89"/>
                      <a:pt x="1374" y="164"/>
                      <a:pt x="1468" y="274"/>
                    </a:cubicBezTo>
                    <a:cubicBezTo>
                      <a:pt x="1561" y="384"/>
                      <a:pt x="1592" y="513"/>
                      <a:pt x="1560" y="661"/>
                    </a:cubicBezTo>
                    <a:cubicBezTo>
                      <a:pt x="1539" y="756"/>
                      <a:pt x="1496" y="838"/>
                      <a:pt x="1430" y="905"/>
                    </a:cubicBezTo>
                    <a:cubicBezTo>
                      <a:pt x="1363" y="972"/>
                      <a:pt x="1283" y="1020"/>
                      <a:pt x="1189" y="1049"/>
                    </a:cubicBezTo>
                    <a:cubicBezTo>
                      <a:pt x="1289" y="1123"/>
                      <a:pt x="1362" y="1212"/>
                      <a:pt x="1409" y="1313"/>
                    </a:cubicBezTo>
                    <a:cubicBezTo>
                      <a:pt x="1455" y="1415"/>
                      <a:pt x="1467" y="1520"/>
                      <a:pt x="1444" y="1627"/>
                    </a:cubicBezTo>
                  </a:path>
                </a:pathLst>
              </a:custGeom>
              <a:solidFill>
                <a:schemeClr val="accent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69" name="Google Shape;1869;p105"/>
              <p:cNvSpPr/>
              <p:nvPr/>
            </p:nvSpPr>
            <p:spPr>
              <a:xfrm>
                <a:off x="6790302" y="3238349"/>
                <a:ext cx="309682" cy="99168"/>
              </a:xfrm>
              <a:custGeom>
                <a:avLst/>
                <a:gdLst/>
                <a:ahLst/>
                <a:cxnLst/>
                <a:rect l="l" t="t" r="r" b="b"/>
                <a:pathLst>
                  <a:path w="786" h="250" extrusionOk="0">
                    <a:moveTo>
                      <a:pt x="754" y="249"/>
                    </a:moveTo>
                    <a:cubicBezTo>
                      <a:pt x="748" y="249"/>
                      <a:pt x="743" y="248"/>
                      <a:pt x="738" y="244"/>
                    </a:cubicBezTo>
                    <a:cubicBezTo>
                      <a:pt x="540" y="102"/>
                      <a:pt x="272" y="57"/>
                      <a:pt x="38" y="127"/>
                    </a:cubicBezTo>
                    <a:cubicBezTo>
                      <a:pt x="24" y="131"/>
                      <a:pt x="8" y="123"/>
                      <a:pt x="4" y="109"/>
                    </a:cubicBezTo>
                    <a:cubicBezTo>
                      <a:pt x="0" y="94"/>
                      <a:pt x="8" y="79"/>
                      <a:pt x="23" y="74"/>
                    </a:cubicBezTo>
                    <a:cubicBezTo>
                      <a:pt x="272" y="0"/>
                      <a:pt x="558" y="48"/>
                      <a:pt x="770" y="199"/>
                    </a:cubicBezTo>
                    <a:cubicBezTo>
                      <a:pt x="782" y="208"/>
                      <a:pt x="785" y="225"/>
                      <a:pt x="776" y="238"/>
                    </a:cubicBezTo>
                    <a:cubicBezTo>
                      <a:pt x="771" y="245"/>
                      <a:pt x="763" y="249"/>
                      <a:pt x="754" y="249"/>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0" name="Google Shape;1870;p105"/>
              <p:cNvSpPr/>
              <p:nvPr/>
            </p:nvSpPr>
            <p:spPr>
              <a:xfrm>
                <a:off x="5511559" y="3306201"/>
                <a:ext cx="532376" cy="767249"/>
              </a:xfrm>
              <a:custGeom>
                <a:avLst/>
                <a:gdLst/>
                <a:ahLst/>
                <a:cxnLst/>
                <a:rect l="l" t="t" r="r" b="b"/>
                <a:pathLst>
                  <a:path w="1348" h="1945" extrusionOk="0">
                    <a:moveTo>
                      <a:pt x="1268" y="1345"/>
                    </a:moveTo>
                    <a:lnTo>
                      <a:pt x="1347" y="1736"/>
                    </a:lnTo>
                    <a:lnTo>
                      <a:pt x="327" y="1944"/>
                    </a:lnTo>
                    <a:lnTo>
                      <a:pt x="248" y="1552"/>
                    </a:lnTo>
                    <a:lnTo>
                      <a:pt x="471" y="1507"/>
                    </a:lnTo>
                    <a:lnTo>
                      <a:pt x="291" y="620"/>
                    </a:lnTo>
                    <a:lnTo>
                      <a:pt x="71" y="682"/>
                    </a:lnTo>
                    <a:lnTo>
                      <a:pt x="0" y="336"/>
                    </a:lnTo>
                    <a:cubicBezTo>
                      <a:pt x="78" y="320"/>
                      <a:pt x="159" y="288"/>
                      <a:pt x="244" y="240"/>
                    </a:cubicBezTo>
                    <a:cubicBezTo>
                      <a:pt x="329" y="192"/>
                      <a:pt x="408" y="132"/>
                      <a:pt x="481" y="57"/>
                    </a:cubicBezTo>
                    <a:lnTo>
                      <a:pt x="761" y="0"/>
                    </a:lnTo>
                    <a:lnTo>
                      <a:pt x="1044" y="1391"/>
                    </a:lnTo>
                    <a:lnTo>
                      <a:pt x="1268" y="1345"/>
                    </a:lnTo>
                  </a:path>
                </a:pathLst>
              </a:custGeom>
              <a:solidFill>
                <a:schemeClr val="l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1" name="Google Shape;1871;p105"/>
              <p:cNvSpPr/>
              <p:nvPr/>
            </p:nvSpPr>
            <p:spPr>
              <a:xfrm>
                <a:off x="5530696" y="3342736"/>
                <a:ext cx="200075" cy="132224"/>
              </a:xfrm>
              <a:custGeom>
                <a:avLst/>
                <a:gdLst/>
                <a:ahLst/>
                <a:cxnLst/>
                <a:rect l="l" t="t" r="r" b="b"/>
                <a:pathLst>
                  <a:path w="509" h="334" extrusionOk="0">
                    <a:moveTo>
                      <a:pt x="30" y="333"/>
                    </a:moveTo>
                    <a:cubicBezTo>
                      <a:pt x="18" y="333"/>
                      <a:pt x="6" y="324"/>
                      <a:pt x="3" y="311"/>
                    </a:cubicBezTo>
                    <a:cubicBezTo>
                      <a:pt x="0" y="297"/>
                      <a:pt x="9" y="282"/>
                      <a:pt x="24" y="278"/>
                    </a:cubicBezTo>
                    <a:cubicBezTo>
                      <a:pt x="192" y="239"/>
                      <a:pt x="345" y="145"/>
                      <a:pt x="456" y="13"/>
                    </a:cubicBezTo>
                    <a:cubicBezTo>
                      <a:pt x="465" y="1"/>
                      <a:pt x="483" y="0"/>
                      <a:pt x="494" y="9"/>
                    </a:cubicBezTo>
                    <a:cubicBezTo>
                      <a:pt x="506" y="19"/>
                      <a:pt x="508" y="37"/>
                      <a:pt x="498" y="48"/>
                    </a:cubicBezTo>
                    <a:cubicBezTo>
                      <a:pt x="380" y="189"/>
                      <a:pt x="216" y="290"/>
                      <a:pt x="36" y="332"/>
                    </a:cubicBezTo>
                    <a:cubicBezTo>
                      <a:pt x="34" y="332"/>
                      <a:pt x="32" y="333"/>
                      <a:pt x="30" y="333"/>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2" name="Google Shape;1872;p105"/>
              <p:cNvSpPr/>
              <p:nvPr/>
            </p:nvSpPr>
            <p:spPr>
              <a:xfrm>
                <a:off x="5662920" y="3572389"/>
                <a:ext cx="78290" cy="318382"/>
              </a:xfrm>
              <a:custGeom>
                <a:avLst/>
                <a:gdLst/>
                <a:ahLst/>
                <a:cxnLst/>
                <a:rect l="l" t="t" r="r" b="b"/>
                <a:pathLst>
                  <a:path w="197" h="809" extrusionOk="0">
                    <a:moveTo>
                      <a:pt x="166" y="808"/>
                    </a:moveTo>
                    <a:cubicBezTo>
                      <a:pt x="153" y="808"/>
                      <a:pt x="141" y="799"/>
                      <a:pt x="139" y="785"/>
                    </a:cubicBezTo>
                    <a:lnTo>
                      <a:pt x="2" y="35"/>
                    </a:lnTo>
                    <a:cubicBezTo>
                      <a:pt x="0" y="20"/>
                      <a:pt x="10" y="5"/>
                      <a:pt x="25" y="2"/>
                    </a:cubicBezTo>
                    <a:cubicBezTo>
                      <a:pt x="39" y="0"/>
                      <a:pt x="54" y="10"/>
                      <a:pt x="57" y="25"/>
                    </a:cubicBezTo>
                    <a:lnTo>
                      <a:pt x="193" y="776"/>
                    </a:lnTo>
                    <a:cubicBezTo>
                      <a:pt x="196" y="791"/>
                      <a:pt x="186" y="805"/>
                      <a:pt x="171" y="808"/>
                    </a:cubicBezTo>
                    <a:cubicBezTo>
                      <a:pt x="169" y="808"/>
                      <a:pt x="167" y="808"/>
                      <a:pt x="166" y="808"/>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3" name="Google Shape;1873;p105"/>
              <p:cNvSpPr/>
              <p:nvPr/>
            </p:nvSpPr>
            <p:spPr>
              <a:xfrm>
                <a:off x="4493783" y="2650299"/>
                <a:ext cx="198336" cy="212256"/>
              </a:xfrm>
              <a:custGeom>
                <a:avLst/>
                <a:gdLst/>
                <a:ahLst/>
                <a:cxnLst/>
                <a:rect l="l" t="t" r="r" b="b"/>
                <a:pathLst>
                  <a:path w="501" h="536" extrusionOk="0">
                    <a:moveTo>
                      <a:pt x="493" y="121"/>
                    </a:moveTo>
                    <a:cubicBezTo>
                      <a:pt x="456" y="175"/>
                      <a:pt x="416" y="228"/>
                      <a:pt x="374" y="279"/>
                    </a:cubicBezTo>
                    <a:cubicBezTo>
                      <a:pt x="402" y="342"/>
                      <a:pt x="426" y="407"/>
                      <a:pt x="447" y="472"/>
                    </a:cubicBezTo>
                    <a:cubicBezTo>
                      <a:pt x="451" y="483"/>
                      <a:pt x="447" y="496"/>
                      <a:pt x="437" y="503"/>
                    </a:cubicBezTo>
                    <a:cubicBezTo>
                      <a:pt x="428" y="510"/>
                      <a:pt x="415" y="510"/>
                      <a:pt x="406" y="504"/>
                    </a:cubicBezTo>
                    <a:lnTo>
                      <a:pt x="263" y="409"/>
                    </a:lnTo>
                    <a:cubicBezTo>
                      <a:pt x="226" y="449"/>
                      <a:pt x="188" y="489"/>
                      <a:pt x="149" y="527"/>
                    </a:cubicBezTo>
                    <a:cubicBezTo>
                      <a:pt x="144" y="532"/>
                      <a:pt x="137" y="535"/>
                      <a:pt x="130" y="535"/>
                    </a:cubicBezTo>
                    <a:cubicBezTo>
                      <a:pt x="123" y="535"/>
                      <a:pt x="116" y="532"/>
                      <a:pt x="110" y="527"/>
                    </a:cubicBezTo>
                    <a:cubicBezTo>
                      <a:pt x="104" y="521"/>
                      <a:pt x="99" y="510"/>
                      <a:pt x="101" y="501"/>
                    </a:cubicBezTo>
                    <a:lnTo>
                      <a:pt x="131" y="322"/>
                    </a:lnTo>
                    <a:lnTo>
                      <a:pt x="14" y="244"/>
                    </a:lnTo>
                    <a:cubicBezTo>
                      <a:pt x="5" y="238"/>
                      <a:pt x="0" y="227"/>
                      <a:pt x="2" y="217"/>
                    </a:cubicBezTo>
                    <a:cubicBezTo>
                      <a:pt x="4" y="206"/>
                      <a:pt x="12" y="197"/>
                      <a:pt x="23" y="195"/>
                    </a:cubicBezTo>
                    <a:lnTo>
                      <a:pt x="159" y="159"/>
                    </a:lnTo>
                    <a:lnTo>
                      <a:pt x="182" y="24"/>
                    </a:lnTo>
                    <a:cubicBezTo>
                      <a:pt x="184" y="13"/>
                      <a:pt x="192" y="4"/>
                      <a:pt x="204" y="2"/>
                    </a:cubicBezTo>
                    <a:cubicBezTo>
                      <a:pt x="214" y="0"/>
                      <a:pt x="226" y="5"/>
                      <a:pt x="232" y="14"/>
                    </a:cubicBezTo>
                    <a:cubicBezTo>
                      <a:pt x="255" y="49"/>
                      <a:pt x="277" y="86"/>
                      <a:pt x="297" y="122"/>
                    </a:cubicBezTo>
                    <a:lnTo>
                      <a:pt x="464" y="79"/>
                    </a:lnTo>
                    <a:cubicBezTo>
                      <a:pt x="475" y="76"/>
                      <a:pt x="487" y="80"/>
                      <a:pt x="493" y="90"/>
                    </a:cubicBezTo>
                    <a:cubicBezTo>
                      <a:pt x="500" y="99"/>
                      <a:pt x="500" y="112"/>
                      <a:pt x="493" y="121"/>
                    </a:cubicBezTo>
                  </a:path>
                </a:pathLst>
              </a:custGeom>
              <a:solidFill>
                <a:schemeClr val="accent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4" name="Google Shape;1874;p105"/>
              <p:cNvSpPr/>
              <p:nvPr/>
            </p:nvSpPr>
            <p:spPr>
              <a:xfrm>
                <a:off x="4657323" y="2215350"/>
                <a:ext cx="314901" cy="354919"/>
              </a:xfrm>
              <a:custGeom>
                <a:avLst/>
                <a:gdLst/>
                <a:ahLst/>
                <a:cxnLst/>
                <a:rect l="l" t="t" r="r" b="b"/>
                <a:pathLst>
                  <a:path w="797" h="898" extrusionOk="0">
                    <a:moveTo>
                      <a:pt x="471" y="362"/>
                    </a:moveTo>
                    <a:cubicBezTo>
                      <a:pt x="583" y="418"/>
                      <a:pt x="691" y="481"/>
                      <a:pt x="796" y="550"/>
                    </a:cubicBezTo>
                    <a:cubicBezTo>
                      <a:pt x="686" y="560"/>
                      <a:pt x="576" y="571"/>
                      <a:pt x="465" y="581"/>
                    </a:cubicBezTo>
                    <a:cubicBezTo>
                      <a:pt x="460" y="687"/>
                      <a:pt x="452" y="792"/>
                      <a:pt x="440" y="897"/>
                    </a:cubicBezTo>
                    <a:lnTo>
                      <a:pt x="435" y="896"/>
                    </a:lnTo>
                    <a:cubicBezTo>
                      <a:pt x="379" y="798"/>
                      <a:pt x="324" y="699"/>
                      <a:pt x="268" y="600"/>
                    </a:cubicBezTo>
                    <a:cubicBezTo>
                      <a:pt x="179" y="609"/>
                      <a:pt x="90" y="617"/>
                      <a:pt x="0" y="626"/>
                    </a:cubicBezTo>
                    <a:cubicBezTo>
                      <a:pt x="54" y="553"/>
                      <a:pt x="107" y="480"/>
                      <a:pt x="160" y="408"/>
                    </a:cubicBezTo>
                    <a:cubicBezTo>
                      <a:pt x="118" y="332"/>
                      <a:pt x="75" y="255"/>
                      <a:pt x="32" y="179"/>
                    </a:cubicBezTo>
                    <a:cubicBezTo>
                      <a:pt x="110" y="205"/>
                      <a:pt x="188" y="234"/>
                      <a:pt x="264" y="266"/>
                    </a:cubicBezTo>
                    <a:cubicBezTo>
                      <a:pt x="329" y="177"/>
                      <a:pt x="395" y="89"/>
                      <a:pt x="460" y="0"/>
                    </a:cubicBezTo>
                    <a:cubicBezTo>
                      <a:pt x="468" y="120"/>
                      <a:pt x="472" y="241"/>
                      <a:pt x="471" y="362"/>
                    </a:cubicBezTo>
                  </a:path>
                </a:pathLst>
              </a:custGeom>
              <a:solidFill>
                <a:schemeClr val="l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5" name="Google Shape;1875;p105"/>
              <p:cNvSpPr/>
              <p:nvPr/>
            </p:nvSpPr>
            <p:spPr>
              <a:xfrm>
                <a:off x="8110801" y="2269284"/>
                <a:ext cx="198336" cy="212255"/>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6" name="Google Shape;1876;p105"/>
              <p:cNvSpPr/>
              <p:nvPr/>
            </p:nvSpPr>
            <p:spPr>
              <a:xfrm>
                <a:off x="7830694" y="2563309"/>
                <a:ext cx="314900" cy="354919"/>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7" name="Google Shape;1877;p105"/>
              <p:cNvSpPr/>
              <p:nvPr/>
            </p:nvSpPr>
            <p:spPr>
              <a:xfrm>
                <a:off x="7799378" y="2215350"/>
                <a:ext cx="208775" cy="224432"/>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78" name="Google Shape;1878;p105"/>
              <p:cNvSpPr/>
              <p:nvPr/>
            </p:nvSpPr>
            <p:spPr>
              <a:xfrm>
                <a:off x="4836528" y="2600325"/>
                <a:ext cx="208775" cy="224432"/>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grpSp>
        <p:grpSp>
          <p:nvGrpSpPr>
            <p:cNvPr id="1879" name="Google Shape;1879;p105"/>
            <p:cNvGrpSpPr/>
            <p:nvPr/>
          </p:nvGrpSpPr>
          <p:grpSpPr>
            <a:xfrm rot="5400000">
              <a:off x="6772570" y="2041468"/>
              <a:ext cx="311529" cy="578250"/>
              <a:chOff x="1196975" y="5856287"/>
              <a:chExt cx="231775" cy="430213"/>
            </a:xfrm>
          </p:grpSpPr>
          <p:sp>
            <p:nvSpPr>
              <p:cNvPr id="1880" name="Google Shape;1880;p10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81" name="Google Shape;1881;p10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82" name="Google Shape;1882;p10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83" name="Google Shape;1883;p10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84" name="Google Shape;1884;p10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85" name="Google Shape;1885;p10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86" name="Google Shape;1886;p10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grpSp>
        <p:grpSp>
          <p:nvGrpSpPr>
            <p:cNvPr id="1887" name="Google Shape;1887;p105"/>
            <p:cNvGrpSpPr/>
            <p:nvPr/>
          </p:nvGrpSpPr>
          <p:grpSpPr>
            <a:xfrm rot="-5400000">
              <a:off x="3742270" y="3749318"/>
              <a:ext cx="311529" cy="578250"/>
              <a:chOff x="1196975" y="5856287"/>
              <a:chExt cx="231775" cy="430213"/>
            </a:xfrm>
          </p:grpSpPr>
          <p:sp>
            <p:nvSpPr>
              <p:cNvPr id="1888" name="Google Shape;1888;p10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89" name="Google Shape;1889;p10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90" name="Google Shape;1890;p10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91" name="Google Shape;1891;p10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92" name="Google Shape;1892;p10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93" name="Google Shape;1893;p10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94" name="Google Shape;1894;p10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grpSp>
        <p:grpSp>
          <p:nvGrpSpPr>
            <p:cNvPr id="1895" name="Google Shape;1895;p105"/>
            <p:cNvGrpSpPr/>
            <p:nvPr/>
          </p:nvGrpSpPr>
          <p:grpSpPr>
            <a:xfrm rot="5400000">
              <a:off x="7845006" y="661328"/>
              <a:ext cx="311529" cy="578250"/>
              <a:chOff x="1196975" y="5856287"/>
              <a:chExt cx="231775" cy="430213"/>
            </a:xfrm>
          </p:grpSpPr>
          <p:sp>
            <p:nvSpPr>
              <p:cNvPr id="1896" name="Google Shape;1896;p10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97" name="Google Shape;1897;p10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98" name="Google Shape;1898;p10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899" name="Google Shape;1899;p10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900" name="Google Shape;1900;p10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901" name="Google Shape;1901;p10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sp>
            <p:nvSpPr>
              <p:cNvPr id="1902" name="Google Shape;1902;p10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41125" tIns="20575" rIns="41125" bIns="20575" anchor="ctr" anchorCtr="0">
                <a:noAutofit/>
              </a:bodyPr>
              <a:lstStyle/>
              <a:p>
                <a:pPr marL="0" marR="0" lvl="0" indent="0" algn="l" rtl="0">
                  <a:lnSpc>
                    <a:spcPct val="93000"/>
                  </a:lnSpc>
                  <a:spcBef>
                    <a:spcPts val="0"/>
                  </a:spcBef>
                  <a:spcAft>
                    <a:spcPts val="0"/>
                  </a:spcAft>
                  <a:buNone/>
                </a:pPr>
                <a:endParaRPr sz="809" b="0" i="0" u="none">
                  <a:solidFill>
                    <a:srgbClr val="000000"/>
                  </a:solidFill>
                  <a:latin typeface="Arial"/>
                  <a:ea typeface="Arial"/>
                  <a:cs typeface="Arial"/>
                  <a:sym typeface="Arial"/>
                </a:endParaRPr>
              </a:p>
            </p:txBody>
          </p:sp>
        </p:grpSp>
      </p:grpSp>
      <p:sp>
        <p:nvSpPr>
          <p:cNvPr id="1903" name="Google Shape;1903;p105"/>
          <p:cNvSpPr txBox="1"/>
          <p:nvPr/>
        </p:nvSpPr>
        <p:spPr>
          <a:xfrm>
            <a:off x="159625" y="105954"/>
            <a:ext cx="7779000" cy="5382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 sz="3495" b="1">
                <a:solidFill>
                  <a:srgbClr val="00196E"/>
                </a:solidFill>
                <a:latin typeface="Playfair Display"/>
                <a:ea typeface="Playfair Display"/>
                <a:cs typeface="Playfair Display"/>
                <a:sym typeface="Playfair Display"/>
              </a:rPr>
              <a:t>Winning Pro-Democracy Campaigns</a:t>
            </a:r>
            <a:endParaRPr sz="3495" b="1"/>
          </a:p>
        </p:txBody>
      </p:sp>
      <p:pic>
        <p:nvPicPr>
          <p:cNvPr id="1904" name="Google Shape;1904;p105"/>
          <p:cNvPicPr preferRelativeResize="0"/>
          <p:nvPr/>
        </p:nvPicPr>
        <p:blipFill>
          <a:blip r:embed="rId3">
            <a:alphaModFix/>
          </a:blip>
          <a:stretch>
            <a:fillRect/>
          </a:stretch>
        </p:blipFill>
        <p:spPr>
          <a:xfrm rot="543872">
            <a:off x="6236302" y="837724"/>
            <a:ext cx="1919946" cy="2633077"/>
          </a:xfrm>
          <a:prstGeom prst="rect">
            <a:avLst/>
          </a:prstGeom>
          <a:noFill/>
          <a:ln w="4775" cap="flat" cmpd="sng">
            <a:solidFill>
              <a:srgbClr val="4C81CB"/>
            </a:solidFill>
            <a:prstDash val="solid"/>
            <a:round/>
            <a:headEnd type="none" w="sm" len="sm"/>
            <a:tailEnd type="none" w="sm" len="sm"/>
          </a:ln>
        </p:spPr>
      </p:pic>
      <p:sp>
        <p:nvSpPr>
          <p:cNvPr id="1905" name="Google Shape;1905;p105"/>
          <p:cNvSpPr txBox="1"/>
          <p:nvPr/>
        </p:nvSpPr>
        <p:spPr>
          <a:xfrm>
            <a:off x="526650" y="1018175"/>
            <a:ext cx="5231100" cy="3174600"/>
          </a:xfrm>
          <a:prstGeom prst="rect">
            <a:avLst/>
          </a:prstGeom>
          <a:noFill/>
          <a:ln>
            <a:noFill/>
          </a:ln>
        </p:spPr>
        <p:txBody>
          <a:bodyPr spcFirstLastPara="1" wrap="square" lIns="45650" tIns="45650" rIns="45650" bIns="45650" anchor="t" anchorCtr="0">
            <a:spAutoFit/>
          </a:bodyPr>
          <a:lstStyle/>
          <a:p>
            <a:pPr marL="228319" lvl="0" indent="-263201" algn="l" rtl="0">
              <a:spcBef>
                <a:spcPts val="0"/>
              </a:spcBef>
              <a:spcAft>
                <a:spcPts val="0"/>
              </a:spcAft>
              <a:buSzPts val="2347"/>
              <a:buFont typeface="Raleway"/>
              <a:buChar char="●"/>
            </a:pPr>
            <a:r>
              <a:rPr lang="en" sz="2347">
                <a:latin typeface="Raleway"/>
                <a:ea typeface="Raleway"/>
                <a:cs typeface="Raleway"/>
                <a:sym typeface="Raleway"/>
              </a:rPr>
              <a:t>Large, diverse participation &amp; sustained momentum (3.5% rule)</a:t>
            </a:r>
            <a:endParaRPr sz="2347">
              <a:latin typeface="Raleway"/>
              <a:ea typeface="Raleway"/>
              <a:cs typeface="Raleway"/>
              <a:sym typeface="Raleway"/>
            </a:endParaRPr>
          </a:p>
          <a:p>
            <a:pPr marL="228319" lvl="0" indent="-263201" algn="l" rtl="0">
              <a:spcBef>
                <a:spcPts val="499"/>
              </a:spcBef>
              <a:spcAft>
                <a:spcPts val="0"/>
              </a:spcAft>
              <a:buSzPts val="2347"/>
              <a:buFont typeface="Raleway"/>
              <a:buChar char="●"/>
            </a:pPr>
            <a:r>
              <a:rPr lang="en" sz="2347">
                <a:latin typeface="Raleway"/>
                <a:ea typeface="Raleway"/>
                <a:cs typeface="Raleway"/>
                <a:sym typeface="Raleway"/>
              </a:rPr>
              <a:t>Expanding the repertoire of nonviolent tactics </a:t>
            </a:r>
            <a:endParaRPr sz="2347">
              <a:latin typeface="Raleway"/>
              <a:ea typeface="Raleway"/>
              <a:cs typeface="Raleway"/>
              <a:sym typeface="Raleway"/>
            </a:endParaRPr>
          </a:p>
          <a:p>
            <a:pPr marL="228319" lvl="0" indent="-263201" algn="l" rtl="0">
              <a:spcBef>
                <a:spcPts val="499"/>
              </a:spcBef>
              <a:spcAft>
                <a:spcPts val="0"/>
              </a:spcAft>
              <a:buSzPts val="2347"/>
              <a:buFont typeface="Raleway"/>
              <a:buChar char="●"/>
            </a:pPr>
            <a:r>
              <a:rPr lang="en" sz="2347">
                <a:latin typeface="Raleway"/>
                <a:ea typeface="Raleway"/>
                <a:cs typeface="Raleway"/>
                <a:sym typeface="Raleway"/>
              </a:rPr>
              <a:t>Elicit loyalty shifts among key pillars</a:t>
            </a:r>
            <a:endParaRPr sz="2347">
              <a:latin typeface="Raleway"/>
              <a:ea typeface="Raleway"/>
              <a:cs typeface="Raleway"/>
              <a:sym typeface="Raleway"/>
            </a:endParaRPr>
          </a:p>
          <a:p>
            <a:pPr marL="228319" lvl="0" indent="-263201" algn="l" rtl="0">
              <a:spcBef>
                <a:spcPts val="499"/>
              </a:spcBef>
              <a:spcAft>
                <a:spcPts val="499"/>
              </a:spcAft>
              <a:buSzPts val="2347"/>
              <a:buFont typeface="Raleway"/>
              <a:buChar char="●"/>
            </a:pPr>
            <a:r>
              <a:rPr lang="en" sz="2347">
                <a:latin typeface="Raleway"/>
                <a:ea typeface="Raleway"/>
                <a:cs typeface="Raleway"/>
                <a:sym typeface="Raleway"/>
              </a:rPr>
              <a:t>Maintain discipline &amp; resilience despite escalating repression</a:t>
            </a:r>
            <a:endParaRPr sz="2347">
              <a:latin typeface="Raleway"/>
              <a:ea typeface="Raleway"/>
              <a:cs typeface="Raleway"/>
              <a:sym typeface="Ralewa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9"/>
        <p:cNvGrpSpPr/>
        <p:nvPr/>
      </p:nvGrpSpPr>
      <p:grpSpPr>
        <a:xfrm>
          <a:off x="0" y="0"/>
          <a:ext cx="0" cy="0"/>
          <a:chOff x="0" y="0"/>
          <a:chExt cx="0" cy="0"/>
        </a:xfrm>
      </p:grpSpPr>
      <p:sp>
        <p:nvSpPr>
          <p:cNvPr id="1910" name="Google Shape;1910;p106"/>
          <p:cNvSpPr txBox="1">
            <a:spLocks noGrp="1"/>
          </p:cNvSpPr>
          <p:nvPr>
            <p:ph type="title"/>
          </p:nvPr>
        </p:nvSpPr>
        <p:spPr>
          <a:xfrm>
            <a:off x="720000" y="445025"/>
            <a:ext cx="801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Winning Pro-Democracy Campaigns</a:t>
            </a:r>
            <a:endParaRPr/>
          </a:p>
        </p:txBody>
      </p:sp>
      <p:grpSp>
        <p:nvGrpSpPr>
          <p:cNvPr id="1911" name="Google Shape;1911;p106"/>
          <p:cNvGrpSpPr/>
          <p:nvPr/>
        </p:nvGrpSpPr>
        <p:grpSpPr>
          <a:xfrm>
            <a:off x="7251595" y="1309668"/>
            <a:ext cx="2038215" cy="3299201"/>
            <a:chOff x="7071263" y="1017729"/>
            <a:chExt cx="2218587" cy="3591163"/>
          </a:xfrm>
        </p:grpSpPr>
        <p:grpSp>
          <p:nvGrpSpPr>
            <p:cNvPr id="1912" name="Google Shape;1912;p106"/>
            <p:cNvGrpSpPr/>
            <p:nvPr/>
          </p:nvGrpSpPr>
          <p:grpSpPr>
            <a:xfrm rot="1592937">
              <a:off x="8235516" y="2680085"/>
              <a:ext cx="669959" cy="1878093"/>
              <a:chOff x="8008937" y="4760912"/>
              <a:chExt cx="601660" cy="1604962"/>
            </a:xfrm>
          </p:grpSpPr>
          <p:sp>
            <p:nvSpPr>
              <p:cNvPr id="1913" name="Google Shape;1913;p106"/>
              <p:cNvSpPr/>
              <p:nvPr/>
            </p:nvSpPr>
            <p:spPr>
              <a:xfrm>
                <a:off x="8010525" y="5105400"/>
                <a:ext cx="325438" cy="134937"/>
              </a:xfrm>
              <a:custGeom>
                <a:avLst/>
                <a:gdLst/>
                <a:ahLst/>
                <a:cxnLst/>
                <a:rect l="l" t="t" r="r" b="b"/>
                <a:pathLst>
                  <a:path w="905" h="376" extrusionOk="0">
                    <a:moveTo>
                      <a:pt x="891" y="95"/>
                    </a:moveTo>
                    <a:lnTo>
                      <a:pt x="904" y="147"/>
                    </a:lnTo>
                    <a:lnTo>
                      <a:pt x="883" y="153"/>
                    </a:lnTo>
                    <a:lnTo>
                      <a:pt x="458" y="261"/>
                    </a:lnTo>
                    <a:lnTo>
                      <a:pt x="34" y="369"/>
                    </a:lnTo>
                    <a:lnTo>
                      <a:pt x="13" y="375"/>
                    </a:lnTo>
                    <a:lnTo>
                      <a:pt x="0" y="323"/>
                    </a:lnTo>
                    <a:lnTo>
                      <a:pt x="32" y="314"/>
                    </a:lnTo>
                    <a:lnTo>
                      <a:pt x="5" y="211"/>
                    </a:lnTo>
                    <a:lnTo>
                      <a:pt x="61" y="196"/>
                    </a:lnTo>
                    <a:lnTo>
                      <a:pt x="419" y="105"/>
                    </a:lnTo>
                    <a:lnTo>
                      <a:pt x="776" y="14"/>
                    </a:lnTo>
                    <a:lnTo>
                      <a:pt x="833" y="0"/>
                    </a:lnTo>
                    <a:lnTo>
                      <a:pt x="859" y="104"/>
                    </a:lnTo>
                    <a:lnTo>
                      <a:pt x="891" y="95"/>
                    </a:ln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14" name="Google Shape;1914;p106"/>
              <p:cNvSpPr/>
              <p:nvPr/>
            </p:nvSpPr>
            <p:spPr>
              <a:xfrm>
                <a:off x="8021637" y="5160962"/>
                <a:ext cx="588960" cy="1162049"/>
              </a:xfrm>
              <a:custGeom>
                <a:avLst/>
                <a:gdLst/>
                <a:ahLst/>
                <a:cxnLst/>
                <a:rect l="l" t="t" r="r" b="b"/>
                <a:pathLst>
                  <a:path w="1636" h="3230" extrusionOk="0">
                    <a:moveTo>
                      <a:pt x="1545" y="3051"/>
                    </a:moveTo>
                    <a:cubicBezTo>
                      <a:pt x="1481" y="3082"/>
                      <a:pt x="1376" y="3123"/>
                      <a:pt x="1204" y="3167"/>
                    </a:cubicBezTo>
                    <a:cubicBezTo>
                      <a:pt x="1005" y="3218"/>
                      <a:pt x="885" y="3229"/>
                      <a:pt x="818" y="3229"/>
                    </a:cubicBezTo>
                    <a:cubicBezTo>
                      <a:pt x="763" y="3229"/>
                      <a:pt x="743" y="3222"/>
                      <a:pt x="743" y="3222"/>
                    </a:cubicBezTo>
                    <a:lnTo>
                      <a:pt x="0" y="216"/>
                    </a:lnTo>
                    <a:lnTo>
                      <a:pt x="424" y="108"/>
                    </a:lnTo>
                    <a:lnTo>
                      <a:pt x="849" y="0"/>
                    </a:lnTo>
                    <a:lnTo>
                      <a:pt x="1635" y="2995"/>
                    </a:lnTo>
                    <a:cubicBezTo>
                      <a:pt x="1635" y="2995"/>
                      <a:pt x="1616" y="3017"/>
                      <a:pt x="1545" y="3051"/>
                    </a:cubicBezTo>
                  </a:path>
                </a:pathLst>
              </a:custGeom>
              <a:solidFill>
                <a:schemeClr val="accent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15" name="Google Shape;1915;p106"/>
              <p:cNvSpPr/>
              <p:nvPr/>
            </p:nvSpPr>
            <p:spPr>
              <a:xfrm>
                <a:off x="8012112" y="4868862"/>
                <a:ext cx="277812" cy="307976"/>
              </a:xfrm>
              <a:custGeom>
                <a:avLst/>
                <a:gdLst/>
                <a:ahLst/>
                <a:cxnLst/>
                <a:rect l="l" t="t" r="r" b="b"/>
                <a:pathLst>
                  <a:path w="772" h="857" extrusionOk="0">
                    <a:moveTo>
                      <a:pt x="715" y="452"/>
                    </a:moveTo>
                    <a:lnTo>
                      <a:pt x="771" y="674"/>
                    </a:lnTo>
                    <a:lnTo>
                      <a:pt x="414" y="765"/>
                    </a:lnTo>
                    <a:lnTo>
                      <a:pt x="56" y="856"/>
                    </a:lnTo>
                    <a:lnTo>
                      <a:pt x="0" y="635"/>
                    </a:lnTo>
                    <a:cubicBezTo>
                      <a:pt x="213" y="580"/>
                      <a:pt x="87" y="71"/>
                      <a:pt x="87" y="71"/>
                    </a:cubicBezTo>
                    <a:lnTo>
                      <a:pt x="121" y="63"/>
                    </a:lnTo>
                    <a:lnTo>
                      <a:pt x="228" y="36"/>
                    </a:lnTo>
                    <a:lnTo>
                      <a:pt x="346" y="6"/>
                    </a:lnTo>
                    <a:lnTo>
                      <a:pt x="368" y="0"/>
                    </a:lnTo>
                    <a:cubicBezTo>
                      <a:pt x="368" y="0"/>
                      <a:pt x="502" y="507"/>
                      <a:pt x="715" y="452"/>
                    </a:cubicBezTo>
                  </a:path>
                </a:pathLst>
              </a:custGeom>
              <a:solidFill>
                <a:schemeClr val="dk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16" name="Google Shape;1916;p106"/>
              <p:cNvSpPr/>
              <p:nvPr/>
            </p:nvSpPr>
            <p:spPr>
              <a:xfrm>
                <a:off x="8316912" y="6259512"/>
                <a:ext cx="271463" cy="106362"/>
              </a:xfrm>
              <a:custGeom>
                <a:avLst/>
                <a:gdLst/>
                <a:ahLst/>
                <a:cxnLst/>
                <a:rect l="l" t="t" r="r" b="b"/>
                <a:pathLst>
                  <a:path w="754" h="297" extrusionOk="0">
                    <a:moveTo>
                      <a:pt x="727" y="0"/>
                    </a:moveTo>
                    <a:lnTo>
                      <a:pt x="753" y="102"/>
                    </a:lnTo>
                    <a:cubicBezTo>
                      <a:pt x="385" y="296"/>
                      <a:pt x="27" y="287"/>
                      <a:pt x="27" y="287"/>
                    </a:cubicBezTo>
                    <a:lnTo>
                      <a:pt x="0" y="178"/>
                    </a:lnTo>
                    <a:lnTo>
                      <a:pt x="0" y="178"/>
                    </a:lnTo>
                    <a:cubicBezTo>
                      <a:pt x="67" y="178"/>
                      <a:pt x="187" y="167"/>
                      <a:pt x="386" y="116"/>
                    </a:cubicBezTo>
                    <a:cubicBezTo>
                      <a:pt x="558" y="72"/>
                      <a:pt x="663" y="31"/>
                      <a:pt x="727" y="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17" name="Google Shape;1917;p106"/>
              <p:cNvSpPr/>
              <p:nvPr/>
            </p:nvSpPr>
            <p:spPr>
              <a:xfrm>
                <a:off x="8035925" y="4760912"/>
                <a:ext cx="100012" cy="130175"/>
              </a:xfrm>
              <a:custGeom>
                <a:avLst/>
                <a:gdLst/>
                <a:ahLst/>
                <a:cxnLst/>
                <a:rect l="l" t="t" r="r" b="b"/>
                <a:pathLst>
                  <a:path w="279" h="363" extrusionOk="0">
                    <a:moveTo>
                      <a:pt x="200" y="0"/>
                    </a:moveTo>
                    <a:lnTo>
                      <a:pt x="278" y="305"/>
                    </a:lnTo>
                    <a:lnTo>
                      <a:pt x="160" y="335"/>
                    </a:lnTo>
                    <a:lnTo>
                      <a:pt x="53" y="362"/>
                    </a:lnTo>
                    <a:lnTo>
                      <a:pt x="0" y="155"/>
                    </a:lnTo>
                    <a:lnTo>
                      <a:pt x="200" y="0"/>
                    </a:lnTo>
                  </a:path>
                </a:pathLst>
              </a:custGeom>
              <a:solidFill>
                <a:schemeClr val="accent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18" name="Google Shape;1918;p106"/>
              <p:cNvSpPr/>
              <p:nvPr/>
            </p:nvSpPr>
            <p:spPr>
              <a:xfrm>
                <a:off x="8072437" y="5278437"/>
                <a:ext cx="244475" cy="923927"/>
              </a:xfrm>
              <a:custGeom>
                <a:avLst/>
                <a:gdLst/>
                <a:ahLst/>
                <a:cxnLst/>
                <a:rect l="l" t="t" r="r" b="b"/>
                <a:pathLst>
                  <a:path w="678" h="2566" extrusionOk="0">
                    <a:moveTo>
                      <a:pt x="661" y="2565"/>
                    </a:moveTo>
                    <a:cubicBezTo>
                      <a:pt x="655" y="2565"/>
                      <a:pt x="650" y="2561"/>
                      <a:pt x="648" y="2555"/>
                    </a:cubicBezTo>
                    <a:lnTo>
                      <a:pt x="2" y="19"/>
                    </a:lnTo>
                    <a:cubicBezTo>
                      <a:pt x="0" y="11"/>
                      <a:pt x="4" y="4"/>
                      <a:pt x="12" y="2"/>
                    </a:cubicBezTo>
                    <a:cubicBezTo>
                      <a:pt x="19" y="0"/>
                      <a:pt x="27" y="4"/>
                      <a:pt x="28" y="12"/>
                    </a:cubicBezTo>
                    <a:lnTo>
                      <a:pt x="675" y="2548"/>
                    </a:lnTo>
                    <a:cubicBezTo>
                      <a:pt x="677" y="2555"/>
                      <a:pt x="672" y="2563"/>
                      <a:pt x="665" y="2565"/>
                    </a:cubicBezTo>
                    <a:cubicBezTo>
                      <a:pt x="664" y="2565"/>
                      <a:pt x="663" y="2565"/>
                      <a:pt x="661" y="2565"/>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19" name="Google Shape;1919;p106"/>
              <p:cNvSpPr/>
              <p:nvPr/>
            </p:nvSpPr>
            <p:spPr>
              <a:xfrm>
                <a:off x="8121650" y="5229225"/>
                <a:ext cx="392111" cy="1015998"/>
              </a:xfrm>
              <a:custGeom>
                <a:avLst/>
                <a:gdLst/>
                <a:ahLst/>
                <a:cxnLst/>
                <a:rect l="l" t="t" r="r" b="b"/>
                <a:pathLst>
                  <a:path w="1091" h="2822" extrusionOk="0">
                    <a:moveTo>
                      <a:pt x="451" y="147"/>
                    </a:moveTo>
                    <a:lnTo>
                      <a:pt x="1067" y="2565"/>
                    </a:lnTo>
                    <a:cubicBezTo>
                      <a:pt x="1090" y="2656"/>
                      <a:pt x="1034" y="2750"/>
                      <a:pt x="943" y="2773"/>
                    </a:cubicBezTo>
                    <a:lnTo>
                      <a:pt x="848" y="2797"/>
                    </a:lnTo>
                    <a:cubicBezTo>
                      <a:pt x="757" y="2821"/>
                      <a:pt x="663" y="2765"/>
                      <a:pt x="639" y="2674"/>
                    </a:cubicBezTo>
                    <a:lnTo>
                      <a:pt x="23" y="256"/>
                    </a:lnTo>
                    <a:cubicBezTo>
                      <a:pt x="0" y="164"/>
                      <a:pt x="56" y="70"/>
                      <a:pt x="147" y="47"/>
                    </a:cubicBezTo>
                    <a:lnTo>
                      <a:pt x="242" y="23"/>
                    </a:lnTo>
                    <a:cubicBezTo>
                      <a:pt x="333" y="0"/>
                      <a:pt x="427" y="55"/>
                      <a:pt x="451" y="147"/>
                    </a:cubicBezTo>
                  </a:path>
                </a:pathLst>
              </a:custGeom>
              <a:solidFill>
                <a:schemeClr val="dk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20" name="Google Shape;1920;p106"/>
              <p:cNvSpPr/>
              <p:nvPr/>
            </p:nvSpPr>
            <p:spPr>
              <a:xfrm>
                <a:off x="8008937" y="5032375"/>
                <a:ext cx="265112" cy="76200"/>
              </a:xfrm>
              <a:custGeom>
                <a:avLst/>
                <a:gdLst/>
                <a:ahLst/>
                <a:cxnLst/>
                <a:rect l="l" t="t" r="r" b="b"/>
                <a:pathLst>
                  <a:path w="738" h="210" extrusionOk="0">
                    <a:moveTo>
                      <a:pt x="15" y="209"/>
                    </a:moveTo>
                    <a:cubicBezTo>
                      <a:pt x="9" y="209"/>
                      <a:pt x="4" y="204"/>
                      <a:pt x="2" y="198"/>
                    </a:cubicBezTo>
                    <a:cubicBezTo>
                      <a:pt x="0" y="191"/>
                      <a:pt x="5" y="183"/>
                      <a:pt x="12" y="182"/>
                    </a:cubicBezTo>
                    <a:lnTo>
                      <a:pt x="719" y="1"/>
                    </a:lnTo>
                    <a:cubicBezTo>
                      <a:pt x="726" y="0"/>
                      <a:pt x="733" y="4"/>
                      <a:pt x="735" y="11"/>
                    </a:cubicBezTo>
                    <a:cubicBezTo>
                      <a:pt x="737" y="19"/>
                      <a:pt x="733" y="26"/>
                      <a:pt x="725" y="28"/>
                    </a:cubicBezTo>
                    <a:lnTo>
                      <a:pt x="19" y="208"/>
                    </a:lnTo>
                    <a:cubicBezTo>
                      <a:pt x="18" y="208"/>
                      <a:pt x="16" y="209"/>
                      <a:pt x="15" y="209"/>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21" name="Google Shape;1921;p106"/>
              <p:cNvSpPr/>
              <p:nvPr/>
            </p:nvSpPr>
            <p:spPr>
              <a:xfrm>
                <a:off x="8032750" y="4764087"/>
                <a:ext cx="80962" cy="63500"/>
              </a:xfrm>
              <a:custGeom>
                <a:avLst/>
                <a:gdLst/>
                <a:ahLst/>
                <a:cxnLst/>
                <a:rect l="l" t="t" r="r" b="b"/>
                <a:pathLst>
                  <a:path w="223" h="175" extrusionOk="0">
                    <a:moveTo>
                      <a:pt x="15" y="174"/>
                    </a:moveTo>
                    <a:cubicBezTo>
                      <a:pt x="15" y="174"/>
                      <a:pt x="15" y="174"/>
                      <a:pt x="14" y="174"/>
                    </a:cubicBezTo>
                    <a:cubicBezTo>
                      <a:pt x="7" y="174"/>
                      <a:pt x="0" y="168"/>
                      <a:pt x="0" y="160"/>
                    </a:cubicBezTo>
                    <a:cubicBezTo>
                      <a:pt x="1" y="152"/>
                      <a:pt x="7" y="146"/>
                      <a:pt x="14" y="146"/>
                    </a:cubicBezTo>
                    <a:cubicBezTo>
                      <a:pt x="15" y="146"/>
                      <a:pt x="15" y="146"/>
                      <a:pt x="15" y="146"/>
                    </a:cubicBezTo>
                    <a:cubicBezTo>
                      <a:pt x="55" y="146"/>
                      <a:pt x="95" y="133"/>
                      <a:pt x="127" y="109"/>
                    </a:cubicBezTo>
                    <a:cubicBezTo>
                      <a:pt x="159" y="85"/>
                      <a:pt x="183" y="50"/>
                      <a:pt x="194" y="11"/>
                    </a:cubicBezTo>
                    <a:cubicBezTo>
                      <a:pt x="196" y="4"/>
                      <a:pt x="203" y="0"/>
                      <a:pt x="211" y="2"/>
                    </a:cubicBezTo>
                    <a:cubicBezTo>
                      <a:pt x="218" y="4"/>
                      <a:pt x="222" y="11"/>
                      <a:pt x="220" y="19"/>
                    </a:cubicBezTo>
                    <a:cubicBezTo>
                      <a:pt x="208" y="63"/>
                      <a:pt x="180" y="103"/>
                      <a:pt x="143" y="131"/>
                    </a:cubicBezTo>
                    <a:cubicBezTo>
                      <a:pt x="107" y="159"/>
                      <a:pt x="61" y="174"/>
                      <a:pt x="15" y="174"/>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grpSp>
        <p:grpSp>
          <p:nvGrpSpPr>
            <p:cNvPr id="1922" name="Google Shape;1922;p106"/>
            <p:cNvGrpSpPr/>
            <p:nvPr/>
          </p:nvGrpSpPr>
          <p:grpSpPr>
            <a:xfrm rot="174474">
              <a:off x="7321498" y="1102922"/>
              <a:ext cx="1103964" cy="1736559"/>
              <a:chOff x="5029200" y="4991100"/>
              <a:chExt cx="954087" cy="1498600"/>
            </a:xfrm>
          </p:grpSpPr>
          <p:sp>
            <p:nvSpPr>
              <p:cNvPr id="1923" name="Google Shape;1923;p106"/>
              <p:cNvSpPr/>
              <p:nvPr/>
            </p:nvSpPr>
            <p:spPr>
              <a:xfrm>
                <a:off x="5627687" y="6172200"/>
                <a:ext cx="355600" cy="317500"/>
              </a:xfrm>
              <a:custGeom>
                <a:avLst/>
                <a:gdLst/>
                <a:ahLst/>
                <a:cxnLst/>
                <a:rect l="l" t="t" r="r" b="b"/>
                <a:pathLst>
                  <a:path w="989" h="884" extrusionOk="0">
                    <a:moveTo>
                      <a:pt x="760" y="0"/>
                    </a:moveTo>
                    <a:lnTo>
                      <a:pt x="931" y="300"/>
                    </a:lnTo>
                    <a:cubicBezTo>
                      <a:pt x="988" y="400"/>
                      <a:pt x="974" y="523"/>
                      <a:pt x="896" y="590"/>
                    </a:cubicBezTo>
                    <a:cubicBezTo>
                      <a:pt x="847" y="632"/>
                      <a:pt x="778" y="682"/>
                      <a:pt x="678" y="739"/>
                    </a:cubicBezTo>
                    <a:cubicBezTo>
                      <a:pt x="578" y="796"/>
                      <a:pt x="500" y="830"/>
                      <a:pt x="439" y="851"/>
                    </a:cubicBezTo>
                    <a:cubicBezTo>
                      <a:pt x="341" y="883"/>
                      <a:pt x="228" y="833"/>
                      <a:pt x="171" y="733"/>
                    </a:cubicBezTo>
                    <a:lnTo>
                      <a:pt x="0" y="433"/>
                    </a:lnTo>
                    <a:cubicBezTo>
                      <a:pt x="0" y="433"/>
                      <a:pt x="359" y="391"/>
                      <a:pt x="760" y="0"/>
                    </a:cubicBezTo>
                  </a:path>
                </a:pathLst>
              </a:custGeom>
              <a:solidFill>
                <a:schemeClr val="accent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24" name="Google Shape;1924;p106"/>
              <p:cNvSpPr/>
              <p:nvPr/>
            </p:nvSpPr>
            <p:spPr>
              <a:xfrm>
                <a:off x="5562600" y="6056312"/>
                <a:ext cx="339725" cy="273050"/>
              </a:xfrm>
              <a:custGeom>
                <a:avLst/>
                <a:gdLst/>
                <a:ahLst/>
                <a:cxnLst/>
                <a:rect l="l" t="t" r="r" b="b"/>
                <a:pathLst>
                  <a:path w="945" h="757" extrusionOk="0">
                    <a:moveTo>
                      <a:pt x="760" y="0"/>
                    </a:moveTo>
                    <a:lnTo>
                      <a:pt x="944" y="323"/>
                    </a:lnTo>
                    <a:cubicBezTo>
                      <a:pt x="543" y="714"/>
                      <a:pt x="184" y="756"/>
                      <a:pt x="184" y="756"/>
                    </a:cubicBezTo>
                    <a:lnTo>
                      <a:pt x="0" y="433"/>
                    </a:lnTo>
                    <a:cubicBezTo>
                      <a:pt x="0" y="433"/>
                      <a:pt x="359" y="391"/>
                      <a:pt x="760" y="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25" name="Google Shape;1925;p106"/>
              <p:cNvSpPr/>
              <p:nvPr/>
            </p:nvSpPr>
            <p:spPr>
              <a:xfrm>
                <a:off x="5054600" y="5165725"/>
                <a:ext cx="781050" cy="1046160"/>
              </a:xfrm>
              <a:custGeom>
                <a:avLst/>
                <a:gdLst/>
                <a:ahLst/>
                <a:cxnLst/>
                <a:rect l="l" t="t" r="r" b="b"/>
                <a:pathLst>
                  <a:path w="2171" h="2908" extrusionOk="0">
                    <a:moveTo>
                      <a:pt x="759" y="0"/>
                    </a:moveTo>
                    <a:lnTo>
                      <a:pt x="2170" y="2474"/>
                    </a:lnTo>
                    <a:cubicBezTo>
                      <a:pt x="1769" y="2865"/>
                      <a:pt x="1410" y="2907"/>
                      <a:pt x="1410" y="2907"/>
                    </a:cubicBezTo>
                    <a:lnTo>
                      <a:pt x="0" y="433"/>
                    </a:lnTo>
                    <a:cubicBezTo>
                      <a:pt x="0" y="433"/>
                      <a:pt x="90" y="557"/>
                      <a:pt x="173" y="513"/>
                    </a:cubicBezTo>
                    <a:cubicBezTo>
                      <a:pt x="256" y="469"/>
                      <a:pt x="222" y="323"/>
                      <a:pt x="222" y="323"/>
                    </a:cubicBezTo>
                    <a:cubicBezTo>
                      <a:pt x="222" y="323"/>
                      <a:pt x="348" y="408"/>
                      <a:pt x="456" y="352"/>
                    </a:cubicBezTo>
                    <a:cubicBezTo>
                      <a:pt x="565" y="295"/>
                      <a:pt x="525" y="152"/>
                      <a:pt x="525" y="152"/>
                    </a:cubicBezTo>
                    <a:cubicBezTo>
                      <a:pt x="525" y="152"/>
                      <a:pt x="657" y="239"/>
                      <a:pt x="732" y="208"/>
                    </a:cubicBezTo>
                    <a:cubicBezTo>
                      <a:pt x="807" y="177"/>
                      <a:pt x="759" y="0"/>
                      <a:pt x="759" y="0"/>
                    </a:cubicBezTo>
                  </a:path>
                </a:pathLst>
              </a:custGeom>
              <a:solidFill>
                <a:schemeClr val="lt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26" name="Google Shape;1926;p106"/>
              <p:cNvSpPr/>
              <p:nvPr/>
            </p:nvSpPr>
            <p:spPr>
              <a:xfrm>
                <a:off x="5040312" y="5075237"/>
                <a:ext cx="304799" cy="292101"/>
              </a:xfrm>
              <a:custGeom>
                <a:avLst/>
                <a:gdLst/>
                <a:ahLst/>
                <a:cxnLst/>
                <a:rect l="l" t="t" r="r" b="b"/>
                <a:pathLst>
                  <a:path w="847" h="812" extrusionOk="0">
                    <a:moveTo>
                      <a:pt x="432" y="0"/>
                    </a:moveTo>
                    <a:lnTo>
                      <a:pt x="798" y="254"/>
                    </a:lnTo>
                    <a:cubicBezTo>
                      <a:pt x="798" y="254"/>
                      <a:pt x="846" y="431"/>
                      <a:pt x="771" y="462"/>
                    </a:cubicBezTo>
                    <a:cubicBezTo>
                      <a:pt x="696" y="493"/>
                      <a:pt x="564" y="406"/>
                      <a:pt x="564" y="406"/>
                    </a:cubicBezTo>
                    <a:cubicBezTo>
                      <a:pt x="564" y="406"/>
                      <a:pt x="604" y="549"/>
                      <a:pt x="495" y="606"/>
                    </a:cubicBezTo>
                    <a:cubicBezTo>
                      <a:pt x="387" y="662"/>
                      <a:pt x="261" y="577"/>
                      <a:pt x="261" y="577"/>
                    </a:cubicBezTo>
                    <a:cubicBezTo>
                      <a:pt x="261" y="577"/>
                      <a:pt x="295" y="723"/>
                      <a:pt x="212" y="767"/>
                    </a:cubicBezTo>
                    <a:cubicBezTo>
                      <a:pt x="129" y="811"/>
                      <a:pt x="39" y="687"/>
                      <a:pt x="39" y="687"/>
                    </a:cubicBezTo>
                    <a:lnTo>
                      <a:pt x="0" y="154"/>
                    </a:lnTo>
                    <a:lnTo>
                      <a:pt x="432" y="0"/>
                    </a:lnTo>
                  </a:path>
                </a:pathLst>
              </a:custGeom>
              <a:solidFill>
                <a:schemeClr val="dk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27" name="Google Shape;1927;p106"/>
              <p:cNvSpPr/>
              <p:nvPr/>
            </p:nvSpPr>
            <p:spPr>
              <a:xfrm>
                <a:off x="5035550" y="4997450"/>
                <a:ext cx="161925" cy="133350"/>
              </a:xfrm>
              <a:custGeom>
                <a:avLst/>
                <a:gdLst/>
                <a:ahLst/>
                <a:cxnLst/>
                <a:rect l="l" t="t" r="r" b="b"/>
                <a:pathLst>
                  <a:path w="448" h="370" extrusionOk="0">
                    <a:moveTo>
                      <a:pt x="447" y="215"/>
                    </a:moveTo>
                    <a:lnTo>
                      <a:pt x="15" y="369"/>
                    </a:lnTo>
                    <a:lnTo>
                      <a:pt x="0" y="152"/>
                    </a:lnTo>
                    <a:lnTo>
                      <a:pt x="137" y="0"/>
                    </a:lnTo>
                    <a:lnTo>
                      <a:pt x="447" y="215"/>
                    </a:ln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28" name="Google Shape;1928;p106"/>
              <p:cNvSpPr/>
              <p:nvPr/>
            </p:nvSpPr>
            <p:spPr>
              <a:xfrm>
                <a:off x="5029200" y="4991100"/>
                <a:ext cx="171450" cy="144462"/>
              </a:xfrm>
              <a:custGeom>
                <a:avLst/>
                <a:gdLst/>
                <a:ahLst/>
                <a:cxnLst/>
                <a:rect l="l" t="t" r="r" b="b"/>
                <a:pathLst>
                  <a:path w="476" h="400" extrusionOk="0">
                    <a:moveTo>
                      <a:pt x="25" y="398"/>
                    </a:moveTo>
                    <a:cubicBezTo>
                      <a:pt x="24" y="397"/>
                      <a:pt x="23" y="397"/>
                      <a:pt x="22" y="396"/>
                    </a:cubicBezTo>
                    <a:cubicBezTo>
                      <a:pt x="18" y="394"/>
                      <a:pt x="16" y="390"/>
                      <a:pt x="16" y="386"/>
                    </a:cubicBezTo>
                    <a:lnTo>
                      <a:pt x="0" y="168"/>
                    </a:lnTo>
                    <a:cubicBezTo>
                      <a:pt x="0" y="165"/>
                      <a:pt x="1" y="161"/>
                      <a:pt x="4" y="158"/>
                    </a:cubicBezTo>
                    <a:lnTo>
                      <a:pt x="141" y="6"/>
                    </a:lnTo>
                    <a:cubicBezTo>
                      <a:pt x="145" y="1"/>
                      <a:pt x="153" y="0"/>
                      <a:pt x="159" y="4"/>
                    </a:cubicBezTo>
                    <a:lnTo>
                      <a:pt x="469" y="220"/>
                    </a:lnTo>
                    <a:cubicBezTo>
                      <a:pt x="473" y="223"/>
                      <a:pt x="475" y="228"/>
                      <a:pt x="475" y="233"/>
                    </a:cubicBezTo>
                    <a:cubicBezTo>
                      <a:pt x="474" y="238"/>
                      <a:pt x="470" y="242"/>
                      <a:pt x="466" y="244"/>
                    </a:cubicBezTo>
                    <a:lnTo>
                      <a:pt x="33" y="398"/>
                    </a:lnTo>
                    <a:cubicBezTo>
                      <a:pt x="30" y="399"/>
                      <a:pt x="27" y="399"/>
                      <a:pt x="25" y="398"/>
                    </a:cubicBezTo>
                    <a:close/>
                    <a:moveTo>
                      <a:pt x="28" y="172"/>
                    </a:moveTo>
                    <a:lnTo>
                      <a:pt x="41" y="366"/>
                    </a:lnTo>
                    <a:lnTo>
                      <a:pt x="431" y="227"/>
                    </a:lnTo>
                    <a:lnTo>
                      <a:pt x="153" y="34"/>
                    </a:lnTo>
                    <a:lnTo>
                      <a:pt x="28" y="172"/>
                    </a:lnTo>
                    <a:close/>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29" name="Google Shape;1929;p106"/>
              <p:cNvSpPr/>
              <p:nvPr/>
            </p:nvSpPr>
            <p:spPr>
              <a:xfrm>
                <a:off x="5129212" y="5276850"/>
                <a:ext cx="522286" cy="915990"/>
              </a:xfrm>
              <a:custGeom>
                <a:avLst/>
                <a:gdLst/>
                <a:ahLst/>
                <a:cxnLst/>
                <a:rect l="l" t="t" r="r" b="b"/>
                <a:pathLst>
                  <a:path w="1450" h="2545" extrusionOk="0">
                    <a:moveTo>
                      <a:pt x="1429" y="2543"/>
                    </a:moveTo>
                    <a:cubicBezTo>
                      <a:pt x="1426" y="2542"/>
                      <a:pt x="1423" y="2540"/>
                      <a:pt x="1421" y="2537"/>
                    </a:cubicBezTo>
                    <a:lnTo>
                      <a:pt x="4" y="22"/>
                    </a:lnTo>
                    <a:cubicBezTo>
                      <a:pt x="0" y="16"/>
                      <a:pt x="3" y="7"/>
                      <a:pt x="9" y="4"/>
                    </a:cubicBezTo>
                    <a:cubicBezTo>
                      <a:pt x="16" y="0"/>
                      <a:pt x="24" y="2"/>
                      <a:pt x="28" y="9"/>
                    </a:cubicBezTo>
                    <a:lnTo>
                      <a:pt x="1445" y="2523"/>
                    </a:lnTo>
                    <a:cubicBezTo>
                      <a:pt x="1449" y="2530"/>
                      <a:pt x="1447" y="2538"/>
                      <a:pt x="1440" y="2542"/>
                    </a:cubicBezTo>
                    <a:cubicBezTo>
                      <a:pt x="1437" y="2544"/>
                      <a:pt x="1432" y="2544"/>
                      <a:pt x="1429" y="2543"/>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30" name="Google Shape;1930;p106"/>
              <p:cNvSpPr/>
              <p:nvPr/>
            </p:nvSpPr>
            <p:spPr>
              <a:xfrm>
                <a:off x="5237162" y="5214937"/>
                <a:ext cx="554036" cy="890586"/>
              </a:xfrm>
              <a:custGeom>
                <a:avLst/>
                <a:gdLst/>
                <a:ahLst/>
                <a:cxnLst/>
                <a:rect l="l" t="t" r="r" b="b"/>
                <a:pathLst>
                  <a:path w="1539" h="2476" extrusionOk="0">
                    <a:moveTo>
                      <a:pt x="1517" y="2473"/>
                    </a:moveTo>
                    <a:cubicBezTo>
                      <a:pt x="1514" y="2472"/>
                      <a:pt x="1512" y="2470"/>
                      <a:pt x="1510" y="2468"/>
                    </a:cubicBezTo>
                    <a:lnTo>
                      <a:pt x="4" y="22"/>
                    </a:lnTo>
                    <a:cubicBezTo>
                      <a:pt x="0" y="16"/>
                      <a:pt x="2" y="8"/>
                      <a:pt x="9" y="4"/>
                    </a:cubicBezTo>
                    <a:cubicBezTo>
                      <a:pt x="15" y="0"/>
                      <a:pt x="23" y="2"/>
                      <a:pt x="27" y="8"/>
                    </a:cubicBezTo>
                    <a:lnTo>
                      <a:pt x="1534" y="2453"/>
                    </a:lnTo>
                    <a:cubicBezTo>
                      <a:pt x="1538" y="2460"/>
                      <a:pt x="1536" y="2468"/>
                      <a:pt x="1529" y="2472"/>
                    </a:cubicBezTo>
                    <a:cubicBezTo>
                      <a:pt x="1525" y="2474"/>
                      <a:pt x="1521" y="2475"/>
                      <a:pt x="1517" y="2473"/>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31" name="Google Shape;1931;p106"/>
              <p:cNvSpPr/>
              <p:nvPr/>
            </p:nvSpPr>
            <p:spPr>
              <a:xfrm>
                <a:off x="5573712" y="5942012"/>
                <a:ext cx="134937" cy="180975"/>
              </a:xfrm>
              <a:custGeom>
                <a:avLst/>
                <a:gdLst/>
                <a:ahLst/>
                <a:cxnLst/>
                <a:rect l="l" t="t" r="r" b="b"/>
                <a:pathLst>
                  <a:path w="373" h="504" extrusionOk="0">
                    <a:moveTo>
                      <a:pt x="301" y="185"/>
                    </a:moveTo>
                    <a:cubicBezTo>
                      <a:pt x="369" y="304"/>
                      <a:pt x="372" y="430"/>
                      <a:pt x="308" y="466"/>
                    </a:cubicBezTo>
                    <a:cubicBezTo>
                      <a:pt x="244" y="503"/>
                      <a:pt x="138" y="435"/>
                      <a:pt x="70" y="317"/>
                    </a:cubicBezTo>
                    <a:cubicBezTo>
                      <a:pt x="3" y="198"/>
                      <a:pt x="0" y="73"/>
                      <a:pt x="63" y="36"/>
                    </a:cubicBezTo>
                    <a:cubicBezTo>
                      <a:pt x="127" y="0"/>
                      <a:pt x="234" y="67"/>
                      <a:pt x="301" y="185"/>
                    </a:cubicBezTo>
                  </a:path>
                </a:pathLst>
              </a:custGeom>
              <a:solidFill>
                <a:schemeClr val="lt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32" name="Google Shape;1932;p106"/>
              <p:cNvSpPr/>
              <p:nvPr/>
            </p:nvSpPr>
            <p:spPr>
              <a:xfrm>
                <a:off x="5697537" y="6410325"/>
                <a:ext cx="95250" cy="49212"/>
              </a:xfrm>
              <a:custGeom>
                <a:avLst/>
                <a:gdLst/>
                <a:ahLst/>
                <a:cxnLst/>
                <a:rect l="l" t="t" r="r" b="b"/>
                <a:pathLst>
                  <a:path w="266" h="136" extrusionOk="0">
                    <a:moveTo>
                      <a:pt x="117" y="117"/>
                    </a:moveTo>
                    <a:cubicBezTo>
                      <a:pt x="115" y="116"/>
                      <a:pt x="114" y="115"/>
                      <a:pt x="112" y="115"/>
                    </a:cubicBezTo>
                    <a:cubicBezTo>
                      <a:pt x="67" y="97"/>
                      <a:pt x="29" y="64"/>
                      <a:pt x="4" y="23"/>
                    </a:cubicBezTo>
                    <a:cubicBezTo>
                      <a:pt x="0" y="16"/>
                      <a:pt x="2" y="8"/>
                      <a:pt x="9" y="4"/>
                    </a:cubicBezTo>
                    <a:cubicBezTo>
                      <a:pt x="15" y="0"/>
                      <a:pt x="24" y="2"/>
                      <a:pt x="28" y="9"/>
                    </a:cubicBezTo>
                    <a:cubicBezTo>
                      <a:pt x="49" y="45"/>
                      <a:pt x="83" y="74"/>
                      <a:pt x="122" y="89"/>
                    </a:cubicBezTo>
                    <a:cubicBezTo>
                      <a:pt x="161" y="105"/>
                      <a:pt x="205" y="107"/>
                      <a:pt x="246" y="96"/>
                    </a:cubicBezTo>
                    <a:cubicBezTo>
                      <a:pt x="254" y="93"/>
                      <a:pt x="261" y="98"/>
                      <a:pt x="263" y="105"/>
                    </a:cubicBezTo>
                    <a:cubicBezTo>
                      <a:pt x="265" y="112"/>
                      <a:pt x="261" y="120"/>
                      <a:pt x="254" y="122"/>
                    </a:cubicBezTo>
                    <a:cubicBezTo>
                      <a:pt x="209" y="135"/>
                      <a:pt x="160" y="133"/>
                      <a:pt x="117" y="117"/>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33" name="Google Shape;1933;p106"/>
              <p:cNvSpPr/>
              <p:nvPr/>
            </p:nvSpPr>
            <p:spPr>
              <a:xfrm>
                <a:off x="5757862" y="6423025"/>
                <a:ext cx="41275" cy="15875"/>
              </a:xfrm>
              <a:custGeom>
                <a:avLst/>
                <a:gdLst/>
                <a:ahLst/>
                <a:cxnLst/>
                <a:rect l="l" t="t" r="r" b="b"/>
                <a:pathLst>
                  <a:path w="113" h="43" extrusionOk="0">
                    <a:moveTo>
                      <a:pt x="20" y="32"/>
                    </a:moveTo>
                    <a:cubicBezTo>
                      <a:pt x="16" y="31"/>
                      <a:pt x="13" y="29"/>
                      <a:pt x="9" y="28"/>
                    </a:cubicBezTo>
                    <a:cubicBezTo>
                      <a:pt x="3" y="24"/>
                      <a:pt x="0" y="16"/>
                      <a:pt x="3" y="9"/>
                    </a:cubicBezTo>
                    <a:cubicBezTo>
                      <a:pt x="7" y="2"/>
                      <a:pt x="15" y="0"/>
                      <a:pt x="22" y="3"/>
                    </a:cubicBezTo>
                    <a:cubicBezTo>
                      <a:pt x="43" y="14"/>
                      <a:pt x="69" y="15"/>
                      <a:pt x="92" y="7"/>
                    </a:cubicBezTo>
                    <a:cubicBezTo>
                      <a:pt x="99" y="4"/>
                      <a:pt x="107" y="8"/>
                      <a:pt x="109" y="15"/>
                    </a:cubicBezTo>
                    <a:cubicBezTo>
                      <a:pt x="112" y="22"/>
                      <a:pt x="108" y="30"/>
                      <a:pt x="101" y="33"/>
                    </a:cubicBezTo>
                    <a:cubicBezTo>
                      <a:pt x="75" y="42"/>
                      <a:pt x="46" y="42"/>
                      <a:pt x="20" y="32"/>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grpSp>
        <p:sp>
          <p:nvSpPr>
            <p:cNvPr id="1934" name="Google Shape;1934;p106"/>
            <p:cNvSpPr/>
            <p:nvPr/>
          </p:nvSpPr>
          <p:spPr>
            <a:xfrm>
              <a:off x="7851157" y="305793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35" name="Google Shape;1935;p106"/>
            <p:cNvSpPr/>
            <p:nvPr/>
          </p:nvSpPr>
          <p:spPr>
            <a:xfrm>
              <a:off x="7876934" y="34999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grpSp>
          <p:nvGrpSpPr>
            <p:cNvPr id="1936" name="Google Shape;1936;p106"/>
            <p:cNvGrpSpPr/>
            <p:nvPr/>
          </p:nvGrpSpPr>
          <p:grpSpPr>
            <a:xfrm rot="5400000">
              <a:off x="8129495" y="884368"/>
              <a:ext cx="311529" cy="578250"/>
              <a:chOff x="1196975" y="5856287"/>
              <a:chExt cx="231775" cy="430213"/>
            </a:xfrm>
          </p:grpSpPr>
          <p:sp>
            <p:nvSpPr>
              <p:cNvPr id="1937" name="Google Shape;1937;p10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38" name="Google Shape;1938;p10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39" name="Google Shape;1939;p10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40" name="Google Shape;1940;p10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41" name="Google Shape;1941;p10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42" name="Google Shape;1942;p10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43" name="Google Shape;1943;p10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grpSp>
        <p:grpSp>
          <p:nvGrpSpPr>
            <p:cNvPr id="1944" name="Google Shape;1944;p106"/>
            <p:cNvGrpSpPr/>
            <p:nvPr/>
          </p:nvGrpSpPr>
          <p:grpSpPr>
            <a:xfrm rot="-5400000">
              <a:off x="7497270" y="3806443"/>
              <a:ext cx="311529" cy="578250"/>
              <a:chOff x="1196975" y="5856287"/>
              <a:chExt cx="231775" cy="430213"/>
            </a:xfrm>
          </p:grpSpPr>
          <p:sp>
            <p:nvSpPr>
              <p:cNvPr id="1945" name="Google Shape;1945;p10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46" name="Google Shape;1946;p10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47" name="Google Shape;1947;p10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48" name="Google Shape;1948;p10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49" name="Google Shape;1949;p10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50" name="Google Shape;1950;p10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51" name="Google Shape;1951;p10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grpSp>
        <p:grpSp>
          <p:nvGrpSpPr>
            <p:cNvPr id="1952" name="Google Shape;1952;p106"/>
            <p:cNvGrpSpPr/>
            <p:nvPr/>
          </p:nvGrpSpPr>
          <p:grpSpPr>
            <a:xfrm rot="-4913530">
              <a:off x="6952176" y="2024217"/>
              <a:ext cx="616697" cy="294490"/>
              <a:chOff x="3406775" y="2479675"/>
              <a:chExt cx="847727" cy="404813"/>
            </a:xfrm>
          </p:grpSpPr>
          <p:sp>
            <p:nvSpPr>
              <p:cNvPr id="1953" name="Google Shape;1953;p106"/>
              <p:cNvSpPr/>
              <p:nvPr/>
            </p:nvSpPr>
            <p:spPr>
              <a:xfrm>
                <a:off x="3406775" y="2479675"/>
                <a:ext cx="847727" cy="295276"/>
              </a:xfrm>
              <a:custGeom>
                <a:avLst/>
                <a:gdLst/>
                <a:ahLst/>
                <a:cxnLst/>
                <a:rect l="l" t="t" r="r" b="b"/>
                <a:pathLst>
                  <a:path w="2353" h="820" extrusionOk="0">
                    <a:moveTo>
                      <a:pt x="2352" y="690"/>
                    </a:moveTo>
                    <a:cubicBezTo>
                      <a:pt x="2302" y="733"/>
                      <a:pt x="2253" y="776"/>
                      <a:pt x="2203" y="819"/>
                    </a:cubicBezTo>
                    <a:cubicBezTo>
                      <a:pt x="2109" y="752"/>
                      <a:pt x="2051" y="632"/>
                      <a:pt x="2068" y="516"/>
                    </a:cubicBezTo>
                    <a:cubicBezTo>
                      <a:pt x="1955" y="567"/>
                      <a:pt x="1805" y="502"/>
                      <a:pt x="1766" y="384"/>
                    </a:cubicBezTo>
                    <a:cubicBezTo>
                      <a:pt x="1711" y="450"/>
                      <a:pt x="1613" y="476"/>
                      <a:pt x="1533" y="446"/>
                    </a:cubicBezTo>
                    <a:cubicBezTo>
                      <a:pt x="1452" y="417"/>
                      <a:pt x="1395" y="334"/>
                      <a:pt x="1395" y="249"/>
                    </a:cubicBezTo>
                    <a:cubicBezTo>
                      <a:pt x="1258" y="326"/>
                      <a:pt x="1065" y="285"/>
                      <a:pt x="972" y="159"/>
                    </a:cubicBezTo>
                    <a:cubicBezTo>
                      <a:pt x="894" y="252"/>
                      <a:pt x="740" y="269"/>
                      <a:pt x="643" y="195"/>
                    </a:cubicBezTo>
                    <a:cubicBezTo>
                      <a:pt x="606" y="336"/>
                      <a:pt x="453" y="436"/>
                      <a:pt x="309" y="413"/>
                    </a:cubicBezTo>
                    <a:cubicBezTo>
                      <a:pt x="336" y="483"/>
                      <a:pt x="328" y="566"/>
                      <a:pt x="287" y="630"/>
                    </a:cubicBezTo>
                    <a:cubicBezTo>
                      <a:pt x="258" y="676"/>
                      <a:pt x="212" y="711"/>
                      <a:pt x="160" y="728"/>
                    </a:cubicBezTo>
                    <a:cubicBezTo>
                      <a:pt x="107" y="698"/>
                      <a:pt x="53" y="668"/>
                      <a:pt x="0" y="639"/>
                    </a:cubicBezTo>
                    <a:cubicBezTo>
                      <a:pt x="56" y="630"/>
                      <a:pt x="108" y="603"/>
                      <a:pt x="146" y="561"/>
                    </a:cubicBezTo>
                    <a:cubicBezTo>
                      <a:pt x="208" y="493"/>
                      <a:pt x="227" y="389"/>
                      <a:pt x="193" y="304"/>
                    </a:cubicBezTo>
                    <a:cubicBezTo>
                      <a:pt x="363" y="310"/>
                      <a:pt x="526" y="172"/>
                      <a:pt x="548" y="3"/>
                    </a:cubicBezTo>
                    <a:cubicBezTo>
                      <a:pt x="665" y="124"/>
                      <a:pt x="885" y="123"/>
                      <a:pt x="1001" y="0"/>
                    </a:cubicBezTo>
                    <a:cubicBezTo>
                      <a:pt x="1095" y="135"/>
                      <a:pt x="1303" y="172"/>
                      <a:pt x="1439" y="78"/>
                    </a:cubicBezTo>
                    <a:cubicBezTo>
                      <a:pt x="1455" y="156"/>
                      <a:pt x="1513" y="224"/>
                      <a:pt x="1587" y="251"/>
                    </a:cubicBezTo>
                    <a:cubicBezTo>
                      <a:pt x="1662" y="278"/>
                      <a:pt x="1750" y="263"/>
                      <a:pt x="1812" y="213"/>
                    </a:cubicBezTo>
                    <a:cubicBezTo>
                      <a:pt x="1869" y="353"/>
                      <a:pt x="2044" y="432"/>
                      <a:pt x="2187" y="382"/>
                    </a:cubicBezTo>
                    <a:cubicBezTo>
                      <a:pt x="2147" y="497"/>
                      <a:pt x="2230" y="639"/>
                      <a:pt x="2351" y="660"/>
                    </a:cubicBezTo>
                    <a:cubicBezTo>
                      <a:pt x="2350" y="670"/>
                      <a:pt x="2351" y="680"/>
                      <a:pt x="2352" y="690"/>
                    </a:cubicBezTo>
                  </a:path>
                </a:pathLst>
              </a:custGeom>
              <a:solidFill>
                <a:schemeClr val="accent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54" name="Google Shape;1954;p106"/>
              <p:cNvSpPr/>
              <p:nvPr/>
            </p:nvSpPr>
            <p:spPr>
              <a:xfrm>
                <a:off x="3463925" y="2536825"/>
                <a:ext cx="736601" cy="347663"/>
              </a:xfrm>
              <a:custGeom>
                <a:avLst/>
                <a:gdLst/>
                <a:ahLst/>
                <a:cxnLst/>
                <a:rect l="l" t="t" r="r" b="b"/>
                <a:pathLst>
                  <a:path w="2044" h="965" extrusionOk="0">
                    <a:moveTo>
                      <a:pt x="2043" y="660"/>
                    </a:moveTo>
                    <a:cubicBezTo>
                      <a:pt x="1927" y="762"/>
                      <a:pt x="1810" y="863"/>
                      <a:pt x="1694" y="964"/>
                    </a:cubicBezTo>
                    <a:cubicBezTo>
                      <a:pt x="1673" y="860"/>
                      <a:pt x="1604" y="767"/>
                      <a:pt x="1512" y="717"/>
                    </a:cubicBezTo>
                    <a:cubicBezTo>
                      <a:pt x="1416" y="665"/>
                      <a:pt x="1296" y="658"/>
                      <a:pt x="1195" y="701"/>
                    </a:cubicBezTo>
                    <a:cubicBezTo>
                      <a:pt x="1114" y="549"/>
                      <a:pt x="927" y="462"/>
                      <a:pt x="759" y="497"/>
                    </a:cubicBezTo>
                    <a:cubicBezTo>
                      <a:pt x="604" y="529"/>
                      <a:pt x="476" y="662"/>
                      <a:pt x="445" y="817"/>
                    </a:cubicBezTo>
                    <a:cubicBezTo>
                      <a:pt x="297" y="734"/>
                      <a:pt x="148" y="651"/>
                      <a:pt x="0" y="569"/>
                    </a:cubicBezTo>
                    <a:cubicBezTo>
                      <a:pt x="52" y="552"/>
                      <a:pt x="98" y="517"/>
                      <a:pt x="127" y="471"/>
                    </a:cubicBezTo>
                    <a:cubicBezTo>
                      <a:pt x="168" y="407"/>
                      <a:pt x="176" y="324"/>
                      <a:pt x="149" y="254"/>
                    </a:cubicBezTo>
                    <a:cubicBezTo>
                      <a:pt x="293" y="277"/>
                      <a:pt x="446" y="177"/>
                      <a:pt x="483" y="36"/>
                    </a:cubicBezTo>
                    <a:cubicBezTo>
                      <a:pt x="580" y="110"/>
                      <a:pt x="734" y="93"/>
                      <a:pt x="812" y="0"/>
                    </a:cubicBezTo>
                    <a:cubicBezTo>
                      <a:pt x="905" y="126"/>
                      <a:pt x="1098" y="167"/>
                      <a:pt x="1235" y="90"/>
                    </a:cubicBezTo>
                    <a:cubicBezTo>
                      <a:pt x="1235" y="175"/>
                      <a:pt x="1292" y="258"/>
                      <a:pt x="1373" y="287"/>
                    </a:cubicBezTo>
                    <a:cubicBezTo>
                      <a:pt x="1453" y="317"/>
                      <a:pt x="1551" y="291"/>
                      <a:pt x="1606" y="225"/>
                    </a:cubicBezTo>
                    <a:cubicBezTo>
                      <a:pt x="1645" y="343"/>
                      <a:pt x="1795" y="408"/>
                      <a:pt x="1908" y="357"/>
                    </a:cubicBezTo>
                    <a:cubicBezTo>
                      <a:pt x="1891" y="473"/>
                      <a:pt x="1949" y="593"/>
                      <a:pt x="2043" y="660"/>
                    </a:cubicBezTo>
                  </a:path>
                </a:pathLst>
              </a:custGeom>
              <a:solidFill>
                <a:schemeClr val="dk2"/>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55" name="Google Shape;1955;p106"/>
              <p:cNvSpPr/>
              <p:nvPr/>
            </p:nvSpPr>
            <p:spPr>
              <a:xfrm>
                <a:off x="3738562" y="2557462"/>
                <a:ext cx="23812" cy="130175"/>
              </a:xfrm>
              <a:custGeom>
                <a:avLst/>
                <a:gdLst/>
                <a:ahLst/>
                <a:cxnLst/>
                <a:rect l="l" t="t" r="r" b="b"/>
                <a:pathLst>
                  <a:path w="64" h="362" extrusionOk="0">
                    <a:moveTo>
                      <a:pt x="16" y="361"/>
                    </a:moveTo>
                    <a:cubicBezTo>
                      <a:pt x="15" y="361"/>
                      <a:pt x="15" y="361"/>
                      <a:pt x="14" y="360"/>
                    </a:cubicBezTo>
                    <a:cubicBezTo>
                      <a:pt x="6" y="360"/>
                      <a:pt x="0" y="352"/>
                      <a:pt x="1" y="344"/>
                    </a:cubicBezTo>
                    <a:lnTo>
                      <a:pt x="33" y="14"/>
                    </a:lnTo>
                    <a:cubicBezTo>
                      <a:pt x="33" y="6"/>
                      <a:pt x="41" y="0"/>
                      <a:pt x="49" y="1"/>
                    </a:cubicBezTo>
                    <a:cubicBezTo>
                      <a:pt x="57" y="1"/>
                      <a:pt x="63" y="9"/>
                      <a:pt x="62" y="17"/>
                    </a:cubicBezTo>
                    <a:lnTo>
                      <a:pt x="30" y="347"/>
                    </a:lnTo>
                    <a:cubicBezTo>
                      <a:pt x="30" y="355"/>
                      <a:pt x="23" y="361"/>
                      <a:pt x="16" y="361"/>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56" name="Google Shape;1956;p106"/>
              <p:cNvSpPr/>
              <p:nvPr/>
            </p:nvSpPr>
            <p:spPr>
              <a:xfrm>
                <a:off x="3760787" y="2632075"/>
                <a:ext cx="15875" cy="55562"/>
              </a:xfrm>
              <a:custGeom>
                <a:avLst/>
                <a:gdLst/>
                <a:ahLst/>
                <a:cxnLst/>
                <a:rect l="l" t="t" r="r" b="b"/>
                <a:pathLst>
                  <a:path w="46" h="153" extrusionOk="0">
                    <a:moveTo>
                      <a:pt x="16" y="152"/>
                    </a:moveTo>
                    <a:cubicBezTo>
                      <a:pt x="16" y="152"/>
                      <a:pt x="15" y="152"/>
                      <a:pt x="15" y="151"/>
                    </a:cubicBezTo>
                    <a:cubicBezTo>
                      <a:pt x="6" y="151"/>
                      <a:pt x="0" y="143"/>
                      <a:pt x="1" y="135"/>
                    </a:cubicBezTo>
                    <a:lnTo>
                      <a:pt x="14" y="14"/>
                    </a:lnTo>
                    <a:cubicBezTo>
                      <a:pt x="15" y="5"/>
                      <a:pt x="23" y="0"/>
                      <a:pt x="31" y="0"/>
                    </a:cubicBezTo>
                    <a:cubicBezTo>
                      <a:pt x="39" y="1"/>
                      <a:pt x="45" y="9"/>
                      <a:pt x="44" y="17"/>
                    </a:cubicBezTo>
                    <a:lnTo>
                      <a:pt x="31" y="138"/>
                    </a:lnTo>
                    <a:cubicBezTo>
                      <a:pt x="30" y="146"/>
                      <a:pt x="24" y="152"/>
                      <a:pt x="16" y="152"/>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sp>
            <p:nvSpPr>
              <p:cNvPr id="1957" name="Google Shape;1957;p106"/>
              <p:cNvSpPr/>
              <p:nvPr/>
            </p:nvSpPr>
            <p:spPr>
              <a:xfrm>
                <a:off x="3894137" y="2654300"/>
                <a:ext cx="53975" cy="112712"/>
              </a:xfrm>
              <a:custGeom>
                <a:avLst/>
                <a:gdLst/>
                <a:ahLst/>
                <a:cxnLst/>
                <a:rect l="l" t="t" r="r" b="b"/>
                <a:pathLst>
                  <a:path w="152" h="311" extrusionOk="0">
                    <a:moveTo>
                      <a:pt x="17" y="310"/>
                    </a:moveTo>
                    <a:cubicBezTo>
                      <a:pt x="15" y="310"/>
                      <a:pt x="13" y="310"/>
                      <a:pt x="12" y="309"/>
                    </a:cubicBezTo>
                    <a:cubicBezTo>
                      <a:pt x="4" y="306"/>
                      <a:pt x="0" y="297"/>
                      <a:pt x="4" y="290"/>
                    </a:cubicBezTo>
                    <a:lnTo>
                      <a:pt x="121" y="11"/>
                    </a:lnTo>
                    <a:cubicBezTo>
                      <a:pt x="124" y="3"/>
                      <a:pt x="133" y="0"/>
                      <a:pt x="140" y="3"/>
                    </a:cubicBezTo>
                    <a:cubicBezTo>
                      <a:pt x="148" y="6"/>
                      <a:pt x="151" y="15"/>
                      <a:pt x="148" y="22"/>
                    </a:cubicBezTo>
                    <a:lnTo>
                      <a:pt x="31" y="301"/>
                    </a:lnTo>
                    <a:cubicBezTo>
                      <a:pt x="29" y="307"/>
                      <a:pt x="23" y="310"/>
                      <a:pt x="17" y="310"/>
                    </a:cubicBezTo>
                  </a:path>
                </a:pathLst>
              </a:custGeom>
              <a:solidFill>
                <a:schemeClr val="dk1"/>
              </a:solidFill>
              <a:ln>
                <a:noFill/>
              </a:ln>
            </p:spPr>
            <p:txBody>
              <a:bodyPr spcFirstLastPara="1" wrap="square" lIns="84000" tIns="41975" rIns="84000" bIns="41975" anchor="ctr" anchorCtr="0">
                <a:noAutofit/>
              </a:bodyPr>
              <a:lstStyle/>
              <a:p>
                <a:pPr marL="0" marR="0" lvl="0" indent="0" algn="l" rtl="0">
                  <a:lnSpc>
                    <a:spcPct val="93000"/>
                  </a:lnSpc>
                  <a:spcBef>
                    <a:spcPts val="0"/>
                  </a:spcBef>
                  <a:spcAft>
                    <a:spcPts val="0"/>
                  </a:spcAft>
                  <a:buNone/>
                </a:pPr>
                <a:endParaRPr sz="1653" b="0" i="0" u="none">
                  <a:solidFill>
                    <a:srgbClr val="000000"/>
                  </a:solidFill>
                  <a:latin typeface="Arial"/>
                  <a:ea typeface="Arial"/>
                  <a:cs typeface="Arial"/>
                  <a:sym typeface="Arial"/>
                </a:endParaRPr>
              </a:p>
            </p:txBody>
          </p:sp>
        </p:grpSp>
      </p:grpSp>
      <p:grpSp>
        <p:nvGrpSpPr>
          <p:cNvPr id="1958" name="Google Shape;1958;p106"/>
          <p:cNvGrpSpPr/>
          <p:nvPr/>
        </p:nvGrpSpPr>
        <p:grpSpPr>
          <a:xfrm>
            <a:off x="84238" y="4032313"/>
            <a:ext cx="1846948" cy="1655661"/>
            <a:chOff x="84238" y="4032313"/>
            <a:chExt cx="1846948" cy="1655661"/>
          </a:xfrm>
        </p:grpSpPr>
        <p:sp>
          <p:nvSpPr>
            <p:cNvPr id="1959" name="Google Shape;1959;p106"/>
            <p:cNvSpPr/>
            <p:nvPr/>
          </p:nvSpPr>
          <p:spPr>
            <a:xfrm rot="6299997">
              <a:off x="360375" y="4077545"/>
              <a:ext cx="1294673" cy="1565196"/>
            </a:xfrm>
            <a:custGeom>
              <a:avLst/>
              <a:gdLst/>
              <a:ahLst/>
              <a:cxnLst/>
              <a:rect l="l" t="t" r="r" b="b"/>
              <a:pathLst>
                <a:path w="2956" h="3571" extrusionOk="0">
                  <a:moveTo>
                    <a:pt x="504" y="0"/>
                  </a:moveTo>
                  <a:lnTo>
                    <a:pt x="2955" y="3570"/>
                  </a:lnTo>
                  <a:lnTo>
                    <a:pt x="0" y="3264"/>
                  </a:lnTo>
                  <a:lnTo>
                    <a:pt x="504" y="0"/>
                  </a:lnTo>
                  <a:close/>
                  <a:moveTo>
                    <a:pt x="1782" y="2873"/>
                  </a:moveTo>
                  <a:lnTo>
                    <a:pt x="850" y="1516"/>
                  </a:lnTo>
                  <a:lnTo>
                    <a:pt x="658" y="2756"/>
                  </a:lnTo>
                  <a:lnTo>
                    <a:pt x="1782" y="2873"/>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0" name="Google Shape;1960;p106"/>
            <p:cNvSpPr/>
            <p:nvPr/>
          </p:nvSpPr>
          <p:spPr>
            <a:xfrm rot="6300009">
              <a:off x="186006" y="5140040"/>
              <a:ext cx="102414" cy="69564"/>
            </a:xfrm>
            <a:custGeom>
              <a:avLst/>
              <a:gdLst/>
              <a:ahLst/>
              <a:cxnLst/>
              <a:rect l="l" t="t" r="r" b="b"/>
              <a:pathLst>
                <a:path w="235" h="160" extrusionOk="0">
                  <a:moveTo>
                    <a:pt x="17" y="159"/>
                  </a:moveTo>
                  <a:cubicBezTo>
                    <a:pt x="12" y="159"/>
                    <a:pt x="7" y="157"/>
                    <a:pt x="4" y="152"/>
                  </a:cubicBezTo>
                  <a:cubicBezTo>
                    <a:pt x="0" y="145"/>
                    <a:pt x="2" y="136"/>
                    <a:pt x="9" y="132"/>
                  </a:cubicBezTo>
                  <a:lnTo>
                    <a:pt x="209" y="5"/>
                  </a:lnTo>
                  <a:cubicBezTo>
                    <a:pt x="216" y="0"/>
                    <a:pt x="225" y="2"/>
                    <a:pt x="229" y="9"/>
                  </a:cubicBezTo>
                  <a:cubicBezTo>
                    <a:pt x="234" y="16"/>
                    <a:pt x="232" y="25"/>
                    <a:pt x="225" y="30"/>
                  </a:cubicBezTo>
                  <a:lnTo>
                    <a:pt x="25" y="157"/>
                  </a:lnTo>
                  <a:cubicBezTo>
                    <a:pt x="22" y="158"/>
                    <a:pt x="19"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1" name="Google Shape;1961;p106"/>
            <p:cNvSpPr/>
            <p:nvPr/>
          </p:nvSpPr>
          <p:spPr>
            <a:xfrm rot="6299992">
              <a:off x="352274" y="5117800"/>
              <a:ext cx="69564" cy="48308"/>
            </a:xfrm>
            <a:custGeom>
              <a:avLst/>
              <a:gdLst/>
              <a:ahLst/>
              <a:cxnLst/>
              <a:rect l="l" t="t" r="r" b="b"/>
              <a:pathLst>
                <a:path w="160" h="112" extrusionOk="0">
                  <a:moveTo>
                    <a:pt x="17" y="111"/>
                  </a:moveTo>
                  <a:cubicBezTo>
                    <a:pt x="13" y="111"/>
                    <a:pt x="8" y="109"/>
                    <a:pt x="5" y="104"/>
                  </a:cubicBezTo>
                  <a:cubicBezTo>
                    <a:pt x="0" y="97"/>
                    <a:pt x="3" y="88"/>
                    <a:pt x="9" y="84"/>
                  </a:cubicBezTo>
                  <a:lnTo>
                    <a:pt x="134" y="5"/>
                  </a:lnTo>
                  <a:cubicBezTo>
                    <a:pt x="141" y="0"/>
                    <a:pt x="150" y="2"/>
                    <a:pt x="154" y="9"/>
                  </a:cubicBezTo>
                  <a:cubicBezTo>
                    <a:pt x="159" y="16"/>
                    <a:pt x="157" y="25"/>
                    <a:pt x="150" y="30"/>
                  </a:cubicBezTo>
                  <a:lnTo>
                    <a:pt x="25" y="109"/>
                  </a:lnTo>
                  <a:cubicBezTo>
                    <a:pt x="23"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2" name="Google Shape;1962;p106"/>
            <p:cNvSpPr/>
            <p:nvPr/>
          </p:nvSpPr>
          <p:spPr>
            <a:xfrm rot="6300009">
              <a:off x="475529" y="5037572"/>
              <a:ext cx="102414" cy="69564"/>
            </a:xfrm>
            <a:custGeom>
              <a:avLst/>
              <a:gdLst/>
              <a:ahLst/>
              <a:cxnLst/>
              <a:rect l="l" t="t" r="r" b="b"/>
              <a:pathLst>
                <a:path w="235" h="160" extrusionOk="0">
                  <a:moveTo>
                    <a:pt x="17" y="159"/>
                  </a:moveTo>
                  <a:cubicBezTo>
                    <a:pt x="12" y="159"/>
                    <a:pt x="7" y="156"/>
                    <a:pt x="4" y="152"/>
                  </a:cubicBezTo>
                  <a:cubicBezTo>
                    <a:pt x="0" y="145"/>
                    <a:pt x="2" y="136"/>
                    <a:pt x="9" y="132"/>
                  </a:cubicBezTo>
                  <a:lnTo>
                    <a:pt x="209" y="5"/>
                  </a:lnTo>
                  <a:cubicBezTo>
                    <a:pt x="216" y="0"/>
                    <a:pt x="225" y="2"/>
                    <a:pt x="230" y="9"/>
                  </a:cubicBezTo>
                  <a:cubicBezTo>
                    <a:pt x="234" y="16"/>
                    <a:pt x="232" y="25"/>
                    <a:pt x="225" y="30"/>
                  </a:cubicBezTo>
                  <a:lnTo>
                    <a:pt x="25" y="157"/>
                  </a:lnTo>
                  <a:cubicBezTo>
                    <a:pt x="22"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3" name="Google Shape;1963;p106"/>
            <p:cNvSpPr/>
            <p:nvPr/>
          </p:nvSpPr>
          <p:spPr>
            <a:xfrm rot="6300006">
              <a:off x="643664" y="5015832"/>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49" y="2"/>
                    <a:pt x="154" y="9"/>
                  </a:cubicBezTo>
                  <a:cubicBezTo>
                    <a:pt x="158" y="16"/>
                    <a:pt x="156" y="25"/>
                    <a:pt x="149" y="30"/>
                  </a:cubicBezTo>
                  <a:lnTo>
                    <a:pt x="25" y="109"/>
                  </a:lnTo>
                  <a:cubicBezTo>
                    <a:pt x="22" y="110"/>
                    <a:pt x="19"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4" name="Google Shape;1964;p106"/>
            <p:cNvSpPr/>
            <p:nvPr/>
          </p:nvSpPr>
          <p:spPr>
            <a:xfrm rot="6300009">
              <a:off x="766920" y="4935603"/>
              <a:ext cx="102414" cy="69564"/>
            </a:xfrm>
            <a:custGeom>
              <a:avLst/>
              <a:gdLst/>
              <a:ahLst/>
              <a:cxnLst/>
              <a:rect l="l" t="t" r="r" b="b"/>
              <a:pathLst>
                <a:path w="235" h="160" extrusionOk="0">
                  <a:moveTo>
                    <a:pt x="17" y="159"/>
                  </a:moveTo>
                  <a:cubicBezTo>
                    <a:pt x="12" y="159"/>
                    <a:pt x="7" y="156"/>
                    <a:pt x="5" y="152"/>
                  </a:cubicBezTo>
                  <a:cubicBezTo>
                    <a:pt x="0" y="145"/>
                    <a:pt x="2" y="136"/>
                    <a:pt x="9" y="132"/>
                  </a:cubicBezTo>
                  <a:lnTo>
                    <a:pt x="209" y="5"/>
                  </a:lnTo>
                  <a:cubicBezTo>
                    <a:pt x="216" y="0"/>
                    <a:pt x="225" y="2"/>
                    <a:pt x="230" y="9"/>
                  </a:cubicBezTo>
                  <a:cubicBezTo>
                    <a:pt x="234" y="16"/>
                    <a:pt x="232" y="25"/>
                    <a:pt x="225" y="30"/>
                  </a:cubicBezTo>
                  <a:lnTo>
                    <a:pt x="25" y="157"/>
                  </a:lnTo>
                  <a:cubicBezTo>
                    <a:pt x="23"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5" name="Google Shape;1965;p106"/>
            <p:cNvSpPr/>
            <p:nvPr/>
          </p:nvSpPr>
          <p:spPr>
            <a:xfrm rot="6300006">
              <a:off x="933188" y="4913364"/>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50" y="2"/>
                    <a:pt x="154" y="9"/>
                  </a:cubicBezTo>
                  <a:cubicBezTo>
                    <a:pt x="158" y="16"/>
                    <a:pt x="156" y="25"/>
                    <a:pt x="149" y="30"/>
                  </a:cubicBezTo>
                  <a:lnTo>
                    <a:pt x="25" y="109"/>
                  </a:lnTo>
                  <a:cubicBezTo>
                    <a:pt x="22"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6" name="Google Shape;1966;p106"/>
            <p:cNvSpPr/>
            <p:nvPr/>
          </p:nvSpPr>
          <p:spPr>
            <a:xfrm rot="6299991">
              <a:off x="1055944" y="4835001"/>
              <a:ext cx="102414" cy="69564"/>
            </a:xfrm>
            <a:custGeom>
              <a:avLst/>
              <a:gdLst/>
              <a:ahLst/>
              <a:cxnLst/>
              <a:rect l="l" t="t" r="r" b="b"/>
              <a:pathLst>
                <a:path w="234" h="160" extrusionOk="0">
                  <a:moveTo>
                    <a:pt x="16" y="159"/>
                  </a:moveTo>
                  <a:cubicBezTo>
                    <a:pt x="12" y="159"/>
                    <a:pt x="7" y="156"/>
                    <a:pt x="4" y="152"/>
                  </a:cubicBezTo>
                  <a:cubicBezTo>
                    <a:pt x="0" y="145"/>
                    <a:pt x="2" y="136"/>
                    <a:pt x="9" y="131"/>
                  </a:cubicBezTo>
                  <a:lnTo>
                    <a:pt x="209" y="5"/>
                  </a:lnTo>
                  <a:cubicBezTo>
                    <a:pt x="215" y="0"/>
                    <a:pt x="225" y="2"/>
                    <a:pt x="229" y="9"/>
                  </a:cubicBezTo>
                  <a:cubicBezTo>
                    <a:pt x="233" y="16"/>
                    <a:pt x="231" y="25"/>
                    <a:pt x="224" y="30"/>
                  </a:cubicBezTo>
                  <a:lnTo>
                    <a:pt x="24" y="157"/>
                  </a:lnTo>
                  <a:cubicBezTo>
                    <a:pt x="22" y="158"/>
                    <a:pt x="19" y="159"/>
                    <a:pt x="16"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7" name="Google Shape;1967;p106"/>
            <p:cNvSpPr/>
            <p:nvPr/>
          </p:nvSpPr>
          <p:spPr>
            <a:xfrm rot="6299992">
              <a:off x="1224079" y="4813261"/>
              <a:ext cx="69564" cy="48308"/>
            </a:xfrm>
            <a:custGeom>
              <a:avLst/>
              <a:gdLst/>
              <a:ahLst/>
              <a:cxnLst/>
              <a:rect l="l" t="t" r="r" b="b"/>
              <a:pathLst>
                <a:path w="160" h="112" extrusionOk="0">
                  <a:moveTo>
                    <a:pt x="17" y="111"/>
                  </a:moveTo>
                  <a:cubicBezTo>
                    <a:pt x="12" y="111"/>
                    <a:pt x="7" y="109"/>
                    <a:pt x="5" y="104"/>
                  </a:cubicBezTo>
                  <a:cubicBezTo>
                    <a:pt x="0" y="97"/>
                    <a:pt x="2" y="88"/>
                    <a:pt x="9" y="84"/>
                  </a:cubicBezTo>
                  <a:lnTo>
                    <a:pt x="134" y="5"/>
                  </a:lnTo>
                  <a:cubicBezTo>
                    <a:pt x="141" y="0"/>
                    <a:pt x="150" y="2"/>
                    <a:pt x="154" y="9"/>
                  </a:cubicBezTo>
                  <a:cubicBezTo>
                    <a:pt x="159" y="16"/>
                    <a:pt x="157" y="25"/>
                    <a:pt x="150" y="30"/>
                  </a:cubicBezTo>
                  <a:lnTo>
                    <a:pt x="25" y="109"/>
                  </a:lnTo>
                  <a:cubicBezTo>
                    <a:pt x="23" y="110"/>
                    <a:pt x="20"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8" name="Google Shape;1968;p106"/>
            <p:cNvSpPr/>
            <p:nvPr/>
          </p:nvSpPr>
          <p:spPr>
            <a:xfrm rot="6300009">
              <a:off x="1345467" y="4732533"/>
              <a:ext cx="102414" cy="69564"/>
            </a:xfrm>
            <a:custGeom>
              <a:avLst/>
              <a:gdLst/>
              <a:ahLst/>
              <a:cxnLst/>
              <a:rect l="l" t="t" r="r" b="b"/>
              <a:pathLst>
                <a:path w="235" h="160" extrusionOk="0">
                  <a:moveTo>
                    <a:pt x="17" y="159"/>
                  </a:moveTo>
                  <a:cubicBezTo>
                    <a:pt x="12" y="159"/>
                    <a:pt x="7" y="156"/>
                    <a:pt x="4" y="152"/>
                  </a:cubicBezTo>
                  <a:cubicBezTo>
                    <a:pt x="0" y="145"/>
                    <a:pt x="2" y="136"/>
                    <a:pt x="9" y="131"/>
                  </a:cubicBezTo>
                  <a:lnTo>
                    <a:pt x="209" y="5"/>
                  </a:lnTo>
                  <a:cubicBezTo>
                    <a:pt x="216" y="0"/>
                    <a:pt x="225" y="2"/>
                    <a:pt x="229" y="9"/>
                  </a:cubicBezTo>
                  <a:cubicBezTo>
                    <a:pt x="234" y="16"/>
                    <a:pt x="232" y="25"/>
                    <a:pt x="225" y="30"/>
                  </a:cubicBezTo>
                  <a:lnTo>
                    <a:pt x="25" y="157"/>
                  </a:lnTo>
                  <a:cubicBezTo>
                    <a:pt x="22" y="158"/>
                    <a:pt x="19"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69" name="Google Shape;1969;p106"/>
            <p:cNvSpPr/>
            <p:nvPr/>
          </p:nvSpPr>
          <p:spPr>
            <a:xfrm rot="6300006">
              <a:off x="1513602" y="4710793"/>
              <a:ext cx="69565" cy="48308"/>
            </a:xfrm>
            <a:custGeom>
              <a:avLst/>
              <a:gdLst/>
              <a:ahLst/>
              <a:cxnLst/>
              <a:rect l="l" t="t" r="r" b="b"/>
              <a:pathLst>
                <a:path w="159" h="112" extrusionOk="0">
                  <a:moveTo>
                    <a:pt x="17" y="111"/>
                  </a:moveTo>
                  <a:cubicBezTo>
                    <a:pt x="12" y="111"/>
                    <a:pt x="7" y="109"/>
                    <a:pt x="4" y="104"/>
                  </a:cubicBezTo>
                  <a:cubicBezTo>
                    <a:pt x="0" y="97"/>
                    <a:pt x="2" y="88"/>
                    <a:pt x="9" y="84"/>
                  </a:cubicBezTo>
                  <a:lnTo>
                    <a:pt x="133" y="5"/>
                  </a:lnTo>
                  <a:cubicBezTo>
                    <a:pt x="140" y="0"/>
                    <a:pt x="149" y="2"/>
                    <a:pt x="153" y="9"/>
                  </a:cubicBezTo>
                  <a:cubicBezTo>
                    <a:pt x="158" y="16"/>
                    <a:pt x="156" y="25"/>
                    <a:pt x="149" y="30"/>
                  </a:cubicBezTo>
                  <a:lnTo>
                    <a:pt x="24" y="109"/>
                  </a:lnTo>
                  <a:cubicBezTo>
                    <a:pt x="22" y="110"/>
                    <a:pt x="19" y="111"/>
                    <a:pt x="17"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70" name="Google Shape;1970;p106"/>
            <p:cNvSpPr/>
            <p:nvPr/>
          </p:nvSpPr>
          <p:spPr>
            <a:xfrm rot="6300009">
              <a:off x="1636858" y="4630564"/>
              <a:ext cx="102414" cy="69564"/>
            </a:xfrm>
            <a:custGeom>
              <a:avLst/>
              <a:gdLst/>
              <a:ahLst/>
              <a:cxnLst/>
              <a:rect l="l" t="t" r="r" b="b"/>
              <a:pathLst>
                <a:path w="235" h="160" extrusionOk="0">
                  <a:moveTo>
                    <a:pt x="17" y="159"/>
                  </a:moveTo>
                  <a:cubicBezTo>
                    <a:pt x="12" y="159"/>
                    <a:pt x="7" y="156"/>
                    <a:pt x="4" y="152"/>
                  </a:cubicBezTo>
                  <a:cubicBezTo>
                    <a:pt x="0" y="145"/>
                    <a:pt x="2" y="136"/>
                    <a:pt x="9" y="131"/>
                  </a:cubicBezTo>
                  <a:lnTo>
                    <a:pt x="209" y="5"/>
                  </a:lnTo>
                  <a:cubicBezTo>
                    <a:pt x="216" y="0"/>
                    <a:pt x="225" y="2"/>
                    <a:pt x="230" y="9"/>
                  </a:cubicBezTo>
                  <a:cubicBezTo>
                    <a:pt x="234" y="16"/>
                    <a:pt x="232" y="25"/>
                    <a:pt x="225" y="30"/>
                  </a:cubicBezTo>
                  <a:lnTo>
                    <a:pt x="25" y="157"/>
                  </a:lnTo>
                  <a:cubicBezTo>
                    <a:pt x="22" y="158"/>
                    <a:pt x="20" y="159"/>
                    <a:pt x="17" y="1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71" name="Google Shape;1971;p106"/>
            <p:cNvSpPr/>
            <p:nvPr/>
          </p:nvSpPr>
          <p:spPr>
            <a:xfrm rot="6300008">
              <a:off x="559825" y="4352916"/>
              <a:ext cx="649272" cy="732356"/>
            </a:xfrm>
            <a:custGeom>
              <a:avLst/>
              <a:gdLst/>
              <a:ahLst/>
              <a:cxnLst/>
              <a:rect l="l" t="t" r="r" b="b"/>
              <a:pathLst>
                <a:path w="1481" h="1672" extrusionOk="0">
                  <a:moveTo>
                    <a:pt x="1464" y="1671"/>
                  </a:moveTo>
                  <a:cubicBezTo>
                    <a:pt x="1464" y="1671"/>
                    <a:pt x="1464" y="1671"/>
                    <a:pt x="1463" y="1671"/>
                  </a:cubicBezTo>
                  <a:lnTo>
                    <a:pt x="14" y="1570"/>
                  </a:lnTo>
                  <a:cubicBezTo>
                    <a:pt x="10" y="1570"/>
                    <a:pt x="6" y="1568"/>
                    <a:pt x="4" y="1564"/>
                  </a:cubicBezTo>
                  <a:cubicBezTo>
                    <a:pt x="1" y="1561"/>
                    <a:pt x="0" y="1556"/>
                    <a:pt x="1" y="1552"/>
                  </a:cubicBezTo>
                  <a:lnTo>
                    <a:pt x="350" y="12"/>
                  </a:lnTo>
                  <a:cubicBezTo>
                    <a:pt x="351" y="6"/>
                    <a:pt x="356" y="2"/>
                    <a:pt x="362" y="1"/>
                  </a:cubicBezTo>
                  <a:cubicBezTo>
                    <a:pt x="368" y="0"/>
                    <a:pt x="373" y="2"/>
                    <a:pt x="377" y="7"/>
                  </a:cubicBezTo>
                  <a:lnTo>
                    <a:pt x="1477" y="1648"/>
                  </a:lnTo>
                  <a:cubicBezTo>
                    <a:pt x="1480" y="1653"/>
                    <a:pt x="1480" y="1659"/>
                    <a:pt x="1477" y="1664"/>
                  </a:cubicBezTo>
                  <a:cubicBezTo>
                    <a:pt x="1475" y="1668"/>
                    <a:pt x="1470" y="1671"/>
                    <a:pt x="1464" y="1671"/>
                  </a:cubicBezTo>
                  <a:close/>
                  <a:moveTo>
                    <a:pt x="34" y="1542"/>
                  </a:moveTo>
                  <a:lnTo>
                    <a:pt x="1435" y="1639"/>
                  </a:lnTo>
                  <a:lnTo>
                    <a:pt x="371" y="52"/>
                  </a:lnTo>
                  <a:lnTo>
                    <a:pt x="34" y="154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1972" name="Google Shape;1972;p106"/>
          <p:cNvSpPr txBox="1">
            <a:spLocks noGrp="1"/>
          </p:cNvSpPr>
          <p:nvPr>
            <p:ph type="subTitle" idx="4"/>
          </p:nvPr>
        </p:nvSpPr>
        <p:spPr>
          <a:xfrm>
            <a:off x="597000" y="2383413"/>
            <a:ext cx="6222900" cy="859800"/>
          </a:xfrm>
          <a:prstGeom prst="rect">
            <a:avLst/>
          </a:prstGeom>
        </p:spPr>
        <p:txBody>
          <a:bodyPr spcFirstLastPara="1" wrap="square" lIns="163650" tIns="163650" rIns="163650" bIns="163650" anchor="b" anchorCtr="0">
            <a:noAutofit/>
          </a:bodyPr>
          <a:lstStyle/>
          <a:p>
            <a:pPr marL="0" lvl="0" indent="0" algn="l" rtl="0">
              <a:spcBef>
                <a:spcPts val="0"/>
              </a:spcBef>
              <a:spcAft>
                <a:spcPts val="0"/>
              </a:spcAft>
              <a:buNone/>
            </a:pPr>
            <a:r>
              <a:rPr lang="en" sz="4295"/>
              <a:t>Educators can be key!</a:t>
            </a:r>
            <a:endParaRPr sz="4295"/>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76"/>
        <p:cNvGrpSpPr/>
        <p:nvPr/>
      </p:nvGrpSpPr>
      <p:grpSpPr>
        <a:xfrm>
          <a:off x="0" y="0"/>
          <a:ext cx="0" cy="0"/>
          <a:chOff x="0" y="0"/>
          <a:chExt cx="0" cy="0"/>
        </a:xfrm>
      </p:grpSpPr>
      <p:sp>
        <p:nvSpPr>
          <p:cNvPr id="1977" name="Google Shape;1977;p107"/>
          <p:cNvSpPr txBox="1">
            <a:spLocks noGrp="1"/>
          </p:cNvSpPr>
          <p:nvPr>
            <p:ph type="title"/>
          </p:nvPr>
        </p:nvSpPr>
        <p:spPr>
          <a:xfrm>
            <a:off x="263325" y="258408"/>
            <a:ext cx="87423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100"/>
              <a:t>Educators and resistance: global examples</a:t>
            </a:r>
            <a:endParaRPr sz="3100"/>
          </a:p>
        </p:txBody>
      </p:sp>
      <p:sp>
        <p:nvSpPr>
          <p:cNvPr id="1978" name="Google Shape;1978;p107"/>
          <p:cNvSpPr txBox="1">
            <a:spLocks noGrp="1"/>
          </p:cNvSpPr>
          <p:nvPr>
            <p:ph type="subTitle" idx="1"/>
          </p:nvPr>
        </p:nvSpPr>
        <p:spPr>
          <a:xfrm>
            <a:off x="263325" y="931175"/>
            <a:ext cx="8586000" cy="36864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SzPts val="1500"/>
              <a:buChar char="●"/>
            </a:pPr>
            <a:r>
              <a:rPr lang="en" sz="1500" b="1"/>
              <a:t>Norway:</a:t>
            </a:r>
            <a:r>
              <a:rPr lang="en" sz="1500"/>
              <a:t> Prevented Nazi takeover of education (1942)</a:t>
            </a:r>
            <a:endParaRPr sz="1500"/>
          </a:p>
          <a:p>
            <a:pPr marL="0" lvl="0" indent="0" algn="l" rtl="0">
              <a:spcBef>
                <a:spcPts val="0"/>
              </a:spcBef>
              <a:spcAft>
                <a:spcPts val="0"/>
              </a:spcAft>
              <a:buNone/>
            </a:pPr>
            <a:endParaRPr sz="1500"/>
          </a:p>
          <a:p>
            <a:pPr marL="457200" lvl="0" indent="-323850" algn="l" rtl="0">
              <a:spcBef>
                <a:spcPts val="0"/>
              </a:spcBef>
              <a:spcAft>
                <a:spcPts val="0"/>
              </a:spcAft>
              <a:buSzPts val="1500"/>
              <a:buChar char="●"/>
            </a:pPr>
            <a:r>
              <a:rPr lang="en" sz="1500" b="1"/>
              <a:t>Argentina: </a:t>
            </a:r>
            <a:r>
              <a:rPr lang="en" sz="1500"/>
              <a:t>Created lessons plans designed to ignore Perón’s regime (1946-55, 1973-4)</a:t>
            </a:r>
            <a:endParaRPr sz="1500"/>
          </a:p>
          <a:p>
            <a:pPr marL="457200" lvl="0" indent="0" algn="l" rtl="0">
              <a:spcBef>
                <a:spcPts val="0"/>
              </a:spcBef>
              <a:spcAft>
                <a:spcPts val="0"/>
              </a:spcAft>
              <a:buNone/>
            </a:pPr>
            <a:endParaRPr sz="1500"/>
          </a:p>
          <a:p>
            <a:pPr marL="457200" lvl="0" indent="-323850" algn="l" rtl="0">
              <a:spcBef>
                <a:spcPts val="0"/>
              </a:spcBef>
              <a:spcAft>
                <a:spcPts val="0"/>
              </a:spcAft>
              <a:buSzPts val="1500"/>
              <a:buChar char="●"/>
            </a:pPr>
            <a:r>
              <a:rPr lang="en" sz="1500" b="1"/>
              <a:t>Chile: </a:t>
            </a:r>
            <a:r>
              <a:rPr lang="en" sz="1500"/>
              <a:t>Educators and students mobilized against Pinochet’s dictatorship (1973-1990)</a:t>
            </a:r>
            <a:endParaRPr sz="1500"/>
          </a:p>
          <a:p>
            <a:pPr marL="457200" lvl="0" indent="0" algn="l" rtl="0">
              <a:spcBef>
                <a:spcPts val="0"/>
              </a:spcBef>
              <a:spcAft>
                <a:spcPts val="0"/>
              </a:spcAft>
              <a:buNone/>
            </a:pPr>
            <a:endParaRPr sz="1500"/>
          </a:p>
          <a:p>
            <a:pPr marL="457200" lvl="0" indent="-323850" algn="l" rtl="0">
              <a:spcBef>
                <a:spcPts val="0"/>
              </a:spcBef>
              <a:spcAft>
                <a:spcPts val="0"/>
              </a:spcAft>
              <a:buSzPts val="1500"/>
              <a:buChar char="●"/>
            </a:pPr>
            <a:r>
              <a:rPr lang="en" sz="1500" b="1"/>
              <a:t>Venezuela: </a:t>
            </a:r>
            <a:r>
              <a:rPr lang="en" sz="1500">
                <a:solidFill>
                  <a:srgbClr val="000000"/>
                </a:solidFill>
              </a:rPr>
              <a:t>Resisted the teaching of regime-friendly materials (2001-2013)</a:t>
            </a:r>
            <a:endParaRPr sz="1500" b="1"/>
          </a:p>
          <a:p>
            <a:pPr marL="0" lvl="0" indent="0" algn="l" rtl="0">
              <a:spcBef>
                <a:spcPts val="0"/>
              </a:spcBef>
              <a:spcAft>
                <a:spcPts val="0"/>
              </a:spcAft>
              <a:buNone/>
            </a:pPr>
            <a:endParaRPr sz="1500"/>
          </a:p>
          <a:p>
            <a:pPr marL="457200" lvl="0" indent="-323850" algn="l" rtl="0">
              <a:spcBef>
                <a:spcPts val="0"/>
              </a:spcBef>
              <a:spcAft>
                <a:spcPts val="0"/>
              </a:spcAft>
              <a:buSzPts val="1500"/>
              <a:buChar char="●"/>
            </a:pPr>
            <a:r>
              <a:rPr lang="en" sz="1500" b="1"/>
              <a:t>Türkiye:</a:t>
            </a:r>
            <a:r>
              <a:rPr lang="en" sz="1500"/>
              <a:t> Supported minority (Kurdish) rights in education under Erdogan (2016)</a:t>
            </a:r>
            <a:endParaRPr sz="1500"/>
          </a:p>
          <a:p>
            <a:pPr marL="457200" lvl="0" indent="0" algn="l" rtl="0">
              <a:spcBef>
                <a:spcPts val="0"/>
              </a:spcBef>
              <a:spcAft>
                <a:spcPts val="0"/>
              </a:spcAft>
              <a:buNone/>
            </a:pPr>
            <a:endParaRPr sz="1500"/>
          </a:p>
          <a:p>
            <a:pPr marL="457200" lvl="0" indent="-323850" algn="l" rtl="0">
              <a:spcBef>
                <a:spcPts val="0"/>
              </a:spcBef>
              <a:spcAft>
                <a:spcPts val="0"/>
              </a:spcAft>
              <a:buSzPts val="1500"/>
              <a:buChar char="●"/>
            </a:pPr>
            <a:r>
              <a:rPr lang="en" sz="1500" b="1"/>
              <a:t>Hungary</a:t>
            </a:r>
            <a:r>
              <a:rPr lang="en" sz="1500"/>
              <a:t>: Tanítanék (“I wish to teach” in Hungarian) movement of resistance against Orbán’s attack on education (2024)</a:t>
            </a:r>
            <a:endParaRPr sz="1500"/>
          </a:p>
          <a:p>
            <a:pPr marL="457200" lvl="0" indent="0" algn="l" rtl="0">
              <a:spcBef>
                <a:spcPts val="0"/>
              </a:spcBef>
              <a:spcAft>
                <a:spcPts val="0"/>
              </a:spcAft>
              <a:buNone/>
            </a:pPr>
            <a:endParaRPr sz="1300"/>
          </a:p>
          <a:p>
            <a:pPr marL="0" lvl="0" indent="0" algn="l" rtl="0">
              <a:spcBef>
                <a:spcPts val="0"/>
              </a:spcBef>
              <a:spcAft>
                <a:spcPts val="0"/>
              </a:spcAft>
              <a:buNone/>
            </a:pPr>
            <a:endParaRPr sz="1300"/>
          </a:p>
          <a:p>
            <a:pPr marL="0" lvl="0" indent="0" algn="l" rtl="0">
              <a:spcBef>
                <a:spcPts val="0"/>
              </a:spcBef>
              <a:spcAft>
                <a:spcPts val="0"/>
              </a:spcAft>
              <a:buNone/>
            </a:pPr>
            <a:endParaRPr/>
          </a:p>
        </p:txBody>
      </p:sp>
      <p:grpSp>
        <p:nvGrpSpPr>
          <p:cNvPr id="1979" name="Google Shape;1979;p107"/>
          <p:cNvGrpSpPr/>
          <p:nvPr/>
        </p:nvGrpSpPr>
        <p:grpSpPr>
          <a:xfrm>
            <a:off x="8170780" y="4153334"/>
            <a:ext cx="834838" cy="851748"/>
            <a:chOff x="5086215" y="1249919"/>
            <a:chExt cx="3069258" cy="3131427"/>
          </a:xfrm>
        </p:grpSpPr>
        <p:grpSp>
          <p:nvGrpSpPr>
            <p:cNvPr id="1980" name="Google Shape;1980;p107"/>
            <p:cNvGrpSpPr/>
            <p:nvPr/>
          </p:nvGrpSpPr>
          <p:grpSpPr>
            <a:xfrm>
              <a:off x="5086215" y="1416500"/>
              <a:ext cx="2808750" cy="2675121"/>
              <a:chOff x="5232715" y="1416500"/>
              <a:chExt cx="2808750" cy="2675121"/>
            </a:xfrm>
          </p:grpSpPr>
          <p:sp>
            <p:nvSpPr>
              <p:cNvPr id="1981" name="Google Shape;1981;p107"/>
              <p:cNvSpPr/>
              <p:nvPr/>
            </p:nvSpPr>
            <p:spPr>
              <a:xfrm>
                <a:off x="5666200" y="1665901"/>
                <a:ext cx="1359842" cy="2425720"/>
              </a:xfrm>
              <a:custGeom>
                <a:avLst/>
                <a:gdLst/>
                <a:ahLst/>
                <a:cxnLst/>
                <a:rect l="l" t="t" r="r" b="b"/>
                <a:pathLst>
                  <a:path w="2019" h="3603" extrusionOk="0">
                    <a:moveTo>
                      <a:pt x="1223" y="3602"/>
                    </a:moveTo>
                    <a:lnTo>
                      <a:pt x="2018" y="538"/>
                    </a:lnTo>
                    <a:lnTo>
                      <a:pt x="0" y="0"/>
                    </a:lnTo>
                    <a:lnTo>
                      <a:pt x="1768" y="508"/>
                    </a:lnTo>
                    <a:lnTo>
                      <a:pt x="1759" y="541"/>
                    </a:lnTo>
                    <a:lnTo>
                      <a:pt x="1759" y="541"/>
                    </a:lnTo>
                    <a:cubicBezTo>
                      <a:pt x="1825" y="616"/>
                      <a:pt x="1954" y="606"/>
                      <a:pt x="1954" y="606"/>
                    </a:cubicBezTo>
                    <a:lnTo>
                      <a:pt x="1199" y="3534"/>
                    </a:lnTo>
                    <a:cubicBezTo>
                      <a:pt x="1106" y="3463"/>
                      <a:pt x="1003" y="3539"/>
                      <a:pt x="1003" y="3539"/>
                    </a:cubicBezTo>
                    <a:lnTo>
                      <a:pt x="1223" y="3602"/>
                    </a:lnTo>
                  </a:path>
                </a:pathLst>
              </a:custGeom>
              <a:solidFill>
                <a:schemeClr val="accen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82" name="Google Shape;1982;p107"/>
              <p:cNvSpPr/>
              <p:nvPr/>
            </p:nvSpPr>
            <p:spPr>
              <a:xfrm>
                <a:off x="6340182" y="2028126"/>
                <a:ext cx="641322" cy="2018957"/>
              </a:xfrm>
              <a:custGeom>
                <a:avLst/>
                <a:gdLst/>
                <a:ahLst/>
                <a:cxnLst/>
                <a:rect l="l" t="t" r="r" b="b"/>
                <a:pathLst>
                  <a:path w="952" h="2999" extrusionOk="0">
                    <a:moveTo>
                      <a:pt x="196" y="2993"/>
                    </a:moveTo>
                    <a:lnTo>
                      <a:pt x="951" y="65"/>
                    </a:lnTo>
                    <a:cubicBezTo>
                      <a:pt x="951" y="65"/>
                      <a:pt x="822" y="75"/>
                      <a:pt x="756" y="0"/>
                    </a:cubicBezTo>
                    <a:lnTo>
                      <a:pt x="0" y="2998"/>
                    </a:lnTo>
                    <a:cubicBezTo>
                      <a:pt x="0" y="2998"/>
                      <a:pt x="103" y="2922"/>
                      <a:pt x="196" y="2993"/>
                    </a:cubicBezTo>
                  </a:path>
                </a:pathLst>
              </a:custGeom>
              <a:solidFill>
                <a:schemeClr val="lt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83" name="Google Shape;1983;p107"/>
              <p:cNvSpPr/>
              <p:nvPr/>
            </p:nvSpPr>
            <p:spPr>
              <a:xfrm>
                <a:off x="5232715" y="1665901"/>
                <a:ext cx="1624092" cy="2407906"/>
              </a:xfrm>
              <a:custGeom>
                <a:avLst/>
                <a:gdLst/>
                <a:ahLst/>
                <a:cxnLst/>
                <a:rect l="l" t="t" r="r" b="b"/>
                <a:pathLst>
                  <a:path w="2411" h="3575" extrusionOk="0">
                    <a:moveTo>
                      <a:pt x="1636" y="3574"/>
                    </a:moveTo>
                    <a:lnTo>
                      <a:pt x="1645" y="3539"/>
                    </a:lnTo>
                    <a:lnTo>
                      <a:pt x="2401" y="541"/>
                    </a:lnTo>
                    <a:lnTo>
                      <a:pt x="2401" y="541"/>
                    </a:lnTo>
                    <a:lnTo>
                      <a:pt x="2410" y="508"/>
                    </a:lnTo>
                    <a:lnTo>
                      <a:pt x="642" y="0"/>
                    </a:lnTo>
                    <a:lnTo>
                      <a:pt x="0" y="2815"/>
                    </a:lnTo>
                    <a:lnTo>
                      <a:pt x="1636" y="3574"/>
                    </a:lnTo>
                  </a:path>
                </a:pathLst>
              </a:custGeom>
              <a:solidFill>
                <a:schemeClr val="accen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84" name="Google Shape;1984;p107"/>
              <p:cNvSpPr/>
              <p:nvPr/>
            </p:nvSpPr>
            <p:spPr>
              <a:xfrm>
                <a:off x="5321787" y="1680745"/>
                <a:ext cx="1546894" cy="2381185"/>
              </a:xfrm>
              <a:custGeom>
                <a:avLst/>
                <a:gdLst/>
                <a:ahLst/>
                <a:cxnLst/>
                <a:rect l="l" t="t" r="r" b="b"/>
                <a:pathLst>
                  <a:path w="2299" h="3535" extrusionOk="0">
                    <a:moveTo>
                      <a:pt x="1512" y="3534"/>
                    </a:moveTo>
                    <a:cubicBezTo>
                      <a:pt x="1510" y="3534"/>
                      <a:pt x="1509" y="3534"/>
                      <a:pt x="1507" y="3534"/>
                    </a:cubicBezTo>
                    <a:cubicBezTo>
                      <a:pt x="1497" y="3531"/>
                      <a:pt x="1490" y="3521"/>
                      <a:pt x="1493" y="3510"/>
                    </a:cubicBezTo>
                    <a:lnTo>
                      <a:pt x="2253" y="498"/>
                    </a:lnTo>
                    <a:lnTo>
                      <a:pt x="677" y="45"/>
                    </a:lnTo>
                    <a:lnTo>
                      <a:pt x="40" y="2856"/>
                    </a:lnTo>
                    <a:cubicBezTo>
                      <a:pt x="38" y="2866"/>
                      <a:pt x="27" y="2873"/>
                      <a:pt x="17" y="2870"/>
                    </a:cubicBezTo>
                    <a:cubicBezTo>
                      <a:pt x="6" y="2868"/>
                      <a:pt x="0" y="2858"/>
                      <a:pt x="2" y="2847"/>
                    </a:cubicBezTo>
                    <a:lnTo>
                      <a:pt x="643" y="16"/>
                    </a:lnTo>
                    <a:cubicBezTo>
                      <a:pt x="645" y="11"/>
                      <a:pt x="648" y="7"/>
                      <a:pt x="652" y="4"/>
                    </a:cubicBezTo>
                    <a:cubicBezTo>
                      <a:pt x="657" y="1"/>
                      <a:pt x="663" y="0"/>
                      <a:pt x="668" y="2"/>
                    </a:cubicBezTo>
                    <a:lnTo>
                      <a:pt x="2282" y="466"/>
                    </a:lnTo>
                    <a:cubicBezTo>
                      <a:pt x="2292" y="468"/>
                      <a:pt x="2298" y="479"/>
                      <a:pt x="2295" y="489"/>
                    </a:cubicBezTo>
                    <a:lnTo>
                      <a:pt x="1531" y="3520"/>
                    </a:lnTo>
                    <a:cubicBezTo>
                      <a:pt x="1528" y="3529"/>
                      <a:pt x="1520" y="3534"/>
                      <a:pt x="1512" y="3534"/>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85" name="Google Shape;1985;p107"/>
              <p:cNvSpPr/>
              <p:nvPr/>
            </p:nvSpPr>
            <p:spPr>
              <a:xfrm>
                <a:off x="6360965" y="2042970"/>
                <a:ext cx="543341" cy="2001137"/>
              </a:xfrm>
              <a:custGeom>
                <a:avLst/>
                <a:gdLst/>
                <a:ahLst/>
                <a:cxnLst/>
                <a:rect l="l" t="t" r="r" b="b"/>
                <a:pathLst>
                  <a:path w="809" h="2972" extrusionOk="0">
                    <a:moveTo>
                      <a:pt x="22" y="2971"/>
                    </a:moveTo>
                    <a:cubicBezTo>
                      <a:pt x="20" y="2971"/>
                      <a:pt x="18" y="2971"/>
                      <a:pt x="17" y="2971"/>
                    </a:cubicBezTo>
                    <a:cubicBezTo>
                      <a:pt x="6" y="2968"/>
                      <a:pt x="0" y="2957"/>
                      <a:pt x="3" y="2947"/>
                    </a:cubicBezTo>
                    <a:lnTo>
                      <a:pt x="768" y="16"/>
                    </a:lnTo>
                    <a:cubicBezTo>
                      <a:pt x="770" y="6"/>
                      <a:pt x="781" y="0"/>
                      <a:pt x="791" y="2"/>
                    </a:cubicBezTo>
                    <a:cubicBezTo>
                      <a:pt x="802" y="5"/>
                      <a:pt x="808" y="16"/>
                      <a:pt x="805" y="26"/>
                    </a:cubicBezTo>
                    <a:lnTo>
                      <a:pt x="40" y="2957"/>
                    </a:lnTo>
                    <a:cubicBezTo>
                      <a:pt x="38" y="2965"/>
                      <a:pt x="30" y="2971"/>
                      <a:pt x="22" y="2971"/>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86" name="Google Shape;1986;p107"/>
              <p:cNvSpPr/>
              <p:nvPr/>
            </p:nvSpPr>
            <p:spPr>
              <a:xfrm>
                <a:off x="6429255" y="2057816"/>
                <a:ext cx="537403" cy="1983324"/>
              </a:xfrm>
              <a:custGeom>
                <a:avLst/>
                <a:gdLst/>
                <a:ahLst/>
                <a:cxnLst/>
                <a:rect l="l" t="t" r="r" b="b"/>
                <a:pathLst>
                  <a:path w="798" h="2947" extrusionOk="0">
                    <a:moveTo>
                      <a:pt x="21" y="2946"/>
                    </a:moveTo>
                    <a:cubicBezTo>
                      <a:pt x="19" y="2946"/>
                      <a:pt x="18" y="2946"/>
                      <a:pt x="16" y="2945"/>
                    </a:cubicBezTo>
                    <a:cubicBezTo>
                      <a:pt x="6" y="2942"/>
                      <a:pt x="0" y="2932"/>
                      <a:pt x="2" y="2922"/>
                    </a:cubicBezTo>
                    <a:lnTo>
                      <a:pt x="757" y="17"/>
                    </a:lnTo>
                    <a:cubicBezTo>
                      <a:pt x="760" y="6"/>
                      <a:pt x="770" y="0"/>
                      <a:pt x="781" y="3"/>
                    </a:cubicBezTo>
                    <a:cubicBezTo>
                      <a:pt x="791" y="5"/>
                      <a:pt x="797" y="16"/>
                      <a:pt x="794" y="26"/>
                    </a:cubicBezTo>
                    <a:lnTo>
                      <a:pt x="40" y="2931"/>
                    </a:lnTo>
                    <a:cubicBezTo>
                      <a:pt x="38" y="2940"/>
                      <a:pt x="30" y="2946"/>
                      <a:pt x="21" y="2946"/>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87" name="Google Shape;1987;p107"/>
              <p:cNvSpPr/>
              <p:nvPr/>
            </p:nvSpPr>
            <p:spPr>
              <a:xfrm>
                <a:off x="5781995" y="1885611"/>
                <a:ext cx="917447" cy="564121"/>
              </a:xfrm>
              <a:custGeom>
                <a:avLst/>
                <a:gdLst/>
                <a:ahLst/>
                <a:cxnLst/>
                <a:rect l="l" t="t" r="r" b="b"/>
                <a:pathLst>
                  <a:path w="1361" h="839" extrusionOk="0">
                    <a:moveTo>
                      <a:pt x="107" y="0"/>
                    </a:moveTo>
                    <a:lnTo>
                      <a:pt x="0" y="442"/>
                    </a:lnTo>
                    <a:lnTo>
                      <a:pt x="1228" y="838"/>
                    </a:lnTo>
                    <a:lnTo>
                      <a:pt x="1360" y="301"/>
                    </a:lnTo>
                    <a:lnTo>
                      <a:pt x="107" y="0"/>
                    </a:lnTo>
                  </a:path>
                </a:pathLst>
              </a:custGeom>
              <a:solidFill>
                <a:schemeClr val="lt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88" name="Google Shape;1988;p107"/>
              <p:cNvSpPr/>
              <p:nvPr/>
            </p:nvSpPr>
            <p:spPr>
              <a:xfrm>
                <a:off x="5250529" y="3028697"/>
                <a:ext cx="154392" cy="157359"/>
              </a:xfrm>
              <a:custGeom>
                <a:avLst/>
                <a:gdLst/>
                <a:ahLst/>
                <a:cxnLst/>
                <a:rect l="l" t="t" r="r" b="b"/>
                <a:pathLst>
                  <a:path w="231" h="235" extrusionOk="0">
                    <a:moveTo>
                      <a:pt x="224" y="175"/>
                    </a:moveTo>
                    <a:cubicBezTo>
                      <a:pt x="218" y="159"/>
                      <a:pt x="204" y="145"/>
                      <a:pt x="187" y="143"/>
                    </a:cubicBezTo>
                    <a:cubicBezTo>
                      <a:pt x="168" y="140"/>
                      <a:pt x="150" y="148"/>
                      <a:pt x="139" y="164"/>
                    </a:cubicBezTo>
                    <a:cubicBezTo>
                      <a:pt x="138" y="165"/>
                      <a:pt x="138" y="167"/>
                      <a:pt x="138" y="168"/>
                    </a:cubicBezTo>
                    <a:cubicBezTo>
                      <a:pt x="98" y="158"/>
                      <a:pt x="58" y="139"/>
                      <a:pt x="48" y="97"/>
                    </a:cubicBezTo>
                    <a:cubicBezTo>
                      <a:pt x="44" y="78"/>
                      <a:pt x="48" y="54"/>
                      <a:pt x="65" y="42"/>
                    </a:cubicBezTo>
                    <a:cubicBezTo>
                      <a:pt x="80" y="31"/>
                      <a:pt x="102" y="33"/>
                      <a:pt x="114" y="46"/>
                    </a:cubicBezTo>
                    <a:cubicBezTo>
                      <a:pt x="120" y="53"/>
                      <a:pt x="131" y="52"/>
                      <a:pt x="137" y="46"/>
                    </a:cubicBezTo>
                    <a:cubicBezTo>
                      <a:pt x="143" y="40"/>
                      <a:pt x="143" y="30"/>
                      <a:pt x="137" y="23"/>
                    </a:cubicBezTo>
                    <a:cubicBezTo>
                      <a:pt x="121" y="5"/>
                      <a:pt x="96" y="0"/>
                      <a:pt x="73" y="4"/>
                    </a:cubicBezTo>
                    <a:cubicBezTo>
                      <a:pt x="49" y="9"/>
                      <a:pt x="30" y="26"/>
                      <a:pt x="21" y="49"/>
                    </a:cubicBezTo>
                    <a:cubicBezTo>
                      <a:pt x="0" y="99"/>
                      <a:pt x="30" y="151"/>
                      <a:pt x="73" y="177"/>
                    </a:cubicBezTo>
                    <a:cubicBezTo>
                      <a:pt x="92" y="189"/>
                      <a:pt x="113" y="195"/>
                      <a:pt x="134" y="200"/>
                    </a:cubicBezTo>
                    <a:cubicBezTo>
                      <a:pt x="135" y="205"/>
                      <a:pt x="137" y="210"/>
                      <a:pt x="140" y="214"/>
                    </a:cubicBezTo>
                    <a:cubicBezTo>
                      <a:pt x="145" y="221"/>
                      <a:pt x="152" y="227"/>
                      <a:pt x="160" y="231"/>
                    </a:cubicBezTo>
                    <a:cubicBezTo>
                      <a:pt x="167" y="234"/>
                      <a:pt x="175" y="234"/>
                      <a:pt x="182" y="233"/>
                    </a:cubicBezTo>
                    <a:cubicBezTo>
                      <a:pt x="183" y="233"/>
                      <a:pt x="184" y="233"/>
                      <a:pt x="185" y="233"/>
                    </a:cubicBezTo>
                    <a:cubicBezTo>
                      <a:pt x="185" y="233"/>
                      <a:pt x="186" y="233"/>
                      <a:pt x="187" y="233"/>
                    </a:cubicBezTo>
                    <a:lnTo>
                      <a:pt x="188" y="233"/>
                    </a:lnTo>
                    <a:cubicBezTo>
                      <a:pt x="196" y="232"/>
                      <a:pt x="204" y="229"/>
                      <a:pt x="211" y="224"/>
                    </a:cubicBezTo>
                    <a:cubicBezTo>
                      <a:pt x="224" y="213"/>
                      <a:pt x="230" y="191"/>
                      <a:pt x="224" y="175"/>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89" name="Google Shape;1989;p107"/>
              <p:cNvSpPr/>
              <p:nvPr/>
            </p:nvSpPr>
            <p:spPr>
              <a:xfrm>
                <a:off x="5324757" y="2702101"/>
                <a:ext cx="154392" cy="160330"/>
              </a:xfrm>
              <a:custGeom>
                <a:avLst/>
                <a:gdLst/>
                <a:ahLst/>
                <a:cxnLst/>
                <a:rect l="l" t="t" r="r" b="b"/>
                <a:pathLst>
                  <a:path w="231" h="236" extrusionOk="0">
                    <a:moveTo>
                      <a:pt x="224" y="175"/>
                    </a:moveTo>
                    <a:cubicBezTo>
                      <a:pt x="219" y="159"/>
                      <a:pt x="205" y="146"/>
                      <a:pt x="187" y="143"/>
                    </a:cubicBezTo>
                    <a:cubicBezTo>
                      <a:pt x="168" y="141"/>
                      <a:pt x="150" y="149"/>
                      <a:pt x="140" y="165"/>
                    </a:cubicBezTo>
                    <a:cubicBezTo>
                      <a:pt x="139" y="166"/>
                      <a:pt x="139" y="167"/>
                      <a:pt x="138" y="168"/>
                    </a:cubicBezTo>
                    <a:cubicBezTo>
                      <a:pt x="99" y="158"/>
                      <a:pt x="59" y="139"/>
                      <a:pt x="49" y="97"/>
                    </a:cubicBezTo>
                    <a:cubicBezTo>
                      <a:pt x="44" y="78"/>
                      <a:pt x="49" y="54"/>
                      <a:pt x="66" y="43"/>
                    </a:cubicBezTo>
                    <a:cubicBezTo>
                      <a:pt x="81" y="32"/>
                      <a:pt x="102" y="33"/>
                      <a:pt x="114" y="47"/>
                    </a:cubicBezTo>
                    <a:cubicBezTo>
                      <a:pt x="120" y="53"/>
                      <a:pt x="132" y="53"/>
                      <a:pt x="137" y="47"/>
                    </a:cubicBezTo>
                    <a:cubicBezTo>
                      <a:pt x="144" y="40"/>
                      <a:pt x="143" y="30"/>
                      <a:pt x="137" y="24"/>
                    </a:cubicBezTo>
                    <a:cubicBezTo>
                      <a:pt x="121" y="6"/>
                      <a:pt x="96" y="0"/>
                      <a:pt x="73" y="5"/>
                    </a:cubicBezTo>
                    <a:cubicBezTo>
                      <a:pt x="49" y="9"/>
                      <a:pt x="31" y="27"/>
                      <a:pt x="21" y="49"/>
                    </a:cubicBezTo>
                    <a:cubicBezTo>
                      <a:pt x="0" y="99"/>
                      <a:pt x="31" y="151"/>
                      <a:pt x="74" y="178"/>
                    </a:cubicBezTo>
                    <a:cubicBezTo>
                      <a:pt x="93" y="189"/>
                      <a:pt x="113" y="196"/>
                      <a:pt x="135" y="201"/>
                    </a:cubicBezTo>
                    <a:cubicBezTo>
                      <a:pt x="136" y="206"/>
                      <a:pt x="138" y="210"/>
                      <a:pt x="140" y="214"/>
                    </a:cubicBezTo>
                    <a:cubicBezTo>
                      <a:pt x="146" y="222"/>
                      <a:pt x="152" y="228"/>
                      <a:pt x="161" y="231"/>
                    </a:cubicBezTo>
                    <a:cubicBezTo>
                      <a:pt x="168" y="234"/>
                      <a:pt x="176" y="235"/>
                      <a:pt x="183" y="234"/>
                    </a:cubicBezTo>
                    <a:cubicBezTo>
                      <a:pt x="184" y="234"/>
                      <a:pt x="185" y="234"/>
                      <a:pt x="185" y="234"/>
                    </a:cubicBezTo>
                    <a:cubicBezTo>
                      <a:pt x="186" y="234"/>
                      <a:pt x="187" y="234"/>
                      <a:pt x="187" y="234"/>
                    </a:cubicBezTo>
                    <a:cubicBezTo>
                      <a:pt x="188" y="234"/>
                      <a:pt x="188" y="233"/>
                      <a:pt x="189" y="233"/>
                    </a:cubicBezTo>
                    <a:cubicBezTo>
                      <a:pt x="197" y="232"/>
                      <a:pt x="205" y="229"/>
                      <a:pt x="211" y="224"/>
                    </a:cubicBezTo>
                    <a:cubicBezTo>
                      <a:pt x="225" y="213"/>
                      <a:pt x="230" y="192"/>
                      <a:pt x="224" y="175"/>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0" name="Google Shape;1990;p107"/>
              <p:cNvSpPr/>
              <p:nvPr/>
            </p:nvSpPr>
            <p:spPr>
              <a:xfrm>
                <a:off x="5396015" y="2378475"/>
                <a:ext cx="154392" cy="157359"/>
              </a:xfrm>
              <a:custGeom>
                <a:avLst/>
                <a:gdLst/>
                <a:ahLst/>
                <a:cxnLst/>
                <a:rect l="l" t="t" r="r" b="b"/>
                <a:pathLst>
                  <a:path w="231" h="235" extrusionOk="0">
                    <a:moveTo>
                      <a:pt x="224" y="175"/>
                    </a:moveTo>
                    <a:cubicBezTo>
                      <a:pt x="218" y="159"/>
                      <a:pt x="204" y="145"/>
                      <a:pt x="187" y="143"/>
                    </a:cubicBezTo>
                    <a:cubicBezTo>
                      <a:pt x="168" y="140"/>
                      <a:pt x="150" y="148"/>
                      <a:pt x="139" y="164"/>
                    </a:cubicBezTo>
                    <a:cubicBezTo>
                      <a:pt x="139" y="165"/>
                      <a:pt x="138" y="167"/>
                      <a:pt x="138" y="168"/>
                    </a:cubicBezTo>
                    <a:cubicBezTo>
                      <a:pt x="98" y="158"/>
                      <a:pt x="58" y="139"/>
                      <a:pt x="48" y="97"/>
                    </a:cubicBezTo>
                    <a:cubicBezTo>
                      <a:pt x="44" y="78"/>
                      <a:pt x="49" y="54"/>
                      <a:pt x="65" y="42"/>
                    </a:cubicBezTo>
                    <a:cubicBezTo>
                      <a:pt x="81" y="31"/>
                      <a:pt x="102" y="33"/>
                      <a:pt x="114" y="46"/>
                    </a:cubicBezTo>
                    <a:cubicBezTo>
                      <a:pt x="120" y="53"/>
                      <a:pt x="131" y="52"/>
                      <a:pt x="137" y="46"/>
                    </a:cubicBezTo>
                    <a:cubicBezTo>
                      <a:pt x="144" y="40"/>
                      <a:pt x="143" y="30"/>
                      <a:pt x="137" y="23"/>
                    </a:cubicBezTo>
                    <a:cubicBezTo>
                      <a:pt x="121" y="5"/>
                      <a:pt x="96" y="0"/>
                      <a:pt x="73" y="4"/>
                    </a:cubicBezTo>
                    <a:cubicBezTo>
                      <a:pt x="49" y="9"/>
                      <a:pt x="30" y="26"/>
                      <a:pt x="21" y="49"/>
                    </a:cubicBezTo>
                    <a:cubicBezTo>
                      <a:pt x="0" y="99"/>
                      <a:pt x="30" y="151"/>
                      <a:pt x="74" y="177"/>
                    </a:cubicBezTo>
                    <a:cubicBezTo>
                      <a:pt x="92" y="189"/>
                      <a:pt x="113" y="195"/>
                      <a:pt x="134" y="200"/>
                    </a:cubicBezTo>
                    <a:cubicBezTo>
                      <a:pt x="136" y="205"/>
                      <a:pt x="137" y="210"/>
                      <a:pt x="140" y="214"/>
                    </a:cubicBezTo>
                    <a:cubicBezTo>
                      <a:pt x="145" y="221"/>
                      <a:pt x="152" y="227"/>
                      <a:pt x="160" y="231"/>
                    </a:cubicBezTo>
                    <a:cubicBezTo>
                      <a:pt x="168" y="234"/>
                      <a:pt x="175" y="234"/>
                      <a:pt x="183" y="233"/>
                    </a:cubicBezTo>
                    <a:cubicBezTo>
                      <a:pt x="184" y="233"/>
                      <a:pt x="184" y="233"/>
                      <a:pt x="185" y="233"/>
                    </a:cubicBezTo>
                    <a:cubicBezTo>
                      <a:pt x="186" y="233"/>
                      <a:pt x="186" y="233"/>
                      <a:pt x="187" y="233"/>
                    </a:cubicBezTo>
                    <a:lnTo>
                      <a:pt x="188" y="233"/>
                    </a:lnTo>
                    <a:cubicBezTo>
                      <a:pt x="196" y="232"/>
                      <a:pt x="204" y="229"/>
                      <a:pt x="211" y="224"/>
                    </a:cubicBezTo>
                    <a:cubicBezTo>
                      <a:pt x="225" y="213"/>
                      <a:pt x="230" y="191"/>
                      <a:pt x="224" y="175"/>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1" name="Google Shape;1991;p107"/>
              <p:cNvSpPr/>
              <p:nvPr/>
            </p:nvSpPr>
            <p:spPr>
              <a:xfrm>
                <a:off x="5470241" y="2054846"/>
                <a:ext cx="154392" cy="160330"/>
              </a:xfrm>
              <a:custGeom>
                <a:avLst/>
                <a:gdLst/>
                <a:ahLst/>
                <a:cxnLst/>
                <a:rect l="l" t="t" r="r" b="b"/>
                <a:pathLst>
                  <a:path w="231" h="236" extrusionOk="0">
                    <a:moveTo>
                      <a:pt x="224" y="175"/>
                    </a:moveTo>
                    <a:cubicBezTo>
                      <a:pt x="218" y="159"/>
                      <a:pt x="204" y="146"/>
                      <a:pt x="187" y="143"/>
                    </a:cubicBezTo>
                    <a:cubicBezTo>
                      <a:pt x="168" y="141"/>
                      <a:pt x="149" y="149"/>
                      <a:pt x="139" y="165"/>
                    </a:cubicBezTo>
                    <a:cubicBezTo>
                      <a:pt x="138" y="166"/>
                      <a:pt x="138" y="167"/>
                      <a:pt x="138" y="168"/>
                    </a:cubicBezTo>
                    <a:cubicBezTo>
                      <a:pt x="98" y="158"/>
                      <a:pt x="58" y="139"/>
                      <a:pt x="48" y="97"/>
                    </a:cubicBezTo>
                    <a:cubicBezTo>
                      <a:pt x="44" y="78"/>
                      <a:pt x="48" y="55"/>
                      <a:pt x="65" y="43"/>
                    </a:cubicBezTo>
                    <a:cubicBezTo>
                      <a:pt x="80" y="32"/>
                      <a:pt x="102" y="33"/>
                      <a:pt x="114" y="47"/>
                    </a:cubicBezTo>
                    <a:cubicBezTo>
                      <a:pt x="120" y="53"/>
                      <a:pt x="131" y="53"/>
                      <a:pt x="137" y="47"/>
                    </a:cubicBezTo>
                    <a:cubicBezTo>
                      <a:pt x="143" y="40"/>
                      <a:pt x="143" y="30"/>
                      <a:pt x="137" y="24"/>
                    </a:cubicBezTo>
                    <a:cubicBezTo>
                      <a:pt x="121" y="6"/>
                      <a:pt x="96" y="0"/>
                      <a:pt x="73" y="5"/>
                    </a:cubicBezTo>
                    <a:cubicBezTo>
                      <a:pt x="49" y="9"/>
                      <a:pt x="30" y="27"/>
                      <a:pt x="21" y="49"/>
                    </a:cubicBezTo>
                    <a:cubicBezTo>
                      <a:pt x="0" y="99"/>
                      <a:pt x="30" y="151"/>
                      <a:pt x="73" y="178"/>
                    </a:cubicBezTo>
                    <a:cubicBezTo>
                      <a:pt x="92" y="189"/>
                      <a:pt x="113" y="196"/>
                      <a:pt x="134" y="201"/>
                    </a:cubicBezTo>
                    <a:cubicBezTo>
                      <a:pt x="135" y="206"/>
                      <a:pt x="137" y="210"/>
                      <a:pt x="140" y="214"/>
                    </a:cubicBezTo>
                    <a:cubicBezTo>
                      <a:pt x="145" y="222"/>
                      <a:pt x="152" y="228"/>
                      <a:pt x="160" y="231"/>
                    </a:cubicBezTo>
                    <a:cubicBezTo>
                      <a:pt x="167" y="234"/>
                      <a:pt x="175" y="235"/>
                      <a:pt x="182" y="234"/>
                    </a:cubicBezTo>
                    <a:cubicBezTo>
                      <a:pt x="183" y="234"/>
                      <a:pt x="184" y="234"/>
                      <a:pt x="185" y="234"/>
                    </a:cubicBezTo>
                    <a:cubicBezTo>
                      <a:pt x="185" y="234"/>
                      <a:pt x="186" y="234"/>
                      <a:pt x="187" y="234"/>
                    </a:cubicBezTo>
                    <a:lnTo>
                      <a:pt x="188" y="233"/>
                    </a:lnTo>
                    <a:cubicBezTo>
                      <a:pt x="196" y="232"/>
                      <a:pt x="204" y="229"/>
                      <a:pt x="211" y="224"/>
                    </a:cubicBezTo>
                    <a:cubicBezTo>
                      <a:pt x="224" y="213"/>
                      <a:pt x="230" y="192"/>
                      <a:pt x="224" y="175"/>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2" name="Google Shape;1992;p107"/>
              <p:cNvSpPr/>
              <p:nvPr/>
            </p:nvSpPr>
            <p:spPr>
              <a:xfrm>
                <a:off x="5544469" y="1728250"/>
                <a:ext cx="154392" cy="157359"/>
              </a:xfrm>
              <a:custGeom>
                <a:avLst/>
                <a:gdLst/>
                <a:ahLst/>
                <a:cxnLst/>
                <a:rect l="l" t="t" r="r" b="b"/>
                <a:pathLst>
                  <a:path w="231" h="235" extrusionOk="0">
                    <a:moveTo>
                      <a:pt x="224" y="175"/>
                    </a:moveTo>
                    <a:cubicBezTo>
                      <a:pt x="219" y="159"/>
                      <a:pt x="204" y="145"/>
                      <a:pt x="187" y="143"/>
                    </a:cubicBezTo>
                    <a:cubicBezTo>
                      <a:pt x="168" y="140"/>
                      <a:pt x="150" y="148"/>
                      <a:pt x="140" y="164"/>
                    </a:cubicBezTo>
                    <a:cubicBezTo>
                      <a:pt x="139" y="165"/>
                      <a:pt x="139" y="167"/>
                      <a:pt x="138" y="168"/>
                    </a:cubicBezTo>
                    <a:cubicBezTo>
                      <a:pt x="99" y="158"/>
                      <a:pt x="59" y="139"/>
                      <a:pt x="49" y="97"/>
                    </a:cubicBezTo>
                    <a:cubicBezTo>
                      <a:pt x="44" y="78"/>
                      <a:pt x="49" y="54"/>
                      <a:pt x="66" y="42"/>
                    </a:cubicBezTo>
                    <a:cubicBezTo>
                      <a:pt x="81" y="31"/>
                      <a:pt x="102" y="33"/>
                      <a:pt x="114" y="46"/>
                    </a:cubicBezTo>
                    <a:cubicBezTo>
                      <a:pt x="120" y="53"/>
                      <a:pt x="132" y="52"/>
                      <a:pt x="137" y="46"/>
                    </a:cubicBezTo>
                    <a:cubicBezTo>
                      <a:pt x="144" y="40"/>
                      <a:pt x="143" y="30"/>
                      <a:pt x="137" y="23"/>
                    </a:cubicBezTo>
                    <a:cubicBezTo>
                      <a:pt x="121" y="5"/>
                      <a:pt x="96" y="0"/>
                      <a:pt x="73" y="4"/>
                    </a:cubicBezTo>
                    <a:cubicBezTo>
                      <a:pt x="49" y="9"/>
                      <a:pt x="31" y="26"/>
                      <a:pt x="21" y="49"/>
                    </a:cubicBezTo>
                    <a:cubicBezTo>
                      <a:pt x="0" y="99"/>
                      <a:pt x="31" y="151"/>
                      <a:pt x="74" y="177"/>
                    </a:cubicBezTo>
                    <a:cubicBezTo>
                      <a:pt x="93" y="189"/>
                      <a:pt x="113" y="195"/>
                      <a:pt x="135" y="200"/>
                    </a:cubicBezTo>
                    <a:cubicBezTo>
                      <a:pt x="136" y="205"/>
                      <a:pt x="138" y="210"/>
                      <a:pt x="140" y="214"/>
                    </a:cubicBezTo>
                    <a:cubicBezTo>
                      <a:pt x="146" y="221"/>
                      <a:pt x="152" y="227"/>
                      <a:pt x="161" y="231"/>
                    </a:cubicBezTo>
                    <a:cubicBezTo>
                      <a:pt x="168" y="234"/>
                      <a:pt x="175" y="234"/>
                      <a:pt x="183" y="233"/>
                    </a:cubicBezTo>
                    <a:cubicBezTo>
                      <a:pt x="184" y="233"/>
                      <a:pt x="185" y="233"/>
                      <a:pt x="185" y="233"/>
                    </a:cubicBezTo>
                    <a:cubicBezTo>
                      <a:pt x="186" y="233"/>
                      <a:pt x="187" y="233"/>
                      <a:pt x="187" y="233"/>
                    </a:cubicBezTo>
                    <a:cubicBezTo>
                      <a:pt x="188" y="233"/>
                      <a:pt x="188" y="233"/>
                      <a:pt x="189" y="233"/>
                    </a:cubicBezTo>
                    <a:cubicBezTo>
                      <a:pt x="197" y="232"/>
                      <a:pt x="205" y="229"/>
                      <a:pt x="211" y="224"/>
                    </a:cubicBezTo>
                    <a:cubicBezTo>
                      <a:pt x="225" y="213"/>
                      <a:pt x="230" y="191"/>
                      <a:pt x="224" y="175"/>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3" name="Google Shape;1993;p107"/>
              <p:cNvSpPr/>
              <p:nvPr/>
            </p:nvSpPr>
            <p:spPr>
              <a:xfrm>
                <a:off x="6865708" y="1416500"/>
                <a:ext cx="855095" cy="768985"/>
              </a:xfrm>
              <a:custGeom>
                <a:avLst/>
                <a:gdLst/>
                <a:ahLst/>
                <a:cxnLst/>
                <a:rect l="l" t="t" r="r" b="b"/>
                <a:pathLst>
                  <a:path w="1268" h="1144" extrusionOk="0">
                    <a:moveTo>
                      <a:pt x="1267" y="303"/>
                    </a:moveTo>
                    <a:lnTo>
                      <a:pt x="818" y="1047"/>
                    </a:lnTo>
                    <a:cubicBezTo>
                      <a:pt x="776" y="1117"/>
                      <a:pt x="689" y="1143"/>
                      <a:pt x="615" y="1110"/>
                    </a:cubicBezTo>
                    <a:cubicBezTo>
                      <a:pt x="523" y="1067"/>
                      <a:pt x="428" y="996"/>
                      <a:pt x="488" y="897"/>
                    </a:cubicBezTo>
                    <a:cubicBezTo>
                      <a:pt x="593" y="723"/>
                      <a:pt x="745" y="959"/>
                      <a:pt x="745" y="959"/>
                    </a:cubicBezTo>
                    <a:lnTo>
                      <a:pt x="1019" y="504"/>
                    </a:lnTo>
                    <a:lnTo>
                      <a:pt x="616" y="260"/>
                    </a:lnTo>
                    <a:lnTo>
                      <a:pt x="390" y="634"/>
                    </a:lnTo>
                    <a:cubicBezTo>
                      <a:pt x="348" y="704"/>
                      <a:pt x="261" y="730"/>
                      <a:pt x="187" y="697"/>
                    </a:cubicBezTo>
                    <a:cubicBezTo>
                      <a:pt x="95" y="654"/>
                      <a:pt x="0" y="583"/>
                      <a:pt x="60" y="484"/>
                    </a:cubicBezTo>
                    <a:cubicBezTo>
                      <a:pt x="165" y="310"/>
                      <a:pt x="317" y="546"/>
                      <a:pt x="317" y="546"/>
                    </a:cubicBezTo>
                    <a:lnTo>
                      <a:pt x="645" y="3"/>
                    </a:lnTo>
                    <a:lnTo>
                      <a:pt x="646" y="0"/>
                    </a:lnTo>
                    <a:lnTo>
                      <a:pt x="1267" y="303"/>
                    </a:lnTo>
                  </a:path>
                </a:pathLst>
              </a:custGeom>
              <a:solidFill>
                <a:schemeClr val="accen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4" name="Google Shape;1994;p107"/>
              <p:cNvSpPr/>
              <p:nvPr/>
            </p:nvSpPr>
            <p:spPr>
              <a:xfrm>
                <a:off x="6898369" y="1701529"/>
                <a:ext cx="83134" cy="89072"/>
              </a:xfrm>
              <a:custGeom>
                <a:avLst/>
                <a:gdLst/>
                <a:ahLst/>
                <a:cxnLst/>
                <a:rect l="l" t="t" r="r" b="b"/>
                <a:pathLst>
                  <a:path w="125" h="131" extrusionOk="0">
                    <a:moveTo>
                      <a:pt x="21" y="130"/>
                    </a:moveTo>
                    <a:cubicBezTo>
                      <a:pt x="20" y="130"/>
                      <a:pt x="19" y="130"/>
                      <a:pt x="19" y="130"/>
                    </a:cubicBezTo>
                    <a:cubicBezTo>
                      <a:pt x="8" y="129"/>
                      <a:pt x="0" y="119"/>
                      <a:pt x="2" y="109"/>
                    </a:cubicBezTo>
                    <a:cubicBezTo>
                      <a:pt x="7" y="56"/>
                      <a:pt x="48" y="12"/>
                      <a:pt x="100" y="2"/>
                    </a:cubicBezTo>
                    <a:cubicBezTo>
                      <a:pt x="110" y="0"/>
                      <a:pt x="120" y="7"/>
                      <a:pt x="122" y="18"/>
                    </a:cubicBezTo>
                    <a:cubicBezTo>
                      <a:pt x="124" y="28"/>
                      <a:pt x="117" y="38"/>
                      <a:pt x="107" y="40"/>
                    </a:cubicBezTo>
                    <a:cubicBezTo>
                      <a:pt x="72" y="46"/>
                      <a:pt x="44" y="78"/>
                      <a:pt x="40" y="113"/>
                    </a:cubicBezTo>
                    <a:cubicBezTo>
                      <a:pt x="39" y="122"/>
                      <a:pt x="31" y="130"/>
                      <a:pt x="21" y="130"/>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5" name="Google Shape;1995;p107"/>
              <p:cNvSpPr/>
              <p:nvPr/>
            </p:nvSpPr>
            <p:spPr>
              <a:xfrm>
                <a:off x="7192307" y="2271588"/>
                <a:ext cx="388948" cy="671005"/>
              </a:xfrm>
              <a:custGeom>
                <a:avLst/>
                <a:gdLst/>
                <a:ahLst/>
                <a:cxnLst/>
                <a:rect l="l" t="t" r="r" b="b"/>
                <a:pathLst>
                  <a:path w="577" h="996" extrusionOk="0">
                    <a:moveTo>
                      <a:pt x="202" y="277"/>
                    </a:moveTo>
                    <a:lnTo>
                      <a:pt x="394" y="703"/>
                    </a:lnTo>
                    <a:cubicBezTo>
                      <a:pt x="428" y="777"/>
                      <a:pt x="400" y="864"/>
                      <a:pt x="331" y="905"/>
                    </a:cubicBezTo>
                    <a:cubicBezTo>
                      <a:pt x="243" y="957"/>
                      <a:pt x="131" y="995"/>
                      <a:pt x="83" y="889"/>
                    </a:cubicBezTo>
                    <a:cubicBezTo>
                      <a:pt x="0" y="704"/>
                      <a:pt x="280" y="713"/>
                      <a:pt x="280" y="713"/>
                    </a:cubicBezTo>
                    <a:lnTo>
                      <a:pt x="4" y="104"/>
                    </a:lnTo>
                    <a:cubicBezTo>
                      <a:pt x="76" y="47"/>
                      <a:pt x="177" y="0"/>
                      <a:pt x="257" y="61"/>
                    </a:cubicBezTo>
                    <a:cubicBezTo>
                      <a:pt x="292" y="89"/>
                      <a:pt x="313" y="142"/>
                      <a:pt x="361" y="151"/>
                    </a:cubicBezTo>
                    <a:cubicBezTo>
                      <a:pt x="442" y="139"/>
                      <a:pt x="539" y="129"/>
                      <a:pt x="576" y="224"/>
                    </a:cubicBezTo>
                    <a:cubicBezTo>
                      <a:pt x="483" y="199"/>
                      <a:pt x="433" y="317"/>
                      <a:pt x="346" y="323"/>
                    </a:cubicBezTo>
                    <a:cubicBezTo>
                      <a:pt x="297" y="326"/>
                      <a:pt x="250" y="288"/>
                      <a:pt x="202" y="277"/>
                    </a:cubicBezTo>
                  </a:path>
                </a:pathLst>
              </a:custGeom>
              <a:solidFill>
                <a:schemeClr val="accent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6" name="Google Shape;1996;p107"/>
              <p:cNvSpPr/>
              <p:nvPr/>
            </p:nvSpPr>
            <p:spPr>
              <a:xfrm>
                <a:off x="7251689" y="2782266"/>
                <a:ext cx="53443" cy="109854"/>
              </a:xfrm>
              <a:custGeom>
                <a:avLst/>
                <a:gdLst/>
                <a:ahLst/>
                <a:cxnLst/>
                <a:rect l="l" t="t" r="r" b="b"/>
                <a:pathLst>
                  <a:path w="80" h="164" extrusionOk="0">
                    <a:moveTo>
                      <a:pt x="39" y="163"/>
                    </a:moveTo>
                    <a:cubicBezTo>
                      <a:pt x="33" y="163"/>
                      <a:pt x="27" y="160"/>
                      <a:pt x="23" y="155"/>
                    </a:cubicBezTo>
                    <a:cubicBezTo>
                      <a:pt x="7" y="133"/>
                      <a:pt x="0" y="104"/>
                      <a:pt x="4" y="77"/>
                    </a:cubicBezTo>
                    <a:cubicBezTo>
                      <a:pt x="8" y="49"/>
                      <a:pt x="23" y="24"/>
                      <a:pt x="45" y="7"/>
                    </a:cubicBezTo>
                    <a:cubicBezTo>
                      <a:pt x="54" y="0"/>
                      <a:pt x="66" y="2"/>
                      <a:pt x="73" y="11"/>
                    </a:cubicBezTo>
                    <a:cubicBezTo>
                      <a:pt x="79" y="19"/>
                      <a:pt x="77" y="31"/>
                      <a:pt x="69" y="38"/>
                    </a:cubicBezTo>
                    <a:cubicBezTo>
                      <a:pt x="55" y="48"/>
                      <a:pt x="45" y="65"/>
                      <a:pt x="42" y="82"/>
                    </a:cubicBezTo>
                    <a:cubicBezTo>
                      <a:pt x="40" y="100"/>
                      <a:pt x="44" y="118"/>
                      <a:pt x="54" y="133"/>
                    </a:cubicBezTo>
                    <a:cubicBezTo>
                      <a:pt x="61" y="141"/>
                      <a:pt x="59" y="153"/>
                      <a:pt x="50" y="160"/>
                    </a:cubicBezTo>
                    <a:cubicBezTo>
                      <a:pt x="47" y="162"/>
                      <a:pt x="43" y="163"/>
                      <a:pt x="39" y="163"/>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7" name="Google Shape;1997;p107"/>
              <p:cNvSpPr/>
              <p:nvPr/>
            </p:nvSpPr>
            <p:spPr>
              <a:xfrm>
                <a:off x="7765340" y="1582767"/>
                <a:ext cx="276124" cy="620533"/>
              </a:xfrm>
              <a:custGeom>
                <a:avLst/>
                <a:gdLst/>
                <a:ahLst/>
                <a:cxnLst/>
                <a:rect l="l" t="t" r="r" b="b"/>
                <a:pathLst>
                  <a:path w="411" h="921" extrusionOk="0">
                    <a:moveTo>
                      <a:pt x="410" y="23"/>
                    </a:moveTo>
                    <a:lnTo>
                      <a:pt x="384" y="739"/>
                    </a:lnTo>
                    <a:cubicBezTo>
                      <a:pt x="384" y="826"/>
                      <a:pt x="319" y="898"/>
                      <a:pt x="233" y="908"/>
                    </a:cubicBezTo>
                    <a:cubicBezTo>
                      <a:pt x="125" y="920"/>
                      <a:pt x="0" y="908"/>
                      <a:pt x="0" y="784"/>
                    </a:cubicBezTo>
                    <a:cubicBezTo>
                      <a:pt x="0" y="567"/>
                      <a:pt x="268" y="699"/>
                      <a:pt x="268" y="699"/>
                    </a:cubicBezTo>
                    <a:lnTo>
                      <a:pt x="216" y="0"/>
                    </a:lnTo>
                    <a:lnTo>
                      <a:pt x="410" y="23"/>
                    </a:lnTo>
                  </a:path>
                </a:pathLst>
              </a:custGeom>
              <a:solidFill>
                <a:schemeClr val="l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1998" name="Google Shape;1998;p107"/>
              <p:cNvSpPr/>
              <p:nvPr/>
            </p:nvSpPr>
            <p:spPr>
              <a:xfrm>
                <a:off x="7922701" y="1612458"/>
                <a:ext cx="50474" cy="400820"/>
              </a:xfrm>
              <a:custGeom>
                <a:avLst/>
                <a:gdLst/>
                <a:ahLst/>
                <a:cxnLst/>
                <a:rect l="l" t="t" r="r" b="b"/>
                <a:pathLst>
                  <a:path w="75" h="595" extrusionOk="0">
                    <a:moveTo>
                      <a:pt x="54" y="594"/>
                    </a:moveTo>
                    <a:cubicBezTo>
                      <a:pt x="44" y="594"/>
                      <a:pt x="35" y="586"/>
                      <a:pt x="35" y="576"/>
                    </a:cubicBezTo>
                    <a:lnTo>
                      <a:pt x="0" y="20"/>
                    </a:lnTo>
                    <a:cubicBezTo>
                      <a:pt x="0" y="10"/>
                      <a:pt x="8" y="1"/>
                      <a:pt x="19" y="0"/>
                    </a:cubicBezTo>
                    <a:cubicBezTo>
                      <a:pt x="31" y="0"/>
                      <a:pt x="38" y="7"/>
                      <a:pt x="39" y="18"/>
                    </a:cubicBezTo>
                    <a:lnTo>
                      <a:pt x="73" y="573"/>
                    </a:lnTo>
                    <a:cubicBezTo>
                      <a:pt x="74" y="584"/>
                      <a:pt x="66" y="593"/>
                      <a:pt x="55" y="594"/>
                    </a:cubicBezTo>
                    <a:lnTo>
                      <a:pt x="54" y="594"/>
                    </a:ln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grpSp>
        <p:grpSp>
          <p:nvGrpSpPr>
            <p:cNvPr id="1999" name="Google Shape;1999;p107"/>
            <p:cNvGrpSpPr/>
            <p:nvPr/>
          </p:nvGrpSpPr>
          <p:grpSpPr>
            <a:xfrm flipH="1">
              <a:off x="6216575" y="2669670"/>
              <a:ext cx="641325" cy="1711676"/>
              <a:chOff x="8182625" y="2862420"/>
              <a:chExt cx="641325" cy="1711676"/>
            </a:xfrm>
          </p:grpSpPr>
          <p:sp>
            <p:nvSpPr>
              <p:cNvPr id="2000" name="Google Shape;2000;p107"/>
              <p:cNvSpPr/>
              <p:nvPr/>
            </p:nvSpPr>
            <p:spPr>
              <a:xfrm>
                <a:off x="8697402" y="3068336"/>
                <a:ext cx="126549" cy="126551"/>
              </a:xfrm>
              <a:custGeom>
                <a:avLst/>
                <a:gdLst/>
                <a:ahLst/>
                <a:cxnLst/>
                <a:rect l="l" t="t" r="r" b="b"/>
                <a:pathLst>
                  <a:path w="260" h="260" extrusionOk="0">
                    <a:moveTo>
                      <a:pt x="150" y="11"/>
                    </a:moveTo>
                    <a:cubicBezTo>
                      <a:pt x="215" y="22"/>
                      <a:pt x="259" y="84"/>
                      <a:pt x="248" y="149"/>
                    </a:cubicBezTo>
                    <a:cubicBezTo>
                      <a:pt x="237" y="215"/>
                      <a:pt x="175" y="259"/>
                      <a:pt x="109" y="247"/>
                    </a:cubicBezTo>
                    <a:cubicBezTo>
                      <a:pt x="44" y="236"/>
                      <a:pt x="0" y="174"/>
                      <a:pt x="11" y="109"/>
                    </a:cubicBezTo>
                    <a:cubicBezTo>
                      <a:pt x="22" y="44"/>
                      <a:pt x="84" y="0"/>
                      <a:pt x="150" y="11"/>
                    </a:cubicBezTo>
                  </a:path>
                </a:pathLst>
              </a:custGeom>
              <a:solidFill>
                <a:schemeClr val="l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1" name="Google Shape;2001;p107"/>
              <p:cNvSpPr/>
              <p:nvPr/>
            </p:nvSpPr>
            <p:spPr>
              <a:xfrm>
                <a:off x="8304884" y="3265672"/>
                <a:ext cx="465442" cy="173740"/>
              </a:xfrm>
              <a:custGeom>
                <a:avLst/>
                <a:gdLst/>
                <a:ahLst/>
                <a:cxnLst/>
                <a:rect l="l" t="t" r="r" b="b"/>
                <a:pathLst>
                  <a:path w="957" h="357" extrusionOk="0">
                    <a:moveTo>
                      <a:pt x="853" y="126"/>
                    </a:moveTo>
                    <a:cubicBezTo>
                      <a:pt x="914" y="137"/>
                      <a:pt x="956" y="196"/>
                      <a:pt x="945" y="257"/>
                    </a:cubicBezTo>
                    <a:cubicBezTo>
                      <a:pt x="940" y="288"/>
                      <a:pt x="923" y="314"/>
                      <a:pt x="899" y="331"/>
                    </a:cubicBezTo>
                    <a:cubicBezTo>
                      <a:pt x="875" y="348"/>
                      <a:pt x="845" y="356"/>
                      <a:pt x="815" y="350"/>
                    </a:cubicBezTo>
                    <a:lnTo>
                      <a:pt x="793" y="347"/>
                    </a:lnTo>
                    <a:lnTo>
                      <a:pt x="125" y="233"/>
                    </a:lnTo>
                    <a:lnTo>
                      <a:pt x="103" y="229"/>
                    </a:lnTo>
                    <a:cubicBezTo>
                      <a:pt x="42" y="219"/>
                      <a:pt x="0" y="160"/>
                      <a:pt x="10" y="98"/>
                    </a:cubicBezTo>
                    <a:cubicBezTo>
                      <a:pt x="16" y="67"/>
                      <a:pt x="33" y="41"/>
                      <a:pt x="57" y="25"/>
                    </a:cubicBezTo>
                    <a:cubicBezTo>
                      <a:pt x="80" y="8"/>
                      <a:pt x="110" y="0"/>
                      <a:pt x="142" y="5"/>
                    </a:cubicBezTo>
                    <a:lnTo>
                      <a:pt x="853" y="126"/>
                    </a:lnTo>
                  </a:path>
                </a:pathLst>
              </a:custGeom>
              <a:solidFill>
                <a:schemeClr val="dk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2" name="Google Shape;2002;p107"/>
              <p:cNvSpPr/>
              <p:nvPr/>
            </p:nvSpPr>
            <p:spPr>
              <a:xfrm>
                <a:off x="8182625" y="3379355"/>
                <a:ext cx="508342" cy="1194741"/>
              </a:xfrm>
              <a:custGeom>
                <a:avLst/>
                <a:gdLst/>
                <a:ahLst/>
                <a:cxnLst/>
                <a:rect l="l" t="t" r="r" b="b"/>
                <a:pathLst>
                  <a:path w="1047" h="2457" extrusionOk="0">
                    <a:moveTo>
                      <a:pt x="1046" y="114"/>
                    </a:moveTo>
                    <a:lnTo>
                      <a:pt x="699" y="2148"/>
                    </a:lnTo>
                    <a:cubicBezTo>
                      <a:pt x="667" y="2332"/>
                      <a:pt x="492" y="2456"/>
                      <a:pt x="308" y="2425"/>
                    </a:cubicBezTo>
                    <a:cubicBezTo>
                      <a:pt x="124" y="2394"/>
                      <a:pt x="0" y="2218"/>
                      <a:pt x="31" y="2034"/>
                    </a:cubicBezTo>
                    <a:lnTo>
                      <a:pt x="378" y="0"/>
                    </a:lnTo>
                    <a:lnTo>
                      <a:pt x="1046" y="114"/>
                    </a:lnTo>
                    <a:close/>
                    <a:moveTo>
                      <a:pt x="584" y="2134"/>
                    </a:moveTo>
                    <a:lnTo>
                      <a:pt x="811" y="802"/>
                    </a:lnTo>
                    <a:cubicBezTo>
                      <a:pt x="799" y="793"/>
                      <a:pt x="787" y="785"/>
                      <a:pt x="775" y="776"/>
                    </a:cubicBezTo>
                    <a:cubicBezTo>
                      <a:pt x="705" y="721"/>
                      <a:pt x="643" y="653"/>
                      <a:pt x="568" y="603"/>
                    </a:cubicBezTo>
                    <a:cubicBezTo>
                      <a:pt x="518" y="569"/>
                      <a:pt x="461" y="549"/>
                      <a:pt x="402" y="543"/>
                    </a:cubicBezTo>
                    <a:lnTo>
                      <a:pt x="144" y="2059"/>
                    </a:lnTo>
                    <a:cubicBezTo>
                      <a:pt x="123" y="2180"/>
                      <a:pt x="206" y="2296"/>
                      <a:pt x="326" y="2316"/>
                    </a:cubicBezTo>
                    <a:cubicBezTo>
                      <a:pt x="447" y="2337"/>
                      <a:pt x="563" y="2255"/>
                      <a:pt x="584" y="2134"/>
                    </a:cubicBezTo>
                    <a:close/>
                  </a:path>
                </a:pathLst>
              </a:custGeom>
              <a:solidFill>
                <a:schemeClr val="dk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3" name="Google Shape;2003;p107"/>
              <p:cNvSpPr/>
              <p:nvPr/>
            </p:nvSpPr>
            <p:spPr>
              <a:xfrm>
                <a:off x="8603026" y="2862420"/>
                <a:ext cx="163013" cy="163017"/>
              </a:xfrm>
              <a:custGeom>
                <a:avLst/>
                <a:gdLst/>
                <a:ahLst/>
                <a:cxnLst/>
                <a:rect l="l" t="t" r="r" b="b"/>
                <a:pathLst>
                  <a:path w="336" h="335" extrusionOk="0">
                    <a:moveTo>
                      <a:pt x="193" y="14"/>
                    </a:moveTo>
                    <a:cubicBezTo>
                      <a:pt x="278" y="28"/>
                      <a:pt x="335" y="108"/>
                      <a:pt x="320" y="193"/>
                    </a:cubicBezTo>
                    <a:cubicBezTo>
                      <a:pt x="306" y="278"/>
                      <a:pt x="226" y="334"/>
                      <a:pt x="141" y="320"/>
                    </a:cubicBezTo>
                    <a:cubicBezTo>
                      <a:pt x="57" y="306"/>
                      <a:pt x="0" y="226"/>
                      <a:pt x="14" y="141"/>
                    </a:cubicBezTo>
                    <a:cubicBezTo>
                      <a:pt x="29" y="56"/>
                      <a:pt x="109" y="0"/>
                      <a:pt x="193" y="14"/>
                    </a:cubicBezTo>
                  </a:path>
                </a:pathLst>
              </a:custGeom>
              <a:solidFill>
                <a:schemeClr val="l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4" name="Google Shape;2004;p107"/>
              <p:cNvSpPr/>
              <p:nvPr/>
            </p:nvSpPr>
            <p:spPr>
              <a:xfrm>
                <a:off x="8242682" y="3643184"/>
                <a:ext cx="334606" cy="872994"/>
              </a:xfrm>
              <a:custGeom>
                <a:avLst/>
                <a:gdLst/>
                <a:ahLst/>
                <a:cxnLst/>
                <a:rect l="l" t="t" r="r" b="b"/>
                <a:pathLst>
                  <a:path w="689" h="1795" extrusionOk="0">
                    <a:moveTo>
                      <a:pt x="688" y="259"/>
                    </a:moveTo>
                    <a:lnTo>
                      <a:pt x="461" y="1591"/>
                    </a:lnTo>
                    <a:cubicBezTo>
                      <a:pt x="440" y="1712"/>
                      <a:pt x="324" y="1794"/>
                      <a:pt x="203" y="1773"/>
                    </a:cubicBezTo>
                    <a:cubicBezTo>
                      <a:pt x="83" y="1753"/>
                      <a:pt x="0" y="1637"/>
                      <a:pt x="21" y="1516"/>
                    </a:cubicBezTo>
                    <a:lnTo>
                      <a:pt x="279" y="0"/>
                    </a:lnTo>
                    <a:cubicBezTo>
                      <a:pt x="338" y="6"/>
                      <a:pt x="395" y="26"/>
                      <a:pt x="445" y="60"/>
                    </a:cubicBezTo>
                    <a:cubicBezTo>
                      <a:pt x="520" y="110"/>
                      <a:pt x="582" y="178"/>
                      <a:pt x="652" y="233"/>
                    </a:cubicBezTo>
                    <a:cubicBezTo>
                      <a:pt x="664" y="242"/>
                      <a:pt x="676" y="250"/>
                      <a:pt x="688" y="259"/>
                    </a:cubicBezTo>
                  </a:path>
                </a:pathLst>
              </a:custGeom>
              <a:solidFill>
                <a:schemeClr val="l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5" name="Google Shape;2005;p107"/>
              <p:cNvSpPr/>
              <p:nvPr/>
            </p:nvSpPr>
            <p:spPr>
              <a:xfrm>
                <a:off x="8401405" y="3023292"/>
                <a:ext cx="223070" cy="223075"/>
              </a:xfrm>
              <a:custGeom>
                <a:avLst/>
                <a:gdLst/>
                <a:ahLst/>
                <a:cxnLst/>
                <a:rect l="l" t="t" r="r" b="b"/>
                <a:pathLst>
                  <a:path w="458" h="458" extrusionOk="0">
                    <a:moveTo>
                      <a:pt x="264" y="19"/>
                    </a:moveTo>
                    <a:cubicBezTo>
                      <a:pt x="380" y="39"/>
                      <a:pt x="457" y="148"/>
                      <a:pt x="438" y="264"/>
                    </a:cubicBezTo>
                    <a:cubicBezTo>
                      <a:pt x="418" y="379"/>
                      <a:pt x="309" y="457"/>
                      <a:pt x="193" y="437"/>
                    </a:cubicBezTo>
                    <a:cubicBezTo>
                      <a:pt x="77" y="418"/>
                      <a:pt x="0" y="308"/>
                      <a:pt x="20" y="192"/>
                    </a:cubicBezTo>
                    <a:cubicBezTo>
                      <a:pt x="39" y="77"/>
                      <a:pt x="149" y="0"/>
                      <a:pt x="264" y="19"/>
                    </a:cubicBezTo>
                  </a:path>
                </a:pathLst>
              </a:custGeom>
              <a:solidFill>
                <a:schemeClr val="l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6" name="Google Shape;2006;p107"/>
              <p:cNvSpPr/>
              <p:nvPr/>
            </p:nvSpPr>
            <p:spPr>
              <a:xfrm>
                <a:off x="8354217" y="3368630"/>
                <a:ext cx="336749" cy="68638"/>
              </a:xfrm>
              <a:custGeom>
                <a:avLst/>
                <a:gdLst/>
                <a:ahLst/>
                <a:cxnLst/>
                <a:rect l="l" t="t" r="r" b="b"/>
                <a:pathLst>
                  <a:path w="693" h="141" extrusionOk="0">
                    <a:moveTo>
                      <a:pt x="678" y="140"/>
                    </a:moveTo>
                    <a:cubicBezTo>
                      <a:pt x="677" y="140"/>
                      <a:pt x="676" y="140"/>
                      <a:pt x="676" y="140"/>
                    </a:cubicBezTo>
                    <a:lnTo>
                      <a:pt x="12" y="27"/>
                    </a:lnTo>
                    <a:cubicBezTo>
                      <a:pt x="5" y="26"/>
                      <a:pt x="0" y="19"/>
                      <a:pt x="1" y="12"/>
                    </a:cubicBezTo>
                    <a:cubicBezTo>
                      <a:pt x="2" y="5"/>
                      <a:pt x="9" y="0"/>
                      <a:pt x="16" y="1"/>
                    </a:cubicBezTo>
                    <a:lnTo>
                      <a:pt x="680" y="114"/>
                    </a:lnTo>
                    <a:cubicBezTo>
                      <a:pt x="687" y="115"/>
                      <a:pt x="692" y="122"/>
                      <a:pt x="691" y="130"/>
                    </a:cubicBezTo>
                    <a:cubicBezTo>
                      <a:pt x="690" y="136"/>
                      <a:pt x="684" y="140"/>
                      <a:pt x="678" y="140"/>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7" name="Google Shape;2007;p107"/>
              <p:cNvSpPr/>
              <p:nvPr/>
            </p:nvSpPr>
            <p:spPr>
              <a:xfrm>
                <a:off x="8435724" y="3061902"/>
                <a:ext cx="83650" cy="102958"/>
              </a:xfrm>
              <a:custGeom>
                <a:avLst/>
                <a:gdLst/>
                <a:ahLst/>
                <a:cxnLst/>
                <a:rect l="l" t="t" r="r" b="b"/>
                <a:pathLst>
                  <a:path w="172" h="212" extrusionOk="0">
                    <a:moveTo>
                      <a:pt x="20" y="211"/>
                    </a:moveTo>
                    <a:cubicBezTo>
                      <a:pt x="14" y="211"/>
                      <a:pt x="8" y="206"/>
                      <a:pt x="7" y="199"/>
                    </a:cubicBezTo>
                    <a:cubicBezTo>
                      <a:pt x="0" y="154"/>
                      <a:pt x="12" y="106"/>
                      <a:pt x="40" y="69"/>
                    </a:cubicBezTo>
                    <a:cubicBezTo>
                      <a:pt x="68" y="32"/>
                      <a:pt x="110" y="7"/>
                      <a:pt x="156" y="1"/>
                    </a:cubicBezTo>
                    <a:cubicBezTo>
                      <a:pt x="163" y="0"/>
                      <a:pt x="169" y="5"/>
                      <a:pt x="170" y="12"/>
                    </a:cubicBezTo>
                    <a:cubicBezTo>
                      <a:pt x="171" y="19"/>
                      <a:pt x="166" y="26"/>
                      <a:pt x="159" y="27"/>
                    </a:cubicBezTo>
                    <a:cubicBezTo>
                      <a:pt x="121" y="32"/>
                      <a:pt x="84" y="54"/>
                      <a:pt x="61" y="85"/>
                    </a:cubicBezTo>
                    <a:cubicBezTo>
                      <a:pt x="38" y="116"/>
                      <a:pt x="28" y="157"/>
                      <a:pt x="33" y="195"/>
                    </a:cubicBezTo>
                    <a:cubicBezTo>
                      <a:pt x="35" y="203"/>
                      <a:pt x="30" y="209"/>
                      <a:pt x="22" y="210"/>
                    </a:cubicBezTo>
                    <a:cubicBezTo>
                      <a:pt x="22" y="210"/>
                      <a:pt x="21" y="211"/>
                      <a:pt x="20" y="211"/>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8" name="Google Shape;2008;p107"/>
              <p:cNvSpPr/>
              <p:nvPr/>
            </p:nvSpPr>
            <p:spPr>
              <a:xfrm>
                <a:off x="8630909" y="2892449"/>
                <a:ext cx="62201" cy="70783"/>
              </a:xfrm>
              <a:custGeom>
                <a:avLst/>
                <a:gdLst/>
                <a:ahLst/>
                <a:cxnLst/>
                <a:rect l="l" t="t" r="r" b="b"/>
                <a:pathLst>
                  <a:path w="130" h="146" extrusionOk="0">
                    <a:moveTo>
                      <a:pt x="14" y="145"/>
                    </a:moveTo>
                    <a:cubicBezTo>
                      <a:pt x="14" y="145"/>
                      <a:pt x="13" y="145"/>
                      <a:pt x="12" y="145"/>
                    </a:cubicBezTo>
                    <a:cubicBezTo>
                      <a:pt x="5" y="143"/>
                      <a:pt x="0" y="136"/>
                      <a:pt x="2" y="129"/>
                    </a:cubicBezTo>
                    <a:cubicBezTo>
                      <a:pt x="14" y="72"/>
                      <a:pt x="55" y="24"/>
                      <a:pt x="110" y="3"/>
                    </a:cubicBezTo>
                    <a:cubicBezTo>
                      <a:pt x="116" y="0"/>
                      <a:pt x="124" y="3"/>
                      <a:pt x="127" y="10"/>
                    </a:cubicBezTo>
                    <a:cubicBezTo>
                      <a:pt x="129" y="17"/>
                      <a:pt x="126" y="25"/>
                      <a:pt x="119" y="27"/>
                    </a:cubicBezTo>
                    <a:cubicBezTo>
                      <a:pt x="74" y="45"/>
                      <a:pt x="38" y="87"/>
                      <a:pt x="27" y="135"/>
                    </a:cubicBezTo>
                    <a:cubicBezTo>
                      <a:pt x="26" y="141"/>
                      <a:pt x="21" y="145"/>
                      <a:pt x="14" y="14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09" name="Google Shape;2009;p107"/>
              <p:cNvSpPr/>
              <p:nvPr/>
            </p:nvSpPr>
            <p:spPr>
              <a:xfrm>
                <a:off x="8270565" y="3690373"/>
                <a:ext cx="135128" cy="720708"/>
              </a:xfrm>
              <a:custGeom>
                <a:avLst/>
                <a:gdLst/>
                <a:ahLst/>
                <a:cxnLst/>
                <a:rect l="l" t="t" r="r" b="b"/>
                <a:pathLst>
                  <a:path w="278" h="1482" extrusionOk="0">
                    <a:moveTo>
                      <a:pt x="14" y="1481"/>
                    </a:moveTo>
                    <a:cubicBezTo>
                      <a:pt x="14" y="1481"/>
                      <a:pt x="13" y="1481"/>
                      <a:pt x="12" y="1481"/>
                    </a:cubicBezTo>
                    <a:cubicBezTo>
                      <a:pt x="5" y="1480"/>
                      <a:pt x="0" y="1473"/>
                      <a:pt x="1" y="1466"/>
                    </a:cubicBezTo>
                    <a:lnTo>
                      <a:pt x="249" y="12"/>
                    </a:lnTo>
                    <a:cubicBezTo>
                      <a:pt x="250" y="5"/>
                      <a:pt x="257" y="0"/>
                      <a:pt x="264" y="1"/>
                    </a:cubicBezTo>
                    <a:cubicBezTo>
                      <a:pt x="272" y="3"/>
                      <a:pt x="277" y="10"/>
                      <a:pt x="275" y="17"/>
                    </a:cubicBezTo>
                    <a:lnTo>
                      <a:pt x="27" y="1470"/>
                    </a:lnTo>
                    <a:cubicBezTo>
                      <a:pt x="26" y="1477"/>
                      <a:pt x="21" y="1481"/>
                      <a:pt x="14" y="1481"/>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10" name="Google Shape;2010;p107"/>
              <p:cNvSpPr/>
              <p:nvPr/>
            </p:nvSpPr>
            <p:spPr>
              <a:xfrm>
                <a:off x="8283435" y="4346729"/>
                <a:ext cx="79361" cy="21449"/>
              </a:xfrm>
              <a:custGeom>
                <a:avLst/>
                <a:gdLst/>
                <a:ahLst/>
                <a:cxnLst/>
                <a:rect l="l" t="t" r="r" b="b"/>
                <a:pathLst>
                  <a:path w="164" h="46" extrusionOk="0">
                    <a:moveTo>
                      <a:pt x="149" y="45"/>
                    </a:moveTo>
                    <a:cubicBezTo>
                      <a:pt x="148" y="45"/>
                      <a:pt x="148" y="45"/>
                      <a:pt x="147" y="45"/>
                    </a:cubicBezTo>
                    <a:lnTo>
                      <a:pt x="13" y="27"/>
                    </a:lnTo>
                    <a:cubicBezTo>
                      <a:pt x="5" y="26"/>
                      <a:pt x="0" y="19"/>
                      <a:pt x="1" y="12"/>
                    </a:cubicBezTo>
                    <a:cubicBezTo>
                      <a:pt x="2" y="5"/>
                      <a:pt x="9" y="0"/>
                      <a:pt x="16" y="1"/>
                    </a:cubicBezTo>
                    <a:lnTo>
                      <a:pt x="151" y="19"/>
                    </a:lnTo>
                    <a:cubicBezTo>
                      <a:pt x="158" y="20"/>
                      <a:pt x="163" y="26"/>
                      <a:pt x="162" y="34"/>
                    </a:cubicBezTo>
                    <a:cubicBezTo>
                      <a:pt x="161" y="40"/>
                      <a:pt x="155" y="45"/>
                      <a:pt x="149" y="4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11" name="Google Shape;2011;p107"/>
              <p:cNvSpPr/>
              <p:nvPr/>
            </p:nvSpPr>
            <p:spPr>
              <a:xfrm>
                <a:off x="8317753" y="4230902"/>
                <a:ext cx="72927" cy="30029"/>
              </a:xfrm>
              <a:custGeom>
                <a:avLst/>
                <a:gdLst/>
                <a:ahLst/>
                <a:cxnLst/>
                <a:rect l="l" t="t" r="r" b="b"/>
                <a:pathLst>
                  <a:path w="149" h="61" extrusionOk="0">
                    <a:moveTo>
                      <a:pt x="133" y="60"/>
                    </a:moveTo>
                    <a:cubicBezTo>
                      <a:pt x="132" y="60"/>
                      <a:pt x="131" y="60"/>
                      <a:pt x="130" y="59"/>
                    </a:cubicBezTo>
                    <a:lnTo>
                      <a:pt x="11" y="27"/>
                    </a:lnTo>
                    <a:cubicBezTo>
                      <a:pt x="4" y="26"/>
                      <a:pt x="0" y="18"/>
                      <a:pt x="2" y="11"/>
                    </a:cubicBezTo>
                    <a:cubicBezTo>
                      <a:pt x="4" y="4"/>
                      <a:pt x="11" y="0"/>
                      <a:pt x="18" y="2"/>
                    </a:cubicBezTo>
                    <a:lnTo>
                      <a:pt x="137" y="34"/>
                    </a:lnTo>
                    <a:cubicBezTo>
                      <a:pt x="144" y="36"/>
                      <a:pt x="148" y="43"/>
                      <a:pt x="146" y="50"/>
                    </a:cubicBezTo>
                    <a:cubicBezTo>
                      <a:pt x="145" y="56"/>
                      <a:pt x="139" y="60"/>
                      <a:pt x="133" y="60"/>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12" name="Google Shape;2012;p107"/>
              <p:cNvSpPr/>
              <p:nvPr/>
            </p:nvSpPr>
            <p:spPr>
              <a:xfrm>
                <a:off x="8328478" y="4074321"/>
                <a:ext cx="72927" cy="23594"/>
              </a:xfrm>
              <a:custGeom>
                <a:avLst/>
                <a:gdLst/>
                <a:ahLst/>
                <a:cxnLst/>
                <a:rect l="l" t="t" r="r" b="b"/>
                <a:pathLst>
                  <a:path w="150" h="49" extrusionOk="0">
                    <a:moveTo>
                      <a:pt x="135" y="48"/>
                    </a:moveTo>
                    <a:cubicBezTo>
                      <a:pt x="134" y="48"/>
                      <a:pt x="134" y="48"/>
                      <a:pt x="133" y="48"/>
                    </a:cubicBezTo>
                    <a:lnTo>
                      <a:pt x="12" y="28"/>
                    </a:lnTo>
                    <a:cubicBezTo>
                      <a:pt x="5" y="26"/>
                      <a:pt x="0" y="19"/>
                      <a:pt x="1" y="12"/>
                    </a:cubicBezTo>
                    <a:cubicBezTo>
                      <a:pt x="3" y="5"/>
                      <a:pt x="10" y="0"/>
                      <a:pt x="17" y="2"/>
                    </a:cubicBezTo>
                    <a:lnTo>
                      <a:pt x="137" y="22"/>
                    </a:lnTo>
                    <a:cubicBezTo>
                      <a:pt x="145" y="23"/>
                      <a:pt x="149" y="30"/>
                      <a:pt x="148" y="37"/>
                    </a:cubicBezTo>
                    <a:cubicBezTo>
                      <a:pt x="147" y="44"/>
                      <a:pt x="142" y="48"/>
                      <a:pt x="135" y="48"/>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13" name="Google Shape;2013;p107"/>
              <p:cNvSpPr/>
              <p:nvPr/>
            </p:nvSpPr>
            <p:spPr>
              <a:xfrm>
                <a:off x="8358507" y="3932754"/>
                <a:ext cx="70781" cy="27884"/>
              </a:xfrm>
              <a:custGeom>
                <a:avLst/>
                <a:gdLst/>
                <a:ahLst/>
                <a:cxnLst/>
                <a:rect l="l" t="t" r="r" b="b"/>
                <a:pathLst>
                  <a:path w="145" h="56" extrusionOk="0">
                    <a:moveTo>
                      <a:pt x="129" y="55"/>
                    </a:moveTo>
                    <a:cubicBezTo>
                      <a:pt x="128" y="55"/>
                      <a:pt x="127" y="55"/>
                      <a:pt x="126" y="55"/>
                    </a:cubicBezTo>
                    <a:lnTo>
                      <a:pt x="11" y="28"/>
                    </a:lnTo>
                    <a:cubicBezTo>
                      <a:pt x="4" y="26"/>
                      <a:pt x="0" y="19"/>
                      <a:pt x="2" y="12"/>
                    </a:cubicBezTo>
                    <a:cubicBezTo>
                      <a:pt x="3" y="5"/>
                      <a:pt x="10" y="0"/>
                      <a:pt x="17" y="2"/>
                    </a:cubicBezTo>
                    <a:lnTo>
                      <a:pt x="133" y="29"/>
                    </a:lnTo>
                    <a:cubicBezTo>
                      <a:pt x="140" y="31"/>
                      <a:pt x="144" y="38"/>
                      <a:pt x="142" y="45"/>
                    </a:cubicBezTo>
                    <a:cubicBezTo>
                      <a:pt x="141" y="51"/>
                      <a:pt x="135" y="55"/>
                      <a:pt x="129" y="5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14" name="Google Shape;2014;p107"/>
              <p:cNvSpPr/>
              <p:nvPr/>
            </p:nvSpPr>
            <p:spPr>
              <a:xfrm>
                <a:off x="8379956" y="3806200"/>
                <a:ext cx="68637" cy="27884"/>
              </a:xfrm>
              <a:custGeom>
                <a:avLst/>
                <a:gdLst/>
                <a:ahLst/>
                <a:cxnLst/>
                <a:rect l="l" t="t" r="r" b="b"/>
                <a:pathLst>
                  <a:path w="141" h="57" extrusionOk="0">
                    <a:moveTo>
                      <a:pt x="125" y="56"/>
                    </a:moveTo>
                    <a:cubicBezTo>
                      <a:pt x="124" y="56"/>
                      <a:pt x="123" y="56"/>
                      <a:pt x="122" y="56"/>
                    </a:cubicBezTo>
                    <a:lnTo>
                      <a:pt x="11" y="28"/>
                    </a:lnTo>
                    <a:cubicBezTo>
                      <a:pt x="4" y="26"/>
                      <a:pt x="0" y="19"/>
                      <a:pt x="2" y="12"/>
                    </a:cubicBezTo>
                    <a:cubicBezTo>
                      <a:pt x="4" y="5"/>
                      <a:pt x="11" y="0"/>
                      <a:pt x="18" y="2"/>
                    </a:cubicBezTo>
                    <a:lnTo>
                      <a:pt x="128" y="30"/>
                    </a:lnTo>
                    <a:cubicBezTo>
                      <a:pt x="136" y="32"/>
                      <a:pt x="140" y="39"/>
                      <a:pt x="138" y="46"/>
                    </a:cubicBezTo>
                    <a:cubicBezTo>
                      <a:pt x="137" y="52"/>
                      <a:pt x="131" y="56"/>
                      <a:pt x="125" y="56"/>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grpSp>
        <p:sp>
          <p:nvSpPr>
            <p:cNvPr id="2015" name="Google Shape;2015;p107"/>
            <p:cNvSpPr/>
            <p:nvPr/>
          </p:nvSpPr>
          <p:spPr>
            <a:xfrm>
              <a:off x="7466150" y="3364025"/>
              <a:ext cx="274636" cy="430211"/>
            </a:xfrm>
            <a:custGeom>
              <a:avLst/>
              <a:gdLst/>
              <a:ahLst/>
              <a:cxnLst/>
              <a:rect l="l" t="t" r="r" b="b"/>
              <a:pathLst>
                <a:path w="762" h="1197" extrusionOk="0">
                  <a:moveTo>
                    <a:pt x="612" y="45"/>
                  </a:moveTo>
                  <a:cubicBezTo>
                    <a:pt x="714" y="90"/>
                    <a:pt x="761" y="210"/>
                    <a:pt x="716" y="312"/>
                  </a:cubicBezTo>
                  <a:lnTo>
                    <a:pt x="465" y="882"/>
                  </a:lnTo>
                  <a:cubicBezTo>
                    <a:pt x="433" y="955"/>
                    <a:pt x="347" y="988"/>
                    <a:pt x="274" y="956"/>
                  </a:cubicBezTo>
                  <a:cubicBezTo>
                    <a:pt x="201" y="924"/>
                    <a:pt x="168" y="838"/>
                    <a:pt x="200" y="765"/>
                  </a:cubicBezTo>
                  <a:lnTo>
                    <a:pt x="418" y="269"/>
                  </a:lnTo>
                  <a:cubicBezTo>
                    <a:pt x="424" y="257"/>
                    <a:pt x="439" y="251"/>
                    <a:pt x="451" y="257"/>
                  </a:cubicBezTo>
                  <a:cubicBezTo>
                    <a:pt x="464" y="262"/>
                    <a:pt x="470" y="277"/>
                    <a:pt x="464" y="290"/>
                  </a:cubicBezTo>
                  <a:lnTo>
                    <a:pt x="246" y="785"/>
                  </a:lnTo>
                  <a:cubicBezTo>
                    <a:pt x="225" y="833"/>
                    <a:pt x="247" y="889"/>
                    <a:pt x="295" y="910"/>
                  </a:cubicBezTo>
                  <a:cubicBezTo>
                    <a:pt x="342" y="931"/>
                    <a:pt x="398" y="909"/>
                    <a:pt x="419" y="861"/>
                  </a:cubicBezTo>
                  <a:lnTo>
                    <a:pt x="670" y="292"/>
                  </a:lnTo>
                  <a:cubicBezTo>
                    <a:pt x="704" y="215"/>
                    <a:pt x="669" y="125"/>
                    <a:pt x="592" y="91"/>
                  </a:cubicBezTo>
                  <a:cubicBezTo>
                    <a:pt x="515" y="58"/>
                    <a:pt x="425" y="93"/>
                    <a:pt x="391" y="169"/>
                  </a:cubicBezTo>
                  <a:lnTo>
                    <a:pt x="102" y="827"/>
                  </a:lnTo>
                  <a:cubicBezTo>
                    <a:pt x="57" y="929"/>
                    <a:pt x="103" y="1049"/>
                    <a:pt x="205" y="1093"/>
                  </a:cubicBezTo>
                  <a:cubicBezTo>
                    <a:pt x="307" y="1138"/>
                    <a:pt x="427" y="1092"/>
                    <a:pt x="472" y="990"/>
                  </a:cubicBezTo>
                  <a:lnTo>
                    <a:pt x="510" y="902"/>
                  </a:lnTo>
                  <a:lnTo>
                    <a:pt x="676" y="526"/>
                  </a:lnTo>
                  <a:cubicBezTo>
                    <a:pt x="681" y="513"/>
                    <a:pt x="696" y="507"/>
                    <a:pt x="709" y="513"/>
                  </a:cubicBezTo>
                  <a:cubicBezTo>
                    <a:pt x="722" y="518"/>
                    <a:pt x="727" y="533"/>
                    <a:pt x="722" y="546"/>
                  </a:cubicBezTo>
                  <a:lnTo>
                    <a:pt x="518" y="1010"/>
                  </a:lnTo>
                  <a:cubicBezTo>
                    <a:pt x="462" y="1138"/>
                    <a:pt x="312" y="1196"/>
                    <a:pt x="185" y="1139"/>
                  </a:cubicBezTo>
                  <a:cubicBezTo>
                    <a:pt x="58" y="1083"/>
                    <a:pt x="0" y="934"/>
                    <a:pt x="56" y="807"/>
                  </a:cubicBezTo>
                  <a:lnTo>
                    <a:pt x="345" y="149"/>
                  </a:lnTo>
                  <a:cubicBezTo>
                    <a:pt x="390" y="47"/>
                    <a:pt x="510" y="0"/>
                    <a:pt x="612" y="45"/>
                  </a:cubicBezTo>
                </a:path>
              </a:pathLst>
            </a:custGeom>
            <a:solidFill>
              <a:schemeClr val="accent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grpSp>
          <p:nvGrpSpPr>
            <p:cNvPr id="2016" name="Google Shape;2016;p107"/>
            <p:cNvGrpSpPr/>
            <p:nvPr/>
          </p:nvGrpSpPr>
          <p:grpSpPr>
            <a:xfrm rot="10800000">
              <a:off x="7666920" y="2560318"/>
              <a:ext cx="311529" cy="578250"/>
              <a:chOff x="1196975" y="5856287"/>
              <a:chExt cx="231775" cy="430213"/>
            </a:xfrm>
          </p:grpSpPr>
          <p:sp>
            <p:nvSpPr>
              <p:cNvPr id="2017" name="Google Shape;2017;p10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18" name="Google Shape;2018;p10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19" name="Google Shape;2019;p10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20" name="Google Shape;2020;p10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21" name="Google Shape;2021;p10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22" name="Google Shape;2022;p10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23" name="Google Shape;2023;p10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grpSp>
        <p:grpSp>
          <p:nvGrpSpPr>
            <p:cNvPr id="2024" name="Google Shape;2024;p107"/>
            <p:cNvGrpSpPr/>
            <p:nvPr/>
          </p:nvGrpSpPr>
          <p:grpSpPr>
            <a:xfrm rot="-5400000">
              <a:off x="5296295" y="3865243"/>
              <a:ext cx="311529" cy="578250"/>
              <a:chOff x="1196975" y="5856287"/>
              <a:chExt cx="231775" cy="430213"/>
            </a:xfrm>
          </p:grpSpPr>
          <p:sp>
            <p:nvSpPr>
              <p:cNvPr id="2025" name="Google Shape;2025;p107"/>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26" name="Google Shape;2026;p107"/>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27" name="Google Shape;2027;p107"/>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28" name="Google Shape;2028;p107"/>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29" name="Google Shape;2029;p107"/>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30" name="Google Shape;2030;p107"/>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31" name="Google Shape;2031;p107"/>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grpSp>
        <p:grpSp>
          <p:nvGrpSpPr>
            <p:cNvPr id="2032" name="Google Shape;2032;p107"/>
            <p:cNvGrpSpPr/>
            <p:nvPr/>
          </p:nvGrpSpPr>
          <p:grpSpPr>
            <a:xfrm>
              <a:off x="5871694" y="1249919"/>
              <a:ext cx="2283778" cy="3087513"/>
              <a:chOff x="5871694" y="1249919"/>
              <a:chExt cx="2283778" cy="3087513"/>
            </a:xfrm>
          </p:grpSpPr>
          <p:sp>
            <p:nvSpPr>
              <p:cNvPr id="2033" name="Google Shape;2033;p107"/>
              <p:cNvSpPr/>
              <p:nvPr/>
            </p:nvSpPr>
            <p:spPr>
              <a:xfrm>
                <a:off x="6968132" y="328855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34" name="Google Shape;2034;p107"/>
              <p:cNvSpPr/>
              <p:nvPr/>
            </p:nvSpPr>
            <p:spPr>
              <a:xfrm>
                <a:off x="5871694" y="1249919"/>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lt2"/>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sp>
            <p:nvSpPr>
              <p:cNvPr id="2035" name="Google Shape;2035;p107"/>
              <p:cNvSpPr/>
              <p:nvPr/>
            </p:nvSpPr>
            <p:spPr>
              <a:xfrm>
                <a:off x="7926821" y="40916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24875" tIns="12425" rIns="24875" bIns="12425" anchor="ctr" anchorCtr="0">
                <a:noAutofit/>
              </a:bodyPr>
              <a:lstStyle/>
              <a:p>
                <a:pPr marL="0" marR="0" lvl="0" indent="0" algn="l" rtl="0">
                  <a:lnSpc>
                    <a:spcPct val="93000"/>
                  </a:lnSpc>
                  <a:spcBef>
                    <a:spcPts val="0"/>
                  </a:spcBef>
                  <a:spcAft>
                    <a:spcPts val="0"/>
                  </a:spcAft>
                  <a:buNone/>
                </a:pPr>
                <a:endParaRPr sz="489" b="0" i="0" u="none">
                  <a:solidFill>
                    <a:srgbClr val="000000"/>
                  </a:solidFill>
                  <a:latin typeface="Arial"/>
                  <a:ea typeface="Arial"/>
                  <a:cs typeface="Arial"/>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39"/>
        <p:cNvGrpSpPr/>
        <p:nvPr/>
      </p:nvGrpSpPr>
      <p:grpSpPr>
        <a:xfrm>
          <a:off x="0" y="0"/>
          <a:ext cx="0" cy="0"/>
          <a:chOff x="0" y="0"/>
          <a:chExt cx="0" cy="0"/>
        </a:xfrm>
      </p:grpSpPr>
      <p:sp>
        <p:nvSpPr>
          <p:cNvPr id="2040" name="Google Shape;2040;p108"/>
          <p:cNvSpPr txBox="1">
            <a:spLocks noGrp="1"/>
          </p:cNvSpPr>
          <p:nvPr>
            <p:ph type="title"/>
          </p:nvPr>
        </p:nvSpPr>
        <p:spPr>
          <a:xfrm>
            <a:off x="581150" y="158000"/>
            <a:ext cx="7634400" cy="65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Norway (1942)</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041" name="Google Shape;2041;p108"/>
          <p:cNvSpPr txBox="1">
            <a:spLocks noGrp="1"/>
          </p:cNvSpPr>
          <p:nvPr>
            <p:ph type="subTitle" idx="1"/>
          </p:nvPr>
        </p:nvSpPr>
        <p:spPr>
          <a:xfrm>
            <a:off x="581150" y="811475"/>
            <a:ext cx="6054600" cy="359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Around 8,000 - 10,000 of Norway’s 12,000 teachers refused to teach the Nazis’ fascist curricula, submitted letters of refusal, and continued to teach classes clandestinely. Prevented schools from being incorporated in fascist state and thwarted Quisling regime.</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 sz="1800" b="1"/>
              <a:t>T</a:t>
            </a:r>
            <a:r>
              <a:rPr lang="en" sz="1700" b="1"/>
              <a:t>actics: </a:t>
            </a:r>
            <a:endParaRPr sz="1700" b="1"/>
          </a:p>
          <a:p>
            <a:pPr marL="457200" lvl="0" indent="-336550" algn="l" rtl="0">
              <a:spcBef>
                <a:spcPts val="0"/>
              </a:spcBef>
              <a:spcAft>
                <a:spcPts val="0"/>
              </a:spcAft>
              <a:buSzPts val="1700"/>
              <a:buChar char="●"/>
            </a:pPr>
            <a:r>
              <a:rPr lang="en" sz="1700"/>
              <a:t>Wearing of symbols (paper clips) </a:t>
            </a:r>
            <a:endParaRPr sz="1700"/>
          </a:p>
          <a:p>
            <a:pPr marL="457200" lvl="0" indent="-336550" algn="l" rtl="0">
              <a:spcBef>
                <a:spcPts val="0"/>
              </a:spcBef>
              <a:spcAft>
                <a:spcPts val="0"/>
              </a:spcAft>
              <a:buSzPts val="1700"/>
              <a:buChar char="●"/>
            </a:pPr>
            <a:r>
              <a:rPr lang="en" sz="1700"/>
              <a:t>Boycotted state institutions</a:t>
            </a:r>
            <a:endParaRPr sz="1700"/>
          </a:p>
          <a:p>
            <a:pPr marL="457200" lvl="0" indent="-336550" algn="l" rtl="0">
              <a:spcBef>
                <a:spcPts val="0"/>
              </a:spcBef>
              <a:spcAft>
                <a:spcPts val="0"/>
              </a:spcAft>
              <a:buSzPts val="1700"/>
              <a:buChar char="●"/>
            </a:pPr>
            <a:r>
              <a:rPr lang="en" sz="1700"/>
              <a:t>Refused to teach curriculum</a:t>
            </a:r>
            <a:endParaRPr sz="1700"/>
          </a:p>
          <a:p>
            <a:pPr marL="457200" lvl="0" indent="-336550" algn="l" rtl="0">
              <a:spcBef>
                <a:spcPts val="0"/>
              </a:spcBef>
              <a:spcAft>
                <a:spcPts val="0"/>
              </a:spcAft>
              <a:buSzPts val="1700"/>
              <a:buChar char="●"/>
            </a:pPr>
            <a:r>
              <a:rPr lang="en" sz="1700"/>
              <a:t>Resigned, taught in secret, made repression backfire</a:t>
            </a:r>
            <a:endParaRPr sz="1700"/>
          </a:p>
          <a:p>
            <a:pPr marL="0" lvl="0" indent="0" algn="l" rtl="0">
              <a:spcBef>
                <a:spcPts val="0"/>
              </a:spcBef>
              <a:spcAft>
                <a:spcPts val="0"/>
              </a:spcAft>
              <a:buNone/>
            </a:pPr>
            <a:endParaRPr sz="1700"/>
          </a:p>
        </p:txBody>
      </p:sp>
      <p:pic>
        <p:nvPicPr>
          <p:cNvPr id="2042" name="Google Shape;2042;p108" title="Screenshot 2025-09-03 at 6.33.44 PM.png"/>
          <p:cNvPicPr preferRelativeResize="0"/>
          <p:nvPr/>
        </p:nvPicPr>
        <p:blipFill>
          <a:blip r:embed="rId3">
            <a:alphaModFix/>
          </a:blip>
          <a:stretch>
            <a:fillRect/>
          </a:stretch>
        </p:blipFill>
        <p:spPr>
          <a:xfrm>
            <a:off x="6091575" y="1901125"/>
            <a:ext cx="2700651" cy="22980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46"/>
        <p:cNvGrpSpPr/>
        <p:nvPr/>
      </p:nvGrpSpPr>
      <p:grpSpPr>
        <a:xfrm>
          <a:off x="0" y="0"/>
          <a:ext cx="0" cy="0"/>
          <a:chOff x="0" y="0"/>
          <a:chExt cx="0" cy="0"/>
        </a:xfrm>
      </p:grpSpPr>
      <p:sp>
        <p:nvSpPr>
          <p:cNvPr id="2047" name="Google Shape;2047;p109"/>
          <p:cNvSpPr txBox="1">
            <a:spLocks noGrp="1"/>
          </p:cNvSpPr>
          <p:nvPr>
            <p:ph type="title"/>
          </p:nvPr>
        </p:nvSpPr>
        <p:spPr>
          <a:xfrm>
            <a:off x="581150" y="24985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Chile (1980s) </a:t>
            </a:r>
            <a:endParaRPr/>
          </a:p>
        </p:txBody>
      </p:sp>
      <p:sp>
        <p:nvSpPr>
          <p:cNvPr id="2048" name="Google Shape;2048;p109"/>
          <p:cNvSpPr txBox="1">
            <a:spLocks noGrp="1"/>
          </p:cNvSpPr>
          <p:nvPr>
            <p:ph type="subTitle" idx="1"/>
          </p:nvPr>
        </p:nvSpPr>
        <p:spPr>
          <a:xfrm>
            <a:off x="581150" y="911175"/>
            <a:ext cx="6030900" cy="349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During Pinochet’s dictatorship, diverse groups of Chilean educators and students organized strikes, underground study circles, and mass demonstrations, using schools and universities as hubs of nonviolent resistance against authoritarian rule.</a:t>
            </a:r>
            <a:endParaRPr sz="1800"/>
          </a:p>
          <a:p>
            <a:pPr marL="0" lvl="0" indent="0" algn="l" rtl="0">
              <a:spcBef>
                <a:spcPts val="0"/>
              </a:spcBef>
              <a:spcAft>
                <a:spcPts val="0"/>
              </a:spcAft>
              <a:buNone/>
            </a:pPr>
            <a:endParaRPr sz="1500"/>
          </a:p>
          <a:p>
            <a:pPr marL="0" lvl="0" indent="0" algn="l" rtl="0">
              <a:spcBef>
                <a:spcPts val="0"/>
              </a:spcBef>
              <a:spcAft>
                <a:spcPts val="0"/>
              </a:spcAft>
              <a:buNone/>
            </a:pPr>
            <a:r>
              <a:rPr lang="en" sz="1700" b="1"/>
              <a:t>Tactics: </a:t>
            </a:r>
            <a:endParaRPr sz="1700" b="1"/>
          </a:p>
          <a:p>
            <a:pPr marL="457200" lvl="0" indent="-336550" algn="l" rtl="0">
              <a:spcBef>
                <a:spcPts val="0"/>
              </a:spcBef>
              <a:spcAft>
                <a:spcPts val="0"/>
              </a:spcAft>
              <a:buSzPts val="1700"/>
              <a:buChar char="●"/>
            </a:pPr>
            <a:r>
              <a:rPr lang="en" sz="1700"/>
              <a:t>Hunger strikes</a:t>
            </a:r>
            <a:endParaRPr sz="1700"/>
          </a:p>
          <a:p>
            <a:pPr marL="457200" lvl="0" indent="-336550" algn="l" rtl="0">
              <a:spcBef>
                <a:spcPts val="0"/>
              </a:spcBef>
              <a:spcAft>
                <a:spcPts val="0"/>
              </a:spcAft>
              <a:buSzPts val="1700"/>
              <a:buChar char="●"/>
            </a:pPr>
            <a:r>
              <a:rPr lang="en" sz="1700"/>
              <a:t>Occupying spaces</a:t>
            </a:r>
            <a:endParaRPr sz="1700"/>
          </a:p>
          <a:p>
            <a:pPr marL="457200" lvl="0" indent="-336550" algn="l" rtl="0">
              <a:spcBef>
                <a:spcPts val="0"/>
              </a:spcBef>
              <a:spcAft>
                <a:spcPts val="0"/>
              </a:spcAft>
              <a:buSzPts val="1700"/>
              <a:buChar char="●"/>
            </a:pPr>
            <a:r>
              <a:rPr lang="en" sz="1700"/>
              <a:t>Public shaming of Pinochet’s regime</a:t>
            </a:r>
            <a:endParaRPr sz="1700"/>
          </a:p>
          <a:p>
            <a:pPr marL="457200" lvl="0" indent="-336550" algn="l" rtl="0">
              <a:spcBef>
                <a:spcPts val="0"/>
              </a:spcBef>
              <a:spcAft>
                <a:spcPts val="0"/>
              </a:spcAft>
              <a:buSzPts val="1700"/>
              <a:buChar char="●"/>
            </a:pPr>
            <a:r>
              <a:rPr lang="en" sz="1700"/>
              <a:t>Clandestine education </a:t>
            </a:r>
            <a:endParaRPr sz="1700"/>
          </a:p>
        </p:txBody>
      </p:sp>
      <p:pic>
        <p:nvPicPr>
          <p:cNvPr id="2049" name="Google Shape;2049;p109" title="Screenshot 2025-09-04 at 12.29.08 AM.png"/>
          <p:cNvPicPr preferRelativeResize="0"/>
          <p:nvPr/>
        </p:nvPicPr>
        <p:blipFill>
          <a:blip r:embed="rId3">
            <a:alphaModFix/>
          </a:blip>
          <a:stretch>
            <a:fillRect/>
          </a:stretch>
        </p:blipFill>
        <p:spPr>
          <a:xfrm>
            <a:off x="5083775" y="2480900"/>
            <a:ext cx="3785549" cy="1972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53"/>
        <p:cNvGrpSpPr/>
        <p:nvPr/>
      </p:nvGrpSpPr>
      <p:grpSpPr>
        <a:xfrm>
          <a:off x="0" y="0"/>
          <a:ext cx="0" cy="0"/>
          <a:chOff x="0" y="0"/>
          <a:chExt cx="0" cy="0"/>
        </a:xfrm>
      </p:grpSpPr>
      <p:sp>
        <p:nvSpPr>
          <p:cNvPr id="2054" name="Google Shape;2054;p110"/>
          <p:cNvSpPr txBox="1">
            <a:spLocks noGrp="1"/>
          </p:cNvSpPr>
          <p:nvPr>
            <p:ph type="title"/>
          </p:nvPr>
        </p:nvSpPr>
        <p:spPr>
          <a:xfrm>
            <a:off x="520650" y="16814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Hungary (2022-present)</a:t>
            </a:r>
            <a:endParaRPr/>
          </a:p>
        </p:txBody>
      </p:sp>
      <p:sp>
        <p:nvSpPr>
          <p:cNvPr id="2055" name="Google Shape;2055;p110"/>
          <p:cNvSpPr txBox="1">
            <a:spLocks noGrp="1"/>
          </p:cNvSpPr>
          <p:nvPr>
            <p:ph type="subTitle" idx="1"/>
          </p:nvPr>
        </p:nvSpPr>
        <p:spPr>
          <a:xfrm>
            <a:off x="520650" y="895275"/>
            <a:ext cx="5562900" cy="369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Tanítanék, the grassroots movement, built a nationwide coalition, supporting punished educators, mobilizing 90,000+ supporters, and sustaining nonviolent resistance to Orbán’s authoritarian education policies.</a:t>
            </a:r>
            <a:endParaRPr sz="1800"/>
          </a:p>
          <a:p>
            <a:pPr marL="0" lvl="0" indent="0" algn="l" rtl="0">
              <a:spcBef>
                <a:spcPts val="0"/>
              </a:spcBef>
              <a:spcAft>
                <a:spcPts val="0"/>
              </a:spcAft>
              <a:buNone/>
            </a:pPr>
            <a:endParaRPr sz="1700"/>
          </a:p>
          <a:p>
            <a:pPr marL="0" lvl="0" indent="0" algn="l" rtl="0">
              <a:spcBef>
                <a:spcPts val="0"/>
              </a:spcBef>
              <a:spcAft>
                <a:spcPts val="0"/>
              </a:spcAft>
              <a:buNone/>
            </a:pPr>
            <a:r>
              <a:rPr lang="en" sz="1700" b="1"/>
              <a:t>Tactics: </a:t>
            </a:r>
            <a:endParaRPr sz="1700" b="1"/>
          </a:p>
          <a:p>
            <a:pPr marL="457200" lvl="0" indent="-336550" algn="l" rtl="0">
              <a:spcBef>
                <a:spcPts val="0"/>
              </a:spcBef>
              <a:spcAft>
                <a:spcPts val="0"/>
              </a:spcAft>
              <a:buSzPts val="1700"/>
              <a:buChar char="●"/>
            </a:pPr>
            <a:r>
              <a:rPr lang="en" sz="1700"/>
              <a:t>Strikes over unjust wages, poor conditions</a:t>
            </a:r>
            <a:endParaRPr sz="1700"/>
          </a:p>
          <a:p>
            <a:pPr marL="457200" lvl="0" indent="-336550" algn="l" rtl="0">
              <a:spcBef>
                <a:spcPts val="0"/>
              </a:spcBef>
              <a:spcAft>
                <a:spcPts val="0"/>
              </a:spcAft>
              <a:buSzPts val="1700"/>
              <a:buChar char="●"/>
            </a:pPr>
            <a:r>
              <a:rPr lang="en" sz="1700"/>
              <a:t>Student walkouts &amp; human chains </a:t>
            </a:r>
            <a:endParaRPr sz="1700"/>
          </a:p>
          <a:p>
            <a:pPr marL="457200" lvl="0" indent="-336550" algn="l" rtl="0">
              <a:spcBef>
                <a:spcPts val="0"/>
              </a:spcBef>
              <a:spcAft>
                <a:spcPts val="0"/>
              </a:spcAft>
              <a:buSzPts val="1700"/>
              <a:buChar char="●"/>
            </a:pPr>
            <a:r>
              <a:rPr lang="en" sz="1700"/>
              <a:t>Creation of public strike fund (backed by key influencers)</a:t>
            </a:r>
            <a:endParaRPr sz="1700"/>
          </a:p>
          <a:p>
            <a:pPr marL="457200" lvl="0" indent="-336550" algn="l" rtl="0">
              <a:spcBef>
                <a:spcPts val="0"/>
              </a:spcBef>
              <a:spcAft>
                <a:spcPts val="0"/>
              </a:spcAft>
              <a:buSzPts val="1700"/>
              <a:buChar char="●"/>
            </a:pPr>
            <a:r>
              <a:rPr lang="en" sz="1700"/>
              <a:t>Significant digital outreach</a:t>
            </a:r>
            <a:endParaRPr sz="1700"/>
          </a:p>
          <a:p>
            <a:pPr marL="457200" lvl="0" indent="0" algn="l" rtl="0">
              <a:spcBef>
                <a:spcPts val="0"/>
              </a:spcBef>
              <a:spcAft>
                <a:spcPts val="0"/>
              </a:spcAft>
              <a:buNone/>
            </a:pPr>
            <a:endParaRPr sz="1700"/>
          </a:p>
          <a:p>
            <a:pPr marL="457200" lvl="0" indent="0" algn="l" rtl="0">
              <a:spcBef>
                <a:spcPts val="0"/>
              </a:spcBef>
              <a:spcAft>
                <a:spcPts val="0"/>
              </a:spcAft>
              <a:buNone/>
            </a:pPr>
            <a:endParaRPr sz="1800"/>
          </a:p>
        </p:txBody>
      </p:sp>
      <p:pic>
        <p:nvPicPr>
          <p:cNvPr id="2056" name="Google Shape;2056;p110"/>
          <p:cNvPicPr preferRelativeResize="0"/>
          <p:nvPr/>
        </p:nvPicPr>
        <p:blipFill>
          <a:blip r:embed="rId3">
            <a:alphaModFix/>
          </a:blip>
          <a:stretch>
            <a:fillRect/>
          </a:stretch>
        </p:blipFill>
        <p:spPr>
          <a:xfrm>
            <a:off x="6083450" y="1691725"/>
            <a:ext cx="2736551" cy="1900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60"/>
        <p:cNvGrpSpPr/>
        <p:nvPr/>
      </p:nvGrpSpPr>
      <p:grpSpPr>
        <a:xfrm>
          <a:off x="0" y="0"/>
          <a:ext cx="0" cy="0"/>
          <a:chOff x="0" y="0"/>
          <a:chExt cx="0" cy="0"/>
        </a:xfrm>
      </p:grpSpPr>
      <p:grpSp>
        <p:nvGrpSpPr>
          <p:cNvPr id="2061" name="Google Shape;2061;p111"/>
          <p:cNvGrpSpPr/>
          <p:nvPr/>
        </p:nvGrpSpPr>
        <p:grpSpPr>
          <a:xfrm>
            <a:off x="208077" y="3970909"/>
            <a:ext cx="1587640" cy="1788461"/>
            <a:chOff x="208077" y="3110160"/>
            <a:chExt cx="2351710" cy="2649179"/>
          </a:xfrm>
        </p:grpSpPr>
        <p:sp>
          <p:nvSpPr>
            <p:cNvPr id="2062" name="Google Shape;2062;p111"/>
            <p:cNvSpPr/>
            <p:nvPr/>
          </p:nvSpPr>
          <p:spPr>
            <a:xfrm rot="2950162">
              <a:off x="1482586" y="454023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grpSp>
          <p:nvGrpSpPr>
            <p:cNvPr id="2063" name="Google Shape;2063;p111"/>
            <p:cNvGrpSpPr/>
            <p:nvPr/>
          </p:nvGrpSpPr>
          <p:grpSpPr>
            <a:xfrm flipH="1">
              <a:off x="208077" y="3110160"/>
              <a:ext cx="1510953" cy="2649179"/>
              <a:chOff x="7010400" y="4718050"/>
              <a:chExt cx="958848" cy="1681164"/>
            </a:xfrm>
          </p:grpSpPr>
          <p:sp>
            <p:nvSpPr>
              <p:cNvPr id="2064" name="Google Shape;2064;p111"/>
              <p:cNvSpPr/>
              <p:nvPr/>
            </p:nvSpPr>
            <p:spPr>
              <a:xfrm>
                <a:off x="7377112" y="5343525"/>
                <a:ext cx="592136" cy="1055689"/>
              </a:xfrm>
              <a:custGeom>
                <a:avLst/>
                <a:gdLst/>
                <a:ahLst/>
                <a:cxnLst/>
                <a:rect l="l" t="t" r="r" b="b"/>
                <a:pathLst>
                  <a:path w="1644" h="2933" extrusionOk="0">
                    <a:moveTo>
                      <a:pt x="495" y="0"/>
                    </a:moveTo>
                    <a:cubicBezTo>
                      <a:pt x="722" y="391"/>
                      <a:pt x="989" y="876"/>
                      <a:pt x="1149" y="1256"/>
                    </a:cubicBezTo>
                    <a:cubicBezTo>
                      <a:pt x="1471" y="2021"/>
                      <a:pt x="1643" y="2768"/>
                      <a:pt x="1455" y="2850"/>
                    </a:cubicBezTo>
                    <a:cubicBezTo>
                      <a:pt x="1267" y="2932"/>
                      <a:pt x="836" y="2298"/>
                      <a:pt x="494" y="1542"/>
                    </a:cubicBezTo>
                    <a:cubicBezTo>
                      <a:pt x="316" y="1148"/>
                      <a:pt x="134" y="591"/>
                      <a:pt x="0" y="148"/>
                    </a:cubicBezTo>
                    <a:cubicBezTo>
                      <a:pt x="0" y="148"/>
                      <a:pt x="121" y="232"/>
                      <a:pt x="282" y="162"/>
                    </a:cubicBezTo>
                    <a:cubicBezTo>
                      <a:pt x="443" y="92"/>
                      <a:pt x="495" y="0"/>
                      <a:pt x="495" y="0"/>
                    </a:cubicBezTo>
                  </a:path>
                </a:pathLst>
              </a:custGeom>
              <a:solidFill>
                <a:schemeClr val="accent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65" name="Google Shape;2065;p111"/>
              <p:cNvSpPr/>
              <p:nvPr/>
            </p:nvSpPr>
            <p:spPr>
              <a:xfrm>
                <a:off x="7123112" y="4775200"/>
                <a:ext cx="311149" cy="379412"/>
              </a:xfrm>
              <a:custGeom>
                <a:avLst/>
                <a:gdLst/>
                <a:ahLst/>
                <a:cxnLst/>
                <a:rect l="l" t="t" r="r" b="b"/>
                <a:pathLst>
                  <a:path w="865" h="1052" extrusionOk="0">
                    <a:moveTo>
                      <a:pt x="798" y="916"/>
                    </a:moveTo>
                    <a:cubicBezTo>
                      <a:pt x="780" y="951"/>
                      <a:pt x="747" y="992"/>
                      <a:pt x="688" y="1018"/>
                    </a:cubicBezTo>
                    <a:cubicBezTo>
                      <a:pt x="613" y="1051"/>
                      <a:pt x="545" y="1037"/>
                      <a:pt x="505" y="1023"/>
                    </a:cubicBezTo>
                    <a:cubicBezTo>
                      <a:pt x="482" y="1014"/>
                      <a:pt x="468" y="1006"/>
                      <a:pt x="468" y="1006"/>
                    </a:cubicBezTo>
                    <a:cubicBezTo>
                      <a:pt x="286" y="1021"/>
                      <a:pt x="107" y="926"/>
                      <a:pt x="17" y="767"/>
                    </a:cubicBezTo>
                    <a:cubicBezTo>
                      <a:pt x="11" y="757"/>
                      <a:pt x="6" y="746"/>
                      <a:pt x="0" y="735"/>
                    </a:cubicBezTo>
                    <a:cubicBezTo>
                      <a:pt x="48" y="718"/>
                      <a:pt x="85" y="672"/>
                      <a:pt x="97" y="625"/>
                    </a:cubicBezTo>
                    <a:cubicBezTo>
                      <a:pt x="112" y="568"/>
                      <a:pt x="97" y="510"/>
                      <a:pt x="78" y="457"/>
                    </a:cubicBezTo>
                    <a:cubicBezTo>
                      <a:pt x="58" y="404"/>
                      <a:pt x="35" y="352"/>
                      <a:pt x="32" y="295"/>
                    </a:cubicBezTo>
                    <a:cubicBezTo>
                      <a:pt x="29" y="258"/>
                      <a:pt x="36" y="218"/>
                      <a:pt x="59" y="186"/>
                    </a:cubicBezTo>
                    <a:cubicBezTo>
                      <a:pt x="81" y="153"/>
                      <a:pt x="121" y="129"/>
                      <a:pt x="161" y="131"/>
                    </a:cubicBezTo>
                    <a:cubicBezTo>
                      <a:pt x="204" y="132"/>
                      <a:pt x="240" y="161"/>
                      <a:pt x="282" y="156"/>
                    </a:cubicBezTo>
                    <a:cubicBezTo>
                      <a:pt x="332" y="150"/>
                      <a:pt x="368" y="97"/>
                      <a:pt x="364" y="51"/>
                    </a:cubicBezTo>
                    <a:cubicBezTo>
                      <a:pt x="363" y="33"/>
                      <a:pt x="357" y="16"/>
                      <a:pt x="348" y="0"/>
                    </a:cubicBezTo>
                    <a:cubicBezTo>
                      <a:pt x="482" y="72"/>
                      <a:pt x="595" y="184"/>
                      <a:pt x="668" y="318"/>
                    </a:cubicBezTo>
                    <a:cubicBezTo>
                      <a:pt x="679" y="287"/>
                      <a:pt x="690" y="256"/>
                      <a:pt x="701" y="225"/>
                    </a:cubicBezTo>
                    <a:cubicBezTo>
                      <a:pt x="825" y="408"/>
                      <a:pt x="864" y="635"/>
                      <a:pt x="820" y="852"/>
                    </a:cubicBezTo>
                    <a:cubicBezTo>
                      <a:pt x="820" y="852"/>
                      <a:pt x="816" y="881"/>
                      <a:pt x="798" y="916"/>
                    </a:cubicBezTo>
                  </a:path>
                </a:pathLst>
              </a:custGeom>
              <a:solidFill>
                <a:schemeClr val="dk2"/>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66" name="Google Shape;2066;p111"/>
              <p:cNvSpPr/>
              <p:nvPr/>
            </p:nvSpPr>
            <p:spPr>
              <a:xfrm>
                <a:off x="7304087" y="5105400"/>
                <a:ext cx="250824" cy="323850"/>
              </a:xfrm>
              <a:custGeom>
                <a:avLst/>
                <a:gdLst/>
                <a:ahLst/>
                <a:cxnLst/>
                <a:rect l="l" t="t" r="r" b="b"/>
                <a:pathLst>
                  <a:path w="697" h="898" extrusionOk="0">
                    <a:moveTo>
                      <a:pt x="293" y="0"/>
                    </a:moveTo>
                    <a:cubicBezTo>
                      <a:pt x="346" y="84"/>
                      <a:pt x="508" y="343"/>
                      <a:pt x="696" y="665"/>
                    </a:cubicBezTo>
                    <a:cubicBezTo>
                      <a:pt x="696" y="665"/>
                      <a:pt x="644" y="757"/>
                      <a:pt x="483" y="827"/>
                    </a:cubicBezTo>
                    <a:cubicBezTo>
                      <a:pt x="322" y="897"/>
                      <a:pt x="201" y="813"/>
                      <a:pt x="201" y="813"/>
                    </a:cubicBezTo>
                    <a:cubicBezTo>
                      <a:pt x="93" y="455"/>
                      <a:pt x="17" y="172"/>
                      <a:pt x="0" y="107"/>
                    </a:cubicBezTo>
                    <a:cubicBezTo>
                      <a:pt x="40" y="121"/>
                      <a:pt x="108" y="135"/>
                      <a:pt x="183" y="102"/>
                    </a:cubicBezTo>
                    <a:cubicBezTo>
                      <a:pt x="242" y="76"/>
                      <a:pt x="275" y="35"/>
                      <a:pt x="293" y="0"/>
                    </a:cubicBezTo>
                  </a:path>
                </a:pathLst>
              </a:custGeom>
              <a:solidFill>
                <a:schemeClr val="dk2"/>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67" name="Google Shape;2067;p111"/>
              <p:cNvSpPr/>
              <p:nvPr/>
            </p:nvSpPr>
            <p:spPr>
              <a:xfrm>
                <a:off x="7010400" y="4718050"/>
                <a:ext cx="244476" cy="325438"/>
              </a:xfrm>
              <a:custGeom>
                <a:avLst/>
                <a:gdLst/>
                <a:ahLst/>
                <a:cxnLst/>
                <a:rect l="l" t="t" r="r" b="b"/>
                <a:pathLst>
                  <a:path w="681" h="904" extrusionOk="0">
                    <a:moveTo>
                      <a:pt x="660" y="157"/>
                    </a:moveTo>
                    <a:cubicBezTo>
                      <a:pt x="669" y="173"/>
                      <a:pt x="675" y="190"/>
                      <a:pt x="676" y="208"/>
                    </a:cubicBezTo>
                    <a:cubicBezTo>
                      <a:pt x="680" y="254"/>
                      <a:pt x="644" y="307"/>
                      <a:pt x="594" y="313"/>
                    </a:cubicBezTo>
                    <a:cubicBezTo>
                      <a:pt x="552" y="318"/>
                      <a:pt x="516" y="289"/>
                      <a:pt x="473" y="288"/>
                    </a:cubicBezTo>
                    <a:cubicBezTo>
                      <a:pt x="433" y="286"/>
                      <a:pt x="393" y="310"/>
                      <a:pt x="371" y="343"/>
                    </a:cubicBezTo>
                    <a:cubicBezTo>
                      <a:pt x="348" y="375"/>
                      <a:pt x="341" y="415"/>
                      <a:pt x="344" y="452"/>
                    </a:cubicBezTo>
                    <a:cubicBezTo>
                      <a:pt x="347" y="509"/>
                      <a:pt x="370" y="561"/>
                      <a:pt x="390" y="614"/>
                    </a:cubicBezTo>
                    <a:cubicBezTo>
                      <a:pt x="409" y="667"/>
                      <a:pt x="424" y="725"/>
                      <a:pt x="409" y="782"/>
                    </a:cubicBezTo>
                    <a:cubicBezTo>
                      <a:pt x="397" y="829"/>
                      <a:pt x="360" y="875"/>
                      <a:pt x="312" y="892"/>
                    </a:cubicBezTo>
                    <a:cubicBezTo>
                      <a:pt x="302" y="895"/>
                      <a:pt x="292" y="898"/>
                      <a:pt x="281" y="898"/>
                    </a:cubicBezTo>
                    <a:cubicBezTo>
                      <a:pt x="217" y="903"/>
                      <a:pt x="167" y="854"/>
                      <a:pt x="143" y="802"/>
                    </a:cubicBezTo>
                    <a:cubicBezTo>
                      <a:pt x="110" y="729"/>
                      <a:pt x="109" y="645"/>
                      <a:pt x="114" y="563"/>
                    </a:cubicBezTo>
                    <a:cubicBezTo>
                      <a:pt x="120" y="482"/>
                      <a:pt x="131" y="399"/>
                      <a:pt x="120" y="319"/>
                    </a:cubicBezTo>
                    <a:cubicBezTo>
                      <a:pt x="108" y="240"/>
                      <a:pt x="71" y="162"/>
                      <a:pt x="0" y="121"/>
                    </a:cubicBezTo>
                    <a:cubicBezTo>
                      <a:pt x="5" y="117"/>
                      <a:pt x="10" y="113"/>
                      <a:pt x="15" y="110"/>
                    </a:cubicBezTo>
                    <a:cubicBezTo>
                      <a:pt x="97" y="49"/>
                      <a:pt x="197" y="12"/>
                      <a:pt x="298" y="6"/>
                    </a:cubicBezTo>
                    <a:cubicBezTo>
                      <a:pt x="410" y="0"/>
                      <a:pt x="521" y="32"/>
                      <a:pt x="603" y="96"/>
                    </a:cubicBezTo>
                    <a:cubicBezTo>
                      <a:pt x="625" y="113"/>
                      <a:pt x="646" y="134"/>
                      <a:pt x="660" y="157"/>
                    </a:cubicBezTo>
                  </a:path>
                </a:pathLst>
              </a:custGeom>
              <a:solidFill>
                <a:schemeClr val="accent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68" name="Google Shape;2068;p111"/>
              <p:cNvSpPr/>
              <p:nvPr/>
            </p:nvSpPr>
            <p:spPr>
              <a:xfrm>
                <a:off x="7315200" y="5143500"/>
                <a:ext cx="30162" cy="60325"/>
              </a:xfrm>
              <a:custGeom>
                <a:avLst/>
                <a:gdLst/>
                <a:ahLst/>
                <a:cxnLst/>
                <a:rect l="l" t="t" r="r" b="b"/>
                <a:pathLst>
                  <a:path w="84" h="169" extrusionOk="0">
                    <a:moveTo>
                      <a:pt x="16" y="168"/>
                    </a:moveTo>
                    <a:cubicBezTo>
                      <a:pt x="14" y="168"/>
                      <a:pt x="12" y="168"/>
                      <a:pt x="11" y="168"/>
                    </a:cubicBezTo>
                    <a:cubicBezTo>
                      <a:pt x="4" y="165"/>
                      <a:pt x="0" y="157"/>
                      <a:pt x="3" y="150"/>
                    </a:cubicBezTo>
                    <a:lnTo>
                      <a:pt x="55" y="10"/>
                    </a:lnTo>
                    <a:cubicBezTo>
                      <a:pt x="57" y="3"/>
                      <a:pt x="65" y="0"/>
                      <a:pt x="72" y="2"/>
                    </a:cubicBezTo>
                    <a:cubicBezTo>
                      <a:pt x="80" y="5"/>
                      <a:pt x="83" y="13"/>
                      <a:pt x="81" y="20"/>
                    </a:cubicBezTo>
                    <a:lnTo>
                      <a:pt x="29" y="160"/>
                    </a:lnTo>
                    <a:cubicBezTo>
                      <a:pt x="26" y="165"/>
                      <a:pt x="21" y="168"/>
                      <a:pt x="16" y="168"/>
                    </a:cubicBezTo>
                  </a:path>
                </a:pathLst>
              </a:custGeom>
              <a:solidFill>
                <a:schemeClr val="dk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69" name="Google Shape;2069;p111"/>
              <p:cNvSpPr/>
              <p:nvPr/>
            </p:nvSpPr>
            <p:spPr>
              <a:xfrm>
                <a:off x="7327900" y="5137150"/>
                <a:ext cx="53975" cy="111125"/>
              </a:xfrm>
              <a:custGeom>
                <a:avLst/>
                <a:gdLst/>
                <a:ahLst/>
                <a:cxnLst/>
                <a:rect l="l" t="t" r="r" b="b"/>
                <a:pathLst>
                  <a:path w="148" h="307" extrusionOk="0">
                    <a:moveTo>
                      <a:pt x="16" y="306"/>
                    </a:moveTo>
                    <a:cubicBezTo>
                      <a:pt x="14" y="306"/>
                      <a:pt x="12" y="306"/>
                      <a:pt x="10" y="305"/>
                    </a:cubicBezTo>
                    <a:cubicBezTo>
                      <a:pt x="3" y="302"/>
                      <a:pt x="0" y="294"/>
                      <a:pt x="3" y="287"/>
                    </a:cubicBezTo>
                    <a:lnTo>
                      <a:pt x="118" y="11"/>
                    </a:lnTo>
                    <a:cubicBezTo>
                      <a:pt x="121" y="4"/>
                      <a:pt x="129" y="0"/>
                      <a:pt x="136" y="3"/>
                    </a:cubicBezTo>
                    <a:cubicBezTo>
                      <a:pt x="143" y="6"/>
                      <a:pt x="147" y="14"/>
                      <a:pt x="144" y="21"/>
                    </a:cubicBezTo>
                    <a:lnTo>
                      <a:pt x="28" y="297"/>
                    </a:lnTo>
                    <a:cubicBezTo>
                      <a:pt x="26" y="303"/>
                      <a:pt x="21" y="306"/>
                      <a:pt x="16" y="306"/>
                    </a:cubicBezTo>
                  </a:path>
                </a:pathLst>
              </a:custGeom>
              <a:solidFill>
                <a:schemeClr val="dk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70" name="Google Shape;2070;p111"/>
              <p:cNvSpPr/>
              <p:nvPr/>
            </p:nvSpPr>
            <p:spPr>
              <a:xfrm>
                <a:off x="7346950" y="5105400"/>
                <a:ext cx="74612" cy="212725"/>
              </a:xfrm>
              <a:custGeom>
                <a:avLst/>
                <a:gdLst/>
                <a:ahLst/>
                <a:cxnLst/>
                <a:rect l="l" t="t" r="r" b="b"/>
                <a:pathLst>
                  <a:path w="207" h="593" extrusionOk="0">
                    <a:moveTo>
                      <a:pt x="15" y="592"/>
                    </a:moveTo>
                    <a:cubicBezTo>
                      <a:pt x="14" y="592"/>
                      <a:pt x="12" y="592"/>
                      <a:pt x="11" y="591"/>
                    </a:cubicBezTo>
                    <a:cubicBezTo>
                      <a:pt x="4" y="589"/>
                      <a:pt x="0" y="581"/>
                      <a:pt x="2" y="574"/>
                    </a:cubicBezTo>
                    <a:lnTo>
                      <a:pt x="177" y="11"/>
                    </a:lnTo>
                    <a:cubicBezTo>
                      <a:pt x="179" y="4"/>
                      <a:pt x="187" y="0"/>
                      <a:pt x="194" y="2"/>
                    </a:cubicBezTo>
                    <a:cubicBezTo>
                      <a:pt x="201" y="5"/>
                      <a:pt x="206" y="12"/>
                      <a:pt x="203" y="20"/>
                    </a:cubicBezTo>
                    <a:lnTo>
                      <a:pt x="28" y="582"/>
                    </a:lnTo>
                    <a:cubicBezTo>
                      <a:pt x="26" y="588"/>
                      <a:pt x="21" y="592"/>
                      <a:pt x="15" y="592"/>
                    </a:cubicBezTo>
                  </a:path>
                </a:pathLst>
              </a:custGeom>
              <a:solidFill>
                <a:schemeClr val="dk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71" name="Google Shape;2071;p111"/>
              <p:cNvSpPr/>
              <p:nvPr/>
            </p:nvSpPr>
            <p:spPr>
              <a:xfrm>
                <a:off x="7186612" y="4984750"/>
                <a:ext cx="112712" cy="158750"/>
              </a:xfrm>
              <a:custGeom>
                <a:avLst/>
                <a:gdLst/>
                <a:ahLst/>
                <a:cxnLst/>
                <a:rect l="l" t="t" r="r" b="b"/>
                <a:pathLst>
                  <a:path w="312" h="439" extrusionOk="0">
                    <a:moveTo>
                      <a:pt x="295" y="438"/>
                    </a:moveTo>
                    <a:cubicBezTo>
                      <a:pt x="292" y="438"/>
                      <a:pt x="290" y="438"/>
                      <a:pt x="287" y="436"/>
                    </a:cubicBezTo>
                    <a:cubicBezTo>
                      <a:pt x="144" y="339"/>
                      <a:pt x="39" y="187"/>
                      <a:pt x="1" y="18"/>
                    </a:cubicBezTo>
                    <a:cubicBezTo>
                      <a:pt x="0" y="11"/>
                      <a:pt x="4" y="3"/>
                      <a:pt x="12" y="2"/>
                    </a:cubicBezTo>
                    <a:cubicBezTo>
                      <a:pt x="19" y="0"/>
                      <a:pt x="26" y="5"/>
                      <a:pt x="28" y="12"/>
                    </a:cubicBezTo>
                    <a:cubicBezTo>
                      <a:pt x="65" y="174"/>
                      <a:pt x="165" y="321"/>
                      <a:pt x="303" y="413"/>
                    </a:cubicBezTo>
                    <a:cubicBezTo>
                      <a:pt x="309" y="417"/>
                      <a:pt x="311" y="426"/>
                      <a:pt x="306" y="432"/>
                    </a:cubicBezTo>
                    <a:cubicBezTo>
                      <a:pt x="304" y="436"/>
                      <a:pt x="299" y="438"/>
                      <a:pt x="295" y="438"/>
                    </a:cubicBezTo>
                  </a:path>
                </a:pathLst>
              </a:custGeom>
              <a:solidFill>
                <a:schemeClr val="dk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72" name="Google Shape;2072;p111"/>
              <p:cNvSpPr/>
              <p:nvPr/>
            </p:nvSpPr>
            <p:spPr>
              <a:xfrm>
                <a:off x="7245350" y="5035550"/>
                <a:ext cx="61912" cy="93662"/>
              </a:xfrm>
              <a:custGeom>
                <a:avLst/>
                <a:gdLst/>
                <a:ahLst/>
                <a:cxnLst/>
                <a:rect l="l" t="t" r="r" b="b"/>
                <a:pathLst>
                  <a:path w="174" h="260" extrusionOk="0">
                    <a:moveTo>
                      <a:pt x="157" y="259"/>
                    </a:moveTo>
                    <a:cubicBezTo>
                      <a:pt x="154" y="259"/>
                      <a:pt x="151" y="257"/>
                      <a:pt x="148" y="255"/>
                    </a:cubicBezTo>
                    <a:cubicBezTo>
                      <a:pt x="81" y="190"/>
                      <a:pt x="31" y="108"/>
                      <a:pt x="3" y="19"/>
                    </a:cubicBezTo>
                    <a:cubicBezTo>
                      <a:pt x="0" y="12"/>
                      <a:pt x="4" y="4"/>
                      <a:pt x="11" y="2"/>
                    </a:cubicBezTo>
                    <a:cubicBezTo>
                      <a:pt x="19" y="0"/>
                      <a:pt x="26" y="4"/>
                      <a:pt x="29" y="11"/>
                    </a:cubicBezTo>
                    <a:cubicBezTo>
                      <a:pt x="56" y="96"/>
                      <a:pt x="104" y="173"/>
                      <a:pt x="167" y="235"/>
                    </a:cubicBezTo>
                    <a:cubicBezTo>
                      <a:pt x="173" y="240"/>
                      <a:pt x="173" y="249"/>
                      <a:pt x="167" y="255"/>
                    </a:cubicBezTo>
                    <a:cubicBezTo>
                      <a:pt x="165" y="257"/>
                      <a:pt x="161" y="259"/>
                      <a:pt x="157" y="259"/>
                    </a:cubicBezTo>
                  </a:path>
                </a:pathLst>
              </a:custGeom>
              <a:solidFill>
                <a:schemeClr val="dk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73" name="Google Shape;2073;p111"/>
              <p:cNvSpPr/>
              <p:nvPr/>
            </p:nvSpPr>
            <p:spPr>
              <a:xfrm>
                <a:off x="7097712" y="4794250"/>
                <a:ext cx="69850" cy="219076"/>
              </a:xfrm>
              <a:custGeom>
                <a:avLst/>
                <a:gdLst/>
                <a:ahLst/>
                <a:cxnLst/>
                <a:rect l="l" t="t" r="r" b="b"/>
                <a:pathLst>
                  <a:path w="193" h="609" extrusionOk="0">
                    <a:moveTo>
                      <a:pt x="114" y="608"/>
                    </a:moveTo>
                    <a:cubicBezTo>
                      <a:pt x="112" y="608"/>
                      <a:pt x="109" y="608"/>
                      <a:pt x="107" y="606"/>
                    </a:cubicBezTo>
                    <a:cubicBezTo>
                      <a:pt x="101" y="603"/>
                      <a:pt x="98" y="594"/>
                      <a:pt x="102" y="588"/>
                    </a:cubicBezTo>
                    <a:cubicBezTo>
                      <a:pt x="121" y="554"/>
                      <a:pt x="124" y="509"/>
                      <a:pt x="112" y="462"/>
                    </a:cubicBezTo>
                    <a:cubicBezTo>
                      <a:pt x="102" y="422"/>
                      <a:pt x="83" y="383"/>
                      <a:pt x="64" y="346"/>
                    </a:cubicBezTo>
                    <a:lnTo>
                      <a:pt x="59" y="337"/>
                    </a:lnTo>
                    <a:cubicBezTo>
                      <a:pt x="37" y="293"/>
                      <a:pt x="17" y="250"/>
                      <a:pt x="9" y="203"/>
                    </a:cubicBezTo>
                    <a:cubicBezTo>
                      <a:pt x="0" y="148"/>
                      <a:pt x="12" y="95"/>
                      <a:pt x="41" y="59"/>
                    </a:cubicBezTo>
                    <a:cubicBezTo>
                      <a:pt x="76" y="16"/>
                      <a:pt x="138" y="0"/>
                      <a:pt x="182" y="24"/>
                    </a:cubicBezTo>
                    <a:cubicBezTo>
                      <a:pt x="189" y="27"/>
                      <a:pt x="192" y="35"/>
                      <a:pt x="188" y="42"/>
                    </a:cubicBezTo>
                    <a:cubicBezTo>
                      <a:pt x="185" y="49"/>
                      <a:pt x="177" y="51"/>
                      <a:pt x="170" y="48"/>
                    </a:cubicBezTo>
                    <a:cubicBezTo>
                      <a:pt x="136" y="31"/>
                      <a:pt x="89" y="43"/>
                      <a:pt x="62" y="77"/>
                    </a:cubicBezTo>
                    <a:cubicBezTo>
                      <a:pt x="38" y="107"/>
                      <a:pt x="28" y="151"/>
                      <a:pt x="36" y="198"/>
                    </a:cubicBezTo>
                    <a:cubicBezTo>
                      <a:pt x="43" y="242"/>
                      <a:pt x="63" y="283"/>
                      <a:pt x="84" y="324"/>
                    </a:cubicBezTo>
                    <a:lnTo>
                      <a:pt x="88" y="334"/>
                    </a:lnTo>
                    <a:cubicBezTo>
                      <a:pt x="108" y="372"/>
                      <a:pt x="128" y="412"/>
                      <a:pt x="139" y="455"/>
                    </a:cubicBezTo>
                    <a:cubicBezTo>
                      <a:pt x="153" y="510"/>
                      <a:pt x="148" y="561"/>
                      <a:pt x="126" y="601"/>
                    </a:cubicBezTo>
                    <a:cubicBezTo>
                      <a:pt x="123" y="606"/>
                      <a:pt x="119" y="608"/>
                      <a:pt x="114" y="608"/>
                    </a:cubicBezTo>
                  </a:path>
                </a:pathLst>
              </a:custGeom>
              <a:solidFill>
                <a:schemeClr val="dk1"/>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grpSp>
        <p:sp>
          <p:nvSpPr>
            <p:cNvPr id="2074" name="Google Shape;2074;p111"/>
            <p:cNvSpPr/>
            <p:nvPr/>
          </p:nvSpPr>
          <p:spPr>
            <a:xfrm>
              <a:off x="1798119" y="377823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sp>
          <p:nvSpPr>
            <p:cNvPr id="2075" name="Google Shape;2075;p111"/>
            <p:cNvSpPr/>
            <p:nvPr/>
          </p:nvSpPr>
          <p:spPr>
            <a:xfrm>
              <a:off x="2011821" y="331048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61725" tIns="30850" rIns="61725" bIns="30850" anchor="ctr" anchorCtr="0">
              <a:noAutofit/>
            </a:bodyPr>
            <a:lstStyle/>
            <a:p>
              <a:pPr marL="0" marR="0" lvl="0" indent="0" algn="l" rtl="0">
                <a:lnSpc>
                  <a:spcPct val="93000"/>
                </a:lnSpc>
                <a:spcBef>
                  <a:spcPts val="0"/>
                </a:spcBef>
                <a:spcAft>
                  <a:spcPts val="0"/>
                </a:spcAft>
                <a:buNone/>
              </a:pPr>
              <a:endParaRPr sz="1215" b="0" i="0" u="none">
                <a:solidFill>
                  <a:srgbClr val="000000"/>
                </a:solidFill>
                <a:latin typeface="Arial"/>
                <a:ea typeface="Arial"/>
                <a:cs typeface="Arial"/>
                <a:sym typeface="Arial"/>
              </a:endParaRPr>
            </a:p>
          </p:txBody>
        </p:sp>
      </p:grpSp>
      <p:sp>
        <p:nvSpPr>
          <p:cNvPr id="2076" name="Google Shape;2076;p111"/>
          <p:cNvSpPr txBox="1"/>
          <p:nvPr/>
        </p:nvSpPr>
        <p:spPr>
          <a:xfrm>
            <a:off x="4978200" y="1025000"/>
            <a:ext cx="3938700" cy="1753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5696" b="1">
                <a:solidFill>
                  <a:srgbClr val="00196E"/>
                </a:solidFill>
                <a:latin typeface="Playfair Display"/>
                <a:ea typeface="Playfair Display"/>
                <a:cs typeface="Playfair Display"/>
                <a:sym typeface="Playfair Display"/>
              </a:rPr>
              <a:t>Pillars of Support</a:t>
            </a:r>
            <a:endParaRPr sz="886" b="1">
              <a:latin typeface="Playfair Display"/>
              <a:ea typeface="Playfair Display"/>
              <a:cs typeface="Playfair Display"/>
              <a:sym typeface="Playfair Display"/>
            </a:endParaRPr>
          </a:p>
        </p:txBody>
      </p:sp>
      <p:pic>
        <p:nvPicPr>
          <p:cNvPr id="2077" name="Google Shape;2077;p111"/>
          <p:cNvPicPr preferRelativeResize="0"/>
          <p:nvPr/>
        </p:nvPicPr>
        <p:blipFill>
          <a:blip r:embed="rId3">
            <a:alphaModFix/>
          </a:blip>
          <a:stretch>
            <a:fillRect/>
          </a:stretch>
        </p:blipFill>
        <p:spPr>
          <a:xfrm>
            <a:off x="95002" y="252699"/>
            <a:ext cx="5040468" cy="35530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81"/>
        <p:cNvGrpSpPr/>
        <p:nvPr/>
      </p:nvGrpSpPr>
      <p:grpSpPr>
        <a:xfrm>
          <a:off x="0" y="0"/>
          <a:ext cx="0" cy="0"/>
          <a:chOff x="0" y="0"/>
          <a:chExt cx="0" cy="0"/>
        </a:xfrm>
      </p:grpSpPr>
      <p:sp>
        <p:nvSpPr>
          <p:cNvPr id="2082" name="Google Shape;2082;p112"/>
          <p:cNvSpPr txBox="1"/>
          <p:nvPr/>
        </p:nvSpPr>
        <p:spPr>
          <a:xfrm>
            <a:off x="852000" y="173750"/>
            <a:ext cx="7440000" cy="101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b="1">
                <a:solidFill>
                  <a:srgbClr val="0E00A3"/>
                </a:solidFill>
                <a:latin typeface="Staatliches"/>
                <a:ea typeface="Staatliches"/>
                <a:cs typeface="Staatliches"/>
                <a:sym typeface="Staatliches"/>
              </a:rPr>
              <a:t>the Regime’s Pillars of Support</a:t>
            </a:r>
            <a:endParaRPr sz="3100" b="1">
              <a:solidFill>
                <a:srgbClr val="0E00A3"/>
              </a:solidFill>
              <a:latin typeface="Staatliches"/>
              <a:ea typeface="Staatliches"/>
              <a:cs typeface="Staatliches"/>
              <a:sym typeface="Staatliches"/>
            </a:endParaRPr>
          </a:p>
        </p:txBody>
      </p:sp>
      <p:sp>
        <p:nvSpPr>
          <p:cNvPr id="2083" name="Google Shape;2083;p112"/>
          <p:cNvSpPr txBox="1"/>
          <p:nvPr/>
        </p:nvSpPr>
        <p:spPr>
          <a:xfrm>
            <a:off x="5734125" y="4395675"/>
            <a:ext cx="30540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i="1">
                <a:solidFill>
                  <a:srgbClr val="000000"/>
                </a:solidFill>
                <a:latin typeface="Jost"/>
                <a:ea typeface="Jost"/>
                <a:cs typeface="Jost"/>
                <a:sym typeface="Jost"/>
              </a:rPr>
              <a:t>…and many more.</a:t>
            </a:r>
            <a:endParaRPr i="1">
              <a:solidFill>
                <a:srgbClr val="000000"/>
              </a:solidFill>
              <a:latin typeface="Jost"/>
              <a:ea typeface="Jost"/>
              <a:cs typeface="Jost"/>
              <a:sym typeface="Jost"/>
            </a:endParaRPr>
          </a:p>
        </p:txBody>
      </p:sp>
      <p:grpSp>
        <p:nvGrpSpPr>
          <p:cNvPr id="2084" name="Google Shape;2084;p112"/>
          <p:cNvGrpSpPr/>
          <p:nvPr/>
        </p:nvGrpSpPr>
        <p:grpSpPr>
          <a:xfrm>
            <a:off x="265675" y="1013950"/>
            <a:ext cx="7206825" cy="3647024"/>
            <a:chOff x="265675" y="1013950"/>
            <a:chExt cx="7206825" cy="3647024"/>
          </a:xfrm>
        </p:grpSpPr>
        <p:pic>
          <p:nvPicPr>
            <p:cNvPr id="2085" name="Google Shape;2085;p112" title="Pillars Graphics_Conditions for Courage Infographic_IndivisiFest.png"/>
            <p:cNvPicPr preferRelativeResize="0"/>
            <p:nvPr/>
          </p:nvPicPr>
          <p:blipFill rotWithShape="1">
            <a:blip r:embed="rId3">
              <a:alphaModFix/>
            </a:blip>
            <a:srcRect t="2107" b="2107"/>
            <a:stretch/>
          </p:blipFill>
          <p:spPr>
            <a:xfrm>
              <a:off x="265675" y="1013950"/>
              <a:ext cx="7206825" cy="3647024"/>
            </a:xfrm>
            <a:prstGeom prst="rect">
              <a:avLst/>
            </a:prstGeom>
            <a:noFill/>
            <a:ln>
              <a:noFill/>
            </a:ln>
          </p:spPr>
        </p:pic>
        <p:sp>
          <p:nvSpPr>
            <p:cNvPr id="2086" name="Google Shape;2086;p112"/>
            <p:cNvSpPr/>
            <p:nvPr/>
          </p:nvSpPr>
          <p:spPr>
            <a:xfrm>
              <a:off x="946675" y="2771600"/>
              <a:ext cx="292500" cy="254700"/>
            </a:xfrm>
            <a:prstGeom prst="rect">
              <a:avLst/>
            </a:prstGeom>
            <a:solidFill>
              <a:srgbClr val="ED1C2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2087" name="Google Shape;2087;p112"/>
            <p:cNvSpPr/>
            <p:nvPr/>
          </p:nvSpPr>
          <p:spPr>
            <a:xfrm>
              <a:off x="1730925" y="2771600"/>
              <a:ext cx="292500" cy="254700"/>
            </a:xfrm>
            <a:prstGeom prst="rect">
              <a:avLst/>
            </a:prstGeom>
            <a:solidFill>
              <a:srgbClr val="F25A2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2088" name="Google Shape;2088;p112"/>
            <p:cNvSpPr/>
            <p:nvPr/>
          </p:nvSpPr>
          <p:spPr>
            <a:xfrm>
              <a:off x="2449175" y="2771600"/>
              <a:ext cx="292500" cy="254700"/>
            </a:xfrm>
            <a:prstGeom prst="rect">
              <a:avLst/>
            </a:prstGeom>
            <a:solidFill>
              <a:srgbClr val="F7931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2089" name="Google Shape;2089;p112"/>
            <p:cNvSpPr/>
            <p:nvPr/>
          </p:nvSpPr>
          <p:spPr>
            <a:xfrm>
              <a:off x="3200425" y="2739147"/>
              <a:ext cx="292500" cy="254700"/>
            </a:xfrm>
            <a:prstGeom prst="rect">
              <a:avLst/>
            </a:prstGeom>
            <a:solidFill>
              <a:srgbClr val="00924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2090" name="Google Shape;2090;p112"/>
            <p:cNvSpPr/>
            <p:nvPr/>
          </p:nvSpPr>
          <p:spPr>
            <a:xfrm>
              <a:off x="3951675" y="2771588"/>
              <a:ext cx="292500" cy="254700"/>
            </a:xfrm>
            <a:prstGeom prst="rect">
              <a:avLst/>
            </a:prstGeom>
            <a:solidFill>
              <a:srgbClr val="0171B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2091" name="Google Shape;2091;p112"/>
            <p:cNvSpPr/>
            <p:nvPr/>
          </p:nvSpPr>
          <p:spPr>
            <a:xfrm>
              <a:off x="4717825" y="2771588"/>
              <a:ext cx="292500" cy="254700"/>
            </a:xfrm>
            <a:prstGeom prst="rect">
              <a:avLst/>
            </a:prstGeom>
            <a:solidFill>
              <a:srgbClr val="00417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2092" name="Google Shape;2092;p112"/>
            <p:cNvSpPr/>
            <p:nvPr/>
          </p:nvSpPr>
          <p:spPr>
            <a:xfrm>
              <a:off x="5521881" y="2306874"/>
              <a:ext cx="292500" cy="2028000"/>
            </a:xfrm>
            <a:prstGeom prst="rect">
              <a:avLst/>
            </a:prstGeom>
            <a:solidFill>
              <a:srgbClr val="FFF8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6"/>
        <p:cNvGrpSpPr/>
        <p:nvPr/>
      </p:nvGrpSpPr>
      <p:grpSpPr>
        <a:xfrm>
          <a:off x="0" y="0"/>
          <a:ext cx="0" cy="0"/>
          <a:chOff x="0" y="0"/>
          <a:chExt cx="0" cy="0"/>
        </a:xfrm>
      </p:grpSpPr>
      <p:sp>
        <p:nvSpPr>
          <p:cNvPr id="2097" name="Google Shape;2097;p113"/>
          <p:cNvSpPr txBox="1"/>
          <p:nvPr/>
        </p:nvSpPr>
        <p:spPr>
          <a:xfrm>
            <a:off x="3600500" y="3298125"/>
            <a:ext cx="27354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i="1">
                <a:solidFill>
                  <a:schemeClr val="dk1"/>
                </a:solidFill>
                <a:latin typeface="Montserrat Medium"/>
                <a:ea typeface="Montserrat Medium"/>
                <a:cs typeface="Montserrat Medium"/>
                <a:sym typeface="Montserrat Medium"/>
              </a:rPr>
              <a:t>Examples:</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Occupation of buildings </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Mutual Aid food/health </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Guerilla gardening</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Mississippi Freedom Democratic Party alternative elections</a:t>
            </a:r>
            <a:endParaRPr sz="1200">
              <a:solidFill>
                <a:schemeClr val="dk1"/>
              </a:solidFill>
              <a:latin typeface="Montserrat Medium"/>
              <a:ea typeface="Montserrat Medium"/>
              <a:cs typeface="Montserrat Medium"/>
              <a:sym typeface="Montserrat Medium"/>
            </a:endParaRPr>
          </a:p>
          <a:p>
            <a:pPr marL="0" lvl="0" indent="0" algn="l" rtl="0">
              <a:spcBef>
                <a:spcPts val="0"/>
              </a:spcBef>
              <a:spcAft>
                <a:spcPts val="0"/>
              </a:spcAft>
              <a:buNone/>
            </a:pPr>
            <a:endParaRPr sz="1200">
              <a:solidFill>
                <a:schemeClr val="dk1"/>
              </a:solidFill>
              <a:latin typeface="Montserrat Medium"/>
              <a:ea typeface="Montserrat Medium"/>
              <a:cs typeface="Montserrat Medium"/>
              <a:sym typeface="Montserrat Medium"/>
            </a:endParaRPr>
          </a:p>
        </p:txBody>
      </p:sp>
      <p:sp>
        <p:nvSpPr>
          <p:cNvPr id="2098" name="Google Shape;2098;p113"/>
          <p:cNvSpPr txBox="1">
            <a:spLocks noGrp="1"/>
          </p:cNvSpPr>
          <p:nvPr>
            <p:ph type="subTitle" idx="2"/>
          </p:nvPr>
        </p:nvSpPr>
        <p:spPr>
          <a:xfrm>
            <a:off x="393600" y="1997925"/>
            <a:ext cx="2445900" cy="100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Montserrat Medium"/>
                <a:ea typeface="Montserrat Medium"/>
                <a:cs typeface="Montserrat Medium"/>
                <a:sym typeface="Montserrat Medium"/>
              </a:rPr>
              <a:t>To raise public awareness of an issue and persuade a target to act in a desired way</a:t>
            </a:r>
            <a:endParaRPr sz="1200">
              <a:solidFill>
                <a:schemeClr val="dk1"/>
              </a:solidFill>
              <a:latin typeface="Montserrat Medium"/>
              <a:ea typeface="Montserrat Medium"/>
              <a:cs typeface="Montserrat Medium"/>
              <a:sym typeface="Montserrat Medium"/>
            </a:endParaRPr>
          </a:p>
        </p:txBody>
      </p:sp>
      <p:sp>
        <p:nvSpPr>
          <p:cNvPr id="2099" name="Google Shape;2099;p113"/>
          <p:cNvSpPr txBox="1">
            <a:spLocks noGrp="1"/>
          </p:cNvSpPr>
          <p:nvPr>
            <p:ph type="subTitle" idx="1"/>
          </p:nvPr>
        </p:nvSpPr>
        <p:spPr>
          <a:xfrm>
            <a:off x="113000" y="1416050"/>
            <a:ext cx="2938500" cy="582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solidFill>
                <a:schemeClr val="dk1"/>
              </a:solidFill>
            </a:endParaRPr>
          </a:p>
          <a:p>
            <a:pPr marL="0" lvl="0" indent="0" algn="ctr" rtl="0">
              <a:spcBef>
                <a:spcPts val="0"/>
              </a:spcBef>
              <a:spcAft>
                <a:spcPts val="0"/>
              </a:spcAft>
              <a:buNone/>
            </a:pPr>
            <a:r>
              <a:rPr lang="en">
                <a:solidFill>
                  <a:schemeClr val="dk1"/>
                </a:solidFill>
              </a:rPr>
              <a:t>Protest &amp; Persuasion</a:t>
            </a:r>
            <a:endParaRPr>
              <a:solidFill>
                <a:schemeClr val="dk1"/>
              </a:solidFill>
            </a:endParaRPr>
          </a:p>
        </p:txBody>
      </p:sp>
      <p:sp>
        <p:nvSpPr>
          <p:cNvPr id="2100" name="Google Shape;2100;p113"/>
          <p:cNvSpPr txBox="1">
            <a:spLocks noGrp="1"/>
          </p:cNvSpPr>
          <p:nvPr>
            <p:ph type="subTitle" idx="5"/>
          </p:nvPr>
        </p:nvSpPr>
        <p:spPr>
          <a:xfrm>
            <a:off x="3316113" y="1105125"/>
            <a:ext cx="3120600" cy="89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solidFill>
                  <a:schemeClr val="dk1"/>
                </a:solidFill>
              </a:rPr>
              <a:t>Building Alternatives</a:t>
            </a:r>
            <a:endParaRPr>
              <a:solidFill>
                <a:schemeClr val="dk1"/>
              </a:solidFill>
            </a:endParaRPr>
          </a:p>
        </p:txBody>
      </p:sp>
      <p:sp>
        <p:nvSpPr>
          <p:cNvPr id="2101" name="Google Shape;2101;p113"/>
          <p:cNvSpPr txBox="1">
            <a:spLocks noGrp="1"/>
          </p:cNvSpPr>
          <p:nvPr>
            <p:ph type="subTitle" idx="6"/>
          </p:nvPr>
        </p:nvSpPr>
        <p:spPr>
          <a:xfrm>
            <a:off x="3427650" y="1997925"/>
            <a:ext cx="2632800" cy="130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Montserrat Medium"/>
                <a:ea typeface="Montserrat Medium"/>
                <a:cs typeface="Montserrat Medium"/>
                <a:sym typeface="Montserrat Medium"/>
              </a:rPr>
              <a:t>To build an alternative institution or policy by acting as though it is already in place to disrupt or directly challenge the current system/policy, and demonstrate alternatives</a:t>
            </a:r>
            <a:endParaRPr sz="1200">
              <a:solidFill>
                <a:schemeClr val="dk1"/>
              </a:solidFill>
              <a:latin typeface="Montserrat Medium"/>
              <a:ea typeface="Montserrat Medium"/>
              <a:cs typeface="Montserrat Medium"/>
              <a:sym typeface="Montserrat Medium"/>
            </a:endParaRPr>
          </a:p>
        </p:txBody>
      </p:sp>
      <p:pic>
        <p:nvPicPr>
          <p:cNvPr id="2102" name="Google Shape;2102;p113"/>
          <p:cNvPicPr preferRelativeResize="0"/>
          <p:nvPr/>
        </p:nvPicPr>
        <p:blipFill>
          <a:blip r:embed="rId3">
            <a:alphaModFix/>
          </a:blip>
          <a:stretch>
            <a:fillRect/>
          </a:stretch>
        </p:blipFill>
        <p:spPr>
          <a:xfrm>
            <a:off x="1170150" y="543790"/>
            <a:ext cx="892800" cy="892800"/>
          </a:xfrm>
          <a:prstGeom prst="rect">
            <a:avLst/>
          </a:prstGeom>
          <a:noFill/>
          <a:ln>
            <a:noFill/>
          </a:ln>
        </p:spPr>
      </p:pic>
      <p:pic>
        <p:nvPicPr>
          <p:cNvPr id="2103" name="Google Shape;2103;p113"/>
          <p:cNvPicPr preferRelativeResize="0"/>
          <p:nvPr/>
        </p:nvPicPr>
        <p:blipFill>
          <a:blip r:embed="rId4">
            <a:alphaModFix/>
          </a:blip>
          <a:stretch>
            <a:fillRect/>
          </a:stretch>
        </p:blipFill>
        <p:spPr>
          <a:xfrm>
            <a:off x="4278434" y="541811"/>
            <a:ext cx="1003151" cy="1003200"/>
          </a:xfrm>
          <a:prstGeom prst="rect">
            <a:avLst/>
          </a:prstGeom>
          <a:noFill/>
          <a:ln>
            <a:noFill/>
          </a:ln>
        </p:spPr>
      </p:pic>
      <p:sp>
        <p:nvSpPr>
          <p:cNvPr id="2104" name="Google Shape;2104;p113"/>
          <p:cNvSpPr txBox="1"/>
          <p:nvPr/>
        </p:nvSpPr>
        <p:spPr>
          <a:xfrm>
            <a:off x="430500" y="2730316"/>
            <a:ext cx="23721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i="1">
                <a:solidFill>
                  <a:schemeClr val="dk1"/>
                </a:solidFill>
                <a:latin typeface="Montserrat Medium"/>
                <a:ea typeface="Montserrat Medium"/>
                <a:cs typeface="Montserrat Medium"/>
                <a:sym typeface="Montserrat Medium"/>
              </a:rPr>
              <a:t>Examples:</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Marches/rallies/vigils</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Street theater</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Letter-writing/petition drives</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Skywriting</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Mock awards</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Picketing</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Group lobbying</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Mock elections</a:t>
            </a:r>
            <a:endParaRPr sz="1200">
              <a:solidFill>
                <a:schemeClr val="dk1"/>
              </a:solidFill>
              <a:latin typeface="Montserrat Medium"/>
              <a:ea typeface="Montserrat Medium"/>
              <a:cs typeface="Montserrat Medium"/>
              <a:sym typeface="Montserrat Medium"/>
            </a:endParaRPr>
          </a:p>
          <a:p>
            <a:pPr marL="457200" lvl="0" indent="-304800" algn="l" rtl="0">
              <a:spcBef>
                <a:spcPts val="0"/>
              </a:spcBef>
              <a:spcAft>
                <a:spcPts val="0"/>
              </a:spcAft>
              <a:buClr>
                <a:schemeClr val="dk1"/>
              </a:buClr>
              <a:buSzPts val="1200"/>
              <a:buFont typeface="Montserrat Medium"/>
              <a:buChar char="●"/>
            </a:pPr>
            <a:r>
              <a:rPr lang="en" sz="1200">
                <a:solidFill>
                  <a:schemeClr val="dk1"/>
                </a:solidFill>
                <a:latin typeface="Montserrat Medium"/>
                <a:ea typeface="Montserrat Medium"/>
                <a:cs typeface="Montserrat Medium"/>
                <a:sym typeface="Montserrat Medium"/>
              </a:rPr>
              <a:t>Birddogging</a:t>
            </a:r>
            <a:endParaRPr sz="1200">
              <a:solidFill>
                <a:schemeClr val="dk1"/>
              </a:solidFill>
              <a:latin typeface="Montserrat Medium"/>
              <a:ea typeface="Montserrat Medium"/>
              <a:cs typeface="Montserrat Medium"/>
              <a:sym typeface="Montserrat Medium"/>
            </a:endParaRPr>
          </a:p>
        </p:txBody>
      </p:sp>
      <p:sp>
        <p:nvSpPr>
          <p:cNvPr id="2105" name="Google Shape;2105;p113"/>
          <p:cNvSpPr txBox="1">
            <a:spLocks noGrp="1"/>
          </p:cNvSpPr>
          <p:nvPr>
            <p:ph type="subTitle" idx="1"/>
          </p:nvPr>
        </p:nvSpPr>
        <p:spPr>
          <a:xfrm>
            <a:off x="-76200" y="4922050"/>
            <a:ext cx="3791100" cy="297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000" i="1">
                <a:solidFill>
                  <a:srgbClr val="999999"/>
                </a:solidFill>
                <a:latin typeface="Montserrat Medium"/>
                <a:ea typeface="Montserrat Medium"/>
                <a:cs typeface="Montserrat Medium"/>
                <a:sym typeface="Montserrat Medium"/>
              </a:rPr>
              <a:t>Source: “What if Trump Wins” by Choose Democracy</a:t>
            </a:r>
            <a:endParaRPr sz="1000" i="1">
              <a:solidFill>
                <a:srgbClr val="999999"/>
              </a:solidFill>
              <a:latin typeface="Montserrat Medium"/>
              <a:ea typeface="Montserrat Medium"/>
              <a:cs typeface="Montserrat Medium"/>
              <a:sym typeface="Montserrat Medium"/>
            </a:endParaRPr>
          </a:p>
        </p:txBody>
      </p:sp>
      <p:sp>
        <p:nvSpPr>
          <p:cNvPr id="2106" name="Google Shape;2106;p113"/>
          <p:cNvSpPr txBox="1">
            <a:spLocks noGrp="1"/>
          </p:cNvSpPr>
          <p:nvPr>
            <p:ph type="title"/>
          </p:nvPr>
        </p:nvSpPr>
        <p:spPr>
          <a:xfrm>
            <a:off x="-29700" y="-1200"/>
            <a:ext cx="9144000" cy="69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EF3644"/>
                </a:solidFill>
              </a:rPr>
              <a:t>Types of People Power</a:t>
            </a:r>
            <a:endParaRPr sz="3000">
              <a:solidFill>
                <a:srgbClr val="EF3644"/>
              </a:solidFill>
            </a:endParaRPr>
          </a:p>
        </p:txBody>
      </p:sp>
      <p:sp>
        <p:nvSpPr>
          <p:cNvPr id="2107" name="Google Shape;2107;p113"/>
          <p:cNvSpPr txBox="1"/>
          <p:nvPr/>
        </p:nvSpPr>
        <p:spPr>
          <a:xfrm>
            <a:off x="6541000" y="3298125"/>
            <a:ext cx="26328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i="1">
                <a:solidFill>
                  <a:srgbClr val="EF3644"/>
                </a:solidFill>
                <a:latin typeface="Montserrat Medium"/>
                <a:ea typeface="Montserrat Medium"/>
                <a:cs typeface="Montserrat Medium"/>
                <a:sym typeface="Montserrat Medium"/>
              </a:rPr>
              <a:t>Examples:</a:t>
            </a:r>
            <a:endParaRPr sz="1200">
              <a:solidFill>
                <a:srgbClr val="EF3644"/>
              </a:solidFill>
              <a:latin typeface="Montserrat Medium"/>
              <a:ea typeface="Montserrat Medium"/>
              <a:cs typeface="Montserrat Medium"/>
              <a:sym typeface="Montserrat Medium"/>
            </a:endParaRPr>
          </a:p>
          <a:p>
            <a:pPr marL="457200" lvl="0" indent="-304800" algn="l" rtl="0">
              <a:spcBef>
                <a:spcPts val="0"/>
              </a:spcBef>
              <a:spcAft>
                <a:spcPts val="0"/>
              </a:spcAft>
              <a:buClr>
                <a:srgbClr val="EF3644"/>
              </a:buClr>
              <a:buSzPts val="1200"/>
              <a:buFont typeface="Montserrat Medium"/>
              <a:buChar char="●"/>
            </a:pPr>
            <a:r>
              <a:rPr lang="en" sz="1200">
                <a:solidFill>
                  <a:srgbClr val="EF3644"/>
                </a:solidFill>
                <a:latin typeface="Montserrat Medium"/>
                <a:ea typeface="Montserrat Medium"/>
                <a:cs typeface="Montserrat Medium"/>
                <a:sym typeface="Montserrat Medium"/>
              </a:rPr>
              <a:t>Worker strikes</a:t>
            </a:r>
            <a:endParaRPr sz="1200">
              <a:solidFill>
                <a:srgbClr val="EF3644"/>
              </a:solidFill>
              <a:latin typeface="Montserrat Medium"/>
              <a:ea typeface="Montserrat Medium"/>
              <a:cs typeface="Montserrat Medium"/>
              <a:sym typeface="Montserrat Medium"/>
            </a:endParaRPr>
          </a:p>
          <a:p>
            <a:pPr marL="457200" lvl="0" indent="-304800" algn="l" rtl="0">
              <a:spcBef>
                <a:spcPts val="0"/>
              </a:spcBef>
              <a:spcAft>
                <a:spcPts val="0"/>
              </a:spcAft>
              <a:buClr>
                <a:srgbClr val="EF3644"/>
              </a:buClr>
              <a:buSzPts val="1200"/>
              <a:buFont typeface="Montserrat Medium"/>
              <a:buChar char="●"/>
            </a:pPr>
            <a:r>
              <a:rPr lang="en" sz="1200">
                <a:solidFill>
                  <a:srgbClr val="EF3644"/>
                </a:solidFill>
                <a:latin typeface="Montserrat Medium"/>
                <a:ea typeface="Montserrat Medium"/>
                <a:cs typeface="Montserrat Medium"/>
                <a:sym typeface="Montserrat Medium"/>
              </a:rPr>
              <a:t>Boycotts</a:t>
            </a:r>
            <a:endParaRPr sz="1200">
              <a:solidFill>
                <a:srgbClr val="EF3644"/>
              </a:solidFill>
              <a:latin typeface="Montserrat Medium"/>
              <a:ea typeface="Montserrat Medium"/>
              <a:cs typeface="Montserrat Medium"/>
              <a:sym typeface="Montserrat Medium"/>
            </a:endParaRPr>
          </a:p>
          <a:p>
            <a:pPr marL="457200" lvl="0" indent="-304800" algn="l" rtl="0">
              <a:spcBef>
                <a:spcPts val="0"/>
              </a:spcBef>
              <a:spcAft>
                <a:spcPts val="0"/>
              </a:spcAft>
              <a:buClr>
                <a:srgbClr val="EF3644"/>
              </a:buClr>
              <a:buSzPts val="1200"/>
              <a:buFont typeface="Montserrat Medium"/>
              <a:buChar char="●"/>
            </a:pPr>
            <a:r>
              <a:rPr lang="en" sz="1200">
                <a:solidFill>
                  <a:srgbClr val="EF3644"/>
                </a:solidFill>
                <a:latin typeface="Montserrat Medium"/>
                <a:ea typeface="Montserrat Medium"/>
                <a:cs typeface="Montserrat Medium"/>
                <a:sym typeface="Montserrat Medium"/>
              </a:rPr>
              <a:t>Rent strikes</a:t>
            </a:r>
            <a:endParaRPr sz="1200">
              <a:solidFill>
                <a:srgbClr val="EF3644"/>
              </a:solidFill>
              <a:latin typeface="Montserrat Medium"/>
              <a:ea typeface="Montserrat Medium"/>
              <a:cs typeface="Montserrat Medium"/>
              <a:sym typeface="Montserrat Medium"/>
            </a:endParaRPr>
          </a:p>
          <a:p>
            <a:pPr marL="457200" lvl="0" indent="-304800" algn="l" rtl="0">
              <a:spcBef>
                <a:spcPts val="0"/>
              </a:spcBef>
              <a:spcAft>
                <a:spcPts val="0"/>
              </a:spcAft>
              <a:buClr>
                <a:srgbClr val="EF3644"/>
              </a:buClr>
              <a:buSzPts val="1200"/>
              <a:buFont typeface="Montserrat Medium"/>
              <a:buChar char="●"/>
            </a:pPr>
            <a:r>
              <a:rPr lang="en" sz="1200">
                <a:solidFill>
                  <a:srgbClr val="EF3644"/>
                </a:solidFill>
                <a:latin typeface="Montserrat Medium"/>
                <a:ea typeface="Montserrat Medium"/>
                <a:cs typeface="Montserrat Medium"/>
                <a:sym typeface="Montserrat Medium"/>
              </a:rPr>
              <a:t>Tax refusal</a:t>
            </a:r>
            <a:endParaRPr sz="1200">
              <a:solidFill>
                <a:srgbClr val="EF3644"/>
              </a:solidFill>
              <a:latin typeface="Montserrat Medium"/>
              <a:ea typeface="Montserrat Medium"/>
              <a:cs typeface="Montserrat Medium"/>
              <a:sym typeface="Montserrat Medium"/>
            </a:endParaRPr>
          </a:p>
          <a:p>
            <a:pPr marL="457200" lvl="0" indent="-304800" algn="l" rtl="0">
              <a:spcBef>
                <a:spcPts val="0"/>
              </a:spcBef>
              <a:spcAft>
                <a:spcPts val="0"/>
              </a:spcAft>
              <a:buClr>
                <a:srgbClr val="EF3644"/>
              </a:buClr>
              <a:buSzPts val="1200"/>
              <a:buFont typeface="Montserrat Medium"/>
              <a:buChar char="●"/>
            </a:pPr>
            <a:r>
              <a:rPr lang="en" sz="1200">
                <a:solidFill>
                  <a:srgbClr val="EF3644"/>
                </a:solidFill>
                <a:latin typeface="Montserrat Medium"/>
                <a:ea typeface="Montserrat Medium"/>
                <a:cs typeface="Montserrat Medium"/>
                <a:sym typeface="Montserrat Medium"/>
              </a:rPr>
              <a:t>Fix bathrooms signs </a:t>
            </a:r>
            <a:endParaRPr sz="1200">
              <a:solidFill>
                <a:srgbClr val="EF3644"/>
              </a:solidFill>
              <a:latin typeface="Montserrat Medium"/>
              <a:ea typeface="Montserrat Medium"/>
              <a:cs typeface="Montserrat Medium"/>
              <a:sym typeface="Montserrat Medium"/>
            </a:endParaRPr>
          </a:p>
          <a:p>
            <a:pPr marL="457200" lvl="0" indent="-304800" algn="l" rtl="0">
              <a:spcBef>
                <a:spcPts val="0"/>
              </a:spcBef>
              <a:spcAft>
                <a:spcPts val="0"/>
              </a:spcAft>
              <a:buClr>
                <a:srgbClr val="EF3644"/>
              </a:buClr>
              <a:buSzPts val="1200"/>
              <a:buFont typeface="Montserrat Medium"/>
              <a:buChar char="●"/>
            </a:pPr>
            <a:r>
              <a:rPr lang="en" sz="1200">
                <a:solidFill>
                  <a:srgbClr val="EF3644"/>
                </a:solidFill>
                <a:latin typeface="Montserrat Medium"/>
                <a:ea typeface="Montserrat Medium"/>
                <a:cs typeface="Montserrat Medium"/>
                <a:sym typeface="Montserrat Medium"/>
              </a:rPr>
              <a:t>Jury- conscientious objection</a:t>
            </a:r>
            <a:endParaRPr sz="1200">
              <a:solidFill>
                <a:srgbClr val="EF3644"/>
              </a:solidFill>
              <a:latin typeface="Montserrat Medium"/>
              <a:ea typeface="Montserrat Medium"/>
              <a:cs typeface="Montserrat Medium"/>
              <a:sym typeface="Montserrat Medium"/>
            </a:endParaRPr>
          </a:p>
        </p:txBody>
      </p:sp>
      <p:sp>
        <p:nvSpPr>
          <p:cNvPr id="2108" name="Google Shape;2108;p113"/>
          <p:cNvSpPr txBox="1">
            <a:spLocks noGrp="1"/>
          </p:cNvSpPr>
          <p:nvPr>
            <p:ph type="subTitle" idx="3"/>
          </p:nvPr>
        </p:nvSpPr>
        <p:spPr>
          <a:xfrm>
            <a:off x="6436713" y="1105125"/>
            <a:ext cx="2372100" cy="89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solidFill>
                  <a:srgbClr val="EF3644"/>
                </a:solidFill>
              </a:rPr>
              <a:t>Noncooperation</a:t>
            </a:r>
            <a:endParaRPr>
              <a:solidFill>
                <a:srgbClr val="EF3644"/>
              </a:solidFill>
            </a:endParaRPr>
          </a:p>
        </p:txBody>
      </p:sp>
      <p:sp>
        <p:nvSpPr>
          <p:cNvPr id="2109" name="Google Shape;2109;p113"/>
          <p:cNvSpPr txBox="1">
            <a:spLocks noGrp="1"/>
          </p:cNvSpPr>
          <p:nvPr>
            <p:ph type="subTitle" idx="4"/>
          </p:nvPr>
        </p:nvSpPr>
        <p:spPr>
          <a:xfrm>
            <a:off x="6481637" y="1997925"/>
            <a:ext cx="2632800" cy="130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EF3644"/>
                </a:solidFill>
                <a:latin typeface="Montserrat Medium"/>
                <a:ea typeface="Montserrat Medium"/>
                <a:cs typeface="Montserrat Medium"/>
                <a:sym typeface="Montserrat Medium"/>
              </a:rPr>
              <a:t>To undermine the authority of an unjust system by disrupting it, refusing to cooperate with it, or otherwise making it harder, or impossible, for the system to keep its unfair policy</a:t>
            </a:r>
            <a:endParaRPr sz="1200">
              <a:solidFill>
                <a:srgbClr val="EF3644"/>
              </a:solidFill>
              <a:latin typeface="Montserrat Medium"/>
              <a:ea typeface="Montserrat Medium"/>
              <a:cs typeface="Montserrat Medium"/>
              <a:sym typeface="Montserrat Medium"/>
            </a:endParaRPr>
          </a:p>
        </p:txBody>
      </p:sp>
      <p:pic>
        <p:nvPicPr>
          <p:cNvPr id="2110" name="Google Shape;2110;p113"/>
          <p:cNvPicPr preferRelativeResize="0"/>
          <p:nvPr/>
        </p:nvPicPr>
        <p:blipFill>
          <a:blip r:embed="rId5">
            <a:alphaModFix/>
          </a:blip>
          <a:stretch>
            <a:fillRect/>
          </a:stretch>
        </p:blipFill>
        <p:spPr>
          <a:xfrm>
            <a:off x="7030498" y="488625"/>
            <a:ext cx="1003150" cy="1003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9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0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0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0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14"/>
        <p:cNvGrpSpPr/>
        <p:nvPr/>
      </p:nvGrpSpPr>
      <p:grpSpPr>
        <a:xfrm>
          <a:off x="0" y="0"/>
          <a:ext cx="0" cy="0"/>
          <a:chOff x="0" y="0"/>
          <a:chExt cx="0" cy="0"/>
        </a:xfrm>
      </p:grpSpPr>
      <p:sp>
        <p:nvSpPr>
          <p:cNvPr id="2115" name="Google Shape;2115;p114"/>
          <p:cNvSpPr txBox="1"/>
          <p:nvPr/>
        </p:nvSpPr>
        <p:spPr>
          <a:xfrm>
            <a:off x="713500" y="755300"/>
            <a:ext cx="4769100" cy="240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dk1"/>
                </a:solidFill>
                <a:highlight>
                  <a:schemeClr val="accent3"/>
                </a:highlight>
                <a:latin typeface="Roboto"/>
                <a:ea typeface="Roboto"/>
                <a:cs typeface="Roboto"/>
                <a:sym typeface="Roboto"/>
              </a:rPr>
              <a:t>Noncooperation</a:t>
            </a:r>
            <a:r>
              <a:rPr lang="en" sz="3200" b="1">
                <a:solidFill>
                  <a:schemeClr val="accent2"/>
                </a:solidFill>
                <a:latin typeface="Roboto"/>
                <a:ea typeface="Roboto"/>
                <a:cs typeface="Roboto"/>
                <a:sym typeface="Roboto"/>
              </a:rPr>
              <a:t> </a:t>
            </a:r>
            <a:r>
              <a:rPr lang="en" sz="3200" b="1">
                <a:solidFill>
                  <a:schemeClr val="dk1"/>
                </a:solidFill>
                <a:latin typeface="Roboto"/>
                <a:ea typeface="Roboto"/>
                <a:cs typeface="Roboto"/>
                <a:sym typeface="Roboto"/>
              </a:rPr>
              <a:t>is the act of refusing to cooperate or comply with requests, demands, or orders.</a:t>
            </a:r>
            <a:endParaRPr sz="3200" b="1">
              <a:solidFill>
                <a:schemeClr val="dk1"/>
              </a:solidFill>
              <a:latin typeface="Roboto"/>
              <a:ea typeface="Roboto"/>
              <a:cs typeface="Roboto"/>
              <a:sym typeface="Roboto"/>
            </a:endParaRPr>
          </a:p>
          <a:p>
            <a:pPr marL="0" lvl="0" indent="0" algn="l" rtl="0">
              <a:spcBef>
                <a:spcPts val="0"/>
              </a:spcBef>
              <a:spcAft>
                <a:spcPts val="0"/>
              </a:spcAft>
              <a:buNone/>
            </a:pPr>
            <a:endParaRPr sz="1600" b="1">
              <a:solidFill>
                <a:schemeClr val="dk1"/>
              </a:solidFill>
              <a:latin typeface="Roboto"/>
              <a:ea typeface="Roboto"/>
              <a:cs typeface="Roboto"/>
              <a:sym typeface="Roboto"/>
            </a:endParaRPr>
          </a:p>
          <a:p>
            <a:pPr marL="0" lvl="0" indent="0" algn="l" rtl="0">
              <a:spcBef>
                <a:spcPts val="0"/>
              </a:spcBef>
              <a:spcAft>
                <a:spcPts val="0"/>
              </a:spcAft>
              <a:buNone/>
            </a:pPr>
            <a:r>
              <a:rPr lang="en" sz="1600" b="1">
                <a:solidFill>
                  <a:schemeClr val="dk1"/>
                </a:solidFill>
                <a:latin typeface="Roboto"/>
                <a:ea typeface="Roboto"/>
                <a:cs typeface="Roboto"/>
                <a:sym typeface="Roboto"/>
              </a:rPr>
              <a:t>Enough noncooperation will cause a pillar to completely defect — or at least be unreliable in the autocrat’s aims.</a:t>
            </a:r>
            <a:endParaRPr sz="1600" b="1">
              <a:solidFill>
                <a:schemeClr val="dk1"/>
              </a:solidFill>
              <a:latin typeface="Roboto"/>
              <a:ea typeface="Roboto"/>
              <a:cs typeface="Roboto"/>
              <a:sym typeface="Roboto"/>
            </a:endParaRPr>
          </a:p>
          <a:p>
            <a:pPr marL="0" lvl="0" indent="0" algn="l" rtl="0">
              <a:spcBef>
                <a:spcPts val="0"/>
              </a:spcBef>
              <a:spcAft>
                <a:spcPts val="0"/>
              </a:spcAft>
              <a:buNone/>
            </a:pPr>
            <a:endParaRPr sz="1600" b="1">
              <a:solidFill>
                <a:schemeClr val="dk1"/>
              </a:solidFill>
              <a:latin typeface="Roboto"/>
              <a:ea typeface="Roboto"/>
              <a:cs typeface="Roboto"/>
              <a:sym typeface="Roboto"/>
            </a:endParaRPr>
          </a:p>
          <a:p>
            <a:pPr marL="0" lvl="0" indent="0" algn="l" rtl="0">
              <a:spcBef>
                <a:spcPts val="0"/>
              </a:spcBef>
              <a:spcAft>
                <a:spcPts val="0"/>
              </a:spcAft>
              <a:buNone/>
            </a:pPr>
            <a:endParaRPr sz="1600" b="1">
              <a:solidFill>
                <a:schemeClr val="dk1"/>
              </a:solidFill>
              <a:latin typeface="Roboto"/>
              <a:ea typeface="Roboto"/>
              <a:cs typeface="Roboto"/>
              <a:sym typeface="Roboto"/>
            </a:endParaRPr>
          </a:p>
        </p:txBody>
      </p:sp>
      <p:pic>
        <p:nvPicPr>
          <p:cNvPr id="2116" name="Google Shape;2116;p114"/>
          <p:cNvPicPr preferRelativeResize="0"/>
          <p:nvPr/>
        </p:nvPicPr>
        <p:blipFill>
          <a:blip r:embed="rId3">
            <a:alphaModFix/>
          </a:blip>
          <a:stretch>
            <a:fillRect/>
          </a:stretch>
        </p:blipFill>
        <p:spPr>
          <a:xfrm>
            <a:off x="6053550" y="1478138"/>
            <a:ext cx="2755727" cy="1834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20"/>
        <p:cNvGrpSpPr/>
        <p:nvPr/>
      </p:nvGrpSpPr>
      <p:grpSpPr>
        <a:xfrm>
          <a:off x="0" y="0"/>
          <a:ext cx="0" cy="0"/>
          <a:chOff x="0" y="0"/>
          <a:chExt cx="0" cy="0"/>
        </a:xfrm>
      </p:grpSpPr>
      <p:sp>
        <p:nvSpPr>
          <p:cNvPr id="2121" name="Google Shape;2121;p115"/>
          <p:cNvSpPr txBox="1">
            <a:spLocks noGrp="1"/>
          </p:cNvSpPr>
          <p:nvPr>
            <p:ph type="title" idx="4294967295"/>
          </p:nvPr>
        </p:nvSpPr>
        <p:spPr>
          <a:xfrm>
            <a:off x="560825" y="576575"/>
            <a:ext cx="7717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Levels of Noncooperation</a:t>
            </a:r>
            <a:endParaRPr sz="3600"/>
          </a:p>
        </p:txBody>
      </p:sp>
      <p:pic>
        <p:nvPicPr>
          <p:cNvPr id="2122" name="Google Shape;2122;p115"/>
          <p:cNvPicPr preferRelativeResize="0"/>
          <p:nvPr/>
        </p:nvPicPr>
        <p:blipFill>
          <a:blip r:embed="rId3">
            <a:alphaModFix/>
          </a:blip>
          <a:stretch>
            <a:fillRect/>
          </a:stretch>
        </p:blipFill>
        <p:spPr>
          <a:xfrm>
            <a:off x="232900" y="3535450"/>
            <a:ext cx="2388150" cy="494100"/>
          </a:xfrm>
          <a:prstGeom prst="rect">
            <a:avLst/>
          </a:prstGeom>
          <a:noFill/>
          <a:ln>
            <a:noFill/>
          </a:ln>
        </p:spPr>
      </p:pic>
      <p:sp>
        <p:nvSpPr>
          <p:cNvPr id="2123" name="Google Shape;2123;p115"/>
          <p:cNvSpPr/>
          <p:nvPr/>
        </p:nvSpPr>
        <p:spPr>
          <a:xfrm>
            <a:off x="5602774" y="1716975"/>
            <a:ext cx="2721600" cy="1755000"/>
          </a:xfrm>
          <a:prstGeom prst="chevron">
            <a:avLst>
              <a:gd name="adj" fmla="val 22813"/>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latin typeface="Montserrat"/>
                <a:ea typeface="Montserrat"/>
                <a:cs typeface="Montserrat"/>
                <a:sym typeface="Montserrat"/>
              </a:rPr>
              <a:t>Mass Noncooperation</a:t>
            </a:r>
            <a:endParaRPr sz="1600" b="1">
              <a:latin typeface="Montserrat"/>
              <a:ea typeface="Montserrat"/>
              <a:cs typeface="Montserrat"/>
              <a:sym typeface="Montserrat"/>
            </a:endParaRPr>
          </a:p>
        </p:txBody>
      </p:sp>
      <p:sp>
        <p:nvSpPr>
          <p:cNvPr id="2124" name="Google Shape;2124;p115"/>
          <p:cNvSpPr/>
          <p:nvPr/>
        </p:nvSpPr>
        <p:spPr>
          <a:xfrm>
            <a:off x="2917836" y="1716975"/>
            <a:ext cx="2721600" cy="1755000"/>
          </a:xfrm>
          <a:prstGeom prst="chevron">
            <a:avLst>
              <a:gd name="adj" fmla="val 22813"/>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latin typeface="Montserrat"/>
                <a:ea typeface="Montserrat"/>
                <a:cs typeface="Montserrat"/>
                <a:sym typeface="Montserrat"/>
              </a:rPr>
              <a:t>Collective Noncooperation</a:t>
            </a:r>
            <a:endParaRPr sz="1600" b="1">
              <a:latin typeface="Montserrat"/>
              <a:ea typeface="Montserrat"/>
              <a:cs typeface="Montserrat"/>
              <a:sym typeface="Montserrat"/>
            </a:endParaRPr>
          </a:p>
        </p:txBody>
      </p:sp>
      <p:sp>
        <p:nvSpPr>
          <p:cNvPr id="2125" name="Google Shape;2125;p115"/>
          <p:cNvSpPr/>
          <p:nvPr/>
        </p:nvSpPr>
        <p:spPr>
          <a:xfrm>
            <a:off x="232899" y="1716975"/>
            <a:ext cx="2721600" cy="1755000"/>
          </a:xfrm>
          <a:prstGeom prst="chevron">
            <a:avLst>
              <a:gd name="adj" fmla="val 22813"/>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latin typeface="Montserrat"/>
                <a:ea typeface="Montserrat"/>
                <a:cs typeface="Montserrat"/>
                <a:sym typeface="Montserrat"/>
              </a:rPr>
              <a:t>Individual &amp; Small Group Noncooperation</a:t>
            </a:r>
            <a:endParaRPr sz="1600" b="1">
              <a:latin typeface="Montserrat"/>
              <a:ea typeface="Montserrat"/>
              <a:cs typeface="Montserrat"/>
              <a:sym typeface="Montserrat"/>
            </a:endParaRPr>
          </a:p>
        </p:txBody>
      </p:sp>
      <p:pic>
        <p:nvPicPr>
          <p:cNvPr id="2126" name="Google Shape;2126;p115"/>
          <p:cNvPicPr preferRelativeResize="0"/>
          <p:nvPr/>
        </p:nvPicPr>
        <p:blipFill>
          <a:blip r:embed="rId3">
            <a:alphaModFix/>
          </a:blip>
          <a:stretch>
            <a:fillRect/>
          </a:stretch>
        </p:blipFill>
        <p:spPr>
          <a:xfrm>
            <a:off x="2843525" y="3535450"/>
            <a:ext cx="2388150" cy="494100"/>
          </a:xfrm>
          <a:prstGeom prst="rect">
            <a:avLst/>
          </a:prstGeom>
          <a:noFill/>
          <a:ln>
            <a:noFill/>
          </a:ln>
        </p:spPr>
      </p:pic>
      <p:pic>
        <p:nvPicPr>
          <p:cNvPr id="2127" name="Google Shape;2127;p115"/>
          <p:cNvPicPr preferRelativeResize="0"/>
          <p:nvPr/>
        </p:nvPicPr>
        <p:blipFill>
          <a:blip r:embed="rId3">
            <a:alphaModFix/>
          </a:blip>
          <a:stretch>
            <a:fillRect/>
          </a:stretch>
        </p:blipFill>
        <p:spPr>
          <a:xfrm>
            <a:off x="5555875" y="3535450"/>
            <a:ext cx="2388150" cy="494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26"/>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12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2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21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2131"/>
        <p:cNvGrpSpPr/>
        <p:nvPr/>
      </p:nvGrpSpPr>
      <p:grpSpPr>
        <a:xfrm>
          <a:off x="0" y="0"/>
          <a:ext cx="0" cy="0"/>
          <a:chOff x="0" y="0"/>
          <a:chExt cx="0" cy="0"/>
        </a:xfrm>
      </p:grpSpPr>
      <p:sp>
        <p:nvSpPr>
          <p:cNvPr id="2132" name="Google Shape;2132;p116"/>
          <p:cNvSpPr txBox="1">
            <a:spLocks noGrp="1"/>
          </p:cNvSpPr>
          <p:nvPr>
            <p:ph type="title"/>
          </p:nvPr>
        </p:nvSpPr>
        <p:spPr>
          <a:xfrm>
            <a:off x="4331275" y="3100300"/>
            <a:ext cx="4099500" cy="661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 Howard Zinn</a:t>
            </a:r>
            <a:br>
              <a:rPr lang="en"/>
            </a:br>
            <a:r>
              <a:rPr lang="en" sz="1300" b="0" i="1"/>
              <a:t>Author of A People’s History of the United States</a:t>
            </a:r>
            <a:endParaRPr sz="1300" b="0" i="1"/>
          </a:p>
        </p:txBody>
      </p:sp>
      <p:sp>
        <p:nvSpPr>
          <p:cNvPr id="2133" name="Google Shape;2133;p116"/>
          <p:cNvSpPr txBox="1">
            <a:spLocks noGrp="1"/>
          </p:cNvSpPr>
          <p:nvPr>
            <p:ph type="subTitle" idx="1"/>
          </p:nvPr>
        </p:nvSpPr>
        <p:spPr>
          <a:xfrm>
            <a:off x="2426125" y="614400"/>
            <a:ext cx="6004500" cy="2375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2100"/>
              <a:t>“</a:t>
            </a:r>
            <a:r>
              <a:rPr lang="en" sz="2100" b="1"/>
              <a:t>Civil disobedience is not our problem. Our problem is civil obedience</a:t>
            </a:r>
            <a:r>
              <a:rPr lang="en" sz="2100"/>
              <a:t>.… Our problem is that people are obedient while the jails are full of petty thieves… (and) the grand thieves are running the country. That’s our problem”</a:t>
            </a:r>
            <a:endParaRPr sz="2100"/>
          </a:p>
        </p:txBody>
      </p:sp>
      <p:grpSp>
        <p:nvGrpSpPr>
          <p:cNvPr id="2134" name="Google Shape;2134;p116"/>
          <p:cNvGrpSpPr/>
          <p:nvPr/>
        </p:nvGrpSpPr>
        <p:grpSpPr>
          <a:xfrm>
            <a:off x="1089443" y="-182286"/>
            <a:ext cx="1109370" cy="1132047"/>
            <a:chOff x="1089443" y="-182286"/>
            <a:chExt cx="1109370" cy="1132047"/>
          </a:xfrm>
        </p:grpSpPr>
        <p:sp>
          <p:nvSpPr>
            <p:cNvPr id="2135" name="Google Shape;2135;p116"/>
            <p:cNvSpPr/>
            <p:nvPr/>
          </p:nvSpPr>
          <p:spPr>
            <a:xfrm rot="2950162">
              <a:off x="1121611" y="14583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36" name="Google Shape;2136;p116"/>
            <p:cNvSpPr/>
            <p:nvPr/>
          </p:nvSpPr>
          <p:spPr>
            <a:xfrm>
              <a:off x="1089443" y="539495"/>
              <a:ext cx="224754" cy="242203"/>
            </a:xfrm>
            <a:custGeom>
              <a:avLst/>
              <a:gdLst/>
              <a:ahLst/>
              <a:cxnLst/>
              <a:rect l="l" t="t" r="r" b="b"/>
              <a:pathLst>
                <a:path w="452" h="489" extrusionOk="0">
                  <a:moveTo>
                    <a:pt x="450" y="293"/>
                  </a:moveTo>
                  <a:lnTo>
                    <a:pt x="450" y="293"/>
                  </a:lnTo>
                  <a:cubicBezTo>
                    <a:pt x="448" y="303"/>
                    <a:pt x="440" y="310"/>
                    <a:pt x="431" y="312"/>
                  </a:cubicBezTo>
                  <a:lnTo>
                    <a:pt x="308" y="345"/>
                  </a:lnTo>
                  <a:lnTo>
                    <a:pt x="288" y="467"/>
                  </a:lnTo>
                  <a:lnTo>
                    <a:pt x="288" y="467"/>
                  </a:lnTo>
                  <a:cubicBezTo>
                    <a:pt x="286" y="478"/>
                    <a:pt x="279" y="486"/>
                    <a:pt x="268" y="488"/>
                  </a:cubicBezTo>
                  <a:lnTo>
                    <a:pt x="268" y="488"/>
                  </a:lnTo>
                  <a:cubicBezTo>
                    <a:pt x="267" y="488"/>
                    <a:pt x="264" y="488"/>
                    <a:pt x="263" y="488"/>
                  </a:cubicBezTo>
                  <a:lnTo>
                    <a:pt x="263" y="488"/>
                  </a:lnTo>
                  <a:cubicBezTo>
                    <a:pt x="255" y="488"/>
                    <a:pt x="246" y="484"/>
                    <a:pt x="243" y="476"/>
                  </a:cubicBezTo>
                  <a:lnTo>
                    <a:pt x="243" y="476"/>
                  </a:lnTo>
                  <a:cubicBezTo>
                    <a:pt x="222" y="444"/>
                    <a:pt x="203" y="410"/>
                    <a:pt x="183" y="378"/>
                  </a:cubicBezTo>
                  <a:lnTo>
                    <a:pt x="34" y="418"/>
                  </a:lnTo>
                  <a:lnTo>
                    <a:pt x="34" y="418"/>
                  </a:lnTo>
                  <a:cubicBezTo>
                    <a:pt x="24" y="420"/>
                    <a:pt x="12" y="417"/>
                    <a:pt x="7" y="407"/>
                  </a:cubicBezTo>
                  <a:lnTo>
                    <a:pt x="7" y="407"/>
                  </a:lnTo>
                  <a:cubicBezTo>
                    <a:pt x="0" y="399"/>
                    <a:pt x="0" y="388"/>
                    <a:pt x="7" y="379"/>
                  </a:cubicBezTo>
                  <a:lnTo>
                    <a:pt x="7" y="379"/>
                  </a:lnTo>
                  <a:cubicBezTo>
                    <a:pt x="41" y="332"/>
                    <a:pt x="77" y="283"/>
                    <a:pt x="115" y="235"/>
                  </a:cubicBezTo>
                  <a:lnTo>
                    <a:pt x="115" y="235"/>
                  </a:lnTo>
                  <a:cubicBezTo>
                    <a:pt x="89" y="179"/>
                    <a:pt x="67" y="119"/>
                    <a:pt x="48" y="60"/>
                  </a:cubicBezTo>
                  <a:lnTo>
                    <a:pt x="48" y="60"/>
                  </a:lnTo>
                  <a:cubicBezTo>
                    <a:pt x="45" y="50"/>
                    <a:pt x="48" y="39"/>
                    <a:pt x="57" y="33"/>
                  </a:cubicBezTo>
                  <a:lnTo>
                    <a:pt x="57" y="33"/>
                  </a:lnTo>
                  <a:cubicBezTo>
                    <a:pt x="66" y="26"/>
                    <a:pt x="78" y="26"/>
                    <a:pt x="86" y="31"/>
                  </a:cubicBezTo>
                  <a:lnTo>
                    <a:pt x="214" y="117"/>
                  </a:lnTo>
                  <a:lnTo>
                    <a:pt x="214" y="117"/>
                  </a:lnTo>
                  <a:cubicBezTo>
                    <a:pt x="246" y="81"/>
                    <a:pt x="281" y="45"/>
                    <a:pt x="318" y="10"/>
                  </a:cubicBezTo>
                  <a:lnTo>
                    <a:pt x="318" y="10"/>
                  </a:lnTo>
                  <a:cubicBezTo>
                    <a:pt x="327" y="0"/>
                    <a:pt x="343" y="0"/>
                    <a:pt x="352" y="10"/>
                  </a:cubicBezTo>
                  <a:lnTo>
                    <a:pt x="352" y="10"/>
                  </a:lnTo>
                  <a:cubicBezTo>
                    <a:pt x="358" y="17"/>
                    <a:pt x="363" y="26"/>
                    <a:pt x="362" y="35"/>
                  </a:cubicBezTo>
                  <a:lnTo>
                    <a:pt x="333" y="196"/>
                  </a:lnTo>
                  <a:lnTo>
                    <a:pt x="439" y="268"/>
                  </a:lnTo>
                  <a:lnTo>
                    <a:pt x="439" y="268"/>
                  </a:lnTo>
                  <a:cubicBezTo>
                    <a:pt x="446" y="273"/>
                    <a:pt x="451" y="283"/>
                    <a:pt x="450" y="293"/>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137" name="Google Shape;2137;p116"/>
          <p:cNvGrpSpPr/>
          <p:nvPr/>
        </p:nvGrpSpPr>
        <p:grpSpPr>
          <a:xfrm>
            <a:off x="6878530" y="3944675"/>
            <a:ext cx="1069408" cy="1376187"/>
            <a:chOff x="6878530" y="3944675"/>
            <a:chExt cx="1069408" cy="1376187"/>
          </a:xfrm>
        </p:grpSpPr>
        <p:sp>
          <p:nvSpPr>
            <p:cNvPr id="2138" name="Google Shape;2138;p116"/>
            <p:cNvSpPr/>
            <p:nvPr/>
          </p:nvSpPr>
          <p:spPr>
            <a:xfrm rot="2950162">
              <a:off x="6870736" y="451693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39" name="Google Shape;2139;p116"/>
            <p:cNvSpPr/>
            <p:nvPr/>
          </p:nvSpPr>
          <p:spPr>
            <a:xfrm>
              <a:off x="7380184" y="3944675"/>
              <a:ext cx="355679" cy="403672"/>
            </a:xfrm>
            <a:custGeom>
              <a:avLst/>
              <a:gdLst/>
              <a:ahLst/>
              <a:cxnLst/>
              <a:rect l="l" t="t" r="r" b="b"/>
              <a:pathLst>
                <a:path w="719" h="815" extrusionOk="0">
                  <a:moveTo>
                    <a:pt x="292" y="486"/>
                  </a:moveTo>
                  <a:lnTo>
                    <a:pt x="292" y="486"/>
                  </a:lnTo>
                  <a:cubicBezTo>
                    <a:pt x="191" y="435"/>
                    <a:pt x="94" y="378"/>
                    <a:pt x="0" y="316"/>
                  </a:cubicBezTo>
                  <a:lnTo>
                    <a:pt x="0" y="316"/>
                  </a:lnTo>
                  <a:cubicBezTo>
                    <a:pt x="100" y="305"/>
                    <a:pt x="198" y="296"/>
                    <a:pt x="298" y="288"/>
                  </a:cubicBezTo>
                  <a:lnTo>
                    <a:pt x="298" y="288"/>
                  </a:lnTo>
                  <a:cubicBezTo>
                    <a:pt x="302" y="191"/>
                    <a:pt x="310" y="95"/>
                    <a:pt x="321" y="0"/>
                  </a:cubicBezTo>
                  <a:lnTo>
                    <a:pt x="325" y="0"/>
                  </a:lnTo>
                  <a:lnTo>
                    <a:pt x="325" y="0"/>
                  </a:lnTo>
                  <a:cubicBezTo>
                    <a:pt x="376" y="90"/>
                    <a:pt x="425" y="181"/>
                    <a:pt x="475" y="270"/>
                  </a:cubicBezTo>
                  <a:lnTo>
                    <a:pt x="475" y="270"/>
                  </a:lnTo>
                  <a:cubicBezTo>
                    <a:pt x="557" y="261"/>
                    <a:pt x="637" y="254"/>
                    <a:pt x="718" y="246"/>
                  </a:cubicBezTo>
                  <a:lnTo>
                    <a:pt x="718" y="246"/>
                  </a:lnTo>
                  <a:cubicBezTo>
                    <a:pt x="669" y="312"/>
                    <a:pt x="621" y="378"/>
                    <a:pt x="574" y="444"/>
                  </a:cubicBezTo>
                  <a:lnTo>
                    <a:pt x="574" y="444"/>
                  </a:lnTo>
                  <a:cubicBezTo>
                    <a:pt x="612" y="514"/>
                    <a:pt x="650" y="583"/>
                    <a:pt x="689" y="652"/>
                  </a:cubicBezTo>
                  <a:lnTo>
                    <a:pt x="689" y="652"/>
                  </a:lnTo>
                  <a:cubicBezTo>
                    <a:pt x="617" y="628"/>
                    <a:pt x="548" y="602"/>
                    <a:pt x="480" y="573"/>
                  </a:cubicBezTo>
                  <a:lnTo>
                    <a:pt x="480" y="573"/>
                  </a:lnTo>
                  <a:cubicBezTo>
                    <a:pt x="421" y="653"/>
                    <a:pt x="362" y="734"/>
                    <a:pt x="303" y="814"/>
                  </a:cubicBezTo>
                  <a:lnTo>
                    <a:pt x="303" y="814"/>
                  </a:lnTo>
                  <a:cubicBezTo>
                    <a:pt x="296" y="705"/>
                    <a:pt x="292" y="595"/>
                    <a:pt x="292" y="486"/>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pic>
        <p:nvPicPr>
          <p:cNvPr id="2140" name="Google Shape;2140;p116"/>
          <p:cNvPicPr preferRelativeResize="0"/>
          <p:nvPr/>
        </p:nvPicPr>
        <p:blipFill>
          <a:blip r:embed="rId3">
            <a:alphaModFix/>
          </a:blip>
          <a:stretch>
            <a:fillRect/>
          </a:stretch>
        </p:blipFill>
        <p:spPr>
          <a:xfrm>
            <a:off x="6517906" y="3944675"/>
            <a:ext cx="1251425" cy="12514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44"/>
        <p:cNvGrpSpPr/>
        <p:nvPr/>
      </p:nvGrpSpPr>
      <p:grpSpPr>
        <a:xfrm>
          <a:off x="0" y="0"/>
          <a:ext cx="0" cy="0"/>
          <a:chOff x="0" y="0"/>
          <a:chExt cx="0" cy="0"/>
        </a:xfrm>
      </p:grpSpPr>
      <p:sp>
        <p:nvSpPr>
          <p:cNvPr id="2145" name="Google Shape;2145;p117"/>
          <p:cNvSpPr txBox="1">
            <a:spLocks noGrp="1"/>
          </p:cNvSpPr>
          <p:nvPr>
            <p:ph type="title"/>
          </p:nvPr>
        </p:nvSpPr>
        <p:spPr>
          <a:xfrm>
            <a:off x="3174675" y="3100300"/>
            <a:ext cx="5256000" cy="661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 Martin Luther King, Jr.</a:t>
            </a:r>
            <a:endParaRPr/>
          </a:p>
          <a:p>
            <a:pPr marL="0" lvl="0" indent="0" algn="r" rtl="0">
              <a:spcBef>
                <a:spcPts val="0"/>
              </a:spcBef>
              <a:spcAft>
                <a:spcPts val="0"/>
              </a:spcAft>
              <a:buNone/>
            </a:pPr>
            <a:r>
              <a:rPr lang="en" sz="1300" b="0" i="1"/>
              <a:t>Letter from a Birmingham Jail </a:t>
            </a:r>
            <a:br>
              <a:rPr lang="en"/>
            </a:br>
            <a:endParaRPr sz="1300" b="0" i="1"/>
          </a:p>
        </p:txBody>
      </p:sp>
      <p:sp>
        <p:nvSpPr>
          <p:cNvPr id="2146" name="Google Shape;2146;p117"/>
          <p:cNvSpPr txBox="1">
            <a:spLocks noGrp="1"/>
          </p:cNvSpPr>
          <p:nvPr>
            <p:ph type="subTitle" idx="1"/>
          </p:nvPr>
        </p:nvSpPr>
        <p:spPr>
          <a:xfrm>
            <a:off x="2426125" y="614400"/>
            <a:ext cx="6004500" cy="2375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2100"/>
              <a:t>“We should never forget that everything Adolf Hitler did in Germany was 'legal' and everything the Hungarian freedom fighters did in Hungary was 'illegal.' It was 'illegal' to aid and comfort a Jew in Hitler's Germany.”</a:t>
            </a:r>
            <a:endParaRPr sz="2100"/>
          </a:p>
        </p:txBody>
      </p:sp>
      <p:grpSp>
        <p:nvGrpSpPr>
          <p:cNvPr id="2147" name="Google Shape;2147;p117"/>
          <p:cNvGrpSpPr/>
          <p:nvPr/>
        </p:nvGrpSpPr>
        <p:grpSpPr>
          <a:xfrm>
            <a:off x="1089443" y="-182286"/>
            <a:ext cx="1109370" cy="1132047"/>
            <a:chOff x="1089443" y="-182286"/>
            <a:chExt cx="1109370" cy="1132047"/>
          </a:xfrm>
        </p:grpSpPr>
        <p:sp>
          <p:nvSpPr>
            <p:cNvPr id="2148" name="Google Shape;2148;p117"/>
            <p:cNvSpPr/>
            <p:nvPr/>
          </p:nvSpPr>
          <p:spPr>
            <a:xfrm rot="2950162">
              <a:off x="1121611" y="14583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49" name="Google Shape;2149;p117"/>
            <p:cNvSpPr/>
            <p:nvPr/>
          </p:nvSpPr>
          <p:spPr>
            <a:xfrm>
              <a:off x="1089443" y="539495"/>
              <a:ext cx="224754" cy="242203"/>
            </a:xfrm>
            <a:custGeom>
              <a:avLst/>
              <a:gdLst/>
              <a:ahLst/>
              <a:cxnLst/>
              <a:rect l="l" t="t" r="r" b="b"/>
              <a:pathLst>
                <a:path w="452" h="489" extrusionOk="0">
                  <a:moveTo>
                    <a:pt x="450" y="293"/>
                  </a:moveTo>
                  <a:lnTo>
                    <a:pt x="450" y="293"/>
                  </a:lnTo>
                  <a:cubicBezTo>
                    <a:pt x="448" y="303"/>
                    <a:pt x="440" y="310"/>
                    <a:pt x="431" y="312"/>
                  </a:cubicBezTo>
                  <a:lnTo>
                    <a:pt x="308" y="345"/>
                  </a:lnTo>
                  <a:lnTo>
                    <a:pt x="288" y="467"/>
                  </a:lnTo>
                  <a:lnTo>
                    <a:pt x="288" y="467"/>
                  </a:lnTo>
                  <a:cubicBezTo>
                    <a:pt x="286" y="478"/>
                    <a:pt x="279" y="486"/>
                    <a:pt x="268" y="488"/>
                  </a:cubicBezTo>
                  <a:lnTo>
                    <a:pt x="268" y="488"/>
                  </a:lnTo>
                  <a:cubicBezTo>
                    <a:pt x="267" y="488"/>
                    <a:pt x="264" y="488"/>
                    <a:pt x="263" y="488"/>
                  </a:cubicBezTo>
                  <a:lnTo>
                    <a:pt x="263" y="488"/>
                  </a:lnTo>
                  <a:cubicBezTo>
                    <a:pt x="255" y="488"/>
                    <a:pt x="246" y="484"/>
                    <a:pt x="243" y="476"/>
                  </a:cubicBezTo>
                  <a:lnTo>
                    <a:pt x="243" y="476"/>
                  </a:lnTo>
                  <a:cubicBezTo>
                    <a:pt x="222" y="444"/>
                    <a:pt x="203" y="410"/>
                    <a:pt x="183" y="378"/>
                  </a:cubicBezTo>
                  <a:lnTo>
                    <a:pt x="34" y="418"/>
                  </a:lnTo>
                  <a:lnTo>
                    <a:pt x="34" y="418"/>
                  </a:lnTo>
                  <a:cubicBezTo>
                    <a:pt x="24" y="420"/>
                    <a:pt x="12" y="417"/>
                    <a:pt x="7" y="407"/>
                  </a:cubicBezTo>
                  <a:lnTo>
                    <a:pt x="7" y="407"/>
                  </a:lnTo>
                  <a:cubicBezTo>
                    <a:pt x="0" y="399"/>
                    <a:pt x="0" y="388"/>
                    <a:pt x="7" y="379"/>
                  </a:cubicBezTo>
                  <a:lnTo>
                    <a:pt x="7" y="379"/>
                  </a:lnTo>
                  <a:cubicBezTo>
                    <a:pt x="41" y="332"/>
                    <a:pt x="77" y="283"/>
                    <a:pt x="115" y="235"/>
                  </a:cubicBezTo>
                  <a:lnTo>
                    <a:pt x="115" y="235"/>
                  </a:lnTo>
                  <a:cubicBezTo>
                    <a:pt x="89" y="179"/>
                    <a:pt x="67" y="119"/>
                    <a:pt x="48" y="60"/>
                  </a:cubicBezTo>
                  <a:lnTo>
                    <a:pt x="48" y="60"/>
                  </a:lnTo>
                  <a:cubicBezTo>
                    <a:pt x="45" y="50"/>
                    <a:pt x="48" y="39"/>
                    <a:pt x="57" y="33"/>
                  </a:cubicBezTo>
                  <a:lnTo>
                    <a:pt x="57" y="33"/>
                  </a:lnTo>
                  <a:cubicBezTo>
                    <a:pt x="66" y="26"/>
                    <a:pt x="78" y="26"/>
                    <a:pt x="86" y="31"/>
                  </a:cubicBezTo>
                  <a:lnTo>
                    <a:pt x="214" y="117"/>
                  </a:lnTo>
                  <a:lnTo>
                    <a:pt x="214" y="117"/>
                  </a:lnTo>
                  <a:cubicBezTo>
                    <a:pt x="246" y="81"/>
                    <a:pt x="281" y="45"/>
                    <a:pt x="318" y="10"/>
                  </a:cubicBezTo>
                  <a:lnTo>
                    <a:pt x="318" y="10"/>
                  </a:lnTo>
                  <a:cubicBezTo>
                    <a:pt x="327" y="0"/>
                    <a:pt x="343" y="0"/>
                    <a:pt x="352" y="10"/>
                  </a:cubicBezTo>
                  <a:lnTo>
                    <a:pt x="352" y="10"/>
                  </a:lnTo>
                  <a:cubicBezTo>
                    <a:pt x="358" y="17"/>
                    <a:pt x="363" y="26"/>
                    <a:pt x="362" y="35"/>
                  </a:cubicBezTo>
                  <a:lnTo>
                    <a:pt x="333" y="196"/>
                  </a:lnTo>
                  <a:lnTo>
                    <a:pt x="439" y="268"/>
                  </a:lnTo>
                  <a:lnTo>
                    <a:pt x="439" y="268"/>
                  </a:lnTo>
                  <a:cubicBezTo>
                    <a:pt x="446" y="273"/>
                    <a:pt x="451" y="283"/>
                    <a:pt x="450" y="293"/>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150" name="Google Shape;2150;p117"/>
          <p:cNvGrpSpPr/>
          <p:nvPr/>
        </p:nvGrpSpPr>
        <p:grpSpPr>
          <a:xfrm>
            <a:off x="6878530" y="3944675"/>
            <a:ext cx="1069408" cy="1376187"/>
            <a:chOff x="6878530" y="3944675"/>
            <a:chExt cx="1069408" cy="1376187"/>
          </a:xfrm>
        </p:grpSpPr>
        <p:sp>
          <p:nvSpPr>
            <p:cNvPr id="2151" name="Google Shape;2151;p117"/>
            <p:cNvSpPr/>
            <p:nvPr/>
          </p:nvSpPr>
          <p:spPr>
            <a:xfrm rot="2950162">
              <a:off x="6870736" y="451693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52" name="Google Shape;2152;p117"/>
            <p:cNvSpPr/>
            <p:nvPr/>
          </p:nvSpPr>
          <p:spPr>
            <a:xfrm>
              <a:off x="7380184" y="3944675"/>
              <a:ext cx="355679" cy="403672"/>
            </a:xfrm>
            <a:custGeom>
              <a:avLst/>
              <a:gdLst/>
              <a:ahLst/>
              <a:cxnLst/>
              <a:rect l="l" t="t" r="r" b="b"/>
              <a:pathLst>
                <a:path w="719" h="815" extrusionOk="0">
                  <a:moveTo>
                    <a:pt x="292" y="486"/>
                  </a:moveTo>
                  <a:lnTo>
                    <a:pt x="292" y="486"/>
                  </a:lnTo>
                  <a:cubicBezTo>
                    <a:pt x="191" y="435"/>
                    <a:pt x="94" y="378"/>
                    <a:pt x="0" y="316"/>
                  </a:cubicBezTo>
                  <a:lnTo>
                    <a:pt x="0" y="316"/>
                  </a:lnTo>
                  <a:cubicBezTo>
                    <a:pt x="100" y="305"/>
                    <a:pt x="198" y="296"/>
                    <a:pt x="298" y="288"/>
                  </a:cubicBezTo>
                  <a:lnTo>
                    <a:pt x="298" y="288"/>
                  </a:lnTo>
                  <a:cubicBezTo>
                    <a:pt x="302" y="191"/>
                    <a:pt x="310" y="95"/>
                    <a:pt x="321" y="0"/>
                  </a:cubicBezTo>
                  <a:lnTo>
                    <a:pt x="325" y="0"/>
                  </a:lnTo>
                  <a:lnTo>
                    <a:pt x="325" y="0"/>
                  </a:lnTo>
                  <a:cubicBezTo>
                    <a:pt x="376" y="90"/>
                    <a:pt x="425" y="181"/>
                    <a:pt x="475" y="270"/>
                  </a:cubicBezTo>
                  <a:lnTo>
                    <a:pt x="475" y="270"/>
                  </a:lnTo>
                  <a:cubicBezTo>
                    <a:pt x="557" y="261"/>
                    <a:pt x="637" y="254"/>
                    <a:pt x="718" y="246"/>
                  </a:cubicBezTo>
                  <a:lnTo>
                    <a:pt x="718" y="246"/>
                  </a:lnTo>
                  <a:cubicBezTo>
                    <a:pt x="669" y="312"/>
                    <a:pt x="621" y="378"/>
                    <a:pt x="574" y="444"/>
                  </a:cubicBezTo>
                  <a:lnTo>
                    <a:pt x="574" y="444"/>
                  </a:lnTo>
                  <a:cubicBezTo>
                    <a:pt x="612" y="514"/>
                    <a:pt x="650" y="583"/>
                    <a:pt x="689" y="652"/>
                  </a:cubicBezTo>
                  <a:lnTo>
                    <a:pt x="689" y="652"/>
                  </a:lnTo>
                  <a:cubicBezTo>
                    <a:pt x="617" y="628"/>
                    <a:pt x="548" y="602"/>
                    <a:pt x="480" y="573"/>
                  </a:cubicBezTo>
                  <a:lnTo>
                    <a:pt x="480" y="573"/>
                  </a:lnTo>
                  <a:cubicBezTo>
                    <a:pt x="421" y="653"/>
                    <a:pt x="362" y="734"/>
                    <a:pt x="303" y="814"/>
                  </a:cubicBezTo>
                  <a:lnTo>
                    <a:pt x="303" y="814"/>
                  </a:lnTo>
                  <a:cubicBezTo>
                    <a:pt x="296" y="705"/>
                    <a:pt x="292" y="595"/>
                    <a:pt x="292" y="486"/>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153" name="Google Shape;2153;p117"/>
          <p:cNvSpPr/>
          <p:nvPr/>
        </p:nvSpPr>
        <p:spPr>
          <a:xfrm rot="10800000" flipH="1">
            <a:off x="5521832" y="4334999"/>
            <a:ext cx="2513100" cy="894600"/>
          </a:xfrm>
          <a:prstGeom prst="rect">
            <a:avLst/>
          </a:prstGeom>
          <a:solidFill>
            <a:srgbClr val="FFF8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pic>
        <p:nvPicPr>
          <p:cNvPr id="2154" name="Google Shape;2154;p117"/>
          <p:cNvPicPr preferRelativeResize="0"/>
          <p:nvPr/>
        </p:nvPicPr>
        <p:blipFill>
          <a:blip r:embed="rId3">
            <a:alphaModFix/>
          </a:blip>
          <a:stretch>
            <a:fillRect/>
          </a:stretch>
        </p:blipFill>
        <p:spPr>
          <a:xfrm>
            <a:off x="6878525" y="3882262"/>
            <a:ext cx="840825" cy="126123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58"/>
        <p:cNvGrpSpPr/>
        <p:nvPr/>
      </p:nvGrpSpPr>
      <p:grpSpPr>
        <a:xfrm>
          <a:off x="0" y="0"/>
          <a:ext cx="0" cy="0"/>
          <a:chOff x="0" y="0"/>
          <a:chExt cx="0" cy="0"/>
        </a:xfrm>
      </p:grpSpPr>
      <p:sp>
        <p:nvSpPr>
          <p:cNvPr id="2159" name="Google Shape;2159;p118"/>
          <p:cNvSpPr txBox="1">
            <a:spLocks noGrp="1"/>
          </p:cNvSpPr>
          <p:nvPr>
            <p:ph type="title"/>
          </p:nvPr>
        </p:nvSpPr>
        <p:spPr>
          <a:xfrm>
            <a:off x="4331275" y="3100300"/>
            <a:ext cx="4099500" cy="661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 Gene Sharp</a:t>
            </a:r>
            <a:br>
              <a:rPr lang="en"/>
            </a:br>
            <a:r>
              <a:rPr lang="en" sz="1300" b="0" i="1"/>
              <a:t>Author of From Dictatorship to Democracy</a:t>
            </a:r>
            <a:endParaRPr sz="1300" b="0" i="1"/>
          </a:p>
        </p:txBody>
      </p:sp>
      <p:sp>
        <p:nvSpPr>
          <p:cNvPr id="2160" name="Google Shape;2160;p118"/>
          <p:cNvSpPr txBox="1">
            <a:spLocks noGrp="1"/>
          </p:cNvSpPr>
          <p:nvPr>
            <p:ph type="subTitle" idx="1"/>
          </p:nvPr>
        </p:nvSpPr>
        <p:spPr>
          <a:xfrm>
            <a:off x="2426125" y="614400"/>
            <a:ext cx="6004500" cy="2375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2100"/>
              <a:t>“By themselves, rulers cannot collect taxes, enforce repressive laws and regulations, keep trains running on time, prepare national budgets, direct traffic, manage ports, print money, repair roads, train the police and army, issue postage stamps or even milk a cow.”</a:t>
            </a:r>
            <a:endParaRPr sz="2100"/>
          </a:p>
        </p:txBody>
      </p:sp>
      <p:grpSp>
        <p:nvGrpSpPr>
          <p:cNvPr id="2161" name="Google Shape;2161;p118"/>
          <p:cNvGrpSpPr/>
          <p:nvPr/>
        </p:nvGrpSpPr>
        <p:grpSpPr>
          <a:xfrm>
            <a:off x="1089443" y="-182286"/>
            <a:ext cx="1109370" cy="1132047"/>
            <a:chOff x="1089443" y="-182286"/>
            <a:chExt cx="1109370" cy="1132047"/>
          </a:xfrm>
        </p:grpSpPr>
        <p:sp>
          <p:nvSpPr>
            <p:cNvPr id="2162" name="Google Shape;2162;p118"/>
            <p:cNvSpPr/>
            <p:nvPr/>
          </p:nvSpPr>
          <p:spPr>
            <a:xfrm rot="2950162">
              <a:off x="1121611" y="14583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63" name="Google Shape;2163;p118"/>
            <p:cNvSpPr/>
            <p:nvPr/>
          </p:nvSpPr>
          <p:spPr>
            <a:xfrm>
              <a:off x="1089443" y="539495"/>
              <a:ext cx="224754" cy="242203"/>
            </a:xfrm>
            <a:custGeom>
              <a:avLst/>
              <a:gdLst/>
              <a:ahLst/>
              <a:cxnLst/>
              <a:rect l="l" t="t" r="r" b="b"/>
              <a:pathLst>
                <a:path w="452" h="489" extrusionOk="0">
                  <a:moveTo>
                    <a:pt x="450" y="293"/>
                  </a:moveTo>
                  <a:lnTo>
                    <a:pt x="450" y="293"/>
                  </a:lnTo>
                  <a:cubicBezTo>
                    <a:pt x="448" y="303"/>
                    <a:pt x="440" y="310"/>
                    <a:pt x="431" y="312"/>
                  </a:cubicBezTo>
                  <a:lnTo>
                    <a:pt x="308" y="345"/>
                  </a:lnTo>
                  <a:lnTo>
                    <a:pt x="288" y="467"/>
                  </a:lnTo>
                  <a:lnTo>
                    <a:pt x="288" y="467"/>
                  </a:lnTo>
                  <a:cubicBezTo>
                    <a:pt x="286" y="478"/>
                    <a:pt x="279" y="486"/>
                    <a:pt x="268" y="488"/>
                  </a:cubicBezTo>
                  <a:lnTo>
                    <a:pt x="268" y="488"/>
                  </a:lnTo>
                  <a:cubicBezTo>
                    <a:pt x="267" y="488"/>
                    <a:pt x="264" y="488"/>
                    <a:pt x="263" y="488"/>
                  </a:cubicBezTo>
                  <a:lnTo>
                    <a:pt x="263" y="488"/>
                  </a:lnTo>
                  <a:cubicBezTo>
                    <a:pt x="255" y="488"/>
                    <a:pt x="246" y="484"/>
                    <a:pt x="243" y="476"/>
                  </a:cubicBezTo>
                  <a:lnTo>
                    <a:pt x="243" y="476"/>
                  </a:lnTo>
                  <a:cubicBezTo>
                    <a:pt x="222" y="444"/>
                    <a:pt x="203" y="410"/>
                    <a:pt x="183" y="378"/>
                  </a:cubicBezTo>
                  <a:lnTo>
                    <a:pt x="34" y="418"/>
                  </a:lnTo>
                  <a:lnTo>
                    <a:pt x="34" y="418"/>
                  </a:lnTo>
                  <a:cubicBezTo>
                    <a:pt x="24" y="420"/>
                    <a:pt x="12" y="417"/>
                    <a:pt x="7" y="407"/>
                  </a:cubicBezTo>
                  <a:lnTo>
                    <a:pt x="7" y="407"/>
                  </a:lnTo>
                  <a:cubicBezTo>
                    <a:pt x="0" y="399"/>
                    <a:pt x="0" y="388"/>
                    <a:pt x="7" y="379"/>
                  </a:cubicBezTo>
                  <a:lnTo>
                    <a:pt x="7" y="379"/>
                  </a:lnTo>
                  <a:cubicBezTo>
                    <a:pt x="41" y="332"/>
                    <a:pt x="77" y="283"/>
                    <a:pt x="115" y="235"/>
                  </a:cubicBezTo>
                  <a:lnTo>
                    <a:pt x="115" y="235"/>
                  </a:lnTo>
                  <a:cubicBezTo>
                    <a:pt x="89" y="179"/>
                    <a:pt x="67" y="119"/>
                    <a:pt x="48" y="60"/>
                  </a:cubicBezTo>
                  <a:lnTo>
                    <a:pt x="48" y="60"/>
                  </a:lnTo>
                  <a:cubicBezTo>
                    <a:pt x="45" y="50"/>
                    <a:pt x="48" y="39"/>
                    <a:pt x="57" y="33"/>
                  </a:cubicBezTo>
                  <a:lnTo>
                    <a:pt x="57" y="33"/>
                  </a:lnTo>
                  <a:cubicBezTo>
                    <a:pt x="66" y="26"/>
                    <a:pt x="78" y="26"/>
                    <a:pt x="86" y="31"/>
                  </a:cubicBezTo>
                  <a:lnTo>
                    <a:pt x="214" y="117"/>
                  </a:lnTo>
                  <a:lnTo>
                    <a:pt x="214" y="117"/>
                  </a:lnTo>
                  <a:cubicBezTo>
                    <a:pt x="246" y="81"/>
                    <a:pt x="281" y="45"/>
                    <a:pt x="318" y="10"/>
                  </a:cubicBezTo>
                  <a:lnTo>
                    <a:pt x="318" y="10"/>
                  </a:lnTo>
                  <a:cubicBezTo>
                    <a:pt x="327" y="0"/>
                    <a:pt x="343" y="0"/>
                    <a:pt x="352" y="10"/>
                  </a:cubicBezTo>
                  <a:lnTo>
                    <a:pt x="352" y="10"/>
                  </a:lnTo>
                  <a:cubicBezTo>
                    <a:pt x="358" y="17"/>
                    <a:pt x="363" y="26"/>
                    <a:pt x="362" y="35"/>
                  </a:cubicBezTo>
                  <a:lnTo>
                    <a:pt x="333" y="196"/>
                  </a:lnTo>
                  <a:lnTo>
                    <a:pt x="439" y="268"/>
                  </a:lnTo>
                  <a:lnTo>
                    <a:pt x="439" y="268"/>
                  </a:lnTo>
                  <a:cubicBezTo>
                    <a:pt x="446" y="273"/>
                    <a:pt x="451" y="283"/>
                    <a:pt x="450" y="293"/>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164" name="Google Shape;2164;p118"/>
          <p:cNvGrpSpPr/>
          <p:nvPr/>
        </p:nvGrpSpPr>
        <p:grpSpPr>
          <a:xfrm>
            <a:off x="6878530" y="3944675"/>
            <a:ext cx="1069408" cy="1376187"/>
            <a:chOff x="6878530" y="3944675"/>
            <a:chExt cx="1069408" cy="1376187"/>
          </a:xfrm>
        </p:grpSpPr>
        <p:sp>
          <p:nvSpPr>
            <p:cNvPr id="2165" name="Google Shape;2165;p118"/>
            <p:cNvSpPr/>
            <p:nvPr/>
          </p:nvSpPr>
          <p:spPr>
            <a:xfrm rot="2950162">
              <a:off x="6870736" y="451693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66" name="Google Shape;2166;p118"/>
            <p:cNvSpPr/>
            <p:nvPr/>
          </p:nvSpPr>
          <p:spPr>
            <a:xfrm>
              <a:off x="7380184" y="3944675"/>
              <a:ext cx="355679" cy="403672"/>
            </a:xfrm>
            <a:custGeom>
              <a:avLst/>
              <a:gdLst/>
              <a:ahLst/>
              <a:cxnLst/>
              <a:rect l="l" t="t" r="r" b="b"/>
              <a:pathLst>
                <a:path w="719" h="815" extrusionOk="0">
                  <a:moveTo>
                    <a:pt x="292" y="486"/>
                  </a:moveTo>
                  <a:lnTo>
                    <a:pt x="292" y="486"/>
                  </a:lnTo>
                  <a:cubicBezTo>
                    <a:pt x="191" y="435"/>
                    <a:pt x="94" y="378"/>
                    <a:pt x="0" y="316"/>
                  </a:cubicBezTo>
                  <a:lnTo>
                    <a:pt x="0" y="316"/>
                  </a:lnTo>
                  <a:cubicBezTo>
                    <a:pt x="100" y="305"/>
                    <a:pt x="198" y="296"/>
                    <a:pt x="298" y="288"/>
                  </a:cubicBezTo>
                  <a:lnTo>
                    <a:pt x="298" y="288"/>
                  </a:lnTo>
                  <a:cubicBezTo>
                    <a:pt x="302" y="191"/>
                    <a:pt x="310" y="95"/>
                    <a:pt x="321" y="0"/>
                  </a:cubicBezTo>
                  <a:lnTo>
                    <a:pt x="325" y="0"/>
                  </a:lnTo>
                  <a:lnTo>
                    <a:pt x="325" y="0"/>
                  </a:lnTo>
                  <a:cubicBezTo>
                    <a:pt x="376" y="90"/>
                    <a:pt x="425" y="181"/>
                    <a:pt x="475" y="270"/>
                  </a:cubicBezTo>
                  <a:lnTo>
                    <a:pt x="475" y="270"/>
                  </a:lnTo>
                  <a:cubicBezTo>
                    <a:pt x="557" y="261"/>
                    <a:pt x="637" y="254"/>
                    <a:pt x="718" y="246"/>
                  </a:cubicBezTo>
                  <a:lnTo>
                    <a:pt x="718" y="246"/>
                  </a:lnTo>
                  <a:cubicBezTo>
                    <a:pt x="669" y="312"/>
                    <a:pt x="621" y="378"/>
                    <a:pt x="574" y="444"/>
                  </a:cubicBezTo>
                  <a:lnTo>
                    <a:pt x="574" y="444"/>
                  </a:lnTo>
                  <a:cubicBezTo>
                    <a:pt x="612" y="514"/>
                    <a:pt x="650" y="583"/>
                    <a:pt x="689" y="652"/>
                  </a:cubicBezTo>
                  <a:lnTo>
                    <a:pt x="689" y="652"/>
                  </a:lnTo>
                  <a:cubicBezTo>
                    <a:pt x="617" y="628"/>
                    <a:pt x="548" y="602"/>
                    <a:pt x="480" y="573"/>
                  </a:cubicBezTo>
                  <a:lnTo>
                    <a:pt x="480" y="573"/>
                  </a:lnTo>
                  <a:cubicBezTo>
                    <a:pt x="421" y="653"/>
                    <a:pt x="362" y="734"/>
                    <a:pt x="303" y="814"/>
                  </a:cubicBezTo>
                  <a:lnTo>
                    <a:pt x="303" y="814"/>
                  </a:lnTo>
                  <a:cubicBezTo>
                    <a:pt x="296" y="705"/>
                    <a:pt x="292" y="595"/>
                    <a:pt x="292" y="486"/>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pic>
        <p:nvPicPr>
          <p:cNvPr id="2167" name="Google Shape;2167;p118"/>
          <p:cNvPicPr preferRelativeResize="0"/>
          <p:nvPr/>
        </p:nvPicPr>
        <p:blipFill>
          <a:blip r:embed="rId3">
            <a:alphaModFix/>
          </a:blip>
          <a:stretch>
            <a:fillRect/>
          </a:stretch>
        </p:blipFill>
        <p:spPr>
          <a:xfrm>
            <a:off x="6190475" y="3944675"/>
            <a:ext cx="1915063" cy="1198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71"/>
        <p:cNvGrpSpPr/>
        <p:nvPr/>
      </p:nvGrpSpPr>
      <p:grpSpPr>
        <a:xfrm>
          <a:off x="0" y="0"/>
          <a:ext cx="0" cy="0"/>
          <a:chOff x="0" y="0"/>
          <a:chExt cx="0" cy="0"/>
        </a:xfrm>
      </p:grpSpPr>
      <p:pic>
        <p:nvPicPr>
          <p:cNvPr id="2172" name="Google Shape;2172;p119"/>
          <p:cNvPicPr preferRelativeResize="0"/>
          <p:nvPr/>
        </p:nvPicPr>
        <p:blipFill>
          <a:blip r:embed="rId3">
            <a:alphaModFix/>
          </a:blip>
          <a:stretch>
            <a:fillRect/>
          </a:stretch>
        </p:blipFill>
        <p:spPr>
          <a:xfrm rot="-695215">
            <a:off x="1247325" y="1345600"/>
            <a:ext cx="5980248" cy="1794074"/>
          </a:xfrm>
          <a:prstGeom prst="rect">
            <a:avLst/>
          </a:prstGeom>
          <a:noFill/>
          <a:ln>
            <a:noFill/>
          </a:ln>
        </p:spPr>
      </p:pic>
      <p:pic>
        <p:nvPicPr>
          <p:cNvPr id="2173" name="Google Shape;2173;p119"/>
          <p:cNvPicPr preferRelativeResize="0"/>
          <p:nvPr/>
        </p:nvPicPr>
        <p:blipFill>
          <a:blip r:embed="rId4">
            <a:alphaModFix/>
          </a:blip>
          <a:stretch>
            <a:fillRect/>
          </a:stretch>
        </p:blipFill>
        <p:spPr>
          <a:xfrm>
            <a:off x="575341" y="147365"/>
            <a:ext cx="1771901" cy="1647810"/>
          </a:xfrm>
          <a:prstGeom prst="rect">
            <a:avLst/>
          </a:prstGeom>
          <a:noFill/>
          <a:ln>
            <a:noFill/>
          </a:ln>
        </p:spPr>
      </p:pic>
      <p:pic>
        <p:nvPicPr>
          <p:cNvPr id="2174" name="Google Shape;2174;p119"/>
          <p:cNvPicPr preferRelativeResize="0"/>
          <p:nvPr/>
        </p:nvPicPr>
        <p:blipFill>
          <a:blip r:embed="rId5">
            <a:alphaModFix/>
          </a:blip>
          <a:stretch>
            <a:fillRect/>
          </a:stretch>
        </p:blipFill>
        <p:spPr>
          <a:xfrm rot="916706">
            <a:off x="1323150" y="3703714"/>
            <a:ext cx="902100" cy="314276"/>
          </a:xfrm>
          <a:prstGeom prst="rect">
            <a:avLst/>
          </a:prstGeom>
          <a:noFill/>
          <a:ln>
            <a:noFill/>
          </a:ln>
        </p:spPr>
      </p:pic>
      <p:pic>
        <p:nvPicPr>
          <p:cNvPr id="2175" name="Google Shape;2175;p119"/>
          <p:cNvPicPr preferRelativeResize="0"/>
          <p:nvPr/>
        </p:nvPicPr>
        <p:blipFill>
          <a:blip r:embed="rId5">
            <a:alphaModFix/>
          </a:blip>
          <a:stretch>
            <a:fillRect/>
          </a:stretch>
        </p:blipFill>
        <p:spPr>
          <a:xfrm rot="594401">
            <a:off x="6424400" y="637213"/>
            <a:ext cx="902098" cy="314277"/>
          </a:xfrm>
          <a:prstGeom prst="rect">
            <a:avLst/>
          </a:prstGeom>
          <a:noFill/>
          <a:ln>
            <a:noFill/>
          </a:ln>
        </p:spPr>
      </p:pic>
      <p:pic>
        <p:nvPicPr>
          <p:cNvPr id="2176" name="Google Shape;2176;p119" title="red star.png"/>
          <p:cNvPicPr preferRelativeResize="0"/>
          <p:nvPr/>
        </p:nvPicPr>
        <p:blipFill>
          <a:blip r:embed="rId6">
            <a:alphaModFix/>
          </a:blip>
          <a:stretch>
            <a:fillRect/>
          </a:stretch>
        </p:blipFill>
        <p:spPr>
          <a:xfrm>
            <a:off x="233671" y="1664946"/>
            <a:ext cx="955200" cy="958399"/>
          </a:xfrm>
          <a:prstGeom prst="rect">
            <a:avLst/>
          </a:prstGeom>
          <a:noFill/>
          <a:ln>
            <a:noFill/>
          </a:ln>
        </p:spPr>
      </p:pic>
      <p:pic>
        <p:nvPicPr>
          <p:cNvPr id="2177" name="Google Shape;2177;p119" title="light blue arrow.png"/>
          <p:cNvPicPr preferRelativeResize="0"/>
          <p:nvPr/>
        </p:nvPicPr>
        <p:blipFill>
          <a:blip r:embed="rId7">
            <a:alphaModFix/>
          </a:blip>
          <a:stretch>
            <a:fillRect/>
          </a:stretch>
        </p:blipFill>
        <p:spPr>
          <a:xfrm rot="-9309207">
            <a:off x="6411566" y="2880451"/>
            <a:ext cx="1078249" cy="381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81"/>
        <p:cNvGrpSpPr/>
        <p:nvPr/>
      </p:nvGrpSpPr>
      <p:grpSpPr>
        <a:xfrm>
          <a:off x="0" y="0"/>
          <a:ext cx="0" cy="0"/>
          <a:chOff x="0" y="0"/>
          <a:chExt cx="0" cy="0"/>
        </a:xfrm>
      </p:grpSpPr>
      <p:pic>
        <p:nvPicPr>
          <p:cNvPr id="2182" name="Google Shape;2182;p120"/>
          <p:cNvPicPr preferRelativeResize="0"/>
          <p:nvPr/>
        </p:nvPicPr>
        <p:blipFill>
          <a:blip r:embed="rId3">
            <a:alphaModFix/>
          </a:blip>
          <a:stretch>
            <a:fillRect/>
          </a:stretch>
        </p:blipFill>
        <p:spPr>
          <a:xfrm rot="392464">
            <a:off x="5250482" y="2011515"/>
            <a:ext cx="3739636" cy="2776321"/>
          </a:xfrm>
          <a:prstGeom prst="rect">
            <a:avLst/>
          </a:prstGeom>
          <a:noFill/>
          <a:ln>
            <a:noFill/>
          </a:ln>
        </p:spPr>
      </p:pic>
      <p:pic>
        <p:nvPicPr>
          <p:cNvPr id="2183" name="Google Shape;2183;p120"/>
          <p:cNvPicPr preferRelativeResize="0"/>
          <p:nvPr/>
        </p:nvPicPr>
        <p:blipFill>
          <a:blip r:embed="rId4">
            <a:alphaModFix/>
          </a:blip>
          <a:stretch>
            <a:fillRect/>
          </a:stretch>
        </p:blipFill>
        <p:spPr>
          <a:xfrm rot="-420851">
            <a:off x="240250" y="654188"/>
            <a:ext cx="7003350" cy="1571575"/>
          </a:xfrm>
          <a:prstGeom prst="rect">
            <a:avLst/>
          </a:prstGeom>
          <a:noFill/>
          <a:ln>
            <a:noFill/>
          </a:ln>
        </p:spPr>
      </p:pic>
      <p:sp>
        <p:nvSpPr>
          <p:cNvPr id="2184" name="Google Shape;2184;p120"/>
          <p:cNvSpPr/>
          <p:nvPr/>
        </p:nvSpPr>
        <p:spPr>
          <a:xfrm rot="900197">
            <a:off x="6903508" y="59581"/>
            <a:ext cx="204631" cy="819063"/>
          </a:xfrm>
          <a:custGeom>
            <a:avLst/>
            <a:gdLst/>
            <a:ahLst/>
            <a:cxnLst/>
            <a:rect l="l" t="t" r="r" b="b"/>
            <a:pathLst>
              <a:path w="2151" h="8610" extrusionOk="0">
                <a:moveTo>
                  <a:pt x="1080" y="0"/>
                </a:moveTo>
                <a:cubicBezTo>
                  <a:pt x="549" y="0"/>
                  <a:pt x="12" y="365"/>
                  <a:pt x="8" y="1063"/>
                </a:cubicBezTo>
                <a:lnTo>
                  <a:pt x="8" y="1071"/>
                </a:lnTo>
                <a:lnTo>
                  <a:pt x="8" y="5724"/>
                </a:lnTo>
                <a:cubicBezTo>
                  <a:pt x="0" y="5802"/>
                  <a:pt x="62" y="5871"/>
                  <a:pt x="140" y="5871"/>
                </a:cubicBezTo>
                <a:cubicBezTo>
                  <a:pt x="221" y="5871"/>
                  <a:pt x="282" y="5802"/>
                  <a:pt x="274" y="5724"/>
                </a:cubicBezTo>
                <a:lnTo>
                  <a:pt x="274" y="1076"/>
                </a:lnTo>
                <a:cubicBezTo>
                  <a:pt x="274" y="1075"/>
                  <a:pt x="274" y="1072"/>
                  <a:pt x="274" y="1071"/>
                </a:cubicBezTo>
                <a:cubicBezTo>
                  <a:pt x="274" y="517"/>
                  <a:pt x="690" y="264"/>
                  <a:pt x="1080" y="264"/>
                </a:cubicBezTo>
                <a:cubicBezTo>
                  <a:pt x="1469" y="264"/>
                  <a:pt x="1885" y="517"/>
                  <a:pt x="1885" y="1071"/>
                </a:cubicBezTo>
                <a:lnTo>
                  <a:pt x="1885" y="1076"/>
                </a:lnTo>
                <a:lnTo>
                  <a:pt x="1885" y="7726"/>
                </a:lnTo>
                <a:cubicBezTo>
                  <a:pt x="1886" y="7961"/>
                  <a:pt x="1786" y="8149"/>
                  <a:pt x="1605" y="8255"/>
                </a:cubicBezTo>
                <a:cubicBezTo>
                  <a:pt x="1501" y="8314"/>
                  <a:pt x="1385" y="8343"/>
                  <a:pt x="1270" y="8343"/>
                </a:cubicBezTo>
                <a:cubicBezTo>
                  <a:pt x="1155" y="8343"/>
                  <a:pt x="1041" y="8314"/>
                  <a:pt x="937" y="8257"/>
                </a:cubicBezTo>
                <a:cubicBezTo>
                  <a:pt x="775" y="8165"/>
                  <a:pt x="676" y="8005"/>
                  <a:pt x="656" y="7805"/>
                </a:cubicBezTo>
                <a:cubicBezTo>
                  <a:pt x="657" y="7798"/>
                  <a:pt x="657" y="7791"/>
                  <a:pt x="657" y="7785"/>
                </a:cubicBezTo>
                <a:lnTo>
                  <a:pt x="657" y="2724"/>
                </a:lnTo>
                <a:cubicBezTo>
                  <a:pt x="650" y="2700"/>
                  <a:pt x="650" y="2676"/>
                  <a:pt x="657" y="2652"/>
                </a:cubicBezTo>
                <a:cubicBezTo>
                  <a:pt x="657" y="2355"/>
                  <a:pt x="875" y="2223"/>
                  <a:pt x="1088" y="2223"/>
                </a:cubicBezTo>
                <a:cubicBezTo>
                  <a:pt x="1092" y="2222"/>
                  <a:pt x="1095" y="2222"/>
                  <a:pt x="1099" y="2222"/>
                </a:cubicBezTo>
                <a:cubicBezTo>
                  <a:pt x="1204" y="2222"/>
                  <a:pt x="1306" y="2261"/>
                  <a:pt x="1387" y="2329"/>
                </a:cubicBezTo>
                <a:cubicBezTo>
                  <a:pt x="1473" y="2405"/>
                  <a:pt x="1519" y="2518"/>
                  <a:pt x="1519" y="2652"/>
                </a:cubicBezTo>
                <a:lnTo>
                  <a:pt x="1519" y="2658"/>
                </a:lnTo>
                <a:lnTo>
                  <a:pt x="1519" y="5724"/>
                </a:lnTo>
                <a:cubicBezTo>
                  <a:pt x="1525" y="5792"/>
                  <a:pt x="1582" y="5844"/>
                  <a:pt x="1651" y="5844"/>
                </a:cubicBezTo>
                <a:cubicBezTo>
                  <a:pt x="1721" y="5844"/>
                  <a:pt x="1778" y="5792"/>
                  <a:pt x="1785" y="5724"/>
                </a:cubicBezTo>
                <a:lnTo>
                  <a:pt x="1785" y="2654"/>
                </a:lnTo>
                <a:lnTo>
                  <a:pt x="1785" y="2644"/>
                </a:lnTo>
                <a:cubicBezTo>
                  <a:pt x="1780" y="2193"/>
                  <a:pt x="1433" y="1957"/>
                  <a:pt x="1088" y="1957"/>
                </a:cubicBezTo>
                <a:cubicBezTo>
                  <a:pt x="744" y="1957"/>
                  <a:pt x="391" y="2196"/>
                  <a:pt x="391" y="2654"/>
                </a:cubicBezTo>
                <a:cubicBezTo>
                  <a:pt x="398" y="2676"/>
                  <a:pt x="398" y="2700"/>
                  <a:pt x="391" y="2724"/>
                </a:cubicBezTo>
                <a:lnTo>
                  <a:pt x="391" y="7686"/>
                </a:lnTo>
                <a:cubicBezTo>
                  <a:pt x="387" y="7699"/>
                  <a:pt x="386" y="7713"/>
                  <a:pt x="386" y="7726"/>
                </a:cubicBezTo>
                <a:cubicBezTo>
                  <a:pt x="387" y="8064"/>
                  <a:pt x="536" y="8333"/>
                  <a:pt x="807" y="8488"/>
                </a:cubicBezTo>
                <a:cubicBezTo>
                  <a:pt x="950" y="8569"/>
                  <a:pt x="1110" y="8609"/>
                  <a:pt x="1269" y="8609"/>
                </a:cubicBezTo>
                <a:cubicBezTo>
                  <a:pt x="1431" y="8609"/>
                  <a:pt x="1593" y="8568"/>
                  <a:pt x="1738" y="8484"/>
                </a:cubicBezTo>
                <a:cubicBezTo>
                  <a:pt x="1984" y="8343"/>
                  <a:pt x="2127" y="8104"/>
                  <a:pt x="2148" y="7807"/>
                </a:cubicBezTo>
                <a:cubicBezTo>
                  <a:pt x="2151" y="7798"/>
                  <a:pt x="2151" y="7789"/>
                  <a:pt x="2151" y="7779"/>
                </a:cubicBezTo>
                <a:lnTo>
                  <a:pt x="2151" y="1072"/>
                </a:lnTo>
                <a:cubicBezTo>
                  <a:pt x="2151" y="1068"/>
                  <a:pt x="2151" y="1065"/>
                  <a:pt x="2151" y="1063"/>
                </a:cubicBezTo>
                <a:cubicBezTo>
                  <a:pt x="2147" y="365"/>
                  <a:pt x="1610" y="0"/>
                  <a:pt x="1080" y="0"/>
                </a:cubicBezTo>
                <a:close/>
              </a:path>
            </a:pathLst>
          </a:custGeom>
          <a:solidFill>
            <a:srgbClr val="B7B7B7"/>
          </a:solidFill>
          <a:ln>
            <a:noFill/>
          </a:ln>
          <a:effectLst>
            <a:outerShdw blurRad="57150" dist="19050" dir="5400000" algn="bl" rotWithShape="0">
              <a:srgbClr val="3F3E3B">
                <a:alpha val="2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85" name="Google Shape;2185;p120" title="yellow star.png"/>
          <p:cNvPicPr preferRelativeResize="0"/>
          <p:nvPr/>
        </p:nvPicPr>
        <p:blipFill>
          <a:blip r:embed="rId5">
            <a:alphaModFix/>
          </a:blip>
          <a:stretch>
            <a:fillRect/>
          </a:stretch>
        </p:blipFill>
        <p:spPr>
          <a:xfrm>
            <a:off x="4681200" y="2127750"/>
            <a:ext cx="546100" cy="519750"/>
          </a:xfrm>
          <a:prstGeom prst="rect">
            <a:avLst/>
          </a:prstGeom>
          <a:noFill/>
          <a:ln>
            <a:noFill/>
          </a:ln>
        </p:spPr>
      </p:pic>
      <p:pic>
        <p:nvPicPr>
          <p:cNvPr id="2186" name="Google Shape;2186;p120" title="light blue arrow.png"/>
          <p:cNvPicPr preferRelativeResize="0"/>
          <p:nvPr/>
        </p:nvPicPr>
        <p:blipFill>
          <a:blip r:embed="rId6">
            <a:alphaModFix/>
          </a:blip>
          <a:stretch>
            <a:fillRect/>
          </a:stretch>
        </p:blipFill>
        <p:spPr>
          <a:xfrm rot="-2209128">
            <a:off x="6841" y="4106526"/>
            <a:ext cx="1078249" cy="381700"/>
          </a:xfrm>
          <a:prstGeom prst="rect">
            <a:avLst/>
          </a:prstGeom>
          <a:noFill/>
          <a:ln>
            <a:noFill/>
          </a:ln>
        </p:spPr>
      </p:pic>
      <p:pic>
        <p:nvPicPr>
          <p:cNvPr id="2187" name="Google Shape;2187;p120"/>
          <p:cNvPicPr preferRelativeResize="0"/>
          <p:nvPr/>
        </p:nvPicPr>
        <p:blipFill>
          <a:blip r:embed="rId7">
            <a:alphaModFix/>
          </a:blip>
          <a:stretch>
            <a:fillRect/>
          </a:stretch>
        </p:blipFill>
        <p:spPr>
          <a:xfrm>
            <a:off x="1049525" y="2647500"/>
            <a:ext cx="3745577" cy="12729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91"/>
        <p:cNvGrpSpPr/>
        <p:nvPr/>
      </p:nvGrpSpPr>
      <p:grpSpPr>
        <a:xfrm>
          <a:off x="0" y="0"/>
          <a:ext cx="0" cy="0"/>
          <a:chOff x="0" y="0"/>
          <a:chExt cx="0" cy="0"/>
        </a:xfrm>
      </p:grpSpPr>
      <p:pic>
        <p:nvPicPr>
          <p:cNvPr id="2192" name="Google Shape;2192;p121"/>
          <p:cNvPicPr preferRelativeResize="0"/>
          <p:nvPr/>
        </p:nvPicPr>
        <p:blipFill>
          <a:blip r:embed="rId3">
            <a:alphaModFix/>
          </a:blip>
          <a:stretch>
            <a:fillRect/>
          </a:stretch>
        </p:blipFill>
        <p:spPr>
          <a:xfrm>
            <a:off x="4096691" y="1831290"/>
            <a:ext cx="1771901" cy="1647810"/>
          </a:xfrm>
          <a:prstGeom prst="rect">
            <a:avLst/>
          </a:prstGeom>
          <a:noFill/>
          <a:ln>
            <a:noFill/>
          </a:ln>
        </p:spPr>
      </p:pic>
      <p:pic>
        <p:nvPicPr>
          <p:cNvPr id="2193" name="Google Shape;2193;p121" title="red star.png"/>
          <p:cNvPicPr preferRelativeResize="0"/>
          <p:nvPr/>
        </p:nvPicPr>
        <p:blipFill>
          <a:blip r:embed="rId4">
            <a:alphaModFix/>
          </a:blip>
          <a:stretch>
            <a:fillRect/>
          </a:stretch>
        </p:blipFill>
        <p:spPr>
          <a:xfrm>
            <a:off x="7623271" y="538596"/>
            <a:ext cx="955200" cy="958399"/>
          </a:xfrm>
          <a:prstGeom prst="rect">
            <a:avLst/>
          </a:prstGeom>
          <a:noFill/>
          <a:ln>
            <a:noFill/>
          </a:ln>
        </p:spPr>
      </p:pic>
      <p:pic>
        <p:nvPicPr>
          <p:cNvPr id="2194" name="Google Shape;2194;p121" title="14493077318_8365ce5916_b.jpg"/>
          <p:cNvPicPr preferRelativeResize="0"/>
          <p:nvPr/>
        </p:nvPicPr>
        <p:blipFill rotWithShape="1">
          <a:blip r:embed="rId5">
            <a:alphaModFix/>
          </a:blip>
          <a:srcRect l="42747" t="33823" r="25358"/>
          <a:stretch/>
        </p:blipFill>
        <p:spPr>
          <a:xfrm>
            <a:off x="726675" y="885600"/>
            <a:ext cx="1823887" cy="2494663"/>
          </a:xfrm>
          <a:prstGeom prst="rect">
            <a:avLst/>
          </a:prstGeom>
          <a:noFill/>
          <a:ln>
            <a:noFill/>
          </a:ln>
        </p:spPr>
      </p:pic>
      <p:pic>
        <p:nvPicPr>
          <p:cNvPr id="2195" name="Google Shape;2195;p121" title="Screenshot 2025-05-31 at 4.04.31 PM.png"/>
          <p:cNvPicPr preferRelativeResize="0"/>
          <p:nvPr/>
        </p:nvPicPr>
        <p:blipFill rotWithShape="1">
          <a:blip r:embed="rId6">
            <a:alphaModFix/>
          </a:blip>
          <a:srcRect b="19665"/>
          <a:stretch/>
        </p:blipFill>
        <p:spPr>
          <a:xfrm>
            <a:off x="2550563" y="885600"/>
            <a:ext cx="1754751" cy="2494662"/>
          </a:xfrm>
          <a:prstGeom prst="rect">
            <a:avLst/>
          </a:prstGeom>
          <a:noFill/>
          <a:ln>
            <a:noFill/>
          </a:ln>
        </p:spPr>
      </p:pic>
      <p:pic>
        <p:nvPicPr>
          <p:cNvPr id="2196" name="Google Shape;2196;p121" title="light blue arrow.png"/>
          <p:cNvPicPr preferRelativeResize="0"/>
          <p:nvPr/>
        </p:nvPicPr>
        <p:blipFill>
          <a:blip r:embed="rId7">
            <a:alphaModFix/>
          </a:blip>
          <a:stretch>
            <a:fillRect/>
          </a:stretch>
        </p:blipFill>
        <p:spPr>
          <a:xfrm rot="-6544437">
            <a:off x="3362516" y="3595626"/>
            <a:ext cx="1078247" cy="381700"/>
          </a:xfrm>
          <a:prstGeom prst="rect">
            <a:avLst/>
          </a:prstGeom>
          <a:noFill/>
          <a:ln>
            <a:noFill/>
          </a:ln>
        </p:spPr>
      </p:pic>
      <p:pic>
        <p:nvPicPr>
          <p:cNvPr id="2197" name="Google Shape;2197;p121" title="54435592158_e8505fabfa_b.jpg"/>
          <p:cNvPicPr preferRelativeResize="0"/>
          <p:nvPr/>
        </p:nvPicPr>
        <p:blipFill rotWithShape="1">
          <a:blip r:embed="rId8">
            <a:alphaModFix/>
          </a:blip>
          <a:srcRect r="25788"/>
          <a:stretch/>
        </p:blipFill>
        <p:spPr>
          <a:xfrm>
            <a:off x="6276845" y="2531648"/>
            <a:ext cx="2394455" cy="2152124"/>
          </a:xfrm>
          <a:prstGeom prst="rect">
            <a:avLst/>
          </a:prstGeom>
          <a:noFill/>
          <a:ln>
            <a:noFill/>
          </a:ln>
        </p:spPr>
      </p:pic>
      <p:pic>
        <p:nvPicPr>
          <p:cNvPr id="2198" name="Google Shape;2198;p121"/>
          <p:cNvPicPr preferRelativeResize="0"/>
          <p:nvPr/>
        </p:nvPicPr>
        <p:blipFill>
          <a:blip r:embed="rId9">
            <a:alphaModFix/>
          </a:blip>
          <a:stretch>
            <a:fillRect/>
          </a:stretch>
        </p:blipFill>
        <p:spPr>
          <a:xfrm rot="10614065">
            <a:off x="327124" y="741338"/>
            <a:ext cx="902100" cy="314276"/>
          </a:xfrm>
          <a:prstGeom prst="rect">
            <a:avLst/>
          </a:prstGeom>
          <a:noFill/>
          <a:ln>
            <a:noFill/>
          </a:ln>
        </p:spPr>
      </p:pic>
      <p:pic>
        <p:nvPicPr>
          <p:cNvPr id="2199" name="Google Shape;2199;p121"/>
          <p:cNvPicPr preferRelativeResize="0"/>
          <p:nvPr/>
        </p:nvPicPr>
        <p:blipFill>
          <a:blip r:embed="rId9">
            <a:alphaModFix/>
          </a:blip>
          <a:stretch>
            <a:fillRect/>
          </a:stretch>
        </p:blipFill>
        <p:spPr>
          <a:xfrm rot="380372">
            <a:off x="8078125" y="2414614"/>
            <a:ext cx="902098" cy="314277"/>
          </a:xfrm>
          <a:prstGeom prst="rect">
            <a:avLst/>
          </a:prstGeom>
          <a:noFill/>
          <a:ln>
            <a:noFill/>
          </a:ln>
        </p:spPr>
      </p:pic>
      <p:pic>
        <p:nvPicPr>
          <p:cNvPr id="2200" name="Google Shape;2200;p121" title="Tesla_protest_IMG_7000-(104)_(54324145324).jpg"/>
          <p:cNvPicPr preferRelativeResize="0"/>
          <p:nvPr/>
        </p:nvPicPr>
        <p:blipFill rotWithShape="1">
          <a:blip r:embed="rId10">
            <a:alphaModFix/>
          </a:blip>
          <a:srcRect l="21911" t="13733"/>
          <a:stretch/>
        </p:blipFill>
        <p:spPr>
          <a:xfrm>
            <a:off x="5214625" y="171275"/>
            <a:ext cx="2221338" cy="215211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04"/>
        <p:cNvGrpSpPr/>
        <p:nvPr/>
      </p:nvGrpSpPr>
      <p:grpSpPr>
        <a:xfrm>
          <a:off x="0" y="0"/>
          <a:ext cx="0" cy="0"/>
          <a:chOff x="0" y="0"/>
          <a:chExt cx="0" cy="0"/>
        </a:xfrm>
      </p:grpSpPr>
      <p:pic>
        <p:nvPicPr>
          <p:cNvPr id="2205" name="Google Shape;2205;p122"/>
          <p:cNvPicPr preferRelativeResize="0"/>
          <p:nvPr/>
        </p:nvPicPr>
        <p:blipFill>
          <a:blip r:embed="rId3">
            <a:alphaModFix/>
          </a:blip>
          <a:stretch>
            <a:fillRect/>
          </a:stretch>
        </p:blipFill>
        <p:spPr>
          <a:xfrm rot="442879">
            <a:off x="2301133" y="459876"/>
            <a:ext cx="6279839" cy="2097373"/>
          </a:xfrm>
          <a:prstGeom prst="rect">
            <a:avLst/>
          </a:prstGeom>
          <a:noFill/>
          <a:ln>
            <a:noFill/>
          </a:ln>
        </p:spPr>
      </p:pic>
      <p:sp>
        <p:nvSpPr>
          <p:cNvPr id="2206" name="Google Shape;2206;p122"/>
          <p:cNvSpPr/>
          <p:nvPr/>
        </p:nvSpPr>
        <p:spPr>
          <a:xfrm rot="900197">
            <a:off x="6527483" y="77706"/>
            <a:ext cx="204631" cy="819063"/>
          </a:xfrm>
          <a:custGeom>
            <a:avLst/>
            <a:gdLst/>
            <a:ahLst/>
            <a:cxnLst/>
            <a:rect l="l" t="t" r="r" b="b"/>
            <a:pathLst>
              <a:path w="2151" h="8610" extrusionOk="0">
                <a:moveTo>
                  <a:pt x="1080" y="0"/>
                </a:moveTo>
                <a:cubicBezTo>
                  <a:pt x="549" y="0"/>
                  <a:pt x="12" y="365"/>
                  <a:pt x="8" y="1063"/>
                </a:cubicBezTo>
                <a:lnTo>
                  <a:pt x="8" y="1071"/>
                </a:lnTo>
                <a:lnTo>
                  <a:pt x="8" y="5724"/>
                </a:lnTo>
                <a:cubicBezTo>
                  <a:pt x="0" y="5802"/>
                  <a:pt x="62" y="5871"/>
                  <a:pt x="140" y="5871"/>
                </a:cubicBezTo>
                <a:cubicBezTo>
                  <a:pt x="221" y="5871"/>
                  <a:pt x="282" y="5802"/>
                  <a:pt x="274" y="5724"/>
                </a:cubicBezTo>
                <a:lnTo>
                  <a:pt x="274" y="1076"/>
                </a:lnTo>
                <a:cubicBezTo>
                  <a:pt x="274" y="1075"/>
                  <a:pt x="274" y="1072"/>
                  <a:pt x="274" y="1071"/>
                </a:cubicBezTo>
                <a:cubicBezTo>
                  <a:pt x="274" y="517"/>
                  <a:pt x="690" y="264"/>
                  <a:pt x="1080" y="264"/>
                </a:cubicBezTo>
                <a:cubicBezTo>
                  <a:pt x="1469" y="264"/>
                  <a:pt x="1885" y="517"/>
                  <a:pt x="1885" y="1071"/>
                </a:cubicBezTo>
                <a:lnTo>
                  <a:pt x="1885" y="1076"/>
                </a:lnTo>
                <a:lnTo>
                  <a:pt x="1885" y="7726"/>
                </a:lnTo>
                <a:cubicBezTo>
                  <a:pt x="1886" y="7961"/>
                  <a:pt x="1786" y="8149"/>
                  <a:pt x="1605" y="8255"/>
                </a:cubicBezTo>
                <a:cubicBezTo>
                  <a:pt x="1501" y="8314"/>
                  <a:pt x="1385" y="8343"/>
                  <a:pt x="1270" y="8343"/>
                </a:cubicBezTo>
                <a:cubicBezTo>
                  <a:pt x="1155" y="8343"/>
                  <a:pt x="1041" y="8314"/>
                  <a:pt x="937" y="8257"/>
                </a:cubicBezTo>
                <a:cubicBezTo>
                  <a:pt x="775" y="8165"/>
                  <a:pt x="676" y="8005"/>
                  <a:pt x="656" y="7805"/>
                </a:cubicBezTo>
                <a:cubicBezTo>
                  <a:pt x="657" y="7798"/>
                  <a:pt x="657" y="7791"/>
                  <a:pt x="657" y="7785"/>
                </a:cubicBezTo>
                <a:lnTo>
                  <a:pt x="657" y="2724"/>
                </a:lnTo>
                <a:cubicBezTo>
                  <a:pt x="650" y="2700"/>
                  <a:pt x="650" y="2676"/>
                  <a:pt x="657" y="2652"/>
                </a:cubicBezTo>
                <a:cubicBezTo>
                  <a:pt x="657" y="2355"/>
                  <a:pt x="875" y="2223"/>
                  <a:pt x="1088" y="2223"/>
                </a:cubicBezTo>
                <a:cubicBezTo>
                  <a:pt x="1092" y="2222"/>
                  <a:pt x="1095" y="2222"/>
                  <a:pt x="1099" y="2222"/>
                </a:cubicBezTo>
                <a:cubicBezTo>
                  <a:pt x="1204" y="2222"/>
                  <a:pt x="1306" y="2261"/>
                  <a:pt x="1387" y="2329"/>
                </a:cubicBezTo>
                <a:cubicBezTo>
                  <a:pt x="1473" y="2405"/>
                  <a:pt x="1519" y="2518"/>
                  <a:pt x="1519" y="2652"/>
                </a:cubicBezTo>
                <a:lnTo>
                  <a:pt x="1519" y="2658"/>
                </a:lnTo>
                <a:lnTo>
                  <a:pt x="1519" y="5724"/>
                </a:lnTo>
                <a:cubicBezTo>
                  <a:pt x="1525" y="5792"/>
                  <a:pt x="1582" y="5844"/>
                  <a:pt x="1651" y="5844"/>
                </a:cubicBezTo>
                <a:cubicBezTo>
                  <a:pt x="1721" y="5844"/>
                  <a:pt x="1778" y="5792"/>
                  <a:pt x="1785" y="5724"/>
                </a:cubicBezTo>
                <a:lnTo>
                  <a:pt x="1785" y="2654"/>
                </a:lnTo>
                <a:lnTo>
                  <a:pt x="1785" y="2644"/>
                </a:lnTo>
                <a:cubicBezTo>
                  <a:pt x="1780" y="2193"/>
                  <a:pt x="1433" y="1957"/>
                  <a:pt x="1088" y="1957"/>
                </a:cubicBezTo>
                <a:cubicBezTo>
                  <a:pt x="744" y="1957"/>
                  <a:pt x="391" y="2196"/>
                  <a:pt x="391" y="2654"/>
                </a:cubicBezTo>
                <a:cubicBezTo>
                  <a:pt x="398" y="2676"/>
                  <a:pt x="398" y="2700"/>
                  <a:pt x="391" y="2724"/>
                </a:cubicBezTo>
                <a:lnTo>
                  <a:pt x="391" y="7686"/>
                </a:lnTo>
                <a:cubicBezTo>
                  <a:pt x="387" y="7699"/>
                  <a:pt x="386" y="7713"/>
                  <a:pt x="386" y="7726"/>
                </a:cubicBezTo>
                <a:cubicBezTo>
                  <a:pt x="387" y="8064"/>
                  <a:pt x="536" y="8333"/>
                  <a:pt x="807" y="8488"/>
                </a:cubicBezTo>
                <a:cubicBezTo>
                  <a:pt x="950" y="8569"/>
                  <a:pt x="1110" y="8609"/>
                  <a:pt x="1269" y="8609"/>
                </a:cubicBezTo>
                <a:cubicBezTo>
                  <a:pt x="1431" y="8609"/>
                  <a:pt x="1593" y="8568"/>
                  <a:pt x="1738" y="8484"/>
                </a:cubicBezTo>
                <a:cubicBezTo>
                  <a:pt x="1984" y="8343"/>
                  <a:pt x="2127" y="8104"/>
                  <a:pt x="2148" y="7807"/>
                </a:cubicBezTo>
                <a:cubicBezTo>
                  <a:pt x="2151" y="7798"/>
                  <a:pt x="2151" y="7789"/>
                  <a:pt x="2151" y="7779"/>
                </a:cubicBezTo>
                <a:lnTo>
                  <a:pt x="2151" y="1072"/>
                </a:lnTo>
                <a:cubicBezTo>
                  <a:pt x="2151" y="1068"/>
                  <a:pt x="2151" y="1065"/>
                  <a:pt x="2151" y="1063"/>
                </a:cubicBezTo>
                <a:cubicBezTo>
                  <a:pt x="2147" y="365"/>
                  <a:pt x="1610" y="0"/>
                  <a:pt x="1080" y="0"/>
                </a:cubicBezTo>
                <a:close/>
              </a:path>
            </a:pathLst>
          </a:custGeom>
          <a:solidFill>
            <a:srgbClr val="B7B7B7"/>
          </a:solidFill>
          <a:ln>
            <a:noFill/>
          </a:ln>
          <a:effectLst>
            <a:outerShdw blurRad="57150" dist="19050" dir="5400000" algn="bl" rotWithShape="0">
              <a:srgbClr val="3F3E3B">
                <a:alpha val="22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07" name="Google Shape;2207;p122" title="yellow star.png"/>
          <p:cNvPicPr preferRelativeResize="0"/>
          <p:nvPr/>
        </p:nvPicPr>
        <p:blipFill>
          <a:blip r:embed="rId4">
            <a:alphaModFix/>
          </a:blip>
          <a:stretch>
            <a:fillRect/>
          </a:stretch>
        </p:blipFill>
        <p:spPr>
          <a:xfrm>
            <a:off x="8280625" y="1652650"/>
            <a:ext cx="546100" cy="519750"/>
          </a:xfrm>
          <a:prstGeom prst="rect">
            <a:avLst/>
          </a:prstGeom>
          <a:noFill/>
          <a:ln>
            <a:noFill/>
          </a:ln>
        </p:spPr>
      </p:pic>
      <p:pic>
        <p:nvPicPr>
          <p:cNvPr id="2208" name="Google Shape;2208;p122" title="light blue arrow.png"/>
          <p:cNvPicPr preferRelativeResize="0"/>
          <p:nvPr/>
        </p:nvPicPr>
        <p:blipFill>
          <a:blip r:embed="rId5">
            <a:alphaModFix/>
          </a:blip>
          <a:stretch>
            <a:fillRect/>
          </a:stretch>
        </p:blipFill>
        <p:spPr>
          <a:xfrm rot="4504446">
            <a:off x="507542" y="1372852"/>
            <a:ext cx="1078249" cy="381701"/>
          </a:xfrm>
          <a:prstGeom prst="rect">
            <a:avLst/>
          </a:prstGeom>
          <a:noFill/>
          <a:ln>
            <a:noFill/>
          </a:ln>
        </p:spPr>
      </p:pic>
      <p:pic>
        <p:nvPicPr>
          <p:cNvPr id="2209" name="Google Shape;2209;p122"/>
          <p:cNvPicPr preferRelativeResize="0"/>
          <p:nvPr/>
        </p:nvPicPr>
        <p:blipFill>
          <a:blip r:embed="rId6">
            <a:alphaModFix/>
          </a:blip>
          <a:stretch>
            <a:fillRect/>
          </a:stretch>
        </p:blipFill>
        <p:spPr>
          <a:xfrm rot="-452423">
            <a:off x="605747" y="2157391"/>
            <a:ext cx="4055375" cy="2552343"/>
          </a:xfrm>
          <a:prstGeom prst="rect">
            <a:avLst/>
          </a:prstGeom>
          <a:noFill/>
          <a:ln>
            <a:noFill/>
          </a:ln>
        </p:spPr>
      </p:pic>
      <p:pic>
        <p:nvPicPr>
          <p:cNvPr id="2210" name="Google Shape;2210;p122"/>
          <p:cNvPicPr preferRelativeResize="0"/>
          <p:nvPr/>
        </p:nvPicPr>
        <p:blipFill>
          <a:blip r:embed="rId7">
            <a:alphaModFix/>
          </a:blip>
          <a:stretch>
            <a:fillRect/>
          </a:stretch>
        </p:blipFill>
        <p:spPr>
          <a:xfrm>
            <a:off x="4331327" y="2748475"/>
            <a:ext cx="3983424" cy="2242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14"/>
        <p:cNvGrpSpPr/>
        <p:nvPr/>
      </p:nvGrpSpPr>
      <p:grpSpPr>
        <a:xfrm>
          <a:off x="0" y="0"/>
          <a:ext cx="0" cy="0"/>
          <a:chOff x="0" y="0"/>
          <a:chExt cx="0" cy="0"/>
        </a:xfrm>
      </p:grpSpPr>
      <p:grpSp>
        <p:nvGrpSpPr>
          <p:cNvPr id="2215" name="Google Shape;2215;p123"/>
          <p:cNvGrpSpPr/>
          <p:nvPr/>
        </p:nvGrpSpPr>
        <p:grpSpPr>
          <a:xfrm>
            <a:off x="849879" y="152501"/>
            <a:ext cx="7444233" cy="4991001"/>
            <a:chOff x="5128125" y="1332612"/>
            <a:chExt cx="2815200" cy="2478277"/>
          </a:xfrm>
        </p:grpSpPr>
        <p:sp>
          <p:nvSpPr>
            <p:cNvPr id="2216" name="Google Shape;2216;p123"/>
            <p:cNvSpPr/>
            <p:nvPr/>
          </p:nvSpPr>
          <p:spPr>
            <a:xfrm>
              <a:off x="6578525" y="3171560"/>
              <a:ext cx="134700" cy="134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7" name="Google Shape;2217;p123"/>
            <p:cNvGrpSpPr/>
            <p:nvPr/>
          </p:nvGrpSpPr>
          <p:grpSpPr>
            <a:xfrm>
              <a:off x="5128125" y="1332612"/>
              <a:ext cx="2815200" cy="2478277"/>
              <a:chOff x="5090400" y="1283477"/>
              <a:chExt cx="2815200" cy="2478277"/>
            </a:xfrm>
          </p:grpSpPr>
          <p:sp>
            <p:nvSpPr>
              <p:cNvPr id="2218" name="Google Shape;2218;p123"/>
              <p:cNvSpPr/>
              <p:nvPr/>
            </p:nvSpPr>
            <p:spPr>
              <a:xfrm>
                <a:off x="5983950" y="3355103"/>
                <a:ext cx="1028100" cy="364800"/>
              </a:xfrm>
              <a:prstGeom prst="trapezoid">
                <a:avLst>
                  <a:gd name="adj" fmla="val 18467"/>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123"/>
              <p:cNvSpPr/>
              <p:nvPr/>
            </p:nvSpPr>
            <p:spPr>
              <a:xfrm>
                <a:off x="5090850" y="1283477"/>
                <a:ext cx="2814300" cy="2119500"/>
              </a:xfrm>
              <a:prstGeom prst="roundRect">
                <a:avLst>
                  <a:gd name="adj" fmla="val 581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123"/>
              <p:cNvSpPr/>
              <p:nvPr/>
            </p:nvSpPr>
            <p:spPr>
              <a:xfrm rot="10800000">
                <a:off x="5090400" y="3127925"/>
                <a:ext cx="2815200" cy="274800"/>
              </a:xfrm>
              <a:prstGeom prst="round2SameRect">
                <a:avLst>
                  <a:gd name="adj1" fmla="val 41621"/>
                  <a:gd name="adj2"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123"/>
              <p:cNvSpPr/>
              <p:nvPr/>
            </p:nvSpPr>
            <p:spPr>
              <a:xfrm>
                <a:off x="6430650" y="3197975"/>
                <a:ext cx="134700" cy="134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123"/>
              <p:cNvSpPr/>
              <p:nvPr/>
            </p:nvSpPr>
            <p:spPr>
              <a:xfrm>
                <a:off x="5929800" y="3694853"/>
                <a:ext cx="1136400" cy="66900"/>
              </a:xfrm>
              <a:prstGeom prst="roundRect">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223" name="Google Shape;2223;p123" descr="A domino can knock over another domino about 1.5x larger than itself. A chain of dominos of increasing size makes a kind of mechanical chain reaction that starts with a tiny push and knocks down an impressively large domino.&#10;&#10;Original idea by Lorne Whitehead, American Journal of Physics, Vol. 51, page 182 (1983).&#10;&#10;See&#10;http://arxiv.org/abs/physics/0401018 and &#10;http://arxiv.org/abs/1301.0615 &#10;for sophisticated discussions of the physics.&#10;&#10;As seen on QI in the &quot;kinetic&quot; episode. I was contacted by those Elves.&#10;&#10;http://youtu.be/9jzlUEpXK48?t=39m30s" title="Domino Chain Reaction (geometric growth in action)">
            <a:hlinkClick r:id="rId3"/>
          </p:cNvPr>
          <p:cNvPicPr preferRelativeResize="0"/>
          <p:nvPr/>
        </p:nvPicPr>
        <p:blipFill>
          <a:blip r:embed="rId4">
            <a:alphaModFix/>
          </a:blip>
          <a:stretch>
            <a:fillRect/>
          </a:stretch>
        </p:blipFill>
        <p:spPr>
          <a:xfrm>
            <a:off x="1105725" y="361450"/>
            <a:ext cx="6903450" cy="3883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23"/>
                                        </p:tgtEl>
                                        <p:attrNameLst>
                                          <p:attrName>style.visibility</p:attrName>
                                        </p:attrNameLst>
                                      </p:cBhvr>
                                      <p:to>
                                        <p:strVal val="visible"/>
                                      </p:to>
                                    </p:set>
                                    <p:animEffect transition="in" filter="fade">
                                      <p:cBhvr>
                                        <p:cTn id="7" dur="1000"/>
                                        <p:tgtEl>
                                          <p:spTgt spid="2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27"/>
        <p:cNvGrpSpPr/>
        <p:nvPr/>
      </p:nvGrpSpPr>
      <p:grpSpPr>
        <a:xfrm>
          <a:off x="0" y="0"/>
          <a:ext cx="0" cy="0"/>
          <a:chOff x="0" y="0"/>
          <a:chExt cx="0" cy="0"/>
        </a:xfrm>
      </p:grpSpPr>
      <p:sp>
        <p:nvSpPr>
          <p:cNvPr id="2228" name="Google Shape;2228;p124"/>
          <p:cNvSpPr txBox="1">
            <a:spLocks noGrp="1"/>
          </p:cNvSpPr>
          <p:nvPr>
            <p:ph type="title"/>
          </p:nvPr>
        </p:nvSpPr>
        <p:spPr>
          <a:xfrm>
            <a:off x="367950" y="160025"/>
            <a:ext cx="3851100" cy="176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Chat</a:t>
            </a:r>
            <a:endParaRPr/>
          </a:p>
        </p:txBody>
      </p:sp>
      <p:grpSp>
        <p:nvGrpSpPr>
          <p:cNvPr id="2229" name="Google Shape;2229;p124"/>
          <p:cNvGrpSpPr/>
          <p:nvPr/>
        </p:nvGrpSpPr>
        <p:grpSpPr>
          <a:xfrm>
            <a:off x="117263" y="3386971"/>
            <a:ext cx="2459516" cy="2053904"/>
            <a:chOff x="117263" y="3386971"/>
            <a:chExt cx="2459516" cy="2053904"/>
          </a:xfrm>
        </p:grpSpPr>
        <p:grpSp>
          <p:nvGrpSpPr>
            <p:cNvPr id="2230" name="Google Shape;2230;p124"/>
            <p:cNvGrpSpPr/>
            <p:nvPr/>
          </p:nvGrpSpPr>
          <p:grpSpPr>
            <a:xfrm>
              <a:off x="117263" y="3570122"/>
              <a:ext cx="1357069" cy="1870754"/>
              <a:chOff x="977454" y="2974229"/>
              <a:chExt cx="1381944" cy="1905045"/>
            </a:xfrm>
          </p:grpSpPr>
          <p:sp>
            <p:nvSpPr>
              <p:cNvPr id="2231" name="Google Shape;2231;p124"/>
              <p:cNvSpPr/>
              <p:nvPr/>
            </p:nvSpPr>
            <p:spPr>
              <a:xfrm rot="521750">
                <a:off x="1230925" y="3080300"/>
                <a:ext cx="1055656" cy="1043502"/>
              </a:xfrm>
              <a:custGeom>
                <a:avLst/>
                <a:gdLst/>
                <a:ahLst/>
                <a:cxnLst/>
                <a:rect l="l" t="t" r="r" b="b"/>
                <a:pathLst>
                  <a:path w="1528" h="1511" extrusionOk="0">
                    <a:moveTo>
                      <a:pt x="1390" y="1027"/>
                    </a:moveTo>
                    <a:lnTo>
                      <a:pt x="1390" y="1027"/>
                    </a:lnTo>
                    <a:cubicBezTo>
                      <a:pt x="1268" y="1338"/>
                      <a:pt x="948" y="1510"/>
                      <a:pt x="634" y="1452"/>
                    </a:cubicBezTo>
                    <a:lnTo>
                      <a:pt x="634" y="1452"/>
                    </a:lnTo>
                    <a:cubicBezTo>
                      <a:pt x="590" y="1445"/>
                      <a:pt x="548" y="1433"/>
                      <a:pt x="507" y="1416"/>
                    </a:cubicBezTo>
                    <a:lnTo>
                      <a:pt x="507" y="1416"/>
                    </a:lnTo>
                    <a:cubicBezTo>
                      <a:pt x="465" y="1400"/>
                      <a:pt x="426" y="1380"/>
                      <a:pt x="389" y="1357"/>
                    </a:cubicBezTo>
                    <a:lnTo>
                      <a:pt x="389" y="1357"/>
                    </a:lnTo>
                    <a:cubicBezTo>
                      <a:pt x="119" y="1184"/>
                      <a:pt x="0" y="838"/>
                      <a:pt x="121" y="527"/>
                    </a:cubicBezTo>
                    <a:lnTo>
                      <a:pt x="121" y="527"/>
                    </a:lnTo>
                    <a:cubicBezTo>
                      <a:pt x="258" y="174"/>
                      <a:pt x="653" y="0"/>
                      <a:pt x="1004" y="138"/>
                    </a:cubicBezTo>
                    <a:lnTo>
                      <a:pt x="1004" y="138"/>
                    </a:lnTo>
                    <a:cubicBezTo>
                      <a:pt x="1354" y="276"/>
                      <a:pt x="1527" y="674"/>
                      <a:pt x="1390" y="1027"/>
                    </a:cubicBezTo>
                    <a:close/>
                    <a:moveTo>
                      <a:pt x="1279" y="983"/>
                    </a:moveTo>
                    <a:lnTo>
                      <a:pt x="1279" y="983"/>
                    </a:lnTo>
                    <a:cubicBezTo>
                      <a:pt x="1393" y="692"/>
                      <a:pt x="1249" y="364"/>
                      <a:pt x="961" y="250"/>
                    </a:cubicBezTo>
                    <a:lnTo>
                      <a:pt x="961" y="250"/>
                    </a:lnTo>
                    <a:cubicBezTo>
                      <a:pt x="672" y="136"/>
                      <a:pt x="344" y="280"/>
                      <a:pt x="232" y="572"/>
                    </a:cubicBezTo>
                    <a:lnTo>
                      <a:pt x="232" y="572"/>
                    </a:lnTo>
                    <a:cubicBezTo>
                      <a:pt x="118" y="862"/>
                      <a:pt x="261" y="1191"/>
                      <a:pt x="551" y="1303"/>
                    </a:cubicBezTo>
                    <a:lnTo>
                      <a:pt x="551" y="1303"/>
                    </a:lnTo>
                    <a:cubicBezTo>
                      <a:pt x="840" y="1418"/>
                      <a:pt x="1165" y="1274"/>
                      <a:pt x="1279" y="98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32" name="Google Shape;2232;p124"/>
              <p:cNvSpPr/>
              <p:nvPr/>
            </p:nvSpPr>
            <p:spPr>
              <a:xfrm rot="521759">
                <a:off x="1026592" y="4170439"/>
                <a:ext cx="413743" cy="681474"/>
              </a:xfrm>
              <a:custGeom>
                <a:avLst/>
                <a:gdLst/>
                <a:ahLst/>
                <a:cxnLst/>
                <a:rect l="l" t="t" r="r" b="b"/>
                <a:pathLst>
                  <a:path w="600" h="986" extrusionOk="0">
                    <a:moveTo>
                      <a:pt x="342" y="850"/>
                    </a:moveTo>
                    <a:lnTo>
                      <a:pt x="342" y="850"/>
                    </a:lnTo>
                    <a:cubicBezTo>
                      <a:pt x="311" y="939"/>
                      <a:pt x="214" y="985"/>
                      <a:pt x="126" y="951"/>
                    </a:cubicBezTo>
                    <a:lnTo>
                      <a:pt x="126" y="951"/>
                    </a:lnTo>
                    <a:cubicBezTo>
                      <a:pt x="41" y="918"/>
                      <a:pt x="0" y="822"/>
                      <a:pt x="33" y="737"/>
                    </a:cubicBezTo>
                    <a:lnTo>
                      <a:pt x="33" y="737"/>
                    </a:lnTo>
                    <a:cubicBezTo>
                      <a:pt x="33" y="735"/>
                      <a:pt x="34" y="732"/>
                      <a:pt x="35" y="730"/>
                    </a:cubicBezTo>
                    <a:lnTo>
                      <a:pt x="355" y="0"/>
                    </a:lnTo>
                    <a:lnTo>
                      <a:pt x="419" y="26"/>
                    </a:lnTo>
                    <a:lnTo>
                      <a:pt x="535" y="71"/>
                    </a:lnTo>
                    <a:lnTo>
                      <a:pt x="599" y="97"/>
                    </a:lnTo>
                    <a:lnTo>
                      <a:pt x="342" y="850"/>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33" name="Google Shape;2233;p124"/>
              <p:cNvSpPr/>
              <p:nvPr/>
            </p:nvSpPr>
            <p:spPr>
              <a:xfrm rot="521754">
                <a:off x="1410750" y="3984039"/>
                <a:ext cx="188618" cy="118647"/>
              </a:xfrm>
              <a:custGeom>
                <a:avLst/>
                <a:gdLst/>
                <a:ahLst/>
                <a:cxnLst/>
                <a:rect l="l" t="t" r="r" b="b"/>
                <a:pathLst>
                  <a:path w="274" h="170" extrusionOk="0">
                    <a:moveTo>
                      <a:pt x="273" y="95"/>
                    </a:moveTo>
                    <a:lnTo>
                      <a:pt x="243" y="169"/>
                    </a:lnTo>
                    <a:lnTo>
                      <a:pt x="179" y="144"/>
                    </a:lnTo>
                    <a:lnTo>
                      <a:pt x="64" y="99"/>
                    </a:lnTo>
                    <a:lnTo>
                      <a:pt x="0" y="73"/>
                    </a:lnTo>
                    <a:lnTo>
                      <a:pt x="28" y="0"/>
                    </a:lnTo>
                    <a:lnTo>
                      <a:pt x="28" y="0"/>
                    </a:lnTo>
                    <a:cubicBezTo>
                      <a:pt x="65" y="23"/>
                      <a:pt x="104" y="43"/>
                      <a:pt x="146" y="59"/>
                    </a:cubicBezTo>
                    <a:lnTo>
                      <a:pt x="146" y="59"/>
                    </a:lnTo>
                    <a:cubicBezTo>
                      <a:pt x="187" y="76"/>
                      <a:pt x="229" y="88"/>
                      <a:pt x="273" y="95"/>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34" name="Google Shape;2234;p124"/>
              <p:cNvSpPr/>
              <p:nvPr/>
            </p:nvSpPr>
            <p:spPr>
              <a:xfrm rot="521749">
                <a:off x="1373369" y="4043500"/>
                <a:ext cx="149068" cy="203831"/>
              </a:xfrm>
              <a:custGeom>
                <a:avLst/>
                <a:gdLst/>
                <a:ahLst/>
                <a:cxnLst/>
                <a:rect l="l" t="t" r="r" b="b"/>
                <a:pathLst>
                  <a:path w="214" h="297" extrusionOk="0">
                    <a:moveTo>
                      <a:pt x="0" y="251"/>
                    </a:moveTo>
                    <a:lnTo>
                      <a:pt x="98" y="0"/>
                    </a:lnTo>
                    <a:lnTo>
                      <a:pt x="213" y="45"/>
                    </a:lnTo>
                    <a:lnTo>
                      <a:pt x="116" y="296"/>
                    </a:lnTo>
                    <a:lnTo>
                      <a:pt x="0" y="251"/>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35" name="Google Shape;2235;p124"/>
              <p:cNvSpPr/>
              <p:nvPr/>
            </p:nvSpPr>
            <p:spPr>
              <a:xfrm rot="521759">
                <a:off x="1278146" y="4228653"/>
                <a:ext cx="194702" cy="76056"/>
              </a:xfrm>
              <a:custGeom>
                <a:avLst/>
                <a:gdLst/>
                <a:ahLst/>
                <a:cxnLst/>
                <a:rect l="l" t="t" r="r" b="b"/>
                <a:pathLst>
                  <a:path w="282" h="112" extrusionOk="0">
                    <a:moveTo>
                      <a:pt x="268" y="111"/>
                    </a:moveTo>
                    <a:lnTo>
                      <a:pt x="268" y="111"/>
                    </a:lnTo>
                    <a:lnTo>
                      <a:pt x="268" y="111"/>
                    </a:lnTo>
                    <a:lnTo>
                      <a:pt x="268" y="111"/>
                    </a:lnTo>
                    <a:cubicBezTo>
                      <a:pt x="176" y="105"/>
                      <a:pt x="86" y="75"/>
                      <a:pt x="8" y="26"/>
                    </a:cubicBezTo>
                    <a:lnTo>
                      <a:pt x="8" y="26"/>
                    </a:lnTo>
                    <a:cubicBezTo>
                      <a:pt x="3" y="22"/>
                      <a:pt x="0" y="13"/>
                      <a:pt x="4" y="7"/>
                    </a:cubicBezTo>
                    <a:lnTo>
                      <a:pt x="4" y="7"/>
                    </a:lnTo>
                    <a:cubicBezTo>
                      <a:pt x="8" y="1"/>
                      <a:pt x="16" y="0"/>
                      <a:pt x="22" y="3"/>
                    </a:cubicBezTo>
                    <a:lnTo>
                      <a:pt x="22" y="3"/>
                    </a:lnTo>
                    <a:cubicBezTo>
                      <a:pt x="96" y="50"/>
                      <a:pt x="181" y="78"/>
                      <a:pt x="269" y="85"/>
                    </a:cubicBezTo>
                    <a:lnTo>
                      <a:pt x="269" y="85"/>
                    </a:lnTo>
                    <a:cubicBezTo>
                      <a:pt x="276" y="85"/>
                      <a:pt x="281" y="90"/>
                      <a:pt x="281" y="98"/>
                    </a:cubicBezTo>
                    <a:lnTo>
                      <a:pt x="281" y="98"/>
                    </a:lnTo>
                    <a:cubicBezTo>
                      <a:pt x="280" y="106"/>
                      <a:pt x="275" y="111"/>
                      <a:pt x="268" y="11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36" name="Google Shape;2236;p124"/>
              <p:cNvSpPr/>
              <p:nvPr/>
            </p:nvSpPr>
            <p:spPr>
              <a:xfrm rot="521754">
                <a:off x="1239954" y="4273038"/>
                <a:ext cx="206871" cy="85184"/>
              </a:xfrm>
              <a:custGeom>
                <a:avLst/>
                <a:gdLst/>
                <a:ahLst/>
                <a:cxnLst/>
                <a:rect l="l" t="t" r="r" b="b"/>
                <a:pathLst>
                  <a:path w="301" h="125" extrusionOk="0">
                    <a:moveTo>
                      <a:pt x="285" y="124"/>
                    </a:moveTo>
                    <a:lnTo>
                      <a:pt x="285" y="124"/>
                    </a:lnTo>
                    <a:lnTo>
                      <a:pt x="285" y="124"/>
                    </a:lnTo>
                    <a:lnTo>
                      <a:pt x="285" y="124"/>
                    </a:lnTo>
                    <a:cubicBezTo>
                      <a:pt x="187" y="111"/>
                      <a:pt x="93" y="77"/>
                      <a:pt x="9" y="27"/>
                    </a:cubicBezTo>
                    <a:lnTo>
                      <a:pt x="9" y="27"/>
                    </a:lnTo>
                    <a:cubicBezTo>
                      <a:pt x="2" y="24"/>
                      <a:pt x="0" y="16"/>
                      <a:pt x="3" y="9"/>
                    </a:cubicBezTo>
                    <a:lnTo>
                      <a:pt x="3" y="9"/>
                    </a:lnTo>
                    <a:cubicBezTo>
                      <a:pt x="8" y="3"/>
                      <a:pt x="16" y="0"/>
                      <a:pt x="20" y="5"/>
                    </a:cubicBezTo>
                    <a:lnTo>
                      <a:pt x="20" y="5"/>
                    </a:lnTo>
                    <a:cubicBezTo>
                      <a:pt x="102" y="53"/>
                      <a:pt x="194" y="84"/>
                      <a:pt x="287" y="97"/>
                    </a:cubicBezTo>
                    <a:lnTo>
                      <a:pt x="287" y="97"/>
                    </a:lnTo>
                    <a:cubicBezTo>
                      <a:pt x="295" y="98"/>
                      <a:pt x="300" y="105"/>
                      <a:pt x="299" y="112"/>
                    </a:cubicBezTo>
                    <a:lnTo>
                      <a:pt x="299" y="112"/>
                    </a:lnTo>
                    <a:cubicBezTo>
                      <a:pt x="297" y="119"/>
                      <a:pt x="291" y="124"/>
                      <a:pt x="285" y="12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37" name="Google Shape;2237;p124"/>
              <p:cNvSpPr/>
              <p:nvPr/>
            </p:nvSpPr>
            <p:spPr>
              <a:xfrm rot="521757">
                <a:off x="1468538" y="3250974"/>
                <a:ext cx="295096" cy="273806"/>
              </a:xfrm>
              <a:custGeom>
                <a:avLst/>
                <a:gdLst/>
                <a:ahLst/>
                <a:cxnLst/>
                <a:rect l="l" t="t" r="r" b="b"/>
                <a:pathLst>
                  <a:path w="428" h="395" extrusionOk="0">
                    <a:moveTo>
                      <a:pt x="15" y="394"/>
                    </a:moveTo>
                    <a:lnTo>
                      <a:pt x="15" y="394"/>
                    </a:lnTo>
                    <a:cubicBezTo>
                      <a:pt x="14" y="394"/>
                      <a:pt x="12" y="394"/>
                      <a:pt x="11" y="394"/>
                    </a:cubicBezTo>
                    <a:lnTo>
                      <a:pt x="11" y="394"/>
                    </a:lnTo>
                    <a:cubicBezTo>
                      <a:pt x="5" y="393"/>
                      <a:pt x="0" y="385"/>
                      <a:pt x="2" y="378"/>
                    </a:cubicBezTo>
                    <a:lnTo>
                      <a:pt x="2" y="378"/>
                    </a:lnTo>
                    <a:cubicBezTo>
                      <a:pt x="23" y="282"/>
                      <a:pt x="74" y="192"/>
                      <a:pt x="147" y="125"/>
                    </a:cubicBezTo>
                    <a:lnTo>
                      <a:pt x="147" y="125"/>
                    </a:lnTo>
                    <a:cubicBezTo>
                      <a:pt x="220" y="58"/>
                      <a:pt x="313" y="14"/>
                      <a:pt x="411" y="1"/>
                    </a:cubicBezTo>
                    <a:lnTo>
                      <a:pt x="411" y="1"/>
                    </a:lnTo>
                    <a:cubicBezTo>
                      <a:pt x="419" y="0"/>
                      <a:pt x="425" y="5"/>
                      <a:pt x="426" y="13"/>
                    </a:cubicBezTo>
                    <a:lnTo>
                      <a:pt x="426" y="13"/>
                    </a:lnTo>
                    <a:cubicBezTo>
                      <a:pt x="427" y="20"/>
                      <a:pt x="421" y="27"/>
                      <a:pt x="414" y="28"/>
                    </a:cubicBezTo>
                    <a:lnTo>
                      <a:pt x="414" y="28"/>
                    </a:lnTo>
                    <a:cubicBezTo>
                      <a:pt x="321" y="39"/>
                      <a:pt x="233" y="81"/>
                      <a:pt x="165" y="145"/>
                    </a:cubicBezTo>
                    <a:lnTo>
                      <a:pt x="165" y="145"/>
                    </a:lnTo>
                    <a:cubicBezTo>
                      <a:pt x="95" y="208"/>
                      <a:pt x="47" y="293"/>
                      <a:pt x="27" y="384"/>
                    </a:cubicBezTo>
                    <a:lnTo>
                      <a:pt x="27" y="384"/>
                    </a:lnTo>
                    <a:cubicBezTo>
                      <a:pt x="26" y="390"/>
                      <a:pt x="21" y="394"/>
                      <a:pt x="15" y="39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38" name="Google Shape;2238;p124"/>
              <p:cNvSpPr/>
              <p:nvPr/>
            </p:nvSpPr>
            <p:spPr>
              <a:xfrm rot="521751">
                <a:off x="1433681" y="2982006"/>
                <a:ext cx="115605" cy="167324"/>
              </a:xfrm>
              <a:custGeom>
                <a:avLst/>
                <a:gdLst/>
                <a:ahLst/>
                <a:cxnLst/>
                <a:rect l="l" t="t" r="r" b="b"/>
                <a:pathLst>
                  <a:path w="167" h="242" extrusionOk="0">
                    <a:moveTo>
                      <a:pt x="152" y="241"/>
                    </a:moveTo>
                    <a:lnTo>
                      <a:pt x="152" y="241"/>
                    </a:lnTo>
                    <a:cubicBezTo>
                      <a:pt x="147" y="241"/>
                      <a:pt x="143" y="239"/>
                      <a:pt x="140" y="235"/>
                    </a:cubicBezTo>
                    <a:lnTo>
                      <a:pt x="4" y="22"/>
                    </a:lnTo>
                    <a:lnTo>
                      <a:pt x="4" y="22"/>
                    </a:lnTo>
                    <a:cubicBezTo>
                      <a:pt x="0" y="16"/>
                      <a:pt x="2" y="8"/>
                      <a:pt x="9" y="4"/>
                    </a:cubicBezTo>
                    <a:lnTo>
                      <a:pt x="9" y="4"/>
                    </a:lnTo>
                    <a:cubicBezTo>
                      <a:pt x="14" y="0"/>
                      <a:pt x="22" y="2"/>
                      <a:pt x="27" y="8"/>
                    </a:cubicBezTo>
                    <a:lnTo>
                      <a:pt x="162" y="220"/>
                    </a:lnTo>
                    <a:lnTo>
                      <a:pt x="162" y="220"/>
                    </a:lnTo>
                    <a:cubicBezTo>
                      <a:pt x="166" y="226"/>
                      <a:pt x="165" y="235"/>
                      <a:pt x="158" y="239"/>
                    </a:cubicBezTo>
                    <a:lnTo>
                      <a:pt x="158" y="239"/>
                    </a:lnTo>
                    <a:cubicBezTo>
                      <a:pt x="156" y="240"/>
                      <a:pt x="154" y="241"/>
                      <a:pt x="152" y="2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39" name="Google Shape;2239;p124"/>
              <p:cNvSpPr/>
              <p:nvPr/>
            </p:nvSpPr>
            <p:spPr>
              <a:xfrm rot="521752">
                <a:off x="1561750" y="2986781"/>
                <a:ext cx="45632" cy="127775"/>
              </a:xfrm>
              <a:custGeom>
                <a:avLst/>
                <a:gdLst/>
                <a:ahLst/>
                <a:cxnLst/>
                <a:rect l="l" t="t" r="r" b="b"/>
                <a:pathLst>
                  <a:path w="67" h="186" extrusionOk="0">
                    <a:moveTo>
                      <a:pt x="50" y="185"/>
                    </a:moveTo>
                    <a:lnTo>
                      <a:pt x="50" y="185"/>
                    </a:lnTo>
                    <a:cubicBezTo>
                      <a:pt x="44" y="185"/>
                      <a:pt x="39" y="181"/>
                      <a:pt x="39" y="174"/>
                    </a:cubicBezTo>
                    <a:lnTo>
                      <a:pt x="2" y="18"/>
                    </a:lnTo>
                    <a:lnTo>
                      <a:pt x="2" y="18"/>
                    </a:lnTo>
                    <a:cubicBezTo>
                      <a:pt x="0" y="10"/>
                      <a:pt x="4" y="3"/>
                      <a:pt x="11" y="2"/>
                    </a:cubicBezTo>
                    <a:lnTo>
                      <a:pt x="11" y="2"/>
                    </a:lnTo>
                    <a:cubicBezTo>
                      <a:pt x="20" y="0"/>
                      <a:pt x="25" y="4"/>
                      <a:pt x="27" y="11"/>
                    </a:cubicBezTo>
                    <a:lnTo>
                      <a:pt x="63" y="170"/>
                    </a:lnTo>
                    <a:lnTo>
                      <a:pt x="63" y="170"/>
                    </a:lnTo>
                    <a:cubicBezTo>
                      <a:pt x="66" y="176"/>
                      <a:pt x="61" y="183"/>
                      <a:pt x="54" y="185"/>
                    </a:cubicBezTo>
                    <a:lnTo>
                      <a:pt x="54" y="185"/>
                    </a:lnTo>
                    <a:cubicBezTo>
                      <a:pt x="53" y="185"/>
                      <a:pt x="51" y="185"/>
                      <a:pt x="50" y="1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40" name="Google Shape;2240;p124"/>
              <p:cNvSpPr/>
              <p:nvPr/>
            </p:nvSpPr>
            <p:spPr>
              <a:xfrm rot="521758">
                <a:off x="1643512" y="3006981"/>
                <a:ext cx="27379" cy="103437"/>
              </a:xfrm>
              <a:custGeom>
                <a:avLst/>
                <a:gdLst/>
                <a:ahLst/>
                <a:cxnLst/>
                <a:rect l="l" t="t" r="r" b="b"/>
                <a:pathLst>
                  <a:path w="39" h="149" extrusionOk="0">
                    <a:moveTo>
                      <a:pt x="13" y="148"/>
                    </a:moveTo>
                    <a:lnTo>
                      <a:pt x="13" y="148"/>
                    </a:lnTo>
                    <a:cubicBezTo>
                      <a:pt x="13" y="148"/>
                      <a:pt x="13" y="148"/>
                      <a:pt x="12" y="148"/>
                    </a:cubicBezTo>
                    <a:lnTo>
                      <a:pt x="12" y="148"/>
                    </a:lnTo>
                    <a:cubicBezTo>
                      <a:pt x="6" y="148"/>
                      <a:pt x="0" y="141"/>
                      <a:pt x="1" y="134"/>
                    </a:cubicBezTo>
                    <a:lnTo>
                      <a:pt x="11" y="13"/>
                    </a:lnTo>
                    <a:lnTo>
                      <a:pt x="11" y="13"/>
                    </a:lnTo>
                    <a:cubicBezTo>
                      <a:pt x="11" y="6"/>
                      <a:pt x="18" y="0"/>
                      <a:pt x="25" y="1"/>
                    </a:cubicBezTo>
                    <a:lnTo>
                      <a:pt x="25" y="1"/>
                    </a:lnTo>
                    <a:cubicBezTo>
                      <a:pt x="32" y="2"/>
                      <a:pt x="38" y="8"/>
                      <a:pt x="38" y="15"/>
                    </a:cubicBezTo>
                    <a:lnTo>
                      <a:pt x="28" y="137"/>
                    </a:lnTo>
                    <a:lnTo>
                      <a:pt x="28" y="137"/>
                    </a:lnTo>
                    <a:cubicBezTo>
                      <a:pt x="27" y="142"/>
                      <a:pt x="21" y="148"/>
                      <a:pt x="13" y="14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41" name="Google Shape;2241;p124"/>
              <p:cNvSpPr/>
              <p:nvPr/>
            </p:nvSpPr>
            <p:spPr>
              <a:xfrm rot="521759">
                <a:off x="1380662" y="3110484"/>
                <a:ext cx="97351" cy="79099"/>
              </a:xfrm>
              <a:custGeom>
                <a:avLst/>
                <a:gdLst/>
                <a:ahLst/>
                <a:cxnLst/>
                <a:rect l="l" t="t" r="r" b="b"/>
                <a:pathLst>
                  <a:path w="141" h="113" extrusionOk="0">
                    <a:moveTo>
                      <a:pt x="126" y="112"/>
                    </a:moveTo>
                    <a:lnTo>
                      <a:pt x="126" y="112"/>
                    </a:lnTo>
                    <a:cubicBezTo>
                      <a:pt x="123" y="112"/>
                      <a:pt x="120" y="112"/>
                      <a:pt x="118" y="109"/>
                    </a:cubicBezTo>
                    <a:lnTo>
                      <a:pt x="7" y="25"/>
                    </a:lnTo>
                    <a:lnTo>
                      <a:pt x="7" y="25"/>
                    </a:lnTo>
                    <a:cubicBezTo>
                      <a:pt x="1" y="21"/>
                      <a:pt x="0" y="12"/>
                      <a:pt x="3" y="6"/>
                    </a:cubicBezTo>
                    <a:lnTo>
                      <a:pt x="3" y="6"/>
                    </a:lnTo>
                    <a:cubicBezTo>
                      <a:pt x="8" y="0"/>
                      <a:pt x="16" y="0"/>
                      <a:pt x="22" y="4"/>
                    </a:cubicBezTo>
                    <a:lnTo>
                      <a:pt x="134" y="88"/>
                    </a:lnTo>
                    <a:lnTo>
                      <a:pt x="134" y="88"/>
                    </a:lnTo>
                    <a:cubicBezTo>
                      <a:pt x="139" y="93"/>
                      <a:pt x="140" y="101"/>
                      <a:pt x="136" y="107"/>
                    </a:cubicBezTo>
                    <a:lnTo>
                      <a:pt x="136" y="107"/>
                    </a:lnTo>
                    <a:cubicBezTo>
                      <a:pt x="134" y="111"/>
                      <a:pt x="130" y="112"/>
                      <a:pt x="126" y="11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42" name="Google Shape;2242;p124"/>
              <p:cNvSpPr/>
              <p:nvPr/>
            </p:nvSpPr>
            <p:spPr>
              <a:xfrm rot="521755">
                <a:off x="1347050" y="3192915"/>
                <a:ext cx="79098" cy="30423"/>
              </a:xfrm>
              <a:custGeom>
                <a:avLst/>
                <a:gdLst/>
                <a:ahLst/>
                <a:cxnLst/>
                <a:rect l="l" t="t" r="r" b="b"/>
                <a:pathLst>
                  <a:path w="113" h="43" extrusionOk="0">
                    <a:moveTo>
                      <a:pt x="99" y="42"/>
                    </a:moveTo>
                    <a:lnTo>
                      <a:pt x="99" y="42"/>
                    </a:lnTo>
                    <a:cubicBezTo>
                      <a:pt x="98" y="42"/>
                      <a:pt x="96" y="41"/>
                      <a:pt x="95" y="41"/>
                    </a:cubicBezTo>
                    <a:lnTo>
                      <a:pt x="12" y="26"/>
                    </a:lnTo>
                    <a:lnTo>
                      <a:pt x="12" y="26"/>
                    </a:lnTo>
                    <a:cubicBezTo>
                      <a:pt x="5" y="25"/>
                      <a:pt x="0" y="19"/>
                      <a:pt x="1" y="11"/>
                    </a:cubicBezTo>
                    <a:lnTo>
                      <a:pt x="1" y="11"/>
                    </a:lnTo>
                    <a:cubicBezTo>
                      <a:pt x="2" y="4"/>
                      <a:pt x="9" y="0"/>
                      <a:pt x="17" y="0"/>
                    </a:cubicBezTo>
                    <a:lnTo>
                      <a:pt x="101" y="15"/>
                    </a:lnTo>
                    <a:lnTo>
                      <a:pt x="101" y="15"/>
                    </a:lnTo>
                    <a:cubicBezTo>
                      <a:pt x="107" y="17"/>
                      <a:pt x="112" y="23"/>
                      <a:pt x="110" y="30"/>
                    </a:cubicBezTo>
                    <a:lnTo>
                      <a:pt x="110" y="30"/>
                    </a:lnTo>
                    <a:cubicBezTo>
                      <a:pt x="110" y="37"/>
                      <a:pt x="105" y="42"/>
                      <a:pt x="99" y="4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243" name="Google Shape;2243;p124"/>
            <p:cNvSpPr/>
            <p:nvPr/>
          </p:nvSpPr>
          <p:spPr>
            <a:xfrm>
              <a:off x="1607241" y="4009924"/>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2244" name="Google Shape;2244;p124"/>
            <p:cNvGrpSpPr/>
            <p:nvPr/>
          </p:nvGrpSpPr>
          <p:grpSpPr>
            <a:xfrm rot="1962668">
              <a:off x="1686900" y="3583927"/>
              <a:ext cx="847721" cy="404810"/>
              <a:chOff x="3406775" y="2479675"/>
              <a:chExt cx="847727" cy="404813"/>
            </a:xfrm>
          </p:grpSpPr>
          <p:sp>
            <p:nvSpPr>
              <p:cNvPr id="2245" name="Google Shape;2245;p124"/>
              <p:cNvSpPr/>
              <p:nvPr/>
            </p:nvSpPr>
            <p:spPr>
              <a:xfrm>
                <a:off x="3406775" y="2479675"/>
                <a:ext cx="847727" cy="295276"/>
              </a:xfrm>
              <a:custGeom>
                <a:avLst/>
                <a:gdLst/>
                <a:ahLst/>
                <a:cxnLst/>
                <a:rect l="l" t="t" r="r" b="b"/>
                <a:pathLst>
                  <a:path w="2353" h="820" extrusionOk="0">
                    <a:moveTo>
                      <a:pt x="2352" y="690"/>
                    </a:moveTo>
                    <a:cubicBezTo>
                      <a:pt x="2302" y="733"/>
                      <a:pt x="2253" y="776"/>
                      <a:pt x="2203" y="819"/>
                    </a:cubicBezTo>
                    <a:cubicBezTo>
                      <a:pt x="2109" y="752"/>
                      <a:pt x="2051" y="632"/>
                      <a:pt x="2068" y="516"/>
                    </a:cubicBezTo>
                    <a:cubicBezTo>
                      <a:pt x="1955" y="567"/>
                      <a:pt x="1805" y="502"/>
                      <a:pt x="1766" y="384"/>
                    </a:cubicBezTo>
                    <a:cubicBezTo>
                      <a:pt x="1711" y="450"/>
                      <a:pt x="1613" y="476"/>
                      <a:pt x="1533" y="446"/>
                    </a:cubicBezTo>
                    <a:cubicBezTo>
                      <a:pt x="1452" y="417"/>
                      <a:pt x="1395" y="334"/>
                      <a:pt x="1395" y="249"/>
                    </a:cubicBezTo>
                    <a:cubicBezTo>
                      <a:pt x="1258" y="326"/>
                      <a:pt x="1065" y="285"/>
                      <a:pt x="972" y="159"/>
                    </a:cubicBezTo>
                    <a:cubicBezTo>
                      <a:pt x="894" y="252"/>
                      <a:pt x="740" y="269"/>
                      <a:pt x="643" y="195"/>
                    </a:cubicBezTo>
                    <a:cubicBezTo>
                      <a:pt x="606" y="336"/>
                      <a:pt x="453" y="436"/>
                      <a:pt x="309" y="413"/>
                    </a:cubicBezTo>
                    <a:cubicBezTo>
                      <a:pt x="336" y="483"/>
                      <a:pt x="328" y="566"/>
                      <a:pt x="287" y="630"/>
                    </a:cubicBezTo>
                    <a:cubicBezTo>
                      <a:pt x="258" y="676"/>
                      <a:pt x="212" y="711"/>
                      <a:pt x="160" y="728"/>
                    </a:cubicBezTo>
                    <a:cubicBezTo>
                      <a:pt x="107" y="698"/>
                      <a:pt x="53" y="668"/>
                      <a:pt x="0" y="639"/>
                    </a:cubicBezTo>
                    <a:cubicBezTo>
                      <a:pt x="56" y="630"/>
                      <a:pt x="108" y="603"/>
                      <a:pt x="146" y="561"/>
                    </a:cubicBezTo>
                    <a:cubicBezTo>
                      <a:pt x="208" y="493"/>
                      <a:pt x="227" y="389"/>
                      <a:pt x="193" y="304"/>
                    </a:cubicBezTo>
                    <a:cubicBezTo>
                      <a:pt x="363" y="310"/>
                      <a:pt x="526" y="172"/>
                      <a:pt x="548" y="3"/>
                    </a:cubicBezTo>
                    <a:cubicBezTo>
                      <a:pt x="665" y="124"/>
                      <a:pt x="885" y="123"/>
                      <a:pt x="1001" y="0"/>
                    </a:cubicBezTo>
                    <a:cubicBezTo>
                      <a:pt x="1095" y="135"/>
                      <a:pt x="1303" y="172"/>
                      <a:pt x="1439" y="78"/>
                    </a:cubicBezTo>
                    <a:cubicBezTo>
                      <a:pt x="1455" y="156"/>
                      <a:pt x="1513" y="224"/>
                      <a:pt x="1587" y="251"/>
                    </a:cubicBezTo>
                    <a:cubicBezTo>
                      <a:pt x="1662" y="278"/>
                      <a:pt x="1750" y="263"/>
                      <a:pt x="1812" y="213"/>
                    </a:cubicBezTo>
                    <a:cubicBezTo>
                      <a:pt x="1869" y="353"/>
                      <a:pt x="2044" y="432"/>
                      <a:pt x="2187" y="382"/>
                    </a:cubicBezTo>
                    <a:cubicBezTo>
                      <a:pt x="2147" y="497"/>
                      <a:pt x="2230" y="639"/>
                      <a:pt x="2351" y="660"/>
                    </a:cubicBezTo>
                    <a:cubicBezTo>
                      <a:pt x="2350" y="670"/>
                      <a:pt x="2351" y="680"/>
                      <a:pt x="2352" y="69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46" name="Google Shape;2246;p124"/>
              <p:cNvSpPr/>
              <p:nvPr/>
            </p:nvSpPr>
            <p:spPr>
              <a:xfrm>
                <a:off x="3463925" y="2536825"/>
                <a:ext cx="736601" cy="347663"/>
              </a:xfrm>
              <a:custGeom>
                <a:avLst/>
                <a:gdLst/>
                <a:ahLst/>
                <a:cxnLst/>
                <a:rect l="l" t="t" r="r" b="b"/>
                <a:pathLst>
                  <a:path w="2044" h="965" extrusionOk="0">
                    <a:moveTo>
                      <a:pt x="2043" y="660"/>
                    </a:moveTo>
                    <a:cubicBezTo>
                      <a:pt x="1927" y="762"/>
                      <a:pt x="1810" y="863"/>
                      <a:pt x="1694" y="964"/>
                    </a:cubicBezTo>
                    <a:cubicBezTo>
                      <a:pt x="1673" y="860"/>
                      <a:pt x="1604" y="767"/>
                      <a:pt x="1512" y="717"/>
                    </a:cubicBezTo>
                    <a:cubicBezTo>
                      <a:pt x="1416" y="665"/>
                      <a:pt x="1296" y="658"/>
                      <a:pt x="1195" y="701"/>
                    </a:cubicBezTo>
                    <a:cubicBezTo>
                      <a:pt x="1114" y="549"/>
                      <a:pt x="927" y="462"/>
                      <a:pt x="759" y="497"/>
                    </a:cubicBezTo>
                    <a:cubicBezTo>
                      <a:pt x="604" y="529"/>
                      <a:pt x="476" y="662"/>
                      <a:pt x="445" y="817"/>
                    </a:cubicBezTo>
                    <a:cubicBezTo>
                      <a:pt x="297" y="734"/>
                      <a:pt x="148" y="651"/>
                      <a:pt x="0" y="569"/>
                    </a:cubicBezTo>
                    <a:cubicBezTo>
                      <a:pt x="52" y="552"/>
                      <a:pt x="98" y="517"/>
                      <a:pt x="127" y="471"/>
                    </a:cubicBezTo>
                    <a:cubicBezTo>
                      <a:pt x="168" y="407"/>
                      <a:pt x="176" y="324"/>
                      <a:pt x="149" y="254"/>
                    </a:cubicBezTo>
                    <a:cubicBezTo>
                      <a:pt x="293" y="277"/>
                      <a:pt x="446" y="177"/>
                      <a:pt x="483" y="36"/>
                    </a:cubicBezTo>
                    <a:cubicBezTo>
                      <a:pt x="580" y="110"/>
                      <a:pt x="734" y="93"/>
                      <a:pt x="812" y="0"/>
                    </a:cubicBezTo>
                    <a:cubicBezTo>
                      <a:pt x="905" y="126"/>
                      <a:pt x="1098" y="167"/>
                      <a:pt x="1235" y="90"/>
                    </a:cubicBezTo>
                    <a:cubicBezTo>
                      <a:pt x="1235" y="175"/>
                      <a:pt x="1292" y="258"/>
                      <a:pt x="1373" y="287"/>
                    </a:cubicBezTo>
                    <a:cubicBezTo>
                      <a:pt x="1453" y="317"/>
                      <a:pt x="1551" y="291"/>
                      <a:pt x="1606" y="225"/>
                    </a:cubicBezTo>
                    <a:cubicBezTo>
                      <a:pt x="1645" y="343"/>
                      <a:pt x="1795" y="408"/>
                      <a:pt x="1908" y="357"/>
                    </a:cubicBezTo>
                    <a:cubicBezTo>
                      <a:pt x="1891" y="473"/>
                      <a:pt x="1949" y="593"/>
                      <a:pt x="2043" y="66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47" name="Google Shape;2247;p124"/>
              <p:cNvSpPr/>
              <p:nvPr/>
            </p:nvSpPr>
            <p:spPr>
              <a:xfrm>
                <a:off x="3738562" y="2557462"/>
                <a:ext cx="23812" cy="130175"/>
              </a:xfrm>
              <a:custGeom>
                <a:avLst/>
                <a:gdLst/>
                <a:ahLst/>
                <a:cxnLst/>
                <a:rect l="l" t="t" r="r" b="b"/>
                <a:pathLst>
                  <a:path w="64" h="362" extrusionOk="0">
                    <a:moveTo>
                      <a:pt x="16" y="361"/>
                    </a:moveTo>
                    <a:cubicBezTo>
                      <a:pt x="15" y="361"/>
                      <a:pt x="15" y="361"/>
                      <a:pt x="14" y="360"/>
                    </a:cubicBezTo>
                    <a:cubicBezTo>
                      <a:pt x="6" y="360"/>
                      <a:pt x="0" y="352"/>
                      <a:pt x="1" y="344"/>
                    </a:cubicBezTo>
                    <a:lnTo>
                      <a:pt x="33" y="14"/>
                    </a:lnTo>
                    <a:cubicBezTo>
                      <a:pt x="33" y="6"/>
                      <a:pt x="41" y="0"/>
                      <a:pt x="49" y="1"/>
                    </a:cubicBezTo>
                    <a:cubicBezTo>
                      <a:pt x="57" y="1"/>
                      <a:pt x="63" y="9"/>
                      <a:pt x="62" y="17"/>
                    </a:cubicBezTo>
                    <a:lnTo>
                      <a:pt x="30" y="347"/>
                    </a:lnTo>
                    <a:cubicBezTo>
                      <a:pt x="30" y="355"/>
                      <a:pt x="23" y="361"/>
                      <a:pt x="16" y="3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48" name="Google Shape;2248;p124"/>
              <p:cNvSpPr/>
              <p:nvPr/>
            </p:nvSpPr>
            <p:spPr>
              <a:xfrm>
                <a:off x="3760787" y="2632075"/>
                <a:ext cx="15875" cy="55562"/>
              </a:xfrm>
              <a:custGeom>
                <a:avLst/>
                <a:gdLst/>
                <a:ahLst/>
                <a:cxnLst/>
                <a:rect l="l" t="t" r="r" b="b"/>
                <a:pathLst>
                  <a:path w="46" h="153" extrusionOk="0">
                    <a:moveTo>
                      <a:pt x="16" y="152"/>
                    </a:moveTo>
                    <a:cubicBezTo>
                      <a:pt x="16" y="152"/>
                      <a:pt x="15" y="152"/>
                      <a:pt x="15" y="151"/>
                    </a:cubicBezTo>
                    <a:cubicBezTo>
                      <a:pt x="6" y="151"/>
                      <a:pt x="0" y="143"/>
                      <a:pt x="1" y="135"/>
                    </a:cubicBezTo>
                    <a:lnTo>
                      <a:pt x="14" y="14"/>
                    </a:lnTo>
                    <a:cubicBezTo>
                      <a:pt x="15" y="5"/>
                      <a:pt x="23" y="0"/>
                      <a:pt x="31" y="0"/>
                    </a:cubicBezTo>
                    <a:cubicBezTo>
                      <a:pt x="39" y="1"/>
                      <a:pt x="45" y="9"/>
                      <a:pt x="44" y="17"/>
                    </a:cubicBezTo>
                    <a:lnTo>
                      <a:pt x="31" y="138"/>
                    </a:lnTo>
                    <a:cubicBezTo>
                      <a:pt x="30" y="146"/>
                      <a:pt x="24" y="152"/>
                      <a:pt x="16" y="15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49" name="Google Shape;2249;p124"/>
              <p:cNvSpPr/>
              <p:nvPr/>
            </p:nvSpPr>
            <p:spPr>
              <a:xfrm>
                <a:off x="3894137" y="2654300"/>
                <a:ext cx="53975" cy="112712"/>
              </a:xfrm>
              <a:custGeom>
                <a:avLst/>
                <a:gdLst/>
                <a:ahLst/>
                <a:cxnLst/>
                <a:rect l="l" t="t" r="r" b="b"/>
                <a:pathLst>
                  <a:path w="152" h="311" extrusionOk="0">
                    <a:moveTo>
                      <a:pt x="17" y="310"/>
                    </a:moveTo>
                    <a:cubicBezTo>
                      <a:pt x="15" y="310"/>
                      <a:pt x="13" y="310"/>
                      <a:pt x="12" y="309"/>
                    </a:cubicBezTo>
                    <a:cubicBezTo>
                      <a:pt x="4" y="306"/>
                      <a:pt x="0" y="297"/>
                      <a:pt x="4" y="290"/>
                    </a:cubicBezTo>
                    <a:lnTo>
                      <a:pt x="121" y="11"/>
                    </a:lnTo>
                    <a:cubicBezTo>
                      <a:pt x="124" y="3"/>
                      <a:pt x="133" y="0"/>
                      <a:pt x="140" y="3"/>
                    </a:cubicBezTo>
                    <a:cubicBezTo>
                      <a:pt x="148" y="6"/>
                      <a:pt x="151" y="15"/>
                      <a:pt x="148" y="22"/>
                    </a:cubicBezTo>
                    <a:lnTo>
                      <a:pt x="31" y="301"/>
                    </a:lnTo>
                    <a:cubicBezTo>
                      <a:pt x="29" y="307"/>
                      <a:pt x="23" y="310"/>
                      <a:pt x="17" y="31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2250" name="Google Shape;2250;p124"/>
          <p:cNvSpPr txBox="1"/>
          <p:nvPr/>
        </p:nvSpPr>
        <p:spPr>
          <a:xfrm>
            <a:off x="367950" y="2013950"/>
            <a:ext cx="7604700" cy="739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600" b="1">
                <a:latin typeface="Raleway"/>
                <a:ea typeface="Raleway"/>
                <a:cs typeface="Raleway"/>
                <a:sym typeface="Raleway"/>
              </a:rPr>
              <a:t>We’ve given a lot of stories and tactics. What’s one tactic that’s interesting to you to explore today?</a:t>
            </a:r>
            <a:endParaRPr sz="1600" b="1">
              <a:latin typeface="Raleway"/>
              <a:ea typeface="Raleway"/>
              <a:cs typeface="Raleway"/>
              <a:sym typeface="Raleway"/>
            </a:endParaRPr>
          </a:p>
          <a:p>
            <a:pPr marL="0" lvl="0" indent="0" algn="l" rtl="0">
              <a:spcBef>
                <a:spcPts val="0"/>
              </a:spcBef>
              <a:spcAft>
                <a:spcPts val="0"/>
              </a:spcAft>
              <a:buNone/>
            </a:pPr>
            <a:endParaRPr sz="1600" b="1">
              <a:latin typeface="Raleway"/>
              <a:ea typeface="Raleway"/>
              <a:cs typeface="Raleway"/>
              <a:sym typeface="Raleway"/>
            </a:endParaRPr>
          </a:p>
        </p:txBody>
      </p:sp>
      <p:pic>
        <p:nvPicPr>
          <p:cNvPr id="2251" name="Google Shape;2251;p124" descr="Screenshot of zoom chat bar: &quot;To: Everyone&quot; with words &quot;Type message here&quot; below." title="Chat window"/>
          <p:cNvPicPr preferRelativeResize="0"/>
          <p:nvPr/>
        </p:nvPicPr>
        <p:blipFill>
          <a:blip r:embed="rId3">
            <a:alphaModFix/>
          </a:blip>
          <a:stretch>
            <a:fillRect/>
          </a:stretch>
        </p:blipFill>
        <p:spPr>
          <a:xfrm>
            <a:off x="5063904" y="3179159"/>
            <a:ext cx="3893194" cy="985466"/>
          </a:xfrm>
          <a:prstGeom prst="rect">
            <a:avLst/>
          </a:prstGeom>
          <a:noFill/>
          <a:ln>
            <a:noFill/>
          </a:ln>
          <a:effectLst>
            <a:outerShdw blurRad="32672" dist="10891" dir="5400000" algn="bl" rotWithShape="0">
              <a:srgbClr val="000000">
                <a:alpha val="50000"/>
              </a:srgbClr>
            </a:outerShdw>
          </a:effectLst>
        </p:spPr>
      </p:pic>
      <p:cxnSp>
        <p:nvCxnSpPr>
          <p:cNvPr id="2252" name="Google Shape;2252;p124"/>
          <p:cNvCxnSpPr>
            <a:stCxn id="2250" idx="2"/>
            <a:endCxn id="2251" idx="1"/>
          </p:cNvCxnSpPr>
          <p:nvPr/>
        </p:nvCxnSpPr>
        <p:spPr>
          <a:xfrm>
            <a:off x="4170300" y="2753150"/>
            <a:ext cx="893700" cy="918600"/>
          </a:xfrm>
          <a:prstGeom prst="straightConnector1">
            <a:avLst/>
          </a:prstGeom>
          <a:noFill/>
          <a:ln w="21775" cap="flat" cmpd="sng">
            <a:solidFill>
              <a:srgbClr val="564973"/>
            </a:solidFill>
            <a:prstDash val="solid"/>
            <a:round/>
            <a:headEnd type="none" w="med" len="med"/>
            <a:tailEnd type="triangle" w="med" len="med"/>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56"/>
        <p:cNvGrpSpPr/>
        <p:nvPr/>
      </p:nvGrpSpPr>
      <p:grpSpPr>
        <a:xfrm>
          <a:off x="0" y="0"/>
          <a:ext cx="0" cy="0"/>
          <a:chOff x="0" y="0"/>
          <a:chExt cx="0" cy="0"/>
        </a:xfrm>
      </p:grpSpPr>
      <p:sp>
        <p:nvSpPr>
          <p:cNvPr id="2257" name="Google Shape;2257;p125"/>
          <p:cNvSpPr/>
          <p:nvPr/>
        </p:nvSpPr>
        <p:spPr>
          <a:xfrm>
            <a:off x="629247" y="590577"/>
            <a:ext cx="1213924" cy="1165325"/>
          </a:xfrm>
          <a:custGeom>
            <a:avLst/>
            <a:gdLst/>
            <a:ahLst/>
            <a:cxnLst/>
            <a:rect l="l" t="t" r="r" b="b"/>
            <a:pathLst>
              <a:path w="662" h="633" extrusionOk="0">
                <a:moveTo>
                  <a:pt x="485" y="121"/>
                </a:moveTo>
                <a:lnTo>
                  <a:pt x="485" y="121"/>
                </a:lnTo>
                <a:cubicBezTo>
                  <a:pt x="216" y="0"/>
                  <a:pt x="0" y="406"/>
                  <a:pt x="238" y="576"/>
                </a:cubicBezTo>
                <a:lnTo>
                  <a:pt x="238" y="576"/>
                </a:lnTo>
                <a:cubicBezTo>
                  <a:pt x="317" y="632"/>
                  <a:pt x="420" y="631"/>
                  <a:pt x="497" y="582"/>
                </a:cubicBezTo>
                <a:lnTo>
                  <a:pt x="497" y="582"/>
                </a:lnTo>
                <a:cubicBezTo>
                  <a:pt x="569" y="553"/>
                  <a:pt x="625" y="493"/>
                  <a:pt x="640" y="411"/>
                </a:cubicBezTo>
                <a:lnTo>
                  <a:pt x="640" y="411"/>
                </a:lnTo>
                <a:cubicBezTo>
                  <a:pt x="661" y="293"/>
                  <a:pt x="592" y="170"/>
                  <a:pt x="485" y="1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58" name="Google Shape;2258;p125"/>
          <p:cNvSpPr txBox="1">
            <a:spLocks noGrp="1"/>
          </p:cNvSpPr>
          <p:nvPr>
            <p:ph type="title"/>
          </p:nvPr>
        </p:nvSpPr>
        <p:spPr>
          <a:xfrm>
            <a:off x="888550" y="2509025"/>
            <a:ext cx="4348500" cy="915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Planning and Redlines</a:t>
            </a:r>
            <a:endParaRPr/>
          </a:p>
        </p:txBody>
      </p:sp>
      <p:sp>
        <p:nvSpPr>
          <p:cNvPr id="2259" name="Google Shape;2259;p125"/>
          <p:cNvSpPr txBox="1">
            <a:spLocks noGrp="1"/>
          </p:cNvSpPr>
          <p:nvPr>
            <p:ph type="title" idx="2"/>
          </p:nvPr>
        </p:nvSpPr>
        <p:spPr>
          <a:xfrm>
            <a:off x="888550" y="775575"/>
            <a:ext cx="1127400" cy="91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04</a:t>
            </a:r>
            <a:endParaRPr/>
          </a:p>
        </p:txBody>
      </p:sp>
      <p:grpSp>
        <p:nvGrpSpPr>
          <p:cNvPr id="2260" name="Google Shape;2260;p125"/>
          <p:cNvGrpSpPr/>
          <p:nvPr/>
        </p:nvGrpSpPr>
        <p:grpSpPr>
          <a:xfrm>
            <a:off x="5237059" y="450501"/>
            <a:ext cx="3686080" cy="4109021"/>
            <a:chOff x="5237059" y="450501"/>
            <a:chExt cx="3686080" cy="4109021"/>
          </a:xfrm>
        </p:grpSpPr>
        <p:grpSp>
          <p:nvGrpSpPr>
            <p:cNvPr id="2261" name="Google Shape;2261;p125"/>
            <p:cNvGrpSpPr/>
            <p:nvPr/>
          </p:nvGrpSpPr>
          <p:grpSpPr>
            <a:xfrm>
              <a:off x="5237059" y="450501"/>
              <a:ext cx="3686080" cy="4109021"/>
              <a:chOff x="5237059" y="450501"/>
              <a:chExt cx="3686080" cy="4109021"/>
            </a:xfrm>
          </p:grpSpPr>
          <p:grpSp>
            <p:nvGrpSpPr>
              <p:cNvPr id="2262" name="Google Shape;2262;p125"/>
              <p:cNvGrpSpPr/>
              <p:nvPr/>
            </p:nvGrpSpPr>
            <p:grpSpPr>
              <a:xfrm>
                <a:off x="5237059" y="1581600"/>
                <a:ext cx="3081925" cy="2977923"/>
                <a:chOff x="5237059" y="1581600"/>
                <a:chExt cx="3081925" cy="2977923"/>
              </a:xfrm>
            </p:grpSpPr>
            <p:grpSp>
              <p:nvGrpSpPr>
                <p:cNvPr id="2263" name="Google Shape;2263;p125"/>
                <p:cNvGrpSpPr/>
                <p:nvPr/>
              </p:nvGrpSpPr>
              <p:grpSpPr>
                <a:xfrm>
                  <a:off x="5864177" y="1581600"/>
                  <a:ext cx="2454801" cy="2977923"/>
                  <a:chOff x="5685977" y="1581600"/>
                  <a:chExt cx="2454801" cy="2977923"/>
                </a:xfrm>
              </p:grpSpPr>
              <p:sp>
                <p:nvSpPr>
                  <p:cNvPr id="2264" name="Google Shape;2264;p125"/>
                  <p:cNvSpPr/>
                  <p:nvPr/>
                </p:nvSpPr>
                <p:spPr>
                  <a:xfrm>
                    <a:off x="7470067" y="2832460"/>
                    <a:ext cx="670711" cy="1267631"/>
                  </a:xfrm>
                  <a:custGeom>
                    <a:avLst/>
                    <a:gdLst/>
                    <a:ahLst/>
                    <a:cxnLst/>
                    <a:rect l="l" t="t" r="r" b="b"/>
                    <a:pathLst>
                      <a:path w="884" h="1665" extrusionOk="0">
                        <a:moveTo>
                          <a:pt x="838" y="430"/>
                        </a:moveTo>
                        <a:cubicBezTo>
                          <a:pt x="883" y="595"/>
                          <a:pt x="864" y="773"/>
                          <a:pt x="813" y="936"/>
                        </a:cubicBezTo>
                        <a:cubicBezTo>
                          <a:pt x="752" y="1128"/>
                          <a:pt x="646" y="1307"/>
                          <a:pt x="496" y="1440"/>
                        </a:cubicBezTo>
                        <a:cubicBezTo>
                          <a:pt x="359" y="1563"/>
                          <a:pt x="183" y="1646"/>
                          <a:pt x="0" y="1664"/>
                        </a:cubicBezTo>
                        <a:lnTo>
                          <a:pt x="13" y="1439"/>
                        </a:lnTo>
                        <a:cubicBezTo>
                          <a:pt x="203" y="1408"/>
                          <a:pt x="380" y="1298"/>
                          <a:pt x="493" y="1141"/>
                        </a:cubicBezTo>
                        <a:cubicBezTo>
                          <a:pt x="614" y="971"/>
                          <a:pt x="658" y="748"/>
                          <a:pt x="610" y="544"/>
                        </a:cubicBezTo>
                        <a:cubicBezTo>
                          <a:pt x="594" y="477"/>
                          <a:pt x="567" y="410"/>
                          <a:pt x="515" y="365"/>
                        </a:cubicBezTo>
                        <a:cubicBezTo>
                          <a:pt x="464" y="319"/>
                          <a:pt x="384" y="301"/>
                          <a:pt x="325" y="337"/>
                        </a:cubicBezTo>
                        <a:cubicBezTo>
                          <a:pt x="289" y="359"/>
                          <a:pt x="267" y="396"/>
                          <a:pt x="245" y="431"/>
                        </a:cubicBezTo>
                        <a:cubicBezTo>
                          <a:pt x="222" y="467"/>
                          <a:pt x="198" y="503"/>
                          <a:pt x="160" y="522"/>
                        </a:cubicBezTo>
                        <a:cubicBezTo>
                          <a:pt x="131" y="537"/>
                          <a:pt x="91" y="535"/>
                          <a:pt x="66" y="514"/>
                        </a:cubicBezTo>
                        <a:lnTo>
                          <a:pt x="88" y="138"/>
                        </a:lnTo>
                        <a:cubicBezTo>
                          <a:pt x="195" y="30"/>
                          <a:pt x="372" y="0"/>
                          <a:pt x="517" y="54"/>
                        </a:cubicBezTo>
                        <a:cubicBezTo>
                          <a:pt x="677" y="115"/>
                          <a:pt x="793" y="265"/>
                          <a:pt x="838" y="43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65" name="Google Shape;2265;p125"/>
                  <p:cNvSpPr/>
                  <p:nvPr/>
                </p:nvSpPr>
                <p:spPr>
                  <a:xfrm>
                    <a:off x="5689332" y="2711734"/>
                    <a:ext cx="1861214" cy="1847789"/>
                  </a:xfrm>
                  <a:custGeom>
                    <a:avLst/>
                    <a:gdLst/>
                    <a:ahLst/>
                    <a:cxnLst/>
                    <a:rect l="l" t="t" r="r" b="b"/>
                    <a:pathLst>
                      <a:path w="2448" h="2429" extrusionOk="0">
                        <a:moveTo>
                          <a:pt x="2430" y="295"/>
                        </a:moveTo>
                        <a:lnTo>
                          <a:pt x="2408" y="671"/>
                        </a:lnTo>
                        <a:lnTo>
                          <a:pt x="2355" y="1596"/>
                        </a:lnTo>
                        <a:lnTo>
                          <a:pt x="2342" y="1821"/>
                        </a:lnTo>
                        <a:lnTo>
                          <a:pt x="2337" y="1909"/>
                        </a:lnTo>
                        <a:cubicBezTo>
                          <a:pt x="2327" y="2083"/>
                          <a:pt x="2215" y="2238"/>
                          <a:pt x="2046" y="2307"/>
                        </a:cubicBezTo>
                        <a:cubicBezTo>
                          <a:pt x="1882" y="2373"/>
                          <a:pt x="1625" y="2428"/>
                          <a:pt x="1223" y="2428"/>
                        </a:cubicBezTo>
                        <a:cubicBezTo>
                          <a:pt x="821" y="2428"/>
                          <a:pt x="564" y="2373"/>
                          <a:pt x="401" y="2307"/>
                        </a:cubicBezTo>
                        <a:cubicBezTo>
                          <a:pt x="231" y="2238"/>
                          <a:pt x="120" y="2083"/>
                          <a:pt x="110" y="1909"/>
                        </a:cubicBezTo>
                        <a:lnTo>
                          <a:pt x="0" y="0"/>
                        </a:lnTo>
                        <a:cubicBezTo>
                          <a:pt x="0" y="117"/>
                          <a:pt x="548" y="212"/>
                          <a:pt x="1223" y="212"/>
                        </a:cubicBezTo>
                        <a:cubicBezTo>
                          <a:pt x="1899" y="212"/>
                          <a:pt x="2447" y="117"/>
                          <a:pt x="2447" y="0"/>
                        </a:cubicBezTo>
                        <a:lnTo>
                          <a:pt x="2430" y="295"/>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66" name="Google Shape;2266;p125"/>
                  <p:cNvSpPr/>
                  <p:nvPr/>
                </p:nvSpPr>
                <p:spPr>
                  <a:xfrm>
                    <a:off x="5689332" y="2550765"/>
                    <a:ext cx="1861214" cy="325291"/>
                  </a:xfrm>
                  <a:custGeom>
                    <a:avLst/>
                    <a:gdLst/>
                    <a:ahLst/>
                    <a:cxnLst/>
                    <a:rect l="l" t="t" r="r" b="b"/>
                    <a:pathLst>
                      <a:path w="2448" h="426" extrusionOk="0">
                        <a:moveTo>
                          <a:pt x="1223" y="0"/>
                        </a:moveTo>
                        <a:cubicBezTo>
                          <a:pt x="1899" y="0"/>
                          <a:pt x="2447" y="95"/>
                          <a:pt x="2447" y="213"/>
                        </a:cubicBezTo>
                        <a:cubicBezTo>
                          <a:pt x="2447" y="330"/>
                          <a:pt x="1899" y="425"/>
                          <a:pt x="1223" y="425"/>
                        </a:cubicBezTo>
                        <a:cubicBezTo>
                          <a:pt x="548" y="425"/>
                          <a:pt x="0" y="330"/>
                          <a:pt x="0" y="213"/>
                        </a:cubicBezTo>
                        <a:cubicBezTo>
                          <a:pt x="0" y="95"/>
                          <a:pt x="548" y="0"/>
                          <a:pt x="1223" y="0"/>
                        </a:cubicBezTo>
                        <a:close/>
                        <a:moveTo>
                          <a:pt x="2334" y="203"/>
                        </a:moveTo>
                        <a:cubicBezTo>
                          <a:pt x="2334" y="127"/>
                          <a:pt x="1837" y="65"/>
                          <a:pt x="1223" y="65"/>
                        </a:cubicBezTo>
                        <a:cubicBezTo>
                          <a:pt x="610" y="65"/>
                          <a:pt x="112" y="127"/>
                          <a:pt x="112" y="203"/>
                        </a:cubicBezTo>
                        <a:cubicBezTo>
                          <a:pt x="112" y="280"/>
                          <a:pt x="610" y="342"/>
                          <a:pt x="1223" y="342"/>
                        </a:cubicBezTo>
                        <a:cubicBezTo>
                          <a:pt x="1837" y="342"/>
                          <a:pt x="2334" y="280"/>
                          <a:pt x="2334" y="20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67" name="Google Shape;2267;p125"/>
                  <p:cNvSpPr/>
                  <p:nvPr/>
                </p:nvSpPr>
                <p:spPr>
                  <a:xfrm>
                    <a:off x="5776524" y="2597714"/>
                    <a:ext cx="1690197" cy="211270"/>
                  </a:xfrm>
                  <a:custGeom>
                    <a:avLst/>
                    <a:gdLst/>
                    <a:ahLst/>
                    <a:cxnLst/>
                    <a:rect l="l" t="t" r="r" b="b"/>
                    <a:pathLst>
                      <a:path w="2223" h="278" extrusionOk="0">
                        <a:moveTo>
                          <a:pt x="1111" y="0"/>
                        </a:moveTo>
                        <a:cubicBezTo>
                          <a:pt x="1725" y="0"/>
                          <a:pt x="2222" y="62"/>
                          <a:pt x="2222" y="138"/>
                        </a:cubicBezTo>
                        <a:cubicBezTo>
                          <a:pt x="2222" y="215"/>
                          <a:pt x="1725" y="277"/>
                          <a:pt x="1111" y="277"/>
                        </a:cubicBezTo>
                        <a:cubicBezTo>
                          <a:pt x="498" y="277"/>
                          <a:pt x="0" y="215"/>
                          <a:pt x="0" y="138"/>
                        </a:cubicBezTo>
                        <a:cubicBezTo>
                          <a:pt x="0" y="62"/>
                          <a:pt x="498" y="0"/>
                          <a:pt x="1111" y="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68" name="Google Shape;2268;p125"/>
                  <p:cNvSpPr/>
                  <p:nvPr/>
                </p:nvSpPr>
                <p:spPr>
                  <a:xfrm>
                    <a:off x="5742989" y="2758683"/>
                    <a:ext cx="1753908" cy="244805"/>
                  </a:xfrm>
                  <a:custGeom>
                    <a:avLst/>
                    <a:gdLst/>
                    <a:ahLst/>
                    <a:cxnLst/>
                    <a:rect l="l" t="t" r="r" b="b"/>
                    <a:pathLst>
                      <a:path w="2307" h="321" extrusionOk="0">
                        <a:moveTo>
                          <a:pt x="1046" y="171"/>
                        </a:moveTo>
                        <a:cubicBezTo>
                          <a:pt x="374" y="171"/>
                          <a:pt x="15" y="30"/>
                          <a:pt x="10" y="28"/>
                        </a:cubicBezTo>
                        <a:cubicBezTo>
                          <a:pt x="3" y="25"/>
                          <a:pt x="0" y="17"/>
                          <a:pt x="2" y="10"/>
                        </a:cubicBezTo>
                        <a:cubicBezTo>
                          <a:pt x="5" y="3"/>
                          <a:pt x="13" y="0"/>
                          <a:pt x="20" y="3"/>
                        </a:cubicBezTo>
                        <a:cubicBezTo>
                          <a:pt x="28" y="6"/>
                          <a:pt x="827" y="320"/>
                          <a:pt x="2289" y="2"/>
                        </a:cubicBezTo>
                        <a:cubicBezTo>
                          <a:pt x="2296" y="1"/>
                          <a:pt x="2303" y="5"/>
                          <a:pt x="2305" y="13"/>
                        </a:cubicBezTo>
                        <a:cubicBezTo>
                          <a:pt x="2306" y="20"/>
                          <a:pt x="2302" y="27"/>
                          <a:pt x="2294" y="29"/>
                        </a:cubicBezTo>
                        <a:cubicBezTo>
                          <a:pt x="1802" y="136"/>
                          <a:pt x="1385" y="171"/>
                          <a:pt x="1046" y="17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69" name="Google Shape;2269;p125"/>
                  <p:cNvSpPr/>
                  <p:nvPr/>
                </p:nvSpPr>
                <p:spPr>
                  <a:xfrm>
                    <a:off x="7429825" y="2949834"/>
                    <a:ext cx="93899" cy="231392"/>
                  </a:xfrm>
                  <a:custGeom>
                    <a:avLst/>
                    <a:gdLst/>
                    <a:ahLst/>
                    <a:cxnLst/>
                    <a:rect l="l" t="t" r="r" b="b"/>
                    <a:pathLst>
                      <a:path w="124" h="306" extrusionOk="0">
                        <a:moveTo>
                          <a:pt x="73" y="305"/>
                        </a:moveTo>
                        <a:cubicBezTo>
                          <a:pt x="68" y="305"/>
                          <a:pt x="62" y="302"/>
                          <a:pt x="61" y="296"/>
                        </a:cubicBezTo>
                        <a:cubicBezTo>
                          <a:pt x="0" y="107"/>
                          <a:pt x="94" y="9"/>
                          <a:pt x="98" y="5"/>
                        </a:cubicBezTo>
                        <a:cubicBezTo>
                          <a:pt x="104" y="0"/>
                          <a:pt x="112" y="0"/>
                          <a:pt x="118" y="5"/>
                        </a:cubicBezTo>
                        <a:cubicBezTo>
                          <a:pt x="123" y="10"/>
                          <a:pt x="123" y="19"/>
                          <a:pt x="118" y="24"/>
                        </a:cubicBezTo>
                        <a:cubicBezTo>
                          <a:pt x="114" y="28"/>
                          <a:pt x="31" y="115"/>
                          <a:pt x="86" y="288"/>
                        </a:cubicBezTo>
                        <a:cubicBezTo>
                          <a:pt x="89" y="295"/>
                          <a:pt x="85" y="302"/>
                          <a:pt x="78" y="305"/>
                        </a:cubicBezTo>
                        <a:cubicBezTo>
                          <a:pt x="76" y="305"/>
                          <a:pt x="75" y="305"/>
                          <a:pt x="73" y="3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0" name="Google Shape;2270;p125"/>
                  <p:cNvSpPr/>
                  <p:nvPr/>
                </p:nvSpPr>
                <p:spPr>
                  <a:xfrm>
                    <a:off x="7382875" y="3908940"/>
                    <a:ext cx="73778" cy="197857"/>
                  </a:xfrm>
                  <a:custGeom>
                    <a:avLst/>
                    <a:gdLst/>
                    <a:ahLst/>
                    <a:cxnLst/>
                    <a:rect l="l" t="t" r="r" b="b"/>
                    <a:pathLst>
                      <a:path w="99" h="259" extrusionOk="0">
                        <a:moveTo>
                          <a:pt x="83" y="258"/>
                        </a:moveTo>
                        <a:cubicBezTo>
                          <a:pt x="78" y="258"/>
                          <a:pt x="73" y="256"/>
                          <a:pt x="71" y="251"/>
                        </a:cubicBezTo>
                        <a:cubicBezTo>
                          <a:pt x="0" y="107"/>
                          <a:pt x="69" y="11"/>
                          <a:pt x="72" y="7"/>
                        </a:cubicBezTo>
                        <a:cubicBezTo>
                          <a:pt x="77" y="2"/>
                          <a:pt x="85" y="0"/>
                          <a:pt x="91" y="5"/>
                        </a:cubicBezTo>
                        <a:cubicBezTo>
                          <a:pt x="97" y="9"/>
                          <a:pt x="98" y="18"/>
                          <a:pt x="94" y="24"/>
                        </a:cubicBezTo>
                        <a:cubicBezTo>
                          <a:pt x="91" y="27"/>
                          <a:pt x="32" y="110"/>
                          <a:pt x="95" y="239"/>
                        </a:cubicBezTo>
                        <a:cubicBezTo>
                          <a:pt x="98" y="246"/>
                          <a:pt x="96" y="254"/>
                          <a:pt x="89" y="257"/>
                        </a:cubicBezTo>
                        <a:cubicBezTo>
                          <a:pt x="87" y="258"/>
                          <a:pt x="85" y="258"/>
                          <a:pt x="83" y="2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1" name="Google Shape;2271;p125"/>
                  <p:cNvSpPr/>
                  <p:nvPr/>
                </p:nvSpPr>
                <p:spPr>
                  <a:xfrm>
                    <a:off x="7768535" y="2919652"/>
                    <a:ext cx="325293" cy="419188"/>
                  </a:xfrm>
                  <a:custGeom>
                    <a:avLst/>
                    <a:gdLst/>
                    <a:ahLst/>
                    <a:cxnLst/>
                    <a:rect l="l" t="t" r="r" b="b"/>
                    <a:pathLst>
                      <a:path w="428" h="551" extrusionOk="0">
                        <a:moveTo>
                          <a:pt x="384" y="550"/>
                        </a:moveTo>
                        <a:cubicBezTo>
                          <a:pt x="384" y="550"/>
                          <a:pt x="383" y="550"/>
                          <a:pt x="383" y="549"/>
                        </a:cubicBezTo>
                        <a:cubicBezTo>
                          <a:pt x="376" y="549"/>
                          <a:pt x="370" y="543"/>
                          <a:pt x="370" y="535"/>
                        </a:cubicBezTo>
                        <a:cubicBezTo>
                          <a:pt x="398" y="100"/>
                          <a:pt x="28" y="31"/>
                          <a:pt x="12" y="28"/>
                        </a:cubicBezTo>
                        <a:cubicBezTo>
                          <a:pt x="5" y="27"/>
                          <a:pt x="0" y="20"/>
                          <a:pt x="1" y="13"/>
                        </a:cubicBezTo>
                        <a:cubicBezTo>
                          <a:pt x="2" y="5"/>
                          <a:pt x="9" y="0"/>
                          <a:pt x="16" y="1"/>
                        </a:cubicBezTo>
                        <a:cubicBezTo>
                          <a:pt x="21" y="2"/>
                          <a:pt x="427" y="77"/>
                          <a:pt x="397" y="537"/>
                        </a:cubicBezTo>
                        <a:cubicBezTo>
                          <a:pt x="397" y="544"/>
                          <a:pt x="391" y="550"/>
                          <a:pt x="384" y="55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2" name="Google Shape;2272;p125"/>
                  <p:cNvSpPr/>
                  <p:nvPr/>
                </p:nvSpPr>
                <p:spPr>
                  <a:xfrm>
                    <a:off x="5766462" y="3348902"/>
                    <a:ext cx="73778" cy="868560"/>
                  </a:xfrm>
                  <a:custGeom>
                    <a:avLst/>
                    <a:gdLst/>
                    <a:ahLst/>
                    <a:cxnLst/>
                    <a:rect l="l" t="t" r="r" b="b"/>
                    <a:pathLst>
                      <a:path w="97" h="1142" extrusionOk="0">
                        <a:moveTo>
                          <a:pt x="82" y="1141"/>
                        </a:moveTo>
                        <a:cubicBezTo>
                          <a:pt x="75" y="1141"/>
                          <a:pt x="69" y="1136"/>
                          <a:pt x="68" y="1129"/>
                        </a:cubicBezTo>
                        <a:lnTo>
                          <a:pt x="0" y="15"/>
                        </a:lnTo>
                        <a:cubicBezTo>
                          <a:pt x="0" y="7"/>
                          <a:pt x="5" y="1"/>
                          <a:pt x="13" y="1"/>
                        </a:cubicBezTo>
                        <a:cubicBezTo>
                          <a:pt x="20" y="0"/>
                          <a:pt x="26" y="6"/>
                          <a:pt x="27" y="13"/>
                        </a:cubicBezTo>
                        <a:lnTo>
                          <a:pt x="95" y="1127"/>
                        </a:lnTo>
                        <a:cubicBezTo>
                          <a:pt x="96" y="1135"/>
                          <a:pt x="90" y="1141"/>
                          <a:pt x="82" y="11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3" name="Google Shape;2273;p125"/>
                  <p:cNvSpPr/>
                  <p:nvPr/>
                </p:nvSpPr>
                <p:spPr>
                  <a:xfrm>
                    <a:off x="7208490" y="1846526"/>
                    <a:ext cx="321939" cy="144200"/>
                  </a:xfrm>
                  <a:custGeom>
                    <a:avLst/>
                    <a:gdLst/>
                    <a:ahLst/>
                    <a:cxnLst/>
                    <a:rect l="l" t="t" r="r" b="b"/>
                    <a:pathLst>
                      <a:path w="423" h="188" extrusionOk="0">
                        <a:moveTo>
                          <a:pt x="412" y="157"/>
                        </a:moveTo>
                        <a:lnTo>
                          <a:pt x="403" y="187"/>
                        </a:lnTo>
                        <a:lnTo>
                          <a:pt x="0" y="60"/>
                        </a:lnTo>
                        <a:lnTo>
                          <a:pt x="19" y="0"/>
                        </a:lnTo>
                        <a:lnTo>
                          <a:pt x="422" y="126"/>
                        </a:lnTo>
                        <a:lnTo>
                          <a:pt x="412" y="157"/>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4" name="Google Shape;2274;p125"/>
                  <p:cNvSpPr/>
                  <p:nvPr/>
                </p:nvSpPr>
                <p:spPr>
                  <a:xfrm>
                    <a:off x="7248733" y="1665436"/>
                    <a:ext cx="258223" cy="271634"/>
                  </a:xfrm>
                  <a:custGeom>
                    <a:avLst/>
                    <a:gdLst/>
                    <a:ahLst/>
                    <a:cxnLst/>
                    <a:rect l="l" t="t" r="r" b="b"/>
                    <a:pathLst>
                      <a:path w="338" h="355" extrusionOk="0">
                        <a:moveTo>
                          <a:pt x="337" y="354"/>
                        </a:moveTo>
                        <a:lnTo>
                          <a:pt x="0" y="248"/>
                        </a:lnTo>
                        <a:lnTo>
                          <a:pt x="211" y="25"/>
                        </a:lnTo>
                        <a:cubicBezTo>
                          <a:pt x="235" y="0"/>
                          <a:pt x="291" y="16"/>
                          <a:pt x="300" y="50"/>
                        </a:cubicBezTo>
                        <a:lnTo>
                          <a:pt x="337" y="354"/>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5" name="Google Shape;2275;p125"/>
                  <p:cNvSpPr/>
                  <p:nvPr/>
                </p:nvSpPr>
                <p:spPr>
                  <a:xfrm>
                    <a:off x="6896611" y="1947132"/>
                    <a:ext cx="623760" cy="858503"/>
                  </a:xfrm>
                  <a:custGeom>
                    <a:avLst/>
                    <a:gdLst/>
                    <a:ahLst/>
                    <a:cxnLst/>
                    <a:rect l="l" t="t" r="r" b="b"/>
                    <a:pathLst>
                      <a:path w="822" h="1129" extrusionOk="0">
                        <a:moveTo>
                          <a:pt x="0" y="1128"/>
                        </a:moveTo>
                        <a:lnTo>
                          <a:pt x="353" y="0"/>
                        </a:lnTo>
                        <a:cubicBezTo>
                          <a:pt x="366" y="8"/>
                          <a:pt x="424" y="38"/>
                          <a:pt x="574" y="86"/>
                        </a:cubicBezTo>
                        <a:lnTo>
                          <a:pt x="582" y="88"/>
                        </a:lnTo>
                        <a:cubicBezTo>
                          <a:pt x="759" y="143"/>
                          <a:pt x="817" y="145"/>
                          <a:pt x="817" y="145"/>
                        </a:cubicBezTo>
                        <a:lnTo>
                          <a:pt x="821" y="146"/>
                        </a:lnTo>
                        <a:lnTo>
                          <a:pt x="528" y="1080"/>
                        </a:lnTo>
                        <a:cubicBezTo>
                          <a:pt x="396" y="1102"/>
                          <a:pt x="212" y="1119"/>
                          <a:pt x="0" y="1128"/>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6" name="Google Shape;2276;p125"/>
                  <p:cNvSpPr/>
                  <p:nvPr/>
                </p:nvSpPr>
                <p:spPr>
                  <a:xfrm>
                    <a:off x="7164895" y="1883416"/>
                    <a:ext cx="375599" cy="174383"/>
                  </a:xfrm>
                  <a:custGeom>
                    <a:avLst/>
                    <a:gdLst/>
                    <a:ahLst/>
                    <a:cxnLst/>
                    <a:rect l="l" t="t" r="r" b="b"/>
                    <a:pathLst>
                      <a:path w="494" h="229" extrusionOk="0">
                        <a:moveTo>
                          <a:pt x="493" y="147"/>
                        </a:moveTo>
                        <a:lnTo>
                          <a:pt x="468" y="228"/>
                        </a:lnTo>
                        <a:lnTo>
                          <a:pt x="464" y="227"/>
                        </a:lnTo>
                        <a:cubicBezTo>
                          <a:pt x="464" y="227"/>
                          <a:pt x="406" y="225"/>
                          <a:pt x="229" y="170"/>
                        </a:cubicBezTo>
                        <a:lnTo>
                          <a:pt x="221" y="168"/>
                        </a:lnTo>
                        <a:cubicBezTo>
                          <a:pt x="71" y="120"/>
                          <a:pt x="13" y="90"/>
                          <a:pt x="0" y="82"/>
                        </a:cubicBezTo>
                        <a:lnTo>
                          <a:pt x="26" y="0"/>
                        </a:lnTo>
                        <a:lnTo>
                          <a:pt x="493" y="147"/>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7" name="Google Shape;2277;p125"/>
                  <p:cNvSpPr/>
                  <p:nvPr/>
                </p:nvSpPr>
                <p:spPr>
                  <a:xfrm>
                    <a:off x="7195076" y="1880062"/>
                    <a:ext cx="328648" cy="117372"/>
                  </a:xfrm>
                  <a:custGeom>
                    <a:avLst/>
                    <a:gdLst/>
                    <a:ahLst/>
                    <a:cxnLst/>
                    <a:rect l="l" t="t" r="r" b="b"/>
                    <a:pathLst>
                      <a:path w="434" h="156" extrusionOk="0">
                        <a:moveTo>
                          <a:pt x="418" y="155"/>
                        </a:moveTo>
                        <a:cubicBezTo>
                          <a:pt x="416" y="155"/>
                          <a:pt x="415" y="155"/>
                          <a:pt x="414" y="155"/>
                        </a:cubicBezTo>
                        <a:lnTo>
                          <a:pt x="11" y="28"/>
                        </a:lnTo>
                        <a:cubicBezTo>
                          <a:pt x="4" y="26"/>
                          <a:pt x="0" y="18"/>
                          <a:pt x="2" y="11"/>
                        </a:cubicBezTo>
                        <a:cubicBezTo>
                          <a:pt x="4" y="4"/>
                          <a:pt x="12" y="0"/>
                          <a:pt x="19" y="2"/>
                        </a:cubicBezTo>
                        <a:lnTo>
                          <a:pt x="422" y="129"/>
                        </a:lnTo>
                        <a:cubicBezTo>
                          <a:pt x="429" y="131"/>
                          <a:pt x="433" y="139"/>
                          <a:pt x="431" y="146"/>
                        </a:cubicBezTo>
                        <a:cubicBezTo>
                          <a:pt x="429" y="152"/>
                          <a:pt x="423" y="155"/>
                          <a:pt x="418" y="15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8" name="Google Shape;2278;p125"/>
                  <p:cNvSpPr/>
                  <p:nvPr/>
                </p:nvSpPr>
                <p:spPr>
                  <a:xfrm>
                    <a:off x="7235319" y="1843174"/>
                    <a:ext cx="278345" cy="103958"/>
                  </a:xfrm>
                  <a:custGeom>
                    <a:avLst/>
                    <a:gdLst/>
                    <a:ahLst/>
                    <a:cxnLst/>
                    <a:rect l="l" t="t" r="r" b="b"/>
                    <a:pathLst>
                      <a:path w="368" h="136" extrusionOk="0">
                        <a:moveTo>
                          <a:pt x="352" y="135"/>
                        </a:moveTo>
                        <a:cubicBezTo>
                          <a:pt x="351" y="135"/>
                          <a:pt x="349" y="134"/>
                          <a:pt x="348" y="134"/>
                        </a:cubicBezTo>
                        <a:lnTo>
                          <a:pt x="11" y="28"/>
                        </a:lnTo>
                        <a:cubicBezTo>
                          <a:pt x="4" y="26"/>
                          <a:pt x="0" y="18"/>
                          <a:pt x="2" y="11"/>
                        </a:cubicBezTo>
                        <a:cubicBezTo>
                          <a:pt x="4" y="4"/>
                          <a:pt x="12" y="0"/>
                          <a:pt x="19" y="2"/>
                        </a:cubicBezTo>
                        <a:lnTo>
                          <a:pt x="356" y="108"/>
                        </a:lnTo>
                        <a:cubicBezTo>
                          <a:pt x="363" y="110"/>
                          <a:pt x="367" y="118"/>
                          <a:pt x="365" y="125"/>
                        </a:cubicBezTo>
                        <a:cubicBezTo>
                          <a:pt x="363" y="131"/>
                          <a:pt x="358" y="135"/>
                          <a:pt x="352" y="13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9" name="Google Shape;2279;p125"/>
                  <p:cNvSpPr/>
                  <p:nvPr/>
                </p:nvSpPr>
                <p:spPr>
                  <a:xfrm>
                    <a:off x="7389582" y="1688912"/>
                    <a:ext cx="90545" cy="36888"/>
                  </a:xfrm>
                  <a:custGeom>
                    <a:avLst/>
                    <a:gdLst/>
                    <a:ahLst/>
                    <a:cxnLst/>
                    <a:rect l="l" t="t" r="r" b="b"/>
                    <a:pathLst>
                      <a:path w="120" h="49" extrusionOk="0">
                        <a:moveTo>
                          <a:pt x="31" y="48"/>
                        </a:moveTo>
                        <a:cubicBezTo>
                          <a:pt x="25" y="48"/>
                          <a:pt x="19" y="47"/>
                          <a:pt x="12" y="47"/>
                        </a:cubicBezTo>
                        <a:cubicBezTo>
                          <a:pt x="5" y="46"/>
                          <a:pt x="0" y="39"/>
                          <a:pt x="0" y="32"/>
                        </a:cubicBezTo>
                        <a:cubicBezTo>
                          <a:pt x="1" y="24"/>
                          <a:pt x="8" y="19"/>
                          <a:pt x="15" y="20"/>
                        </a:cubicBezTo>
                        <a:cubicBezTo>
                          <a:pt x="46" y="23"/>
                          <a:pt x="75" y="17"/>
                          <a:pt x="96" y="4"/>
                        </a:cubicBezTo>
                        <a:cubicBezTo>
                          <a:pt x="102" y="0"/>
                          <a:pt x="111" y="2"/>
                          <a:pt x="115" y="8"/>
                        </a:cubicBezTo>
                        <a:cubicBezTo>
                          <a:pt x="119" y="14"/>
                          <a:pt x="117" y="23"/>
                          <a:pt x="110" y="27"/>
                        </a:cubicBezTo>
                        <a:cubicBezTo>
                          <a:pt x="89" y="40"/>
                          <a:pt x="61" y="48"/>
                          <a:pt x="31" y="4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0" name="Google Shape;2280;p125"/>
                  <p:cNvSpPr/>
                  <p:nvPr/>
                </p:nvSpPr>
                <p:spPr>
                  <a:xfrm>
                    <a:off x="7104531" y="2084627"/>
                    <a:ext cx="378951" cy="134141"/>
                  </a:xfrm>
                  <a:custGeom>
                    <a:avLst/>
                    <a:gdLst/>
                    <a:ahLst/>
                    <a:cxnLst/>
                    <a:rect l="l" t="t" r="r" b="b"/>
                    <a:pathLst>
                      <a:path w="497" h="177" extrusionOk="0">
                        <a:moveTo>
                          <a:pt x="482" y="176"/>
                        </a:moveTo>
                        <a:lnTo>
                          <a:pt x="482" y="176"/>
                        </a:lnTo>
                        <a:cubicBezTo>
                          <a:pt x="480" y="176"/>
                          <a:pt x="421" y="174"/>
                          <a:pt x="244" y="119"/>
                        </a:cubicBezTo>
                        <a:lnTo>
                          <a:pt x="236" y="116"/>
                        </a:lnTo>
                        <a:cubicBezTo>
                          <a:pt x="59" y="60"/>
                          <a:pt x="10" y="28"/>
                          <a:pt x="8" y="27"/>
                        </a:cubicBezTo>
                        <a:cubicBezTo>
                          <a:pt x="1" y="23"/>
                          <a:pt x="0" y="15"/>
                          <a:pt x="4" y="8"/>
                        </a:cubicBezTo>
                        <a:cubicBezTo>
                          <a:pt x="8" y="2"/>
                          <a:pt x="16" y="0"/>
                          <a:pt x="22" y="4"/>
                        </a:cubicBezTo>
                        <a:cubicBezTo>
                          <a:pt x="23" y="5"/>
                          <a:pt x="72" y="36"/>
                          <a:pt x="244" y="91"/>
                        </a:cubicBezTo>
                        <a:lnTo>
                          <a:pt x="252" y="93"/>
                        </a:lnTo>
                        <a:cubicBezTo>
                          <a:pt x="424" y="147"/>
                          <a:pt x="482" y="149"/>
                          <a:pt x="483" y="149"/>
                        </a:cubicBezTo>
                        <a:cubicBezTo>
                          <a:pt x="490" y="150"/>
                          <a:pt x="496" y="156"/>
                          <a:pt x="496" y="163"/>
                        </a:cubicBezTo>
                        <a:cubicBezTo>
                          <a:pt x="496" y="171"/>
                          <a:pt x="490" y="176"/>
                          <a:pt x="482" y="17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1" name="Google Shape;2281;p125"/>
                  <p:cNvSpPr/>
                  <p:nvPr/>
                </p:nvSpPr>
                <p:spPr>
                  <a:xfrm>
                    <a:off x="7124652" y="2020909"/>
                    <a:ext cx="378951" cy="134141"/>
                  </a:xfrm>
                  <a:custGeom>
                    <a:avLst/>
                    <a:gdLst/>
                    <a:ahLst/>
                    <a:cxnLst/>
                    <a:rect l="l" t="t" r="r" b="b"/>
                    <a:pathLst>
                      <a:path w="498" h="177" extrusionOk="0">
                        <a:moveTo>
                          <a:pt x="483" y="176"/>
                        </a:moveTo>
                        <a:lnTo>
                          <a:pt x="483" y="176"/>
                        </a:lnTo>
                        <a:cubicBezTo>
                          <a:pt x="480" y="176"/>
                          <a:pt x="422" y="174"/>
                          <a:pt x="244" y="118"/>
                        </a:cubicBezTo>
                        <a:lnTo>
                          <a:pt x="237" y="116"/>
                        </a:lnTo>
                        <a:cubicBezTo>
                          <a:pt x="60" y="60"/>
                          <a:pt x="10" y="28"/>
                          <a:pt x="8" y="27"/>
                        </a:cubicBezTo>
                        <a:cubicBezTo>
                          <a:pt x="2" y="23"/>
                          <a:pt x="0" y="14"/>
                          <a:pt x="5" y="8"/>
                        </a:cubicBezTo>
                        <a:cubicBezTo>
                          <a:pt x="9" y="2"/>
                          <a:pt x="17" y="0"/>
                          <a:pt x="23" y="4"/>
                        </a:cubicBezTo>
                        <a:cubicBezTo>
                          <a:pt x="24" y="4"/>
                          <a:pt x="73" y="36"/>
                          <a:pt x="245" y="90"/>
                        </a:cubicBezTo>
                        <a:lnTo>
                          <a:pt x="253" y="93"/>
                        </a:lnTo>
                        <a:cubicBezTo>
                          <a:pt x="425" y="146"/>
                          <a:pt x="483" y="149"/>
                          <a:pt x="484" y="149"/>
                        </a:cubicBezTo>
                        <a:cubicBezTo>
                          <a:pt x="491" y="149"/>
                          <a:pt x="497" y="155"/>
                          <a:pt x="497" y="163"/>
                        </a:cubicBezTo>
                        <a:cubicBezTo>
                          <a:pt x="497" y="170"/>
                          <a:pt x="491" y="176"/>
                          <a:pt x="483" y="17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2" name="Google Shape;2282;p125"/>
                  <p:cNvSpPr/>
                  <p:nvPr/>
                </p:nvSpPr>
                <p:spPr>
                  <a:xfrm>
                    <a:off x="7003924" y="2195292"/>
                    <a:ext cx="345415" cy="603633"/>
                  </a:xfrm>
                  <a:custGeom>
                    <a:avLst/>
                    <a:gdLst/>
                    <a:ahLst/>
                    <a:cxnLst/>
                    <a:rect l="l" t="t" r="r" b="b"/>
                    <a:pathLst>
                      <a:path w="452" h="794" extrusionOk="0">
                        <a:moveTo>
                          <a:pt x="0" y="793"/>
                        </a:moveTo>
                        <a:lnTo>
                          <a:pt x="228" y="63"/>
                        </a:lnTo>
                        <a:cubicBezTo>
                          <a:pt x="242" y="20"/>
                          <a:pt x="301" y="0"/>
                          <a:pt x="361" y="19"/>
                        </a:cubicBezTo>
                        <a:cubicBezTo>
                          <a:pt x="390" y="28"/>
                          <a:pt x="414" y="45"/>
                          <a:pt x="429" y="65"/>
                        </a:cubicBezTo>
                        <a:cubicBezTo>
                          <a:pt x="445" y="86"/>
                          <a:pt x="451" y="109"/>
                          <a:pt x="444" y="130"/>
                        </a:cubicBezTo>
                        <a:lnTo>
                          <a:pt x="244" y="772"/>
                        </a:lnTo>
                        <a:cubicBezTo>
                          <a:pt x="171" y="780"/>
                          <a:pt x="89" y="787"/>
                          <a:pt x="0" y="793"/>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3" name="Google Shape;2283;p125"/>
                  <p:cNvSpPr/>
                  <p:nvPr/>
                </p:nvSpPr>
                <p:spPr>
                  <a:xfrm>
                    <a:off x="6571315" y="2034323"/>
                    <a:ext cx="368892" cy="774662"/>
                  </a:xfrm>
                  <a:custGeom>
                    <a:avLst/>
                    <a:gdLst/>
                    <a:ahLst/>
                    <a:cxnLst/>
                    <a:rect l="l" t="t" r="r" b="b"/>
                    <a:pathLst>
                      <a:path w="485" h="1019" extrusionOk="0">
                        <a:moveTo>
                          <a:pt x="64" y="1018"/>
                        </a:moveTo>
                        <a:cubicBezTo>
                          <a:pt x="43" y="1018"/>
                          <a:pt x="21" y="1018"/>
                          <a:pt x="0" y="1018"/>
                        </a:cubicBezTo>
                        <a:lnTo>
                          <a:pt x="7" y="16"/>
                        </a:lnTo>
                        <a:cubicBezTo>
                          <a:pt x="7" y="16"/>
                          <a:pt x="32" y="135"/>
                          <a:pt x="77" y="135"/>
                        </a:cubicBezTo>
                        <a:cubicBezTo>
                          <a:pt x="122" y="135"/>
                          <a:pt x="123" y="39"/>
                          <a:pt x="123" y="39"/>
                        </a:cubicBezTo>
                        <a:cubicBezTo>
                          <a:pt x="123" y="39"/>
                          <a:pt x="149" y="134"/>
                          <a:pt x="190" y="135"/>
                        </a:cubicBezTo>
                        <a:cubicBezTo>
                          <a:pt x="231" y="138"/>
                          <a:pt x="265" y="24"/>
                          <a:pt x="265" y="24"/>
                        </a:cubicBezTo>
                        <a:cubicBezTo>
                          <a:pt x="265" y="24"/>
                          <a:pt x="274" y="127"/>
                          <a:pt x="316" y="132"/>
                        </a:cubicBezTo>
                        <a:cubicBezTo>
                          <a:pt x="359" y="136"/>
                          <a:pt x="383" y="16"/>
                          <a:pt x="383" y="16"/>
                        </a:cubicBezTo>
                        <a:cubicBezTo>
                          <a:pt x="383" y="16"/>
                          <a:pt x="375" y="113"/>
                          <a:pt x="413" y="121"/>
                        </a:cubicBezTo>
                        <a:cubicBezTo>
                          <a:pt x="452" y="128"/>
                          <a:pt x="484" y="0"/>
                          <a:pt x="484" y="0"/>
                        </a:cubicBezTo>
                        <a:lnTo>
                          <a:pt x="484" y="1008"/>
                        </a:lnTo>
                        <a:cubicBezTo>
                          <a:pt x="354" y="1014"/>
                          <a:pt x="212" y="1018"/>
                          <a:pt x="64" y="1018"/>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4" name="Google Shape;2284;p125"/>
                  <p:cNvSpPr/>
                  <p:nvPr/>
                </p:nvSpPr>
                <p:spPr>
                  <a:xfrm>
                    <a:off x="6692043" y="1665437"/>
                    <a:ext cx="160971" cy="160969"/>
                  </a:xfrm>
                  <a:custGeom>
                    <a:avLst/>
                    <a:gdLst/>
                    <a:ahLst/>
                    <a:cxnLst/>
                    <a:rect l="l" t="t" r="r" b="b"/>
                    <a:pathLst>
                      <a:path w="211" h="211" extrusionOk="0">
                        <a:moveTo>
                          <a:pt x="124" y="0"/>
                        </a:moveTo>
                        <a:lnTo>
                          <a:pt x="210" y="210"/>
                        </a:lnTo>
                        <a:lnTo>
                          <a:pt x="0" y="150"/>
                        </a:lnTo>
                        <a:lnTo>
                          <a:pt x="49" y="39"/>
                        </a:lnTo>
                        <a:lnTo>
                          <a:pt x="124" y="0"/>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5" name="Google Shape;2285;p125"/>
                  <p:cNvSpPr/>
                  <p:nvPr/>
                </p:nvSpPr>
                <p:spPr>
                  <a:xfrm>
                    <a:off x="6578022" y="1779456"/>
                    <a:ext cx="362184" cy="358824"/>
                  </a:xfrm>
                  <a:custGeom>
                    <a:avLst/>
                    <a:gdLst/>
                    <a:ahLst/>
                    <a:cxnLst/>
                    <a:rect l="l" t="t" r="r" b="b"/>
                    <a:pathLst>
                      <a:path w="478" h="474" extrusionOk="0">
                        <a:moveTo>
                          <a:pt x="363" y="60"/>
                        </a:moveTo>
                        <a:lnTo>
                          <a:pt x="477" y="335"/>
                        </a:lnTo>
                        <a:cubicBezTo>
                          <a:pt x="477" y="335"/>
                          <a:pt x="445" y="463"/>
                          <a:pt x="406" y="456"/>
                        </a:cubicBezTo>
                        <a:cubicBezTo>
                          <a:pt x="368" y="448"/>
                          <a:pt x="376" y="351"/>
                          <a:pt x="376" y="351"/>
                        </a:cubicBezTo>
                        <a:cubicBezTo>
                          <a:pt x="376" y="351"/>
                          <a:pt x="352" y="471"/>
                          <a:pt x="309" y="467"/>
                        </a:cubicBezTo>
                        <a:cubicBezTo>
                          <a:pt x="267" y="462"/>
                          <a:pt x="258" y="359"/>
                          <a:pt x="258" y="359"/>
                        </a:cubicBezTo>
                        <a:cubicBezTo>
                          <a:pt x="258" y="359"/>
                          <a:pt x="224" y="473"/>
                          <a:pt x="183" y="470"/>
                        </a:cubicBezTo>
                        <a:cubicBezTo>
                          <a:pt x="142" y="469"/>
                          <a:pt x="116" y="374"/>
                          <a:pt x="116" y="374"/>
                        </a:cubicBezTo>
                        <a:cubicBezTo>
                          <a:pt x="116" y="374"/>
                          <a:pt x="115" y="470"/>
                          <a:pt x="70" y="470"/>
                        </a:cubicBezTo>
                        <a:cubicBezTo>
                          <a:pt x="25" y="470"/>
                          <a:pt x="0" y="351"/>
                          <a:pt x="0" y="351"/>
                        </a:cubicBezTo>
                        <a:lnTo>
                          <a:pt x="153" y="0"/>
                        </a:lnTo>
                        <a:lnTo>
                          <a:pt x="363" y="6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6" name="Google Shape;2286;p125"/>
                  <p:cNvSpPr/>
                  <p:nvPr/>
                </p:nvSpPr>
                <p:spPr>
                  <a:xfrm>
                    <a:off x="6638386" y="2054444"/>
                    <a:ext cx="36888" cy="754540"/>
                  </a:xfrm>
                  <a:custGeom>
                    <a:avLst/>
                    <a:gdLst/>
                    <a:ahLst/>
                    <a:cxnLst/>
                    <a:rect l="l" t="t" r="r" b="b"/>
                    <a:pathLst>
                      <a:path w="50" h="994" extrusionOk="0">
                        <a:moveTo>
                          <a:pt x="0" y="993"/>
                        </a:moveTo>
                        <a:lnTo>
                          <a:pt x="22" y="13"/>
                        </a:lnTo>
                        <a:cubicBezTo>
                          <a:pt x="22" y="6"/>
                          <a:pt x="30" y="1"/>
                          <a:pt x="36" y="0"/>
                        </a:cubicBezTo>
                        <a:cubicBezTo>
                          <a:pt x="43" y="0"/>
                          <a:pt x="49" y="6"/>
                          <a:pt x="49" y="14"/>
                        </a:cubicBezTo>
                        <a:lnTo>
                          <a:pt x="27" y="993"/>
                        </a:lnTo>
                        <a:cubicBezTo>
                          <a:pt x="18" y="993"/>
                          <a:pt x="9" y="993"/>
                          <a:pt x="0" y="99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7" name="Google Shape;2287;p125"/>
                  <p:cNvSpPr/>
                  <p:nvPr/>
                </p:nvSpPr>
                <p:spPr>
                  <a:xfrm>
                    <a:off x="6853014" y="2037678"/>
                    <a:ext cx="30181" cy="767954"/>
                  </a:xfrm>
                  <a:custGeom>
                    <a:avLst/>
                    <a:gdLst/>
                    <a:ahLst/>
                    <a:cxnLst/>
                    <a:rect l="l" t="t" r="r" b="b"/>
                    <a:pathLst>
                      <a:path w="39" h="1010" extrusionOk="0">
                        <a:moveTo>
                          <a:pt x="11" y="1009"/>
                        </a:moveTo>
                        <a:lnTo>
                          <a:pt x="0" y="13"/>
                        </a:lnTo>
                        <a:cubicBezTo>
                          <a:pt x="0" y="6"/>
                          <a:pt x="6" y="0"/>
                          <a:pt x="13" y="0"/>
                        </a:cubicBezTo>
                        <a:lnTo>
                          <a:pt x="14" y="0"/>
                        </a:lnTo>
                        <a:cubicBezTo>
                          <a:pt x="21" y="0"/>
                          <a:pt x="27" y="6"/>
                          <a:pt x="27" y="13"/>
                        </a:cubicBezTo>
                        <a:lnTo>
                          <a:pt x="38" y="1008"/>
                        </a:lnTo>
                        <a:cubicBezTo>
                          <a:pt x="29" y="1008"/>
                          <a:pt x="20" y="1009"/>
                          <a:pt x="11" y="100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8" name="Google Shape;2288;p125"/>
                  <p:cNvSpPr/>
                  <p:nvPr/>
                </p:nvSpPr>
                <p:spPr>
                  <a:xfrm>
                    <a:off x="6762469" y="2044385"/>
                    <a:ext cx="20121" cy="764603"/>
                  </a:xfrm>
                  <a:custGeom>
                    <a:avLst/>
                    <a:gdLst/>
                    <a:ahLst/>
                    <a:cxnLst/>
                    <a:rect l="l" t="t" r="r" b="b"/>
                    <a:pathLst>
                      <a:path w="28" h="1006" extrusionOk="0">
                        <a:moveTo>
                          <a:pt x="0" y="1005"/>
                        </a:moveTo>
                        <a:lnTo>
                          <a:pt x="0" y="13"/>
                        </a:lnTo>
                        <a:cubicBezTo>
                          <a:pt x="0" y="6"/>
                          <a:pt x="6" y="0"/>
                          <a:pt x="13" y="0"/>
                        </a:cubicBezTo>
                        <a:cubicBezTo>
                          <a:pt x="21" y="0"/>
                          <a:pt x="27" y="6"/>
                          <a:pt x="27" y="13"/>
                        </a:cubicBezTo>
                        <a:lnTo>
                          <a:pt x="27" y="1004"/>
                        </a:lnTo>
                        <a:cubicBezTo>
                          <a:pt x="18" y="1004"/>
                          <a:pt x="9" y="1005"/>
                          <a:pt x="0" y="10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89" name="Google Shape;2289;p125"/>
                  <p:cNvSpPr/>
                  <p:nvPr/>
                </p:nvSpPr>
                <p:spPr>
                  <a:xfrm>
                    <a:off x="6722226" y="1682205"/>
                    <a:ext cx="93899" cy="43595"/>
                  </a:xfrm>
                  <a:custGeom>
                    <a:avLst/>
                    <a:gdLst/>
                    <a:ahLst/>
                    <a:cxnLst/>
                    <a:rect l="l" t="t" r="r" b="b"/>
                    <a:pathLst>
                      <a:path w="125" h="57" extrusionOk="0">
                        <a:moveTo>
                          <a:pt x="51" y="56"/>
                        </a:moveTo>
                        <a:cubicBezTo>
                          <a:pt x="36" y="56"/>
                          <a:pt x="22" y="53"/>
                          <a:pt x="9" y="46"/>
                        </a:cubicBezTo>
                        <a:cubicBezTo>
                          <a:pt x="3" y="42"/>
                          <a:pt x="0" y="34"/>
                          <a:pt x="4" y="27"/>
                        </a:cubicBezTo>
                        <a:cubicBezTo>
                          <a:pt x="8" y="21"/>
                          <a:pt x="16" y="19"/>
                          <a:pt x="23" y="22"/>
                        </a:cubicBezTo>
                        <a:cubicBezTo>
                          <a:pt x="47" y="36"/>
                          <a:pt x="81" y="29"/>
                          <a:pt x="98" y="7"/>
                        </a:cubicBezTo>
                        <a:cubicBezTo>
                          <a:pt x="103" y="1"/>
                          <a:pt x="112" y="0"/>
                          <a:pt x="117" y="5"/>
                        </a:cubicBezTo>
                        <a:cubicBezTo>
                          <a:pt x="123" y="10"/>
                          <a:pt x="124" y="18"/>
                          <a:pt x="120" y="24"/>
                        </a:cubicBezTo>
                        <a:cubicBezTo>
                          <a:pt x="103" y="45"/>
                          <a:pt x="77" y="56"/>
                          <a:pt x="51" y="5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0" name="Google Shape;2290;p125"/>
                  <p:cNvSpPr/>
                  <p:nvPr/>
                </p:nvSpPr>
                <p:spPr>
                  <a:xfrm>
                    <a:off x="5716160" y="1823053"/>
                    <a:ext cx="419193" cy="389009"/>
                  </a:xfrm>
                  <a:custGeom>
                    <a:avLst/>
                    <a:gdLst/>
                    <a:ahLst/>
                    <a:cxnLst/>
                    <a:rect l="l" t="t" r="r" b="b"/>
                    <a:pathLst>
                      <a:path w="553" h="511" extrusionOk="0">
                        <a:moveTo>
                          <a:pt x="511" y="43"/>
                        </a:moveTo>
                        <a:cubicBezTo>
                          <a:pt x="542" y="108"/>
                          <a:pt x="552" y="183"/>
                          <a:pt x="539" y="254"/>
                        </a:cubicBezTo>
                        <a:cubicBezTo>
                          <a:pt x="527" y="324"/>
                          <a:pt x="493" y="390"/>
                          <a:pt x="443" y="441"/>
                        </a:cubicBezTo>
                        <a:lnTo>
                          <a:pt x="253" y="510"/>
                        </a:lnTo>
                        <a:lnTo>
                          <a:pt x="253" y="510"/>
                        </a:lnTo>
                        <a:cubicBezTo>
                          <a:pt x="206" y="481"/>
                          <a:pt x="159" y="453"/>
                          <a:pt x="118" y="418"/>
                        </a:cubicBezTo>
                        <a:cubicBezTo>
                          <a:pt x="76" y="382"/>
                          <a:pt x="40" y="339"/>
                          <a:pt x="21" y="288"/>
                        </a:cubicBezTo>
                        <a:cubicBezTo>
                          <a:pt x="4" y="245"/>
                          <a:pt x="0" y="200"/>
                          <a:pt x="2" y="155"/>
                        </a:cubicBezTo>
                        <a:cubicBezTo>
                          <a:pt x="11" y="160"/>
                          <a:pt x="21" y="162"/>
                          <a:pt x="31" y="162"/>
                        </a:cubicBezTo>
                        <a:cubicBezTo>
                          <a:pt x="53" y="160"/>
                          <a:pt x="71" y="144"/>
                          <a:pt x="85" y="127"/>
                        </a:cubicBezTo>
                        <a:cubicBezTo>
                          <a:pt x="99" y="111"/>
                          <a:pt x="111" y="91"/>
                          <a:pt x="128" y="78"/>
                        </a:cubicBezTo>
                        <a:cubicBezTo>
                          <a:pt x="145" y="64"/>
                          <a:pt x="170" y="57"/>
                          <a:pt x="189" y="68"/>
                        </a:cubicBezTo>
                        <a:cubicBezTo>
                          <a:pt x="207" y="79"/>
                          <a:pt x="213" y="103"/>
                          <a:pt x="218" y="124"/>
                        </a:cubicBezTo>
                        <a:cubicBezTo>
                          <a:pt x="225" y="159"/>
                          <a:pt x="232" y="194"/>
                          <a:pt x="239" y="229"/>
                        </a:cubicBezTo>
                        <a:cubicBezTo>
                          <a:pt x="244" y="252"/>
                          <a:pt x="249" y="277"/>
                          <a:pt x="263" y="297"/>
                        </a:cubicBezTo>
                        <a:cubicBezTo>
                          <a:pt x="277" y="317"/>
                          <a:pt x="302" y="331"/>
                          <a:pt x="326" y="324"/>
                        </a:cubicBezTo>
                        <a:cubicBezTo>
                          <a:pt x="343" y="318"/>
                          <a:pt x="356" y="302"/>
                          <a:pt x="361" y="285"/>
                        </a:cubicBezTo>
                        <a:cubicBezTo>
                          <a:pt x="367" y="268"/>
                          <a:pt x="367" y="249"/>
                          <a:pt x="366" y="231"/>
                        </a:cubicBezTo>
                        <a:cubicBezTo>
                          <a:pt x="365" y="189"/>
                          <a:pt x="360" y="148"/>
                          <a:pt x="353" y="107"/>
                        </a:cubicBezTo>
                        <a:cubicBezTo>
                          <a:pt x="350" y="94"/>
                          <a:pt x="348" y="81"/>
                          <a:pt x="350" y="69"/>
                        </a:cubicBezTo>
                        <a:cubicBezTo>
                          <a:pt x="352" y="57"/>
                          <a:pt x="360" y="44"/>
                          <a:pt x="372" y="40"/>
                        </a:cubicBezTo>
                        <a:cubicBezTo>
                          <a:pt x="386" y="36"/>
                          <a:pt x="401" y="45"/>
                          <a:pt x="416" y="48"/>
                        </a:cubicBezTo>
                        <a:cubicBezTo>
                          <a:pt x="444" y="53"/>
                          <a:pt x="473" y="34"/>
                          <a:pt x="485" y="7"/>
                        </a:cubicBezTo>
                        <a:cubicBezTo>
                          <a:pt x="486" y="5"/>
                          <a:pt x="487" y="2"/>
                          <a:pt x="487" y="0"/>
                        </a:cubicBezTo>
                        <a:cubicBezTo>
                          <a:pt x="496" y="13"/>
                          <a:pt x="504" y="28"/>
                          <a:pt x="511" y="43"/>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1" name="Google Shape;2291;p125"/>
                  <p:cNvSpPr/>
                  <p:nvPr/>
                </p:nvSpPr>
                <p:spPr>
                  <a:xfrm>
                    <a:off x="5685977" y="1581600"/>
                    <a:ext cx="409133" cy="492964"/>
                  </a:xfrm>
                  <a:custGeom>
                    <a:avLst/>
                    <a:gdLst/>
                    <a:ahLst/>
                    <a:cxnLst/>
                    <a:rect l="l" t="t" r="r" b="b"/>
                    <a:pathLst>
                      <a:path w="539" h="647" extrusionOk="0">
                        <a:moveTo>
                          <a:pt x="522" y="238"/>
                        </a:moveTo>
                        <a:cubicBezTo>
                          <a:pt x="534" y="262"/>
                          <a:pt x="538" y="290"/>
                          <a:pt x="530" y="315"/>
                        </a:cubicBezTo>
                        <a:cubicBezTo>
                          <a:pt x="530" y="317"/>
                          <a:pt x="529" y="320"/>
                          <a:pt x="528" y="322"/>
                        </a:cubicBezTo>
                        <a:cubicBezTo>
                          <a:pt x="516" y="349"/>
                          <a:pt x="487" y="368"/>
                          <a:pt x="459" y="363"/>
                        </a:cubicBezTo>
                        <a:cubicBezTo>
                          <a:pt x="444" y="360"/>
                          <a:pt x="429" y="351"/>
                          <a:pt x="415" y="355"/>
                        </a:cubicBezTo>
                        <a:cubicBezTo>
                          <a:pt x="403" y="359"/>
                          <a:pt x="395" y="372"/>
                          <a:pt x="393" y="384"/>
                        </a:cubicBezTo>
                        <a:cubicBezTo>
                          <a:pt x="391" y="396"/>
                          <a:pt x="393" y="409"/>
                          <a:pt x="396" y="422"/>
                        </a:cubicBezTo>
                        <a:cubicBezTo>
                          <a:pt x="403" y="463"/>
                          <a:pt x="408" y="504"/>
                          <a:pt x="409" y="546"/>
                        </a:cubicBezTo>
                        <a:cubicBezTo>
                          <a:pt x="410" y="564"/>
                          <a:pt x="410" y="583"/>
                          <a:pt x="404" y="600"/>
                        </a:cubicBezTo>
                        <a:cubicBezTo>
                          <a:pt x="399" y="617"/>
                          <a:pt x="386" y="633"/>
                          <a:pt x="369" y="639"/>
                        </a:cubicBezTo>
                        <a:cubicBezTo>
                          <a:pt x="345" y="646"/>
                          <a:pt x="320" y="632"/>
                          <a:pt x="306" y="612"/>
                        </a:cubicBezTo>
                        <a:cubicBezTo>
                          <a:pt x="292" y="592"/>
                          <a:pt x="287" y="567"/>
                          <a:pt x="282" y="544"/>
                        </a:cubicBezTo>
                        <a:cubicBezTo>
                          <a:pt x="275" y="509"/>
                          <a:pt x="268" y="474"/>
                          <a:pt x="261" y="439"/>
                        </a:cubicBezTo>
                        <a:cubicBezTo>
                          <a:pt x="256" y="418"/>
                          <a:pt x="250" y="394"/>
                          <a:pt x="232" y="383"/>
                        </a:cubicBezTo>
                        <a:cubicBezTo>
                          <a:pt x="213" y="372"/>
                          <a:pt x="188" y="379"/>
                          <a:pt x="171" y="393"/>
                        </a:cubicBezTo>
                        <a:cubicBezTo>
                          <a:pt x="154" y="406"/>
                          <a:pt x="142" y="426"/>
                          <a:pt x="128" y="442"/>
                        </a:cubicBezTo>
                        <a:cubicBezTo>
                          <a:pt x="114" y="459"/>
                          <a:pt x="96" y="475"/>
                          <a:pt x="74" y="477"/>
                        </a:cubicBezTo>
                        <a:cubicBezTo>
                          <a:pt x="64" y="477"/>
                          <a:pt x="54" y="475"/>
                          <a:pt x="45" y="470"/>
                        </a:cubicBezTo>
                        <a:cubicBezTo>
                          <a:pt x="28" y="460"/>
                          <a:pt x="14" y="443"/>
                          <a:pt x="9" y="424"/>
                        </a:cubicBezTo>
                        <a:cubicBezTo>
                          <a:pt x="0" y="395"/>
                          <a:pt x="4" y="364"/>
                          <a:pt x="9" y="334"/>
                        </a:cubicBezTo>
                        <a:cubicBezTo>
                          <a:pt x="21" y="258"/>
                          <a:pt x="33" y="183"/>
                          <a:pt x="45" y="108"/>
                        </a:cubicBezTo>
                        <a:cubicBezTo>
                          <a:pt x="47" y="90"/>
                          <a:pt x="50" y="72"/>
                          <a:pt x="49" y="55"/>
                        </a:cubicBezTo>
                        <a:cubicBezTo>
                          <a:pt x="49" y="52"/>
                          <a:pt x="49" y="50"/>
                          <a:pt x="49" y="47"/>
                        </a:cubicBezTo>
                        <a:cubicBezTo>
                          <a:pt x="47" y="30"/>
                          <a:pt x="40" y="13"/>
                          <a:pt x="29" y="0"/>
                        </a:cubicBezTo>
                        <a:cubicBezTo>
                          <a:pt x="189" y="2"/>
                          <a:pt x="348" y="64"/>
                          <a:pt x="467" y="171"/>
                        </a:cubicBezTo>
                        <a:cubicBezTo>
                          <a:pt x="489" y="191"/>
                          <a:pt x="509" y="212"/>
                          <a:pt x="522" y="238"/>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2" name="Google Shape;2292;p125"/>
                  <p:cNvSpPr/>
                  <p:nvPr/>
                </p:nvSpPr>
                <p:spPr>
                  <a:xfrm>
                    <a:off x="6004566" y="2466928"/>
                    <a:ext cx="332001" cy="338704"/>
                  </a:xfrm>
                  <a:custGeom>
                    <a:avLst/>
                    <a:gdLst/>
                    <a:ahLst/>
                    <a:cxnLst/>
                    <a:rect l="l" t="t" r="r" b="b"/>
                    <a:pathLst>
                      <a:path w="436" h="445" extrusionOk="0">
                        <a:moveTo>
                          <a:pt x="99" y="420"/>
                        </a:moveTo>
                        <a:cubicBezTo>
                          <a:pt x="64" y="304"/>
                          <a:pt x="30" y="191"/>
                          <a:pt x="0" y="91"/>
                        </a:cubicBezTo>
                        <a:cubicBezTo>
                          <a:pt x="43" y="92"/>
                          <a:pt x="143" y="83"/>
                          <a:pt x="244" y="0"/>
                        </a:cubicBezTo>
                        <a:cubicBezTo>
                          <a:pt x="301" y="133"/>
                          <a:pt x="368" y="287"/>
                          <a:pt x="435" y="444"/>
                        </a:cubicBezTo>
                        <a:cubicBezTo>
                          <a:pt x="311" y="438"/>
                          <a:pt x="198" y="430"/>
                          <a:pt x="99" y="42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3" name="Google Shape;2293;p125"/>
                  <p:cNvSpPr/>
                  <p:nvPr/>
                </p:nvSpPr>
                <p:spPr>
                  <a:xfrm>
                    <a:off x="5910666" y="2158404"/>
                    <a:ext cx="281698" cy="378947"/>
                  </a:xfrm>
                  <a:custGeom>
                    <a:avLst/>
                    <a:gdLst/>
                    <a:ahLst/>
                    <a:cxnLst/>
                    <a:rect l="l" t="t" r="r" b="b"/>
                    <a:pathLst>
                      <a:path w="372" h="499" extrusionOk="0">
                        <a:moveTo>
                          <a:pt x="190" y="1"/>
                        </a:moveTo>
                        <a:lnTo>
                          <a:pt x="193" y="0"/>
                        </a:lnTo>
                        <a:cubicBezTo>
                          <a:pt x="193" y="0"/>
                          <a:pt x="268" y="169"/>
                          <a:pt x="371" y="406"/>
                        </a:cubicBezTo>
                        <a:cubicBezTo>
                          <a:pt x="270" y="489"/>
                          <a:pt x="170" y="498"/>
                          <a:pt x="127" y="497"/>
                        </a:cubicBezTo>
                        <a:cubicBezTo>
                          <a:pt x="53" y="249"/>
                          <a:pt x="0" y="70"/>
                          <a:pt x="0" y="70"/>
                        </a:cubicBezTo>
                        <a:lnTo>
                          <a:pt x="0" y="70"/>
                        </a:lnTo>
                        <a:lnTo>
                          <a:pt x="190" y="1"/>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4" name="Google Shape;2294;p125"/>
                  <p:cNvSpPr/>
                  <p:nvPr/>
                </p:nvSpPr>
                <p:spPr>
                  <a:xfrm>
                    <a:off x="5877131" y="1635256"/>
                    <a:ext cx="181092" cy="184442"/>
                  </a:xfrm>
                  <a:custGeom>
                    <a:avLst/>
                    <a:gdLst/>
                    <a:ahLst/>
                    <a:cxnLst/>
                    <a:rect l="l" t="t" r="r" b="b"/>
                    <a:pathLst>
                      <a:path w="238" h="242" extrusionOk="0">
                        <a:moveTo>
                          <a:pt x="223" y="241"/>
                        </a:moveTo>
                        <a:cubicBezTo>
                          <a:pt x="216" y="241"/>
                          <a:pt x="211" y="237"/>
                          <a:pt x="209" y="230"/>
                        </a:cubicBezTo>
                        <a:cubicBezTo>
                          <a:pt x="190" y="133"/>
                          <a:pt x="109" y="50"/>
                          <a:pt x="12" y="28"/>
                        </a:cubicBezTo>
                        <a:cubicBezTo>
                          <a:pt x="5" y="26"/>
                          <a:pt x="0" y="19"/>
                          <a:pt x="2" y="11"/>
                        </a:cubicBezTo>
                        <a:cubicBezTo>
                          <a:pt x="4" y="4"/>
                          <a:pt x="11" y="0"/>
                          <a:pt x="18" y="1"/>
                        </a:cubicBezTo>
                        <a:cubicBezTo>
                          <a:pt x="125" y="26"/>
                          <a:pt x="214" y="118"/>
                          <a:pt x="236" y="225"/>
                        </a:cubicBezTo>
                        <a:cubicBezTo>
                          <a:pt x="237" y="232"/>
                          <a:pt x="233" y="239"/>
                          <a:pt x="225" y="241"/>
                        </a:cubicBezTo>
                        <a:cubicBezTo>
                          <a:pt x="224" y="241"/>
                          <a:pt x="224" y="241"/>
                          <a:pt x="223" y="2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5" name="Google Shape;2295;p125"/>
                  <p:cNvSpPr/>
                  <p:nvPr/>
                </p:nvSpPr>
                <p:spPr>
                  <a:xfrm>
                    <a:off x="6021332" y="2564179"/>
                    <a:ext cx="231395" cy="73777"/>
                  </a:xfrm>
                  <a:custGeom>
                    <a:avLst/>
                    <a:gdLst/>
                    <a:ahLst/>
                    <a:cxnLst/>
                    <a:rect l="l" t="t" r="r" b="b"/>
                    <a:pathLst>
                      <a:path w="304" h="99" extrusionOk="0">
                        <a:moveTo>
                          <a:pt x="77" y="98"/>
                        </a:moveTo>
                        <a:cubicBezTo>
                          <a:pt x="55" y="98"/>
                          <a:pt x="34" y="96"/>
                          <a:pt x="12" y="92"/>
                        </a:cubicBezTo>
                        <a:cubicBezTo>
                          <a:pt x="5" y="91"/>
                          <a:pt x="0" y="84"/>
                          <a:pt x="1" y="76"/>
                        </a:cubicBezTo>
                        <a:cubicBezTo>
                          <a:pt x="3" y="69"/>
                          <a:pt x="10" y="64"/>
                          <a:pt x="17" y="66"/>
                        </a:cubicBezTo>
                        <a:cubicBezTo>
                          <a:pt x="108" y="83"/>
                          <a:pt x="206" y="60"/>
                          <a:pt x="279" y="4"/>
                        </a:cubicBezTo>
                        <a:cubicBezTo>
                          <a:pt x="285" y="0"/>
                          <a:pt x="294" y="1"/>
                          <a:pt x="298" y="7"/>
                        </a:cubicBezTo>
                        <a:cubicBezTo>
                          <a:pt x="303" y="13"/>
                          <a:pt x="302" y="21"/>
                          <a:pt x="296" y="26"/>
                        </a:cubicBezTo>
                        <a:cubicBezTo>
                          <a:pt x="233" y="73"/>
                          <a:pt x="155" y="98"/>
                          <a:pt x="77" y="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6" name="Google Shape;2296;p125"/>
                  <p:cNvSpPr/>
                  <p:nvPr/>
                </p:nvSpPr>
                <p:spPr>
                  <a:xfrm>
                    <a:off x="6054868" y="2661432"/>
                    <a:ext cx="238100" cy="73777"/>
                  </a:xfrm>
                  <a:custGeom>
                    <a:avLst/>
                    <a:gdLst/>
                    <a:ahLst/>
                    <a:cxnLst/>
                    <a:rect l="l" t="t" r="r" b="b"/>
                    <a:pathLst>
                      <a:path w="315" h="99" extrusionOk="0">
                        <a:moveTo>
                          <a:pt x="58" y="98"/>
                        </a:moveTo>
                        <a:cubicBezTo>
                          <a:pt x="43" y="98"/>
                          <a:pt x="28" y="98"/>
                          <a:pt x="13" y="96"/>
                        </a:cubicBezTo>
                        <a:cubicBezTo>
                          <a:pt x="5" y="95"/>
                          <a:pt x="0" y="89"/>
                          <a:pt x="0" y="81"/>
                        </a:cubicBezTo>
                        <a:cubicBezTo>
                          <a:pt x="1" y="74"/>
                          <a:pt x="8" y="68"/>
                          <a:pt x="15" y="69"/>
                        </a:cubicBezTo>
                        <a:cubicBezTo>
                          <a:pt x="112" y="79"/>
                          <a:pt x="210" y="55"/>
                          <a:pt x="292" y="4"/>
                        </a:cubicBezTo>
                        <a:cubicBezTo>
                          <a:pt x="298" y="0"/>
                          <a:pt x="306" y="1"/>
                          <a:pt x="310" y="8"/>
                        </a:cubicBezTo>
                        <a:cubicBezTo>
                          <a:pt x="314" y="14"/>
                          <a:pt x="312" y="22"/>
                          <a:pt x="306" y="26"/>
                        </a:cubicBezTo>
                        <a:cubicBezTo>
                          <a:pt x="232" y="73"/>
                          <a:pt x="145" y="98"/>
                          <a:pt x="58" y="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7" name="Google Shape;2297;p125"/>
                  <p:cNvSpPr/>
                  <p:nvPr/>
                </p:nvSpPr>
                <p:spPr>
                  <a:xfrm>
                    <a:off x="6232607" y="2751976"/>
                    <a:ext cx="100606" cy="50302"/>
                  </a:xfrm>
                  <a:custGeom>
                    <a:avLst/>
                    <a:gdLst/>
                    <a:ahLst/>
                    <a:cxnLst/>
                    <a:rect l="l" t="t" r="r" b="b"/>
                    <a:pathLst>
                      <a:path w="132" h="64" extrusionOk="0">
                        <a:moveTo>
                          <a:pt x="0" y="59"/>
                        </a:moveTo>
                        <a:cubicBezTo>
                          <a:pt x="38" y="47"/>
                          <a:pt x="74" y="29"/>
                          <a:pt x="107" y="5"/>
                        </a:cubicBezTo>
                        <a:cubicBezTo>
                          <a:pt x="113" y="0"/>
                          <a:pt x="122" y="1"/>
                          <a:pt x="126" y="7"/>
                        </a:cubicBezTo>
                        <a:cubicBezTo>
                          <a:pt x="131" y="13"/>
                          <a:pt x="129" y="22"/>
                          <a:pt x="123" y="26"/>
                        </a:cubicBezTo>
                        <a:cubicBezTo>
                          <a:pt x="104" y="40"/>
                          <a:pt x="84" y="53"/>
                          <a:pt x="62" y="63"/>
                        </a:cubicBezTo>
                        <a:cubicBezTo>
                          <a:pt x="41" y="62"/>
                          <a:pt x="21" y="61"/>
                          <a:pt x="0" y="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8" name="Google Shape;2298;p125"/>
                  <p:cNvSpPr/>
                  <p:nvPr/>
                </p:nvSpPr>
                <p:spPr>
                  <a:xfrm>
                    <a:off x="6175596" y="1984022"/>
                    <a:ext cx="462791" cy="824963"/>
                  </a:xfrm>
                  <a:custGeom>
                    <a:avLst/>
                    <a:gdLst/>
                    <a:ahLst/>
                    <a:cxnLst/>
                    <a:rect l="l" t="t" r="r" b="b"/>
                    <a:pathLst>
                      <a:path w="609" h="1085" extrusionOk="0">
                        <a:moveTo>
                          <a:pt x="585" y="1084"/>
                        </a:moveTo>
                        <a:cubicBezTo>
                          <a:pt x="420" y="1084"/>
                          <a:pt x="264" y="1079"/>
                          <a:pt x="123" y="1071"/>
                        </a:cubicBezTo>
                        <a:lnTo>
                          <a:pt x="0" y="77"/>
                        </a:lnTo>
                        <a:cubicBezTo>
                          <a:pt x="0" y="77"/>
                          <a:pt x="40" y="191"/>
                          <a:pt x="85" y="185"/>
                        </a:cubicBezTo>
                        <a:cubicBezTo>
                          <a:pt x="129" y="180"/>
                          <a:pt x="117" y="84"/>
                          <a:pt x="117" y="84"/>
                        </a:cubicBezTo>
                        <a:cubicBezTo>
                          <a:pt x="117" y="84"/>
                          <a:pt x="155" y="174"/>
                          <a:pt x="196" y="171"/>
                        </a:cubicBezTo>
                        <a:cubicBezTo>
                          <a:pt x="237" y="168"/>
                          <a:pt x="256" y="52"/>
                          <a:pt x="256" y="52"/>
                        </a:cubicBezTo>
                        <a:cubicBezTo>
                          <a:pt x="256" y="52"/>
                          <a:pt x="277" y="152"/>
                          <a:pt x="320" y="151"/>
                        </a:cubicBezTo>
                        <a:cubicBezTo>
                          <a:pt x="363" y="150"/>
                          <a:pt x="370" y="29"/>
                          <a:pt x="370" y="29"/>
                        </a:cubicBezTo>
                        <a:cubicBezTo>
                          <a:pt x="370" y="29"/>
                          <a:pt x="375" y="125"/>
                          <a:pt x="414" y="127"/>
                        </a:cubicBezTo>
                        <a:cubicBezTo>
                          <a:pt x="453" y="130"/>
                          <a:pt x="468" y="0"/>
                          <a:pt x="468" y="0"/>
                        </a:cubicBezTo>
                        <a:lnTo>
                          <a:pt x="608" y="1084"/>
                        </a:lnTo>
                        <a:cubicBezTo>
                          <a:pt x="600" y="1084"/>
                          <a:pt x="593" y="1084"/>
                          <a:pt x="585" y="1084"/>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99" name="Google Shape;2299;p125"/>
                  <p:cNvSpPr/>
                  <p:nvPr/>
                </p:nvSpPr>
                <p:spPr>
                  <a:xfrm>
                    <a:off x="6175596" y="1766042"/>
                    <a:ext cx="355476" cy="365534"/>
                  </a:xfrm>
                  <a:custGeom>
                    <a:avLst/>
                    <a:gdLst/>
                    <a:ahLst/>
                    <a:cxnLst/>
                    <a:rect l="l" t="t" r="r" b="b"/>
                    <a:pathLst>
                      <a:path w="469" h="481" extrusionOk="0">
                        <a:moveTo>
                          <a:pt x="321" y="32"/>
                        </a:moveTo>
                        <a:lnTo>
                          <a:pt x="468" y="289"/>
                        </a:lnTo>
                        <a:cubicBezTo>
                          <a:pt x="468" y="289"/>
                          <a:pt x="453" y="419"/>
                          <a:pt x="414" y="416"/>
                        </a:cubicBezTo>
                        <a:cubicBezTo>
                          <a:pt x="375" y="414"/>
                          <a:pt x="370" y="318"/>
                          <a:pt x="370" y="318"/>
                        </a:cubicBezTo>
                        <a:cubicBezTo>
                          <a:pt x="370" y="318"/>
                          <a:pt x="363" y="439"/>
                          <a:pt x="320" y="440"/>
                        </a:cubicBezTo>
                        <a:cubicBezTo>
                          <a:pt x="277" y="441"/>
                          <a:pt x="256" y="341"/>
                          <a:pt x="256" y="341"/>
                        </a:cubicBezTo>
                        <a:cubicBezTo>
                          <a:pt x="256" y="341"/>
                          <a:pt x="237" y="457"/>
                          <a:pt x="196" y="460"/>
                        </a:cubicBezTo>
                        <a:cubicBezTo>
                          <a:pt x="155" y="463"/>
                          <a:pt x="117" y="373"/>
                          <a:pt x="117" y="373"/>
                        </a:cubicBezTo>
                        <a:cubicBezTo>
                          <a:pt x="117" y="373"/>
                          <a:pt x="129" y="469"/>
                          <a:pt x="85" y="474"/>
                        </a:cubicBezTo>
                        <a:cubicBezTo>
                          <a:pt x="40" y="480"/>
                          <a:pt x="0" y="366"/>
                          <a:pt x="0" y="366"/>
                        </a:cubicBezTo>
                        <a:lnTo>
                          <a:pt x="106" y="0"/>
                        </a:lnTo>
                        <a:lnTo>
                          <a:pt x="321" y="32"/>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00" name="Google Shape;2300;p125"/>
                  <p:cNvSpPr/>
                  <p:nvPr/>
                </p:nvSpPr>
                <p:spPr>
                  <a:xfrm>
                    <a:off x="6256081" y="1641963"/>
                    <a:ext cx="164324" cy="147555"/>
                  </a:xfrm>
                  <a:custGeom>
                    <a:avLst/>
                    <a:gdLst/>
                    <a:ahLst/>
                    <a:cxnLst/>
                    <a:rect l="l" t="t" r="r" b="b"/>
                    <a:pathLst>
                      <a:path w="216" h="196" extrusionOk="0">
                        <a:moveTo>
                          <a:pt x="103" y="0"/>
                        </a:moveTo>
                        <a:lnTo>
                          <a:pt x="215" y="195"/>
                        </a:lnTo>
                        <a:lnTo>
                          <a:pt x="0" y="163"/>
                        </a:lnTo>
                        <a:lnTo>
                          <a:pt x="34" y="48"/>
                        </a:lnTo>
                        <a:lnTo>
                          <a:pt x="103"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01" name="Google Shape;2301;p125"/>
                  <p:cNvSpPr/>
                  <p:nvPr/>
                </p:nvSpPr>
                <p:spPr>
                  <a:xfrm>
                    <a:off x="6252729" y="2037678"/>
                    <a:ext cx="110667" cy="767957"/>
                  </a:xfrm>
                  <a:custGeom>
                    <a:avLst/>
                    <a:gdLst/>
                    <a:ahLst/>
                    <a:cxnLst/>
                    <a:rect l="l" t="t" r="r" b="b"/>
                    <a:pathLst>
                      <a:path w="147" h="1009" extrusionOk="0">
                        <a:moveTo>
                          <a:pt x="119" y="1007"/>
                        </a:moveTo>
                        <a:lnTo>
                          <a:pt x="1" y="17"/>
                        </a:lnTo>
                        <a:cubicBezTo>
                          <a:pt x="0" y="9"/>
                          <a:pt x="5" y="2"/>
                          <a:pt x="13" y="2"/>
                        </a:cubicBezTo>
                        <a:cubicBezTo>
                          <a:pt x="20" y="0"/>
                          <a:pt x="27" y="6"/>
                          <a:pt x="28" y="13"/>
                        </a:cubicBezTo>
                        <a:lnTo>
                          <a:pt x="146" y="1008"/>
                        </a:lnTo>
                        <a:cubicBezTo>
                          <a:pt x="137" y="1008"/>
                          <a:pt x="128" y="1008"/>
                          <a:pt x="119" y="100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02" name="Google Shape;2302;p125"/>
                  <p:cNvSpPr/>
                  <p:nvPr/>
                </p:nvSpPr>
                <p:spPr>
                  <a:xfrm>
                    <a:off x="6447235" y="1997436"/>
                    <a:ext cx="137494" cy="814900"/>
                  </a:xfrm>
                  <a:custGeom>
                    <a:avLst/>
                    <a:gdLst/>
                    <a:ahLst/>
                    <a:cxnLst/>
                    <a:rect l="l" t="t" r="r" b="b"/>
                    <a:pathLst>
                      <a:path w="182" h="1071" extrusionOk="0">
                        <a:moveTo>
                          <a:pt x="154" y="1070"/>
                        </a:moveTo>
                        <a:lnTo>
                          <a:pt x="1" y="17"/>
                        </a:lnTo>
                        <a:cubicBezTo>
                          <a:pt x="0" y="9"/>
                          <a:pt x="5" y="3"/>
                          <a:pt x="12" y="1"/>
                        </a:cubicBezTo>
                        <a:cubicBezTo>
                          <a:pt x="20" y="0"/>
                          <a:pt x="27" y="5"/>
                          <a:pt x="28" y="13"/>
                        </a:cubicBezTo>
                        <a:lnTo>
                          <a:pt x="181" y="1070"/>
                        </a:lnTo>
                        <a:cubicBezTo>
                          <a:pt x="172" y="1070"/>
                          <a:pt x="163" y="1070"/>
                          <a:pt x="154" y="10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03" name="Google Shape;2303;p125"/>
                  <p:cNvSpPr/>
                  <p:nvPr/>
                </p:nvSpPr>
                <p:spPr>
                  <a:xfrm>
                    <a:off x="6356688" y="2014202"/>
                    <a:ext cx="124080" cy="794782"/>
                  </a:xfrm>
                  <a:custGeom>
                    <a:avLst/>
                    <a:gdLst/>
                    <a:ahLst/>
                    <a:cxnLst/>
                    <a:rect l="l" t="t" r="r" b="b"/>
                    <a:pathLst>
                      <a:path w="163" h="1046" extrusionOk="0">
                        <a:moveTo>
                          <a:pt x="135" y="1044"/>
                        </a:moveTo>
                        <a:lnTo>
                          <a:pt x="1" y="17"/>
                        </a:lnTo>
                        <a:cubicBezTo>
                          <a:pt x="0" y="9"/>
                          <a:pt x="6" y="2"/>
                          <a:pt x="13" y="1"/>
                        </a:cubicBezTo>
                        <a:cubicBezTo>
                          <a:pt x="20" y="0"/>
                          <a:pt x="27" y="6"/>
                          <a:pt x="28" y="13"/>
                        </a:cubicBezTo>
                        <a:lnTo>
                          <a:pt x="162" y="1045"/>
                        </a:lnTo>
                        <a:cubicBezTo>
                          <a:pt x="153" y="1045"/>
                          <a:pt x="144" y="1045"/>
                          <a:pt x="135" y="104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04" name="Google Shape;2304;p125"/>
                  <p:cNvSpPr/>
                  <p:nvPr/>
                </p:nvSpPr>
                <p:spPr>
                  <a:xfrm>
                    <a:off x="6266143" y="1655377"/>
                    <a:ext cx="83837" cy="53656"/>
                  </a:xfrm>
                  <a:custGeom>
                    <a:avLst/>
                    <a:gdLst/>
                    <a:ahLst/>
                    <a:cxnLst/>
                    <a:rect l="l" t="t" r="r" b="b"/>
                    <a:pathLst>
                      <a:path w="111" h="71" extrusionOk="0">
                        <a:moveTo>
                          <a:pt x="22" y="70"/>
                        </a:moveTo>
                        <a:cubicBezTo>
                          <a:pt x="19" y="70"/>
                          <a:pt x="16" y="70"/>
                          <a:pt x="13" y="70"/>
                        </a:cubicBezTo>
                        <a:cubicBezTo>
                          <a:pt x="6" y="69"/>
                          <a:pt x="0" y="62"/>
                          <a:pt x="1" y="55"/>
                        </a:cubicBezTo>
                        <a:cubicBezTo>
                          <a:pt x="2" y="48"/>
                          <a:pt x="8" y="42"/>
                          <a:pt x="16" y="43"/>
                        </a:cubicBezTo>
                        <a:cubicBezTo>
                          <a:pt x="41" y="46"/>
                          <a:pt x="69" y="31"/>
                          <a:pt x="83" y="9"/>
                        </a:cubicBezTo>
                        <a:cubicBezTo>
                          <a:pt x="86" y="2"/>
                          <a:pt x="95" y="0"/>
                          <a:pt x="101" y="4"/>
                        </a:cubicBezTo>
                        <a:cubicBezTo>
                          <a:pt x="107" y="8"/>
                          <a:pt x="110" y="16"/>
                          <a:pt x="106" y="22"/>
                        </a:cubicBezTo>
                        <a:cubicBezTo>
                          <a:pt x="89" y="52"/>
                          <a:pt x="56" y="70"/>
                          <a:pt x="22" y="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305" name="Google Shape;2305;p125"/>
                <p:cNvGrpSpPr/>
                <p:nvPr/>
              </p:nvGrpSpPr>
              <p:grpSpPr>
                <a:xfrm rot="5400000">
                  <a:off x="7874095" y="2168731"/>
                  <a:ext cx="311529" cy="578250"/>
                  <a:chOff x="1196975" y="5856287"/>
                  <a:chExt cx="231775" cy="430213"/>
                </a:xfrm>
              </p:grpSpPr>
              <p:sp>
                <p:nvSpPr>
                  <p:cNvPr id="2306" name="Google Shape;2306;p12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07" name="Google Shape;2307;p12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08" name="Google Shape;2308;p12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09" name="Google Shape;2309;p12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10" name="Google Shape;2310;p12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11" name="Google Shape;2311;p12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12" name="Google Shape;2312;p12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313" name="Google Shape;2313;p125"/>
                <p:cNvGrpSpPr/>
                <p:nvPr/>
              </p:nvGrpSpPr>
              <p:grpSpPr>
                <a:xfrm rot="-5400000">
                  <a:off x="5370420" y="4032831"/>
                  <a:ext cx="311529" cy="578250"/>
                  <a:chOff x="1196975" y="5856287"/>
                  <a:chExt cx="231775" cy="430213"/>
                </a:xfrm>
              </p:grpSpPr>
              <p:sp>
                <p:nvSpPr>
                  <p:cNvPr id="2314" name="Google Shape;2314;p12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15" name="Google Shape;2315;p12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16" name="Google Shape;2316;p12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17" name="Google Shape;2317;p12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18" name="Google Shape;2318;p12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19" name="Google Shape;2319;p12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20" name="Google Shape;2320;p12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2321" name="Google Shape;2321;p125"/>
              <p:cNvGrpSpPr/>
              <p:nvPr/>
            </p:nvGrpSpPr>
            <p:grpSpPr>
              <a:xfrm>
                <a:off x="7608101" y="450501"/>
                <a:ext cx="1315038" cy="1395049"/>
                <a:chOff x="7608101" y="450501"/>
                <a:chExt cx="1315038" cy="1395049"/>
              </a:xfrm>
            </p:grpSpPr>
            <p:sp>
              <p:nvSpPr>
                <p:cNvPr id="2322" name="Google Shape;2322;p125"/>
                <p:cNvSpPr/>
                <p:nvPr/>
              </p:nvSpPr>
              <p:spPr>
                <a:xfrm rot="-1700858">
                  <a:off x="7812137" y="775720"/>
                  <a:ext cx="955378" cy="896784"/>
                </a:xfrm>
                <a:custGeom>
                  <a:avLst/>
                  <a:gdLst/>
                  <a:ahLst/>
                  <a:cxnLst/>
                  <a:rect l="l" t="t" r="r" b="b"/>
                  <a:pathLst>
                    <a:path w="1220" h="1147" extrusionOk="0">
                      <a:moveTo>
                        <a:pt x="783" y="78"/>
                      </a:moveTo>
                      <a:lnTo>
                        <a:pt x="783" y="78"/>
                      </a:lnTo>
                      <a:cubicBezTo>
                        <a:pt x="1073" y="172"/>
                        <a:pt x="1219" y="493"/>
                        <a:pt x="1101" y="771"/>
                      </a:cubicBezTo>
                      <a:lnTo>
                        <a:pt x="1101" y="771"/>
                      </a:lnTo>
                      <a:cubicBezTo>
                        <a:pt x="996" y="1021"/>
                        <a:pt x="714" y="1146"/>
                        <a:pt x="461" y="1059"/>
                      </a:cubicBezTo>
                      <a:lnTo>
                        <a:pt x="461" y="1059"/>
                      </a:lnTo>
                      <a:cubicBezTo>
                        <a:pt x="404" y="1039"/>
                        <a:pt x="353" y="1010"/>
                        <a:pt x="308" y="974"/>
                      </a:cubicBezTo>
                      <a:lnTo>
                        <a:pt x="308" y="974"/>
                      </a:lnTo>
                      <a:cubicBezTo>
                        <a:pt x="290" y="959"/>
                        <a:pt x="268" y="954"/>
                        <a:pt x="245" y="957"/>
                      </a:cubicBezTo>
                      <a:lnTo>
                        <a:pt x="245" y="957"/>
                      </a:lnTo>
                      <a:cubicBezTo>
                        <a:pt x="160" y="970"/>
                        <a:pt x="71" y="952"/>
                        <a:pt x="0" y="905"/>
                      </a:cubicBezTo>
                      <a:lnTo>
                        <a:pt x="0" y="905"/>
                      </a:lnTo>
                      <a:cubicBezTo>
                        <a:pt x="50" y="898"/>
                        <a:pt x="97" y="873"/>
                        <a:pt x="132" y="837"/>
                      </a:cubicBezTo>
                      <a:lnTo>
                        <a:pt x="132" y="837"/>
                      </a:lnTo>
                      <a:cubicBezTo>
                        <a:pt x="153" y="815"/>
                        <a:pt x="159" y="783"/>
                        <a:pt x="150" y="755"/>
                      </a:cubicBezTo>
                      <a:lnTo>
                        <a:pt x="150" y="755"/>
                      </a:lnTo>
                      <a:cubicBezTo>
                        <a:pt x="101" y="628"/>
                        <a:pt x="102" y="481"/>
                        <a:pt x="166" y="346"/>
                      </a:cubicBezTo>
                      <a:lnTo>
                        <a:pt x="166" y="346"/>
                      </a:lnTo>
                      <a:cubicBezTo>
                        <a:pt x="277" y="115"/>
                        <a:pt x="543" y="0"/>
                        <a:pt x="783" y="78"/>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23" name="Google Shape;2323;p125"/>
                <p:cNvSpPr/>
                <p:nvPr/>
              </p:nvSpPr>
              <p:spPr>
                <a:xfrm rot="-1700850">
                  <a:off x="7882767" y="952300"/>
                  <a:ext cx="279369" cy="220746"/>
                </a:xfrm>
                <a:custGeom>
                  <a:avLst/>
                  <a:gdLst/>
                  <a:ahLst/>
                  <a:cxnLst/>
                  <a:rect l="l" t="t" r="r" b="b"/>
                  <a:pathLst>
                    <a:path w="357" h="281" extrusionOk="0">
                      <a:moveTo>
                        <a:pt x="20" y="280"/>
                      </a:moveTo>
                      <a:lnTo>
                        <a:pt x="20" y="280"/>
                      </a:lnTo>
                      <a:cubicBezTo>
                        <a:pt x="18" y="280"/>
                        <a:pt x="16" y="280"/>
                        <a:pt x="14" y="280"/>
                      </a:cubicBezTo>
                      <a:lnTo>
                        <a:pt x="14" y="280"/>
                      </a:lnTo>
                      <a:cubicBezTo>
                        <a:pt x="5" y="276"/>
                        <a:pt x="0" y="267"/>
                        <a:pt x="3" y="257"/>
                      </a:cubicBezTo>
                      <a:lnTo>
                        <a:pt x="3" y="257"/>
                      </a:lnTo>
                      <a:cubicBezTo>
                        <a:pt x="53" y="117"/>
                        <a:pt x="190" y="13"/>
                        <a:pt x="336" y="1"/>
                      </a:cubicBezTo>
                      <a:lnTo>
                        <a:pt x="336" y="1"/>
                      </a:lnTo>
                      <a:cubicBezTo>
                        <a:pt x="346" y="0"/>
                        <a:pt x="353" y="7"/>
                        <a:pt x="355" y="17"/>
                      </a:cubicBezTo>
                      <a:lnTo>
                        <a:pt x="355" y="17"/>
                      </a:lnTo>
                      <a:cubicBezTo>
                        <a:pt x="356" y="26"/>
                        <a:pt x="348" y="35"/>
                        <a:pt x="338" y="36"/>
                      </a:cubicBezTo>
                      <a:lnTo>
                        <a:pt x="338" y="36"/>
                      </a:lnTo>
                      <a:cubicBezTo>
                        <a:pt x="205" y="46"/>
                        <a:pt x="81" y="143"/>
                        <a:pt x="36" y="269"/>
                      </a:cubicBezTo>
                      <a:lnTo>
                        <a:pt x="36" y="269"/>
                      </a:lnTo>
                      <a:cubicBezTo>
                        <a:pt x="34" y="276"/>
                        <a:pt x="27" y="280"/>
                        <a:pt x="20" y="28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24" name="Google Shape;2324;p125"/>
                <p:cNvSpPr/>
                <p:nvPr/>
              </p:nvSpPr>
              <p:spPr>
                <a:xfrm rot="-1700843">
                  <a:off x="8119007" y="503537"/>
                  <a:ext cx="386292" cy="644992"/>
                </a:xfrm>
                <a:custGeom>
                  <a:avLst/>
                  <a:gdLst/>
                  <a:ahLst/>
                  <a:cxnLst/>
                  <a:rect l="l" t="t" r="r" b="b"/>
                  <a:pathLst>
                    <a:path w="492" h="825" extrusionOk="0">
                      <a:moveTo>
                        <a:pt x="335" y="17"/>
                      </a:moveTo>
                      <a:lnTo>
                        <a:pt x="335" y="17"/>
                      </a:lnTo>
                      <a:cubicBezTo>
                        <a:pt x="436" y="38"/>
                        <a:pt x="491" y="150"/>
                        <a:pt x="447" y="243"/>
                      </a:cubicBezTo>
                      <a:lnTo>
                        <a:pt x="206" y="751"/>
                      </a:lnTo>
                      <a:lnTo>
                        <a:pt x="206" y="751"/>
                      </a:lnTo>
                      <a:cubicBezTo>
                        <a:pt x="184" y="800"/>
                        <a:pt x="129" y="824"/>
                        <a:pt x="78" y="806"/>
                      </a:cubicBezTo>
                      <a:lnTo>
                        <a:pt x="78" y="806"/>
                      </a:lnTo>
                      <a:cubicBezTo>
                        <a:pt x="29" y="788"/>
                        <a:pt x="0" y="735"/>
                        <a:pt x="12" y="681"/>
                      </a:cubicBezTo>
                      <a:lnTo>
                        <a:pt x="146" y="135"/>
                      </a:lnTo>
                      <a:lnTo>
                        <a:pt x="146" y="135"/>
                      </a:lnTo>
                      <a:cubicBezTo>
                        <a:pt x="147" y="132"/>
                        <a:pt x="149" y="127"/>
                        <a:pt x="150" y="123"/>
                      </a:cubicBezTo>
                      <a:lnTo>
                        <a:pt x="150" y="123"/>
                      </a:lnTo>
                      <a:cubicBezTo>
                        <a:pt x="177" y="45"/>
                        <a:pt x="255" y="0"/>
                        <a:pt x="335" y="17"/>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25" name="Google Shape;2325;p125"/>
                <p:cNvSpPr/>
                <p:nvPr/>
              </p:nvSpPr>
              <p:spPr>
                <a:xfrm rot="-1700835">
                  <a:off x="8254018" y="1199622"/>
                  <a:ext cx="217286" cy="217296"/>
                </a:xfrm>
                <a:custGeom>
                  <a:avLst/>
                  <a:gdLst/>
                  <a:ahLst/>
                  <a:cxnLst/>
                  <a:rect l="l" t="t" r="r" b="b"/>
                  <a:pathLst>
                    <a:path w="279" h="279" extrusionOk="0">
                      <a:moveTo>
                        <a:pt x="179" y="22"/>
                      </a:moveTo>
                      <a:lnTo>
                        <a:pt x="179" y="22"/>
                      </a:lnTo>
                      <a:cubicBezTo>
                        <a:pt x="243" y="44"/>
                        <a:pt x="278" y="115"/>
                        <a:pt x="256" y="179"/>
                      </a:cubicBezTo>
                      <a:lnTo>
                        <a:pt x="256" y="179"/>
                      </a:lnTo>
                      <a:cubicBezTo>
                        <a:pt x="234" y="244"/>
                        <a:pt x="163" y="278"/>
                        <a:pt x="99" y="256"/>
                      </a:cubicBezTo>
                      <a:lnTo>
                        <a:pt x="99" y="256"/>
                      </a:lnTo>
                      <a:cubicBezTo>
                        <a:pt x="35" y="234"/>
                        <a:pt x="0" y="164"/>
                        <a:pt x="23" y="99"/>
                      </a:cubicBezTo>
                      <a:lnTo>
                        <a:pt x="23" y="99"/>
                      </a:lnTo>
                      <a:cubicBezTo>
                        <a:pt x="46" y="35"/>
                        <a:pt x="115" y="0"/>
                        <a:pt x="179" y="22"/>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26" name="Google Shape;2326;p125"/>
                <p:cNvSpPr/>
                <p:nvPr/>
              </p:nvSpPr>
              <p:spPr>
                <a:xfrm rot="-1700847">
                  <a:off x="7681644" y="776881"/>
                  <a:ext cx="137961" cy="210397"/>
                </a:xfrm>
                <a:custGeom>
                  <a:avLst/>
                  <a:gdLst/>
                  <a:ahLst/>
                  <a:cxnLst/>
                  <a:rect l="l" t="t" r="r" b="b"/>
                  <a:pathLst>
                    <a:path w="175" h="270" extrusionOk="0">
                      <a:moveTo>
                        <a:pt x="153" y="269"/>
                      </a:moveTo>
                      <a:lnTo>
                        <a:pt x="153" y="269"/>
                      </a:lnTo>
                      <a:cubicBezTo>
                        <a:pt x="147" y="269"/>
                        <a:pt x="142" y="266"/>
                        <a:pt x="139" y="260"/>
                      </a:cubicBezTo>
                      <a:lnTo>
                        <a:pt x="139" y="260"/>
                      </a:lnTo>
                      <a:cubicBezTo>
                        <a:pt x="90" y="185"/>
                        <a:pt x="45" y="107"/>
                        <a:pt x="5" y="28"/>
                      </a:cubicBezTo>
                      <a:lnTo>
                        <a:pt x="5" y="28"/>
                      </a:lnTo>
                      <a:cubicBezTo>
                        <a:pt x="0" y="20"/>
                        <a:pt x="3" y="9"/>
                        <a:pt x="12" y="6"/>
                      </a:cubicBezTo>
                      <a:lnTo>
                        <a:pt x="12" y="6"/>
                      </a:lnTo>
                      <a:cubicBezTo>
                        <a:pt x="20" y="0"/>
                        <a:pt x="31" y="3"/>
                        <a:pt x="34" y="12"/>
                      </a:cubicBezTo>
                      <a:lnTo>
                        <a:pt x="34" y="12"/>
                      </a:lnTo>
                      <a:cubicBezTo>
                        <a:pt x="76" y="90"/>
                        <a:pt x="121" y="166"/>
                        <a:pt x="168" y="241"/>
                      </a:cubicBezTo>
                      <a:lnTo>
                        <a:pt x="168" y="241"/>
                      </a:lnTo>
                      <a:cubicBezTo>
                        <a:pt x="174" y="251"/>
                        <a:pt x="170" y="260"/>
                        <a:pt x="163" y="266"/>
                      </a:cubicBezTo>
                      <a:lnTo>
                        <a:pt x="163" y="266"/>
                      </a:lnTo>
                      <a:cubicBezTo>
                        <a:pt x="160" y="268"/>
                        <a:pt x="157" y="269"/>
                        <a:pt x="153" y="26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27" name="Google Shape;2327;p125"/>
                <p:cNvSpPr/>
                <p:nvPr/>
              </p:nvSpPr>
              <p:spPr>
                <a:xfrm rot="-1700851">
                  <a:off x="7629085" y="940386"/>
                  <a:ext cx="169001" cy="131067"/>
                </a:xfrm>
                <a:custGeom>
                  <a:avLst/>
                  <a:gdLst/>
                  <a:ahLst/>
                  <a:cxnLst/>
                  <a:rect l="l" t="t" r="r" b="b"/>
                  <a:pathLst>
                    <a:path w="214" h="166" extrusionOk="0">
                      <a:moveTo>
                        <a:pt x="193" y="165"/>
                      </a:moveTo>
                      <a:lnTo>
                        <a:pt x="193" y="165"/>
                      </a:lnTo>
                      <a:cubicBezTo>
                        <a:pt x="188" y="165"/>
                        <a:pt x="186" y="164"/>
                        <a:pt x="182" y="161"/>
                      </a:cubicBezTo>
                      <a:lnTo>
                        <a:pt x="10" y="34"/>
                      </a:lnTo>
                      <a:lnTo>
                        <a:pt x="10" y="34"/>
                      </a:lnTo>
                      <a:cubicBezTo>
                        <a:pt x="3" y="28"/>
                        <a:pt x="0" y="18"/>
                        <a:pt x="6" y="9"/>
                      </a:cubicBezTo>
                      <a:lnTo>
                        <a:pt x="6" y="9"/>
                      </a:lnTo>
                      <a:cubicBezTo>
                        <a:pt x="12" y="1"/>
                        <a:pt x="23" y="0"/>
                        <a:pt x="31" y="5"/>
                      </a:cubicBezTo>
                      <a:lnTo>
                        <a:pt x="204" y="132"/>
                      </a:lnTo>
                      <a:lnTo>
                        <a:pt x="204" y="132"/>
                      </a:lnTo>
                      <a:cubicBezTo>
                        <a:pt x="211" y="138"/>
                        <a:pt x="213" y="149"/>
                        <a:pt x="206" y="157"/>
                      </a:cubicBezTo>
                      <a:lnTo>
                        <a:pt x="206" y="157"/>
                      </a:lnTo>
                      <a:cubicBezTo>
                        <a:pt x="204" y="161"/>
                        <a:pt x="197" y="165"/>
                        <a:pt x="193" y="1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28" name="Google Shape;2328;p125"/>
                <p:cNvSpPr/>
                <p:nvPr/>
              </p:nvSpPr>
              <p:spPr>
                <a:xfrm rot="-1700836">
                  <a:off x="7657971" y="1071164"/>
                  <a:ext cx="148307" cy="68983"/>
                </a:xfrm>
                <a:custGeom>
                  <a:avLst/>
                  <a:gdLst/>
                  <a:ahLst/>
                  <a:cxnLst/>
                  <a:rect l="l" t="t" r="r" b="b"/>
                  <a:pathLst>
                    <a:path w="188" h="86" extrusionOk="0">
                      <a:moveTo>
                        <a:pt x="166" y="85"/>
                      </a:moveTo>
                      <a:lnTo>
                        <a:pt x="166" y="85"/>
                      </a:lnTo>
                      <a:cubicBezTo>
                        <a:pt x="164" y="85"/>
                        <a:pt x="163" y="85"/>
                        <a:pt x="160" y="84"/>
                      </a:cubicBezTo>
                      <a:lnTo>
                        <a:pt x="13" y="36"/>
                      </a:lnTo>
                      <a:lnTo>
                        <a:pt x="13" y="36"/>
                      </a:lnTo>
                      <a:cubicBezTo>
                        <a:pt x="5" y="33"/>
                        <a:pt x="0" y="24"/>
                        <a:pt x="4" y="14"/>
                      </a:cubicBezTo>
                      <a:lnTo>
                        <a:pt x="4" y="14"/>
                      </a:lnTo>
                      <a:cubicBezTo>
                        <a:pt x="6" y="5"/>
                        <a:pt x="15" y="0"/>
                        <a:pt x="25" y="3"/>
                      </a:cubicBezTo>
                      <a:lnTo>
                        <a:pt x="171" y="50"/>
                      </a:lnTo>
                      <a:lnTo>
                        <a:pt x="171" y="50"/>
                      </a:lnTo>
                      <a:cubicBezTo>
                        <a:pt x="180" y="54"/>
                        <a:pt x="187" y="64"/>
                        <a:pt x="183" y="73"/>
                      </a:cubicBezTo>
                      <a:lnTo>
                        <a:pt x="183" y="73"/>
                      </a:lnTo>
                      <a:cubicBezTo>
                        <a:pt x="180" y="80"/>
                        <a:pt x="174" y="85"/>
                        <a:pt x="166" y="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29" name="Google Shape;2329;p125"/>
                <p:cNvSpPr/>
                <p:nvPr/>
              </p:nvSpPr>
              <p:spPr>
                <a:xfrm rot="-1700853">
                  <a:off x="7855244" y="744048"/>
                  <a:ext cx="31040" cy="162110"/>
                </a:xfrm>
                <a:custGeom>
                  <a:avLst/>
                  <a:gdLst/>
                  <a:ahLst/>
                  <a:cxnLst/>
                  <a:rect l="l" t="t" r="r" b="b"/>
                  <a:pathLst>
                    <a:path w="41" h="209" extrusionOk="0">
                      <a:moveTo>
                        <a:pt x="22" y="208"/>
                      </a:moveTo>
                      <a:lnTo>
                        <a:pt x="22" y="208"/>
                      </a:lnTo>
                      <a:cubicBezTo>
                        <a:pt x="12" y="208"/>
                        <a:pt x="4" y="199"/>
                        <a:pt x="4" y="190"/>
                      </a:cubicBezTo>
                      <a:lnTo>
                        <a:pt x="0" y="18"/>
                      </a:lnTo>
                      <a:lnTo>
                        <a:pt x="0" y="18"/>
                      </a:lnTo>
                      <a:cubicBezTo>
                        <a:pt x="0" y="8"/>
                        <a:pt x="7" y="0"/>
                        <a:pt x="16" y="0"/>
                      </a:cubicBezTo>
                      <a:lnTo>
                        <a:pt x="16" y="0"/>
                      </a:lnTo>
                      <a:cubicBezTo>
                        <a:pt x="28" y="0"/>
                        <a:pt x="34" y="7"/>
                        <a:pt x="34" y="17"/>
                      </a:cubicBezTo>
                      <a:lnTo>
                        <a:pt x="39" y="189"/>
                      </a:lnTo>
                      <a:lnTo>
                        <a:pt x="39" y="189"/>
                      </a:lnTo>
                      <a:cubicBezTo>
                        <a:pt x="40" y="198"/>
                        <a:pt x="31" y="208"/>
                        <a:pt x="22" y="20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30" name="Google Shape;2330;p125"/>
                <p:cNvSpPr/>
                <p:nvPr/>
              </p:nvSpPr>
              <p:spPr>
                <a:xfrm rot="-1700849">
                  <a:off x="7922719" y="741394"/>
                  <a:ext cx="72428" cy="131067"/>
                </a:xfrm>
                <a:custGeom>
                  <a:avLst/>
                  <a:gdLst/>
                  <a:ahLst/>
                  <a:cxnLst/>
                  <a:rect l="l" t="t" r="r" b="b"/>
                  <a:pathLst>
                    <a:path w="92" h="166" extrusionOk="0">
                      <a:moveTo>
                        <a:pt x="20" y="165"/>
                      </a:moveTo>
                      <a:lnTo>
                        <a:pt x="20" y="165"/>
                      </a:lnTo>
                      <a:cubicBezTo>
                        <a:pt x="17" y="165"/>
                        <a:pt x="15" y="165"/>
                        <a:pt x="13" y="164"/>
                      </a:cubicBezTo>
                      <a:lnTo>
                        <a:pt x="13" y="164"/>
                      </a:lnTo>
                      <a:cubicBezTo>
                        <a:pt x="4" y="160"/>
                        <a:pt x="0" y="150"/>
                        <a:pt x="4" y="141"/>
                      </a:cubicBezTo>
                      <a:lnTo>
                        <a:pt x="55" y="14"/>
                      </a:lnTo>
                      <a:lnTo>
                        <a:pt x="55" y="14"/>
                      </a:lnTo>
                      <a:cubicBezTo>
                        <a:pt x="59" y="5"/>
                        <a:pt x="69" y="0"/>
                        <a:pt x="78" y="4"/>
                      </a:cubicBezTo>
                      <a:lnTo>
                        <a:pt x="78" y="4"/>
                      </a:lnTo>
                      <a:cubicBezTo>
                        <a:pt x="88" y="8"/>
                        <a:pt x="91" y="18"/>
                        <a:pt x="88" y="28"/>
                      </a:cubicBezTo>
                      <a:lnTo>
                        <a:pt x="35" y="155"/>
                      </a:lnTo>
                      <a:lnTo>
                        <a:pt x="35" y="155"/>
                      </a:lnTo>
                      <a:cubicBezTo>
                        <a:pt x="33" y="161"/>
                        <a:pt x="27" y="165"/>
                        <a:pt x="20" y="1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2331" name="Google Shape;2331;p125"/>
            <p:cNvSpPr/>
            <p:nvPr/>
          </p:nvSpPr>
          <p:spPr>
            <a:xfrm>
              <a:off x="5613882" y="220918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32" name="Google Shape;2332;p125"/>
            <p:cNvSpPr/>
            <p:nvPr/>
          </p:nvSpPr>
          <p:spPr>
            <a:xfrm>
              <a:off x="7147866" y="1469679"/>
              <a:ext cx="217217" cy="232461"/>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33" name="Google Shape;2333;p125"/>
            <p:cNvSpPr/>
            <p:nvPr/>
          </p:nvSpPr>
          <p:spPr>
            <a:xfrm>
              <a:off x="7863969" y="4101494"/>
              <a:ext cx="344878" cy="388707"/>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34" name="Google Shape;2334;p125"/>
            <p:cNvSpPr/>
            <p:nvPr/>
          </p:nvSpPr>
          <p:spPr>
            <a:xfrm>
              <a:off x="5491071" y="2510435"/>
              <a:ext cx="228650"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335" name="Google Shape;2335;p125"/>
          <p:cNvGrpSpPr/>
          <p:nvPr/>
        </p:nvGrpSpPr>
        <p:grpSpPr>
          <a:xfrm>
            <a:off x="3269418" y="-171172"/>
            <a:ext cx="1609954" cy="1182121"/>
            <a:chOff x="4164268" y="-134147"/>
            <a:chExt cx="1609954" cy="1182121"/>
          </a:xfrm>
        </p:grpSpPr>
        <p:grpSp>
          <p:nvGrpSpPr>
            <p:cNvPr id="2336" name="Google Shape;2336;p125"/>
            <p:cNvGrpSpPr/>
            <p:nvPr/>
          </p:nvGrpSpPr>
          <p:grpSpPr>
            <a:xfrm rot="5400000" flipH="1">
              <a:off x="5329332" y="462259"/>
              <a:ext cx="311529" cy="578250"/>
              <a:chOff x="1196975" y="5856287"/>
              <a:chExt cx="231775" cy="430213"/>
            </a:xfrm>
          </p:grpSpPr>
          <p:sp>
            <p:nvSpPr>
              <p:cNvPr id="2337" name="Google Shape;2337;p12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38" name="Google Shape;2338;p12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39" name="Google Shape;2339;p12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40" name="Google Shape;2340;p12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41" name="Google Shape;2341;p12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42" name="Google Shape;2342;p12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43" name="Google Shape;2343;p12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344" name="Google Shape;2344;p125"/>
            <p:cNvSpPr/>
            <p:nvPr/>
          </p:nvSpPr>
          <p:spPr>
            <a:xfrm rot="-6592330" flipH="1">
              <a:off x="4029911" y="219014"/>
              <a:ext cx="1084994"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345" name="Google Shape;2345;p125"/>
          <p:cNvGrpSpPr/>
          <p:nvPr/>
        </p:nvGrpSpPr>
        <p:grpSpPr>
          <a:xfrm>
            <a:off x="-568239" y="3824354"/>
            <a:ext cx="3918127" cy="2268301"/>
            <a:chOff x="-568239" y="3824354"/>
            <a:chExt cx="3918127" cy="2268301"/>
          </a:xfrm>
        </p:grpSpPr>
        <p:grpSp>
          <p:nvGrpSpPr>
            <p:cNvPr id="2346" name="Google Shape;2346;p125"/>
            <p:cNvGrpSpPr/>
            <p:nvPr/>
          </p:nvGrpSpPr>
          <p:grpSpPr>
            <a:xfrm>
              <a:off x="-568239" y="3824354"/>
              <a:ext cx="2352287" cy="2268301"/>
              <a:chOff x="1449950" y="3813402"/>
              <a:chExt cx="2054220" cy="1980876"/>
            </a:xfrm>
          </p:grpSpPr>
          <p:sp>
            <p:nvSpPr>
              <p:cNvPr id="2347" name="Google Shape;2347;p125"/>
              <p:cNvSpPr/>
              <p:nvPr/>
            </p:nvSpPr>
            <p:spPr>
              <a:xfrm>
                <a:off x="1501577" y="4288922"/>
                <a:ext cx="2002593" cy="1505356"/>
              </a:xfrm>
              <a:custGeom>
                <a:avLst/>
                <a:gdLst/>
                <a:ahLst/>
                <a:cxnLst/>
                <a:rect l="l" t="t" r="r" b="b"/>
                <a:pathLst>
                  <a:path w="3250" h="2445" extrusionOk="0">
                    <a:moveTo>
                      <a:pt x="3249" y="151"/>
                    </a:moveTo>
                    <a:lnTo>
                      <a:pt x="1527" y="2444"/>
                    </a:lnTo>
                    <a:lnTo>
                      <a:pt x="0" y="1383"/>
                    </a:lnTo>
                    <a:lnTo>
                      <a:pt x="1510" y="2361"/>
                    </a:lnTo>
                    <a:lnTo>
                      <a:pt x="3187" y="171"/>
                    </a:lnTo>
                    <a:lnTo>
                      <a:pt x="3077" y="37"/>
                    </a:lnTo>
                    <a:lnTo>
                      <a:pt x="3107" y="0"/>
                    </a:lnTo>
                    <a:lnTo>
                      <a:pt x="3249" y="15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48" name="Google Shape;2348;p125"/>
              <p:cNvSpPr/>
              <p:nvPr/>
            </p:nvSpPr>
            <p:spPr>
              <a:xfrm>
                <a:off x="1449950" y="4313377"/>
                <a:ext cx="2013459" cy="1431991"/>
              </a:xfrm>
              <a:custGeom>
                <a:avLst/>
                <a:gdLst/>
                <a:ahLst/>
                <a:cxnLst/>
                <a:rect l="l" t="t" r="r" b="b"/>
                <a:pathLst>
                  <a:path w="3269" h="2325" extrusionOk="0">
                    <a:moveTo>
                      <a:pt x="3268" y="134"/>
                    </a:moveTo>
                    <a:lnTo>
                      <a:pt x="1591" y="2324"/>
                    </a:lnTo>
                    <a:lnTo>
                      <a:pt x="81" y="1346"/>
                    </a:lnTo>
                    <a:lnTo>
                      <a:pt x="81" y="1346"/>
                    </a:lnTo>
                    <a:cubicBezTo>
                      <a:pt x="0" y="1257"/>
                      <a:pt x="27" y="1101"/>
                      <a:pt x="27" y="1101"/>
                    </a:cubicBezTo>
                    <a:lnTo>
                      <a:pt x="1547" y="2081"/>
                    </a:lnTo>
                    <a:lnTo>
                      <a:pt x="3158" y="0"/>
                    </a:lnTo>
                    <a:lnTo>
                      <a:pt x="3268" y="134"/>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49" name="Google Shape;2349;p125"/>
              <p:cNvSpPr/>
              <p:nvPr/>
            </p:nvSpPr>
            <p:spPr>
              <a:xfrm>
                <a:off x="1466253" y="3813402"/>
                <a:ext cx="1983575" cy="1779807"/>
              </a:xfrm>
              <a:custGeom>
                <a:avLst/>
                <a:gdLst/>
                <a:ahLst/>
                <a:cxnLst/>
                <a:rect l="l" t="t" r="r" b="b"/>
                <a:pathLst>
                  <a:path w="3218" h="2890" extrusionOk="0">
                    <a:moveTo>
                      <a:pt x="3161" y="771"/>
                    </a:moveTo>
                    <a:lnTo>
                      <a:pt x="3131" y="808"/>
                    </a:lnTo>
                    <a:lnTo>
                      <a:pt x="1520" y="2889"/>
                    </a:lnTo>
                    <a:lnTo>
                      <a:pt x="0" y="1909"/>
                    </a:lnTo>
                    <a:lnTo>
                      <a:pt x="1627" y="0"/>
                    </a:lnTo>
                    <a:lnTo>
                      <a:pt x="3217" y="698"/>
                    </a:lnTo>
                    <a:lnTo>
                      <a:pt x="3161" y="77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50" name="Google Shape;2350;p125"/>
              <p:cNvSpPr/>
              <p:nvPr/>
            </p:nvSpPr>
            <p:spPr>
              <a:xfrm>
                <a:off x="1452666" y="4310660"/>
                <a:ext cx="1989010" cy="1364062"/>
              </a:xfrm>
              <a:custGeom>
                <a:avLst/>
                <a:gdLst/>
                <a:ahLst/>
                <a:cxnLst/>
                <a:rect l="l" t="t" r="r" b="b"/>
                <a:pathLst>
                  <a:path w="3230" h="2214" extrusionOk="0">
                    <a:moveTo>
                      <a:pt x="1561" y="2213"/>
                    </a:moveTo>
                    <a:lnTo>
                      <a:pt x="1561" y="2213"/>
                    </a:lnTo>
                    <a:cubicBezTo>
                      <a:pt x="1559" y="2213"/>
                      <a:pt x="1555" y="2212"/>
                      <a:pt x="1552" y="2211"/>
                    </a:cubicBezTo>
                    <a:lnTo>
                      <a:pt x="11" y="1203"/>
                    </a:lnTo>
                    <a:lnTo>
                      <a:pt x="11" y="1203"/>
                    </a:lnTo>
                    <a:cubicBezTo>
                      <a:pt x="2" y="1197"/>
                      <a:pt x="0" y="1187"/>
                      <a:pt x="6" y="1178"/>
                    </a:cubicBezTo>
                    <a:lnTo>
                      <a:pt x="6" y="1178"/>
                    </a:lnTo>
                    <a:cubicBezTo>
                      <a:pt x="11" y="1170"/>
                      <a:pt x="21" y="1167"/>
                      <a:pt x="30" y="1173"/>
                    </a:cubicBezTo>
                    <a:lnTo>
                      <a:pt x="1559" y="2172"/>
                    </a:lnTo>
                    <a:lnTo>
                      <a:pt x="3195" y="10"/>
                    </a:lnTo>
                    <a:lnTo>
                      <a:pt x="3195" y="10"/>
                    </a:lnTo>
                    <a:cubicBezTo>
                      <a:pt x="3200" y="2"/>
                      <a:pt x="3212" y="0"/>
                      <a:pt x="3219" y="5"/>
                    </a:cubicBezTo>
                    <a:lnTo>
                      <a:pt x="3219" y="5"/>
                    </a:lnTo>
                    <a:cubicBezTo>
                      <a:pt x="3226" y="13"/>
                      <a:pt x="3229" y="23"/>
                      <a:pt x="3222" y="32"/>
                    </a:cubicBezTo>
                    <a:lnTo>
                      <a:pt x="1577" y="2206"/>
                    </a:lnTo>
                    <a:lnTo>
                      <a:pt x="1577" y="2206"/>
                    </a:lnTo>
                    <a:cubicBezTo>
                      <a:pt x="1572" y="2211"/>
                      <a:pt x="1567" y="2213"/>
                      <a:pt x="1561" y="221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51" name="Google Shape;2351;p125"/>
              <p:cNvSpPr/>
              <p:nvPr/>
            </p:nvSpPr>
            <p:spPr>
              <a:xfrm>
                <a:off x="1526032" y="3826989"/>
                <a:ext cx="1013530" cy="1217336"/>
              </a:xfrm>
              <a:custGeom>
                <a:avLst/>
                <a:gdLst/>
                <a:ahLst/>
                <a:cxnLst/>
                <a:rect l="l" t="t" r="r" b="b"/>
                <a:pathLst>
                  <a:path w="1645" h="1975" extrusionOk="0">
                    <a:moveTo>
                      <a:pt x="20" y="1974"/>
                    </a:moveTo>
                    <a:lnTo>
                      <a:pt x="20" y="1974"/>
                    </a:lnTo>
                    <a:cubicBezTo>
                      <a:pt x="16" y="1974"/>
                      <a:pt x="12" y="1973"/>
                      <a:pt x="8" y="1970"/>
                    </a:cubicBezTo>
                    <a:lnTo>
                      <a:pt x="8" y="1970"/>
                    </a:lnTo>
                    <a:cubicBezTo>
                      <a:pt x="1" y="1963"/>
                      <a:pt x="0" y="1952"/>
                      <a:pt x="6" y="1945"/>
                    </a:cubicBezTo>
                    <a:lnTo>
                      <a:pt x="1611" y="9"/>
                    </a:lnTo>
                    <a:lnTo>
                      <a:pt x="1611" y="9"/>
                    </a:lnTo>
                    <a:cubicBezTo>
                      <a:pt x="1617" y="1"/>
                      <a:pt x="1629" y="0"/>
                      <a:pt x="1636" y="6"/>
                    </a:cubicBezTo>
                    <a:lnTo>
                      <a:pt x="1636" y="6"/>
                    </a:lnTo>
                    <a:cubicBezTo>
                      <a:pt x="1643" y="12"/>
                      <a:pt x="1644" y="24"/>
                      <a:pt x="1639" y="31"/>
                    </a:cubicBezTo>
                    <a:lnTo>
                      <a:pt x="33" y="1968"/>
                    </a:lnTo>
                    <a:lnTo>
                      <a:pt x="33" y="1968"/>
                    </a:lnTo>
                    <a:cubicBezTo>
                      <a:pt x="29" y="1971"/>
                      <a:pt x="25" y="1974"/>
                      <a:pt x="20" y="19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52" name="Google Shape;2352;p125"/>
              <p:cNvSpPr/>
              <p:nvPr/>
            </p:nvSpPr>
            <p:spPr>
              <a:xfrm>
                <a:off x="2381959" y="3935679"/>
                <a:ext cx="399434" cy="73365"/>
              </a:xfrm>
              <a:custGeom>
                <a:avLst/>
                <a:gdLst/>
                <a:ahLst/>
                <a:cxnLst/>
                <a:rect l="l" t="t" r="r" b="b"/>
                <a:pathLst>
                  <a:path w="649" h="117" extrusionOk="0">
                    <a:moveTo>
                      <a:pt x="19" y="116"/>
                    </a:moveTo>
                    <a:lnTo>
                      <a:pt x="19" y="116"/>
                    </a:lnTo>
                    <a:cubicBezTo>
                      <a:pt x="10" y="116"/>
                      <a:pt x="2" y="110"/>
                      <a:pt x="1" y="100"/>
                    </a:cubicBezTo>
                    <a:lnTo>
                      <a:pt x="1" y="100"/>
                    </a:lnTo>
                    <a:cubicBezTo>
                      <a:pt x="0" y="91"/>
                      <a:pt x="7" y="83"/>
                      <a:pt x="17" y="81"/>
                    </a:cubicBezTo>
                    <a:lnTo>
                      <a:pt x="628" y="1"/>
                    </a:lnTo>
                    <a:lnTo>
                      <a:pt x="628" y="1"/>
                    </a:lnTo>
                    <a:cubicBezTo>
                      <a:pt x="636" y="0"/>
                      <a:pt x="646" y="7"/>
                      <a:pt x="646" y="16"/>
                    </a:cubicBezTo>
                    <a:lnTo>
                      <a:pt x="646" y="16"/>
                    </a:lnTo>
                    <a:cubicBezTo>
                      <a:pt x="648" y="26"/>
                      <a:pt x="641" y="34"/>
                      <a:pt x="632" y="35"/>
                    </a:cubicBezTo>
                    <a:lnTo>
                      <a:pt x="21" y="116"/>
                    </a:lnTo>
                    <a:lnTo>
                      <a:pt x="21" y="116"/>
                    </a:lnTo>
                    <a:cubicBezTo>
                      <a:pt x="20" y="116"/>
                      <a:pt x="20" y="116"/>
                      <a:pt x="19" y="11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53" name="Google Shape;2353;p125"/>
              <p:cNvSpPr/>
              <p:nvPr/>
            </p:nvSpPr>
            <p:spPr>
              <a:xfrm>
                <a:off x="2300442" y="3984590"/>
                <a:ext cx="589636" cy="127710"/>
              </a:xfrm>
              <a:custGeom>
                <a:avLst/>
                <a:gdLst/>
                <a:ahLst/>
                <a:cxnLst/>
                <a:rect l="l" t="t" r="r" b="b"/>
                <a:pathLst>
                  <a:path w="957" h="206" extrusionOk="0">
                    <a:moveTo>
                      <a:pt x="19" y="205"/>
                    </a:moveTo>
                    <a:lnTo>
                      <a:pt x="19" y="205"/>
                    </a:lnTo>
                    <a:cubicBezTo>
                      <a:pt x="10" y="205"/>
                      <a:pt x="3" y="199"/>
                      <a:pt x="1" y="191"/>
                    </a:cubicBezTo>
                    <a:lnTo>
                      <a:pt x="1" y="191"/>
                    </a:lnTo>
                    <a:cubicBezTo>
                      <a:pt x="0" y="182"/>
                      <a:pt x="6" y="172"/>
                      <a:pt x="15" y="171"/>
                    </a:cubicBezTo>
                    <a:lnTo>
                      <a:pt x="935" y="2"/>
                    </a:lnTo>
                    <a:lnTo>
                      <a:pt x="935" y="2"/>
                    </a:lnTo>
                    <a:cubicBezTo>
                      <a:pt x="943" y="0"/>
                      <a:pt x="953" y="6"/>
                      <a:pt x="955" y="16"/>
                    </a:cubicBezTo>
                    <a:lnTo>
                      <a:pt x="955" y="16"/>
                    </a:lnTo>
                    <a:cubicBezTo>
                      <a:pt x="956" y="26"/>
                      <a:pt x="951" y="35"/>
                      <a:pt x="941" y="36"/>
                    </a:cubicBezTo>
                    <a:lnTo>
                      <a:pt x="22" y="205"/>
                    </a:lnTo>
                    <a:lnTo>
                      <a:pt x="22" y="205"/>
                    </a:lnTo>
                    <a:cubicBezTo>
                      <a:pt x="20" y="205"/>
                      <a:pt x="19" y="205"/>
                      <a:pt x="19" y="2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54" name="Google Shape;2354;p125"/>
              <p:cNvSpPr/>
              <p:nvPr/>
            </p:nvSpPr>
            <p:spPr>
              <a:xfrm>
                <a:off x="2191753" y="5416582"/>
                <a:ext cx="353240" cy="54345"/>
              </a:xfrm>
              <a:custGeom>
                <a:avLst/>
                <a:gdLst/>
                <a:ahLst/>
                <a:cxnLst/>
                <a:rect l="l" t="t" r="r" b="b"/>
                <a:pathLst>
                  <a:path w="572" h="89" extrusionOk="0">
                    <a:moveTo>
                      <a:pt x="18" y="88"/>
                    </a:moveTo>
                    <a:lnTo>
                      <a:pt x="18" y="88"/>
                    </a:lnTo>
                    <a:cubicBezTo>
                      <a:pt x="10" y="88"/>
                      <a:pt x="2" y="81"/>
                      <a:pt x="1" y="71"/>
                    </a:cubicBezTo>
                    <a:lnTo>
                      <a:pt x="1" y="71"/>
                    </a:lnTo>
                    <a:cubicBezTo>
                      <a:pt x="0" y="62"/>
                      <a:pt x="7" y="53"/>
                      <a:pt x="17" y="52"/>
                    </a:cubicBezTo>
                    <a:lnTo>
                      <a:pt x="552" y="1"/>
                    </a:lnTo>
                    <a:lnTo>
                      <a:pt x="552" y="1"/>
                    </a:lnTo>
                    <a:cubicBezTo>
                      <a:pt x="562" y="0"/>
                      <a:pt x="571" y="8"/>
                      <a:pt x="571" y="18"/>
                    </a:cubicBezTo>
                    <a:lnTo>
                      <a:pt x="571" y="18"/>
                    </a:lnTo>
                    <a:cubicBezTo>
                      <a:pt x="571" y="27"/>
                      <a:pt x="565" y="35"/>
                      <a:pt x="556" y="37"/>
                    </a:cubicBezTo>
                    <a:lnTo>
                      <a:pt x="20" y="88"/>
                    </a:lnTo>
                    <a:lnTo>
                      <a:pt x="20" y="88"/>
                    </a:lnTo>
                    <a:cubicBezTo>
                      <a:pt x="19" y="88"/>
                      <a:pt x="19" y="88"/>
                      <a:pt x="18" y="8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55" name="Google Shape;2355;p125"/>
              <p:cNvSpPr/>
              <p:nvPr/>
            </p:nvSpPr>
            <p:spPr>
              <a:xfrm>
                <a:off x="2300442" y="5492665"/>
                <a:ext cx="179337" cy="48911"/>
              </a:xfrm>
              <a:custGeom>
                <a:avLst/>
                <a:gdLst/>
                <a:ahLst/>
                <a:cxnLst/>
                <a:rect l="l" t="t" r="r" b="b"/>
                <a:pathLst>
                  <a:path w="292" h="79" extrusionOk="0">
                    <a:moveTo>
                      <a:pt x="18" y="78"/>
                    </a:moveTo>
                    <a:lnTo>
                      <a:pt x="18" y="78"/>
                    </a:lnTo>
                    <a:cubicBezTo>
                      <a:pt x="10" y="78"/>
                      <a:pt x="3" y="72"/>
                      <a:pt x="2" y="64"/>
                    </a:cubicBezTo>
                    <a:lnTo>
                      <a:pt x="2" y="64"/>
                    </a:lnTo>
                    <a:cubicBezTo>
                      <a:pt x="0" y="54"/>
                      <a:pt x="6" y="46"/>
                      <a:pt x="15" y="44"/>
                    </a:cubicBezTo>
                    <a:lnTo>
                      <a:pt x="270" y="1"/>
                    </a:lnTo>
                    <a:lnTo>
                      <a:pt x="270" y="1"/>
                    </a:lnTo>
                    <a:cubicBezTo>
                      <a:pt x="279" y="0"/>
                      <a:pt x="287" y="6"/>
                      <a:pt x="290" y="15"/>
                    </a:cubicBezTo>
                    <a:lnTo>
                      <a:pt x="290" y="15"/>
                    </a:lnTo>
                    <a:cubicBezTo>
                      <a:pt x="291" y="26"/>
                      <a:pt x="284" y="34"/>
                      <a:pt x="275" y="37"/>
                    </a:cubicBezTo>
                    <a:lnTo>
                      <a:pt x="22" y="78"/>
                    </a:lnTo>
                    <a:lnTo>
                      <a:pt x="22" y="78"/>
                    </a:lnTo>
                    <a:cubicBezTo>
                      <a:pt x="21" y="78"/>
                      <a:pt x="19" y="78"/>
                      <a:pt x="18" y="7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56" name="Google Shape;2356;p125"/>
              <p:cNvSpPr/>
              <p:nvPr/>
            </p:nvSpPr>
            <p:spPr>
              <a:xfrm>
                <a:off x="1466253" y="4365005"/>
                <a:ext cx="1997159" cy="1369496"/>
              </a:xfrm>
              <a:custGeom>
                <a:avLst/>
                <a:gdLst/>
                <a:ahLst/>
                <a:cxnLst/>
                <a:rect l="l" t="t" r="r" b="b"/>
                <a:pathLst>
                  <a:path w="3239" h="2221" extrusionOk="0">
                    <a:moveTo>
                      <a:pt x="1559" y="2220"/>
                    </a:moveTo>
                    <a:lnTo>
                      <a:pt x="1559" y="2220"/>
                    </a:lnTo>
                    <a:cubicBezTo>
                      <a:pt x="1556" y="2220"/>
                      <a:pt x="1553" y="2219"/>
                      <a:pt x="1550" y="2218"/>
                    </a:cubicBezTo>
                    <a:lnTo>
                      <a:pt x="11" y="1220"/>
                    </a:lnTo>
                    <a:lnTo>
                      <a:pt x="11" y="1220"/>
                    </a:lnTo>
                    <a:cubicBezTo>
                      <a:pt x="3" y="1215"/>
                      <a:pt x="0" y="1204"/>
                      <a:pt x="5" y="1196"/>
                    </a:cubicBezTo>
                    <a:lnTo>
                      <a:pt x="5" y="1196"/>
                    </a:lnTo>
                    <a:cubicBezTo>
                      <a:pt x="11" y="1187"/>
                      <a:pt x="22" y="1185"/>
                      <a:pt x="30" y="1190"/>
                    </a:cubicBezTo>
                    <a:lnTo>
                      <a:pt x="1556" y="2178"/>
                    </a:lnTo>
                    <a:lnTo>
                      <a:pt x="3206" y="9"/>
                    </a:lnTo>
                    <a:lnTo>
                      <a:pt x="3206" y="9"/>
                    </a:lnTo>
                    <a:cubicBezTo>
                      <a:pt x="3210" y="2"/>
                      <a:pt x="3222" y="0"/>
                      <a:pt x="3229" y="5"/>
                    </a:cubicBezTo>
                    <a:lnTo>
                      <a:pt x="3229" y="5"/>
                    </a:lnTo>
                    <a:cubicBezTo>
                      <a:pt x="3237" y="12"/>
                      <a:pt x="3238" y="23"/>
                      <a:pt x="3233" y="30"/>
                    </a:cubicBezTo>
                    <a:lnTo>
                      <a:pt x="1574" y="2214"/>
                    </a:lnTo>
                    <a:lnTo>
                      <a:pt x="1574" y="2214"/>
                    </a:lnTo>
                    <a:cubicBezTo>
                      <a:pt x="1570" y="2218"/>
                      <a:pt x="1565" y="2220"/>
                      <a:pt x="1559" y="22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57" name="Google Shape;2357;p125"/>
              <p:cNvSpPr/>
              <p:nvPr/>
            </p:nvSpPr>
            <p:spPr>
              <a:xfrm>
                <a:off x="2311311" y="4117734"/>
                <a:ext cx="741805" cy="497257"/>
              </a:xfrm>
              <a:custGeom>
                <a:avLst/>
                <a:gdLst/>
                <a:ahLst/>
                <a:cxnLst/>
                <a:rect l="l" t="t" r="r" b="b"/>
                <a:pathLst>
                  <a:path w="1206" h="805" extrusionOk="0">
                    <a:moveTo>
                      <a:pt x="280" y="0"/>
                    </a:moveTo>
                    <a:lnTo>
                      <a:pt x="1205" y="448"/>
                    </a:lnTo>
                    <a:lnTo>
                      <a:pt x="918" y="804"/>
                    </a:lnTo>
                    <a:lnTo>
                      <a:pt x="0" y="379"/>
                    </a:lnTo>
                    <a:lnTo>
                      <a:pt x="280"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358" name="Google Shape;2358;p125"/>
            <p:cNvSpPr/>
            <p:nvPr/>
          </p:nvSpPr>
          <p:spPr>
            <a:xfrm rot="2950162">
              <a:off x="2272686" y="4515325"/>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62"/>
        <p:cNvGrpSpPr/>
        <p:nvPr/>
      </p:nvGrpSpPr>
      <p:grpSpPr>
        <a:xfrm>
          <a:off x="0" y="0"/>
          <a:ext cx="0" cy="0"/>
          <a:chOff x="0" y="0"/>
          <a:chExt cx="0" cy="0"/>
        </a:xfrm>
      </p:grpSpPr>
      <p:sp>
        <p:nvSpPr>
          <p:cNvPr id="2363" name="Google Shape;2363;p1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Bad things don’t create movements — organizing does</a:t>
            </a:r>
            <a:endParaRPr/>
          </a:p>
        </p:txBody>
      </p:sp>
      <p:sp>
        <p:nvSpPr>
          <p:cNvPr id="2364" name="Google Shape;2364;p126"/>
          <p:cNvSpPr txBox="1">
            <a:spLocks noGrp="1"/>
          </p:cNvSpPr>
          <p:nvPr>
            <p:ph type="body" idx="1"/>
          </p:nvPr>
        </p:nvSpPr>
        <p:spPr>
          <a:xfrm>
            <a:off x="720000" y="2018225"/>
            <a:ext cx="3617700" cy="258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Oct 5, 1966 — Fermi Plant’s partial meltdown of </a:t>
            </a:r>
            <a:endParaRPr/>
          </a:p>
          <a:p>
            <a:pPr marL="0" lvl="0" indent="0" algn="l" rtl="0">
              <a:spcBef>
                <a:spcPts val="0"/>
              </a:spcBef>
              <a:spcAft>
                <a:spcPts val="0"/>
              </a:spcAft>
              <a:buNone/>
            </a:pPr>
            <a:r>
              <a:rPr lang="en"/>
              <a:t>nuclear fuel in the reactor's core</a:t>
            </a:r>
            <a:endParaRPr/>
          </a:p>
        </p:txBody>
      </p:sp>
      <p:pic>
        <p:nvPicPr>
          <p:cNvPr id="2365" name="Google Shape;2365;p126"/>
          <p:cNvPicPr preferRelativeResize="0"/>
          <p:nvPr/>
        </p:nvPicPr>
        <p:blipFill rotWithShape="1">
          <a:blip r:embed="rId3">
            <a:alphaModFix/>
          </a:blip>
          <a:srcRect l="5673" t="4069" r="8497" b="8800"/>
          <a:stretch/>
        </p:blipFill>
        <p:spPr>
          <a:xfrm>
            <a:off x="895750" y="2632225"/>
            <a:ext cx="2589750" cy="1971700"/>
          </a:xfrm>
          <a:prstGeom prst="rect">
            <a:avLst/>
          </a:prstGeom>
          <a:noFill/>
          <a:ln>
            <a:noFill/>
          </a:ln>
        </p:spPr>
      </p:pic>
      <p:sp>
        <p:nvSpPr>
          <p:cNvPr id="2366" name="Google Shape;2366;p126"/>
          <p:cNvSpPr txBox="1">
            <a:spLocks noGrp="1"/>
          </p:cNvSpPr>
          <p:nvPr>
            <p:ph type="body" idx="1"/>
          </p:nvPr>
        </p:nvSpPr>
        <p:spPr>
          <a:xfrm>
            <a:off x="4699000" y="1998870"/>
            <a:ext cx="3617700" cy="258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March 28, 1979 — Three Mile Island nuclear facility</a:t>
            </a:r>
            <a:endParaRPr/>
          </a:p>
        </p:txBody>
      </p:sp>
      <p:pic>
        <p:nvPicPr>
          <p:cNvPr id="2367" name="Google Shape;2367;p126"/>
          <p:cNvPicPr preferRelativeResize="0"/>
          <p:nvPr/>
        </p:nvPicPr>
        <p:blipFill>
          <a:blip r:embed="rId4">
            <a:alphaModFix/>
          </a:blip>
          <a:stretch>
            <a:fillRect/>
          </a:stretch>
        </p:blipFill>
        <p:spPr>
          <a:xfrm>
            <a:off x="4786050" y="2632224"/>
            <a:ext cx="2515131" cy="1971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71"/>
        <p:cNvGrpSpPr/>
        <p:nvPr/>
      </p:nvGrpSpPr>
      <p:grpSpPr>
        <a:xfrm>
          <a:off x="0" y="0"/>
          <a:ext cx="0" cy="0"/>
          <a:chOff x="0" y="0"/>
          <a:chExt cx="0" cy="0"/>
        </a:xfrm>
      </p:grpSpPr>
      <p:sp>
        <p:nvSpPr>
          <p:cNvPr id="2372" name="Google Shape;2372;p1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Redline Exercise</a:t>
            </a:r>
            <a:endParaRPr/>
          </a:p>
        </p:txBody>
      </p:sp>
      <p:sp>
        <p:nvSpPr>
          <p:cNvPr id="2373" name="Google Shape;2373;p127"/>
          <p:cNvSpPr txBox="1">
            <a:spLocks noGrp="1"/>
          </p:cNvSpPr>
          <p:nvPr>
            <p:ph type="body" idx="1"/>
          </p:nvPr>
        </p:nvSpPr>
        <p:spPr>
          <a:xfrm>
            <a:off x="2353700" y="1215750"/>
            <a:ext cx="6070200" cy="3388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Font typeface="Nunito"/>
              <a:buAutoNum type="arabicPeriod"/>
            </a:pPr>
            <a:r>
              <a:rPr lang="en" b="1"/>
              <a:t>Pick a Redline</a:t>
            </a:r>
            <a:endParaRPr b="1"/>
          </a:p>
          <a:p>
            <a:pPr marL="0" lvl="0" indent="0" algn="l" rtl="0">
              <a:spcBef>
                <a:spcPts val="0"/>
              </a:spcBef>
              <a:spcAft>
                <a:spcPts val="0"/>
              </a:spcAft>
              <a:buNone/>
            </a:pPr>
            <a:endParaRPr/>
          </a:p>
          <a:p>
            <a:pPr marL="457200" lvl="0" indent="-317500" algn="l" rtl="0">
              <a:spcBef>
                <a:spcPts val="0"/>
              </a:spcBef>
              <a:spcAft>
                <a:spcPts val="0"/>
              </a:spcAft>
              <a:buSzPts val="1400"/>
              <a:buFont typeface="Nunito"/>
              <a:buAutoNum type="arabicPeriod"/>
            </a:pPr>
            <a:r>
              <a:rPr lang="en" b="1"/>
              <a:t>Remind yourself of the strategic goals</a:t>
            </a:r>
            <a:endParaRPr b="1"/>
          </a:p>
          <a:p>
            <a:pPr marL="457200" lvl="0" indent="0" algn="l" rtl="0">
              <a:spcBef>
                <a:spcPts val="0"/>
              </a:spcBef>
              <a:spcAft>
                <a:spcPts val="0"/>
              </a:spcAft>
              <a:buNone/>
            </a:pPr>
            <a:endParaRPr b="1"/>
          </a:p>
          <a:p>
            <a:pPr marL="914400" lvl="0" indent="-292100" algn="l" rtl="0">
              <a:spcBef>
                <a:spcPts val="0"/>
              </a:spcBef>
              <a:spcAft>
                <a:spcPts val="0"/>
              </a:spcAft>
              <a:buClr>
                <a:schemeClr val="dk1"/>
              </a:buClr>
              <a:buSzPts val="1000"/>
              <a:buFont typeface="Albert Sans"/>
              <a:buChar char="●"/>
            </a:pPr>
            <a:r>
              <a:rPr lang="en" sz="1000"/>
              <a:t>Cut through confusion by identifying your red lines to trigger mobilization to your base (and beyond)</a:t>
            </a:r>
            <a:endParaRPr sz="1000"/>
          </a:p>
          <a:p>
            <a:pPr marL="914400" lvl="0" indent="-292100" algn="l" rtl="0">
              <a:spcBef>
                <a:spcPts val="0"/>
              </a:spcBef>
              <a:spcAft>
                <a:spcPts val="0"/>
              </a:spcAft>
              <a:buClr>
                <a:schemeClr val="dk1"/>
              </a:buClr>
              <a:buSzPts val="1000"/>
              <a:buFont typeface="Albert Sans"/>
              <a:buChar char="●"/>
            </a:pPr>
            <a:r>
              <a:rPr lang="en" sz="1000"/>
              <a:t>Advance greater unity.</a:t>
            </a:r>
            <a:endParaRPr sz="1000"/>
          </a:p>
          <a:p>
            <a:pPr marL="914400" lvl="0" indent="-292100" algn="l" rtl="0">
              <a:spcBef>
                <a:spcPts val="0"/>
              </a:spcBef>
              <a:spcAft>
                <a:spcPts val="0"/>
              </a:spcAft>
              <a:buClr>
                <a:schemeClr val="dk1"/>
              </a:buClr>
              <a:buSzPts val="1000"/>
              <a:buFont typeface="Albert Sans"/>
              <a:buChar char="●"/>
            </a:pPr>
            <a:r>
              <a:rPr lang="en" sz="1000"/>
              <a:t>Build capacities (e.g. mobilization skills, strategic coordination, networks of trust) that increase flexibility and durability for the road ahead.</a:t>
            </a:r>
            <a:endParaRPr sz="1000"/>
          </a:p>
          <a:p>
            <a:pPr marL="914400" lvl="0" indent="-292100" algn="l" rtl="0">
              <a:spcBef>
                <a:spcPts val="0"/>
              </a:spcBef>
              <a:spcAft>
                <a:spcPts val="0"/>
              </a:spcAft>
              <a:buClr>
                <a:schemeClr val="dk1"/>
              </a:buClr>
              <a:buSzPts val="1000"/>
              <a:buFont typeface="Albert Sans"/>
              <a:buChar char="●"/>
            </a:pPr>
            <a:r>
              <a:rPr lang="en" sz="1000"/>
              <a:t>Avoid despair and dropping out.</a:t>
            </a:r>
            <a:endParaRPr sz="1000"/>
          </a:p>
          <a:p>
            <a:pPr marL="914400" lvl="0" indent="-292100" algn="l" rtl="0">
              <a:spcBef>
                <a:spcPts val="0"/>
              </a:spcBef>
              <a:spcAft>
                <a:spcPts val="0"/>
              </a:spcAft>
              <a:buClr>
                <a:schemeClr val="dk1"/>
              </a:buClr>
              <a:buSzPts val="1000"/>
              <a:buFont typeface="Albert Sans"/>
              <a:buChar char="●"/>
            </a:pPr>
            <a:r>
              <a:rPr lang="en" sz="1000"/>
              <a:t>Get public defections — even if they are long-term</a:t>
            </a:r>
            <a:endParaRPr sz="1000"/>
          </a:p>
          <a:p>
            <a:pPr marL="914400" lvl="0" indent="-292100" algn="l" rtl="0">
              <a:spcBef>
                <a:spcPts val="0"/>
              </a:spcBef>
              <a:spcAft>
                <a:spcPts val="0"/>
              </a:spcAft>
              <a:buClr>
                <a:schemeClr val="dk1"/>
              </a:buClr>
              <a:buSzPts val="1000"/>
              <a:buFont typeface="Albert Sans"/>
              <a:buChar char="●"/>
            </a:pPr>
            <a:r>
              <a:rPr lang="en" sz="1000"/>
              <a:t>Remain nonviolent.</a:t>
            </a:r>
            <a:endParaRPr sz="1000"/>
          </a:p>
          <a:p>
            <a:pPr marL="914400" lvl="0" indent="0" algn="l" rtl="0">
              <a:spcBef>
                <a:spcPts val="0"/>
              </a:spcBef>
              <a:spcAft>
                <a:spcPts val="0"/>
              </a:spcAft>
              <a:buNone/>
            </a:pPr>
            <a:endParaRPr sz="1000"/>
          </a:p>
          <a:p>
            <a:pPr marL="457200" lvl="0" indent="-317500" algn="l" rtl="0">
              <a:spcBef>
                <a:spcPts val="0"/>
              </a:spcBef>
              <a:spcAft>
                <a:spcPts val="0"/>
              </a:spcAft>
              <a:buSzPts val="1400"/>
              <a:buFont typeface="Nunito"/>
              <a:buAutoNum type="arabicPeriod"/>
            </a:pPr>
            <a:r>
              <a:rPr lang="en" b="1"/>
              <a:t>Who are allies, friends, comrades, colleagues, fence sitters that you can act with?</a:t>
            </a:r>
            <a:endParaRPr b="1"/>
          </a:p>
          <a:p>
            <a:pPr marL="457200" lvl="0" indent="0" algn="l" rtl="0">
              <a:spcBef>
                <a:spcPts val="0"/>
              </a:spcBef>
              <a:spcAft>
                <a:spcPts val="0"/>
              </a:spcAft>
              <a:buNone/>
            </a:pPr>
            <a:endParaRPr b="1"/>
          </a:p>
          <a:p>
            <a:pPr marL="457200" lvl="0" indent="-317500" algn="l" rtl="0">
              <a:spcBef>
                <a:spcPts val="0"/>
              </a:spcBef>
              <a:spcAft>
                <a:spcPts val="0"/>
              </a:spcAft>
              <a:buSzPts val="1400"/>
              <a:buFont typeface="Nunito"/>
              <a:buAutoNum type="arabicPeriod"/>
            </a:pPr>
            <a:r>
              <a:rPr lang="en" b="1"/>
              <a:t>Identify some tactics to do before (another) redline is crossed and then after it’s crossed</a:t>
            </a:r>
            <a:endParaRPr b="1"/>
          </a:p>
          <a:p>
            <a:pPr marL="0" lvl="0" indent="0" algn="l" rtl="0">
              <a:spcBef>
                <a:spcPts val="0"/>
              </a:spcBef>
              <a:spcAft>
                <a:spcPts val="1600"/>
              </a:spcAft>
              <a:buNone/>
            </a:pPr>
            <a:endParaRPr sz="1000"/>
          </a:p>
        </p:txBody>
      </p:sp>
      <p:pic>
        <p:nvPicPr>
          <p:cNvPr id="2374" name="Google Shape;2374;p127"/>
          <p:cNvPicPr preferRelativeResize="0"/>
          <p:nvPr/>
        </p:nvPicPr>
        <p:blipFill>
          <a:blip r:embed="rId3">
            <a:alphaModFix/>
          </a:blip>
          <a:stretch>
            <a:fillRect/>
          </a:stretch>
        </p:blipFill>
        <p:spPr>
          <a:xfrm rot="186283">
            <a:off x="263400" y="1481825"/>
            <a:ext cx="1754998" cy="2390173"/>
          </a:xfrm>
          <a:prstGeom prst="rect">
            <a:avLst/>
          </a:prstGeom>
          <a:noFill/>
          <a:ln>
            <a:noFill/>
          </a:ln>
          <a:effectLst>
            <a:outerShdw blurRad="57150" dist="114300" dir="5400000" algn="bl" rotWithShape="0">
              <a:srgbClr val="000000">
                <a:alpha val="5000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378"/>
        <p:cNvGrpSpPr/>
        <p:nvPr/>
      </p:nvGrpSpPr>
      <p:grpSpPr>
        <a:xfrm>
          <a:off x="0" y="0"/>
          <a:ext cx="0" cy="0"/>
          <a:chOff x="0" y="0"/>
          <a:chExt cx="0" cy="0"/>
        </a:xfrm>
      </p:grpSpPr>
      <p:sp>
        <p:nvSpPr>
          <p:cNvPr id="2379" name="Google Shape;2379;p128"/>
          <p:cNvSpPr txBox="1">
            <a:spLocks noGrp="1"/>
          </p:cNvSpPr>
          <p:nvPr>
            <p:ph type="body" idx="1"/>
          </p:nvPr>
        </p:nvSpPr>
        <p:spPr>
          <a:xfrm>
            <a:off x="720000" y="1215750"/>
            <a:ext cx="3250200" cy="338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b="1"/>
              <a:t>A. Protest and Persuasion</a:t>
            </a:r>
            <a:endParaRPr sz="1000" b="1"/>
          </a:p>
          <a:p>
            <a:pPr marL="457200" lvl="0" indent="-292100" algn="l" rtl="0">
              <a:spcBef>
                <a:spcPts val="1600"/>
              </a:spcBef>
              <a:spcAft>
                <a:spcPts val="0"/>
              </a:spcAft>
              <a:buClr>
                <a:schemeClr val="dk1"/>
              </a:buClr>
              <a:buSzPts val="1000"/>
              <a:buFont typeface="Albert Sans"/>
              <a:buChar char="●"/>
            </a:pPr>
            <a:r>
              <a:rPr lang="en" sz="1000"/>
              <a:t>Mass demonstrations outside government buildings or courthouses.</a:t>
            </a:r>
            <a:endParaRPr sz="1000"/>
          </a:p>
          <a:p>
            <a:pPr marL="457200" lvl="0" indent="-292100" algn="l" rtl="0">
              <a:spcBef>
                <a:spcPts val="0"/>
              </a:spcBef>
              <a:spcAft>
                <a:spcPts val="0"/>
              </a:spcAft>
              <a:buClr>
                <a:schemeClr val="dk1"/>
              </a:buClr>
              <a:buSzPts val="1000"/>
              <a:buFont typeface="Albert Sans"/>
              <a:buChar char="●"/>
            </a:pPr>
            <a:r>
              <a:rPr lang="en" sz="1000"/>
              <a:t>Silent vigils or symbolic acts (e.g. “blackouts,” empty chairs, candlelight marches).</a:t>
            </a:r>
            <a:endParaRPr sz="1000"/>
          </a:p>
          <a:p>
            <a:pPr marL="457200" lvl="0" indent="-292100" algn="l" rtl="0">
              <a:spcBef>
                <a:spcPts val="0"/>
              </a:spcBef>
              <a:spcAft>
                <a:spcPts val="0"/>
              </a:spcAft>
              <a:buClr>
                <a:schemeClr val="dk1"/>
              </a:buClr>
              <a:buSzPts val="1000"/>
              <a:buFont typeface="Albert Sans"/>
              <a:buChar char="●"/>
            </a:pPr>
            <a:r>
              <a:rPr lang="en" sz="1000"/>
              <a:t>National days of protest themed around constitutional defense.</a:t>
            </a:r>
            <a:endParaRPr sz="1000"/>
          </a:p>
          <a:p>
            <a:pPr marL="0" lvl="0" indent="0" algn="l" rtl="0">
              <a:spcBef>
                <a:spcPts val="1600"/>
              </a:spcBef>
              <a:spcAft>
                <a:spcPts val="0"/>
              </a:spcAft>
              <a:buNone/>
            </a:pPr>
            <a:r>
              <a:rPr lang="en" sz="1000" b="1"/>
              <a:t>B. Social Noncooperation</a:t>
            </a:r>
            <a:endParaRPr sz="1000" b="1"/>
          </a:p>
          <a:p>
            <a:pPr marL="457200" lvl="0" indent="-292100" algn="l" rtl="0">
              <a:spcBef>
                <a:spcPts val="1600"/>
              </a:spcBef>
              <a:spcAft>
                <a:spcPts val="0"/>
              </a:spcAft>
              <a:buClr>
                <a:schemeClr val="dk1"/>
              </a:buClr>
              <a:buSzPts val="1000"/>
              <a:buFont typeface="Albert Sans"/>
              <a:buChar char="●"/>
            </a:pPr>
            <a:r>
              <a:rPr lang="en" sz="1000"/>
              <a:t>Boycotts of businesses aligned with anti-democratic actors.</a:t>
            </a:r>
            <a:endParaRPr sz="1000"/>
          </a:p>
          <a:p>
            <a:pPr marL="457200" lvl="0" indent="-292100" algn="l" rtl="0">
              <a:spcBef>
                <a:spcPts val="0"/>
              </a:spcBef>
              <a:spcAft>
                <a:spcPts val="0"/>
              </a:spcAft>
              <a:buClr>
                <a:schemeClr val="dk1"/>
              </a:buClr>
              <a:buSzPts val="1000"/>
              <a:buFont typeface="Albert Sans"/>
              <a:buChar char="●"/>
            </a:pPr>
            <a:r>
              <a:rPr lang="en" sz="1000"/>
              <a:t>Cultural refusal: artists, athletes, public figures withdraw participation in government-linked events.</a:t>
            </a:r>
            <a:endParaRPr sz="1000"/>
          </a:p>
          <a:p>
            <a:pPr marL="457200" lvl="0" indent="-292100" algn="l" rtl="0">
              <a:spcBef>
                <a:spcPts val="0"/>
              </a:spcBef>
              <a:spcAft>
                <a:spcPts val="0"/>
              </a:spcAft>
              <a:buClr>
                <a:schemeClr val="dk1"/>
              </a:buClr>
              <a:buSzPts val="1000"/>
              <a:buFont typeface="Albert Sans"/>
              <a:buChar char="●"/>
            </a:pPr>
            <a:r>
              <a:rPr lang="en" sz="1000"/>
              <a:t>Mass symbolic resignation from advisory boards or commissions.</a:t>
            </a:r>
            <a:endParaRPr/>
          </a:p>
        </p:txBody>
      </p:sp>
      <p:sp>
        <p:nvSpPr>
          <p:cNvPr id="2380" name="Google Shape;2380;p1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Tactics to consider</a:t>
            </a:r>
            <a:endParaRPr/>
          </a:p>
        </p:txBody>
      </p:sp>
      <p:sp>
        <p:nvSpPr>
          <p:cNvPr id="2381" name="Google Shape;2381;p128"/>
          <p:cNvSpPr txBox="1">
            <a:spLocks noGrp="1"/>
          </p:cNvSpPr>
          <p:nvPr>
            <p:ph type="body" idx="1"/>
          </p:nvPr>
        </p:nvSpPr>
        <p:spPr>
          <a:xfrm>
            <a:off x="4302100" y="1276525"/>
            <a:ext cx="3250200" cy="338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b="1"/>
              <a:t>C. Economic Noncooperation</a:t>
            </a:r>
            <a:endParaRPr sz="1000" b="1"/>
          </a:p>
          <a:p>
            <a:pPr marL="457200" lvl="0" indent="-292100" algn="l" rtl="0">
              <a:spcBef>
                <a:spcPts val="1600"/>
              </a:spcBef>
              <a:spcAft>
                <a:spcPts val="0"/>
              </a:spcAft>
              <a:buClr>
                <a:schemeClr val="dk1"/>
              </a:buClr>
              <a:buSzPts val="1000"/>
              <a:buFont typeface="Albert Sans"/>
              <a:buChar char="●"/>
            </a:pPr>
            <a:r>
              <a:rPr lang="en" sz="1000"/>
              <a:t>General strikes or targeted walkouts (e.g. teachers, tech workers, service sectors).</a:t>
            </a:r>
            <a:endParaRPr sz="1000"/>
          </a:p>
          <a:p>
            <a:pPr marL="457200" lvl="0" indent="-292100" algn="l" rtl="0">
              <a:spcBef>
                <a:spcPts val="0"/>
              </a:spcBef>
              <a:spcAft>
                <a:spcPts val="0"/>
              </a:spcAft>
              <a:buClr>
                <a:schemeClr val="dk1"/>
              </a:buClr>
              <a:buSzPts val="1000"/>
              <a:buFont typeface="Albert Sans"/>
              <a:buChar char="●"/>
            </a:pPr>
            <a:r>
              <a:rPr lang="en" sz="1000"/>
              <a:t>Divestment campaigns against corporations funding election deniers.</a:t>
            </a:r>
            <a:endParaRPr sz="1000"/>
          </a:p>
          <a:p>
            <a:pPr marL="457200" lvl="0" indent="-292100" algn="l" rtl="0">
              <a:spcBef>
                <a:spcPts val="0"/>
              </a:spcBef>
              <a:spcAft>
                <a:spcPts val="0"/>
              </a:spcAft>
              <a:buClr>
                <a:schemeClr val="dk1"/>
              </a:buClr>
              <a:buSzPts val="1000"/>
              <a:buFont typeface="Albert Sans"/>
              <a:buChar char="●"/>
            </a:pPr>
            <a:r>
              <a:rPr lang="en" sz="1000"/>
              <a:t>Tax resistance or “withholding campaigns” in protest of unconstitutional governance (legal advice required).</a:t>
            </a:r>
            <a:endParaRPr sz="1000"/>
          </a:p>
          <a:p>
            <a:pPr marL="0" lvl="0" indent="0" algn="l" rtl="0">
              <a:spcBef>
                <a:spcPts val="1600"/>
              </a:spcBef>
              <a:spcAft>
                <a:spcPts val="0"/>
              </a:spcAft>
              <a:buNone/>
            </a:pPr>
            <a:r>
              <a:rPr lang="en" sz="1000" b="1"/>
              <a:t>D. Political Noncooperation</a:t>
            </a:r>
            <a:endParaRPr sz="1000" b="1"/>
          </a:p>
          <a:p>
            <a:pPr marL="457200" lvl="0" indent="-292100" algn="l" rtl="0">
              <a:spcBef>
                <a:spcPts val="1600"/>
              </a:spcBef>
              <a:spcAft>
                <a:spcPts val="0"/>
              </a:spcAft>
              <a:buClr>
                <a:schemeClr val="dk1"/>
              </a:buClr>
              <a:buSzPts val="1000"/>
              <a:buFont typeface="Albert Sans"/>
              <a:buChar char="●"/>
            </a:pPr>
            <a:r>
              <a:rPr lang="en" sz="1000"/>
              <a:t>Local governments and city councils refuse to recognize illegitimate actions.</a:t>
            </a:r>
            <a:endParaRPr sz="1000"/>
          </a:p>
          <a:p>
            <a:pPr marL="457200" lvl="0" indent="-292100" algn="l" rtl="0">
              <a:spcBef>
                <a:spcPts val="0"/>
              </a:spcBef>
              <a:spcAft>
                <a:spcPts val="0"/>
              </a:spcAft>
              <a:buClr>
                <a:schemeClr val="dk1"/>
              </a:buClr>
              <a:buSzPts val="1000"/>
              <a:buFont typeface="Albert Sans"/>
              <a:buChar char="●"/>
            </a:pPr>
            <a:r>
              <a:rPr lang="en" sz="1000"/>
              <a:t>Electoral officials publicly affirm rule of law and refuse to carry out unlawful directives.</a:t>
            </a:r>
            <a:endParaRPr sz="1000"/>
          </a:p>
          <a:p>
            <a:pPr marL="457200" lvl="0" indent="-292100" algn="l" rtl="0">
              <a:spcBef>
                <a:spcPts val="0"/>
              </a:spcBef>
              <a:spcAft>
                <a:spcPts val="0"/>
              </a:spcAft>
              <a:buClr>
                <a:schemeClr val="dk1"/>
              </a:buClr>
              <a:buSzPts val="1000"/>
              <a:buFont typeface="Albert Sans"/>
              <a:buChar char="●"/>
            </a:pPr>
            <a:r>
              <a:rPr lang="en" sz="1000"/>
              <a:t>Cross-party coalitions to publicly denounce redlines and enforce political norms.</a:t>
            </a:r>
            <a:endParaRPr sz="1000"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85"/>
        <p:cNvGrpSpPr/>
        <p:nvPr/>
      </p:nvGrpSpPr>
      <p:grpSpPr>
        <a:xfrm>
          <a:off x="0" y="0"/>
          <a:ext cx="0" cy="0"/>
          <a:chOff x="0" y="0"/>
          <a:chExt cx="0" cy="0"/>
        </a:xfrm>
      </p:grpSpPr>
      <p:sp>
        <p:nvSpPr>
          <p:cNvPr id="2386" name="Google Shape;2386;p129"/>
          <p:cNvSpPr txBox="1">
            <a:spLocks noGrp="1"/>
          </p:cNvSpPr>
          <p:nvPr>
            <p:ph type="ctrTitle"/>
          </p:nvPr>
        </p:nvSpPr>
        <p:spPr>
          <a:xfrm>
            <a:off x="792975" y="681000"/>
            <a:ext cx="7738800" cy="85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Spectrum of allies</a:t>
            </a:r>
            <a:endParaRPr/>
          </a:p>
        </p:txBody>
      </p:sp>
      <p:sp>
        <p:nvSpPr>
          <p:cNvPr id="2387" name="Google Shape;2387;p129"/>
          <p:cNvSpPr/>
          <p:nvPr/>
        </p:nvSpPr>
        <p:spPr>
          <a:xfrm>
            <a:off x="2352961" y="2176892"/>
            <a:ext cx="4660800" cy="4718400"/>
          </a:xfrm>
          <a:prstGeom prst="pie">
            <a:avLst>
              <a:gd name="adj1" fmla="val 10773141"/>
              <a:gd name="adj2" fmla="val 13100268"/>
            </a:avLst>
          </a:prstGeom>
          <a:solidFill>
            <a:srgbClr val="666666"/>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129"/>
          <p:cNvSpPr/>
          <p:nvPr/>
        </p:nvSpPr>
        <p:spPr>
          <a:xfrm>
            <a:off x="2352336" y="2176892"/>
            <a:ext cx="4660800" cy="4718400"/>
          </a:xfrm>
          <a:prstGeom prst="pie">
            <a:avLst>
              <a:gd name="adj1" fmla="val 12797145"/>
              <a:gd name="adj2" fmla="val 14989680"/>
            </a:avLst>
          </a:prstGeom>
          <a:solidFill>
            <a:srgbClr val="999999"/>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129"/>
          <p:cNvSpPr/>
          <p:nvPr/>
        </p:nvSpPr>
        <p:spPr>
          <a:xfrm>
            <a:off x="2352961" y="2176892"/>
            <a:ext cx="4675500" cy="4732200"/>
          </a:xfrm>
          <a:prstGeom prst="pie">
            <a:avLst>
              <a:gd name="adj1" fmla="val 15013253"/>
              <a:gd name="adj2" fmla="val 17457956"/>
            </a:avLst>
          </a:prstGeom>
          <a:solidFill>
            <a:srgbClr val="B7B7B7"/>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129"/>
          <p:cNvSpPr/>
          <p:nvPr/>
        </p:nvSpPr>
        <p:spPr>
          <a:xfrm flipH="1">
            <a:off x="2352331" y="2176892"/>
            <a:ext cx="4660800" cy="4718400"/>
          </a:xfrm>
          <a:prstGeom prst="pie">
            <a:avLst>
              <a:gd name="adj1" fmla="val 10773141"/>
              <a:gd name="adj2" fmla="val 13100268"/>
            </a:avLst>
          </a:prstGeom>
          <a:solidFill>
            <a:srgbClr val="D9D9D9"/>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129"/>
          <p:cNvSpPr/>
          <p:nvPr/>
        </p:nvSpPr>
        <p:spPr>
          <a:xfrm flipH="1">
            <a:off x="2352331" y="2176892"/>
            <a:ext cx="4660800" cy="4718400"/>
          </a:xfrm>
          <a:prstGeom prst="pie">
            <a:avLst>
              <a:gd name="adj1" fmla="val 12717026"/>
              <a:gd name="adj2" fmla="val 14989680"/>
            </a:avLst>
          </a:prstGeom>
          <a:solidFill>
            <a:srgbClr val="CCCCCC"/>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129"/>
          <p:cNvSpPr txBox="1"/>
          <p:nvPr/>
        </p:nvSpPr>
        <p:spPr>
          <a:xfrm>
            <a:off x="2571917" y="4153950"/>
            <a:ext cx="1306200" cy="27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t>active allies</a:t>
            </a:r>
            <a:endParaRPr sz="1600"/>
          </a:p>
        </p:txBody>
      </p:sp>
      <p:sp>
        <p:nvSpPr>
          <p:cNvPr id="2393" name="Google Shape;2393;p129"/>
          <p:cNvSpPr txBox="1"/>
          <p:nvPr/>
        </p:nvSpPr>
        <p:spPr>
          <a:xfrm>
            <a:off x="3215367" y="3002700"/>
            <a:ext cx="959700" cy="43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t>passive allies</a:t>
            </a:r>
            <a:endParaRPr sz="1600"/>
          </a:p>
        </p:txBody>
      </p:sp>
      <p:sp>
        <p:nvSpPr>
          <p:cNvPr id="2394" name="Google Shape;2394;p129"/>
          <p:cNvSpPr txBox="1"/>
          <p:nvPr/>
        </p:nvSpPr>
        <p:spPr>
          <a:xfrm>
            <a:off x="5268067" y="4165211"/>
            <a:ext cx="1797900" cy="27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t>active opponents</a:t>
            </a:r>
            <a:endParaRPr sz="1600"/>
          </a:p>
        </p:txBody>
      </p:sp>
      <p:sp>
        <p:nvSpPr>
          <p:cNvPr id="2395" name="Google Shape;2395;p129"/>
          <p:cNvSpPr txBox="1"/>
          <p:nvPr/>
        </p:nvSpPr>
        <p:spPr>
          <a:xfrm>
            <a:off x="5268067" y="3013961"/>
            <a:ext cx="1210800" cy="43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t>passive </a:t>
            </a:r>
            <a:endParaRPr sz="1600"/>
          </a:p>
          <a:p>
            <a:pPr marL="0" lvl="0" indent="0" algn="l" rtl="0">
              <a:spcBef>
                <a:spcPts val="0"/>
              </a:spcBef>
              <a:spcAft>
                <a:spcPts val="0"/>
              </a:spcAft>
              <a:buNone/>
            </a:pPr>
            <a:r>
              <a:rPr lang="en" sz="1600"/>
              <a:t>opponents</a:t>
            </a:r>
            <a:endParaRPr sz="1600"/>
          </a:p>
        </p:txBody>
      </p:sp>
      <p:sp>
        <p:nvSpPr>
          <p:cNvPr id="2396" name="Google Shape;2396;p129"/>
          <p:cNvSpPr txBox="1"/>
          <p:nvPr/>
        </p:nvSpPr>
        <p:spPr>
          <a:xfrm>
            <a:off x="4278542" y="2518486"/>
            <a:ext cx="959700" cy="27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t>middle</a:t>
            </a:r>
            <a:endParaRPr sz="1600"/>
          </a:p>
        </p:txBody>
      </p:sp>
      <p:sp>
        <p:nvSpPr>
          <p:cNvPr id="2397" name="Google Shape;2397;p129"/>
          <p:cNvSpPr txBox="1"/>
          <p:nvPr/>
        </p:nvSpPr>
        <p:spPr>
          <a:xfrm>
            <a:off x="771692" y="4213325"/>
            <a:ext cx="1386300" cy="468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t>MOVEMENT</a:t>
            </a:r>
            <a:endParaRPr sz="1600" b="1"/>
          </a:p>
        </p:txBody>
      </p:sp>
      <p:sp>
        <p:nvSpPr>
          <p:cNvPr id="2398" name="Google Shape;2398;p129"/>
          <p:cNvSpPr txBox="1"/>
          <p:nvPr/>
        </p:nvSpPr>
        <p:spPr>
          <a:xfrm>
            <a:off x="7207492" y="4169261"/>
            <a:ext cx="1625700" cy="57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t> OPPONENTS</a:t>
            </a:r>
            <a:endParaRPr sz="1600" b="1"/>
          </a:p>
        </p:txBody>
      </p:sp>
      <p:sp>
        <p:nvSpPr>
          <p:cNvPr id="2399" name="Google Shape;2399;p129"/>
          <p:cNvSpPr/>
          <p:nvPr/>
        </p:nvSpPr>
        <p:spPr>
          <a:xfrm>
            <a:off x="2157992" y="2792213"/>
            <a:ext cx="553475" cy="857175"/>
          </a:xfrm>
          <a:custGeom>
            <a:avLst/>
            <a:gdLst/>
            <a:ahLst/>
            <a:cxnLst/>
            <a:rect l="l" t="t" r="r" b="b"/>
            <a:pathLst>
              <a:path w="22139" h="34287" extrusionOk="0">
                <a:moveTo>
                  <a:pt x="22139" y="0"/>
                </a:moveTo>
                <a:cubicBezTo>
                  <a:pt x="20397" y="1979"/>
                  <a:pt x="15379" y="6162"/>
                  <a:pt x="11689" y="11876"/>
                </a:cubicBezTo>
                <a:cubicBezTo>
                  <a:pt x="7999" y="17591"/>
                  <a:pt x="1948" y="30552"/>
                  <a:pt x="0" y="34287"/>
                </a:cubicBezTo>
              </a:path>
            </a:pathLst>
          </a:custGeom>
          <a:noFill/>
          <a:ln w="76200" cap="flat" cmpd="sng">
            <a:solidFill>
              <a:srgbClr val="CC0000"/>
            </a:solidFill>
            <a:prstDash val="solid"/>
            <a:round/>
            <a:headEnd type="none" w="med" len="med"/>
            <a:tailEnd type="stealth" w="med" len="med"/>
          </a:ln>
        </p:spPr>
      </p:sp>
      <p:sp>
        <p:nvSpPr>
          <p:cNvPr id="2400" name="Google Shape;2400;p129"/>
          <p:cNvSpPr/>
          <p:nvPr/>
        </p:nvSpPr>
        <p:spPr>
          <a:xfrm rot="2009867">
            <a:off x="3418481" y="1728387"/>
            <a:ext cx="553470" cy="857168"/>
          </a:xfrm>
          <a:custGeom>
            <a:avLst/>
            <a:gdLst/>
            <a:ahLst/>
            <a:cxnLst/>
            <a:rect l="l" t="t" r="r" b="b"/>
            <a:pathLst>
              <a:path w="22139" h="34287" extrusionOk="0">
                <a:moveTo>
                  <a:pt x="22139" y="0"/>
                </a:moveTo>
                <a:cubicBezTo>
                  <a:pt x="20397" y="1979"/>
                  <a:pt x="15379" y="6162"/>
                  <a:pt x="11689" y="11876"/>
                </a:cubicBezTo>
                <a:cubicBezTo>
                  <a:pt x="7999" y="17591"/>
                  <a:pt x="1948" y="30552"/>
                  <a:pt x="0" y="34287"/>
                </a:cubicBezTo>
              </a:path>
            </a:pathLst>
          </a:custGeom>
          <a:noFill/>
          <a:ln w="76200" cap="flat" cmpd="sng">
            <a:solidFill>
              <a:srgbClr val="CC0000"/>
            </a:solidFill>
            <a:prstDash val="solid"/>
            <a:round/>
            <a:headEnd type="none" w="med" len="med"/>
            <a:tailEnd type="stealth" w="med" len="med"/>
          </a:ln>
        </p:spPr>
      </p:sp>
      <p:sp>
        <p:nvSpPr>
          <p:cNvPr id="2401" name="Google Shape;2401;p129"/>
          <p:cNvSpPr/>
          <p:nvPr/>
        </p:nvSpPr>
        <p:spPr>
          <a:xfrm rot="4656139">
            <a:off x="5309662" y="1711683"/>
            <a:ext cx="553486" cy="857192"/>
          </a:xfrm>
          <a:custGeom>
            <a:avLst/>
            <a:gdLst/>
            <a:ahLst/>
            <a:cxnLst/>
            <a:rect l="l" t="t" r="r" b="b"/>
            <a:pathLst>
              <a:path w="22139" h="34287" extrusionOk="0">
                <a:moveTo>
                  <a:pt x="22139" y="0"/>
                </a:moveTo>
                <a:cubicBezTo>
                  <a:pt x="20397" y="1979"/>
                  <a:pt x="15379" y="6162"/>
                  <a:pt x="11689" y="11876"/>
                </a:cubicBezTo>
                <a:cubicBezTo>
                  <a:pt x="7999" y="17591"/>
                  <a:pt x="1948" y="30552"/>
                  <a:pt x="0" y="34287"/>
                </a:cubicBezTo>
              </a:path>
            </a:pathLst>
          </a:custGeom>
          <a:noFill/>
          <a:ln w="76200" cap="flat" cmpd="sng">
            <a:solidFill>
              <a:srgbClr val="CC0000"/>
            </a:solidFill>
            <a:prstDash val="solid"/>
            <a:round/>
            <a:headEnd type="none" w="med" len="med"/>
            <a:tailEnd type="stealth" w="med" len="med"/>
          </a:ln>
        </p:spPr>
      </p:sp>
      <p:cxnSp>
        <p:nvCxnSpPr>
          <p:cNvPr id="2402" name="Google Shape;2402;p129"/>
          <p:cNvCxnSpPr/>
          <p:nvPr/>
        </p:nvCxnSpPr>
        <p:spPr>
          <a:xfrm flipH="1">
            <a:off x="4441467" y="2702361"/>
            <a:ext cx="3195000" cy="1990200"/>
          </a:xfrm>
          <a:prstGeom prst="straightConnector1">
            <a:avLst/>
          </a:prstGeom>
          <a:noFill/>
          <a:ln w="228600" cap="flat" cmpd="sng">
            <a:solidFill>
              <a:schemeClr val="dk2"/>
            </a:solidFill>
            <a:prstDash val="solid"/>
            <a:round/>
            <a:headEnd type="none" w="med" len="med"/>
            <a:tailEnd type="none" w="med" len="med"/>
          </a:ln>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06"/>
        <p:cNvGrpSpPr/>
        <p:nvPr/>
      </p:nvGrpSpPr>
      <p:grpSpPr>
        <a:xfrm>
          <a:off x="0" y="0"/>
          <a:ext cx="0" cy="0"/>
          <a:chOff x="0" y="0"/>
          <a:chExt cx="0" cy="0"/>
        </a:xfrm>
      </p:grpSpPr>
      <p:sp>
        <p:nvSpPr>
          <p:cNvPr id="2407" name="Google Shape;2407;p130"/>
          <p:cNvSpPr txBox="1">
            <a:spLocks noGrp="1"/>
          </p:cNvSpPr>
          <p:nvPr>
            <p:ph type="body" idx="1"/>
          </p:nvPr>
        </p:nvSpPr>
        <p:spPr>
          <a:xfrm>
            <a:off x="720000" y="1215750"/>
            <a:ext cx="6531000" cy="338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a:t>In the face of an authoritarian, you will not win with strong talking points, merely turning out a lot of people to a rally, doing a press conference, or gathering signatures. Anti-authoritarian struggles undermine the pillars of support, using noncooperation to stretch the boundaries of what’s acceptable so that pillars heed the call to also resist/slow down orders.</a:t>
            </a:r>
            <a:endParaRPr sz="1000"/>
          </a:p>
          <a:p>
            <a:pPr marL="0" lvl="0" indent="0" algn="l" rtl="0">
              <a:spcBef>
                <a:spcPts val="1600"/>
              </a:spcBef>
              <a:spcAft>
                <a:spcPts val="0"/>
              </a:spcAft>
              <a:buNone/>
            </a:pPr>
            <a:r>
              <a:rPr lang="en" sz="1000" b="1"/>
              <a:t>Not all tactics will be escalated, risky noncooperation. But to get there, there may be a range of different persuasion and organizing efforts to get to larger levels of noncooperation. </a:t>
            </a:r>
            <a:endParaRPr sz="1000" b="1"/>
          </a:p>
          <a:p>
            <a:pPr marL="0" lvl="0" indent="0" algn="l" rtl="0">
              <a:spcBef>
                <a:spcPts val="1600"/>
              </a:spcBef>
              <a:spcAft>
                <a:spcPts val="0"/>
              </a:spcAft>
              <a:buNone/>
            </a:pPr>
            <a:endParaRPr sz="1000" b="1"/>
          </a:p>
          <a:p>
            <a:pPr marL="0" lvl="0" indent="0" algn="l" rtl="0">
              <a:spcBef>
                <a:spcPts val="1600"/>
              </a:spcBef>
              <a:spcAft>
                <a:spcPts val="0"/>
              </a:spcAft>
              <a:buNone/>
            </a:pPr>
            <a:endParaRPr sz="1000" b="1"/>
          </a:p>
          <a:p>
            <a:pPr marL="0" lvl="0" indent="0" algn="l" rtl="0">
              <a:spcBef>
                <a:spcPts val="1600"/>
              </a:spcBef>
              <a:spcAft>
                <a:spcPts val="0"/>
              </a:spcAft>
              <a:buNone/>
            </a:pPr>
            <a:endParaRPr sz="1000" b="1"/>
          </a:p>
          <a:p>
            <a:pPr marL="0" lvl="0" indent="0" algn="l" rtl="0">
              <a:spcBef>
                <a:spcPts val="1600"/>
              </a:spcBef>
              <a:spcAft>
                <a:spcPts val="0"/>
              </a:spcAft>
              <a:buNone/>
            </a:pPr>
            <a:endParaRPr sz="1000" b="1"/>
          </a:p>
          <a:p>
            <a:pPr marL="0" lvl="0" indent="0" algn="l" rtl="0">
              <a:spcBef>
                <a:spcPts val="1600"/>
              </a:spcBef>
              <a:spcAft>
                <a:spcPts val="0"/>
              </a:spcAft>
              <a:buNone/>
            </a:pPr>
            <a:r>
              <a:rPr lang="en" sz="1000" b="1"/>
              <a:t>Identify what larger noncooperation that might be achieved? Put those at or near the end. Then place other actions in sequence. What are the actions before the redline? What are after? Talk about how you’d absorb new people’s energy.</a:t>
            </a:r>
            <a:endParaRPr sz="1000" b="1"/>
          </a:p>
          <a:p>
            <a:pPr marL="0" lvl="0" indent="0" algn="l" rtl="0">
              <a:spcBef>
                <a:spcPts val="1600"/>
              </a:spcBef>
              <a:spcAft>
                <a:spcPts val="1600"/>
              </a:spcAft>
              <a:buNone/>
            </a:pPr>
            <a:endParaRPr sz="1000" b="1"/>
          </a:p>
        </p:txBody>
      </p:sp>
      <p:sp>
        <p:nvSpPr>
          <p:cNvPr id="2408" name="Google Shape;2408;p13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Put actions in some order</a:t>
            </a:r>
            <a:endParaRPr/>
          </a:p>
        </p:txBody>
      </p:sp>
      <p:pic>
        <p:nvPicPr>
          <p:cNvPr id="2409" name="Google Shape;2409;p130"/>
          <p:cNvPicPr preferRelativeResize="0"/>
          <p:nvPr/>
        </p:nvPicPr>
        <p:blipFill>
          <a:blip r:embed="rId3">
            <a:alphaModFix/>
          </a:blip>
          <a:stretch>
            <a:fillRect/>
          </a:stretch>
        </p:blipFill>
        <p:spPr>
          <a:xfrm>
            <a:off x="807332" y="2519571"/>
            <a:ext cx="6100101" cy="1305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413"/>
        <p:cNvGrpSpPr/>
        <p:nvPr/>
      </p:nvGrpSpPr>
      <p:grpSpPr>
        <a:xfrm>
          <a:off x="0" y="0"/>
          <a:ext cx="0" cy="0"/>
          <a:chOff x="0" y="0"/>
          <a:chExt cx="0" cy="0"/>
        </a:xfrm>
      </p:grpSpPr>
      <p:grpSp>
        <p:nvGrpSpPr>
          <p:cNvPr id="2414" name="Google Shape;2414;p131"/>
          <p:cNvGrpSpPr/>
          <p:nvPr/>
        </p:nvGrpSpPr>
        <p:grpSpPr>
          <a:xfrm rot="-612119" flipH="1">
            <a:off x="7624980" y="3932090"/>
            <a:ext cx="2241086" cy="2253236"/>
            <a:chOff x="8464550" y="1111250"/>
            <a:chExt cx="1465258" cy="1473202"/>
          </a:xfrm>
        </p:grpSpPr>
        <p:sp>
          <p:nvSpPr>
            <p:cNvPr id="2415" name="Google Shape;2415;p131"/>
            <p:cNvSpPr/>
            <p:nvPr/>
          </p:nvSpPr>
          <p:spPr>
            <a:xfrm>
              <a:off x="8464550" y="1111250"/>
              <a:ext cx="1465258" cy="1473202"/>
            </a:xfrm>
            <a:custGeom>
              <a:avLst/>
              <a:gdLst/>
              <a:ahLst/>
              <a:cxnLst/>
              <a:rect l="l" t="t" r="r" b="b"/>
              <a:pathLst>
                <a:path w="4072" h="4092" extrusionOk="0">
                  <a:moveTo>
                    <a:pt x="3883" y="1134"/>
                  </a:moveTo>
                  <a:cubicBezTo>
                    <a:pt x="4071" y="2448"/>
                    <a:pt x="2433" y="4091"/>
                    <a:pt x="1164" y="3143"/>
                  </a:cubicBezTo>
                  <a:cubicBezTo>
                    <a:pt x="0" y="2262"/>
                    <a:pt x="862" y="470"/>
                    <a:pt x="2033" y="49"/>
                  </a:cubicBezTo>
                  <a:cubicBezTo>
                    <a:pt x="2155" y="11"/>
                    <a:pt x="2326" y="0"/>
                    <a:pt x="2374" y="64"/>
                  </a:cubicBezTo>
                  <a:cubicBezTo>
                    <a:pt x="2422" y="129"/>
                    <a:pt x="2422" y="217"/>
                    <a:pt x="2401" y="295"/>
                  </a:cubicBezTo>
                  <a:cubicBezTo>
                    <a:pt x="2381" y="372"/>
                    <a:pt x="2343" y="444"/>
                    <a:pt x="2322" y="521"/>
                  </a:cubicBezTo>
                  <a:cubicBezTo>
                    <a:pt x="2294" y="622"/>
                    <a:pt x="2299" y="745"/>
                    <a:pt x="2376" y="816"/>
                  </a:cubicBezTo>
                  <a:cubicBezTo>
                    <a:pt x="2439" y="875"/>
                    <a:pt x="2537" y="885"/>
                    <a:pt x="2619" y="860"/>
                  </a:cubicBezTo>
                  <a:cubicBezTo>
                    <a:pt x="2702" y="836"/>
                    <a:pt x="2773" y="783"/>
                    <a:pt x="2838" y="727"/>
                  </a:cubicBezTo>
                  <a:cubicBezTo>
                    <a:pt x="2904" y="670"/>
                    <a:pt x="2966" y="609"/>
                    <a:pt x="3041" y="566"/>
                  </a:cubicBezTo>
                  <a:cubicBezTo>
                    <a:pt x="3207" y="471"/>
                    <a:pt x="3427" y="476"/>
                    <a:pt x="3588" y="580"/>
                  </a:cubicBezTo>
                  <a:cubicBezTo>
                    <a:pt x="3749" y="684"/>
                    <a:pt x="3842" y="906"/>
                    <a:pt x="3883" y="1134"/>
                  </a:cubicBezTo>
                  <a:close/>
                  <a:moveTo>
                    <a:pt x="3202" y="2449"/>
                  </a:moveTo>
                  <a:cubicBezTo>
                    <a:pt x="3320" y="2427"/>
                    <a:pt x="3404" y="2303"/>
                    <a:pt x="3396" y="2183"/>
                  </a:cubicBezTo>
                  <a:cubicBezTo>
                    <a:pt x="3389" y="2063"/>
                    <a:pt x="3303" y="1956"/>
                    <a:pt x="3193" y="1907"/>
                  </a:cubicBezTo>
                  <a:cubicBezTo>
                    <a:pt x="3109" y="1869"/>
                    <a:pt x="3006" y="1864"/>
                    <a:pt x="2926" y="1912"/>
                  </a:cubicBezTo>
                  <a:cubicBezTo>
                    <a:pt x="2896" y="1930"/>
                    <a:pt x="2871" y="1957"/>
                    <a:pt x="2854" y="1988"/>
                  </a:cubicBezTo>
                  <a:cubicBezTo>
                    <a:pt x="2837" y="2008"/>
                    <a:pt x="2826" y="2033"/>
                    <a:pt x="2823" y="2059"/>
                  </a:cubicBezTo>
                  <a:cubicBezTo>
                    <a:pt x="2821" y="2086"/>
                    <a:pt x="2826" y="2113"/>
                    <a:pt x="2839" y="2137"/>
                  </a:cubicBezTo>
                  <a:cubicBezTo>
                    <a:pt x="2850" y="2158"/>
                    <a:pt x="2866" y="2177"/>
                    <a:pt x="2887" y="2190"/>
                  </a:cubicBezTo>
                  <a:cubicBezTo>
                    <a:pt x="2932" y="2217"/>
                    <a:pt x="2995" y="2221"/>
                    <a:pt x="3021" y="2266"/>
                  </a:cubicBezTo>
                  <a:cubicBezTo>
                    <a:pt x="3040" y="2299"/>
                    <a:pt x="3031" y="2342"/>
                    <a:pt x="3044" y="2378"/>
                  </a:cubicBezTo>
                  <a:cubicBezTo>
                    <a:pt x="3065" y="2437"/>
                    <a:pt x="3140" y="2461"/>
                    <a:pt x="3202" y="2449"/>
                  </a:cubicBezTo>
                  <a:close/>
                  <a:moveTo>
                    <a:pt x="3357" y="1487"/>
                  </a:moveTo>
                  <a:cubicBezTo>
                    <a:pt x="3492" y="1308"/>
                    <a:pt x="3491" y="1081"/>
                    <a:pt x="3355" y="979"/>
                  </a:cubicBezTo>
                  <a:cubicBezTo>
                    <a:pt x="3220" y="877"/>
                    <a:pt x="3001" y="939"/>
                    <a:pt x="2867" y="1118"/>
                  </a:cubicBezTo>
                  <a:cubicBezTo>
                    <a:pt x="2733" y="1297"/>
                    <a:pt x="2733" y="1525"/>
                    <a:pt x="2868" y="1626"/>
                  </a:cubicBezTo>
                  <a:cubicBezTo>
                    <a:pt x="3004" y="1728"/>
                    <a:pt x="3223" y="1666"/>
                    <a:pt x="3357" y="1487"/>
                  </a:cubicBezTo>
                  <a:close/>
                  <a:moveTo>
                    <a:pt x="2729" y="2813"/>
                  </a:moveTo>
                  <a:cubicBezTo>
                    <a:pt x="2807" y="2770"/>
                    <a:pt x="2845" y="2666"/>
                    <a:pt x="2814" y="2583"/>
                  </a:cubicBezTo>
                  <a:cubicBezTo>
                    <a:pt x="2783" y="2499"/>
                    <a:pt x="2687" y="2446"/>
                    <a:pt x="2600" y="2464"/>
                  </a:cubicBezTo>
                  <a:cubicBezTo>
                    <a:pt x="2508" y="2483"/>
                    <a:pt x="2433" y="2570"/>
                    <a:pt x="2339" y="2565"/>
                  </a:cubicBezTo>
                  <a:cubicBezTo>
                    <a:pt x="2294" y="2563"/>
                    <a:pt x="2253" y="2539"/>
                    <a:pt x="2209" y="2530"/>
                  </a:cubicBezTo>
                  <a:cubicBezTo>
                    <a:pt x="2140" y="2514"/>
                    <a:pt x="2062" y="2538"/>
                    <a:pt x="2019" y="2594"/>
                  </a:cubicBezTo>
                  <a:cubicBezTo>
                    <a:pt x="1976" y="2650"/>
                    <a:pt x="1975" y="2737"/>
                    <a:pt x="2024" y="2789"/>
                  </a:cubicBezTo>
                  <a:cubicBezTo>
                    <a:pt x="2041" y="2807"/>
                    <a:pt x="2088" y="2834"/>
                    <a:pt x="2091" y="2836"/>
                  </a:cubicBezTo>
                  <a:cubicBezTo>
                    <a:pt x="2124" y="2863"/>
                    <a:pt x="2169" y="2868"/>
                    <a:pt x="2204" y="2892"/>
                  </a:cubicBezTo>
                  <a:cubicBezTo>
                    <a:pt x="2243" y="2920"/>
                    <a:pt x="2262" y="2966"/>
                    <a:pt x="2285" y="3007"/>
                  </a:cubicBezTo>
                  <a:cubicBezTo>
                    <a:pt x="2307" y="3049"/>
                    <a:pt x="2339" y="3092"/>
                    <a:pt x="2386" y="3101"/>
                  </a:cubicBezTo>
                  <a:cubicBezTo>
                    <a:pt x="2447" y="3112"/>
                    <a:pt x="2501" y="3059"/>
                    <a:pt x="2532" y="3006"/>
                  </a:cubicBezTo>
                  <a:cubicBezTo>
                    <a:pt x="2564" y="2952"/>
                    <a:pt x="2587" y="2890"/>
                    <a:pt x="2639" y="2855"/>
                  </a:cubicBezTo>
                  <a:cubicBezTo>
                    <a:pt x="2667" y="2837"/>
                    <a:pt x="2699" y="2829"/>
                    <a:pt x="2729" y="2813"/>
                  </a:cubicBezTo>
                  <a:close/>
                  <a:moveTo>
                    <a:pt x="2333" y="2418"/>
                  </a:moveTo>
                  <a:cubicBezTo>
                    <a:pt x="2388" y="2407"/>
                    <a:pt x="2429" y="2349"/>
                    <a:pt x="2422" y="2294"/>
                  </a:cubicBezTo>
                  <a:cubicBezTo>
                    <a:pt x="2415" y="2238"/>
                    <a:pt x="2361" y="2193"/>
                    <a:pt x="2305" y="2195"/>
                  </a:cubicBezTo>
                  <a:cubicBezTo>
                    <a:pt x="2260" y="2196"/>
                    <a:pt x="2218" y="2229"/>
                    <a:pt x="2203" y="2271"/>
                  </a:cubicBezTo>
                  <a:lnTo>
                    <a:pt x="2203" y="2271"/>
                  </a:lnTo>
                  <a:cubicBezTo>
                    <a:pt x="2200" y="2277"/>
                    <a:pt x="2197" y="2282"/>
                    <a:pt x="2196" y="2288"/>
                  </a:cubicBezTo>
                  <a:cubicBezTo>
                    <a:pt x="2189" y="2319"/>
                    <a:pt x="2198" y="2353"/>
                    <a:pt x="2219" y="2378"/>
                  </a:cubicBezTo>
                  <a:cubicBezTo>
                    <a:pt x="2246" y="2411"/>
                    <a:pt x="2292" y="2428"/>
                    <a:pt x="2333" y="2418"/>
                  </a:cubicBezTo>
                  <a:close/>
                  <a:moveTo>
                    <a:pt x="2055" y="1741"/>
                  </a:moveTo>
                  <a:cubicBezTo>
                    <a:pt x="2111" y="1695"/>
                    <a:pt x="2130" y="1610"/>
                    <a:pt x="2098" y="1544"/>
                  </a:cubicBezTo>
                  <a:cubicBezTo>
                    <a:pt x="2076" y="1498"/>
                    <a:pt x="2032" y="1465"/>
                    <a:pt x="1995" y="1428"/>
                  </a:cubicBezTo>
                  <a:cubicBezTo>
                    <a:pt x="1958" y="1391"/>
                    <a:pt x="1925" y="1343"/>
                    <a:pt x="1932" y="1292"/>
                  </a:cubicBezTo>
                  <a:cubicBezTo>
                    <a:pt x="1942" y="1215"/>
                    <a:pt x="2030" y="1177"/>
                    <a:pt x="2071" y="1112"/>
                  </a:cubicBezTo>
                  <a:cubicBezTo>
                    <a:pt x="2116" y="1043"/>
                    <a:pt x="2097" y="941"/>
                    <a:pt x="2031" y="892"/>
                  </a:cubicBezTo>
                  <a:cubicBezTo>
                    <a:pt x="1965" y="843"/>
                    <a:pt x="1861" y="855"/>
                    <a:pt x="1808" y="918"/>
                  </a:cubicBezTo>
                  <a:cubicBezTo>
                    <a:pt x="1788" y="942"/>
                    <a:pt x="1773" y="974"/>
                    <a:pt x="1743" y="984"/>
                  </a:cubicBezTo>
                  <a:cubicBezTo>
                    <a:pt x="1732" y="987"/>
                    <a:pt x="1668" y="847"/>
                    <a:pt x="1617" y="800"/>
                  </a:cubicBezTo>
                  <a:cubicBezTo>
                    <a:pt x="1560" y="749"/>
                    <a:pt x="1473" y="727"/>
                    <a:pt x="1406" y="763"/>
                  </a:cubicBezTo>
                  <a:cubicBezTo>
                    <a:pt x="1338" y="798"/>
                    <a:pt x="1308" y="896"/>
                    <a:pt x="1355" y="956"/>
                  </a:cubicBezTo>
                  <a:cubicBezTo>
                    <a:pt x="1386" y="995"/>
                    <a:pt x="1444" y="1016"/>
                    <a:pt x="1452" y="1065"/>
                  </a:cubicBezTo>
                  <a:cubicBezTo>
                    <a:pt x="1461" y="1120"/>
                    <a:pt x="1400" y="1159"/>
                    <a:pt x="1347" y="1178"/>
                  </a:cubicBezTo>
                  <a:cubicBezTo>
                    <a:pt x="1282" y="1201"/>
                    <a:pt x="1211" y="1219"/>
                    <a:pt x="1160" y="1266"/>
                  </a:cubicBezTo>
                  <a:cubicBezTo>
                    <a:pt x="1109" y="1314"/>
                    <a:pt x="1087" y="1402"/>
                    <a:pt x="1136" y="1452"/>
                  </a:cubicBezTo>
                  <a:cubicBezTo>
                    <a:pt x="1215" y="1532"/>
                    <a:pt x="1378" y="1437"/>
                    <a:pt x="1453" y="1522"/>
                  </a:cubicBezTo>
                  <a:cubicBezTo>
                    <a:pt x="1491" y="1565"/>
                    <a:pt x="1480" y="1631"/>
                    <a:pt x="1479" y="1690"/>
                  </a:cubicBezTo>
                  <a:cubicBezTo>
                    <a:pt x="1477" y="1748"/>
                    <a:pt x="1501" y="1821"/>
                    <a:pt x="1559" y="1825"/>
                  </a:cubicBezTo>
                  <a:cubicBezTo>
                    <a:pt x="1647" y="1831"/>
                    <a:pt x="1682" y="1673"/>
                    <a:pt x="1769" y="1687"/>
                  </a:cubicBezTo>
                  <a:cubicBezTo>
                    <a:pt x="1804" y="1692"/>
                    <a:pt x="1826" y="1723"/>
                    <a:pt x="1854" y="1744"/>
                  </a:cubicBezTo>
                  <a:cubicBezTo>
                    <a:pt x="1911" y="1788"/>
                    <a:pt x="1999" y="1786"/>
                    <a:pt x="2055" y="1741"/>
                  </a:cubicBezTo>
                  <a:close/>
                  <a:moveTo>
                    <a:pt x="1770" y="2301"/>
                  </a:moveTo>
                  <a:cubicBezTo>
                    <a:pt x="1783" y="2251"/>
                    <a:pt x="1771" y="2190"/>
                    <a:pt x="1727" y="2163"/>
                  </a:cubicBezTo>
                  <a:cubicBezTo>
                    <a:pt x="1671" y="2130"/>
                    <a:pt x="1601" y="2167"/>
                    <a:pt x="1544" y="2200"/>
                  </a:cubicBezTo>
                  <a:cubicBezTo>
                    <a:pt x="1487" y="2232"/>
                    <a:pt x="1406" y="2256"/>
                    <a:pt x="1363" y="2207"/>
                  </a:cubicBezTo>
                  <a:cubicBezTo>
                    <a:pt x="1323" y="2161"/>
                    <a:pt x="1350" y="2089"/>
                    <a:pt x="1343" y="2028"/>
                  </a:cubicBezTo>
                  <a:cubicBezTo>
                    <a:pt x="1331" y="1933"/>
                    <a:pt x="1228" y="1870"/>
                    <a:pt x="1133" y="1876"/>
                  </a:cubicBezTo>
                  <a:cubicBezTo>
                    <a:pt x="1038" y="1882"/>
                    <a:pt x="954" y="1941"/>
                    <a:pt x="889" y="2010"/>
                  </a:cubicBezTo>
                  <a:cubicBezTo>
                    <a:pt x="860" y="2042"/>
                    <a:pt x="832" y="2076"/>
                    <a:pt x="819" y="2117"/>
                  </a:cubicBezTo>
                  <a:cubicBezTo>
                    <a:pt x="806" y="2158"/>
                    <a:pt x="810" y="2206"/>
                    <a:pt x="837" y="2239"/>
                  </a:cubicBezTo>
                  <a:cubicBezTo>
                    <a:pt x="854" y="2259"/>
                    <a:pt x="878" y="2271"/>
                    <a:pt x="903" y="2279"/>
                  </a:cubicBezTo>
                  <a:cubicBezTo>
                    <a:pt x="948" y="2312"/>
                    <a:pt x="1022" y="2305"/>
                    <a:pt x="1059" y="2349"/>
                  </a:cubicBezTo>
                  <a:cubicBezTo>
                    <a:pt x="1100" y="2398"/>
                    <a:pt x="1068" y="2471"/>
                    <a:pt x="1033" y="2524"/>
                  </a:cubicBezTo>
                  <a:cubicBezTo>
                    <a:pt x="998" y="2577"/>
                    <a:pt x="959" y="2642"/>
                    <a:pt x="988" y="2698"/>
                  </a:cubicBezTo>
                  <a:cubicBezTo>
                    <a:pt x="1018" y="2754"/>
                    <a:pt x="1096" y="2759"/>
                    <a:pt x="1158" y="2752"/>
                  </a:cubicBezTo>
                  <a:cubicBezTo>
                    <a:pt x="1221" y="2744"/>
                    <a:pt x="1292" y="2735"/>
                    <a:pt x="1339" y="2778"/>
                  </a:cubicBezTo>
                  <a:cubicBezTo>
                    <a:pt x="1386" y="2822"/>
                    <a:pt x="1381" y="2899"/>
                    <a:pt x="1417" y="2953"/>
                  </a:cubicBezTo>
                  <a:cubicBezTo>
                    <a:pt x="1468" y="3027"/>
                    <a:pt x="1591" y="3024"/>
                    <a:pt x="1653" y="2960"/>
                  </a:cubicBezTo>
                  <a:cubicBezTo>
                    <a:pt x="1716" y="2895"/>
                    <a:pt x="1723" y="2791"/>
                    <a:pt x="1690" y="2707"/>
                  </a:cubicBezTo>
                  <a:cubicBezTo>
                    <a:pt x="1674" y="2665"/>
                    <a:pt x="1648" y="2625"/>
                    <a:pt x="1645" y="2580"/>
                  </a:cubicBezTo>
                  <a:cubicBezTo>
                    <a:pt x="1641" y="2528"/>
                    <a:pt x="1666" y="2479"/>
                    <a:pt x="1695" y="2436"/>
                  </a:cubicBezTo>
                  <a:cubicBezTo>
                    <a:pt x="1723" y="2393"/>
                    <a:pt x="1756" y="2351"/>
                    <a:pt x="1770" y="230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16" name="Google Shape;2416;p131"/>
            <p:cNvSpPr/>
            <p:nvPr/>
          </p:nvSpPr>
          <p:spPr>
            <a:xfrm>
              <a:off x="9480550" y="1782762"/>
              <a:ext cx="209549" cy="215900"/>
            </a:xfrm>
            <a:custGeom>
              <a:avLst/>
              <a:gdLst/>
              <a:ahLst/>
              <a:cxnLst/>
              <a:rect l="l" t="t" r="r" b="b"/>
              <a:pathLst>
                <a:path w="584" h="598" extrusionOk="0">
                  <a:moveTo>
                    <a:pt x="575" y="319"/>
                  </a:moveTo>
                  <a:cubicBezTo>
                    <a:pt x="583" y="439"/>
                    <a:pt x="499" y="563"/>
                    <a:pt x="381" y="585"/>
                  </a:cubicBezTo>
                  <a:cubicBezTo>
                    <a:pt x="319" y="597"/>
                    <a:pt x="244" y="573"/>
                    <a:pt x="223" y="514"/>
                  </a:cubicBezTo>
                  <a:cubicBezTo>
                    <a:pt x="210" y="478"/>
                    <a:pt x="219" y="435"/>
                    <a:pt x="200" y="402"/>
                  </a:cubicBezTo>
                  <a:cubicBezTo>
                    <a:pt x="174" y="357"/>
                    <a:pt x="111" y="353"/>
                    <a:pt x="66" y="326"/>
                  </a:cubicBezTo>
                  <a:cubicBezTo>
                    <a:pt x="45" y="313"/>
                    <a:pt x="29" y="294"/>
                    <a:pt x="18" y="273"/>
                  </a:cubicBezTo>
                  <a:cubicBezTo>
                    <a:pt x="5" y="249"/>
                    <a:pt x="0" y="222"/>
                    <a:pt x="2" y="195"/>
                  </a:cubicBezTo>
                  <a:cubicBezTo>
                    <a:pt x="5" y="169"/>
                    <a:pt x="16" y="144"/>
                    <a:pt x="33" y="124"/>
                  </a:cubicBezTo>
                  <a:cubicBezTo>
                    <a:pt x="50" y="93"/>
                    <a:pt x="75" y="66"/>
                    <a:pt x="105" y="48"/>
                  </a:cubicBezTo>
                  <a:cubicBezTo>
                    <a:pt x="185" y="0"/>
                    <a:pt x="288" y="5"/>
                    <a:pt x="372" y="43"/>
                  </a:cubicBezTo>
                  <a:cubicBezTo>
                    <a:pt x="482" y="92"/>
                    <a:pt x="568" y="199"/>
                    <a:pt x="575" y="31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17" name="Google Shape;2417;p131"/>
            <p:cNvSpPr/>
            <p:nvPr/>
          </p:nvSpPr>
          <p:spPr>
            <a:xfrm>
              <a:off x="9175750" y="1992312"/>
              <a:ext cx="314324" cy="239711"/>
            </a:xfrm>
            <a:custGeom>
              <a:avLst/>
              <a:gdLst/>
              <a:ahLst/>
              <a:cxnLst/>
              <a:rect l="l" t="t" r="r" b="b"/>
              <a:pathLst>
                <a:path w="871" h="667" extrusionOk="0">
                  <a:moveTo>
                    <a:pt x="839" y="137"/>
                  </a:moveTo>
                  <a:cubicBezTo>
                    <a:pt x="870" y="220"/>
                    <a:pt x="832" y="324"/>
                    <a:pt x="754" y="367"/>
                  </a:cubicBezTo>
                  <a:cubicBezTo>
                    <a:pt x="724" y="383"/>
                    <a:pt x="692" y="391"/>
                    <a:pt x="664" y="409"/>
                  </a:cubicBezTo>
                  <a:cubicBezTo>
                    <a:pt x="612" y="444"/>
                    <a:pt x="589" y="506"/>
                    <a:pt x="557" y="560"/>
                  </a:cubicBezTo>
                  <a:cubicBezTo>
                    <a:pt x="526" y="613"/>
                    <a:pt x="472" y="666"/>
                    <a:pt x="411" y="655"/>
                  </a:cubicBezTo>
                  <a:cubicBezTo>
                    <a:pt x="364" y="646"/>
                    <a:pt x="332" y="603"/>
                    <a:pt x="310" y="561"/>
                  </a:cubicBezTo>
                  <a:cubicBezTo>
                    <a:pt x="287" y="520"/>
                    <a:pt x="268" y="474"/>
                    <a:pt x="229" y="446"/>
                  </a:cubicBezTo>
                  <a:cubicBezTo>
                    <a:pt x="194" y="422"/>
                    <a:pt x="149" y="417"/>
                    <a:pt x="116" y="390"/>
                  </a:cubicBezTo>
                  <a:cubicBezTo>
                    <a:pt x="113" y="388"/>
                    <a:pt x="66" y="361"/>
                    <a:pt x="49" y="343"/>
                  </a:cubicBezTo>
                  <a:cubicBezTo>
                    <a:pt x="0" y="291"/>
                    <a:pt x="1" y="204"/>
                    <a:pt x="44" y="148"/>
                  </a:cubicBezTo>
                  <a:cubicBezTo>
                    <a:pt x="87" y="92"/>
                    <a:pt x="165" y="68"/>
                    <a:pt x="234" y="84"/>
                  </a:cubicBezTo>
                  <a:cubicBezTo>
                    <a:pt x="278" y="93"/>
                    <a:pt x="319" y="117"/>
                    <a:pt x="364" y="119"/>
                  </a:cubicBezTo>
                  <a:cubicBezTo>
                    <a:pt x="458" y="124"/>
                    <a:pt x="533" y="37"/>
                    <a:pt x="625" y="18"/>
                  </a:cubicBezTo>
                  <a:cubicBezTo>
                    <a:pt x="712" y="0"/>
                    <a:pt x="808" y="53"/>
                    <a:pt x="839" y="137"/>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18" name="Google Shape;2418;p131"/>
            <p:cNvSpPr/>
            <p:nvPr/>
          </p:nvSpPr>
          <p:spPr>
            <a:xfrm>
              <a:off x="9253537" y="1901825"/>
              <a:ext cx="87312" cy="85725"/>
            </a:xfrm>
            <a:custGeom>
              <a:avLst/>
              <a:gdLst/>
              <a:ahLst/>
              <a:cxnLst/>
              <a:rect l="l" t="t" r="r" b="b"/>
              <a:pathLst>
                <a:path w="241" h="236" extrusionOk="0">
                  <a:moveTo>
                    <a:pt x="233" y="101"/>
                  </a:moveTo>
                  <a:cubicBezTo>
                    <a:pt x="240" y="156"/>
                    <a:pt x="199" y="214"/>
                    <a:pt x="144" y="225"/>
                  </a:cubicBezTo>
                  <a:cubicBezTo>
                    <a:pt x="103" y="235"/>
                    <a:pt x="57" y="218"/>
                    <a:pt x="30" y="185"/>
                  </a:cubicBezTo>
                  <a:cubicBezTo>
                    <a:pt x="9" y="160"/>
                    <a:pt x="0" y="126"/>
                    <a:pt x="7" y="95"/>
                  </a:cubicBezTo>
                  <a:cubicBezTo>
                    <a:pt x="8" y="89"/>
                    <a:pt x="11" y="84"/>
                    <a:pt x="14" y="78"/>
                  </a:cubicBezTo>
                  <a:lnTo>
                    <a:pt x="14" y="78"/>
                  </a:lnTo>
                  <a:cubicBezTo>
                    <a:pt x="29" y="36"/>
                    <a:pt x="71" y="3"/>
                    <a:pt x="116" y="2"/>
                  </a:cubicBezTo>
                  <a:cubicBezTo>
                    <a:pt x="172" y="0"/>
                    <a:pt x="226" y="45"/>
                    <a:pt x="233" y="101"/>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19" name="Google Shape;2419;p131"/>
            <p:cNvSpPr/>
            <p:nvPr/>
          </p:nvSpPr>
          <p:spPr>
            <a:xfrm>
              <a:off x="8856662" y="1373187"/>
              <a:ext cx="376237" cy="398463"/>
            </a:xfrm>
            <a:custGeom>
              <a:avLst/>
              <a:gdLst/>
              <a:ahLst/>
              <a:cxnLst/>
              <a:rect l="l" t="t" r="r" b="b"/>
              <a:pathLst>
                <a:path w="1044" h="1105" extrusionOk="0">
                  <a:moveTo>
                    <a:pt x="1011" y="817"/>
                  </a:moveTo>
                  <a:cubicBezTo>
                    <a:pt x="1043" y="883"/>
                    <a:pt x="1024" y="968"/>
                    <a:pt x="968" y="1014"/>
                  </a:cubicBezTo>
                  <a:cubicBezTo>
                    <a:pt x="912" y="1059"/>
                    <a:pt x="824" y="1061"/>
                    <a:pt x="767" y="1017"/>
                  </a:cubicBezTo>
                  <a:cubicBezTo>
                    <a:pt x="739" y="996"/>
                    <a:pt x="717" y="965"/>
                    <a:pt x="682" y="960"/>
                  </a:cubicBezTo>
                  <a:cubicBezTo>
                    <a:pt x="595" y="946"/>
                    <a:pt x="560" y="1104"/>
                    <a:pt x="472" y="1098"/>
                  </a:cubicBezTo>
                  <a:cubicBezTo>
                    <a:pt x="414" y="1094"/>
                    <a:pt x="390" y="1021"/>
                    <a:pt x="392" y="963"/>
                  </a:cubicBezTo>
                  <a:cubicBezTo>
                    <a:pt x="393" y="904"/>
                    <a:pt x="404" y="838"/>
                    <a:pt x="366" y="795"/>
                  </a:cubicBezTo>
                  <a:cubicBezTo>
                    <a:pt x="291" y="710"/>
                    <a:pt x="128" y="805"/>
                    <a:pt x="49" y="725"/>
                  </a:cubicBezTo>
                  <a:cubicBezTo>
                    <a:pt x="0" y="675"/>
                    <a:pt x="22" y="587"/>
                    <a:pt x="73" y="539"/>
                  </a:cubicBezTo>
                  <a:cubicBezTo>
                    <a:pt x="124" y="492"/>
                    <a:pt x="195" y="474"/>
                    <a:pt x="260" y="451"/>
                  </a:cubicBezTo>
                  <a:cubicBezTo>
                    <a:pt x="313" y="432"/>
                    <a:pt x="374" y="393"/>
                    <a:pt x="365" y="338"/>
                  </a:cubicBezTo>
                  <a:cubicBezTo>
                    <a:pt x="357" y="289"/>
                    <a:pt x="299" y="268"/>
                    <a:pt x="268" y="229"/>
                  </a:cubicBezTo>
                  <a:cubicBezTo>
                    <a:pt x="221" y="169"/>
                    <a:pt x="251" y="71"/>
                    <a:pt x="319" y="36"/>
                  </a:cubicBezTo>
                  <a:cubicBezTo>
                    <a:pt x="386" y="0"/>
                    <a:pt x="473" y="22"/>
                    <a:pt x="530" y="73"/>
                  </a:cubicBezTo>
                  <a:cubicBezTo>
                    <a:pt x="581" y="120"/>
                    <a:pt x="645" y="260"/>
                    <a:pt x="656" y="257"/>
                  </a:cubicBezTo>
                  <a:cubicBezTo>
                    <a:pt x="686" y="247"/>
                    <a:pt x="701" y="215"/>
                    <a:pt x="721" y="191"/>
                  </a:cubicBezTo>
                  <a:cubicBezTo>
                    <a:pt x="774" y="128"/>
                    <a:pt x="878" y="116"/>
                    <a:pt x="944" y="165"/>
                  </a:cubicBezTo>
                  <a:cubicBezTo>
                    <a:pt x="1010" y="214"/>
                    <a:pt x="1029" y="316"/>
                    <a:pt x="984" y="385"/>
                  </a:cubicBezTo>
                  <a:cubicBezTo>
                    <a:pt x="943" y="450"/>
                    <a:pt x="855" y="488"/>
                    <a:pt x="845" y="565"/>
                  </a:cubicBezTo>
                  <a:cubicBezTo>
                    <a:pt x="838" y="616"/>
                    <a:pt x="871" y="664"/>
                    <a:pt x="908" y="701"/>
                  </a:cubicBezTo>
                  <a:cubicBezTo>
                    <a:pt x="945" y="738"/>
                    <a:pt x="989" y="771"/>
                    <a:pt x="1011" y="817"/>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0" name="Google Shape;2420;p131"/>
            <p:cNvSpPr/>
            <p:nvPr/>
          </p:nvSpPr>
          <p:spPr>
            <a:xfrm>
              <a:off x="8755062" y="1784350"/>
              <a:ext cx="352425" cy="417511"/>
            </a:xfrm>
            <a:custGeom>
              <a:avLst/>
              <a:gdLst/>
              <a:ahLst/>
              <a:cxnLst/>
              <a:rect l="l" t="t" r="r" b="b"/>
              <a:pathLst>
                <a:path w="978" h="1158" extrusionOk="0">
                  <a:moveTo>
                    <a:pt x="921" y="293"/>
                  </a:moveTo>
                  <a:cubicBezTo>
                    <a:pt x="965" y="320"/>
                    <a:pt x="977" y="381"/>
                    <a:pt x="964" y="431"/>
                  </a:cubicBezTo>
                  <a:cubicBezTo>
                    <a:pt x="950" y="481"/>
                    <a:pt x="917" y="523"/>
                    <a:pt x="889" y="566"/>
                  </a:cubicBezTo>
                  <a:cubicBezTo>
                    <a:pt x="860" y="609"/>
                    <a:pt x="835" y="658"/>
                    <a:pt x="839" y="710"/>
                  </a:cubicBezTo>
                  <a:cubicBezTo>
                    <a:pt x="842" y="755"/>
                    <a:pt x="868" y="795"/>
                    <a:pt x="884" y="837"/>
                  </a:cubicBezTo>
                  <a:cubicBezTo>
                    <a:pt x="917" y="921"/>
                    <a:pt x="910" y="1025"/>
                    <a:pt x="847" y="1090"/>
                  </a:cubicBezTo>
                  <a:cubicBezTo>
                    <a:pt x="785" y="1154"/>
                    <a:pt x="662" y="1157"/>
                    <a:pt x="611" y="1083"/>
                  </a:cubicBezTo>
                  <a:cubicBezTo>
                    <a:pt x="575" y="1029"/>
                    <a:pt x="580" y="952"/>
                    <a:pt x="533" y="908"/>
                  </a:cubicBezTo>
                  <a:cubicBezTo>
                    <a:pt x="486" y="865"/>
                    <a:pt x="415" y="874"/>
                    <a:pt x="352" y="882"/>
                  </a:cubicBezTo>
                  <a:cubicBezTo>
                    <a:pt x="290" y="889"/>
                    <a:pt x="212" y="884"/>
                    <a:pt x="182" y="828"/>
                  </a:cubicBezTo>
                  <a:cubicBezTo>
                    <a:pt x="153" y="772"/>
                    <a:pt x="192" y="707"/>
                    <a:pt x="227" y="654"/>
                  </a:cubicBezTo>
                  <a:cubicBezTo>
                    <a:pt x="262" y="601"/>
                    <a:pt x="294" y="528"/>
                    <a:pt x="253" y="479"/>
                  </a:cubicBezTo>
                  <a:cubicBezTo>
                    <a:pt x="216" y="435"/>
                    <a:pt x="142" y="442"/>
                    <a:pt x="97" y="409"/>
                  </a:cubicBezTo>
                  <a:cubicBezTo>
                    <a:pt x="72" y="401"/>
                    <a:pt x="48" y="389"/>
                    <a:pt x="31" y="369"/>
                  </a:cubicBezTo>
                  <a:cubicBezTo>
                    <a:pt x="4" y="336"/>
                    <a:pt x="0" y="288"/>
                    <a:pt x="13" y="247"/>
                  </a:cubicBezTo>
                  <a:cubicBezTo>
                    <a:pt x="26" y="206"/>
                    <a:pt x="54" y="172"/>
                    <a:pt x="83" y="140"/>
                  </a:cubicBezTo>
                  <a:cubicBezTo>
                    <a:pt x="148" y="71"/>
                    <a:pt x="232" y="12"/>
                    <a:pt x="327" y="6"/>
                  </a:cubicBezTo>
                  <a:cubicBezTo>
                    <a:pt x="422" y="0"/>
                    <a:pt x="525" y="63"/>
                    <a:pt x="537" y="158"/>
                  </a:cubicBezTo>
                  <a:cubicBezTo>
                    <a:pt x="544" y="219"/>
                    <a:pt x="517" y="291"/>
                    <a:pt x="557" y="337"/>
                  </a:cubicBezTo>
                  <a:cubicBezTo>
                    <a:pt x="600" y="386"/>
                    <a:pt x="681" y="362"/>
                    <a:pt x="738" y="330"/>
                  </a:cubicBezTo>
                  <a:cubicBezTo>
                    <a:pt x="795" y="297"/>
                    <a:pt x="865" y="260"/>
                    <a:pt x="921" y="293"/>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1" name="Google Shape;2421;p131"/>
            <p:cNvSpPr/>
            <p:nvPr/>
          </p:nvSpPr>
          <p:spPr>
            <a:xfrm>
              <a:off x="8964612" y="1390650"/>
              <a:ext cx="26987" cy="57150"/>
            </a:xfrm>
            <a:custGeom>
              <a:avLst/>
              <a:gdLst/>
              <a:ahLst/>
              <a:cxnLst/>
              <a:rect l="l" t="t" r="r" b="b"/>
              <a:pathLst>
                <a:path w="76" h="159" extrusionOk="0">
                  <a:moveTo>
                    <a:pt x="33" y="158"/>
                  </a:moveTo>
                  <a:cubicBezTo>
                    <a:pt x="30" y="158"/>
                    <a:pt x="26" y="157"/>
                    <a:pt x="24" y="154"/>
                  </a:cubicBezTo>
                  <a:cubicBezTo>
                    <a:pt x="6" y="132"/>
                    <a:pt x="0" y="101"/>
                    <a:pt x="7" y="71"/>
                  </a:cubicBezTo>
                  <a:cubicBezTo>
                    <a:pt x="14" y="40"/>
                    <a:pt x="32" y="15"/>
                    <a:pt x="58" y="2"/>
                  </a:cubicBezTo>
                  <a:cubicBezTo>
                    <a:pt x="63" y="0"/>
                    <a:pt x="70" y="2"/>
                    <a:pt x="72" y="7"/>
                  </a:cubicBezTo>
                  <a:cubicBezTo>
                    <a:pt x="75" y="13"/>
                    <a:pt x="73" y="19"/>
                    <a:pt x="67" y="22"/>
                  </a:cubicBezTo>
                  <a:cubicBezTo>
                    <a:pt x="48" y="31"/>
                    <a:pt x="34" y="51"/>
                    <a:pt x="28" y="75"/>
                  </a:cubicBezTo>
                  <a:cubicBezTo>
                    <a:pt x="23" y="99"/>
                    <a:pt x="28" y="123"/>
                    <a:pt x="41" y="140"/>
                  </a:cubicBezTo>
                  <a:cubicBezTo>
                    <a:pt x="45" y="145"/>
                    <a:pt x="44" y="152"/>
                    <a:pt x="40" y="156"/>
                  </a:cubicBezTo>
                  <a:cubicBezTo>
                    <a:pt x="38" y="157"/>
                    <a:pt x="35" y="158"/>
                    <a:pt x="33" y="1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2" name="Google Shape;2422;p131"/>
            <p:cNvSpPr/>
            <p:nvPr/>
          </p:nvSpPr>
          <p:spPr>
            <a:xfrm>
              <a:off x="8901112" y="1568450"/>
              <a:ext cx="19050" cy="49212"/>
            </a:xfrm>
            <a:custGeom>
              <a:avLst/>
              <a:gdLst/>
              <a:ahLst/>
              <a:cxnLst/>
              <a:rect l="l" t="t" r="r" b="b"/>
              <a:pathLst>
                <a:path w="52" h="138" extrusionOk="0">
                  <a:moveTo>
                    <a:pt x="39" y="137"/>
                  </a:moveTo>
                  <a:cubicBezTo>
                    <a:pt x="37" y="137"/>
                    <a:pt x="34" y="136"/>
                    <a:pt x="32" y="134"/>
                  </a:cubicBezTo>
                  <a:cubicBezTo>
                    <a:pt x="13" y="120"/>
                    <a:pt x="1" y="96"/>
                    <a:pt x="1" y="70"/>
                  </a:cubicBezTo>
                  <a:cubicBezTo>
                    <a:pt x="0" y="43"/>
                    <a:pt x="11" y="19"/>
                    <a:pt x="30" y="4"/>
                  </a:cubicBezTo>
                  <a:cubicBezTo>
                    <a:pt x="35" y="0"/>
                    <a:pt x="42" y="1"/>
                    <a:pt x="45" y="6"/>
                  </a:cubicBezTo>
                  <a:cubicBezTo>
                    <a:pt x="49" y="10"/>
                    <a:pt x="48" y="17"/>
                    <a:pt x="44" y="21"/>
                  </a:cubicBezTo>
                  <a:cubicBezTo>
                    <a:pt x="30" y="32"/>
                    <a:pt x="22" y="50"/>
                    <a:pt x="23" y="69"/>
                  </a:cubicBezTo>
                  <a:cubicBezTo>
                    <a:pt x="23" y="89"/>
                    <a:pt x="32" y="107"/>
                    <a:pt x="45" y="117"/>
                  </a:cubicBezTo>
                  <a:cubicBezTo>
                    <a:pt x="50" y="120"/>
                    <a:pt x="51" y="127"/>
                    <a:pt x="48" y="132"/>
                  </a:cubicBezTo>
                  <a:cubicBezTo>
                    <a:pt x="45" y="135"/>
                    <a:pt x="42" y="137"/>
                    <a:pt x="39" y="1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3" name="Google Shape;2423;p131"/>
            <p:cNvSpPr/>
            <p:nvPr/>
          </p:nvSpPr>
          <p:spPr>
            <a:xfrm>
              <a:off x="8736012" y="1274762"/>
              <a:ext cx="290512" cy="461962"/>
            </a:xfrm>
            <a:custGeom>
              <a:avLst/>
              <a:gdLst/>
              <a:ahLst/>
              <a:cxnLst/>
              <a:rect l="l" t="t" r="r" b="b"/>
              <a:pathLst>
                <a:path w="808" h="1282" extrusionOk="0">
                  <a:moveTo>
                    <a:pt x="12" y="1281"/>
                  </a:moveTo>
                  <a:cubicBezTo>
                    <a:pt x="11" y="1281"/>
                    <a:pt x="10" y="1280"/>
                    <a:pt x="10" y="1280"/>
                  </a:cubicBezTo>
                  <a:cubicBezTo>
                    <a:pt x="4" y="1279"/>
                    <a:pt x="0" y="1274"/>
                    <a:pt x="1" y="1268"/>
                  </a:cubicBezTo>
                  <a:cubicBezTo>
                    <a:pt x="93" y="768"/>
                    <a:pt x="380" y="307"/>
                    <a:pt x="788" y="3"/>
                  </a:cubicBezTo>
                  <a:cubicBezTo>
                    <a:pt x="793" y="0"/>
                    <a:pt x="800" y="1"/>
                    <a:pt x="804" y="6"/>
                  </a:cubicBezTo>
                  <a:cubicBezTo>
                    <a:pt x="807" y="10"/>
                    <a:pt x="806" y="17"/>
                    <a:pt x="801" y="21"/>
                  </a:cubicBezTo>
                  <a:cubicBezTo>
                    <a:pt x="398" y="321"/>
                    <a:pt x="114" y="777"/>
                    <a:pt x="22" y="1272"/>
                  </a:cubicBezTo>
                  <a:cubicBezTo>
                    <a:pt x="21" y="1277"/>
                    <a:pt x="17" y="1281"/>
                    <a:pt x="12" y="12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4" name="Google Shape;2424;p131"/>
            <p:cNvSpPr/>
            <p:nvPr/>
          </p:nvSpPr>
          <p:spPr>
            <a:xfrm>
              <a:off x="9209087" y="2038350"/>
              <a:ext cx="130175" cy="165100"/>
            </a:xfrm>
            <a:custGeom>
              <a:avLst/>
              <a:gdLst/>
              <a:ahLst/>
              <a:cxnLst/>
              <a:rect l="l" t="t" r="r" b="b"/>
              <a:pathLst>
                <a:path w="361" h="459" extrusionOk="0">
                  <a:moveTo>
                    <a:pt x="347" y="458"/>
                  </a:moveTo>
                  <a:cubicBezTo>
                    <a:pt x="310" y="458"/>
                    <a:pt x="284" y="426"/>
                    <a:pt x="273" y="397"/>
                  </a:cubicBezTo>
                  <a:cubicBezTo>
                    <a:pt x="268" y="385"/>
                    <a:pt x="265" y="372"/>
                    <a:pt x="261" y="359"/>
                  </a:cubicBezTo>
                  <a:cubicBezTo>
                    <a:pt x="257" y="342"/>
                    <a:pt x="253" y="326"/>
                    <a:pt x="245" y="312"/>
                  </a:cubicBezTo>
                  <a:cubicBezTo>
                    <a:pt x="225" y="273"/>
                    <a:pt x="182" y="250"/>
                    <a:pt x="141" y="229"/>
                  </a:cubicBezTo>
                  <a:lnTo>
                    <a:pt x="138" y="228"/>
                  </a:lnTo>
                  <a:cubicBezTo>
                    <a:pt x="95" y="206"/>
                    <a:pt x="50" y="184"/>
                    <a:pt x="23" y="143"/>
                  </a:cubicBezTo>
                  <a:cubicBezTo>
                    <a:pt x="6" y="117"/>
                    <a:pt x="0" y="83"/>
                    <a:pt x="8" y="53"/>
                  </a:cubicBezTo>
                  <a:cubicBezTo>
                    <a:pt x="14" y="30"/>
                    <a:pt x="28" y="13"/>
                    <a:pt x="47" y="3"/>
                  </a:cubicBezTo>
                  <a:cubicBezTo>
                    <a:pt x="52" y="0"/>
                    <a:pt x="59" y="2"/>
                    <a:pt x="62" y="8"/>
                  </a:cubicBezTo>
                  <a:cubicBezTo>
                    <a:pt x="64" y="13"/>
                    <a:pt x="62" y="20"/>
                    <a:pt x="57" y="22"/>
                  </a:cubicBezTo>
                  <a:cubicBezTo>
                    <a:pt x="40" y="31"/>
                    <a:pt x="32" y="47"/>
                    <a:pt x="29" y="59"/>
                  </a:cubicBezTo>
                  <a:cubicBezTo>
                    <a:pt x="23" y="82"/>
                    <a:pt x="28" y="111"/>
                    <a:pt x="41" y="131"/>
                  </a:cubicBezTo>
                  <a:cubicBezTo>
                    <a:pt x="65" y="167"/>
                    <a:pt x="107" y="188"/>
                    <a:pt x="148" y="208"/>
                  </a:cubicBezTo>
                  <a:lnTo>
                    <a:pt x="151" y="210"/>
                  </a:lnTo>
                  <a:cubicBezTo>
                    <a:pt x="195" y="232"/>
                    <a:pt x="241" y="257"/>
                    <a:pt x="264" y="302"/>
                  </a:cubicBezTo>
                  <a:cubicBezTo>
                    <a:pt x="273" y="318"/>
                    <a:pt x="278" y="336"/>
                    <a:pt x="282" y="353"/>
                  </a:cubicBezTo>
                  <a:cubicBezTo>
                    <a:pt x="286" y="366"/>
                    <a:pt x="289" y="378"/>
                    <a:pt x="293" y="389"/>
                  </a:cubicBezTo>
                  <a:cubicBezTo>
                    <a:pt x="303" y="413"/>
                    <a:pt x="325" y="437"/>
                    <a:pt x="348" y="436"/>
                  </a:cubicBezTo>
                  <a:cubicBezTo>
                    <a:pt x="354" y="436"/>
                    <a:pt x="360" y="441"/>
                    <a:pt x="360" y="447"/>
                  </a:cubicBezTo>
                  <a:cubicBezTo>
                    <a:pt x="360" y="453"/>
                    <a:pt x="356" y="458"/>
                    <a:pt x="349" y="458"/>
                  </a:cubicBezTo>
                  <a:cubicBezTo>
                    <a:pt x="349" y="458"/>
                    <a:pt x="348" y="458"/>
                    <a:pt x="347" y="4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5" name="Google Shape;2425;p131"/>
            <p:cNvSpPr/>
            <p:nvPr/>
          </p:nvSpPr>
          <p:spPr>
            <a:xfrm>
              <a:off x="8799512" y="1849437"/>
              <a:ext cx="109537" cy="228600"/>
            </a:xfrm>
            <a:custGeom>
              <a:avLst/>
              <a:gdLst/>
              <a:ahLst/>
              <a:cxnLst/>
              <a:rect l="l" t="t" r="r" b="b"/>
              <a:pathLst>
                <a:path w="303" h="634" extrusionOk="0">
                  <a:moveTo>
                    <a:pt x="275" y="633"/>
                  </a:moveTo>
                  <a:cubicBezTo>
                    <a:pt x="244" y="633"/>
                    <a:pt x="214" y="607"/>
                    <a:pt x="204" y="577"/>
                  </a:cubicBezTo>
                  <a:cubicBezTo>
                    <a:pt x="195" y="549"/>
                    <a:pt x="198" y="515"/>
                    <a:pt x="214" y="475"/>
                  </a:cubicBezTo>
                  <a:cubicBezTo>
                    <a:pt x="218" y="465"/>
                    <a:pt x="222" y="456"/>
                    <a:pt x="226" y="447"/>
                  </a:cubicBezTo>
                  <a:cubicBezTo>
                    <a:pt x="235" y="426"/>
                    <a:pt x="244" y="406"/>
                    <a:pt x="248" y="385"/>
                  </a:cubicBezTo>
                  <a:cubicBezTo>
                    <a:pt x="262" y="318"/>
                    <a:pt x="222" y="241"/>
                    <a:pt x="158" y="215"/>
                  </a:cubicBezTo>
                  <a:cubicBezTo>
                    <a:pt x="144" y="209"/>
                    <a:pt x="129" y="206"/>
                    <a:pt x="114" y="202"/>
                  </a:cubicBezTo>
                  <a:cubicBezTo>
                    <a:pt x="88" y="195"/>
                    <a:pt x="61" y="188"/>
                    <a:pt x="38" y="170"/>
                  </a:cubicBezTo>
                  <a:cubicBezTo>
                    <a:pt x="14" y="152"/>
                    <a:pt x="0" y="120"/>
                    <a:pt x="1" y="87"/>
                  </a:cubicBezTo>
                  <a:cubicBezTo>
                    <a:pt x="1" y="53"/>
                    <a:pt x="15" y="22"/>
                    <a:pt x="40" y="4"/>
                  </a:cubicBezTo>
                  <a:cubicBezTo>
                    <a:pt x="44" y="0"/>
                    <a:pt x="51" y="1"/>
                    <a:pt x="55" y="6"/>
                  </a:cubicBezTo>
                  <a:cubicBezTo>
                    <a:pt x="59" y="11"/>
                    <a:pt x="58" y="17"/>
                    <a:pt x="53" y="21"/>
                  </a:cubicBezTo>
                  <a:cubicBezTo>
                    <a:pt x="34" y="35"/>
                    <a:pt x="23" y="60"/>
                    <a:pt x="22" y="87"/>
                  </a:cubicBezTo>
                  <a:cubicBezTo>
                    <a:pt x="22" y="114"/>
                    <a:pt x="33" y="139"/>
                    <a:pt x="52" y="153"/>
                  </a:cubicBezTo>
                  <a:cubicBezTo>
                    <a:pt x="71" y="168"/>
                    <a:pt x="95" y="174"/>
                    <a:pt x="120" y="181"/>
                  </a:cubicBezTo>
                  <a:cubicBezTo>
                    <a:pt x="135" y="185"/>
                    <a:pt x="151" y="189"/>
                    <a:pt x="166" y="195"/>
                  </a:cubicBezTo>
                  <a:cubicBezTo>
                    <a:pt x="240" y="225"/>
                    <a:pt x="286" y="311"/>
                    <a:pt x="270" y="390"/>
                  </a:cubicBezTo>
                  <a:cubicBezTo>
                    <a:pt x="265" y="413"/>
                    <a:pt x="255" y="435"/>
                    <a:pt x="246" y="456"/>
                  </a:cubicBezTo>
                  <a:cubicBezTo>
                    <a:pt x="242" y="465"/>
                    <a:pt x="238" y="474"/>
                    <a:pt x="234" y="483"/>
                  </a:cubicBezTo>
                  <a:cubicBezTo>
                    <a:pt x="220" y="518"/>
                    <a:pt x="217" y="547"/>
                    <a:pt x="225" y="571"/>
                  </a:cubicBezTo>
                  <a:cubicBezTo>
                    <a:pt x="233" y="595"/>
                    <a:pt x="261" y="617"/>
                    <a:pt x="287" y="609"/>
                  </a:cubicBezTo>
                  <a:cubicBezTo>
                    <a:pt x="292" y="607"/>
                    <a:pt x="298" y="610"/>
                    <a:pt x="300" y="616"/>
                  </a:cubicBezTo>
                  <a:cubicBezTo>
                    <a:pt x="302" y="622"/>
                    <a:pt x="299" y="628"/>
                    <a:pt x="293" y="630"/>
                  </a:cubicBezTo>
                  <a:cubicBezTo>
                    <a:pt x="287" y="632"/>
                    <a:pt x="281" y="633"/>
                    <a:pt x="275" y="63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6" name="Google Shape;2426;p131"/>
            <p:cNvSpPr/>
            <p:nvPr/>
          </p:nvSpPr>
          <p:spPr>
            <a:xfrm>
              <a:off x="8902700" y="2014537"/>
              <a:ext cx="36512" cy="49212"/>
            </a:xfrm>
            <a:custGeom>
              <a:avLst/>
              <a:gdLst/>
              <a:ahLst/>
              <a:cxnLst/>
              <a:rect l="l" t="t" r="r" b="b"/>
              <a:pathLst>
                <a:path w="101" h="137" extrusionOk="0">
                  <a:moveTo>
                    <a:pt x="89" y="136"/>
                  </a:moveTo>
                  <a:cubicBezTo>
                    <a:pt x="59" y="136"/>
                    <a:pt x="30" y="119"/>
                    <a:pt x="15" y="93"/>
                  </a:cubicBezTo>
                  <a:cubicBezTo>
                    <a:pt x="0" y="67"/>
                    <a:pt x="0" y="33"/>
                    <a:pt x="16" y="7"/>
                  </a:cubicBezTo>
                  <a:cubicBezTo>
                    <a:pt x="19" y="2"/>
                    <a:pt x="26" y="0"/>
                    <a:pt x="31" y="3"/>
                  </a:cubicBezTo>
                  <a:cubicBezTo>
                    <a:pt x="36" y="7"/>
                    <a:pt x="38" y="13"/>
                    <a:pt x="35" y="18"/>
                  </a:cubicBezTo>
                  <a:cubicBezTo>
                    <a:pt x="23" y="37"/>
                    <a:pt x="23" y="63"/>
                    <a:pt x="34" y="82"/>
                  </a:cubicBezTo>
                  <a:cubicBezTo>
                    <a:pt x="45" y="101"/>
                    <a:pt x="67" y="114"/>
                    <a:pt x="89" y="114"/>
                  </a:cubicBezTo>
                  <a:lnTo>
                    <a:pt x="89" y="114"/>
                  </a:lnTo>
                  <a:cubicBezTo>
                    <a:pt x="95" y="114"/>
                    <a:pt x="100" y="119"/>
                    <a:pt x="100" y="125"/>
                  </a:cubicBezTo>
                  <a:cubicBezTo>
                    <a:pt x="100" y="131"/>
                    <a:pt x="95" y="136"/>
                    <a:pt x="89" y="13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27" name="Google Shape;2427;p131"/>
            <p:cNvSpPr/>
            <p:nvPr/>
          </p:nvSpPr>
          <p:spPr>
            <a:xfrm>
              <a:off x="9628187" y="1854200"/>
              <a:ext cx="44450" cy="101600"/>
            </a:xfrm>
            <a:custGeom>
              <a:avLst/>
              <a:gdLst/>
              <a:ahLst/>
              <a:cxnLst/>
              <a:rect l="l" t="t" r="r" b="b"/>
              <a:pathLst>
                <a:path w="122" h="283" extrusionOk="0">
                  <a:moveTo>
                    <a:pt x="67" y="282"/>
                  </a:moveTo>
                  <a:cubicBezTo>
                    <a:pt x="65" y="282"/>
                    <a:pt x="63" y="281"/>
                    <a:pt x="61" y="280"/>
                  </a:cubicBezTo>
                  <a:cubicBezTo>
                    <a:pt x="56" y="276"/>
                    <a:pt x="55" y="269"/>
                    <a:pt x="59" y="264"/>
                  </a:cubicBezTo>
                  <a:cubicBezTo>
                    <a:pt x="87" y="227"/>
                    <a:pt x="98" y="177"/>
                    <a:pt x="89" y="131"/>
                  </a:cubicBezTo>
                  <a:cubicBezTo>
                    <a:pt x="79" y="85"/>
                    <a:pt x="49" y="44"/>
                    <a:pt x="7" y="22"/>
                  </a:cubicBezTo>
                  <a:cubicBezTo>
                    <a:pt x="2" y="19"/>
                    <a:pt x="0" y="12"/>
                    <a:pt x="3" y="7"/>
                  </a:cubicBezTo>
                  <a:cubicBezTo>
                    <a:pt x="6" y="2"/>
                    <a:pt x="12" y="0"/>
                    <a:pt x="18" y="2"/>
                  </a:cubicBezTo>
                  <a:cubicBezTo>
                    <a:pt x="65" y="28"/>
                    <a:pt x="99" y="74"/>
                    <a:pt x="110" y="127"/>
                  </a:cubicBezTo>
                  <a:cubicBezTo>
                    <a:pt x="121" y="179"/>
                    <a:pt x="108" y="235"/>
                    <a:pt x="76" y="277"/>
                  </a:cubicBezTo>
                  <a:cubicBezTo>
                    <a:pt x="74" y="280"/>
                    <a:pt x="71" y="282"/>
                    <a:pt x="67" y="28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428" name="Google Shape;2428;p131"/>
          <p:cNvSpPr txBox="1">
            <a:spLocks noGrp="1"/>
          </p:cNvSpPr>
          <p:nvPr>
            <p:ph type="title"/>
          </p:nvPr>
        </p:nvSpPr>
        <p:spPr>
          <a:xfrm>
            <a:off x="720000" y="3320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Group # </a:t>
            </a:r>
            <a:r>
              <a:rPr lang="en" sz="2800"/>
              <a:t>Alliance to Reclaim Our Schools</a:t>
            </a:r>
            <a:endParaRPr sz="2800"/>
          </a:p>
          <a:p>
            <a:pPr marL="0" lvl="0" indent="0" algn="l" rtl="0">
              <a:spcBef>
                <a:spcPts val="0"/>
              </a:spcBef>
              <a:spcAft>
                <a:spcPts val="0"/>
              </a:spcAft>
              <a:buNone/>
            </a:pPr>
            <a:endParaRPr/>
          </a:p>
          <a:p>
            <a:pPr marL="0" lvl="0" indent="0" algn="l" rtl="0">
              <a:spcBef>
                <a:spcPts val="0"/>
              </a:spcBef>
              <a:spcAft>
                <a:spcPts val="0"/>
              </a:spcAft>
              <a:buNone/>
            </a:pPr>
            <a:endParaRPr/>
          </a:p>
        </p:txBody>
      </p:sp>
      <p:graphicFrame>
        <p:nvGraphicFramePr>
          <p:cNvPr id="2429" name="Google Shape;2429;p131"/>
          <p:cNvGraphicFramePr/>
          <p:nvPr/>
        </p:nvGraphicFramePr>
        <p:xfrm>
          <a:off x="809400" y="752904"/>
          <a:ext cx="3000000" cy="3000000"/>
        </p:xfrm>
        <a:graphic>
          <a:graphicData uri="http://schemas.openxmlformats.org/drawingml/2006/table">
            <a:tbl>
              <a:tblPr>
                <a:noFill/>
                <a:tableStyleId>{8C2866EB-8EB2-4FB6-863E-F3636AD37467}</a:tableStyleId>
              </a:tblPr>
              <a:tblGrid>
                <a:gridCol w="2419700">
                  <a:extLst>
                    <a:ext uri="{9D8B030D-6E8A-4147-A177-3AD203B41FA5}">
                      <a16:colId xmlns:a16="http://schemas.microsoft.com/office/drawing/2014/main" val="20000"/>
                    </a:ext>
                  </a:extLst>
                </a:gridCol>
                <a:gridCol w="5284300">
                  <a:extLst>
                    <a:ext uri="{9D8B030D-6E8A-4147-A177-3AD203B41FA5}">
                      <a16:colId xmlns:a16="http://schemas.microsoft.com/office/drawing/2014/main" val="20001"/>
                    </a:ext>
                  </a:extLst>
                </a:gridCol>
              </a:tblGrid>
              <a:tr h="361525">
                <a:tc>
                  <a:txBody>
                    <a:bodyPr/>
                    <a:lstStyle/>
                    <a:p>
                      <a:pPr marL="0" lvl="0" indent="0" algn="l" rtl="0">
                        <a:spcBef>
                          <a:spcPts val="0"/>
                        </a:spcBef>
                        <a:spcAft>
                          <a:spcPts val="0"/>
                        </a:spcAft>
                        <a:buNone/>
                      </a:pPr>
                      <a:r>
                        <a:rPr lang="en" sz="1000" b="1" u="sng">
                          <a:solidFill>
                            <a:schemeClr val="dk1"/>
                          </a:solidFill>
                          <a:latin typeface="Albert Sans"/>
                          <a:ea typeface="Albert Sans"/>
                          <a:cs typeface="Albert Sans"/>
                          <a:sym typeface="Albert Sans"/>
                        </a:rPr>
                        <a:t>What redline are we exploring?</a:t>
                      </a:r>
                      <a:endParaRPr sz="1000" b="1" u="sng">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Privatize public education and drain funds from public schools, in order to enrich corporate shareholders in (charter schools?) and private schools, as well as tax payers seeking a tax credits for funding school vouchers</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Silence or diminish parent and community voice in how our local, public schools are run</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Remove instruction or reading material related to the histories of whole groups of people based on their identities, including Black people, Indigenous people, immigrants, LGBTQ+ people and people with disabilities</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Create conditions that limit teachers’ ability to perform their roles with excellence</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Diminish programs that advance equity for students with disabilities any special needs, including differently-abled children </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Reduce or eliminate critical in-school programs due to removal of federal funding </a:t>
                      </a:r>
                      <a:endParaRPr sz="1100">
                        <a:latin typeface="Arimo"/>
                        <a:ea typeface="Arimo"/>
                        <a:cs typeface="Arimo"/>
                        <a:sym typeface="Arimo"/>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0"/>
                  </a:ext>
                </a:extLst>
              </a:tr>
              <a:tr h="361525">
                <a:tc>
                  <a:txBody>
                    <a:bodyPr/>
                    <a:lstStyle/>
                    <a:p>
                      <a:pPr marL="0" lvl="0" indent="0" algn="l" rtl="0">
                        <a:spcBef>
                          <a:spcPts val="0"/>
                        </a:spcBef>
                        <a:spcAft>
                          <a:spcPts val="0"/>
                        </a:spcAft>
                        <a:buNone/>
                      </a:pPr>
                      <a:r>
                        <a:rPr lang="en" sz="1000" b="1" u="sng">
                          <a:solidFill>
                            <a:schemeClr val="dk1"/>
                          </a:solidFill>
                          <a:latin typeface="Albert Sans"/>
                          <a:ea typeface="Albert Sans"/>
                          <a:cs typeface="Albert Sans"/>
                          <a:sym typeface="Albert Sans"/>
                        </a:rPr>
                        <a:t>Who are you with? </a:t>
                      </a:r>
                      <a:endParaRPr sz="1000" b="1" u="sng">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457200" lvl="0" indent="-298450" algn="l" rtl="0">
                        <a:lnSpc>
                          <a:spcPct val="115000"/>
                        </a:lnSpc>
                        <a:spcBef>
                          <a:spcPts val="0"/>
                        </a:spcBef>
                        <a:spcAft>
                          <a:spcPts val="0"/>
                        </a:spcAft>
                        <a:buClr>
                          <a:schemeClr val="dk1"/>
                        </a:buClr>
                        <a:buSzPts val="1100"/>
                        <a:buFont typeface="Arimo"/>
                        <a:buChar char="●"/>
                      </a:pPr>
                      <a:r>
                        <a:rPr lang="en" sz="1100">
                          <a:solidFill>
                            <a:schemeClr val="dk1"/>
                          </a:solidFill>
                          <a:latin typeface="Arimo"/>
                          <a:ea typeface="Arimo"/>
                          <a:cs typeface="Arimo"/>
                          <a:sym typeface="Arimo"/>
                        </a:rPr>
                        <a:t>parents, </a:t>
                      </a:r>
                      <a:endParaRPr sz="1100">
                        <a:solidFill>
                          <a:schemeClr val="dk1"/>
                        </a:solidFill>
                        <a:latin typeface="Arimo"/>
                        <a:ea typeface="Arimo"/>
                        <a:cs typeface="Arimo"/>
                        <a:sym typeface="Arimo"/>
                      </a:endParaRPr>
                    </a:p>
                    <a:p>
                      <a:pPr marL="457200" lvl="0" indent="-298450" algn="l" rtl="0">
                        <a:lnSpc>
                          <a:spcPct val="115000"/>
                        </a:lnSpc>
                        <a:spcBef>
                          <a:spcPts val="0"/>
                        </a:spcBef>
                        <a:spcAft>
                          <a:spcPts val="0"/>
                        </a:spcAft>
                        <a:buClr>
                          <a:schemeClr val="dk1"/>
                        </a:buClr>
                        <a:buSzPts val="1100"/>
                        <a:buFont typeface="Arimo"/>
                        <a:buChar char="●"/>
                      </a:pPr>
                      <a:r>
                        <a:rPr lang="en" sz="1100">
                          <a:solidFill>
                            <a:schemeClr val="dk1"/>
                          </a:solidFill>
                          <a:latin typeface="Arimo"/>
                          <a:ea typeface="Arimo"/>
                          <a:cs typeface="Arimo"/>
                          <a:sym typeface="Arimo"/>
                        </a:rPr>
                        <a:t>students, </a:t>
                      </a:r>
                      <a:br>
                        <a:rPr lang="en" sz="1100">
                          <a:solidFill>
                            <a:schemeClr val="dk1"/>
                          </a:solidFill>
                          <a:latin typeface="Arimo"/>
                          <a:ea typeface="Arimo"/>
                          <a:cs typeface="Arimo"/>
                          <a:sym typeface="Arimo"/>
                        </a:rPr>
                      </a:br>
                      <a:r>
                        <a:rPr lang="en" sz="1100">
                          <a:solidFill>
                            <a:schemeClr val="dk1"/>
                          </a:solidFill>
                          <a:latin typeface="Arimo"/>
                          <a:ea typeface="Arimo"/>
                          <a:cs typeface="Arimo"/>
                          <a:sym typeface="Arimo"/>
                        </a:rPr>
                        <a:t>educators and </a:t>
                      </a:r>
                      <a:br>
                        <a:rPr lang="en" sz="1100">
                          <a:solidFill>
                            <a:schemeClr val="dk1"/>
                          </a:solidFill>
                          <a:latin typeface="Arimo"/>
                          <a:ea typeface="Arimo"/>
                          <a:cs typeface="Arimo"/>
                          <a:sym typeface="Arimo"/>
                        </a:rPr>
                      </a:br>
                      <a:r>
                        <a:rPr lang="en" sz="1100">
                          <a:solidFill>
                            <a:schemeClr val="dk1"/>
                          </a:solidFill>
                          <a:latin typeface="Arimo"/>
                          <a:ea typeface="Arimo"/>
                          <a:cs typeface="Arimo"/>
                          <a:sym typeface="Arimo"/>
                        </a:rPr>
                        <a:t>other stakeholders who love public education</a:t>
                      </a:r>
                      <a:endParaRPr sz="1100">
                        <a:solidFill>
                          <a:schemeClr val="dk1"/>
                        </a:solidFill>
                        <a:latin typeface="Arimo"/>
                        <a:ea typeface="Arimo"/>
                        <a:cs typeface="Arimo"/>
                        <a:sym typeface="Arimo"/>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433"/>
        <p:cNvGrpSpPr/>
        <p:nvPr/>
      </p:nvGrpSpPr>
      <p:grpSpPr>
        <a:xfrm>
          <a:off x="0" y="0"/>
          <a:ext cx="0" cy="0"/>
          <a:chOff x="0" y="0"/>
          <a:chExt cx="0" cy="0"/>
        </a:xfrm>
      </p:grpSpPr>
      <p:grpSp>
        <p:nvGrpSpPr>
          <p:cNvPr id="2434" name="Google Shape;2434;p132"/>
          <p:cNvGrpSpPr/>
          <p:nvPr/>
        </p:nvGrpSpPr>
        <p:grpSpPr>
          <a:xfrm rot="-612119" flipH="1">
            <a:off x="7624980" y="3932090"/>
            <a:ext cx="2241086" cy="2253236"/>
            <a:chOff x="8464550" y="1111250"/>
            <a:chExt cx="1465258" cy="1473202"/>
          </a:xfrm>
        </p:grpSpPr>
        <p:sp>
          <p:nvSpPr>
            <p:cNvPr id="2435" name="Google Shape;2435;p132"/>
            <p:cNvSpPr/>
            <p:nvPr/>
          </p:nvSpPr>
          <p:spPr>
            <a:xfrm>
              <a:off x="8464550" y="1111250"/>
              <a:ext cx="1465258" cy="1473202"/>
            </a:xfrm>
            <a:custGeom>
              <a:avLst/>
              <a:gdLst/>
              <a:ahLst/>
              <a:cxnLst/>
              <a:rect l="l" t="t" r="r" b="b"/>
              <a:pathLst>
                <a:path w="4072" h="4092" extrusionOk="0">
                  <a:moveTo>
                    <a:pt x="3883" y="1134"/>
                  </a:moveTo>
                  <a:cubicBezTo>
                    <a:pt x="4071" y="2448"/>
                    <a:pt x="2433" y="4091"/>
                    <a:pt x="1164" y="3143"/>
                  </a:cubicBezTo>
                  <a:cubicBezTo>
                    <a:pt x="0" y="2262"/>
                    <a:pt x="862" y="470"/>
                    <a:pt x="2033" y="49"/>
                  </a:cubicBezTo>
                  <a:cubicBezTo>
                    <a:pt x="2155" y="11"/>
                    <a:pt x="2326" y="0"/>
                    <a:pt x="2374" y="64"/>
                  </a:cubicBezTo>
                  <a:cubicBezTo>
                    <a:pt x="2422" y="129"/>
                    <a:pt x="2422" y="217"/>
                    <a:pt x="2401" y="295"/>
                  </a:cubicBezTo>
                  <a:cubicBezTo>
                    <a:pt x="2381" y="372"/>
                    <a:pt x="2343" y="444"/>
                    <a:pt x="2322" y="521"/>
                  </a:cubicBezTo>
                  <a:cubicBezTo>
                    <a:pt x="2294" y="622"/>
                    <a:pt x="2299" y="745"/>
                    <a:pt x="2376" y="816"/>
                  </a:cubicBezTo>
                  <a:cubicBezTo>
                    <a:pt x="2439" y="875"/>
                    <a:pt x="2537" y="885"/>
                    <a:pt x="2619" y="860"/>
                  </a:cubicBezTo>
                  <a:cubicBezTo>
                    <a:pt x="2702" y="836"/>
                    <a:pt x="2773" y="783"/>
                    <a:pt x="2838" y="727"/>
                  </a:cubicBezTo>
                  <a:cubicBezTo>
                    <a:pt x="2904" y="670"/>
                    <a:pt x="2966" y="609"/>
                    <a:pt x="3041" y="566"/>
                  </a:cubicBezTo>
                  <a:cubicBezTo>
                    <a:pt x="3207" y="471"/>
                    <a:pt x="3427" y="476"/>
                    <a:pt x="3588" y="580"/>
                  </a:cubicBezTo>
                  <a:cubicBezTo>
                    <a:pt x="3749" y="684"/>
                    <a:pt x="3842" y="906"/>
                    <a:pt x="3883" y="1134"/>
                  </a:cubicBezTo>
                  <a:close/>
                  <a:moveTo>
                    <a:pt x="3202" y="2449"/>
                  </a:moveTo>
                  <a:cubicBezTo>
                    <a:pt x="3320" y="2427"/>
                    <a:pt x="3404" y="2303"/>
                    <a:pt x="3396" y="2183"/>
                  </a:cubicBezTo>
                  <a:cubicBezTo>
                    <a:pt x="3389" y="2063"/>
                    <a:pt x="3303" y="1956"/>
                    <a:pt x="3193" y="1907"/>
                  </a:cubicBezTo>
                  <a:cubicBezTo>
                    <a:pt x="3109" y="1869"/>
                    <a:pt x="3006" y="1864"/>
                    <a:pt x="2926" y="1912"/>
                  </a:cubicBezTo>
                  <a:cubicBezTo>
                    <a:pt x="2896" y="1930"/>
                    <a:pt x="2871" y="1957"/>
                    <a:pt x="2854" y="1988"/>
                  </a:cubicBezTo>
                  <a:cubicBezTo>
                    <a:pt x="2837" y="2008"/>
                    <a:pt x="2826" y="2033"/>
                    <a:pt x="2823" y="2059"/>
                  </a:cubicBezTo>
                  <a:cubicBezTo>
                    <a:pt x="2821" y="2086"/>
                    <a:pt x="2826" y="2113"/>
                    <a:pt x="2839" y="2137"/>
                  </a:cubicBezTo>
                  <a:cubicBezTo>
                    <a:pt x="2850" y="2158"/>
                    <a:pt x="2866" y="2177"/>
                    <a:pt x="2887" y="2190"/>
                  </a:cubicBezTo>
                  <a:cubicBezTo>
                    <a:pt x="2932" y="2217"/>
                    <a:pt x="2995" y="2221"/>
                    <a:pt x="3021" y="2266"/>
                  </a:cubicBezTo>
                  <a:cubicBezTo>
                    <a:pt x="3040" y="2299"/>
                    <a:pt x="3031" y="2342"/>
                    <a:pt x="3044" y="2378"/>
                  </a:cubicBezTo>
                  <a:cubicBezTo>
                    <a:pt x="3065" y="2437"/>
                    <a:pt x="3140" y="2461"/>
                    <a:pt x="3202" y="2449"/>
                  </a:cubicBezTo>
                  <a:close/>
                  <a:moveTo>
                    <a:pt x="3357" y="1487"/>
                  </a:moveTo>
                  <a:cubicBezTo>
                    <a:pt x="3492" y="1308"/>
                    <a:pt x="3491" y="1081"/>
                    <a:pt x="3355" y="979"/>
                  </a:cubicBezTo>
                  <a:cubicBezTo>
                    <a:pt x="3220" y="877"/>
                    <a:pt x="3001" y="939"/>
                    <a:pt x="2867" y="1118"/>
                  </a:cubicBezTo>
                  <a:cubicBezTo>
                    <a:pt x="2733" y="1297"/>
                    <a:pt x="2733" y="1525"/>
                    <a:pt x="2868" y="1626"/>
                  </a:cubicBezTo>
                  <a:cubicBezTo>
                    <a:pt x="3004" y="1728"/>
                    <a:pt x="3223" y="1666"/>
                    <a:pt x="3357" y="1487"/>
                  </a:cubicBezTo>
                  <a:close/>
                  <a:moveTo>
                    <a:pt x="2729" y="2813"/>
                  </a:moveTo>
                  <a:cubicBezTo>
                    <a:pt x="2807" y="2770"/>
                    <a:pt x="2845" y="2666"/>
                    <a:pt x="2814" y="2583"/>
                  </a:cubicBezTo>
                  <a:cubicBezTo>
                    <a:pt x="2783" y="2499"/>
                    <a:pt x="2687" y="2446"/>
                    <a:pt x="2600" y="2464"/>
                  </a:cubicBezTo>
                  <a:cubicBezTo>
                    <a:pt x="2508" y="2483"/>
                    <a:pt x="2433" y="2570"/>
                    <a:pt x="2339" y="2565"/>
                  </a:cubicBezTo>
                  <a:cubicBezTo>
                    <a:pt x="2294" y="2563"/>
                    <a:pt x="2253" y="2539"/>
                    <a:pt x="2209" y="2530"/>
                  </a:cubicBezTo>
                  <a:cubicBezTo>
                    <a:pt x="2140" y="2514"/>
                    <a:pt x="2062" y="2538"/>
                    <a:pt x="2019" y="2594"/>
                  </a:cubicBezTo>
                  <a:cubicBezTo>
                    <a:pt x="1976" y="2650"/>
                    <a:pt x="1975" y="2737"/>
                    <a:pt x="2024" y="2789"/>
                  </a:cubicBezTo>
                  <a:cubicBezTo>
                    <a:pt x="2041" y="2807"/>
                    <a:pt x="2088" y="2834"/>
                    <a:pt x="2091" y="2836"/>
                  </a:cubicBezTo>
                  <a:cubicBezTo>
                    <a:pt x="2124" y="2863"/>
                    <a:pt x="2169" y="2868"/>
                    <a:pt x="2204" y="2892"/>
                  </a:cubicBezTo>
                  <a:cubicBezTo>
                    <a:pt x="2243" y="2920"/>
                    <a:pt x="2262" y="2966"/>
                    <a:pt x="2285" y="3007"/>
                  </a:cubicBezTo>
                  <a:cubicBezTo>
                    <a:pt x="2307" y="3049"/>
                    <a:pt x="2339" y="3092"/>
                    <a:pt x="2386" y="3101"/>
                  </a:cubicBezTo>
                  <a:cubicBezTo>
                    <a:pt x="2447" y="3112"/>
                    <a:pt x="2501" y="3059"/>
                    <a:pt x="2532" y="3006"/>
                  </a:cubicBezTo>
                  <a:cubicBezTo>
                    <a:pt x="2564" y="2952"/>
                    <a:pt x="2587" y="2890"/>
                    <a:pt x="2639" y="2855"/>
                  </a:cubicBezTo>
                  <a:cubicBezTo>
                    <a:pt x="2667" y="2837"/>
                    <a:pt x="2699" y="2829"/>
                    <a:pt x="2729" y="2813"/>
                  </a:cubicBezTo>
                  <a:close/>
                  <a:moveTo>
                    <a:pt x="2333" y="2418"/>
                  </a:moveTo>
                  <a:cubicBezTo>
                    <a:pt x="2388" y="2407"/>
                    <a:pt x="2429" y="2349"/>
                    <a:pt x="2422" y="2294"/>
                  </a:cubicBezTo>
                  <a:cubicBezTo>
                    <a:pt x="2415" y="2238"/>
                    <a:pt x="2361" y="2193"/>
                    <a:pt x="2305" y="2195"/>
                  </a:cubicBezTo>
                  <a:cubicBezTo>
                    <a:pt x="2260" y="2196"/>
                    <a:pt x="2218" y="2229"/>
                    <a:pt x="2203" y="2271"/>
                  </a:cubicBezTo>
                  <a:lnTo>
                    <a:pt x="2203" y="2271"/>
                  </a:lnTo>
                  <a:cubicBezTo>
                    <a:pt x="2200" y="2277"/>
                    <a:pt x="2197" y="2282"/>
                    <a:pt x="2196" y="2288"/>
                  </a:cubicBezTo>
                  <a:cubicBezTo>
                    <a:pt x="2189" y="2319"/>
                    <a:pt x="2198" y="2353"/>
                    <a:pt x="2219" y="2378"/>
                  </a:cubicBezTo>
                  <a:cubicBezTo>
                    <a:pt x="2246" y="2411"/>
                    <a:pt x="2292" y="2428"/>
                    <a:pt x="2333" y="2418"/>
                  </a:cubicBezTo>
                  <a:close/>
                  <a:moveTo>
                    <a:pt x="2055" y="1741"/>
                  </a:moveTo>
                  <a:cubicBezTo>
                    <a:pt x="2111" y="1695"/>
                    <a:pt x="2130" y="1610"/>
                    <a:pt x="2098" y="1544"/>
                  </a:cubicBezTo>
                  <a:cubicBezTo>
                    <a:pt x="2076" y="1498"/>
                    <a:pt x="2032" y="1465"/>
                    <a:pt x="1995" y="1428"/>
                  </a:cubicBezTo>
                  <a:cubicBezTo>
                    <a:pt x="1958" y="1391"/>
                    <a:pt x="1925" y="1343"/>
                    <a:pt x="1932" y="1292"/>
                  </a:cubicBezTo>
                  <a:cubicBezTo>
                    <a:pt x="1942" y="1215"/>
                    <a:pt x="2030" y="1177"/>
                    <a:pt x="2071" y="1112"/>
                  </a:cubicBezTo>
                  <a:cubicBezTo>
                    <a:pt x="2116" y="1043"/>
                    <a:pt x="2097" y="941"/>
                    <a:pt x="2031" y="892"/>
                  </a:cubicBezTo>
                  <a:cubicBezTo>
                    <a:pt x="1965" y="843"/>
                    <a:pt x="1861" y="855"/>
                    <a:pt x="1808" y="918"/>
                  </a:cubicBezTo>
                  <a:cubicBezTo>
                    <a:pt x="1788" y="942"/>
                    <a:pt x="1773" y="974"/>
                    <a:pt x="1743" y="984"/>
                  </a:cubicBezTo>
                  <a:cubicBezTo>
                    <a:pt x="1732" y="987"/>
                    <a:pt x="1668" y="847"/>
                    <a:pt x="1617" y="800"/>
                  </a:cubicBezTo>
                  <a:cubicBezTo>
                    <a:pt x="1560" y="749"/>
                    <a:pt x="1473" y="727"/>
                    <a:pt x="1406" y="763"/>
                  </a:cubicBezTo>
                  <a:cubicBezTo>
                    <a:pt x="1338" y="798"/>
                    <a:pt x="1308" y="896"/>
                    <a:pt x="1355" y="956"/>
                  </a:cubicBezTo>
                  <a:cubicBezTo>
                    <a:pt x="1386" y="995"/>
                    <a:pt x="1444" y="1016"/>
                    <a:pt x="1452" y="1065"/>
                  </a:cubicBezTo>
                  <a:cubicBezTo>
                    <a:pt x="1461" y="1120"/>
                    <a:pt x="1400" y="1159"/>
                    <a:pt x="1347" y="1178"/>
                  </a:cubicBezTo>
                  <a:cubicBezTo>
                    <a:pt x="1282" y="1201"/>
                    <a:pt x="1211" y="1219"/>
                    <a:pt x="1160" y="1266"/>
                  </a:cubicBezTo>
                  <a:cubicBezTo>
                    <a:pt x="1109" y="1314"/>
                    <a:pt x="1087" y="1402"/>
                    <a:pt x="1136" y="1452"/>
                  </a:cubicBezTo>
                  <a:cubicBezTo>
                    <a:pt x="1215" y="1532"/>
                    <a:pt x="1378" y="1437"/>
                    <a:pt x="1453" y="1522"/>
                  </a:cubicBezTo>
                  <a:cubicBezTo>
                    <a:pt x="1491" y="1565"/>
                    <a:pt x="1480" y="1631"/>
                    <a:pt x="1479" y="1690"/>
                  </a:cubicBezTo>
                  <a:cubicBezTo>
                    <a:pt x="1477" y="1748"/>
                    <a:pt x="1501" y="1821"/>
                    <a:pt x="1559" y="1825"/>
                  </a:cubicBezTo>
                  <a:cubicBezTo>
                    <a:pt x="1647" y="1831"/>
                    <a:pt x="1682" y="1673"/>
                    <a:pt x="1769" y="1687"/>
                  </a:cubicBezTo>
                  <a:cubicBezTo>
                    <a:pt x="1804" y="1692"/>
                    <a:pt x="1826" y="1723"/>
                    <a:pt x="1854" y="1744"/>
                  </a:cubicBezTo>
                  <a:cubicBezTo>
                    <a:pt x="1911" y="1788"/>
                    <a:pt x="1999" y="1786"/>
                    <a:pt x="2055" y="1741"/>
                  </a:cubicBezTo>
                  <a:close/>
                  <a:moveTo>
                    <a:pt x="1770" y="2301"/>
                  </a:moveTo>
                  <a:cubicBezTo>
                    <a:pt x="1783" y="2251"/>
                    <a:pt x="1771" y="2190"/>
                    <a:pt x="1727" y="2163"/>
                  </a:cubicBezTo>
                  <a:cubicBezTo>
                    <a:pt x="1671" y="2130"/>
                    <a:pt x="1601" y="2167"/>
                    <a:pt x="1544" y="2200"/>
                  </a:cubicBezTo>
                  <a:cubicBezTo>
                    <a:pt x="1487" y="2232"/>
                    <a:pt x="1406" y="2256"/>
                    <a:pt x="1363" y="2207"/>
                  </a:cubicBezTo>
                  <a:cubicBezTo>
                    <a:pt x="1323" y="2161"/>
                    <a:pt x="1350" y="2089"/>
                    <a:pt x="1343" y="2028"/>
                  </a:cubicBezTo>
                  <a:cubicBezTo>
                    <a:pt x="1331" y="1933"/>
                    <a:pt x="1228" y="1870"/>
                    <a:pt x="1133" y="1876"/>
                  </a:cubicBezTo>
                  <a:cubicBezTo>
                    <a:pt x="1038" y="1882"/>
                    <a:pt x="954" y="1941"/>
                    <a:pt x="889" y="2010"/>
                  </a:cubicBezTo>
                  <a:cubicBezTo>
                    <a:pt x="860" y="2042"/>
                    <a:pt x="832" y="2076"/>
                    <a:pt x="819" y="2117"/>
                  </a:cubicBezTo>
                  <a:cubicBezTo>
                    <a:pt x="806" y="2158"/>
                    <a:pt x="810" y="2206"/>
                    <a:pt x="837" y="2239"/>
                  </a:cubicBezTo>
                  <a:cubicBezTo>
                    <a:pt x="854" y="2259"/>
                    <a:pt x="878" y="2271"/>
                    <a:pt x="903" y="2279"/>
                  </a:cubicBezTo>
                  <a:cubicBezTo>
                    <a:pt x="948" y="2312"/>
                    <a:pt x="1022" y="2305"/>
                    <a:pt x="1059" y="2349"/>
                  </a:cubicBezTo>
                  <a:cubicBezTo>
                    <a:pt x="1100" y="2398"/>
                    <a:pt x="1068" y="2471"/>
                    <a:pt x="1033" y="2524"/>
                  </a:cubicBezTo>
                  <a:cubicBezTo>
                    <a:pt x="998" y="2577"/>
                    <a:pt x="959" y="2642"/>
                    <a:pt x="988" y="2698"/>
                  </a:cubicBezTo>
                  <a:cubicBezTo>
                    <a:pt x="1018" y="2754"/>
                    <a:pt x="1096" y="2759"/>
                    <a:pt x="1158" y="2752"/>
                  </a:cubicBezTo>
                  <a:cubicBezTo>
                    <a:pt x="1221" y="2744"/>
                    <a:pt x="1292" y="2735"/>
                    <a:pt x="1339" y="2778"/>
                  </a:cubicBezTo>
                  <a:cubicBezTo>
                    <a:pt x="1386" y="2822"/>
                    <a:pt x="1381" y="2899"/>
                    <a:pt x="1417" y="2953"/>
                  </a:cubicBezTo>
                  <a:cubicBezTo>
                    <a:pt x="1468" y="3027"/>
                    <a:pt x="1591" y="3024"/>
                    <a:pt x="1653" y="2960"/>
                  </a:cubicBezTo>
                  <a:cubicBezTo>
                    <a:pt x="1716" y="2895"/>
                    <a:pt x="1723" y="2791"/>
                    <a:pt x="1690" y="2707"/>
                  </a:cubicBezTo>
                  <a:cubicBezTo>
                    <a:pt x="1674" y="2665"/>
                    <a:pt x="1648" y="2625"/>
                    <a:pt x="1645" y="2580"/>
                  </a:cubicBezTo>
                  <a:cubicBezTo>
                    <a:pt x="1641" y="2528"/>
                    <a:pt x="1666" y="2479"/>
                    <a:pt x="1695" y="2436"/>
                  </a:cubicBezTo>
                  <a:cubicBezTo>
                    <a:pt x="1723" y="2393"/>
                    <a:pt x="1756" y="2351"/>
                    <a:pt x="1770" y="230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36" name="Google Shape;2436;p132"/>
            <p:cNvSpPr/>
            <p:nvPr/>
          </p:nvSpPr>
          <p:spPr>
            <a:xfrm>
              <a:off x="9480550" y="1782762"/>
              <a:ext cx="209549" cy="215900"/>
            </a:xfrm>
            <a:custGeom>
              <a:avLst/>
              <a:gdLst/>
              <a:ahLst/>
              <a:cxnLst/>
              <a:rect l="l" t="t" r="r" b="b"/>
              <a:pathLst>
                <a:path w="584" h="598" extrusionOk="0">
                  <a:moveTo>
                    <a:pt x="575" y="319"/>
                  </a:moveTo>
                  <a:cubicBezTo>
                    <a:pt x="583" y="439"/>
                    <a:pt x="499" y="563"/>
                    <a:pt x="381" y="585"/>
                  </a:cubicBezTo>
                  <a:cubicBezTo>
                    <a:pt x="319" y="597"/>
                    <a:pt x="244" y="573"/>
                    <a:pt x="223" y="514"/>
                  </a:cubicBezTo>
                  <a:cubicBezTo>
                    <a:pt x="210" y="478"/>
                    <a:pt x="219" y="435"/>
                    <a:pt x="200" y="402"/>
                  </a:cubicBezTo>
                  <a:cubicBezTo>
                    <a:pt x="174" y="357"/>
                    <a:pt x="111" y="353"/>
                    <a:pt x="66" y="326"/>
                  </a:cubicBezTo>
                  <a:cubicBezTo>
                    <a:pt x="45" y="313"/>
                    <a:pt x="29" y="294"/>
                    <a:pt x="18" y="273"/>
                  </a:cubicBezTo>
                  <a:cubicBezTo>
                    <a:pt x="5" y="249"/>
                    <a:pt x="0" y="222"/>
                    <a:pt x="2" y="195"/>
                  </a:cubicBezTo>
                  <a:cubicBezTo>
                    <a:pt x="5" y="169"/>
                    <a:pt x="16" y="144"/>
                    <a:pt x="33" y="124"/>
                  </a:cubicBezTo>
                  <a:cubicBezTo>
                    <a:pt x="50" y="93"/>
                    <a:pt x="75" y="66"/>
                    <a:pt x="105" y="48"/>
                  </a:cubicBezTo>
                  <a:cubicBezTo>
                    <a:pt x="185" y="0"/>
                    <a:pt x="288" y="5"/>
                    <a:pt x="372" y="43"/>
                  </a:cubicBezTo>
                  <a:cubicBezTo>
                    <a:pt x="482" y="92"/>
                    <a:pt x="568" y="199"/>
                    <a:pt x="575" y="31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37" name="Google Shape;2437;p132"/>
            <p:cNvSpPr/>
            <p:nvPr/>
          </p:nvSpPr>
          <p:spPr>
            <a:xfrm>
              <a:off x="9175750" y="1992312"/>
              <a:ext cx="314324" cy="239711"/>
            </a:xfrm>
            <a:custGeom>
              <a:avLst/>
              <a:gdLst/>
              <a:ahLst/>
              <a:cxnLst/>
              <a:rect l="l" t="t" r="r" b="b"/>
              <a:pathLst>
                <a:path w="871" h="667" extrusionOk="0">
                  <a:moveTo>
                    <a:pt x="839" y="137"/>
                  </a:moveTo>
                  <a:cubicBezTo>
                    <a:pt x="870" y="220"/>
                    <a:pt x="832" y="324"/>
                    <a:pt x="754" y="367"/>
                  </a:cubicBezTo>
                  <a:cubicBezTo>
                    <a:pt x="724" y="383"/>
                    <a:pt x="692" y="391"/>
                    <a:pt x="664" y="409"/>
                  </a:cubicBezTo>
                  <a:cubicBezTo>
                    <a:pt x="612" y="444"/>
                    <a:pt x="589" y="506"/>
                    <a:pt x="557" y="560"/>
                  </a:cubicBezTo>
                  <a:cubicBezTo>
                    <a:pt x="526" y="613"/>
                    <a:pt x="472" y="666"/>
                    <a:pt x="411" y="655"/>
                  </a:cubicBezTo>
                  <a:cubicBezTo>
                    <a:pt x="364" y="646"/>
                    <a:pt x="332" y="603"/>
                    <a:pt x="310" y="561"/>
                  </a:cubicBezTo>
                  <a:cubicBezTo>
                    <a:pt x="287" y="520"/>
                    <a:pt x="268" y="474"/>
                    <a:pt x="229" y="446"/>
                  </a:cubicBezTo>
                  <a:cubicBezTo>
                    <a:pt x="194" y="422"/>
                    <a:pt x="149" y="417"/>
                    <a:pt x="116" y="390"/>
                  </a:cubicBezTo>
                  <a:cubicBezTo>
                    <a:pt x="113" y="388"/>
                    <a:pt x="66" y="361"/>
                    <a:pt x="49" y="343"/>
                  </a:cubicBezTo>
                  <a:cubicBezTo>
                    <a:pt x="0" y="291"/>
                    <a:pt x="1" y="204"/>
                    <a:pt x="44" y="148"/>
                  </a:cubicBezTo>
                  <a:cubicBezTo>
                    <a:pt x="87" y="92"/>
                    <a:pt x="165" y="68"/>
                    <a:pt x="234" y="84"/>
                  </a:cubicBezTo>
                  <a:cubicBezTo>
                    <a:pt x="278" y="93"/>
                    <a:pt x="319" y="117"/>
                    <a:pt x="364" y="119"/>
                  </a:cubicBezTo>
                  <a:cubicBezTo>
                    <a:pt x="458" y="124"/>
                    <a:pt x="533" y="37"/>
                    <a:pt x="625" y="18"/>
                  </a:cubicBezTo>
                  <a:cubicBezTo>
                    <a:pt x="712" y="0"/>
                    <a:pt x="808" y="53"/>
                    <a:pt x="839" y="137"/>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38" name="Google Shape;2438;p132"/>
            <p:cNvSpPr/>
            <p:nvPr/>
          </p:nvSpPr>
          <p:spPr>
            <a:xfrm>
              <a:off x="9253537" y="1901825"/>
              <a:ext cx="87312" cy="85725"/>
            </a:xfrm>
            <a:custGeom>
              <a:avLst/>
              <a:gdLst/>
              <a:ahLst/>
              <a:cxnLst/>
              <a:rect l="l" t="t" r="r" b="b"/>
              <a:pathLst>
                <a:path w="241" h="236" extrusionOk="0">
                  <a:moveTo>
                    <a:pt x="233" y="101"/>
                  </a:moveTo>
                  <a:cubicBezTo>
                    <a:pt x="240" y="156"/>
                    <a:pt x="199" y="214"/>
                    <a:pt x="144" y="225"/>
                  </a:cubicBezTo>
                  <a:cubicBezTo>
                    <a:pt x="103" y="235"/>
                    <a:pt x="57" y="218"/>
                    <a:pt x="30" y="185"/>
                  </a:cubicBezTo>
                  <a:cubicBezTo>
                    <a:pt x="9" y="160"/>
                    <a:pt x="0" y="126"/>
                    <a:pt x="7" y="95"/>
                  </a:cubicBezTo>
                  <a:cubicBezTo>
                    <a:pt x="8" y="89"/>
                    <a:pt x="11" y="84"/>
                    <a:pt x="14" y="78"/>
                  </a:cubicBezTo>
                  <a:lnTo>
                    <a:pt x="14" y="78"/>
                  </a:lnTo>
                  <a:cubicBezTo>
                    <a:pt x="29" y="36"/>
                    <a:pt x="71" y="3"/>
                    <a:pt x="116" y="2"/>
                  </a:cubicBezTo>
                  <a:cubicBezTo>
                    <a:pt x="172" y="0"/>
                    <a:pt x="226" y="45"/>
                    <a:pt x="233" y="101"/>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39" name="Google Shape;2439;p132"/>
            <p:cNvSpPr/>
            <p:nvPr/>
          </p:nvSpPr>
          <p:spPr>
            <a:xfrm>
              <a:off x="8856662" y="1373187"/>
              <a:ext cx="376237" cy="398463"/>
            </a:xfrm>
            <a:custGeom>
              <a:avLst/>
              <a:gdLst/>
              <a:ahLst/>
              <a:cxnLst/>
              <a:rect l="l" t="t" r="r" b="b"/>
              <a:pathLst>
                <a:path w="1044" h="1105" extrusionOk="0">
                  <a:moveTo>
                    <a:pt x="1011" y="817"/>
                  </a:moveTo>
                  <a:cubicBezTo>
                    <a:pt x="1043" y="883"/>
                    <a:pt x="1024" y="968"/>
                    <a:pt x="968" y="1014"/>
                  </a:cubicBezTo>
                  <a:cubicBezTo>
                    <a:pt x="912" y="1059"/>
                    <a:pt x="824" y="1061"/>
                    <a:pt x="767" y="1017"/>
                  </a:cubicBezTo>
                  <a:cubicBezTo>
                    <a:pt x="739" y="996"/>
                    <a:pt x="717" y="965"/>
                    <a:pt x="682" y="960"/>
                  </a:cubicBezTo>
                  <a:cubicBezTo>
                    <a:pt x="595" y="946"/>
                    <a:pt x="560" y="1104"/>
                    <a:pt x="472" y="1098"/>
                  </a:cubicBezTo>
                  <a:cubicBezTo>
                    <a:pt x="414" y="1094"/>
                    <a:pt x="390" y="1021"/>
                    <a:pt x="392" y="963"/>
                  </a:cubicBezTo>
                  <a:cubicBezTo>
                    <a:pt x="393" y="904"/>
                    <a:pt x="404" y="838"/>
                    <a:pt x="366" y="795"/>
                  </a:cubicBezTo>
                  <a:cubicBezTo>
                    <a:pt x="291" y="710"/>
                    <a:pt x="128" y="805"/>
                    <a:pt x="49" y="725"/>
                  </a:cubicBezTo>
                  <a:cubicBezTo>
                    <a:pt x="0" y="675"/>
                    <a:pt x="22" y="587"/>
                    <a:pt x="73" y="539"/>
                  </a:cubicBezTo>
                  <a:cubicBezTo>
                    <a:pt x="124" y="492"/>
                    <a:pt x="195" y="474"/>
                    <a:pt x="260" y="451"/>
                  </a:cubicBezTo>
                  <a:cubicBezTo>
                    <a:pt x="313" y="432"/>
                    <a:pt x="374" y="393"/>
                    <a:pt x="365" y="338"/>
                  </a:cubicBezTo>
                  <a:cubicBezTo>
                    <a:pt x="357" y="289"/>
                    <a:pt x="299" y="268"/>
                    <a:pt x="268" y="229"/>
                  </a:cubicBezTo>
                  <a:cubicBezTo>
                    <a:pt x="221" y="169"/>
                    <a:pt x="251" y="71"/>
                    <a:pt x="319" y="36"/>
                  </a:cubicBezTo>
                  <a:cubicBezTo>
                    <a:pt x="386" y="0"/>
                    <a:pt x="473" y="22"/>
                    <a:pt x="530" y="73"/>
                  </a:cubicBezTo>
                  <a:cubicBezTo>
                    <a:pt x="581" y="120"/>
                    <a:pt x="645" y="260"/>
                    <a:pt x="656" y="257"/>
                  </a:cubicBezTo>
                  <a:cubicBezTo>
                    <a:pt x="686" y="247"/>
                    <a:pt x="701" y="215"/>
                    <a:pt x="721" y="191"/>
                  </a:cubicBezTo>
                  <a:cubicBezTo>
                    <a:pt x="774" y="128"/>
                    <a:pt x="878" y="116"/>
                    <a:pt x="944" y="165"/>
                  </a:cubicBezTo>
                  <a:cubicBezTo>
                    <a:pt x="1010" y="214"/>
                    <a:pt x="1029" y="316"/>
                    <a:pt x="984" y="385"/>
                  </a:cubicBezTo>
                  <a:cubicBezTo>
                    <a:pt x="943" y="450"/>
                    <a:pt x="855" y="488"/>
                    <a:pt x="845" y="565"/>
                  </a:cubicBezTo>
                  <a:cubicBezTo>
                    <a:pt x="838" y="616"/>
                    <a:pt x="871" y="664"/>
                    <a:pt x="908" y="701"/>
                  </a:cubicBezTo>
                  <a:cubicBezTo>
                    <a:pt x="945" y="738"/>
                    <a:pt x="989" y="771"/>
                    <a:pt x="1011" y="817"/>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40" name="Google Shape;2440;p132"/>
            <p:cNvSpPr/>
            <p:nvPr/>
          </p:nvSpPr>
          <p:spPr>
            <a:xfrm>
              <a:off x="8755062" y="1784350"/>
              <a:ext cx="352425" cy="417511"/>
            </a:xfrm>
            <a:custGeom>
              <a:avLst/>
              <a:gdLst/>
              <a:ahLst/>
              <a:cxnLst/>
              <a:rect l="l" t="t" r="r" b="b"/>
              <a:pathLst>
                <a:path w="978" h="1158" extrusionOk="0">
                  <a:moveTo>
                    <a:pt x="921" y="293"/>
                  </a:moveTo>
                  <a:cubicBezTo>
                    <a:pt x="965" y="320"/>
                    <a:pt x="977" y="381"/>
                    <a:pt x="964" y="431"/>
                  </a:cubicBezTo>
                  <a:cubicBezTo>
                    <a:pt x="950" y="481"/>
                    <a:pt x="917" y="523"/>
                    <a:pt x="889" y="566"/>
                  </a:cubicBezTo>
                  <a:cubicBezTo>
                    <a:pt x="860" y="609"/>
                    <a:pt x="835" y="658"/>
                    <a:pt x="839" y="710"/>
                  </a:cubicBezTo>
                  <a:cubicBezTo>
                    <a:pt x="842" y="755"/>
                    <a:pt x="868" y="795"/>
                    <a:pt x="884" y="837"/>
                  </a:cubicBezTo>
                  <a:cubicBezTo>
                    <a:pt x="917" y="921"/>
                    <a:pt x="910" y="1025"/>
                    <a:pt x="847" y="1090"/>
                  </a:cubicBezTo>
                  <a:cubicBezTo>
                    <a:pt x="785" y="1154"/>
                    <a:pt x="662" y="1157"/>
                    <a:pt x="611" y="1083"/>
                  </a:cubicBezTo>
                  <a:cubicBezTo>
                    <a:pt x="575" y="1029"/>
                    <a:pt x="580" y="952"/>
                    <a:pt x="533" y="908"/>
                  </a:cubicBezTo>
                  <a:cubicBezTo>
                    <a:pt x="486" y="865"/>
                    <a:pt x="415" y="874"/>
                    <a:pt x="352" y="882"/>
                  </a:cubicBezTo>
                  <a:cubicBezTo>
                    <a:pt x="290" y="889"/>
                    <a:pt x="212" y="884"/>
                    <a:pt x="182" y="828"/>
                  </a:cubicBezTo>
                  <a:cubicBezTo>
                    <a:pt x="153" y="772"/>
                    <a:pt x="192" y="707"/>
                    <a:pt x="227" y="654"/>
                  </a:cubicBezTo>
                  <a:cubicBezTo>
                    <a:pt x="262" y="601"/>
                    <a:pt x="294" y="528"/>
                    <a:pt x="253" y="479"/>
                  </a:cubicBezTo>
                  <a:cubicBezTo>
                    <a:pt x="216" y="435"/>
                    <a:pt x="142" y="442"/>
                    <a:pt x="97" y="409"/>
                  </a:cubicBezTo>
                  <a:cubicBezTo>
                    <a:pt x="72" y="401"/>
                    <a:pt x="48" y="389"/>
                    <a:pt x="31" y="369"/>
                  </a:cubicBezTo>
                  <a:cubicBezTo>
                    <a:pt x="4" y="336"/>
                    <a:pt x="0" y="288"/>
                    <a:pt x="13" y="247"/>
                  </a:cubicBezTo>
                  <a:cubicBezTo>
                    <a:pt x="26" y="206"/>
                    <a:pt x="54" y="172"/>
                    <a:pt x="83" y="140"/>
                  </a:cubicBezTo>
                  <a:cubicBezTo>
                    <a:pt x="148" y="71"/>
                    <a:pt x="232" y="12"/>
                    <a:pt x="327" y="6"/>
                  </a:cubicBezTo>
                  <a:cubicBezTo>
                    <a:pt x="422" y="0"/>
                    <a:pt x="525" y="63"/>
                    <a:pt x="537" y="158"/>
                  </a:cubicBezTo>
                  <a:cubicBezTo>
                    <a:pt x="544" y="219"/>
                    <a:pt x="517" y="291"/>
                    <a:pt x="557" y="337"/>
                  </a:cubicBezTo>
                  <a:cubicBezTo>
                    <a:pt x="600" y="386"/>
                    <a:pt x="681" y="362"/>
                    <a:pt x="738" y="330"/>
                  </a:cubicBezTo>
                  <a:cubicBezTo>
                    <a:pt x="795" y="297"/>
                    <a:pt x="865" y="260"/>
                    <a:pt x="921" y="293"/>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41" name="Google Shape;2441;p132"/>
            <p:cNvSpPr/>
            <p:nvPr/>
          </p:nvSpPr>
          <p:spPr>
            <a:xfrm>
              <a:off x="8964612" y="1390650"/>
              <a:ext cx="26987" cy="57150"/>
            </a:xfrm>
            <a:custGeom>
              <a:avLst/>
              <a:gdLst/>
              <a:ahLst/>
              <a:cxnLst/>
              <a:rect l="l" t="t" r="r" b="b"/>
              <a:pathLst>
                <a:path w="76" h="159" extrusionOk="0">
                  <a:moveTo>
                    <a:pt x="33" y="158"/>
                  </a:moveTo>
                  <a:cubicBezTo>
                    <a:pt x="30" y="158"/>
                    <a:pt x="26" y="157"/>
                    <a:pt x="24" y="154"/>
                  </a:cubicBezTo>
                  <a:cubicBezTo>
                    <a:pt x="6" y="132"/>
                    <a:pt x="0" y="101"/>
                    <a:pt x="7" y="71"/>
                  </a:cubicBezTo>
                  <a:cubicBezTo>
                    <a:pt x="14" y="40"/>
                    <a:pt x="32" y="15"/>
                    <a:pt x="58" y="2"/>
                  </a:cubicBezTo>
                  <a:cubicBezTo>
                    <a:pt x="63" y="0"/>
                    <a:pt x="70" y="2"/>
                    <a:pt x="72" y="7"/>
                  </a:cubicBezTo>
                  <a:cubicBezTo>
                    <a:pt x="75" y="13"/>
                    <a:pt x="73" y="19"/>
                    <a:pt x="67" y="22"/>
                  </a:cubicBezTo>
                  <a:cubicBezTo>
                    <a:pt x="48" y="31"/>
                    <a:pt x="34" y="51"/>
                    <a:pt x="28" y="75"/>
                  </a:cubicBezTo>
                  <a:cubicBezTo>
                    <a:pt x="23" y="99"/>
                    <a:pt x="28" y="123"/>
                    <a:pt x="41" y="140"/>
                  </a:cubicBezTo>
                  <a:cubicBezTo>
                    <a:pt x="45" y="145"/>
                    <a:pt x="44" y="152"/>
                    <a:pt x="40" y="156"/>
                  </a:cubicBezTo>
                  <a:cubicBezTo>
                    <a:pt x="38" y="157"/>
                    <a:pt x="35" y="158"/>
                    <a:pt x="33" y="1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42" name="Google Shape;2442;p132"/>
            <p:cNvSpPr/>
            <p:nvPr/>
          </p:nvSpPr>
          <p:spPr>
            <a:xfrm>
              <a:off x="8901112" y="1568450"/>
              <a:ext cx="19050" cy="49212"/>
            </a:xfrm>
            <a:custGeom>
              <a:avLst/>
              <a:gdLst/>
              <a:ahLst/>
              <a:cxnLst/>
              <a:rect l="l" t="t" r="r" b="b"/>
              <a:pathLst>
                <a:path w="52" h="138" extrusionOk="0">
                  <a:moveTo>
                    <a:pt x="39" y="137"/>
                  </a:moveTo>
                  <a:cubicBezTo>
                    <a:pt x="37" y="137"/>
                    <a:pt x="34" y="136"/>
                    <a:pt x="32" y="134"/>
                  </a:cubicBezTo>
                  <a:cubicBezTo>
                    <a:pt x="13" y="120"/>
                    <a:pt x="1" y="96"/>
                    <a:pt x="1" y="70"/>
                  </a:cubicBezTo>
                  <a:cubicBezTo>
                    <a:pt x="0" y="43"/>
                    <a:pt x="11" y="19"/>
                    <a:pt x="30" y="4"/>
                  </a:cubicBezTo>
                  <a:cubicBezTo>
                    <a:pt x="35" y="0"/>
                    <a:pt x="42" y="1"/>
                    <a:pt x="45" y="6"/>
                  </a:cubicBezTo>
                  <a:cubicBezTo>
                    <a:pt x="49" y="10"/>
                    <a:pt x="48" y="17"/>
                    <a:pt x="44" y="21"/>
                  </a:cubicBezTo>
                  <a:cubicBezTo>
                    <a:pt x="30" y="32"/>
                    <a:pt x="22" y="50"/>
                    <a:pt x="23" y="69"/>
                  </a:cubicBezTo>
                  <a:cubicBezTo>
                    <a:pt x="23" y="89"/>
                    <a:pt x="32" y="107"/>
                    <a:pt x="45" y="117"/>
                  </a:cubicBezTo>
                  <a:cubicBezTo>
                    <a:pt x="50" y="120"/>
                    <a:pt x="51" y="127"/>
                    <a:pt x="48" y="132"/>
                  </a:cubicBezTo>
                  <a:cubicBezTo>
                    <a:pt x="45" y="135"/>
                    <a:pt x="42" y="137"/>
                    <a:pt x="39" y="1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43" name="Google Shape;2443;p132"/>
            <p:cNvSpPr/>
            <p:nvPr/>
          </p:nvSpPr>
          <p:spPr>
            <a:xfrm>
              <a:off x="8736012" y="1274762"/>
              <a:ext cx="290512" cy="461962"/>
            </a:xfrm>
            <a:custGeom>
              <a:avLst/>
              <a:gdLst/>
              <a:ahLst/>
              <a:cxnLst/>
              <a:rect l="l" t="t" r="r" b="b"/>
              <a:pathLst>
                <a:path w="808" h="1282" extrusionOk="0">
                  <a:moveTo>
                    <a:pt x="12" y="1281"/>
                  </a:moveTo>
                  <a:cubicBezTo>
                    <a:pt x="11" y="1281"/>
                    <a:pt x="10" y="1280"/>
                    <a:pt x="10" y="1280"/>
                  </a:cubicBezTo>
                  <a:cubicBezTo>
                    <a:pt x="4" y="1279"/>
                    <a:pt x="0" y="1274"/>
                    <a:pt x="1" y="1268"/>
                  </a:cubicBezTo>
                  <a:cubicBezTo>
                    <a:pt x="93" y="768"/>
                    <a:pt x="380" y="307"/>
                    <a:pt x="788" y="3"/>
                  </a:cubicBezTo>
                  <a:cubicBezTo>
                    <a:pt x="793" y="0"/>
                    <a:pt x="800" y="1"/>
                    <a:pt x="804" y="6"/>
                  </a:cubicBezTo>
                  <a:cubicBezTo>
                    <a:pt x="807" y="10"/>
                    <a:pt x="806" y="17"/>
                    <a:pt x="801" y="21"/>
                  </a:cubicBezTo>
                  <a:cubicBezTo>
                    <a:pt x="398" y="321"/>
                    <a:pt x="114" y="777"/>
                    <a:pt x="22" y="1272"/>
                  </a:cubicBezTo>
                  <a:cubicBezTo>
                    <a:pt x="21" y="1277"/>
                    <a:pt x="17" y="1281"/>
                    <a:pt x="12" y="12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44" name="Google Shape;2444;p132"/>
            <p:cNvSpPr/>
            <p:nvPr/>
          </p:nvSpPr>
          <p:spPr>
            <a:xfrm>
              <a:off x="9209087" y="2038350"/>
              <a:ext cx="130175" cy="165100"/>
            </a:xfrm>
            <a:custGeom>
              <a:avLst/>
              <a:gdLst/>
              <a:ahLst/>
              <a:cxnLst/>
              <a:rect l="l" t="t" r="r" b="b"/>
              <a:pathLst>
                <a:path w="361" h="459" extrusionOk="0">
                  <a:moveTo>
                    <a:pt x="347" y="458"/>
                  </a:moveTo>
                  <a:cubicBezTo>
                    <a:pt x="310" y="458"/>
                    <a:pt x="284" y="426"/>
                    <a:pt x="273" y="397"/>
                  </a:cubicBezTo>
                  <a:cubicBezTo>
                    <a:pt x="268" y="385"/>
                    <a:pt x="265" y="372"/>
                    <a:pt x="261" y="359"/>
                  </a:cubicBezTo>
                  <a:cubicBezTo>
                    <a:pt x="257" y="342"/>
                    <a:pt x="253" y="326"/>
                    <a:pt x="245" y="312"/>
                  </a:cubicBezTo>
                  <a:cubicBezTo>
                    <a:pt x="225" y="273"/>
                    <a:pt x="182" y="250"/>
                    <a:pt x="141" y="229"/>
                  </a:cubicBezTo>
                  <a:lnTo>
                    <a:pt x="138" y="228"/>
                  </a:lnTo>
                  <a:cubicBezTo>
                    <a:pt x="95" y="206"/>
                    <a:pt x="50" y="184"/>
                    <a:pt x="23" y="143"/>
                  </a:cubicBezTo>
                  <a:cubicBezTo>
                    <a:pt x="6" y="117"/>
                    <a:pt x="0" y="83"/>
                    <a:pt x="8" y="53"/>
                  </a:cubicBezTo>
                  <a:cubicBezTo>
                    <a:pt x="14" y="30"/>
                    <a:pt x="28" y="13"/>
                    <a:pt x="47" y="3"/>
                  </a:cubicBezTo>
                  <a:cubicBezTo>
                    <a:pt x="52" y="0"/>
                    <a:pt x="59" y="2"/>
                    <a:pt x="62" y="8"/>
                  </a:cubicBezTo>
                  <a:cubicBezTo>
                    <a:pt x="64" y="13"/>
                    <a:pt x="62" y="20"/>
                    <a:pt x="57" y="22"/>
                  </a:cubicBezTo>
                  <a:cubicBezTo>
                    <a:pt x="40" y="31"/>
                    <a:pt x="32" y="47"/>
                    <a:pt x="29" y="59"/>
                  </a:cubicBezTo>
                  <a:cubicBezTo>
                    <a:pt x="23" y="82"/>
                    <a:pt x="28" y="111"/>
                    <a:pt x="41" y="131"/>
                  </a:cubicBezTo>
                  <a:cubicBezTo>
                    <a:pt x="65" y="167"/>
                    <a:pt x="107" y="188"/>
                    <a:pt x="148" y="208"/>
                  </a:cubicBezTo>
                  <a:lnTo>
                    <a:pt x="151" y="210"/>
                  </a:lnTo>
                  <a:cubicBezTo>
                    <a:pt x="195" y="232"/>
                    <a:pt x="241" y="257"/>
                    <a:pt x="264" y="302"/>
                  </a:cubicBezTo>
                  <a:cubicBezTo>
                    <a:pt x="273" y="318"/>
                    <a:pt x="278" y="336"/>
                    <a:pt x="282" y="353"/>
                  </a:cubicBezTo>
                  <a:cubicBezTo>
                    <a:pt x="286" y="366"/>
                    <a:pt x="289" y="378"/>
                    <a:pt x="293" y="389"/>
                  </a:cubicBezTo>
                  <a:cubicBezTo>
                    <a:pt x="303" y="413"/>
                    <a:pt x="325" y="437"/>
                    <a:pt x="348" y="436"/>
                  </a:cubicBezTo>
                  <a:cubicBezTo>
                    <a:pt x="354" y="436"/>
                    <a:pt x="360" y="441"/>
                    <a:pt x="360" y="447"/>
                  </a:cubicBezTo>
                  <a:cubicBezTo>
                    <a:pt x="360" y="453"/>
                    <a:pt x="356" y="458"/>
                    <a:pt x="349" y="458"/>
                  </a:cubicBezTo>
                  <a:cubicBezTo>
                    <a:pt x="349" y="458"/>
                    <a:pt x="348" y="458"/>
                    <a:pt x="347" y="4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45" name="Google Shape;2445;p132"/>
            <p:cNvSpPr/>
            <p:nvPr/>
          </p:nvSpPr>
          <p:spPr>
            <a:xfrm>
              <a:off x="8799512" y="1849437"/>
              <a:ext cx="109537" cy="228600"/>
            </a:xfrm>
            <a:custGeom>
              <a:avLst/>
              <a:gdLst/>
              <a:ahLst/>
              <a:cxnLst/>
              <a:rect l="l" t="t" r="r" b="b"/>
              <a:pathLst>
                <a:path w="303" h="634" extrusionOk="0">
                  <a:moveTo>
                    <a:pt x="275" y="633"/>
                  </a:moveTo>
                  <a:cubicBezTo>
                    <a:pt x="244" y="633"/>
                    <a:pt x="214" y="607"/>
                    <a:pt x="204" y="577"/>
                  </a:cubicBezTo>
                  <a:cubicBezTo>
                    <a:pt x="195" y="549"/>
                    <a:pt x="198" y="515"/>
                    <a:pt x="214" y="475"/>
                  </a:cubicBezTo>
                  <a:cubicBezTo>
                    <a:pt x="218" y="465"/>
                    <a:pt x="222" y="456"/>
                    <a:pt x="226" y="447"/>
                  </a:cubicBezTo>
                  <a:cubicBezTo>
                    <a:pt x="235" y="426"/>
                    <a:pt x="244" y="406"/>
                    <a:pt x="248" y="385"/>
                  </a:cubicBezTo>
                  <a:cubicBezTo>
                    <a:pt x="262" y="318"/>
                    <a:pt x="222" y="241"/>
                    <a:pt x="158" y="215"/>
                  </a:cubicBezTo>
                  <a:cubicBezTo>
                    <a:pt x="144" y="209"/>
                    <a:pt x="129" y="206"/>
                    <a:pt x="114" y="202"/>
                  </a:cubicBezTo>
                  <a:cubicBezTo>
                    <a:pt x="88" y="195"/>
                    <a:pt x="61" y="188"/>
                    <a:pt x="38" y="170"/>
                  </a:cubicBezTo>
                  <a:cubicBezTo>
                    <a:pt x="14" y="152"/>
                    <a:pt x="0" y="120"/>
                    <a:pt x="1" y="87"/>
                  </a:cubicBezTo>
                  <a:cubicBezTo>
                    <a:pt x="1" y="53"/>
                    <a:pt x="15" y="22"/>
                    <a:pt x="40" y="4"/>
                  </a:cubicBezTo>
                  <a:cubicBezTo>
                    <a:pt x="44" y="0"/>
                    <a:pt x="51" y="1"/>
                    <a:pt x="55" y="6"/>
                  </a:cubicBezTo>
                  <a:cubicBezTo>
                    <a:pt x="59" y="11"/>
                    <a:pt x="58" y="17"/>
                    <a:pt x="53" y="21"/>
                  </a:cubicBezTo>
                  <a:cubicBezTo>
                    <a:pt x="34" y="35"/>
                    <a:pt x="23" y="60"/>
                    <a:pt x="22" y="87"/>
                  </a:cubicBezTo>
                  <a:cubicBezTo>
                    <a:pt x="22" y="114"/>
                    <a:pt x="33" y="139"/>
                    <a:pt x="52" y="153"/>
                  </a:cubicBezTo>
                  <a:cubicBezTo>
                    <a:pt x="71" y="168"/>
                    <a:pt x="95" y="174"/>
                    <a:pt x="120" y="181"/>
                  </a:cubicBezTo>
                  <a:cubicBezTo>
                    <a:pt x="135" y="185"/>
                    <a:pt x="151" y="189"/>
                    <a:pt x="166" y="195"/>
                  </a:cubicBezTo>
                  <a:cubicBezTo>
                    <a:pt x="240" y="225"/>
                    <a:pt x="286" y="311"/>
                    <a:pt x="270" y="390"/>
                  </a:cubicBezTo>
                  <a:cubicBezTo>
                    <a:pt x="265" y="413"/>
                    <a:pt x="255" y="435"/>
                    <a:pt x="246" y="456"/>
                  </a:cubicBezTo>
                  <a:cubicBezTo>
                    <a:pt x="242" y="465"/>
                    <a:pt x="238" y="474"/>
                    <a:pt x="234" y="483"/>
                  </a:cubicBezTo>
                  <a:cubicBezTo>
                    <a:pt x="220" y="518"/>
                    <a:pt x="217" y="547"/>
                    <a:pt x="225" y="571"/>
                  </a:cubicBezTo>
                  <a:cubicBezTo>
                    <a:pt x="233" y="595"/>
                    <a:pt x="261" y="617"/>
                    <a:pt x="287" y="609"/>
                  </a:cubicBezTo>
                  <a:cubicBezTo>
                    <a:pt x="292" y="607"/>
                    <a:pt x="298" y="610"/>
                    <a:pt x="300" y="616"/>
                  </a:cubicBezTo>
                  <a:cubicBezTo>
                    <a:pt x="302" y="622"/>
                    <a:pt x="299" y="628"/>
                    <a:pt x="293" y="630"/>
                  </a:cubicBezTo>
                  <a:cubicBezTo>
                    <a:pt x="287" y="632"/>
                    <a:pt x="281" y="633"/>
                    <a:pt x="275" y="63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46" name="Google Shape;2446;p132"/>
            <p:cNvSpPr/>
            <p:nvPr/>
          </p:nvSpPr>
          <p:spPr>
            <a:xfrm>
              <a:off x="8902700" y="2014537"/>
              <a:ext cx="36512" cy="49212"/>
            </a:xfrm>
            <a:custGeom>
              <a:avLst/>
              <a:gdLst/>
              <a:ahLst/>
              <a:cxnLst/>
              <a:rect l="l" t="t" r="r" b="b"/>
              <a:pathLst>
                <a:path w="101" h="137" extrusionOk="0">
                  <a:moveTo>
                    <a:pt x="89" y="136"/>
                  </a:moveTo>
                  <a:cubicBezTo>
                    <a:pt x="59" y="136"/>
                    <a:pt x="30" y="119"/>
                    <a:pt x="15" y="93"/>
                  </a:cubicBezTo>
                  <a:cubicBezTo>
                    <a:pt x="0" y="67"/>
                    <a:pt x="0" y="33"/>
                    <a:pt x="16" y="7"/>
                  </a:cubicBezTo>
                  <a:cubicBezTo>
                    <a:pt x="19" y="2"/>
                    <a:pt x="26" y="0"/>
                    <a:pt x="31" y="3"/>
                  </a:cubicBezTo>
                  <a:cubicBezTo>
                    <a:pt x="36" y="7"/>
                    <a:pt x="38" y="13"/>
                    <a:pt x="35" y="18"/>
                  </a:cubicBezTo>
                  <a:cubicBezTo>
                    <a:pt x="23" y="37"/>
                    <a:pt x="23" y="63"/>
                    <a:pt x="34" y="82"/>
                  </a:cubicBezTo>
                  <a:cubicBezTo>
                    <a:pt x="45" y="101"/>
                    <a:pt x="67" y="114"/>
                    <a:pt x="89" y="114"/>
                  </a:cubicBezTo>
                  <a:lnTo>
                    <a:pt x="89" y="114"/>
                  </a:lnTo>
                  <a:cubicBezTo>
                    <a:pt x="95" y="114"/>
                    <a:pt x="100" y="119"/>
                    <a:pt x="100" y="125"/>
                  </a:cubicBezTo>
                  <a:cubicBezTo>
                    <a:pt x="100" y="131"/>
                    <a:pt x="95" y="136"/>
                    <a:pt x="89" y="13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47" name="Google Shape;2447;p132"/>
            <p:cNvSpPr/>
            <p:nvPr/>
          </p:nvSpPr>
          <p:spPr>
            <a:xfrm>
              <a:off x="9628187" y="1854200"/>
              <a:ext cx="44450" cy="101600"/>
            </a:xfrm>
            <a:custGeom>
              <a:avLst/>
              <a:gdLst/>
              <a:ahLst/>
              <a:cxnLst/>
              <a:rect l="l" t="t" r="r" b="b"/>
              <a:pathLst>
                <a:path w="122" h="283" extrusionOk="0">
                  <a:moveTo>
                    <a:pt x="67" y="282"/>
                  </a:moveTo>
                  <a:cubicBezTo>
                    <a:pt x="65" y="282"/>
                    <a:pt x="63" y="281"/>
                    <a:pt x="61" y="280"/>
                  </a:cubicBezTo>
                  <a:cubicBezTo>
                    <a:pt x="56" y="276"/>
                    <a:pt x="55" y="269"/>
                    <a:pt x="59" y="264"/>
                  </a:cubicBezTo>
                  <a:cubicBezTo>
                    <a:pt x="87" y="227"/>
                    <a:pt x="98" y="177"/>
                    <a:pt x="89" y="131"/>
                  </a:cubicBezTo>
                  <a:cubicBezTo>
                    <a:pt x="79" y="85"/>
                    <a:pt x="49" y="44"/>
                    <a:pt x="7" y="22"/>
                  </a:cubicBezTo>
                  <a:cubicBezTo>
                    <a:pt x="2" y="19"/>
                    <a:pt x="0" y="12"/>
                    <a:pt x="3" y="7"/>
                  </a:cubicBezTo>
                  <a:cubicBezTo>
                    <a:pt x="6" y="2"/>
                    <a:pt x="12" y="0"/>
                    <a:pt x="18" y="2"/>
                  </a:cubicBezTo>
                  <a:cubicBezTo>
                    <a:pt x="65" y="28"/>
                    <a:pt x="99" y="74"/>
                    <a:pt x="110" y="127"/>
                  </a:cubicBezTo>
                  <a:cubicBezTo>
                    <a:pt x="121" y="179"/>
                    <a:pt x="108" y="235"/>
                    <a:pt x="76" y="277"/>
                  </a:cubicBezTo>
                  <a:cubicBezTo>
                    <a:pt x="74" y="280"/>
                    <a:pt x="71" y="282"/>
                    <a:pt x="67" y="28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448" name="Google Shape;2448;p132"/>
          <p:cNvSpPr txBox="1">
            <a:spLocks noGrp="1"/>
          </p:cNvSpPr>
          <p:nvPr>
            <p:ph type="title"/>
          </p:nvPr>
        </p:nvSpPr>
        <p:spPr>
          <a:xfrm>
            <a:off x="720000" y="3320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Group # </a:t>
            </a:r>
            <a:r>
              <a:rPr lang="en" sz="2800"/>
              <a:t>Alliance to Reclaim Our Schools</a:t>
            </a:r>
            <a:endParaRPr sz="2800"/>
          </a:p>
          <a:p>
            <a:pPr marL="0" lvl="0" indent="0" algn="l" rtl="0">
              <a:spcBef>
                <a:spcPts val="0"/>
              </a:spcBef>
              <a:spcAft>
                <a:spcPts val="0"/>
              </a:spcAft>
              <a:buNone/>
            </a:pPr>
            <a:endParaRPr/>
          </a:p>
          <a:p>
            <a:pPr marL="0" lvl="0" indent="0" algn="l" rtl="0">
              <a:spcBef>
                <a:spcPts val="0"/>
              </a:spcBef>
              <a:spcAft>
                <a:spcPts val="0"/>
              </a:spcAft>
              <a:buNone/>
            </a:pPr>
            <a:endParaRPr/>
          </a:p>
        </p:txBody>
      </p:sp>
      <p:graphicFrame>
        <p:nvGraphicFramePr>
          <p:cNvPr id="2449" name="Google Shape;2449;p132"/>
          <p:cNvGraphicFramePr/>
          <p:nvPr/>
        </p:nvGraphicFramePr>
        <p:xfrm>
          <a:off x="809400" y="657461"/>
          <a:ext cx="3000000" cy="3000000"/>
        </p:xfrm>
        <a:graphic>
          <a:graphicData uri="http://schemas.openxmlformats.org/drawingml/2006/table">
            <a:tbl>
              <a:tblPr>
                <a:noFill/>
                <a:tableStyleId>{8C2866EB-8EB2-4FB6-863E-F3636AD37467}</a:tableStyleId>
              </a:tblPr>
              <a:tblGrid>
                <a:gridCol w="1005400">
                  <a:extLst>
                    <a:ext uri="{9D8B030D-6E8A-4147-A177-3AD203B41FA5}">
                      <a16:colId xmlns:a16="http://schemas.microsoft.com/office/drawing/2014/main" val="20000"/>
                    </a:ext>
                  </a:extLst>
                </a:gridCol>
                <a:gridCol w="6862150">
                  <a:extLst>
                    <a:ext uri="{9D8B030D-6E8A-4147-A177-3AD203B41FA5}">
                      <a16:colId xmlns:a16="http://schemas.microsoft.com/office/drawing/2014/main" val="20001"/>
                    </a:ext>
                  </a:extLst>
                </a:gridCol>
              </a:tblGrid>
              <a:tr h="361525">
                <a:tc>
                  <a:txBody>
                    <a:bodyPr/>
                    <a:lstStyle/>
                    <a:p>
                      <a:pPr marL="0" lvl="0" indent="0" algn="l" rtl="0">
                        <a:spcBef>
                          <a:spcPts val="0"/>
                        </a:spcBef>
                        <a:spcAft>
                          <a:spcPts val="0"/>
                        </a:spcAft>
                        <a:buNone/>
                      </a:pPr>
                      <a:r>
                        <a:rPr lang="en" sz="1000" b="1" u="sng">
                          <a:solidFill>
                            <a:schemeClr val="dk1"/>
                          </a:solidFill>
                          <a:latin typeface="Albert Sans"/>
                          <a:ea typeface="Albert Sans"/>
                          <a:cs typeface="Albert Sans"/>
                          <a:sym typeface="Albert Sans"/>
                        </a:rPr>
                        <a:t>Tactics we might use before/after redlines</a:t>
                      </a:r>
                      <a:endParaRPr sz="1000" b="1" u="sng">
                        <a:solidFill>
                          <a:schemeClr val="dk1"/>
                        </a:solidFill>
                        <a:latin typeface="Albert Sans"/>
                        <a:ea typeface="Albert Sans"/>
                        <a:cs typeface="Albert Sans"/>
                        <a:sym typeface="Albert Sans"/>
                      </a:endParaRPr>
                    </a:p>
                    <a:p>
                      <a:pPr marL="0" lvl="0" indent="0" algn="l" rtl="0">
                        <a:spcBef>
                          <a:spcPts val="0"/>
                        </a:spcBef>
                        <a:spcAft>
                          <a:spcPts val="0"/>
                        </a:spcAft>
                        <a:buNone/>
                      </a:pPr>
                      <a:endParaRPr sz="1000" b="1" u="sng">
                        <a:solidFill>
                          <a:schemeClr val="dk1"/>
                        </a:solidFill>
                        <a:latin typeface="Albert Sans"/>
                        <a:ea typeface="Albert Sans"/>
                        <a:cs typeface="Albert Sans"/>
                        <a:sym typeface="Albert Sans"/>
                      </a:endParaRPr>
                    </a:p>
                    <a:p>
                      <a:pPr marL="0" lvl="0" indent="0" algn="l" rtl="0">
                        <a:spcBef>
                          <a:spcPts val="0"/>
                        </a:spcBef>
                        <a:spcAft>
                          <a:spcPts val="0"/>
                        </a:spcAft>
                        <a:buNone/>
                      </a:pPr>
                      <a:r>
                        <a:rPr lang="en" sz="1000" i="1">
                          <a:solidFill>
                            <a:schemeClr val="dk1"/>
                          </a:solidFill>
                          <a:latin typeface="Albert Sans"/>
                          <a:ea typeface="Albert Sans"/>
                          <a:cs typeface="Albert Sans"/>
                          <a:sym typeface="Albert Sans"/>
                        </a:rPr>
                        <a:t>What are different organizing nonviolent actions – symbolic actions, noncooperation, etc — we might we use?</a:t>
                      </a:r>
                      <a:endParaRPr sz="1000" i="1">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lnSpc>
                          <a:spcPct val="115000"/>
                        </a:lnSpc>
                        <a:spcBef>
                          <a:spcPts val="0"/>
                        </a:spcBef>
                        <a:spcAft>
                          <a:spcPts val="0"/>
                        </a:spcAft>
                        <a:buNone/>
                      </a:pPr>
                      <a:r>
                        <a:rPr lang="en" sz="1100" b="1">
                          <a:solidFill>
                            <a:schemeClr val="dk1"/>
                          </a:solidFill>
                          <a:latin typeface="Arimo"/>
                          <a:ea typeface="Arimo"/>
                          <a:cs typeface="Arimo"/>
                          <a:sym typeface="Arimo"/>
                        </a:rPr>
                        <a:t>Set and reach a percentage of parents in your school who will sign the non-permission slip</a:t>
                      </a:r>
                      <a:endParaRPr sz="1100" b="1">
                        <a:solidFill>
                          <a:schemeClr val="dk1"/>
                        </a:solidFill>
                        <a:latin typeface="Arimo"/>
                        <a:ea typeface="Arimo"/>
                        <a:cs typeface="Arimo"/>
                        <a:sym typeface="Arimo"/>
                      </a:endParaRPr>
                    </a:p>
                    <a:p>
                      <a:pPr marL="0" lvl="0" indent="0" algn="l" rtl="0">
                        <a:lnSpc>
                          <a:spcPct val="115000"/>
                        </a:lnSpc>
                        <a:spcBef>
                          <a:spcPts val="1600"/>
                        </a:spcBef>
                        <a:spcAft>
                          <a:spcPts val="0"/>
                        </a:spcAft>
                        <a:buNone/>
                      </a:pPr>
                      <a:r>
                        <a:rPr lang="en" sz="1100">
                          <a:solidFill>
                            <a:schemeClr val="dk1"/>
                          </a:solidFill>
                          <a:latin typeface="Arimo"/>
                          <a:ea typeface="Arimo"/>
                          <a:cs typeface="Arimo"/>
                          <a:sym typeface="Arimo"/>
                        </a:rPr>
                        <a:t>Turn your school bake sale, fall barbecue, party into a celebration of histories of Black people and immigrant communities being targeted by the federal administration </a:t>
                      </a:r>
                      <a:endParaRPr sz="1100">
                        <a:solidFill>
                          <a:schemeClr val="dk1"/>
                        </a:solidFill>
                        <a:latin typeface="Arimo"/>
                        <a:ea typeface="Arimo"/>
                        <a:cs typeface="Arimo"/>
                        <a:sym typeface="Arimo"/>
                      </a:endParaRPr>
                    </a:p>
                    <a:p>
                      <a:pPr marL="0" lvl="0" indent="0" algn="l" rtl="0">
                        <a:lnSpc>
                          <a:spcPct val="115000"/>
                        </a:lnSpc>
                        <a:spcBef>
                          <a:spcPts val="1600"/>
                        </a:spcBef>
                        <a:spcAft>
                          <a:spcPts val="0"/>
                        </a:spcAft>
                        <a:buNone/>
                      </a:pPr>
                      <a:r>
                        <a:rPr lang="en" sz="1100">
                          <a:solidFill>
                            <a:schemeClr val="dk1"/>
                          </a:solidFill>
                          <a:latin typeface="Arimo"/>
                          <a:ea typeface="Arimo"/>
                          <a:cs typeface="Arimo"/>
                          <a:sym typeface="Arimo"/>
                        </a:rPr>
                        <a:t>Host a backpack giveaway &amp; include books featuring LGBTQ+ and BIPOC protagonists  </a:t>
                      </a:r>
                      <a:endParaRPr sz="1100">
                        <a:solidFill>
                          <a:schemeClr val="dk1"/>
                        </a:solidFill>
                        <a:latin typeface="Arimo"/>
                        <a:ea typeface="Arimo"/>
                        <a:cs typeface="Arimo"/>
                        <a:sym typeface="Arimo"/>
                      </a:endParaRPr>
                    </a:p>
                    <a:p>
                      <a:pPr marL="0" lvl="0" indent="0" algn="l" rtl="0">
                        <a:lnSpc>
                          <a:spcPct val="115000"/>
                        </a:lnSpc>
                        <a:spcBef>
                          <a:spcPts val="1600"/>
                        </a:spcBef>
                        <a:spcAft>
                          <a:spcPts val="0"/>
                        </a:spcAft>
                        <a:buNone/>
                      </a:pPr>
                      <a:r>
                        <a:rPr lang="en" sz="1100">
                          <a:solidFill>
                            <a:schemeClr val="dk1"/>
                          </a:solidFill>
                          <a:latin typeface="Arimo"/>
                          <a:ea typeface="Arimo"/>
                          <a:cs typeface="Arimo"/>
                          <a:sym typeface="Arimo"/>
                        </a:rPr>
                        <a:t>Post a message to your social networks with the amount of money your school district is losing from federal cuts and ask parents to email superintendent &amp; school board members to find out what schools will lose, and ask them to go ON RECORD with their response </a:t>
                      </a:r>
                      <a:endParaRPr sz="1100">
                        <a:solidFill>
                          <a:schemeClr val="dk1"/>
                        </a:solidFill>
                        <a:latin typeface="Arimo"/>
                        <a:ea typeface="Arimo"/>
                        <a:cs typeface="Arimo"/>
                        <a:sym typeface="Arimo"/>
                      </a:endParaRPr>
                    </a:p>
                    <a:p>
                      <a:pPr marL="0" lvl="0" indent="0" algn="l" rtl="0">
                        <a:lnSpc>
                          <a:spcPct val="115000"/>
                        </a:lnSpc>
                        <a:spcBef>
                          <a:spcPts val="1600"/>
                        </a:spcBef>
                        <a:spcAft>
                          <a:spcPts val="0"/>
                        </a:spcAft>
                        <a:buNone/>
                      </a:pPr>
                      <a:r>
                        <a:rPr lang="en" sz="1100">
                          <a:solidFill>
                            <a:schemeClr val="dk1"/>
                          </a:solidFill>
                          <a:latin typeface="Arimo"/>
                          <a:ea typeface="Arimo"/>
                          <a:cs typeface="Arimo"/>
                          <a:sym typeface="Arimo"/>
                        </a:rPr>
                        <a:t>Weekly non-compliant rituals like “ten minutes of truth” that families, teachers and students deliver to groups at their schools or online to break down context and history of current events</a:t>
                      </a:r>
                      <a:endParaRPr sz="1100">
                        <a:solidFill>
                          <a:schemeClr val="dk1"/>
                        </a:solidFill>
                        <a:latin typeface="Arimo"/>
                        <a:ea typeface="Arimo"/>
                        <a:cs typeface="Arimo"/>
                        <a:sym typeface="Arimo"/>
                      </a:endParaRPr>
                    </a:p>
                    <a:p>
                      <a:pPr marL="0" lvl="0" indent="0" algn="l" rtl="0">
                        <a:lnSpc>
                          <a:spcPct val="115000"/>
                        </a:lnSpc>
                        <a:spcBef>
                          <a:spcPts val="1600"/>
                        </a:spcBef>
                        <a:spcAft>
                          <a:spcPts val="0"/>
                        </a:spcAft>
                        <a:buNone/>
                      </a:pPr>
                      <a:r>
                        <a:rPr lang="en" sz="1100">
                          <a:solidFill>
                            <a:schemeClr val="dk1"/>
                          </a:solidFill>
                          <a:latin typeface="Arimo"/>
                          <a:ea typeface="Arimo"/>
                          <a:cs typeface="Arimo"/>
                          <a:sym typeface="Arimo"/>
                        </a:rPr>
                        <a:t>Form a committee to take escalated action: observe and interrupt ICE activity in the school area, protest or boycott a local or regional donor to privatization efforts, enact “disruptive teaching &amp; learning” like wheeling a blackboard into an event with electeds or banner drops </a:t>
                      </a:r>
                      <a:br>
                        <a:rPr lang="en" sz="1100">
                          <a:solidFill>
                            <a:schemeClr val="dk1"/>
                          </a:solidFill>
                          <a:latin typeface="Arimo"/>
                          <a:ea typeface="Arimo"/>
                          <a:cs typeface="Arimo"/>
                          <a:sym typeface="Arimo"/>
                        </a:rPr>
                      </a:br>
                      <a:br>
                        <a:rPr lang="en" sz="1100">
                          <a:solidFill>
                            <a:schemeClr val="dk1"/>
                          </a:solidFill>
                          <a:latin typeface="Arimo"/>
                          <a:ea typeface="Arimo"/>
                          <a:cs typeface="Arimo"/>
                          <a:sym typeface="Arimo"/>
                        </a:rPr>
                      </a:br>
                      <a:r>
                        <a:rPr lang="en" sz="1100" b="1">
                          <a:solidFill>
                            <a:schemeClr val="dk1"/>
                          </a:solidFill>
                          <a:latin typeface="Arimo"/>
                          <a:ea typeface="Arimo"/>
                          <a:cs typeface="Arimo"/>
                          <a:sym typeface="Arimo"/>
                        </a:rPr>
                        <a:t>DC mobilization and establishment of the People’s Department of Education</a:t>
                      </a:r>
                      <a:endParaRPr sz="1100" b="1">
                        <a:solidFill>
                          <a:schemeClr val="dk1"/>
                        </a:solidFill>
                        <a:latin typeface="Arimo"/>
                        <a:ea typeface="Arimo"/>
                        <a:cs typeface="Arimo"/>
                        <a:sym typeface="Arimo"/>
                      </a:endParaRPr>
                    </a:p>
                    <a:p>
                      <a:pPr marL="0" lvl="0" indent="0" algn="l" rtl="0">
                        <a:lnSpc>
                          <a:spcPct val="115000"/>
                        </a:lnSpc>
                        <a:spcBef>
                          <a:spcPts val="1600"/>
                        </a:spcBef>
                        <a:spcAft>
                          <a:spcPts val="1600"/>
                        </a:spcAft>
                        <a:buNone/>
                      </a:pPr>
                      <a:r>
                        <a:rPr lang="en" sz="1100" b="1">
                          <a:solidFill>
                            <a:schemeClr val="dk1"/>
                          </a:solidFill>
                          <a:latin typeface="Arimo"/>
                          <a:ea typeface="Arimo"/>
                          <a:cs typeface="Arimo"/>
                          <a:sym typeface="Arimo"/>
                        </a:rPr>
                        <a:t>Whole school communities turn out to May Day actions</a:t>
                      </a:r>
                      <a:endParaRPr sz="1100" b="1">
                        <a:solidFill>
                          <a:schemeClr val="dk1"/>
                        </a:solidFill>
                        <a:latin typeface="Arimo"/>
                        <a:ea typeface="Arimo"/>
                        <a:cs typeface="Arimo"/>
                        <a:sym typeface="Arimo"/>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0"/>
                  </a:ext>
                </a:extLst>
              </a:tr>
              <a:tr h="361525">
                <a:tc>
                  <a:txBody>
                    <a:bodyPr/>
                    <a:lstStyle/>
                    <a:p>
                      <a:pPr marL="0" lvl="0" indent="0" algn="l" rtl="0">
                        <a:spcBef>
                          <a:spcPts val="0"/>
                        </a:spcBef>
                        <a:spcAft>
                          <a:spcPts val="0"/>
                        </a:spcAft>
                        <a:buNone/>
                      </a:pPr>
                      <a:r>
                        <a:rPr lang="en" sz="1000" b="1" u="sng">
                          <a:solidFill>
                            <a:schemeClr val="dk1"/>
                          </a:solidFill>
                          <a:latin typeface="Albert Sans"/>
                          <a:ea typeface="Albert Sans"/>
                          <a:cs typeface="Albert Sans"/>
                          <a:sym typeface="Albert Sans"/>
                        </a:rPr>
                        <a:t>Next Steps</a:t>
                      </a:r>
                      <a:endParaRPr sz="1000" b="1" u="sng">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lnSpc>
                          <a:spcPct val="115000"/>
                        </a:lnSpc>
                        <a:spcBef>
                          <a:spcPts val="0"/>
                        </a:spcBef>
                        <a:spcAft>
                          <a:spcPts val="1600"/>
                        </a:spcAft>
                        <a:buNone/>
                      </a:pPr>
                      <a:r>
                        <a:rPr lang="en" sz="1100">
                          <a:solidFill>
                            <a:schemeClr val="dk1"/>
                          </a:solidFill>
                          <a:latin typeface="Arimo"/>
                          <a:ea typeface="Arimo"/>
                          <a:cs typeface="Arimo"/>
                          <a:sym typeface="Arimo"/>
                        </a:rPr>
                        <a:t>To get involved, please share your contact info: </a:t>
                      </a:r>
                      <a:r>
                        <a:rPr lang="en" sz="1100" u="sng">
                          <a:solidFill>
                            <a:schemeClr val="hlink"/>
                          </a:solidFill>
                          <a:latin typeface="Arimo"/>
                          <a:ea typeface="Arimo"/>
                          <a:cs typeface="Arimo"/>
                          <a:sym typeface="Arimo"/>
                          <a:hlinkClick r:id="rId3"/>
                        </a:rPr>
                        <a:t>bit.ly/EdNonCooperation</a:t>
                      </a:r>
                      <a:r>
                        <a:rPr lang="en" sz="1100">
                          <a:solidFill>
                            <a:schemeClr val="dk1"/>
                          </a:solidFill>
                          <a:latin typeface="Arimo"/>
                          <a:ea typeface="Arimo"/>
                          <a:cs typeface="Arimo"/>
                          <a:sym typeface="Arimo"/>
                        </a:rPr>
                        <a:t> </a:t>
                      </a:r>
                      <a:endParaRPr sz="1100">
                        <a:solidFill>
                          <a:schemeClr val="dk1"/>
                        </a:solidFill>
                        <a:latin typeface="Arimo"/>
                        <a:ea typeface="Arimo"/>
                        <a:cs typeface="Arimo"/>
                        <a:sym typeface="Arimo"/>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2453"/>
        <p:cNvGrpSpPr/>
        <p:nvPr/>
      </p:nvGrpSpPr>
      <p:grpSpPr>
        <a:xfrm>
          <a:off x="0" y="0"/>
          <a:ext cx="0" cy="0"/>
          <a:chOff x="0" y="0"/>
          <a:chExt cx="0" cy="0"/>
        </a:xfrm>
      </p:grpSpPr>
      <p:grpSp>
        <p:nvGrpSpPr>
          <p:cNvPr id="2454" name="Google Shape;2454;p133"/>
          <p:cNvGrpSpPr/>
          <p:nvPr/>
        </p:nvGrpSpPr>
        <p:grpSpPr>
          <a:xfrm rot="-612119" flipH="1">
            <a:off x="7624980" y="3932090"/>
            <a:ext cx="2241086" cy="2253236"/>
            <a:chOff x="8464550" y="1111250"/>
            <a:chExt cx="1465258" cy="1473202"/>
          </a:xfrm>
        </p:grpSpPr>
        <p:sp>
          <p:nvSpPr>
            <p:cNvPr id="2455" name="Google Shape;2455;p133"/>
            <p:cNvSpPr/>
            <p:nvPr/>
          </p:nvSpPr>
          <p:spPr>
            <a:xfrm>
              <a:off x="8464550" y="1111250"/>
              <a:ext cx="1465258" cy="1473202"/>
            </a:xfrm>
            <a:custGeom>
              <a:avLst/>
              <a:gdLst/>
              <a:ahLst/>
              <a:cxnLst/>
              <a:rect l="l" t="t" r="r" b="b"/>
              <a:pathLst>
                <a:path w="4072" h="4092" extrusionOk="0">
                  <a:moveTo>
                    <a:pt x="3883" y="1134"/>
                  </a:moveTo>
                  <a:cubicBezTo>
                    <a:pt x="4071" y="2448"/>
                    <a:pt x="2433" y="4091"/>
                    <a:pt x="1164" y="3143"/>
                  </a:cubicBezTo>
                  <a:cubicBezTo>
                    <a:pt x="0" y="2262"/>
                    <a:pt x="862" y="470"/>
                    <a:pt x="2033" y="49"/>
                  </a:cubicBezTo>
                  <a:cubicBezTo>
                    <a:pt x="2155" y="11"/>
                    <a:pt x="2326" y="0"/>
                    <a:pt x="2374" y="64"/>
                  </a:cubicBezTo>
                  <a:cubicBezTo>
                    <a:pt x="2422" y="129"/>
                    <a:pt x="2422" y="217"/>
                    <a:pt x="2401" y="295"/>
                  </a:cubicBezTo>
                  <a:cubicBezTo>
                    <a:pt x="2381" y="372"/>
                    <a:pt x="2343" y="444"/>
                    <a:pt x="2322" y="521"/>
                  </a:cubicBezTo>
                  <a:cubicBezTo>
                    <a:pt x="2294" y="622"/>
                    <a:pt x="2299" y="745"/>
                    <a:pt x="2376" y="816"/>
                  </a:cubicBezTo>
                  <a:cubicBezTo>
                    <a:pt x="2439" y="875"/>
                    <a:pt x="2537" y="885"/>
                    <a:pt x="2619" y="860"/>
                  </a:cubicBezTo>
                  <a:cubicBezTo>
                    <a:pt x="2702" y="836"/>
                    <a:pt x="2773" y="783"/>
                    <a:pt x="2838" y="727"/>
                  </a:cubicBezTo>
                  <a:cubicBezTo>
                    <a:pt x="2904" y="670"/>
                    <a:pt x="2966" y="609"/>
                    <a:pt x="3041" y="566"/>
                  </a:cubicBezTo>
                  <a:cubicBezTo>
                    <a:pt x="3207" y="471"/>
                    <a:pt x="3427" y="476"/>
                    <a:pt x="3588" y="580"/>
                  </a:cubicBezTo>
                  <a:cubicBezTo>
                    <a:pt x="3749" y="684"/>
                    <a:pt x="3842" y="906"/>
                    <a:pt x="3883" y="1134"/>
                  </a:cubicBezTo>
                  <a:close/>
                  <a:moveTo>
                    <a:pt x="3202" y="2449"/>
                  </a:moveTo>
                  <a:cubicBezTo>
                    <a:pt x="3320" y="2427"/>
                    <a:pt x="3404" y="2303"/>
                    <a:pt x="3396" y="2183"/>
                  </a:cubicBezTo>
                  <a:cubicBezTo>
                    <a:pt x="3389" y="2063"/>
                    <a:pt x="3303" y="1956"/>
                    <a:pt x="3193" y="1907"/>
                  </a:cubicBezTo>
                  <a:cubicBezTo>
                    <a:pt x="3109" y="1869"/>
                    <a:pt x="3006" y="1864"/>
                    <a:pt x="2926" y="1912"/>
                  </a:cubicBezTo>
                  <a:cubicBezTo>
                    <a:pt x="2896" y="1930"/>
                    <a:pt x="2871" y="1957"/>
                    <a:pt x="2854" y="1988"/>
                  </a:cubicBezTo>
                  <a:cubicBezTo>
                    <a:pt x="2837" y="2008"/>
                    <a:pt x="2826" y="2033"/>
                    <a:pt x="2823" y="2059"/>
                  </a:cubicBezTo>
                  <a:cubicBezTo>
                    <a:pt x="2821" y="2086"/>
                    <a:pt x="2826" y="2113"/>
                    <a:pt x="2839" y="2137"/>
                  </a:cubicBezTo>
                  <a:cubicBezTo>
                    <a:pt x="2850" y="2158"/>
                    <a:pt x="2866" y="2177"/>
                    <a:pt x="2887" y="2190"/>
                  </a:cubicBezTo>
                  <a:cubicBezTo>
                    <a:pt x="2932" y="2217"/>
                    <a:pt x="2995" y="2221"/>
                    <a:pt x="3021" y="2266"/>
                  </a:cubicBezTo>
                  <a:cubicBezTo>
                    <a:pt x="3040" y="2299"/>
                    <a:pt x="3031" y="2342"/>
                    <a:pt x="3044" y="2378"/>
                  </a:cubicBezTo>
                  <a:cubicBezTo>
                    <a:pt x="3065" y="2437"/>
                    <a:pt x="3140" y="2461"/>
                    <a:pt x="3202" y="2449"/>
                  </a:cubicBezTo>
                  <a:close/>
                  <a:moveTo>
                    <a:pt x="3357" y="1487"/>
                  </a:moveTo>
                  <a:cubicBezTo>
                    <a:pt x="3492" y="1308"/>
                    <a:pt x="3491" y="1081"/>
                    <a:pt x="3355" y="979"/>
                  </a:cubicBezTo>
                  <a:cubicBezTo>
                    <a:pt x="3220" y="877"/>
                    <a:pt x="3001" y="939"/>
                    <a:pt x="2867" y="1118"/>
                  </a:cubicBezTo>
                  <a:cubicBezTo>
                    <a:pt x="2733" y="1297"/>
                    <a:pt x="2733" y="1525"/>
                    <a:pt x="2868" y="1626"/>
                  </a:cubicBezTo>
                  <a:cubicBezTo>
                    <a:pt x="3004" y="1728"/>
                    <a:pt x="3223" y="1666"/>
                    <a:pt x="3357" y="1487"/>
                  </a:cubicBezTo>
                  <a:close/>
                  <a:moveTo>
                    <a:pt x="2729" y="2813"/>
                  </a:moveTo>
                  <a:cubicBezTo>
                    <a:pt x="2807" y="2770"/>
                    <a:pt x="2845" y="2666"/>
                    <a:pt x="2814" y="2583"/>
                  </a:cubicBezTo>
                  <a:cubicBezTo>
                    <a:pt x="2783" y="2499"/>
                    <a:pt x="2687" y="2446"/>
                    <a:pt x="2600" y="2464"/>
                  </a:cubicBezTo>
                  <a:cubicBezTo>
                    <a:pt x="2508" y="2483"/>
                    <a:pt x="2433" y="2570"/>
                    <a:pt x="2339" y="2565"/>
                  </a:cubicBezTo>
                  <a:cubicBezTo>
                    <a:pt x="2294" y="2563"/>
                    <a:pt x="2253" y="2539"/>
                    <a:pt x="2209" y="2530"/>
                  </a:cubicBezTo>
                  <a:cubicBezTo>
                    <a:pt x="2140" y="2514"/>
                    <a:pt x="2062" y="2538"/>
                    <a:pt x="2019" y="2594"/>
                  </a:cubicBezTo>
                  <a:cubicBezTo>
                    <a:pt x="1976" y="2650"/>
                    <a:pt x="1975" y="2737"/>
                    <a:pt x="2024" y="2789"/>
                  </a:cubicBezTo>
                  <a:cubicBezTo>
                    <a:pt x="2041" y="2807"/>
                    <a:pt x="2088" y="2834"/>
                    <a:pt x="2091" y="2836"/>
                  </a:cubicBezTo>
                  <a:cubicBezTo>
                    <a:pt x="2124" y="2863"/>
                    <a:pt x="2169" y="2868"/>
                    <a:pt x="2204" y="2892"/>
                  </a:cubicBezTo>
                  <a:cubicBezTo>
                    <a:pt x="2243" y="2920"/>
                    <a:pt x="2262" y="2966"/>
                    <a:pt x="2285" y="3007"/>
                  </a:cubicBezTo>
                  <a:cubicBezTo>
                    <a:pt x="2307" y="3049"/>
                    <a:pt x="2339" y="3092"/>
                    <a:pt x="2386" y="3101"/>
                  </a:cubicBezTo>
                  <a:cubicBezTo>
                    <a:pt x="2447" y="3112"/>
                    <a:pt x="2501" y="3059"/>
                    <a:pt x="2532" y="3006"/>
                  </a:cubicBezTo>
                  <a:cubicBezTo>
                    <a:pt x="2564" y="2952"/>
                    <a:pt x="2587" y="2890"/>
                    <a:pt x="2639" y="2855"/>
                  </a:cubicBezTo>
                  <a:cubicBezTo>
                    <a:pt x="2667" y="2837"/>
                    <a:pt x="2699" y="2829"/>
                    <a:pt x="2729" y="2813"/>
                  </a:cubicBezTo>
                  <a:close/>
                  <a:moveTo>
                    <a:pt x="2333" y="2418"/>
                  </a:moveTo>
                  <a:cubicBezTo>
                    <a:pt x="2388" y="2407"/>
                    <a:pt x="2429" y="2349"/>
                    <a:pt x="2422" y="2294"/>
                  </a:cubicBezTo>
                  <a:cubicBezTo>
                    <a:pt x="2415" y="2238"/>
                    <a:pt x="2361" y="2193"/>
                    <a:pt x="2305" y="2195"/>
                  </a:cubicBezTo>
                  <a:cubicBezTo>
                    <a:pt x="2260" y="2196"/>
                    <a:pt x="2218" y="2229"/>
                    <a:pt x="2203" y="2271"/>
                  </a:cubicBezTo>
                  <a:lnTo>
                    <a:pt x="2203" y="2271"/>
                  </a:lnTo>
                  <a:cubicBezTo>
                    <a:pt x="2200" y="2277"/>
                    <a:pt x="2197" y="2282"/>
                    <a:pt x="2196" y="2288"/>
                  </a:cubicBezTo>
                  <a:cubicBezTo>
                    <a:pt x="2189" y="2319"/>
                    <a:pt x="2198" y="2353"/>
                    <a:pt x="2219" y="2378"/>
                  </a:cubicBezTo>
                  <a:cubicBezTo>
                    <a:pt x="2246" y="2411"/>
                    <a:pt x="2292" y="2428"/>
                    <a:pt x="2333" y="2418"/>
                  </a:cubicBezTo>
                  <a:close/>
                  <a:moveTo>
                    <a:pt x="2055" y="1741"/>
                  </a:moveTo>
                  <a:cubicBezTo>
                    <a:pt x="2111" y="1695"/>
                    <a:pt x="2130" y="1610"/>
                    <a:pt x="2098" y="1544"/>
                  </a:cubicBezTo>
                  <a:cubicBezTo>
                    <a:pt x="2076" y="1498"/>
                    <a:pt x="2032" y="1465"/>
                    <a:pt x="1995" y="1428"/>
                  </a:cubicBezTo>
                  <a:cubicBezTo>
                    <a:pt x="1958" y="1391"/>
                    <a:pt x="1925" y="1343"/>
                    <a:pt x="1932" y="1292"/>
                  </a:cubicBezTo>
                  <a:cubicBezTo>
                    <a:pt x="1942" y="1215"/>
                    <a:pt x="2030" y="1177"/>
                    <a:pt x="2071" y="1112"/>
                  </a:cubicBezTo>
                  <a:cubicBezTo>
                    <a:pt x="2116" y="1043"/>
                    <a:pt x="2097" y="941"/>
                    <a:pt x="2031" y="892"/>
                  </a:cubicBezTo>
                  <a:cubicBezTo>
                    <a:pt x="1965" y="843"/>
                    <a:pt x="1861" y="855"/>
                    <a:pt x="1808" y="918"/>
                  </a:cubicBezTo>
                  <a:cubicBezTo>
                    <a:pt x="1788" y="942"/>
                    <a:pt x="1773" y="974"/>
                    <a:pt x="1743" y="984"/>
                  </a:cubicBezTo>
                  <a:cubicBezTo>
                    <a:pt x="1732" y="987"/>
                    <a:pt x="1668" y="847"/>
                    <a:pt x="1617" y="800"/>
                  </a:cubicBezTo>
                  <a:cubicBezTo>
                    <a:pt x="1560" y="749"/>
                    <a:pt x="1473" y="727"/>
                    <a:pt x="1406" y="763"/>
                  </a:cubicBezTo>
                  <a:cubicBezTo>
                    <a:pt x="1338" y="798"/>
                    <a:pt x="1308" y="896"/>
                    <a:pt x="1355" y="956"/>
                  </a:cubicBezTo>
                  <a:cubicBezTo>
                    <a:pt x="1386" y="995"/>
                    <a:pt x="1444" y="1016"/>
                    <a:pt x="1452" y="1065"/>
                  </a:cubicBezTo>
                  <a:cubicBezTo>
                    <a:pt x="1461" y="1120"/>
                    <a:pt x="1400" y="1159"/>
                    <a:pt x="1347" y="1178"/>
                  </a:cubicBezTo>
                  <a:cubicBezTo>
                    <a:pt x="1282" y="1201"/>
                    <a:pt x="1211" y="1219"/>
                    <a:pt x="1160" y="1266"/>
                  </a:cubicBezTo>
                  <a:cubicBezTo>
                    <a:pt x="1109" y="1314"/>
                    <a:pt x="1087" y="1402"/>
                    <a:pt x="1136" y="1452"/>
                  </a:cubicBezTo>
                  <a:cubicBezTo>
                    <a:pt x="1215" y="1532"/>
                    <a:pt x="1378" y="1437"/>
                    <a:pt x="1453" y="1522"/>
                  </a:cubicBezTo>
                  <a:cubicBezTo>
                    <a:pt x="1491" y="1565"/>
                    <a:pt x="1480" y="1631"/>
                    <a:pt x="1479" y="1690"/>
                  </a:cubicBezTo>
                  <a:cubicBezTo>
                    <a:pt x="1477" y="1748"/>
                    <a:pt x="1501" y="1821"/>
                    <a:pt x="1559" y="1825"/>
                  </a:cubicBezTo>
                  <a:cubicBezTo>
                    <a:pt x="1647" y="1831"/>
                    <a:pt x="1682" y="1673"/>
                    <a:pt x="1769" y="1687"/>
                  </a:cubicBezTo>
                  <a:cubicBezTo>
                    <a:pt x="1804" y="1692"/>
                    <a:pt x="1826" y="1723"/>
                    <a:pt x="1854" y="1744"/>
                  </a:cubicBezTo>
                  <a:cubicBezTo>
                    <a:pt x="1911" y="1788"/>
                    <a:pt x="1999" y="1786"/>
                    <a:pt x="2055" y="1741"/>
                  </a:cubicBezTo>
                  <a:close/>
                  <a:moveTo>
                    <a:pt x="1770" y="2301"/>
                  </a:moveTo>
                  <a:cubicBezTo>
                    <a:pt x="1783" y="2251"/>
                    <a:pt x="1771" y="2190"/>
                    <a:pt x="1727" y="2163"/>
                  </a:cubicBezTo>
                  <a:cubicBezTo>
                    <a:pt x="1671" y="2130"/>
                    <a:pt x="1601" y="2167"/>
                    <a:pt x="1544" y="2200"/>
                  </a:cubicBezTo>
                  <a:cubicBezTo>
                    <a:pt x="1487" y="2232"/>
                    <a:pt x="1406" y="2256"/>
                    <a:pt x="1363" y="2207"/>
                  </a:cubicBezTo>
                  <a:cubicBezTo>
                    <a:pt x="1323" y="2161"/>
                    <a:pt x="1350" y="2089"/>
                    <a:pt x="1343" y="2028"/>
                  </a:cubicBezTo>
                  <a:cubicBezTo>
                    <a:pt x="1331" y="1933"/>
                    <a:pt x="1228" y="1870"/>
                    <a:pt x="1133" y="1876"/>
                  </a:cubicBezTo>
                  <a:cubicBezTo>
                    <a:pt x="1038" y="1882"/>
                    <a:pt x="954" y="1941"/>
                    <a:pt x="889" y="2010"/>
                  </a:cubicBezTo>
                  <a:cubicBezTo>
                    <a:pt x="860" y="2042"/>
                    <a:pt x="832" y="2076"/>
                    <a:pt x="819" y="2117"/>
                  </a:cubicBezTo>
                  <a:cubicBezTo>
                    <a:pt x="806" y="2158"/>
                    <a:pt x="810" y="2206"/>
                    <a:pt x="837" y="2239"/>
                  </a:cubicBezTo>
                  <a:cubicBezTo>
                    <a:pt x="854" y="2259"/>
                    <a:pt x="878" y="2271"/>
                    <a:pt x="903" y="2279"/>
                  </a:cubicBezTo>
                  <a:cubicBezTo>
                    <a:pt x="948" y="2312"/>
                    <a:pt x="1022" y="2305"/>
                    <a:pt x="1059" y="2349"/>
                  </a:cubicBezTo>
                  <a:cubicBezTo>
                    <a:pt x="1100" y="2398"/>
                    <a:pt x="1068" y="2471"/>
                    <a:pt x="1033" y="2524"/>
                  </a:cubicBezTo>
                  <a:cubicBezTo>
                    <a:pt x="998" y="2577"/>
                    <a:pt x="959" y="2642"/>
                    <a:pt x="988" y="2698"/>
                  </a:cubicBezTo>
                  <a:cubicBezTo>
                    <a:pt x="1018" y="2754"/>
                    <a:pt x="1096" y="2759"/>
                    <a:pt x="1158" y="2752"/>
                  </a:cubicBezTo>
                  <a:cubicBezTo>
                    <a:pt x="1221" y="2744"/>
                    <a:pt x="1292" y="2735"/>
                    <a:pt x="1339" y="2778"/>
                  </a:cubicBezTo>
                  <a:cubicBezTo>
                    <a:pt x="1386" y="2822"/>
                    <a:pt x="1381" y="2899"/>
                    <a:pt x="1417" y="2953"/>
                  </a:cubicBezTo>
                  <a:cubicBezTo>
                    <a:pt x="1468" y="3027"/>
                    <a:pt x="1591" y="3024"/>
                    <a:pt x="1653" y="2960"/>
                  </a:cubicBezTo>
                  <a:cubicBezTo>
                    <a:pt x="1716" y="2895"/>
                    <a:pt x="1723" y="2791"/>
                    <a:pt x="1690" y="2707"/>
                  </a:cubicBezTo>
                  <a:cubicBezTo>
                    <a:pt x="1674" y="2665"/>
                    <a:pt x="1648" y="2625"/>
                    <a:pt x="1645" y="2580"/>
                  </a:cubicBezTo>
                  <a:cubicBezTo>
                    <a:pt x="1641" y="2528"/>
                    <a:pt x="1666" y="2479"/>
                    <a:pt x="1695" y="2436"/>
                  </a:cubicBezTo>
                  <a:cubicBezTo>
                    <a:pt x="1723" y="2393"/>
                    <a:pt x="1756" y="2351"/>
                    <a:pt x="1770" y="230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56" name="Google Shape;2456;p133"/>
            <p:cNvSpPr/>
            <p:nvPr/>
          </p:nvSpPr>
          <p:spPr>
            <a:xfrm>
              <a:off x="9480550" y="1782762"/>
              <a:ext cx="209549" cy="215900"/>
            </a:xfrm>
            <a:custGeom>
              <a:avLst/>
              <a:gdLst/>
              <a:ahLst/>
              <a:cxnLst/>
              <a:rect l="l" t="t" r="r" b="b"/>
              <a:pathLst>
                <a:path w="584" h="598" extrusionOk="0">
                  <a:moveTo>
                    <a:pt x="575" y="319"/>
                  </a:moveTo>
                  <a:cubicBezTo>
                    <a:pt x="583" y="439"/>
                    <a:pt x="499" y="563"/>
                    <a:pt x="381" y="585"/>
                  </a:cubicBezTo>
                  <a:cubicBezTo>
                    <a:pt x="319" y="597"/>
                    <a:pt x="244" y="573"/>
                    <a:pt x="223" y="514"/>
                  </a:cubicBezTo>
                  <a:cubicBezTo>
                    <a:pt x="210" y="478"/>
                    <a:pt x="219" y="435"/>
                    <a:pt x="200" y="402"/>
                  </a:cubicBezTo>
                  <a:cubicBezTo>
                    <a:pt x="174" y="357"/>
                    <a:pt x="111" y="353"/>
                    <a:pt x="66" y="326"/>
                  </a:cubicBezTo>
                  <a:cubicBezTo>
                    <a:pt x="45" y="313"/>
                    <a:pt x="29" y="294"/>
                    <a:pt x="18" y="273"/>
                  </a:cubicBezTo>
                  <a:cubicBezTo>
                    <a:pt x="5" y="249"/>
                    <a:pt x="0" y="222"/>
                    <a:pt x="2" y="195"/>
                  </a:cubicBezTo>
                  <a:cubicBezTo>
                    <a:pt x="5" y="169"/>
                    <a:pt x="16" y="144"/>
                    <a:pt x="33" y="124"/>
                  </a:cubicBezTo>
                  <a:cubicBezTo>
                    <a:pt x="50" y="93"/>
                    <a:pt x="75" y="66"/>
                    <a:pt x="105" y="48"/>
                  </a:cubicBezTo>
                  <a:cubicBezTo>
                    <a:pt x="185" y="0"/>
                    <a:pt x="288" y="5"/>
                    <a:pt x="372" y="43"/>
                  </a:cubicBezTo>
                  <a:cubicBezTo>
                    <a:pt x="482" y="92"/>
                    <a:pt x="568" y="199"/>
                    <a:pt x="575" y="31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57" name="Google Shape;2457;p133"/>
            <p:cNvSpPr/>
            <p:nvPr/>
          </p:nvSpPr>
          <p:spPr>
            <a:xfrm>
              <a:off x="9175750" y="1992312"/>
              <a:ext cx="314324" cy="239711"/>
            </a:xfrm>
            <a:custGeom>
              <a:avLst/>
              <a:gdLst/>
              <a:ahLst/>
              <a:cxnLst/>
              <a:rect l="l" t="t" r="r" b="b"/>
              <a:pathLst>
                <a:path w="871" h="667" extrusionOk="0">
                  <a:moveTo>
                    <a:pt x="839" y="137"/>
                  </a:moveTo>
                  <a:cubicBezTo>
                    <a:pt x="870" y="220"/>
                    <a:pt x="832" y="324"/>
                    <a:pt x="754" y="367"/>
                  </a:cubicBezTo>
                  <a:cubicBezTo>
                    <a:pt x="724" y="383"/>
                    <a:pt x="692" y="391"/>
                    <a:pt x="664" y="409"/>
                  </a:cubicBezTo>
                  <a:cubicBezTo>
                    <a:pt x="612" y="444"/>
                    <a:pt x="589" y="506"/>
                    <a:pt x="557" y="560"/>
                  </a:cubicBezTo>
                  <a:cubicBezTo>
                    <a:pt x="526" y="613"/>
                    <a:pt x="472" y="666"/>
                    <a:pt x="411" y="655"/>
                  </a:cubicBezTo>
                  <a:cubicBezTo>
                    <a:pt x="364" y="646"/>
                    <a:pt x="332" y="603"/>
                    <a:pt x="310" y="561"/>
                  </a:cubicBezTo>
                  <a:cubicBezTo>
                    <a:pt x="287" y="520"/>
                    <a:pt x="268" y="474"/>
                    <a:pt x="229" y="446"/>
                  </a:cubicBezTo>
                  <a:cubicBezTo>
                    <a:pt x="194" y="422"/>
                    <a:pt x="149" y="417"/>
                    <a:pt x="116" y="390"/>
                  </a:cubicBezTo>
                  <a:cubicBezTo>
                    <a:pt x="113" y="388"/>
                    <a:pt x="66" y="361"/>
                    <a:pt x="49" y="343"/>
                  </a:cubicBezTo>
                  <a:cubicBezTo>
                    <a:pt x="0" y="291"/>
                    <a:pt x="1" y="204"/>
                    <a:pt x="44" y="148"/>
                  </a:cubicBezTo>
                  <a:cubicBezTo>
                    <a:pt x="87" y="92"/>
                    <a:pt x="165" y="68"/>
                    <a:pt x="234" y="84"/>
                  </a:cubicBezTo>
                  <a:cubicBezTo>
                    <a:pt x="278" y="93"/>
                    <a:pt x="319" y="117"/>
                    <a:pt x="364" y="119"/>
                  </a:cubicBezTo>
                  <a:cubicBezTo>
                    <a:pt x="458" y="124"/>
                    <a:pt x="533" y="37"/>
                    <a:pt x="625" y="18"/>
                  </a:cubicBezTo>
                  <a:cubicBezTo>
                    <a:pt x="712" y="0"/>
                    <a:pt x="808" y="53"/>
                    <a:pt x="839" y="137"/>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58" name="Google Shape;2458;p133"/>
            <p:cNvSpPr/>
            <p:nvPr/>
          </p:nvSpPr>
          <p:spPr>
            <a:xfrm>
              <a:off x="9253537" y="1901825"/>
              <a:ext cx="87312" cy="85725"/>
            </a:xfrm>
            <a:custGeom>
              <a:avLst/>
              <a:gdLst/>
              <a:ahLst/>
              <a:cxnLst/>
              <a:rect l="l" t="t" r="r" b="b"/>
              <a:pathLst>
                <a:path w="241" h="236" extrusionOk="0">
                  <a:moveTo>
                    <a:pt x="233" y="101"/>
                  </a:moveTo>
                  <a:cubicBezTo>
                    <a:pt x="240" y="156"/>
                    <a:pt x="199" y="214"/>
                    <a:pt x="144" y="225"/>
                  </a:cubicBezTo>
                  <a:cubicBezTo>
                    <a:pt x="103" y="235"/>
                    <a:pt x="57" y="218"/>
                    <a:pt x="30" y="185"/>
                  </a:cubicBezTo>
                  <a:cubicBezTo>
                    <a:pt x="9" y="160"/>
                    <a:pt x="0" y="126"/>
                    <a:pt x="7" y="95"/>
                  </a:cubicBezTo>
                  <a:cubicBezTo>
                    <a:pt x="8" y="89"/>
                    <a:pt x="11" y="84"/>
                    <a:pt x="14" y="78"/>
                  </a:cubicBezTo>
                  <a:lnTo>
                    <a:pt x="14" y="78"/>
                  </a:lnTo>
                  <a:cubicBezTo>
                    <a:pt x="29" y="36"/>
                    <a:pt x="71" y="3"/>
                    <a:pt x="116" y="2"/>
                  </a:cubicBezTo>
                  <a:cubicBezTo>
                    <a:pt x="172" y="0"/>
                    <a:pt x="226" y="45"/>
                    <a:pt x="233" y="101"/>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59" name="Google Shape;2459;p133"/>
            <p:cNvSpPr/>
            <p:nvPr/>
          </p:nvSpPr>
          <p:spPr>
            <a:xfrm>
              <a:off x="8856662" y="1373187"/>
              <a:ext cx="376237" cy="398463"/>
            </a:xfrm>
            <a:custGeom>
              <a:avLst/>
              <a:gdLst/>
              <a:ahLst/>
              <a:cxnLst/>
              <a:rect l="l" t="t" r="r" b="b"/>
              <a:pathLst>
                <a:path w="1044" h="1105" extrusionOk="0">
                  <a:moveTo>
                    <a:pt x="1011" y="817"/>
                  </a:moveTo>
                  <a:cubicBezTo>
                    <a:pt x="1043" y="883"/>
                    <a:pt x="1024" y="968"/>
                    <a:pt x="968" y="1014"/>
                  </a:cubicBezTo>
                  <a:cubicBezTo>
                    <a:pt x="912" y="1059"/>
                    <a:pt x="824" y="1061"/>
                    <a:pt x="767" y="1017"/>
                  </a:cubicBezTo>
                  <a:cubicBezTo>
                    <a:pt x="739" y="996"/>
                    <a:pt x="717" y="965"/>
                    <a:pt x="682" y="960"/>
                  </a:cubicBezTo>
                  <a:cubicBezTo>
                    <a:pt x="595" y="946"/>
                    <a:pt x="560" y="1104"/>
                    <a:pt x="472" y="1098"/>
                  </a:cubicBezTo>
                  <a:cubicBezTo>
                    <a:pt x="414" y="1094"/>
                    <a:pt x="390" y="1021"/>
                    <a:pt x="392" y="963"/>
                  </a:cubicBezTo>
                  <a:cubicBezTo>
                    <a:pt x="393" y="904"/>
                    <a:pt x="404" y="838"/>
                    <a:pt x="366" y="795"/>
                  </a:cubicBezTo>
                  <a:cubicBezTo>
                    <a:pt x="291" y="710"/>
                    <a:pt x="128" y="805"/>
                    <a:pt x="49" y="725"/>
                  </a:cubicBezTo>
                  <a:cubicBezTo>
                    <a:pt x="0" y="675"/>
                    <a:pt x="22" y="587"/>
                    <a:pt x="73" y="539"/>
                  </a:cubicBezTo>
                  <a:cubicBezTo>
                    <a:pt x="124" y="492"/>
                    <a:pt x="195" y="474"/>
                    <a:pt x="260" y="451"/>
                  </a:cubicBezTo>
                  <a:cubicBezTo>
                    <a:pt x="313" y="432"/>
                    <a:pt x="374" y="393"/>
                    <a:pt x="365" y="338"/>
                  </a:cubicBezTo>
                  <a:cubicBezTo>
                    <a:pt x="357" y="289"/>
                    <a:pt x="299" y="268"/>
                    <a:pt x="268" y="229"/>
                  </a:cubicBezTo>
                  <a:cubicBezTo>
                    <a:pt x="221" y="169"/>
                    <a:pt x="251" y="71"/>
                    <a:pt x="319" y="36"/>
                  </a:cubicBezTo>
                  <a:cubicBezTo>
                    <a:pt x="386" y="0"/>
                    <a:pt x="473" y="22"/>
                    <a:pt x="530" y="73"/>
                  </a:cubicBezTo>
                  <a:cubicBezTo>
                    <a:pt x="581" y="120"/>
                    <a:pt x="645" y="260"/>
                    <a:pt x="656" y="257"/>
                  </a:cubicBezTo>
                  <a:cubicBezTo>
                    <a:pt x="686" y="247"/>
                    <a:pt x="701" y="215"/>
                    <a:pt x="721" y="191"/>
                  </a:cubicBezTo>
                  <a:cubicBezTo>
                    <a:pt x="774" y="128"/>
                    <a:pt x="878" y="116"/>
                    <a:pt x="944" y="165"/>
                  </a:cubicBezTo>
                  <a:cubicBezTo>
                    <a:pt x="1010" y="214"/>
                    <a:pt x="1029" y="316"/>
                    <a:pt x="984" y="385"/>
                  </a:cubicBezTo>
                  <a:cubicBezTo>
                    <a:pt x="943" y="450"/>
                    <a:pt x="855" y="488"/>
                    <a:pt x="845" y="565"/>
                  </a:cubicBezTo>
                  <a:cubicBezTo>
                    <a:pt x="838" y="616"/>
                    <a:pt x="871" y="664"/>
                    <a:pt x="908" y="701"/>
                  </a:cubicBezTo>
                  <a:cubicBezTo>
                    <a:pt x="945" y="738"/>
                    <a:pt x="989" y="771"/>
                    <a:pt x="1011" y="817"/>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0" name="Google Shape;2460;p133"/>
            <p:cNvSpPr/>
            <p:nvPr/>
          </p:nvSpPr>
          <p:spPr>
            <a:xfrm>
              <a:off x="8755062" y="1784350"/>
              <a:ext cx="352425" cy="417511"/>
            </a:xfrm>
            <a:custGeom>
              <a:avLst/>
              <a:gdLst/>
              <a:ahLst/>
              <a:cxnLst/>
              <a:rect l="l" t="t" r="r" b="b"/>
              <a:pathLst>
                <a:path w="978" h="1158" extrusionOk="0">
                  <a:moveTo>
                    <a:pt x="921" y="293"/>
                  </a:moveTo>
                  <a:cubicBezTo>
                    <a:pt x="965" y="320"/>
                    <a:pt x="977" y="381"/>
                    <a:pt x="964" y="431"/>
                  </a:cubicBezTo>
                  <a:cubicBezTo>
                    <a:pt x="950" y="481"/>
                    <a:pt x="917" y="523"/>
                    <a:pt x="889" y="566"/>
                  </a:cubicBezTo>
                  <a:cubicBezTo>
                    <a:pt x="860" y="609"/>
                    <a:pt x="835" y="658"/>
                    <a:pt x="839" y="710"/>
                  </a:cubicBezTo>
                  <a:cubicBezTo>
                    <a:pt x="842" y="755"/>
                    <a:pt x="868" y="795"/>
                    <a:pt x="884" y="837"/>
                  </a:cubicBezTo>
                  <a:cubicBezTo>
                    <a:pt x="917" y="921"/>
                    <a:pt x="910" y="1025"/>
                    <a:pt x="847" y="1090"/>
                  </a:cubicBezTo>
                  <a:cubicBezTo>
                    <a:pt x="785" y="1154"/>
                    <a:pt x="662" y="1157"/>
                    <a:pt x="611" y="1083"/>
                  </a:cubicBezTo>
                  <a:cubicBezTo>
                    <a:pt x="575" y="1029"/>
                    <a:pt x="580" y="952"/>
                    <a:pt x="533" y="908"/>
                  </a:cubicBezTo>
                  <a:cubicBezTo>
                    <a:pt x="486" y="865"/>
                    <a:pt x="415" y="874"/>
                    <a:pt x="352" y="882"/>
                  </a:cubicBezTo>
                  <a:cubicBezTo>
                    <a:pt x="290" y="889"/>
                    <a:pt x="212" y="884"/>
                    <a:pt x="182" y="828"/>
                  </a:cubicBezTo>
                  <a:cubicBezTo>
                    <a:pt x="153" y="772"/>
                    <a:pt x="192" y="707"/>
                    <a:pt x="227" y="654"/>
                  </a:cubicBezTo>
                  <a:cubicBezTo>
                    <a:pt x="262" y="601"/>
                    <a:pt x="294" y="528"/>
                    <a:pt x="253" y="479"/>
                  </a:cubicBezTo>
                  <a:cubicBezTo>
                    <a:pt x="216" y="435"/>
                    <a:pt x="142" y="442"/>
                    <a:pt x="97" y="409"/>
                  </a:cubicBezTo>
                  <a:cubicBezTo>
                    <a:pt x="72" y="401"/>
                    <a:pt x="48" y="389"/>
                    <a:pt x="31" y="369"/>
                  </a:cubicBezTo>
                  <a:cubicBezTo>
                    <a:pt x="4" y="336"/>
                    <a:pt x="0" y="288"/>
                    <a:pt x="13" y="247"/>
                  </a:cubicBezTo>
                  <a:cubicBezTo>
                    <a:pt x="26" y="206"/>
                    <a:pt x="54" y="172"/>
                    <a:pt x="83" y="140"/>
                  </a:cubicBezTo>
                  <a:cubicBezTo>
                    <a:pt x="148" y="71"/>
                    <a:pt x="232" y="12"/>
                    <a:pt x="327" y="6"/>
                  </a:cubicBezTo>
                  <a:cubicBezTo>
                    <a:pt x="422" y="0"/>
                    <a:pt x="525" y="63"/>
                    <a:pt x="537" y="158"/>
                  </a:cubicBezTo>
                  <a:cubicBezTo>
                    <a:pt x="544" y="219"/>
                    <a:pt x="517" y="291"/>
                    <a:pt x="557" y="337"/>
                  </a:cubicBezTo>
                  <a:cubicBezTo>
                    <a:pt x="600" y="386"/>
                    <a:pt x="681" y="362"/>
                    <a:pt x="738" y="330"/>
                  </a:cubicBezTo>
                  <a:cubicBezTo>
                    <a:pt x="795" y="297"/>
                    <a:pt x="865" y="260"/>
                    <a:pt x="921" y="293"/>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1" name="Google Shape;2461;p133"/>
            <p:cNvSpPr/>
            <p:nvPr/>
          </p:nvSpPr>
          <p:spPr>
            <a:xfrm>
              <a:off x="8964612" y="1390650"/>
              <a:ext cx="26987" cy="57150"/>
            </a:xfrm>
            <a:custGeom>
              <a:avLst/>
              <a:gdLst/>
              <a:ahLst/>
              <a:cxnLst/>
              <a:rect l="l" t="t" r="r" b="b"/>
              <a:pathLst>
                <a:path w="76" h="159" extrusionOk="0">
                  <a:moveTo>
                    <a:pt x="33" y="158"/>
                  </a:moveTo>
                  <a:cubicBezTo>
                    <a:pt x="30" y="158"/>
                    <a:pt x="26" y="157"/>
                    <a:pt x="24" y="154"/>
                  </a:cubicBezTo>
                  <a:cubicBezTo>
                    <a:pt x="6" y="132"/>
                    <a:pt x="0" y="101"/>
                    <a:pt x="7" y="71"/>
                  </a:cubicBezTo>
                  <a:cubicBezTo>
                    <a:pt x="14" y="40"/>
                    <a:pt x="32" y="15"/>
                    <a:pt x="58" y="2"/>
                  </a:cubicBezTo>
                  <a:cubicBezTo>
                    <a:pt x="63" y="0"/>
                    <a:pt x="70" y="2"/>
                    <a:pt x="72" y="7"/>
                  </a:cubicBezTo>
                  <a:cubicBezTo>
                    <a:pt x="75" y="13"/>
                    <a:pt x="73" y="19"/>
                    <a:pt x="67" y="22"/>
                  </a:cubicBezTo>
                  <a:cubicBezTo>
                    <a:pt x="48" y="31"/>
                    <a:pt x="34" y="51"/>
                    <a:pt x="28" y="75"/>
                  </a:cubicBezTo>
                  <a:cubicBezTo>
                    <a:pt x="23" y="99"/>
                    <a:pt x="28" y="123"/>
                    <a:pt x="41" y="140"/>
                  </a:cubicBezTo>
                  <a:cubicBezTo>
                    <a:pt x="45" y="145"/>
                    <a:pt x="44" y="152"/>
                    <a:pt x="40" y="156"/>
                  </a:cubicBezTo>
                  <a:cubicBezTo>
                    <a:pt x="38" y="157"/>
                    <a:pt x="35" y="158"/>
                    <a:pt x="33" y="1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2" name="Google Shape;2462;p133"/>
            <p:cNvSpPr/>
            <p:nvPr/>
          </p:nvSpPr>
          <p:spPr>
            <a:xfrm>
              <a:off x="8901112" y="1568450"/>
              <a:ext cx="19050" cy="49212"/>
            </a:xfrm>
            <a:custGeom>
              <a:avLst/>
              <a:gdLst/>
              <a:ahLst/>
              <a:cxnLst/>
              <a:rect l="l" t="t" r="r" b="b"/>
              <a:pathLst>
                <a:path w="52" h="138" extrusionOk="0">
                  <a:moveTo>
                    <a:pt x="39" y="137"/>
                  </a:moveTo>
                  <a:cubicBezTo>
                    <a:pt x="37" y="137"/>
                    <a:pt x="34" y="136"/>
                    <a:pt x="32" y="134"/>
                  </a:cubicBezTo>
                  <a:cubicBezTo>
                    <a:pt x="13" y="120"/>
                    <a:pt x="1" y="96"/>
                    <a:pt x="1" y="70"/>
                  </a:cubicBezTo>
                  <a:cubicBezTo>
                    <a:pt x="0" y="43"/>
                    <a:pt x="11" y="19"/>
                    <a:pt x="30" y="4"/>
                  </a:cubicBezTo>
                  <a:cubicBezTo>
                    <a:pt x="35" y="0"/>
                    <a:pt x="42" y="1"/>
                    <a:pt x="45" y="6"/>
                  </a:cubicBezTo>
                  <a:cubicBezTo>
                    <a:pt x="49" y="10"/>
                    <a:pt x="48" y="17"/>
                    <a:pt x="44" y="21"/>
                  </a:cubicBezTo>
                  <a:cubicBezTo>
                    <a:pt x="30" y="32"/>
                    <a:pt x="22" y="50"/>
                    <a:pt x="23" y="69"/>
                  </a:cubicBezTo>
                  <a:cubicBezTo>
                    <a:pt x="23" y="89"/>
                    <a:pt x="32" y="107"/>
                    <a:pt x="45" y="117"/>
                  </a:cubicBezTo>
                  <a:cubicBezTo>
                    <a:pt x="50" y="120"/>
                    <a:pt x="51" y="127"/>
                    <a:pt x="48" y="132"/>
                  </a:cubicBezTo>
                  <a:cubicBezTo>
                    <a:pt x="45" y="135"/>
                    <a:pt x="42" y="137"/>
                    <a:pt x="39" y="1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3" name="Google Shape;2463;p133"/>
            <p:cNvSpPr/>
            <p:nvPr/>
          </p:nvSpPr>
          <p:spPr>
            <a:xfrm>
              <a:off x="8736012" y="1274762"/>
              <a:ext cx="290512" cy="461962"/>
            </a:xfrm>
            <a:custGeom>
              <a:avLst/>
              <a:gdLst/>
              <a:ahLst/>
              <a:cxnLst/>
              <a:rect l="l" t="t" r="r" b="b"/>
              <a:pathLst>
                <a:path w="808" h="1282" extrusionOk="0">
                  <a:moveTo>
                    <a:pt x="12" y="1281"/>
                  </a:moveTo>
                  <a:cubicBezTo>
                    <a:pt x="11" y="1281"/>
                    <a:pt x="10" y="1280"/>
                    <a:pt x="10" y="1280"/>
                  </a:cubicBezTo>
                  <a:cubicBezTo>
                    <a:pt x="4" y="1279"/>
                    <a:pt x="0" y="1274"/>
                    <a:pt x="1" y="1268"/>
                  </a:cubicBezTo>
                  <a:cubicBezTo>
                    <a:pt x="93" y="768"/>
                    <a:pt x="380" y="307"/>
                    <a:pt x="788" y="3"/>
                  </a:cubicBezTo>
                  <a:cubicBezTo>
                    <a:pt x="793" y="0"/>
                    <a:pt x="800" y="1"/>
                    <a:pt x="804" y="6"/>
                  </a:cubicBezTo>
                  <a:cubicBezTo>
                    <a:pt x="807" y="10"/>
                    <a:pt x="806" y="17"/>
                    <a:pt x="801" y="21"/>
                  </a:cubicBezTo>
                  <a:cubicBezTo>
                    <a:pt x="398" y="321"/>
                    <a:pt x="114" y="777"/>
                    <a:pt x="22" y="1272"/>
                  </a:cubicBezTo>
                  <a:cubicBezTo>
                    <a:pt x="21" y="1277"/>
                    <a:pt x="17" y="1281"/>
                    <a:pt x="12" y="12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4" name="Google Shape;2464;p133"/>
            <p:cNvSpPr/>
            <p:nvPr/>
          </p:nvSpPr>
          <p:spPr>
            <a:xfrm>
              <a:off x="9209087" y="2038350"/>
              <a:ext cx="130175" cy="165100"/>
            </a:xfrm>
            <a:custGeom>
              <a:avLst/>
              <a:gdLst/>
              <a:ahLst/>
              <a:cxnLst/>
              <a:rect l="l" t="t" r="r" b="b"/>
              <a:pathLst>
                <a:path w="361" h="459" extrusionOk="0">
                  <a:moveTo>
                    <a:pt x="347" y="458"/>
                  </a:moveTo>
                  <a:cubicBezTo>
                    <a:pt x="310" y="458"/>
                    <a:pt x="284" y="426"/>
                    <a:pt x="273" y="397"/>
                  </a:cubicBezTo>
                  <a:cubicBezTo>
                    <a:pt x="268" y="385"/>
                    <a:pt x="265" y="372"/>
                    <a:pt x="261" y="359"/>
                  </a:cubicBezTo>
                  <a:cubicBezTo>
                    <a:pt x="257" y="342"/>
                    <a:pt x="253" y="326"/>
                    <a:pt x="245" y="312"/>
                  </a:cubicBezTo>
                  <a:cubicBezTo>
                    <a:pt x="225" y="273"/>
                    <a:pt x="182" y="250"/>
                    <a:pt x="141" y="229"/>
                  </a:cubicBezTo>
                  <a:lnTo>
                    <a:pt x="138" y="228"/>
                  </a:lnTo>
                  <a:cubicBezTo>
                    <a:pt x="95" y="206"/>
                    <a:pt x="50" y="184"/>
                    <a:pt x="23" y="143"/>
                  </a:cubicBezTo>
                  <a:cubicBezTo>
                    <a:pt x="6" y="117"/>
                    <a:pt x="0" y="83"/>
                    <a:pt x="8" y="53"/>
                  </a:cubicBezTo>
                  <a:cubicBezTo>
                    <a:pt x="14" y="30"/>
                    <a:pt x="28" y="13"/>
                    <a:pt x="47" y="3"/>
                  </a:cubicBezTo>
                  <a:cubicBezTo>
                    <a:pt x="52" y="0"/>
                    <a:pt x="59" y="2"/>
                    <a:pt x="62" y="8"/>
                  </a:cubicBezTo>
                  <a:cubicBezTo>
                    <a:pt x="64" y="13"/>
                    <a:pt x="62" y="20"/>
                    <a:pt x="57" y="22"/>
                  </a:cubicBezTo>
                  <a:cubicBezTo>
                    <a:pt x="40" y="31"/>
                    <a:pt x="32" y="47"/>
                    <a:pt x="29" y="59"/>
                  </a:cubicBezTo>
                  <a:cubicBezTo>
                    <a:pt x="23" y="82"/>
                    <a:pt x="28" y="111"/>
                    <a:pt x="41" y="131"/>
                  </a:cubicBezTo>
                  <a:cubicBezTo>
                    <a:pt x="65" y="167"/>
                    <a:pt x="107" y="188"/>
                    <a:pt x="148" y="208"/>
                  </a:cubicBezTo>
                  <a:lnTo>
                    <a:pt x="151" y="210"/>
                  </a:lnTo>
                  <a:cubicBezTo>
                    <a:pt x="195" y="232"/>
                    <a:pt x="241" y="257"/>
                    <a:pt x="264" y="302"/>
                  </a:cubicBezTo>
                  <a:cubicBezTo>
                    <a:pt x="273" y="318"/>
                    <a:pt x="278" y="336"/>
                    <a:pt x="282" y="353"/>
                  </a:cubicBezTo>
                  <a:cubicBezTo>
                    <a:pt x="286" y="366"/>
                    <a:pt x="289" y="378"/>
                    <a:pt x="293" y="389"/>
                  </a:cubicBezTo>
                  <a:cubicBezTo>
                    <a:pt x="303" y="413"/>
                    <a:pt x="325" y="437"/>
                    <a:pt x="348" y="436"/>
                  </a:cubicBezTo>
                  <a:cubicBezTo>
                    <a:pt x="354" y="436"/>
                    <a:pt x="360" y="441"/>
                    <a:pt x="360" y="447"/>
                  </a:cubicBezTo>
                  <a:cubicBezTo>
                    <a:pt x="360" y="453"/>
                    <a:pt x="356" y="458"/>
                    <a:pt x="349" y="458"/>
                  </a:cubicBezTo>
                  <a:cubicBezTo>
                    <a:pt x="349" y="458"/>
                    <a:pt x="348" y="458"/>
                    <a:pt x="347" y="4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5" name="Google Shape;2465;p133"/>
            <p:cNvSpPr/>
            <p:nvPr/>
          </p:nvSpPr>
          <p:spPr>
            <a:xfrm>
              <a:off x="8799512" y="1849437"/>
              <a:ext cx="109537" cy="228600"/>
            </a:xfrm>
            <a:custGeom>
              <a:avLst/>
              <a:gdLst/>
              <a:ahLst/>
              <a:cxnLst/>
              <a:rect l="l" t="t" r="r" b="b"/>
              <a:pathLst>
                <a:path w="303" h="634" extrusionOk="0">
                  <a:moveTo>
                    <a:pt x="275" y="633"/>
                  </a:moveTo>
                  <a:cubicBezTo>
                    <a:pt x="244" y="633"/>
                    <a:pt x="214" y="607"/>
                    <a:pt x="204" y="577"/>
                  </a:cubicBezTo>
                  <a:cubicBezTo>
                    <a:pt x="195" y="549"/>
                    <a:pt x="198" y="515"/>
                    <a:pt x="214" y="475"/>
                  </a:cubicBezTo>
                  <a:cubicBezTo>
                    <a:pt x="218" y="465"/>
                    <a:pt x="222" y="456"/>
                    <a:pt x="226" y="447"/>
                  </a:cubicBezTo>
                  <a:cubicBezTo>
                    <a:pt x="235" y="426"/>
                    <a:pt x="244" y="406"/>
                    <a:pt x="248" y="385"/>
                  </a:cubicBezTo>
                  <a:cubicBezTo>
                    <a:pt x="262" y="318"/>
                    <a:pt x="222" y="241"/>
                    <a:pt x="158" y="215"/>
                  </a:cubicBezTo>
                  <a:cubicBezTo>
                    <a:pt x="144" y="209"/>
                    <a:pt x="129" y="206"/>
                    <a:pt x="114" y="202"/>
                  </a:cubicBezTo>
                  <a:cubicBezTo>
                    <a:pt x="88" y="195"/>
                    <a:pt x="61" y="188"/>
                    <a:pt x="38" y="170"/>
                  </a:cubicBezTo>
                  <a:cubicBezTo>
                    <a:pt x="14" y="152"/>
                    <a:pt x="0" y="120"/>
                    <a:pt x="1" y="87"/>
                  </a:cubicBezTo>
                  <a:cubicBezTo>
                    <a:pt x="1" y="53"/>
                    <a:pt x="15" y="22"/>
                    <a:pt x="40" y="4"/>
                  </a:cubicBezTo>
                  <a:cubicBezTo>
                    <a:pt x="44" y="0"/>
                    <a:pt x="51" y="1"/>
                    <a:pt x="55" y="6"/>
                  </a:cubicBezTo>
                  <a:cubicBezTo>
                    <a:pt x="59" y="11"/>
                    <a:pt x="58" y="17"/>
                    <a:pt x="53" y="21"/>
                  </a:cubicBezTo>
                  <a:cubicBezTo>
                    <a:pt x="34" y="35"/>
                    <a:pt x="23" y="60"/>
                    <a:pt x="22" y="87"/>
                  </a:cubicBezTo>
                  <a:cubicBezTo>
                    <a:pt x="22" y="114"/>
                    <a:pt x="33" y="139"/>
                    <a:pt x="52" y="153"/>
                  </a:cubicBezTo>
                  <a:cubicBezTo>
                    <a:pt x="71" y="168"/>
                    <a:pt x="95" y="174"/>
                    <a:pt x="120" y="181"/>
                  </a:cubicBezTo>
                  <a:cubicBezTo>
                    <a:pt x="135" y="185"/>
                    <a:pt x="151" y="189"/>
                    <a:pt x="166" y="195"/>
                  </a:cubicBezTo>
                  <a:cubicBezTo>
                    <a:pt x="240" y="225"/>
                    <a:pt x="286" y="311"/>
                    <a:pt x="270" y="390"/>
                  </a:cubicBezTo>
                  <a:cubicBezTo>
                    <a:pt x="265" y="413"/>
                    <a:pt x="255" y="435"/>
                    <a:pt x="246" y="456"/>
                  </a:cubicBezTo>
                  <a:cubicBezTo>
                    <a:pt x="242" y="465"/>
                    <a:pt x="238" y="474"/>
                    <a:pt x="234" y="483"/>
                  </a:cubicBezTo>
                  <a:cubicBezTo>
                    <a:pt x="220" y="518"/>
                    <a:pt x="217" y="547"/>
                    <a:pt x="225" y="571"/>
                  </a:cubicBezTo>
                  <a:cubicBezTo>
                    <a:pt x="233" y="595"/>
                    <a:pt x="261" y="617"/>
                    <a:pt x="287" y="609"/>
                  </a:cubicBezTo>
                  <a:cubicBezTo>
                    <a:pt x="292" y="607"/>
                    <a:pt x="298" y="610"/>
                    <a:pt x="300" y="616"/>
                  </a:cubicBezTo>
                  <a:cubicBezTo>
                    <a:pt x="302" y="622"/>
                    <a:pt x="299" y="628"/>
                    <a:pt x="293" y="630"/>
                  </a:cubicBezTo>
                  <a:cubicBezTo>
                    <a:pt x="287" y="632"/>
                    <a:pt x="281" y="633"/>
                    <a:pt x="275" y="63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6" name="Google Shape;2466;p133"/>
            <p:cNvSpPr/>
            <p:nvPr/>
          </p:nvSpPr>
          <p:spPr>
            <a:xfrm>
              <a:off x="8902700" y="2014537"/>
              <a:ext cx="36512" cy="49212"/>
            </a:xfrm>
            <a:custGeom>
              <a:avLst/>
              <a:gdLst/>
              <a:ahLst/>
              <a:cxnLst/>
              <a:rect l="l" t="t" r="r" b="b"/>
              <a:pathLst>
                <a:path w="101" h="137" extrusionOk="0">
                  <a:moveTo>
                    <a:pt x="89" y="136"/>
                  </a:moveTo>
                  <a:cubicBezTo>
                    <a:pt x="59" y="136"/>
                    <a:pt x="30" y="119"/>
                    <a:pt x="15" y="93"/>
                  </a:cubicBezTo>
                  <a:cubicBezTo>
                    <a:pt x="0" y="67"/>
                    <a:pt x="0" y="33"/>
                    <a:pt x="16" y="7"/>
                  </a:cubicBezTo>
                  <a:cubicBezTo>
                    <a:pt x="19" y="2"/>
                    <a:pt x="26" y="0"/>
                    <a:pt x="31" y="3"/>
                  </a:cubicBezTo>
                  <a:cubicBezTo>
                    <a:pt x="36" y="7"/>
                    <a:pt x="38" y="13"/>
                    <a:pt x="35" y="18"/>
                  </a:cubicBezTo>
                  <a:cubicBezTo>
                    <a:pt x="23" y="37"/>
                    <a:pt x="23" y="63"/>
                    <a:pt x="34" y="82"/>
                  </a:cubicBezTo>
                  <a:cubicBezTo>
                    <a:pt x="45" y="101"/>
                    <a:pt x="67" y="114"/>
                    <a:pt x="89" y="114"/>
                  </a:cubicBezTo>
                  <a:lnTo>
                    <a:pt x="89" y="114"/>
                  </a:lnTo>
                  <a:cubicBezTo>
                    <a:pt x="95" y="114"/>
                    <a:pt x="100" y="119"/>
                    <a:pt x="100" y="125"/>
                  </a:cubicBezTo>
                  <a:cubicBezTo>
                    <a:pt x="100" y="131"/>
                    <a:pt x="95" y="136"/>
                    <a:pt x="89" y="13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67" name="Google Shape;2467;p133"/>
            <p:cNvSpPr/>
            <p:nvPr/>
          </p:nvSpPr>
          <p:spPr>
            <a:xfrm>
              <a:off x="9628187" y="1854200"/>
              <a:ext cx="44450" cy="101600"/>
            </a:xfrm>
            <a:custGeom>
              <a:avLst/>
              <a:gdLst/>
              <a:ahLst/>
              <a:cxnLst/>
              <a:rect l="l" t="t" r="r" b="b"/>
              <a:pathLst>
                <a:path w="122" h="283" extrusionOk="0">
                  <a:moveTo>
                    <a:pt x="67" y="282"/>
                  </a:moveTo>
                  <a:cubicBezTo>
                    <a:pt x="65" y="282"/>
                    <a:pt x="63" y="281"/>
                    <a:pt x="61" y="280"/>
                  </a:cubicBezTo>
                  <a:cubicBezTo>
                    <a:pt x="56" y="276"/>
                    <a:pt x="55" y="269"/>
                    <a:pt x="59" y="264"/>
                  </a:cubicBezTo>
                  <a:cubicBezTo>
                    <a:pt x="87" y="227"/>
                    <a:pt x="98" y="177"/>
                    <a:pt x="89" y="131"/>
                  </a:cubicBezTo>
                  <a:cubicBezTo>
                    <a:pt x="79" y="85"/>
                    <a:pt x="49" y="44"/>
                    <a:pt x="7" y="22"/>
                  </a:cubicBezTo>
                  <a:cubicBezTo>
                    <a:pt x="2" y="19"/>
                    <a:pt x="0" y="12"/>
                    <a:pt x="3" y="7"/>
                  </a:cubicBezTo>
                  <a:cubicBezTo>
                    <a:pt x="6" y="2"/>
                    <a:pt x="12" y="0"/>
                    <a:pt x="18" y="2"/>
                  </a:cubicBezTo>
                  <a:cubicBezTo>
                    <a:pt x="65" y="28"/>
                    <a:pt x="99" y="74"/>
                    <a:pt x="110" y="127"/>
                  </a:cubicBezTo>
                  <a:cubicBezTo>
                    <a:pt x="121" y="179"/>
                    <a:pt x="108" y="235"/>
                    <a:pt x="76" y="277"/>
                  </a:cubicBezTo>
                  <a:cubicBezTo>
                    <a:pt x="74" y="280"/>
                    <a:pt x="71" y="282"/>
                    <a:pt x="67" y="28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468" name="Google Shape;2468;p133"/>
          <p:cNvSpPr txBox="1">
            <a:spLocks noGrp="1"/>
          </p:cNvSpPr>
          <p:nvPr>
            <p:ph type="title"/>
          </p:nvPr>
        </p:nvSpPr>
        <p:spPr>
          <a:xfrm>
            <a:off x="720000" y="3320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Group # ___</a:t>
            </a:r>
            <a:endParaRPr/>
          </a:p>
        </p:txBody>
      </p:sp>
      <p:graphicFrame>
        <p:nvGraphicFramePr>
          <p:cNvPr id="2469" name="Google Shape;2469;p133"/>
          <p:cNvGraphicFramePr/>
          <p:nvPr/>
        </p:nvGraphicFramePr>
        <p:xfrm>
          <a:off x="809400" y="752904"/>
          <a:ext cx="3000000" cy="3000000"/>
        </p:xfrm>
        <a:graphic>
          <a:graphicData uri="http://schemas.openxmlformats.org/drawingml/2006/table">
            <a:tbl>
              <a:tblPr>
                <a:noFill/>
                <a:tableStyleId>{8C2866EB-8EB2-4FB6-863E-F3636AD37467}</a:tableStyleId>
              </a:tblPr>
              <a:tblGrid>
                <a:gridCol w="2419700">
                  <a:extLst>
                    <a:ext uri="{9D8B030D-6E8A-4147-A177-3AD203B41FA5}">
                      <a16:colId xmlns:a16="http://schemas.microsoft.com/office/drawing/2014/main" val="20000"/>
                    </a:ext>
                  </a:extLst>
                </a:gridCol>
                <a:gridCol w="5284300">
                  <a:extLst>
                    <a:ext uri="{9D8B030D-6E8A-4147-A177-3AD203B41FA5}">
                      <a16:colId xmlns:a16="http://schemas.microsoft.com/office/drawing/2014/main" val="20001"/>
                    </a:ext>
                  </a:extLst>
                </a:gridCol>
              </a:tblGrid>
              <a:tr h="361525">
                <a:tc>
                  <a:txBody>
                    <a:bodyPr/>
                    <a:lstStyle/>
                    <a:p>
                      <a:pPr marL="0" lvl="0" indent="0" algn="l" rtl="0">
                        <a:spcBef>
                          <a:spcPts val="0"/>
                        </a:spcBef>
                        <a:spcAft>
                          <a:spcPts val="0"/>
                        </a:spcAft>
                        <a:buNone/>
                      </a:pPr>
                      <a:r>
                        <a:rPr lang="en" sz="1000" b="1" u="sng">
                          <a:solidFill>
                            <a:schemeClr val="dk1"/>
                          </a:solidFill>
                          <a:latin typeface="Albert Sans"/>
                          <a:ea typeface="Albert Sans"/>
                          <a:cs typeface="Albert Sans"/>
                          <a:sym typeface="Albert Sans"/>
                        </a:rPr>
                        <a:t>What redline are we exploring?</a:t>
                      </a:r>
                      <a:endParaRPr sz="1000" b="1" u="sng">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ICE inside schools</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ICE abduct students</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Ordered to remove all “DEI” materials</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National Guard deployment in our city</a:t>
                      </a:r>
                      <a:endParaRPr sz="1100">
                        <a:latin typeface="Arimo"/>
                        <a:ea typeface="Arimo"/>
                        <a:cs typeface="Arimo"/>
                        <a:sym typeface="Arimo"/>
                      </a:endParaRPr>
                    </a:p>
                    <a:p>
                      <a:pPr marL="457200" lvl="0" indent="-298450" algn="l" rtl="0">
                        <a:lnSpc>
                          <a:spcPct val="115000"/>
                        </a:lnSpc>
                        <a:spcBef>
                          <a:spcPts val="0"/>
                        </a:spcBef>
                        <a:spcAft>
                          <a:spcPts val="0"/>
                        </a:spcAft>
                        <a:buSzPts val="1100"/>
                        <a:buFont typeface="Arimo"/>
                        <a:buChar char="❏"/>
                      </a:pPr>
                      <a:r>
                        <a:rPr lang="en" sz="1100">
                          <a:latin typeface="Arimo"/>
                          <a:ea typeface="Arimo"/>
                          <a:cs typeface="Arimo"/>
                          <a:sym typeface="Arimo"/>
                        </a:rPr>
                        <a:t>Other: _____________________________</a:t>
                      </a:r>
                      <a:endParaRPr sz="1100">
                        <a:solidFill>
                          <a:schemeClr val="dk1"/>
                        </a:solidFill>
                        <a:latin typeface="Arimo"/>
                        <a:ea typeface="Arimo"/>
                        <a:cs typeface="Arimo"/>
                        <a:sym typeface="Arimo"/>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0"/>
                  </a:ext>
                </a:extLst>
              </a:tr>
              <a:tr h="361525">
                <a:tc>
                  <a:txBody>
                    <a:bodyPr/>
                    <a:lstStyle/>
                    <a:p>
                      <a:pPr marL="0" lvl="0" indent="0" algn="l" rtl="0">
                        <a:spcBef>
                          <a:spcPts val="0"/>
                        </a:spcBef>
                        <a:spcAft>
                          <a:spcPts val="0"/>
                        </a:spcAft>
                        <a:buNone/>
                      </a:pPr>
                      <a:r>
                        <a:rPr lang="en" sz="1000" b="1" u="sng">
                          <a:solidFill>
                            <a:schemeClr val="dk1"/>
                          </a:solidFill>
                          <a:latin typeface="Albert Sans"/>
                          <a:ea typeface="Albert Sans"/>
                          <a:cs typeface="Albert Sans"/>
                          <a:sym typeface="Albert Sans"/>
                        </a:rPr>
                        <a:t>Who are you with? </a:t>
                      </a:r>
                      <a:endParaRPr sz="1000" b="1" u="sng">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lnSpc>
                          <a:spcPct val="115000"/>
                        </a:lnSpc>
                        <a:spcBef>
                          <a:spcPts val="0"/>
                        </a:spcBef>
                        <a:spcAft>
                          <a:spcPts val="0"/>
                        </a:spcAft>
                        <a:buNone/>
                      </a:pPr>
                      <a:r>
                        <a:rPr lang="en" sz="1100">
                          <a:solidFill>
                            <a:schemeClr val="dk1"/>
                          </a:solidFill>
                          <a:latin typeface="Arimo"/>
                          <a:ea typeface="Arimo"/>
                          <a:cs typeface="Arimo"/>
                          <a:sym typeface="Arimo"/>
                        </a:rPr>
                        <a:t>List allies, friends, comrades, colleagues, fence sitters that you can act with?</a:t>
                      </a:r>
                      <a:endParaRPr sz="1100">
                        <a:solidFill>
                          <a:schemeClr val="dk1"/>
                        </a:solidFill>
                        <a:latin typeface="Arimo"/>
                        <a:ea typeface="Arimo"/>
                        <a:cs typeface="Arimo"/>
                        <a:sym typeface="Arimo"/>
                      </a:endParaRPr>
                    </a:p>
                    <a:p>
                      <a:pPr marL="457200" lvl="0" indent="-298450" algn="l" rtl="0">
                        <a:lnSpc>
                          <a:spcPct val="115000"/>
                        </a:lnSpc>
                        <a:spcBef>
                          <a:spcPts val="1600"/>
                        </a:spcBef>
                        <a:spcAft>
                          <a:spcPts val="0"/>
                        </a:spcAft>
                        <a:buClr>
                          <a:schemeClr val="dk1"/>
                        </a:buClr>
                        <a:buSzPts val="1100"/>
                        <a:buFont typeface="Arimo"/>
                        <a:buChar char="●"/>
                      </a:pPr>
                      <a:r>
                        <a:rPr lang="en" sz="1100">
                          <a:solidFill>
                            <a:schemeClr val="dk1"/>
                          </a:solidFill>
                          <a:latin typeface="Arimo"/>
                          <a:ea typeface="Arimo"/>
                          <a:cs typeface="Arimo"/>
                          <a:sym typeface="Arimo"/>
                        </a:rPr>
                        <a:t> </a:t>
                      </a:r>
                      <a:endParaRPr sz="1100">
                        <a:solidFill>
                          <a:schemeClr val="dk1"/>
                        </a:solidFill>
                        <a:latin typeface="Arimo"/>
                        <a:ea typeface="Arimo"/>
                        <a:cs typeface="Arimo"/>
                        <a:sym typeface="Arimo"/>
                      </a:endParaRPr>
                    </a:p>
                    <a:p>
                      <a:pPr marL="457200" lvl="0" indent="-298450" algn="l" rtl="0">
                        <a:lnSpc>
                          <a:spcPct val="115000"/>
                        </a:lnSpc>
                        <a:spcBef>
                          <a:spcPts val="0"/>
                        </a:spcBef>
                        <a:spcAft>
                          <a:spcPts val="0"/>
                        </a:spcAft>
                        <a:buClr>
                          <a:schemeClr val="dk1"/>
                        </a:buClr>
                        <a:buSzPts val="1100"/>
                        <a:buFont typeface="Arimo"/>
                        <a:buChar char="●"/>
                      </a:pPr>
                      <a:r>
                        <a:rPr lang="en" sz="1100">
                          <a:solidFill>
                            <a:schemeClr val="dk1"/>
                          </a:solidFill>
                          <a:latin typeface="Arimo"/>
                          <a:ea typeface="Arimo"/>
                          <a:cs typeface="Arimo"/>
                          <a:sym typeface="Arimo"/>
                        </a:rPr>
                        <a:t> </a:t>
                      </a:r>
                      <a:endParaRPr sz="1100">
                        <a:solidFill>
                          <a:schemeClr val="dk1"/>
                        </a:solidFill>
                        <a:latin typeface="Arimo"/>
                        <a:ea typeface="Arimo"/>
                        <a:cs typeface="Arimo"/>
                        <a:sym typeface="Arimo"/>
                      </a:endParaRPr>
                    </a:p>
                    <a:p>
                      <a:pPr marL="457200" lvl="0" indent="-298450" algn="l" rtl="0">
                        <a:lnSpc>
                          <a:spcPct val="115000"/>
                        </a:lnSpc>
                        <a:spcBef>
                          <a:spcPts val="0"/>
                        </a:spcBef>
                        <a:spcAft>
                          <a:spcPts val="0"/>
                        </a:spcAft>
                        <a:buClr>
                          <a:schemeClr val="dk1"/>
                        </a:buClr>
                        <a:buSzPts val="1100"/>
                        <a:buFont typeface="Arimo"/>
                        <a:buChar char="●"/>
                      </a:pPr>
                      <a:r>
                        <a:rPr lang="en" sz="1100">
                          <a:solidFill>
                            <a:schemeClr val="dk1"/>
                          </a:solidFill>
                          <a:latin typeface="Arimo"/>
                          <a:ea typeface="Arimo"/>
                          <a:cs typeface="Arimo"/>
                          <a:sym typeface="Arimo"/>
                        </a:rPr>
                        <a:t> </a:t>
                      </a:r>
                      <a:endParaRPr sz="1100">
                        <a:solidFill>
                          <a:schemeClr val="dk1"/>
                        </a:solidFill>
                        <a:latin typeface="Arimo"/>
                        <a:ea typeface="Arimo"/>
                        <a:cs typeface="Arimo"/>
                        <a:sym typeface="Arimo"/>
                      </a:endParaRPr>
                    </a:p>
                    <a:p>
                      <a:pPr marL="457200" lvl="0" indent="-298450" algn="l" rtl="0">
                        <a:lnSpc>
                          <a:spcPct val="115000"/>
                        </a:lnSpc>
                        <a:spcBef>
                          <a:spcPts val="0"/>
                        </a:spcBef>
                        <a:spcAft>
                          <a:spcPts val="0"/>
                        </a:spcAft>
                        <a:buClr>
                          <a:schemeClr val="dk1"/>
                        </a:buClr>
                        <a:buSzPts val="1100"/>
                        <a:buFont typeface="Arimo"/>
                        <a:buChar char="●"/>
                      </a:pPr>
                      <a:r>
                        <a:rPr lang="en" sz="1100">
                          <a:solidFill>
                            <a:schemeClr val="dk1"/>
                          </a:solidFill>
                          <a:latin typeface="Arimo"/>
                          <a:ea typeface="Arimo"/>
                          <a:cs typeface="Arimo"/>
                          <a:sym typeface="Arimo"/>
                        </a:rPr>
                        <a:t> </a:t>
                      </a:r>
                      <a:endParaRPr sz="1100">
                        <a:solidFill>
                          <a:schemeClr val="dk1"/>
                        </a:solidFill>
                        <a:latin typeface="Arimo"/>
                        <a:ea typeface="Arimo"/>
                        <a:cs typeface="Arimo"/>
                        <a:sym typeface="Arimo"/>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1"/>
                  </a:ext>
                </a:extLst>
              </a:tr>
              <a:tr h="361525">
                <a:tc>
                  <a:txBody>
                    <a:bodyPr/>
                    <a:lstStyle/>
                    <a:p>
                      <a:pPr marL="0" lvl="0" indent="0" algn="l" rtl="0">
                        <a:spcBef>
                          <a:spcPts val="0"/>
                        </a:spcBef>
                        <a:spcAft>
                          <a:spcPts val="0"/>
                        </a:spcAft>
                        <a:buNone/>
                      </a:pPr>
                      <a:r>
                        <a:rPr lang="en" sz="1000" b="1" u="sng">
                          <a:solidFill>
                            <a:schemeClr val="dk1"/>
                          </a:solidFill>
                          <a:latin typeface="Albert Sans"/>
                          <a:ea typeface="Albert Sans"/>
                          <a:cs typeface="Albert Sans"/>
                          <a:sym typeface="Albert Sans"/>
                        </a:rPr>
                        <a:t>Tactics we might use before/after redlines</a:t>
                      </a:r>
                      <a:endParaRPr sz="1000" b="1" u="sng">
                        <a:solidFill>
                          <a:schemeClr val="dk1"/>
                        </a:solidFill>
                        <a:latin typeface="Albert Sans"/>
                        <a:ea typeface="Albert Sans"/>
                        <a:cs typeface="Albert Sans"/>
                        <a:sym typeface="Albert Sans"/>
                      </a:endParaRPr>
                    </a:p>
                    <a:p>
                      <a:pPr marL="0" lvl="0" indent="0" algn="l" rtl="0">
                        <a:spcBef>
                          <a:spcPts val="0"/>
                        </a:spcBef>
                        <a:spcAft>
                          <a:spcPts val="0"/>
                        </a:spcAft>
                        <a:buNone/>
                      </a:pPr>
                      <a:endParaRPr sz="1000" b="1" u="sng">
                        <a:solidFill>
                          <a:schemeClr val="dk1"/>
                        </a:solidFill>
                        <a:latin typeface="Albert Sans"/>
                        <a:ea typeface="Albert Sans"/>
                        <a:cs typeface="Albert Sans"/>
                        <a:sym typeface="Albert Sans"/>
                      </a:endParaRPr>
                    </a:p>
                    <a:p>
                      <a:pPr marL="0" lvl="0" indent="0" algn="l" rtl="0">
                        <a:spcBef>
                          <a:spcPts val="0"/>
                        </a:spcBef>
                        <a:spcAft>
                          <a:spcPts val="0"/>
                        </a:spcAft>
                        <a:buNone/>
                      </a:pPr>
                      <a:r>
                        <a:rPr lang="en" sz="1000" i="1">
                          <a:solidFill>
                            <a:schemeClr val="dk1"/>
                          </a:solidFill>
                          <a:latin typeface="Albert Sans"/>
                          <a:ea typeface="Albert Sans"/>
                          <a:cs typeface="Albert Sans"/>
                          <a:sym typeface="Albert Sans"/>
                        </a:rPr>
                        <a:t>What are different organizing nonviolent actions – symbolic actions, noncooperation, etc — we might we use?</a:t>
                      </a:r>
                      <a:endParaRPr sz="1000" i="1">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lnSpc>
                          <a:spcPct val="115000"/>
                        </a:lnSpc>
                        <a:spcBef>
                          <a:spcPts val="0"/>
                        </a:spcBef>
                        <a:spcAft>
                          <a:spcPts val="0"/>
                        </a:spcAft>
                        <a:buNone/>
                      </a:pPr>
                      <a:r>
                        <a:rPr lang="en" sz="1100">
                          <a:solidFill>
                            <a:schemeClr val="dk1"/>
                          </a:solidFill>
                          <a:latin typeface="Arimo"/>
                          <a:ea typeface="Arimo"/>
                          <a:cs typeface="Arimo"/>
                          <a:sym typeface="Arimo"/>
                        </a:rPr>
                        <a:t>TACTIC</a:t>
                      </a:r>
                      <a:endParaRPr sz="1100">
                        <a:solidFill>
                          <a:schemeClr val="dk1"/>
                        </a:solidFill>
                        <a:latin typeface="Arimo"/>
                        <a:ea typeface="Arimo"/>
                        <a:cs typeface="Arimo"/>
                        <a:sym typeface="Arimo"/>
                      </a:endParaRPr>
                    </a:p>
                    <a:p>
                      <a:pPr marL="0" lvl="0" indent="0" algn="l" rtl="0">
                        <a:lnSpc>
                          <a:spcPct val="115000"/>
                        </a:lnSpc>
                        <a:spcBef>
                          <a:spcPts val="1600"/>
                        </a:spcBef>
                        <a:spcAft>
                          <a:spcPts val="0"/>
                        </a:spcAft>
                        <a:buNone/>
                      </a:pPr>
                      <a:r>
                        <a:rPr lang="en" sz="1100">
                          <a:solidFill>
                            <a:schemeClr val="dk1"/>
                          </a:solidFill>
                          <a:latin typeface="Arimo"/>
                          <a:ea typeface="Arimo"/>
                          <a:cs typeface="Arimo"/>
                          <a:sym typeface="Arimo"/>
                        </a:rPr>
                        <a:t>TACTIC</a:t>
                      </a:r>
                      <a:endParaRPr sz="1100">
                        <a:solidFill>
                          <a:schemeClr val="dk1"/>
                        </a:solidFill>
                        <a:latin typeface="Arimo"/>
                        <a:ea typeface="Arimo"/>
                        <a:cs typeface="Arimo"/>
                        <a:sym typeface="Arimo"/>
                      </a:endParaRPr>
                    </a:p>
                    <a:p>
                      <a:pPr marL="0" lvl="0" indent="0" algn="l" rtl="0">
                        <a:lnSpc>
                          <a:spcPct val="115000"/>
                        </a:lnSpc>
                        <a:spcBef>
                          <a:spcPts val="1600"/>
                        </a:spcBef>
                        <a:spcAft>
                          <a:spcPts val="0"/>
                        </a:spcAft>
                        <a:buNone/>
                      </a:pPr>
                      <a:r>
                        <a:rPr lang="en" sz="1100">
                          <a:solidFill>
                            <a:schemeClr val="dk1"/>
                          </a:solidFill>
                          <a:latin typeface="Arimo"/>
                          <a:ea typeface="Arimo"/>
                          <a:cs typeface="Arimo"/>
                          <a:sym typeface="Arimo"/>
                        </a:rPr>
                        <a:t>[REDLINE IS CROSSED]</a:t>
                      </a:r>
                      <a:endParaRPr sz="1100">
                        <a:solidFill>
                          <a:schemeClr val="dk1"/>
                        </a:solidFill>
                        <a:latin typeface="Arimo"/>
                        <a:ea typeface="Arimo"/>
                        <a:cs typeface="Arimo"/>
                        <a:sym typeface="Arimo"/>
                      </a:endParaRPr>
                    </a:p>
                    <a:p>
                      <a:pPr marL="0" lvl="0" indent="0" algn="l" rtl="0">
                        <a:lnSpc>
                          <a:spcPct val="115000"/>
                        </a:lnSpc>
                        <a:spcBef>
                          <a:spcPts val="1600"/>
                        </a:spcBef>
                        <a:spcAft>
                          <a:spcPts val="0"/>
                        </a:spcAft>
                        <a:buNone/>
                      </a:pPr>
                      <a:r>
                        <a:rPr lang="en" sz="1100">
                          <a:solidFill>
                            <a:schemeClr val="dk1"/>
                          </a:solidFill>
                          <a:latin typeface="Arimo"/>
                          <a:ea typeface="Arimo"/>
                          <a:cs typeface="Arimo"/>
                          <a:sym typeface="Arimo"/>
                        </a:rPr>
                        <a:t>ESCALATED TACTIC</a:t>
                      </a:r>
                      <a:endParaRPr sz="1100">
                        <a:solidFill>
                          <a:schemeClr val="dk1"/>
                        </a:solidFill>
                        <a:latin typeface="Arimo"/>
                        <a:ea typeface="Arimo"/>
                        <a:cs typeface="Arimo"/>
                        <a:sym typeface="Arimo"/>
                      </a:endParaRPr>
                    </a:p>
                    <a:p>
                      <a:pPr marL="0" lvl="0" indent="0" algn="l" rtl="0">
                        <a:lnSpc>
                          <a:spcPct val="115000"/>
                        </a:lnSpc>
                        <a:spcBef>
                          <a:spcPts val="1600"/>
                        </a:spcBef>
                        <a:spcAft>
                          <a:spcPts val="1600"/>
                        </a:spcAft>
                        <a:buNone/>
                      </a:pPr>
                      <a:r>
                        <a:rPr lang="en" sz="1100">
                          <a:solidFill>
                            <a:schemeClr val="dk1"/>
                          </a:solidFill>
                          <a:latin typeface="Arimo"/>
                          <a:ea typeface="Arimo"/>
                          <a:cs typeface="Arimo"/>
                          <a:sym typeface="Arimo"/>
                        </a:rPr>
                        <a:t>TACTIC</a:t>
                      </a:r>
                      <a:endParaRPr sz="1100">
                        <a:solidFill>
                          <a:schemeClr val="dk1"/>
                        </a:solidFill>
                        <a:latin typeface="Arimo"/>
                        <a:ea typeface="Arimo"/>
                        <a:cs typeface="Arimo"/>
                        <a:sym typeface="Arimo"/>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2"/>
                  </a:ext>
                </a:extLst>
              </a:tr>
              <a:tr h="361525">
                <a:tc>
                  <a:txBody>
                    <a:bodyPr/>
                    <a:lstStyle/>
                    <a:p>
                      <a:pPr marL="0" lvl="0" indent="0" algn="l" rtl="0">
                        <a:spcBef>
                          <a:spcPts val="0"/>
                        </a:spcBef>
                        <a:spcAft>
                          <a:spcPts val="0"/>
                        </a:spcAft>
                        <a:buNone/>
                      </a:pPr>
                      <a:r>
                        <a:rPr lang="en" sz="1000" b="1" u="sng">
                          <a:solidFill>
                            <a:schemeClr val="dk1"/>
                          </a:solidFill>
                          <a:latin typeface="Albert Sans"/>
                          <a:ea typeface="Albert Sans"/>
                          <a:cs typeface="Albert Sans"/>
                          <a:sym typeface="Albert Sans"/>
                        </a:rPr>
                        <a:t>Next Steps</a:t>
                      </a:r>
                      <a:endParaRPr sz="1000" b="1" u="sng">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lnSpc>
                          <a:spcPct val="115000"/>
                        </a:lnSpc>
                        <a:spcBef>
                          <a:spcPts val="0"/>
                        </a:spcBef>
                        <a:spcAft>
                          <a:spcPts val="1600"/>
                        </a:spcAft>
                        <a:buNone/>
                      </a:pPr>
                      <a:r>
                        <a:rPr lang="en" sz="1000">
                          <a:solidFill>
                            <a:schemeClr val="dk1"/>
                          </a:solidFill>
                          <a:latin typeface="Albert Sans"/>
                          <a:ea typeface="Albert Sans"/>
                          <a:cs typeface="Albert Sans"/>
                          <a:sym typeface="Albert Sans"/>
                        </a:rPr>
                        <a:t>What are organizing next steps for us to do to carry this out?</a:t>
                      </a:r>
                      <a:endParaRPr sz="1000" b="1">
                        <a:solidFill>
                          <a:schemeClr val="dk1"/>
                        </a:solidFill>
                        <a:latin typeface="Albert Sans"/>
                        <a:ea typeface="Albert Sans"/>
                        <a:cs typeface="Albert Sans"/>
                        <a:sym typeface="Albert Sans"/>
                      </a:endParaRPr>
                    </a:p>
                  </a:txBody>
                  <a:tcPr marL="91425" marR="91425"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Shape 2473"/>
        <p:cNvGrpSpPr/>
        <p:nvPr/>
      </p:nvGrpSpPr>
      <p:grpSpPr>
        <a:xfrm>
          <a:off x="0" y="0"/>
          <a:ext cx="0" cy="0"/>
          <a:chOff x="0" y="0"/>
          <a:chExt cx="0" cy="0"/>
        </a:xfrm>
      </p:grpSpPr>
      <p:sp>
        <p:nvSpPr>
          <p:cNvPr id="2474" name="Google Shape;2474;p1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Debrief</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478"/>
        <p:cNvGrpSpPr/>
        <p:nvPr/>
      </p:nvGrpSpPr>
      <p:grpSpPr>
        <a:xfrm>
          <a:off x="0" y="0"/>
          <a:ext cx="0" cy="0"/>
          <a:chOff x="0" y="0"/>
          <a:chExt cx="0" cy="0"/>
        </a:xfrm>
      </p:grpSpPr>
      <p:sp>
        <p:nvSpPr>
          <p:cNvPr id="2479" name="Google Shape;2479;p135"/>
          <p:cNvSpPr txBox="1">
            <a:spLocks noGrp="1"/>
          </p:cNvSpPr>
          <p:nvPr>
            <p:ph type="subTitle" idx="1"/>
          </p:nvPr>
        </p:nvSpPr>
        <p:spPr>
          <a:xfrm>
            <a:off x="6950200" y="1677886"/>
            <a:ext cx="2150400" cy="3282900"/>
          </a:xfrm>
          <a:prstGeom prst="rect">
            <a:avLst/>
          </a:prstGeom>
          <a:solidFill>
            <a:schemeClr val="lt1"/>
          </a:solidFill>
        </p:spPr>
        <p:txBody>
          <a:bodyPr spcFirstLastPara="1" wrap="square" lIns="91425" tIns="91425" rIns="91425" bIns="91425" anchor="t" anchorCtr="0">
            <a:noAutofit/>
          </a:bodyPr>
          <a:lstStyle/>
          <a:p>
            <a:pPr marL="0" lvl="0" indent="0" algn="l" rtl="0">
              <a:spcBef>
                <a:spcPts val="0"/>
              </a:spcBef>
              <a:spcAft>
                <a:spcPts val="0"/>
              </a:spcAft>
              <a:buNone/>
            </a:pPr>
            <a:r>
              <a:rPr lang="en" b="1"/>
              <a:t>Encourage and provide awards to those who take courageous stands for democracy </a:t>
            </a:r>
            <a:endParaRPr b="1"/>
          </a:p>
          <a:p>
            <a:pPr marL="0" lvl="0" indent="0" algn="l" rtl="0">
              <a:spcBef>
                <a:spcPts val="0"/>
              </a:spcBef>
              <a:spcAft>
                <a:spcPts val="0"/>
              </a:spcAft>
              <a:buNone/>
            </a:pPr>
            <a:endParaRPr b="1"/>
          </a:p>
          <a:p>
            <a:pPr marL="0" lvl="0" indent="0" algn="l" rtl="0">
              <a:spcBef>
                <a:spcPts val="0"/>
              </a:spcBef>
              <a:spcAft>
                <a:spcPts val="0"/>
              </a:spcAft>
              <a:buNone/>
            </a:pPr>
            <a:r>
              <a:rPr lang="en" sz="1300"/>
              <a:t>E.g. </a:t>
            </a:r>
            <a:endParaRPr sz="1300"/>
          </a:p>
          <a:p>
            <a:pPr marL="457200" lvl="0" indent="-311150" algn="l" rtl="0">
              <a:spcBef>
                <a:spcPts val="0"/>
              </a:spcBef>
              <a:spcAft>
                <a:spcPts val="0"/>
              </a:spcAft>
              <a:buSzPts val="1300"/>
              <a:buChar char="●"/>
            </a:pPr>
            <a:r>
              <a:rPr lang="en" sz="1300"/>
              <a:t>Celebrate librarians who refuse to remove books</a:t>
            </a:r>
            <a:endParaRPr sz="1300"/>
          </a:p>
          <a:p>
            <a:pPr marL="457200" lvl="0" indent="-311150" algn="l" rtl="0">
              <a:spcBef>
                <a:spcPts val="0"/>
              </a:spcBef>
              <a:spcAft>
                <a:spcPts val="0"/>
              </a:spcAft>
              <a:buSzPts val="1300"/>
              <a:buChar char="●"/>
            </a:pPr>
            <a:r>
              <a:rPr lang="en" sz="1300"/>
              <a:t>Teachers teaching truth</a:t>
            </a:r>
            <a:endParaRPr sz="1300"/>
          </a:p>
          <a:p>
            <a:pPr marL="457200" lvl="0" indent="-311150" algn="l" rtl="0">
              <a:spcBef>
                <a:spcPts val="0"/>
              </a:spcBef>
              <a:spcAft>
                <a:spcPts val="0"/>
              </a:spcAft>
              <a:buSzPts val="1300"/>
              <a:buChar char="●"/>
            </a:pPr>
            <a:r>
              <a:rPr lang="en" sz="1300"/>
              <a:t>Support outside of NEA with people doing great work</a:t>
            </a:r>
            <a:endParaRPr sz="1300"/>
          </a:p>
        </p:txBody>
      </p:sp>
      <p:sp>
        <p:nvSpPr>
          <p:cNvPr id="2480" name="Google Shape;2480;p135"/>
          <p:cNvSpPr txBox="1">
            <a:spLocks noGrp="1"/>
          </p:cNvSpPr>
          <p:nvPr>
            <p:ph type="subTitle" idx="2"/>
          </p:nvPr>
        </p:nvSpPr>
        <p:spPr>
          <a:xfrm>
            <a:off x="102550" y="1677886"/>
            <a:ext cx="2364300" cy="3282900"/>
          </a:xfrm>
          <a:prstGeom prst="rect">
            <a:avLst/>
          </a:prstGeom>
          <a:solidFill>
            <a:schemeClr val="lt1"/>
          </a:solidFill>
        </p:spPr>
        <p:txBody>
          <a:bodyPr spcFirstLastPara="1" wrap="square" lIns="91425" tIns="91425" rIns="91425" bIns="91425" anchor="t" anchorCtr="0">
            <a:noAutofit/>
          </a:bodyPr>
          <a:lstStyle/>
          <a:p>
            <a:pPr marL="0" lvl="0" indent="0" algn="l" rtl="0">
              <a:spcBef>
                <a:spcPts val="0"/>
              </a:spcBef>
              <a:spcAft>
                <a:spcPts val="0"/>
              </a:spcAft>
              <a:buNone/>
            </a:pPr>
            <a:r>
              <a:rPr lang="en" b="1"/>
              <a:t>Educate students and the public about authoritarianism and effective solutions</a:t>
            </a:r>
            <a:endParaRPr b="1"/>
          </a:p>
          <a:p>
            <a:pPr marL="0" lvl="0" indent="0" algn="l" rtl="0">
              <a:spcBef>
                <a:spcPts val="0"/>
              </a:spcBef>
              <a:spcAft>
                <a:spcPts val="0"/>
              </a:spcAft>
              <a:buNone/>
            </a:pPr>
            <a:endParaRPr b="1"/>
          </a:p>
          <a:p>
            <a:pPr marL="0" lvl="0" indent="0" algn="l" rtl="0">
              <a:spcBef>
                <a:spcPts val="0"/>
              </a:spcBef>
              <a:spcAft>
                <a:spcPts val="0"/>
              </a:spcAft>
              <a:buNone/>
            </a:pPr>
            <a:r>
              <a:rPr lang="en" sz="1300"/>
              <a:t>E.g. </a:t>
            </a:r>
            <a:endParaRPr sz="1300"/>
          </a:p>
          <a:p>
            <a:pPr marL="457200" lvl="0" indent="-311150" algn="l" rtl="0">
              <a:spcBef>
                <a:spcPts val="0"/>
              </a:spcBef>
              <a:spcAft>
                <a:spcPts val="0"/>
              </a:spcAft>
              <a:buSzPts val="1300"/>
              <a:buChar char="●"/>
            </a:pPr>
            <a:r>
              <a:rPr lang="en" sz="1300"/>
              <a:t>Use holidays, like King Day and International Day of Democracy (September 15th)</a:t>
            </a:r>
            <a:endParaRPr sz="1300"/>
          </a:p>
          <a:p>
            <a:pPr marL="457200" lvl="0" indent="-311150" algn="l" rtl="0">
              <a:spcBef>
                <a:spcPts val="0"/>
              </a:spcBef>
              <a:spcAft>
                <a:spcPts val="0"/>
              </a:spcAft>
              <a:buSzPts val="1300"/>
              <a:buChar char="●"/>
            </a:pPr>
            <a:r>
              <a:rPr lang="en" sz="1300"/>
              <a:t>Teach the broader public: teach-ins</a:t>
            </a:r>
            <a:endParaRPr sz="1300"/>
          </a:p>
          <a:p>
            <a:pPr marL="457200" lvl="0" indent="-311150" algn="l" rtl="0">
              <a:spcBef>
                <a:spcPts val="0"/>
              </a:spcBef>
              <a:spcAft>
                <a:spcPts val="0"/>
              </a:spcAft>
              <a:buSzPts val="1300"/>
              <a:buChar char="●"/>
            </a:pPr>
            <a:r>
              <a:rPr lang="en" sz="1300"/>
              <a:t>Lead </a:t>
            </a:r>
            <a:r>
              <a:rPr lang="en" sz="1300" u="sng">
                <a:solidFill>
                  <a:schemeClr val="hlink"/>
                </a:solidFill>
                <a:hlinkClick r:id="rId3"/>
              </a:rPr>
              <a:t>Freedom Trainings</a:t>
            </a:r>
            <a:endParaRPr sz="1300"/>
          </a:p>
        </p:txBody>
      </p:sp>
      <p:sp>
        <p:nvSpPr>
          <p:cNvPr id="2481" name="Google Shape;2481;p135"/>
          <p:cNvSpPr txBox="1">
            <a:spLocks noGrp="1"/>
          </p:cNvSpPr>
          <p:nvPr>
            <p:ph type="title"/>
          </p:nvPr>
        </p:nvSpPr>
        <p:spPr>
          <a:xfrm>
            <a:off x="720000" y="156386"/>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Interesting actions we see</a:t>
            </a:r>
            <a:endParaRPr/>
          </a:p>
        </p:txBody>
      </p:sp>
      <p:sp>
        <p:nvSpPr>
          <p:cNvPr id="2482" name="Google Shape;2482;p135"/>
          <p:cNvSpPr txBox="1">
            <a:spLocks noGrp="1"/>
          </p:cNvSpPr>
          <p:nvPr>
            <p:ph type="subTitle" idx="1"/>
          </p:nvPr>
        </p:nvSpPr>
        <p:spPr>
          <a:xfrm>
            <a:off x="2505764" y="1677897"/>
            <a:ext cx="2245800" cy="3282900"/>
          </a:xfrm>
          <a:prstGeom prst="rect">
            <a:avLst/>
          </a:prstGeom>
          <a:solidFill>
            <a:schemeClr val="lt1"/>
          </a:solidFill>
        </p:spPr>
        <p:txBody>
          <a:bodyPr spcFirstLastPara="1" wrap="square" lIns="91425" tIns="91425" rIns="91425" bIns="91425" anchor="t" anchorCtr="0">
            <a:noAutofit/>
          </a:bodyPr>
          <a:lstStyle/>
          <a:p>
            <a:pPr marL="0" lvl="0" indent="0" algn="l" rtl="0">
              <a:spcBef>
                <a:spcPts val="0"/>
              </a:spcBef>
              <a:spcAft>
                <a:spcPts val="0"/>
              </a:spcAft>
              <a:buNone/>
            </a:pPr>
            <a:r>
              <a:rPr lang="en" b="1"/>
              <a:t>Use symbolic actions to grow the movement and keep using free expression</a:t>
            </a:r>
            <a:endParaRPr b="1"/>
          </a:p>
          <a:p>
            <a:pPr marL="0" lvl="0" indent="0" algn="l" rtl="0">
              <a:spcBef>
                <a:spcPts val="0"/>
              </a:spcBef>
              <a:spcAft>
                <a:spcPts val="0"/>
              </a:spcAft>
              <a:buNone/>
            </a:pPr>
            <a:endParaRPr b="1"/>
          </a:p>
          <a:p>
            <a:pPr marL="0" lvl="0" indent="0" algn="l" rtl="0">
              <a:spcBef>
                <a:spcPts val="0"/>
              </a:spcBef>
              <a:spcAft>
                <a:spcPts val="0"/>
              </a:spcAft>
              <a:buNone/>
            </a:pPr>
            <a:r>
              <a:rPr lang="en" sz="1300"/>
              <a:t>E.g. </a:t>
            </a:r>
            <a:endParaRPr sz="1300"/>
          </a:p>
          <a:p>
            <a:pPr marL="457200" lvl="0" indent="-311150" algn="l" rtl="0">
              <a:spcBef>
                <a:spcPts val="0"/>
              </a:spcBef>
              <a:spcAft>
                <a:spcPts val="0"/>
              </a:spcAft>
              <a:buSzPts val="1300"/>
              <a:buChar char="●"/>
            </a:pPr>
            <a:r>
              <a:rPr lang="en" sz="1300" u="sng">
                <a:solidFill>
                  <a:schemeClr val="hlink"/>
                </a:solidFill>
                <a:hlinkClick r:id="rId4"/>
              </a:rPr>
              <a:t>Alliance to Reclaim Our Schools</a:t>
            </a:r>
            <a:endParaRPr sz="1300"/>
          </a:p>
          <a:p>
            <a:pPr marL="457200" lvl="0" indent="-311150" algn="l" rtl="0">
              <a:spcBef>
                <a:spcPts val="0"/>
              </a:spcBef>
              <a:spcAft>
                <a:spcPts val="0"/>
              </a:spcAft>
              <a:buSzPts val="1300"/>
              <a:buChar char="●"/>
            </a:pPr>
            <a:r>
              <a:rPr lang="en" sz="1300"/>
              <a:t>ICE resistance: </a:t>
            </a:r>
            <a:r>
              <a:rPr lang="en" sz="1300" u="sng">
                <a:solidFill>
                  <a:schemeClr val="hlink"/>
                </a:solidFill>
                <a:hlinkClick r:id="rId5"/>
              </a:rPr>
              <a:t>signs of solidarity</a:t>
            </a:r>
            <a:endParaRPr sz="1300"/>
          </a:p>
        </p:txBody>
      </p:sp>
      <p:sp>
        <p:nvSpPr>
          <p:cNvPr id="2483" name="Google Shape;2483;p135"/>
          <p:cNvSpPr txBox="1">
            <a:spLocks noGrp="1"/>
          </p:cNvSpPr>
          <p:nvPr>
            <p:ph type="subTitle" idx="1"/>
          </p:nvPr>
        </p:nvSpPr>
        <p:spPr>
          <a:xfrm>
            <a:off x="4751607" y="1677897"/>
            <a:ext cx="2099700" cy="3282900"/>
          </a:xfrm>
          <a:prstGeom prst="rect">
            <a:avLst/>
          </a:prstGeom>
          <a:solidFill>
            <a:schemeClr val="lt1"/>
          </a:solidFill>
        </p:spPr>
        <p:txBody>
          <a:bodyPr spcFirstLastPara="1" wrap="square" lIns="91425" tIns="91425" rIns="91425" bIns="91425" anchor="t" anchorCtr="0">
            <a:noAutofit/>
          </a:bodyPr>
          <a:lstStyle/>
          <a:p>
            <a:pPr marL="0" lvl="0" indent="0" algn="l" rtl="0">
              <a:spcBef>
                <a:spcPts val="0"/>
              </a:spcBef>
              <a:spcAft>
                <a:spcPts val="0"/>
              </a:spcAft>
              <a:buNone/>
            </a:pPr>
            <a:r>
              <a:rPr lang="en" b="1"/>
              <a:t>Noncooperation with enablers of ICE and authoritarianism</a:t>
            </a:r>
            <a:endParaRPr b="1"/>
          </a:p>
          <a:p>
            <a:pPr marL="0" lvl="0" indent="0" algn="l" rtl="0">
              <a:spcBef>
                <a:spcPts val="0"/>
              </a:spcBef>
              <a:spcAft>
                <a:spcPts val="0"/>
              </a:spcAft>
              <a:buNone/>
            </a:pPr>
            <a:endParaRPr b="1"/>
          </a:p>
          <a:p>
            <a:pPr marL="0" lvl="0" indent="0" algn="l" rtl="0">
              <a:spcBef>
                <a:spcPts val="0"/>
              </a:spcBef>
              <a:spcAft>
                <a:spcPts val="0"/>
              </a:spcAft>
              <a:buNone/>
            </a:pPr>
            <a:r>
              <a:rPr lang="en" sz="1300"/>
              <a:t>E.g. </a:t>
            </a:r>
            <a:endParaRPr sz="1300"/>
          </a:p>
          <a:p>
            <a:pPr marL="457200" lvl="0" indent="-311150" algn="l" rtl="0">
              <a:spcBef>
                <a:spcPts val="0"/>
              </a:spcBef>
              <a:spcAft>
                <a:spcPts val="0"/>
              </a:spcAft>
              <a:buSzPts val="1300"/>
              <a:buChar char="●"/>
            </a:pPr>
            <a:r>
              <a:rPr lang="en" sz="1300" u="sng">
                <a:solidFill>
                  <a:schemeClr val="hlink"/>
                </a:solidFill>
                <a:hlinkClick r:id="rId6"/>
              </a:rPr>
              <a:t>Avelo Boycott</a:t>
            </a:r>
            <a:endParaRPr sz="1300"/>
          </a:p>
          <a:p>
            <a:pPr marL="457200" lvl="0" indent="-311150" algn="l" rtl="0">
              <a:spcBef>
                <a:spcPts val="0"/>
              </a:spcBef>
              <a:spcAft>
                <a:spcPts val="0"/>
              </a:spcAft>
              <a:buSzPts val="1300"/>
              <a:buChar char="●"/>
            </a:pPr>
            <a:r>
              <a:rPr lang="en" sz="1300" u="sng">
                <a:solidFill>
                  <a:schemeClr val="hlink"/>
                </a:solidFill>
                <a:hlinkClick r:id="rId7"/>
              </a:rPr>
              <a:t>Target Boycott</a:t>
            </a:r>
            <a:endParaRPr sz="1300"/>
          </a:p>
          <a:p>
            <a:pPr marL="457200" lvl="0" indent="-311150" algn="l" rtl="0">
              <a:spcBef>
                <a:spcPts val="0"/>
              </a:spcBef>
              <a:spcAft>
                <a:spcPts val="0"/>
              </a:spcAft>
              <a:buSzPts val="1300"/>
              <a:buChar char="●"/>
            </a:pPr>
            <a:r>
              <a:rPr lang="en" sz="1300" u="sng">
                <a:solidFill>
                  <a:schemeClr val="hlink"/>
                </a:solidFill>
                <a:hlinkClick r:id="rId8"/>
              </a:rPr>
              <a:t>T-Mobile boycott</a:t>
            </a:r>
            <a:endParaRPr sz="1300"/>
          </a:p>
          <a:p>
            <a:pPr marL="457200" lvl="0" indent="-311150" algn="l" rtl="0">
              <a:spcBef>
                <a:spcPts val="0"/>
              </a:spcBef>
              <a:spcAft>
                <a:spcPts val="0"/>
              </a:spcAft>
              <a:buSzPts val="1300"/>
              <a:buChar char="●"/>
            </a:pPr>
            <a:r>
              <a:rPr lang="en" sz="1300" u="sng">
                <a:solidFill>
                  <a:schemeClr val="hlink"/>
                </a:solidFill>
                <a:hlinkClick r:id="rId9"/>
              </a:rPr>
              <a:t>Shareholder pressure via pension funds</a:t>
            </a:r>
            <a:endParaRPr sz="1300"/>
          </a:p>
          <a:p>
            <a:pPr marL="0" lvl="0" indent="0" algn="l" rtl="0">
              <a:spcBef>
                <a:spcPts val="0"/>
              </a:spcBef>
              <a:spcAft>
                <a:spcPts val="0"/>
              </a:spcAft>
              <a:buNone/>
            </a:pPr>
            <a:endParaRPr b="1"/>
          </a:p>
        </p:txBody>
      </p:sp>
      <p:sp>
        <p:nvSpPr>
          <p:cNvPr id="2484" name="Google Shape;2484;p135"/>
          <p:cNvSpPr/>
          <p:nvPr/>
        </p:nvSpPr>
        <p:spPr>
          <a:xfrm>
            <a:off x="636275" y="1080423"/>
            <a:ext cx="572700" cy="572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Albert Sans"/>
                <a:ea typeface="Albert Sans"/>
                <a:cs typeface="Albert Sans"/>
                <a:sym typeface="Albert Sans"/>
              </a:rPr>
              <a:t>1</a:t>
            </a:r>
            <a:endParaRPr b="1">
              <a:latin typeface="Albert Sans"/>
              <a:ea typeface="Albert Sans"/>
              <a:cs typeface="Albert Sans"/>
              <a:sym typeface="Albert Sans"/>
            </a:endParaRPr>
          </a:p>
        </p:txBody>
      </p:sp>
      <p:sp>
        <p:nvSpPr>
          <p:cNvPr id="2485" name="Google Shape;2485;p135"/>
          <p:cNvSpPr/>
          <p:nvPr/>
        </p:nvSpPr>
        <p:spPr>
          <a:xfrm>
            <a:off x="3332704" y="1080423"/>
            <a:ext cx="572700" cy="572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Albert Sans"/>
                <a:ea typeface="Albert Sans"/>
                <a:cs typeface="Albert Sans"/>
                <a:sym typeface="Albert Sans"/>
              </a:rPr>
              <a:t>2</a:t>
            </a:r>
            <a:endParaRPr b="1">
              <a:latin typeface="Albert Sans"/>
              <a:ea typeface="Albert Sans"/>
              <a:cs typeface="Albert Sans"/>
              <a:sym typeface="Albert Sans"/>
            </a:endParaRPr>
          </a:p>
        </p:txBody>
      </p:sp>
      <p:sp>
        <p:nvSpPr>
          <p:cNvPr id="2486" name="Google Shape;2486;p135"/>
          <p:cNvSpPr/>
          <p:nvPr/>
        </p:nvSpPr>
        <p:spPr>
          <a:xfrm>
            <a:off x="5387110" y="1080423"/>
            <a:ext cx="572700" cy="572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Albert Sans"/>
                <a:ea typeface="Albert Sans"/>
                <a:cs typeface="Albert Sans"/>
                <a:sym typeface="Albert Sans"/>
              </a:rPr>
              <a:t>3</a:t>
            </a:r>
            <a:endParaRPr b="1">
              <a:latin typeface="Albert Sans"/>
              <a:ea typeface="Albert Sans"/>
              <a:cs typeface="Albert Sans"/>
              <a:sym typeface="Albert Sans"/>
            </a:endParaRPr>
          </a:p>
        </p:txBody>
      </p:sp>
      <p:sp>
        <p:nvSpPr>
          <p:cNvPr id="2487" name="Google Shape;2487;p135"/>
          <p:cNvSpPr/>
          <p:nvPr/>
        </p:nvSpPr>
        <p:spPr>
          <a:xfrm>
            <a:off x="7704800" y="1080423"/>
            <a:ext cx="572700" cy="572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Albert Sans"/>
                <a:ea typeface="Albert Sans"/>
                <a:cs typeface="Albert Sans"/>
                <a:sym typeface="Albert Sans"/>
              </a:rPr>
              <a:t>4</a:t>
            </a:r>
            <a:endParaRPr b="1">
              <a:latin typeface="Albert Sans"/>
              <a:ea typeface="Albert Sans"/>
              <a:cs typeface="Albert Sans"/>
              <a:sym typeface="Albert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491"/>
        <p:cNvGrpSpPr/>
        <p:nvPr/>
      </p:nvGrpSpPr>
      <p:grpSpPr>
        <a:xfrm>
          <a:off x="0" y="0"/>
          <a:ext cx="0" cy="0"/>
          <a:chOff x="0" y="0"/>
          <a:chExt cx="0" cy="0"/>
        </a:xfrm>
      </p:grpSpPr>
      <p:sp>
        <p:nvSpPr>
          <p:cNvPr id="2492" name="Google Shape;2492;p136"/>
          <p:cNvSpPr/>
          <p:nvPr/>
        </p:nvSpPr>
        <p:spPr>
          <a:xfrm>
            <a:off x="629247" y="590577"/>
            <a:ext cx="1213924" cy="1165325"/>
          </a:xfrm>
          <a:custGeom>
            <a:avLst/>
            <a:gdLst/>
            <a:ahLst/>
            <a:cxnLst/>
            <a:rect l="l" t="t" r="r" b="b"/>
            <a:pathLst>
              <a:path w="662" h="633" extrusionOk="0">
                <a:moveTo>
                  <a:pt x="485" y="121"/>
                </a:moveTo>
                <a:lnTo>
                  <a:pt x="485" y="121"/>
                </a:lnTo>
                <a:cubicBezTo>
                  <a:pt x="216" y="0"/>
                  <a:pt x="0" y="406"/>
                  <a:pt x="238" y="576"/>
                </a:cubicBezTo>
                <a:lnTo>
                  <a:pt x="238" y="576"/>
                </a:lnTo>
                <a:cubicBezTo>
                  <a:pt x="317" y="632"/>
                  <a:pt x="420" y="631"/>
                  <a:pt x="497" y="582"/>
                </a:cubicBezTo>
                <a:lnTo>
                  <a:pt x="497" y="582"/>
                </a:lnTo>
                <a:cubicBezTo>
                  <a:pt x="569" y="553"/>
                  <a:pt x="625" y="493"/>
                  <a:pt x="640" y="411"/>
                </a:cubicBezTo>
                <a:lnTo>
                  <a:pt x="640" y="411"/>
                </a:lnTo>
                <a:cubicBezTo>
                  <a:pt x="661" y="293"/>
                  <a:pt x="592" y="170"/>
                  <a:pt x="485" y="1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493" name="Google Shape;2493;p136"/>
          <p:cNvSpPr txBox="1">
            <a:spLocks noGrp="1"/>
          </p:cNvSpPr>
          <p:nvPr>
            <p:ph type="title"/>
          </p:nvPr>
        </p:nvSpPr>
        <p:spPr>
          <a:xfrm>
            <a:off x="888550" y="2509025"/>
            <a:ext cx="4348500" cy="915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Resources!</a:t>
            </a:r>
            <a:endParaRPr/>
          </a:p>
        </p:txBody>
      </p:sp>
      <p:sp>
        <p:nvSpPr>
          <p:cNvPr id="2494" name="Google Shape;2494;p136"/>
          <p:cNvSpPr txBox="1">
            <a:spLocks noGrp="1"/>
          </p:cNvSpPr>
          <p:nvPr>
            <p:ph type="title" idx="2"/>
          </p:nvPr>
        </p:nvSpPr>
        <p:spPr>
          <a:xfrm>
            <a:off x="888550" y="775575"/>
            <a:ext cx="1127400" cy="915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05</a:t>
            </a:r>
            <a:endParaRPr/>
          </a:p>
        </p:txBody>
      </p:sp>
      <p:grpSp>
        <p:nvGrpSpPr>
          <p:cNvPr id="2495" name="Google Shape;2495;p136"/>
          <p:cNvGrpSpPr/>
          <p:nvPr/>
        </p:nvGrpSpPr>
        <p:grpSpPr>
          <a:xfrm>
            <a:off x="5237059" y="450501"/>
            <a:ext cx="3686080" cy="4109021"/>
            <a:chOff x="5237059" y="450501"/>
            <a:chExt cx="3686080" cy="4109021"/>
          </a:xfrm>
        </p:grpSpPr>
        <p:grpSp>
          <p:nvGrpSpPr>
            <p:cNvPr id="2496" name="Google Shape;2496;p136"/>
            <p:cNvGrpSpPr/>
            <p:nvPr/>
          </p:nvGrpSpPr>
          <p:grpSpPr>
            <a:xfrm>
              <a:off x="5237059" y="450501"/>
              <a:ext cx="3686080" cy="4109021"/>
              <a:chOff x="5237059" y="450501"/>
              <a:chExt cx="3686080" cy="4109021"/>
            </a:xfrm>
          </p:grpSpPr>
          <p:grpSp>
            <p:nvGrpSpPr>
              <p:cNvPr id="2497" name="Google Shape;2497;p136"/>
              <p:cNvGrpSpPr/>
              <p:nvPr/>
            </p:nvGrpSpPr>
            <p:grpSpPr>
              <a:xfrm>
                <a:off x="5237059" y="1581600"/>
                <a:ext cx="3081925" cy="2977923"/>
                <a:chOff x="5237059" y="1581600"/>
                <a:chExt cx="3081925" cy="2977923"/>
              </a:xfrm>
            </p:grpSpPr>
            <p:grpSp>
              <p:nvGrpSpPr>
                <p:cNvPr id="2498" name="Google Shape;2498;p136"/>
                <p:cNvGrpSpPr/>
                <p:nvPr/>
              </p:nvGrpSpPr>
              <p:grpSpPr>
                <a:xfrm>
                  <a:off x="5864177" y="1581600"/>
                  <a:ext cx="2454801" cy="2977923"/>
                  <a:chOff x="5685977" y="1581600"/>
                  <a:chExt cx="2454801" cy="2977923"/>
                </a:xfrm>
              </p:grpSpPr>
              <p:sp>
                <p:nvSpPr>
                  <p:cNvPr id="2499" name="Google Shape;2499;p136"/>
                  <p:cNvSpPr/>
                  <p:nvPr/>
                </p:nvSpPr>
                <p:spPr>
                  <a:xfrm>
                    <a:off x="7470067" y="2832460"/>
                    <a:ext cx="670711" cy="1267631"/>
                  </a:xfrm>
                  <a:custGeom>
                    <a:avLst/>
                    <a:gdLst/>
                    <a:ahLst/>
                    <a:cxnLst/>
                    <a:rect l="l" t="t" r="r" b="b"/>
                    <a:pathLst>
                      <a:path w="884" h="1665" extrusionOk="0">
                        <a:moveTo>
                          <a:pt x="838" y="430"/>
                        </a:moveTo>
                        <a:cubicBezTo>
                          <a:pt x="883" y="595"/>
                          <a:pt x="864" y="773"/>
                          <a:pt x="813" y="936"/>
                        </a:cubicBezTo>
                        <a:cubicBezTo>
                          <a:pt x="752" y="1128"/>
                          <a:pt x="646" y="1307"/>
                          <a:pt x="496" y="1440"/>
                        </a:cubicBezTo>
                        <a:cubicBezTo>
                          <a:pt x="359" y="1563"/>
                          <a:pt x="183" y="1646"/>
                          <a:pt x="0" y="1664"/>
                        </a:cubicBezTo>
                        <a:lnTo>
                          <a:pt x="13" y="1439"/>
                        </a:lnTo>
                        <a:cubicBezTo>
                          <a:pt x="203" y="1408"/>
                          <a:pt x="380" y="1298"/>
                          <a:pt x="493" y="1141"/>
                        </a:cubicBezTo>
                        <a:cubicBezTo>
                          <a:pt x="614" y="971"/>
                          <a:pt x="658" y="748"/>
                          <a:pt x="610" y="544"/>
                        </a:cubicBezTo>
                        <a:cubicBezTo>
                          <a:pt x="594" y="477"/>
                          <a:pt x="567" y="410"/>
                          <a:pt x="515" y="365"/>
                        </a:cubicBezTo>
                        <a:cubicBezTo>
                          <a:pt x="464" y="319"/>
                          <a:pt x="384" y="301"/>
                          <a:pt x="325" y="337"/>
                        </a:cubicBezTo>
                        <a:cubicBezTo>
                          <a:pt x="289" y="359"/>
                          <a:pt x="267" y="396"/>
                          <a:pt x="245" y="431"/>
                        </a:cubicBezTo>
                        <a:cubicBezTo>
                          <a:pt x="222" y="467"/>
                          <a:pt x="198" y="503"/>
                          <a:pt x="160" y="522"/>
                        </a:cubicBezTo>
                        <a:cubicBezTo>
                          <a:pt x="131" y="537"/>
                          <a:pt x="91" y="535"/>
                          <a:pt x="66" y="514"/>
                        </a:cubicBezTo>
                        <a:lnTo>
                          <a:pt x="88" y="138"/>
                        </a:lnTo>
                        <a:cubicBezTo>
                          <a:pt x="195" y="30"/>
                          <a:pt x="372" y="0"/>
                          <a:pt x="517" y="54"/>
                        </a:cubicBezTo>
                        <a:cubicBezTo>
                          <a:pt x="677" y="115"/>
                          <a:pt x="793" y="265"/>
                          <a:pt x="838" y="43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0" name="Google Shape;2500;p136"/>
                  <p:cNvSpPr/>
                  <p:nvPr/>
                </p:nvSpPr>
                <p:spPr>
                  <a:xfrm>
                    <a:off x="5689332" y="2711734"/>
                    <a:ext cx="1861214" cy="1847789"/>
                  </a:xfrm>
                  <a:custGeom>
                    <a:avLst/>
                    <a:gdLst/>
                    <a:ahLst/>
                    <a:cxnLst/>
                    <a:rect l="l" t="t" r="r" b="b"/>
                    <a:pathLst>
                      <a:path w="2448" h="2429" extrusionOk="0">
                        <a:moveTo>
                          <a:pt x="2430" y="295"/>
                        </a:moveTo>
                        <a:lnTo>
                          <a:pt x="2408" y="671"/>
                        </a:lnTo>
                        <a:lnTo>
                          <a:pt x="2355" y="1596"/>
                        </a:lnTo>
                        <a:lnTo>
                          <a:pt x="2342" y="1821"/>
                        </a:lnTo>
                        <a:lnTo>
                          <a:pt x="2337" y="1909"/>
                        </a:lnTo>
                        <a:cubicBezTo>
                          <a:pt x="2327" y="2083"/>
                          <a:pt x="2215" y="2238"/>
                          <a:pt x="2046" y="2307"/>
                        </a:cubicBezTo>
                        <a:cubicBezTo>
                          <a:pt x="1882" y="2373"/>
                          <a:pt x="1625" y="2428"/>
                          <a:pt x="1223" y="2428"/>
                        </a:cubicBezTo>
                        <a:cubicBezTo>
                          <a:pt x="821" y="2428"/>
                          <a:pt x="564" y="2373"/>
                          <a:pt x="401" y="2307"/>
                        </a:cubicBezTo>
                        <a:cubicBezTo>
                          <a:pt x="231" y="2238"/>
                          <a:pt x="120" y="2083"/>
                          <a:pt x="110" y="1909"/>
                        </a:cubicBezTo>
                        <a:lnTo>
                          <a:pt x="0" y="0"/>
                        </a:lnTo>
                        <a:cubicBezTo>
                          <a:pt x="0" y="117"/>
                          <a:pt x="548" y="212"/>
                          <a:pt x="1223" y="212"/>
                        </a:cubicBezTo>
                        <a:cubicBezTo>
                          <a:pt x="1899" y="212"/>
                          <a:pt x="2447" y="117"/>
                          <a:pt x="2447" y="0"/>
                        </a:cubicBezTo>
                        <a:lnTo>
                          <a:pt x="2430" y="295"/>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1" name="Google Shape;2501;p136"/>
                  <p:cNvSpPr/>
                  <p:nvPr/>
                </p:nvSpPr>
                <p:spPr>
                  <a:xfrm>
                    <a:off x="5689332" y="2550765"/>
                    <a:ext cx="1861214" cy="325291"/>
                  </a:xfrm>
                  <a:custGeom>
                    <a:avLst/>
                    <a:gdLst/>
                    <a:ahLst/>
                    <a:cxnLst/>
                    <a:rect l="l" t="t" r="r" b="b"/>
                    <a:pathLst>
                      <a:path w="2448" h="426" extrusionOk="0">
                        <a:moveTo>
                          <a:pt x="1223" y="0"/>
                        </a:moveTo>
                        <a:cubicBezTo>
                          <a:pt x="1899" y="0"/>
                          <a:pt x="2447" y="95"/>
                          <a:pt x="2447" y="213"/>
                        </a:cubicBezTo>
                        <a:cubicBezTo>
                          <a:pt x="2447" y="330"/>
                          <a:pt x="1899" y="425"/>
                          <a:pt x="1223" y="425"/>
                        </a:cubicBezTo>
                        <a:cubicBezTo>
                          <a:pt x="548" y="425"/>
                          <a:pt x="0" y="330"/>
                          <a:pt x="0" y="213"/>
                        </a:cubicBezTo>
                        <a:cubicBezTo>
                          <a:pt x="0" y="95"/>
                          <a:pt x="548" y="0"/>
                          <a:pt x="1223" y="0"/>
                        </a:cubicBezTo>
                        <a:close/>
                        <a:moveTo>
                          <a:pt x="2334" y="203"/>
                        </a:moveTo>
                        <a:cubicBezTo>
                          <a:pt x="2334" y="127"/>
                          <a:pt x="1837" y="65"/>
                          <a:pt x="1223" y="65"/>
                        </a:cubicBezTo>
                        <a:cubicBezTo>
                          <a:pt x="610" y="65"/>
                          <a:pt x="112" y="127"/>
                          <a:pt x="112" y="203"/>
                        </a:cubicBezTo>
                        <a:cubicBezTo>
                          <a:pt x="112" y="280"/>
                          <a:pt x="610" y="342"/>
                          <a:pt x="1223" y="342"/>
                        </a:cubicBezTo>
                        <a:cubicBezTo>
                          <a:pt x="1837" y="342"/>
                          <a:pt x="2334" y="280"/>
                          <a:pt x="2334" y="20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2" name="Google Shape;2502;p136"/>
                  <p:cNvSpPr/>
                  <p:nvPr/>
                </p:nvSpPr>
                <p:spPr>
                  <a:xfrm>
                    <a:off x="5776524" y="2597714"/>
                    <a:ext cx="1690197" cy="211270"/>
                  </a:xfrm>
                  <a:custGeom>
                    <a:avLst/>
                    <a:gdLst/>
                    <a:ahLst/>
                    <a:cxnLst/>
                    <a:rect l="l" t="t" r="r" b="b"/>
                    <a:pathLst>
                      <a:path w="2223" h="278" extrusionOk="0">
                        <a:moveTo>
                          <a:pt x="1111" y="0"/>
                        </a:moveTo>
                        <a:cubicBezTo>
                          <a:pt x="1725" y="0"/>
                          <a:pt x="2222" y="62"/>
                          <a:pt x="2222" y="138"/>
                        </a:cubicBezTo>
                        <a:cubicBezTo>
                          <a:pt x="2222" y="215"/>
                          <a:pt x="1725" y="277"/>
                          <a:pt x="1111" y="277"/>
                        </a:cubicBezTo>
                        <a:cubicBezTo>
                          <a:pt x="498" y="277"/>
                          <a:pt x="0" y="215"/>
                          <a:pt x="0" y="138"/>
                        </a:cubicBezTo>
                        <a:cubicBezTo>
                          <a:pt x="0" y="62"/>
                          <a:pt x="498" y="0"/>
                          <a:pt x="1111" y="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3" name="Google Shape;2503;p136"/>
                  <p:cNvSpPr/>
                  <p:nvPr/>
                </p:nvSpPr>
                <p:spPr>
                  <a:xfrm>
                    <a:off x="5742989" y="2758683"/>
                    <a:ext cx="1753908" cy="244805"/>
                  </a:xfrm>
                  <a:custGeom>
                    <a:avLst/>
                    <a:gdLst/>
                    <a:ahLst/>
                    <a:cxnLst/>
                    <a:rect l="l" t="t" r="r" b="b"/>
                    <a:pathLst>
                      <a:path w="2307" h="321" extrusionOk="0">
                        <a:moveTo>
                          <a:pt x="1046" y="171"/>
                        </a:moveTo>
                        <a:cubicBezTo>
                          <a:pt x="374" y="171"/>
                          <a:pt x="15" y="30"/>
                          <a:pt x="10" y="28"/>
                        </a:cubicBezTo>
                        <a:cubicBezTo>
                          <a:pt x="3" y="25"/>
                          <a:pt x="0" y="17"/>
                          <a:pt x="2" y="10"/>
                        </a:cubicBezTo>
                        <a:cubicBezTo>
                          <a:pt x="5" y="3"/>
                          <a:pt x="13" y="0"/>
                          <a:pt x="20" y="3"/>
                        </a:cubicBezTo>
                        <a:cubicBezTo>
                          <a:pt x="28" y="6"/>
                          <a:pt x="827" y="320"/>
                          <a:pt x="2289" y="2"/>
                        </a:cubicBezTo>
                        <a:cubicBezTo>
                          <a:pt x="2296" y="1"/>
                          <a:pt x="2303" y="5"/>
                          <a:pt x="2305" y="13"/>
                        </a:cubicBezTo>
                        <a:cubicBezTo>
                          <a:pt x="2306" y="20"/>
                          <a:pt x="2302" y="27"/>
                          <a:pt x="2294" y="29"/>
                        </a:cubicBezTo>
                        <a:cubicBezTo>
                          <a:pt x="1802" y="136"/>
                          <a:pt x="1385" y="171"/>
                          <a:pt x="1046" y="17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4" name="Google Shape;2504;p136"/>
                  <p:cNvSpPr/>
                  <p:nvPr/>
                </p:nvSpPr>
                <p:spPr>
                  <a:xfrm>
                    <a:off x="7429825" y="2949834"/>
                    <a:ext cx="93899" cy="231392"/>
                  </a:xfrm>
                  <a:custGeom>
                    <a:avLst/>
                    <a:gdLst/>
                    <a:ahLst/>
                    <a:cxnLst/>
                    <a:rect l="l" t="t" r="r" b="b"/>
                    <a:pathLst>
                      <a:path w="124" h="306" extrusionOk="0">
                        <a:moveTo>
                          <a:pt x="73" y="305"/>
                        </a:moveTo>
                        <a:cubicBezTo>
                          <a:pt x="68" y="305"/>
                          <a:pt x="62" y="302"/>
                          <a:pt x="61" y="296"/>
                        </a:cubicBezTo>
                        <a:cubicBezTo>
                          <a:pt x="0" y="107"/>
                          <a:pt x="94" y="9"/>
                          <a:pt x="98" y="5"/>
                        </a:cubicBezTo>
                        <a:cubicBezTo>
                          <a:pt x="104" y="0"/>
                          <a:pt x="112" y="0"/>
                          <a:pt x="118" y="5"/>
                        </a:cubicBezTo>
                        <a:cubicBezTo>
                          <a:pt x="123" y="10"/>
                          <a:pt x="123" y="19"/>
                          <a:pt x="118" y="24"/>
                        </a:cubicBezTo>
                        <a:cubicBezTo>
                          <a:pt x="114" y="28"/>
                          <a:pt x="31" y="115"/>
                          <a:pt x="86" y="288"/>
                        </a:cubicBezTo>
                        <a:cubicBezTo>
                          <a:pt x="89" y="295"/>
                          <a:pt x="85" y="302"/>
                          <a:pt x="78" y="305"/>
                        </a:cubicBezTo>
                        <a:cubicBezTo>
                          <a:pt x="76" y="305"/>
                          <a:pt x="75" y="305"/>
                          <a:pt x="73" y="3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5" name="Google Shape;2505;p136"/>
                  <p:cNvSpPr/>
                  <p:nvPr/>
                </p:nvSpPr>
                <p:spPr>
                  <a:xfrm>
                    <a:off x="7382875" y="3908940"/>
                    <a:ext cx="73778" cy="197857"/>
                  </a:xfrm>
                  <a:custGeom>
                    <a:avLst/>
                    <a:gdLst/>
                    <a:ahLst/>
                    <a:cxnLst/>
                    <a:rect l="l" t="t" r="r" b="b"/>
                    <a:pathLst>
                      <a:path w="99" h="259" extrusionOk="0">
                        <a:moveTo>
                          <a:pt x="83" y="258"/>
                        </a:moveTo>
                        <a:cubicBezTo>
                          <a:pt x="78" y="258"/>
                          <a:pt x="73" y="256"/>
                          <a:pt x="71" y="251"/>
                        </a:cubicBezTo>
                        <a:cubicBezTo>
                          <a:pt x="0" y="107"/>
                          <a:pt x="69" y="11"/>
                          <a:pt x="72" y="7"/>
                        </a:cubicBezTo>
                        <a:cubicBezTo>
                          <a:pt x="77" y="2"/>
                          <a:pt x="85" y="0"/>
                          <a:pt x="91" y="5"/>
                        </a:cubicBezTo>
                        <a:cubicBezTo>
                          <a:pt x="97" y="9"/>
                          <a:pt x="98" y="18"/>
                          <a:pt x="94" y="24"/>
                        </a:cubicBezTo>
                        <a:cubicBezTo>
                          <a:pt x="91" y="27"/>
                          <a:pt x="32" y="110"/>
                          <a:pt x="95" y="239"/>
                        </a:cubicBezTo>
                        <a:cubicBezTo>
                          <a:pt x="98" y="246"/>
                          <a:pt x="96" y="254"/>
                          <a:pt x="89" y="257"/>
                        </a:cubicBezTo>
                        <a:cubicBezTo>
                          <a:pt x="87" y="258"/>
                          <a:pt x="85" y="258"/>
                          <a:pt x="83" y="25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6" name="Google Shape;2506;p136"/>
                  <p:cNvSpPr/>
                  <p:nvPr/>
                </p:nvSpPr>
                <p:spPr>
                  <a:xfrm>
                    <a:off x="7768535" y="2919652"/>
                    <a:ext cx="325293" cy="419188"/>
                  </a:xfrm>
                  <a:custGeom>
                    <a:avLst/>
                    <a:gdLst/>
                    <a:ahLst/>
                    <a:cxnLst/>
                    <a:rect l="l" t="t" r="r" b="b"/>
                    <a:pathLst>
                      <a:path w="428" h="551" extrusionOk="0">
                        <a:moveTo>
                          <a:pt x="384" y="550"/>
                        </a:moveTo>
                        <a:cubicBezTo>
                          <a:pt x="384" y="550"/>
                          <a:pt x="383" y="550"/>
                          <a:pt x="383" y="549"/>
                        </a:cubicBezTo>
                        <a:cubicBezTo>
                          <a:pt x="376" y="549"/>
                          <a:pt x="370" y="543"/>
                          <a:pt x="370" y="535"/>
                        </a:cubicBezTo>
                        <a:cubicBezTo>
                          <a:pt x="398" y="100"/>
                          <a:pt x="28" y="31"/>
                          <a:pt x="12" y="28"/>
                        </a:cubicBezTo>
                        <a:cubicBezTo>
                          <a:pt x="5" y="27"/>
                          <a:pt x="0" y="20"/>
                          <a:pt x="1" y="13"/>
                        </a:cubicBezTo>
                        <a:cubicBezTo>
                          <a:pt x="2" y="5"/>
                          <a:pt x="9" y="0"/>
                          <a:pt x="16" y="1"/>
                        </a:cubicBezTo>
                        <a:cubicBezTo>
                          <a:pt x="21" y="2"/>
                          <a:pt x="427" y="77"/>
                          <a:pt x="397" y="537"/>
                        </a:cubicBezTo>
                        <a:cubicBezTo>
                          <a:pt x="397" y="544"/>
                          <a:pt x="391" y="550"/>
                          <a:pt x="384" y="55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7" name="Google Shape;2507;p136"/>
                  <p:cNvSpPr/>
                  <p:nvPr/>
                </p:nvSpPr>
                <p:spPr>
                  <a:xfrm>
                    <a:off x="5766462" y="3348902"/>
                    <a:ext cx="73778" cy="868560"/>
                  </a:xfrm>
                  <a:custGeom>
                    <a:avLst/>
                    <a:gdLst/>
                    <a:ahLst/>
                    <a:cxnLst/>
                    <a:rect l="l" t="t" r="r" b="b"/>
                    <a:pathLst>
                      <a:path w="97" h="1142" extrusionOk="0">
                        <a:moveTo>
                          <a:pt x="82" y="1141"/>
                        </a:moveTo>
                        <a:cubicBezTo>
                          <a:pt x="75" y="1141"/>
                          <a:pt x="69" y="1136"/>
                          <a:pt x="68" y="1129"/>
                        </a:cubicBezTo>
                        <a:lnTo>
                          <a:pt x="0" y="15"/>
                        </a:lnTo>
                        <a:cubicBezTo>
                          <a:pt x="0" y="7"/>
                          <a:pt x="5" y="1"/>
                          <a:pt x="13" y="1"/>
                        </a:cubicBezTo>
                        <a:cubicBezTo>
                          <a:pt x="20" y="0"/>
                          <a:pt x="26" y="6"/>
                          <a:pt x="27" y="13"/>
                        </a:cubicBezTo>
                        <a:lnTo>
                          <a:pt x="95" y="1127"/>
                        </a:lnTo>
                        <a:cubicBezTo>
                          <a:pt x="96" y="1135"/>
                          <a:pt x="90" y="1141"/>
                          <a:pt x="82" y="11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8" name="Google Shape;2508;p136"/>
                  <p:cNvSpPr/>
                  <p:nvPr/>
                </p:nvSpPr>
                <p:spPr>
                  <a:xfrm>
                    <a:off x="7208490" y="1846526"/>
                    <a:ext cx="321939" cy="144200"/>
                  </a:xfrm>
                  <a:custGeom>
                    <a:avLst/>
                    <a:gdLst/>
                    <a:ahLst/>
                    <a:cxnLst/>
                    <a:rect l="l" t="t" r="r" b="b"/>
                    <a:pathLst>
                      <a:path w="423" h="188" extrusionOk="0">
                        <a:moveTo>
                          <a:pt x="412" y="157"/>
                        </a:moveTo>
                        <a:lnTo>
                          <a:pt x="403" y="187"/>
                        </a:lnTo>
                        <a:lnTo>
                          <a:pt x="0" y="60"/>
                        </a:lnTo>
                        <a:lnTo>
                          <a:pt x="19" y="0"/>
                        </a:lnTo>
                        <a:lnTo>
                          <a:pt x="422" y="126"/>
                        </a:lnTo>
                        <a:lnTo>
                          <a:pt x="412" y="157"/>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09" name="Google Shape;2509;p136"/>
                  <p:cNvSpPr/>
                  <p:nvPr/>
                </p:nvSpPr>
                <p:spPr>
                  <a:xfrm>
                    <a:off x="7248733" y="1665436"/>
                    <a:ext cx="258223" cy="271634"/>
                  </a:xfrm>
                  <a:custGeom>
                    <a:avLst/>
                    <a:gdLst/>
                    <a:ahLst/>
                    <a:cxnLst/>
                    <a:rect l="l" t="t" r="r" b="b"/>
                    <a:pathLst>
                      <a:path w="338" h="355" extrusionOk="0">
                        <a:moveTo>
                          <a:pt x="337" y="354"/>
                        </a:moveTo>
                        <a:lnTo>
                          <a:pt x="0" y="248"/>
                        </a:lnTo>
                        <a:lnTo>
                          <a:pt x="211" y="25"/>
                        </a:lnTo>
                        <a:cubicBezTo>
                          <a:pt x="235" y="0"/>
                          <a:pt x="291" y="16"/>
                          <a:pt x="300" y="50"/>
                        </a:cubicBezTo>
                        <a:lnTo>
                          <a:pt x="337" y="354"/>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0" name="Google Shape;2510;p136"/>
                  <p:cNvSpPr/>
                  <p:nvPr/>
                </p:nvSpPr>
                <p:spPr>
                  <a:xfrm>
                    <a:off x="6896611" y="1947132"/>
                    <a:ext cx="623760" cy="858503"/>
                  </a:xfrm>
                  <a:custGeom>
                    <a:avLst/>
                    <a:gdLst/>
                    <a:ahLst/>
                    <a:cxnLst/>
                    <a:rect l="l" t="t" r="r" b="b"/>
                    <a:pathLst>
                      <a:path w="822" h="1129" extrusionOk="0">
                        <a:moveTo>
                          <a:pt x="0" y="1128"/>
                        </a:moveTo>
                        <a:lnTo>
                          <a:pt x="353" y="0"/>
                        </a:lnTo>
                        <a:cubicBezTo>
                          <a:pt x="366" y="8"/>
                          <a:pt x="424" y="38"/>
                          <a:pt x="574" y="86"/>
                        </a:cubicBezTo>
                        <a:lnTo>
                          <a:pt x="582" y="88"/>
                        </a:lnTo>
                        <a:cubicBezTo>
                          <a:pt x="759" y="143"/>
                          <a:pt x="817" y="145"/>
                          <a:pt x="817" y="145"/>
                        </a:cubicBezTo>
                        <a:lnTo>
                          <a:pt x="821" y="146"/>
                        </a:lnTo>
                        <a:lnTo>
                          <a:pt x="528" y="1080"/>
                        </a:lnTo>
                        <a:cubicBezTo>
                          <a:pt x="396" y="1102"/>
                          <a:pt x="212" y="1119"/>
                          <a:pt x="0" y="1128"/>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1" name="Google Shape;2511;p136"/>
                  <p:cNvSpPr/>
                  <p:nvPr/>
                </p:nvSpPr>
                <p:spPr>
                  <a:xfrm>
                    <a:off x="7164895" y="1883416"/>
                    <a:ext cx="375599" cy="174383"/>
                  </a:xfrm>
                  <a:custGeom>
                    <a:avLst/>
                    <a:gdLst/>
                    <a:ahLst/>
                    <a:cxnLst/>
                    <a:rect l="l" t="t" r="r" b="b"/>
                    <a:pathLst>
                      <a:path w="494" h="229" extrusionOk="0">
                        <a:moveTo>
                          <a:pt x="493" y="147"/>
                        </a:moveTo>
                        <a:lnTo>
                          <a:pt x="468" y="228"/>
                        </a:lnTo>
                        <a:lnTo>
                          <a:pt x="464" y="227"/>
                        </a:lnTo>
                        <a:cubicBezTo>
                          <a:pt x="464" y="227"/>
                          <a:pt x="406" y="225"/>
                          <a:pt x="229" y="170"/>
                        </a:cubicBezTo>
                        <a:lnTo>
                          <a:pt x="221" y="168"/>
                        </a:lnTo>
                        <a:cubicBezTo>
                          <a:pt x="71" y="120"/>
                          <a:pt x="13" y="90"/>
                          <a:pt x="0" y="82"/>
                        </a:cubicBezTo>
                        <a:lnTo>
                          <a:pt x="26" y="0"/>
                        </a:lnTo>
                        <a:lnTo>
                          <a:pt x="493" y="147"/>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2" name="Google Shape;2512;p136"/>
                  <p:cNvSpPr/>
                  <p:nvPr/>
                </p:nvSpPr>
                <p:spPr>
                  <a:xfrm>
                    <a:off x="7195076" y="1880062"/>
                    <a:ext cx="328648" cy="117372"/>
                  </a:xfrm>
                  <a:custGeom>
                    <a:avLst/>
                    <a:gdLst/>
                    <a:ahLst/>
                    <a:cxnLst/>
                    <a:rect l="l" t="t" r="r" b="b"/>
                    <a:pathLst>
                      <a:path w="434" h="156" extrusionOk="0">
                        <a:moveTo>
                          <a:pt x="418" y="155"/>
                        </a:moveTo>
                        <a:cubicBezTo>
                          <a:pt x="416" y="155"/>
                          <a:pt x="415" y="155"/>
                          <a:pt x="414" y="155"/>
                        </a:cubicBezTo>
                        <a:lnTo>
                          <a:pt x="11" y="28"/>
                        </a:lnTo>
                        <a:cubicBezTo>
                          <a:pt x="4" y="26"/>
                          <a:pt x="0" y="18"/>
                          <a:pt x="2" y="11"/>
                        </a:cubicBezTo>
                        <a:cubicBezTo>
                          <a:pt x="4" y="4"/>
                          <a:pt x="12" y="0"/>
                          <a:pt x="19" y="2"/>
                        </a:cubicBezTo>
                        <a:lnTo>
                          <a:pt x="422" y="129"/>
                        </a:lnTo>
                        <a:cubicBezTo>
                          <a:pt x="429" y="131"/>
                          <a:pt x="433" y="139"/>
                          <a:pt x="431" y="146"/>
                        </a:cubicBezTo>
                        <a:cubicBezTo>
                          <a:pt x="429" y="152"/>
                          <a:pt x="423" y="155"/>
                          <a:pt x="418" y="15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3" name="Google Shape;2513;p136"/>
                  <p:cNvSpPr/>
                  <p:nvPr/>
                </p:nvSpPr>
                <p:spPr>
                  <a:xfrm>
                    <a:off x="7235319" y="1843174"/>
                    <a:ext cx="278345" cy="103958"/>
                  </a:xfrm>
                  <a:custGeom>
                    <a:avLst/>
                    <a:gdLst/>
                    <a:ahLst/>
                    <a:cxnLst/>
                    <a:rect l="l" t="t" r="r" b="b"/>
                    <a:pathLst>
                      <a:path w="368" h="136" extrusionOk="0">
                        <a:moveTo>
                          <a:pt x="352" y="135"/>
                        </a:moveTo>
                        <a:cubicBezTo>
                          <a:pt x="351" y="135"/>
                          <a:pt x="349" y="134"/>
                          <a:pt x="348" y="134"/>
                        </a:cubicBezTo>
                        <a:lnTo>
                          <a:pt x="11" y="28"/>
                        </a:lnTo>
                        <a:cubicBezTo>
                          <a:pt x="4" y="26"/>
                          <a:pt x="0" y="18"/>
                          <a:pt x="2" y="11"/>
                        </a:cubicBezTo>
                        <a:cubicBezTo>
                          <a:pt x="4" y="4"/>
                          <a:pt x="12" y="0"/>
                          <a:pt x="19" y="2"/>
                        </a:cubicBezTo>
                        <a:lnTo>
                          <a:pt x="356" y="108"/>
                        </a:lnTo>
                        <a:cubicBezTo>
                          <a:pt x="363" y="110"/>
                          <a:pt x="367" y="118"/>
                          <a:pt x="365" y="125"/>
                        </a:cubicBezTo>
                        <a:cubicBezTo>
                          <a:pt x="363" y="131"/>
                          <a:pt x="358" y="135"/>
                          <a:pt x="352" y="13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4" name="Google Shape;2514;p136"/>
                  <p:cNvSpPr/>
                  <p:nvPr/>
                </p:nvSpPr>
                <p:spPr>
                  <a:xfrm>
                    <a:off x="7389582" y="1688912"/>
                    <a:ext cx="90545" cy="36888"/>
                  </a:xfrm>
                  <a:custGeom>
                    <a:avLst/>
                    <a:gdLst/>
                    <a:ahLst/>
                    <a:cxnLst/>
                    <a:rect l="l" t="t" r="r" b="b"/>
                    <a:pathLst>
                      <a:path w="120" h="49" extrusionOk="0">
                        <a:moveTo>
                          <a:pt x="31" y="48"/>
                        </a:moveTo>
                        <a:cubicBezTo>
                          <a:pt x="25" y="48"/>
                          <a:pt x="19" y="47"/>
                          <a:pt x="12" y="47"/>
                        </a:cubicBezTo>
                        <a:cubicBezTo>
                          <a:pt x="5" y="46"/>
                          <a:pt x="0" y="39"/>
                          <a:pt x="0" y="32"/>
                        </a:cubicBezTo>
                        <a:cubicBezTo>
                          <a:pt x="1" y="24"/>
                          <a:pt x="8" y="19"/>
                          <a:pt x="15" y="20"/>
                        </a:cubicBezTo>
                        <a:cubicBezTo>
                          <a:pt x="46" y="23"/>
                          <a:pt x="75" y="17"/>
                          <a:pt x="96" y="4"/>
                        </a:cubicBezTo>
                        <a:cubicBezTo>
                          <a:pt x="102" y="0"/>
                          <a:pt x="111" y="2"/>
                          <a:pt x="115" y="8"/>
                        </a:cubicBezTo>
                        <a:cubicBezTo>
                          <a:pt x="119" y="14"/>
                          <a:pt x="117" y="23"/>
                          <a:pt x="110" y="27"/>
                        </a:cubicBezTo>
                        <a:cubicBezTo>
                          <a:pt x="89" y="40"/>
                          <a:pt x="61" y="48"/>
                          <a:pt x="31" y="4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5" name="Google Shape;2515;p136"/>
                  <p:cNvSpPr/>
                  <p:nvPr/>
                </p:nvSpPr>
                <p:spPr>
                  <a:xfrm>
                    <a:off x="7104531" y="2084627"/>
                    <a:ext cx="378951" cy="134141"/>
                  </a:xfrm>
                  <a:custGeom>
                    <a:avLst/>
                    <a:gdLst/>
                    <a:ahLst/>
                    <a:cxnLst/>
                    <a:rect l="l" t="t" r="r" b="b"/>
                    <a:pathLst>
                      <a:path w="497" h="177" extrusionOk="0">
                        <a:moveTo>
                          <a:pt x="482" y="176"/>
                        </a:moveTo>
                        <a:lnTo>
                          <a:pt x="482" y="176"/>
                        </a:lnTo>
                        <a:cubicBezTo>
                          <a:pt x="480" y="176"/>
                          <a:pt x="421" y="174"/>
                          <a:pt x="244" y="119"/>
                        </a:cubicBezTo>
                        <a:lnTo>
                          <a:pt x="236" y="116"/>
                        </a:lnTo>
                        <a:cubicBezTo>
                          <a:pt x="59" y="60"/>
                          <a:pt x="10" y="28"/>
                          <a:pt x="8" y="27"/>
                        </a:cubicBezTo>
                        <a:cubicBezTo>
                          <a:pt x="1" y="23"/>
                          <a:pt x="0" y="15"/>
                          <a:pt x="4" y="8"/>
                        </a:cubicBezTo>
                        <a:cubicBezTo>
                          <a:pt x="8" y="2"/>
                          <a:pt x="16" y="0"/>
                          <a:pt x="22" y="4"/>
                        </a:cubicBezTo>
                        <a:cubicBezTo>
                          <a:pt x="23" y="5"/>
                          <a:pt x="72" y="36"/>
                          <a:pt x="244" y="91"/>
                        </a:cubicBezTo>
                        <a:lnTo>
                          <a:pt x="252" y="93"/>
                        </a:lnTo>
                        <a:cubicBezTo>
                          <a:pt x="424" y="147"/>
                          <a:pt x="482" y="149"/>
                          <a:pt x="483" y="149"/>
                        </a:cubicBezTo>
                        <a:cubicBezTo>
                          <a:pt x="490" y="150"/>
                          <a:pt x="496" y="156"/>
                          <a:pt x="496" y="163"/>
                        </a:cubicBezTo>
                        <a:cubicBezTo>
                          <a:pt x="496" y="171"/>
                          <a:pt x="490" y="176"/>
                          <a:pt x="482" y="17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6" name="Google Shape;2516;p136"/>
                  <p:cNvSpPr/>
                  <p:nvPr/>
                </p:nvSpPr>
                <p:spPr>
                  <a:xfrm>
                    <a:off x="7124652" y="2020909"/>
                    <a:ext cx="378951" cy="134141"/>
                  </a:xfrm>
                  <a:custGeom>
                    <a:avLst/>
                    <a:gdLst/>
                    <a:ahLst/>
                    <a:cxnLst/>
                    <a:rect l="l" t="t" r="r" b="b"/>
                    <a:pathLst>
                      <a:path w="498" h="177" extrusionOk="0">
                        <a:moveTo>
                          <a:pt x="483" y="176"/>
                        </a:moveTo>
                        <a:lnTo>
                          <a:pt x="483" y="176"/>
                        </a:lnTo>
                        <a:cubicBezTo>
                          <a:pt x="480" y="176"/>
                          <a:pt x="422" y="174"/>
                          <a:pt x="244" y="118"/>
                        </a:cubicBezTo>
                        <a:lnTo>
                          <a:pt x="237" y="116"/>
                        </a:lnTo>
                        <a:cubicBezTo>
                          <a:pt x="60" y="60"/>
                          <a:pt x="10" y="28"/>
                          <a:pt x="8" y="27"/>
                        </a:cubicBezTo>
                        <a:cubicBezTo>
                          <a:pt x="2" y="23"/>
                          <a:pt x="0" y="14"/>
                          <a:pt x="5" y="8"/>
                        </a:cubicBezTo>
                        <a:cubicBezTo>
                          <a:pt x="9" y="2"/>
                          <a:pt x="17" y="0"/>
                          <a:pt x="23" y="4"/>
                        </a:cubicBezTo>
                        <a:cubicBezTo>
                          <a:pt x="24" y="4"/>
                          <a:pt x="73" y="36"/>
                          <a:pt x="245" y="90"/>
                        </a:cubicBezTo>
                        <a:lnTo>
                          <a:pt x="253" y="93"/>
                        </a:lnTo>
                        <a:cubicBezTo>
                          <a:pt x="425" y="146"/>
                          <a:pt x="483" y="149"/>
                          <a:pt x="484" y="149"/>
                        </a:cubicBezTo>
                        <a:cubicBezTo>
                          <a:pt x="491" y="149"/>
                          <a:pt x="497" y="155"/>
                          <a:pt x="497" y="163"/>
                        </a:cubicBezTo>
                        <a:cubicBezTo>
                          <a:pt x="497" y="170"/>
                          <a:pt x="491" y="176"/>
                          <a:pt x="483" y="17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7" name="Google Shape;2517;p136"/>
                  <p:cNvSpPr/>
                  <p:nvPr/>
                </p:nvSpPr>
                <p:spPr>
                  <a:xfrm>
                    <a:off x="7003924" y="2195292"/>
                    <a:ext cx="345415" cy="603633"/>
                  </a:xfrm>
                  <a:custGeom>
                    <a:avLst/>
                    <a:gdLst/>
                    <a:ahLst/>
                    <a:cxnLst/>
                    <a:rect l="l" t="t" r="r" b="b"/>
                    <a:pathLst>
                      <a:path w="452" h="794" extrusionOk="0">
                        <a:moveTo>
                          <a:pt x="0" y="793"/>
                        </a:moveTo>
                        <a:lnTo>
                          <a:pt x="228" y="63"/>
                        </a:lnTo>
                        <a:cubicBezTo>
                          <a:pt x="242" y="20"/>
                          <a:pt x="301" y="0"/>
                          <a:pt x="361" y="19"/>
                        </a:cubicBezTo>
                        <a:cubicBezTo>
                          <a:pt x="390" y="28"/>
                          <a:pt x="414" y="45"/>
                          <a:pt x="429" y="65"/>
                        </a:cubicBezTo>
                        <a:cubicBezTo>
                          <a:pt x="445" y="86"/>
                          <a:pt x="451" y="109"/>
                          <a:pt x="444" y="130"/>
                        </a:cubicBezTo>
                        <a:lnTo>
                          <a:pt x="244" y="772"/>
                        </a:lnTo>
                        <a:cubicBezTo>
                          <a:pt x="171" y="780"/>
                          <a:pt x="89" y="787"/>
                          <a:pt x="0" y="793"/>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8" name="Google Shape;2518;p136"/>
                  <p:cNvSpPr/>
                  <p:nvPr/>
                </p:nvSpPr>
                <p:spPr>
                  <a:xfrm>
                    <a:off x="6571315" y="2034323"/>
                    <a:ext cx="368892" cy="774662"/>
                  </a:xfrm>
                  <a:custGeom>
                    <a:avLst/>
                    <a:gdLst/>
                    <a:ahLst/>
                    <a:cxnLst/>
                    <a:rect l="l" t="t" r="r" b="b"/>
                    <a:pathLst>
                      <a:path w="485" h="1019" extrusionOk="0">
                        <a:moveTo>
                          <a:pt x="64" y="1018"/>
                        </a:moveTo>
                        <a:cubicBezTo>
                          <a:pt x="43" y="1018"/>
                          <a:pt x="21" y="1018"/>
                          <a:pt x="0" y="1018"/>
                        </a:cubicBezTo>
                        <a:lnTo>
                          <a:pt x="7" y="16"/>
                        </a:lnTo>
                        <a:cubicBezTo>
                          <a:pt x="7" y="16"/>
                          <a:pt x="32" y="135"/>
                          <a:pt x="77" y="135"/>
                        </a:cubicBezTo>
                        <a:cubicBezTo>
                          <a:pt x="122" y="135"/>
                          <a:pt x="123" y="39"/>
                          <a:pt x="123" y="39"/>
                        </a:cubicBezTo>
                        <a:cubicBezTo>
                          <a:pt x="123" y="39"/>
                          <a:pt x="149" y="134"/>
                          <a:pt x="190" y="135"/>
                        </a:cubicBezTo>
                        <a:cubicBezTo>
                          <a:pt x="231" y="138"/>
                          <a:pt x="265" y="24"/>
                          <a:pt x="265" y="24"/>
                        </a:cubicBezTo>
                        <a:cubicBezTo>
                          <a:pt x="265" y="24"/>
                          <a:pt x="274" y="127"/>
                          <a:pt x="316" y="132"/>
                        </a:cubicBezTo>
                        <a:cubicBezTo>
                          <a:pt x="359" y="136"/>
                          <a:pt x="383" y="16"/>
                          <a:pt x="383" y="16"/>
                        </a:cubicBezTo>
                        <a:cubicBezTo>
                          <a:pt x="383" y="16"/>
                          <a:pt x="375" y="113"/>
                          <a:pt x="413" y="121"/>
                        </a:cubicBezTo>
                        <a:cubicBezTo>
                          <a:pt x="452" y="128"/>
                          <a:pt x="484" y="0"/>
                          <a:pt x="484" y="0"/>
                        </a:cubicBezTo>
                        <a:lnTo>
                          <a:pt x="484" y="1008"/>
                        </a:lnTo>
                        <a:cubicBezTo>
                          <a:pt x="354" y="1014"/>
                          <a:pt x="212" y="1018"/>
                          <a:pt x="64" y="1018"/>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19" name="Google Shape;2519;p136"/>
                  <p:cNvSpPr/>
                  <p:nvPr/>
                </p:nvSpPr>
                <p:spPr>
                  <a:xfrm>
                    <a:off x="6692043" y="1665437"/>
                    <a:ext cx="160971" cy="160969"/>
                  </a:xfrm>
                  <a:custGeom>
                    <a:avLst/>
                    <a:gdLst/>
                    <a:ahLst/>
                    <a:cxnLst/>
                    <a:rect l="l" t="t" r="r" b="b"/>
                    <a:pathLst>
                      <a:path w="211" h="211" extrusionOk="0">
                        <a:moveTo>
                          <a:pt x="124" y="0"/>
                        </a:moveTo>
                        <a:lnTo>
                          <a:pt x="210" y="210"/>
                        </a:lnTo>
                        <a:lnTo>
                          <a:pt x="0" y="150"/>
                        </a:lnTo>
                        <a:lnTo>
                          <a:pt x="49" y="39"/>
                        </a:lnTo>
                        <a:lnTo>
                          <a:pt x="124" y="0"/>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0" name="Google Shape;2520;p136"/>
                  <p:cNvSpPr/>
                  <p:nvPr/>
                </p:nvSpPr>
                <p:spPr>
                  <a:xfrm>
                    <a:off x="6578022" y="1779456"/>
                    <a:ext cx="362184" cy="358824"/>
                  </a:xfrm>
                  <a:custGeom>
                    <a:avLst/>
                    <a:gdLst/>
                    <a:ahLst/>
                    <a:cxnLst/>
                    <a:rect l="l" t="t" r="r" b="b"/>
                    <a:pathLst>
                      <a:path w="478" h="474" extrusionOk="0">
                        <a:moveTo>
                          <a:pt x="363" y="60"/>
                        </a:moveTo>
                        <a:lnTo>
                          <a:pt x="477" y="335"/>
                        </a:lnTo>
                        <a:cubicBezTo>
                          <a:pt x="477" y="335"/>
                          <a:pt x="445" y="463"/>
                          <a:pt x="406" y="456"/>
                        </a:cubicBezTo>
                        <a:cubicBezTo>
                          <a:pt x="368" y="448"/>
                          <a:pt x="376" y="351"/>
                          <a:pt x="376" y="351"/>
                        </a:cubicBezTo>
                        <a:cubicBezTo>
                          <a:pt x="376" y="351"/>
                          <a:pt x="352" y="471"/>
                          <a:pt x="309" y="467"/>
                        </a:cubicBezTo>
                        <a:cubicBezTo>
                          <a:pt x="267" y="462"/>
                          <a:pt x="258" y="359"/>
                          <a:pt x="258" y="359"/>
                        </a:cubicBezTo>
                        <a:cubicBezTo>
                          <a:pt x="258" y="359"/>
                          <a:pt x="224" y="473"/>
                          <a:pt x="183" y="470"/>
                        </a:cubicBezTo>
                        <a:cubicBezTo>
                          <a:pt x="142" y="469"/>
                          <a:pt x="116" y="374"/>
                          <a:pt x="116" y="374"/>
                        </a:cubicBezTo>
                        <a:cubicBezTo>
                          <a:pt x="116" y="374"/>
                          <a:pt x="115" y="470"/>
                          <a:pt x="70" y="470"/>
                        </a:cubicBezTo>
                        <a:cubicBezTo>
                          <a:pt x="25" y="470"/>
                          <a:pt x="0" y="351"/>
                          <a:pt x="0" y="351"/>
                        </a:cubicBezTo>
                        <a:lnTo>
                          <a:pt x="153" y="0"/>
                        </a:lnTo>
                        <a:lnTo>
                          <a:pt x="363" y="6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1" name="Google Shape;2521;p136"/>
                  <p:cNvSpPr/>
                  <p:nvPr/>
                </p:nvSpPr>
                <p:spPr>
                  <a:xfrm>
                    <a:off x="6638386" y="2054444"/>
                    <a:ext cx="36888" cy="754540"/>
                  </a:xfrm>
                  <a:custGeom>
                    <a:avLst/>
                    <a:gdLst/>
                    <a:ahLst/>
                    <a:cxnLst/>
                    <a:rect l="l" t="t" r="r" b="b"/>
                    <a:pathLst>
                      <a:path w="50" h="994" extrusionOk="0">
                        <a:moveTo>
                          <a:pt x="0" y="993"/>
                        </a:moveTo>
                        <a:lnTo>
                          <a:pt x="22" y="13"/>
                        </a:lnTo>
                        <a:cubicBezTo>
                          <a:pt x="22" y="6"/>
                          <a:pt x="30" y="1"/>
                          <a:pt x="36" y="0"/>
                        </a:cubicBezTo>
                        <a:cubicBezTo>
                          <a:pt x="43" y="0"/>
                          <a:pt x="49" y="6"/>
                          <a:pt x="49" y="14"/>
                        </a:cubicBezTo>
                        <a:lnTo>
                          <a:pt x="27" y="993"/>
                        </a:lnTo>
                        <a:cubicBezTo>
                          <a:pt x="18" y="993"/>
                          <a:pt x="9" y="993"/>
                          <a:pt x="0" y="99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2" name="Google Shape;2522;p136"/>
                  <p:cNvSpPr/>
                  <p:nvPr/>
                </p:nvSpPr>
                <p:spPr>
                  <a:xfrm>
                    <a:off x="6853014" y="2037678"/>
                    <a:ext cx="30181" cy="767954"/>
                  </a:xfrm>
                  <a:custGeom>
                    <a:avLst/>
                    <a:gdLst/>
                    <a:ahLst/>
                    <a:cxnLst/>
                    <a:rect l="l" t="t" r="r" b="b"/>
                    <a:pathLst>
                      <a:path w="39" h="1010" extrusionOk="0">
                        <a:moveTo>
                          <a:pt x="11" y="1009"/>
                        </a:moveTo>
                        <a:lnTo>
                          <a:pt x="0" y="13"/>
                        </a:lnTo>
                        <a:cubicBezTo>
                          <a:pt x="0" y="6"/>
                          <a:pt x="6" y="0"/>
                          <a:pt x="13" y="0"/>
                        </a:cubicBezTo>
                        <a:lnTo>
                          <a:pt x="14" y="0"/>
                        </a:lnTo>
                        <a:cubicBezTo>
                          <a:pt x="21" y="0"/>
                          <a:pt x="27" y="6"/>
                          <a:pt x="27" y="13"/>
                        </a:cubicBezTo>
                        <a:lnTo>
                          <a:pt x="38" y="1008"/>
                        </a:lnTo>
                        <a:cubicBezTo>
                          <a:pt x="29" y="1008"/>
                          <a:pt x="20" y="1009"/>
                          <a:pt x="11" y="100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3" name="Google Shape;2523;p136"/>
                  <p:cNvSpPr/>
                  <p:nvPr/>
                </p:nvSpPr>
                <p:spPr>
                  <a:xfrm>
                    <a:off x="6762469" y="2044385"/>
                    <a:ext cx="20121" cy="764603"/>
                  </a:xfrm>
                  <a:custGeom>
                    <a:avLst/>
                    <a:gdLst/>
                    <a:ahLst/>
                    <a:cxnLst/>
                    <a:rect l="l" t="t" r="r" b="b"/>
                    <a:pathLst>
                      <a:path w="28" h="1006" extrusionOk="0">
                        <a:moveTo>
                          <a:pt x="0" y="1005"/>
                        </a:moveTo>
                        <a:lnTo>
                          <a:pt x="0" y="13"/>
                        </a:lnTo>
                        <a:cubicBezTo>
                          <a:pt x="0" y="6"/>
                          <a:pt x="6" y="0"/>
                          <a:pt x="13" y="0"/>
                        </a:cubicBezTo>
                        <a:cubicBezTo>
                          <a:pt x="21" y="0"/>
                          <a:pt x="27" y="6"/>
                          <a:pt x="27" y="13"/>
                        </a:cubicBezTo>
                        <a:lnTo>
                          <a:pt x="27" y="1004"/>
                        </a:lnTo>
                        <a:cubicBezTo>
                          <a:pt x="18" y="1004"/>
                          <a:pt x="9" y="1005"/>
                          <a:pt x="0" y="10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4" name="Google Shape;2524;p136"/>
                  <p:cNvSpPr/>
                  <p:nvPr/>
                </p:nvSpPr>
                <p:spPr>
                  <a:xfrm>
                    <a:off x="6722226" y="1682205"/>
                    <a:ext cx="93899" cy="43595"/>
                  </a:xfrm>
                  <a:custGeom>
                    <a:avLst/>
                    <a:gdLst/>
                    <a:ahLst/>
                    <a:cxnLst/>
                    <a:rect l="l" t="t" r="r" b="b"/>
                    <a:pathLst>
                      <a:path w="125" h="57" extrusionOk="0">
                        <a:moveTo>
                          <a:pt x="51" y="56"/>
                        </a:moveTo>
                        <a:cubicBezTo>
                          <a:pt x="36" y="56"/>
                          <a:pt x="22" y="53"/>
                          <a:pt x="9" y="46"/>
                        </a:cubicBezTo>
                        <a:cubicBezTo>
                          <a:pt x="3" y="42"/>
                          <a:pt x="0" y="34"/>
                          <a:pt x="4" y="27"/>
                        </a:cubicBezTo>
                        <a:cubicBezTo>
                          <a:pt x="8" y="21"/>
                          <a:pt x="16" y="19"/>
                          <a:pt x="23" y="22"/>
                        </a:cubicBezTo>
                        <a:cubicBezTo>
                          <a:pt x="47" y="36"/>
                          <a:pt x="81" y="29"/>
                          <a:pt x="98" y="7"/>
                        </a:cubicBezTo>
                        <a:cubicBezTo>
                          <a:pt x="103" y="1"/>
                          <a:pt x="112" y="0"/>
                          <a:pt x="117" y="5"/>
                        </a:cubicBezTo>
                        <a:cubicBezTo>
                          <a:pt x="123" y="10"/>
                          <a:pt x="124" y="18"/>
                          <a:pt x="120" y="24"/>
                        </a:cubicBezTo>
                        <a:cubicBezTo>
                          <a:pt x="103" y="45"/>
                          <a:pt x="77" y="56"/>
                          <a:pt x="51" y="5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5" name="Google Shape;2525;p136"/>
                  <p:cNvSpPr/>
                  <p:nvPr/>
                </p:nvSpPr>
                <p:spPr>
                  <a:xfrm>
                    <a:off x="5716160" y="1823053"/>
                    <a:ext cx="419193" cy="389009"/>
                  </a:xfrm>
                  <a:custGeom>
                    <a:avLst/>
                    <a:gdLst/>
                    <a:ahLst/>
                    <a:cxnLst/>
                    <a:rect l="l" t="t" r="r" b="b"/>
                    <a:pathLst>
                      <a:path w="553" h="511" extrusionOk="0">
                        <a:moveTo>
                          <a:pt x="511" y="43"/>
                        </a:moveTo>
                        <a:cubicBezTo>
                          <a:pt x="542" y="108"/>
                          <a:pt x="552" y="183"/>
                          <a:pt x="539" y="254"/>
                        </a:cubicBezTo>
                        <a:cubicBezTo>
                          <a:pt x="527" y="324"/>
                          <a:pt x="493" y="390"/>
                          <a:pt x="443" y="441"/>
                        </a:cubicBezTo>
                        <a:lnTo>
                          <a:pt x="253" y="510"/>
                        </a:lnTo>
                        <a:lnTo>
                          <a:pt x="253" y="510"/>
                        </a:lnTo>
                        <a:cubicBezTo>
                          <a:pt x="206" y="481"/>
                          <a:pt x="159" y="453"/>
                          <a:pt x="118" y="418"/>
                        </a:cubicBezTo>
                        <a:cubicBezTo>
                          <a:pt x="76" y="382"/>
                          <a:pt x="40" y="339"/>
                          <a:pt x="21" y="288"/>
                        </a:cubicBezTo>
                        <a:cubicBezTo>
                          <a:pt x="4" y="245"/>
                          <a:pt x="0" y="200"/>
                          <a:pt x="2" y="155"/>
                        </a:cubicBezTo>
                        <a:cubicBezTo>
                          <a:pt x="11" y="160"/>
                          <a:pt x="21" y="162"/>
                          <a:pt x="31" y="162"/>
                        </a:cubicBezTo>
                        <a:cubicBezTo>
                          <a:pt x="53" y="160"/>
                          <a:pt x="71" y="144"/>
                          <a:pt x="85" y="127"/>
                        </a:cubicBezTo>
                        <a:cubicBezTo>
                          <a:pt x="99" y="111"/>
                          <a:pt x="111" y="91"/>
                          <a:pt x="128" y="78"/>
                        </a:cubicBezTo>
                        <a:cubicBezTo>
                          <a:pt x="145" y="64"/>
                          <a:pt x="170" y="57"/>
                          <a:pt x="189" y="68"/>
                        </a:cubicBezTo>
                        <a:cubicBezTo>
                          <a:pt x="207" y="79"/>
                          <a:pt x="213" y="103"/>
                          <a:pt x="218" y="124"/>
                        </a:cubicBezTo>
                        <a:cubicBezTo>
                          <a:pt x="225" y="159"/>
                          <a:pt x="232" y="194"/>
                          <a:pt x="239" y="229"/>
                        </a:cubicBezTo>
                        <a:cubicBezTo>
                          <a:pt x="244" y="252"/>
                          <a:pt x="249" y="277"/>
                          <a:pt x="263" y="297"/>
                        </a:cubicBezTo>
                        <a:cubicBezTo>
                          <a:pt x="277" y="317"/>
                          <a:pt x="302" y="331"/>
                          <a:pt x="326" y="324"/>
                        </a:cubicBezTo>
                        <a:cubicBezTo>
                          <a:pt x="343" y="318"/>
                          <a:pt x="356" y="302"/>
                          <a:pt x="361" y="285"/>
                        </a:cubicBezTo>
                        <a:cubicBezTo>
                          <a:pt x="367" y="268"/>
                          <a:pt x="367" y="249"/>
                          <a:pt x="366" y="231"/>
                        </a:cubicBezTo>
                        <a:cubicBezTo>
                          <a:pt x="365" y="189"/>
                          <a:pt x="360" y="148"/>
                          <a:pt x="353" y="107"/>
                        </a:cubicBezTo>
                        <a:cubicBezTo>
                          <a:pt x="350" y="94"/>
                          <a:pt x="348" y="81"/>
                          <a:pt x="350" y="69"/>
                        </a:cubicBezTo>
                        <a:cubicBezTo>
                          <a:pt x="352" y="57"/>
                          <a:pt x="360" y="44"/>
                          <a:pt x="372" y="40"/>
                        </a:cubicBezTo>
                        <a:cubicBezTo>
                          <a:pt x="386" y="36"/>
                          <a:pt x="401" y="45"/>
                          <a:pt x="416" y="48"/>
                        </a:cubicBezTo>
                        <a:cubicBezTo>
                          <a:pt x="444" y="53"/>
                          <a:pt x="473" y="34"/>
                          <a:pt x="485" y="7"/>
                        </a:cubicBezTo>
                        <a:cubicBezTo>
                          <a:pt x="486" y="5"/>
                          <a:pt x="487" y="2"/>
                          <a:pt x="487" y="0"/>
                        </a:cubicBezTo>
                        <a:cubicBezTo>
                          <a:pt x="496" y="13"/>
                          <a:pt x="504" y="28"/>
                          <a:pt x="511" y="43"/>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6" name="Google Shape;2526;p136"/>
                  <p:cNvSpPr/>
                  <p:nvPr/>
                </p:nvSpPr>
                <p:spPr>
                  <a:xfrm>
                    <a:off x="5685977" y="1581600"/>
                    <a:ext cx="409133" cy="492964"/>
                  </a:xfrm>
                  <a:custGeom>
                    <a:avLst/>
                    <a:gdLst/>
                    <a:ahLst/>
                    <a:cxnLst/>
                    <a:rect l="l" t="t" r="r" b="b"/>
                    <a:pathLst>
                      <a:path w="539" h="647" extrusionOk="0">
                        <a:moveTo>
                          <a:pt x="522" y="238"/>
                        </a:moveTo>
                        <a:cubicBezTo>
                          <a:pt x="534" y="262"/>
                          <a:pt x="538" y="290"/>
                          <a:pt x="530" y="315"/>
                        </a:cubicBezTo>
                        <a:cubicBezTo>
                          <a:pt x="530" y="317"/>
                          <a:pt x="529" y="320"/>
                          <a:pt x="528" y="322"/>
                        </a:cubicBezTo>
                        <a:cubicBezTo>
                          <a:pt x="516" y="349"/>
                          <a:pt x="487" y="368"/>
                          <a:pt x="459" y="363"/>
                        </a:cubicBezTo>
                        <a:cubicBezTo>
                          <a:pt x="444" y="360"/>
                          <a:pt x="429" y="351"/>
                          <a:pt x="415" y="355"/>
                        </a:cubicBezTo>
                        <a:cubicBezTo>
                          <a:pt x="403" y="359"/>
                          <a:pt x="395" y="372"/>
                          <a:pt x="393" y="384"/>
                        </a:cubicBezTo>
                        <a:cubicBezTo>
                          <a:pt x="391" y="396"/>
                          <a:pt x="393" y="409"/>
                          <a:pt x="396" y="422"/>
                        </a:cubicBezTo>
                        <a:cubicBezTo>
                          <a:pt x="403" y="463"/>
                          <a:pt x="408" y="504"/>
                          <a:pt x="409" y="546"/>
                        </a:cubicBezTo>
                        <a:cubicBezTo>
                          <a:pt x="410" y="564"/>
                          <a:pt x="410" y="583"/>
                          <a:pt x="404" y="600"/>
                        </a:cubicBezTo>
                        <a:cubicBezTo>
                          <a:pt x="399" y="617"/>
                          <a:pt x="386" y="633"/>
                          <a:pt x="369" y="639"/>
                        </a:cubicBezTo>
                        <a:cubicBezTo>
                          <a:pt x="345" y="646"/>
                          <a:pt x="320" y="632"/>
                          <a:pt x="306" y="612"/>
                        </a:cubicBezTo>
                        <a:cubicBezTo>
                          <a:pt x="292" y="592"/>
                          <a:pt x="287" y="567"/>
                          <a:pt x="282" y="544"/>
                        </a:cubicBezTo>
                        <a:cubicBezTo>
                          <a:pt x="275" y="509"/>
                          <a:pt x="268" y="474"/>
                          <a:pt x="261" y="439"/>
                        </a:cubicBezTo>
                        <a:cubicBezTo>
                          <a:pt x="256" y="418"/>
                          <a:pt x="250" y="394"/>
                          <a:pt x="232" y="383"/>
                        </a:cubicBezTo>
                        <a:cubicBezTo>
                          <a:pt x="213" y="372"/>
                          <a:pt x="188" y="379"/>
                          <a:pt x="171" y="393"/>
                        </a:cubicBezTo>
                        <a:cubicBezTo>
                          <a:pt x="154" y="406"/>
                          <a:pt x="142" y="426"/>
                          <a:pt x="128" y="442"/>
                        </a:cubicBezTo>
                        <a:cubicBezTo>
                          <a:pt x="114" y="459"/>
                          <a:pt x="96" y="475"/>
                          <a:pt x="74" y="477"/>
                        </a:cubicBezTo>
                        <a:cubicBezTo>
                          <a:pt x="64" y="477"/>
                          <a:pt x="54" y="475"/>
                          <a:pt x="45" y="470"/>
                        </a:cubicBezTo>
                        <a:cubicBezTo>
                          <a:pt x="28" y="460"/>
                          <a:pt x="14" y="443"/>
                          <a:pt x="9" y="424"/>
                        </a:cubicBezTo>
                        <a:cubicBezTo>
                          <a:pt x="0" y="395"/>
                          <a:pt x="4" y="364"/>
                          <a:pt x="9" y="334"/>
                        </a:cubicBezTo>
                        <a:cubicBezTo>
                          <a:pt x="21" y="258"/>
                          <a:pt x="33" y="183"/>
                          <a:pt x="45" y="108"/>
                        </a:cubicBezTo>
                        <a:cubicBezTo>
                          <a:pt x="47" y="90"/>
                          <a:pt x="50" y="72"/>
                          <a:pt x="49" y="55"/>
                        </a:cubicBezTo>
                        <a:cubicBezTo>
                          <a:pt x="49" y="52"/>
                          <a:pt x="49" y="50"/>
                          <a:pt x="49" y="47"/>
                        </a:cubicBezTo>
                        <a:cubicBezTo>
                          <a:pt x="47" y="30"/>
                          <a:pt x="40" y="13"/>
                          <a:pt x="29" y="0"/>
                        </a:cubicBezTo>
                        <a:cubicBezTo>
                          <a:pt x="189" y="2"/>
                          <a:pt x="348" y="64"/>
                          <a:pt x="467" y="171"/>
                        </a:cubicBezTo>
                        <a:cubicBezTo>
                          <a:pt x="489" y="191"/>
                          <a:pt x="509" y="212"/>
                          <a:pt x="522" y="238"/>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7" name="Google Shape;2527;p136"/>
                  <p:cNvSpPr/>
                  <p:nvPr/>
                </p:nvSpPr>
                <p:spPr>
                  <a:xfrm>
                    <a:off x="6004566" y="2466928"/>
                    <a:ext cx="332001" cy="338704"/>
                  </a:xfrm>
                  <a:custGeom>
                    <a:avLst/>
                    <a:gdLst/>
                    <a:ahLst/>
                    <a:cxnLst/>
                    <a:rect l="l" t="t" r="r" b="b"/>
                    <a:pathLst>
                      <a:path w="436" h="445" extrusionOk="0">
                        <a:moveTo>
                          <a:pt x="99" y="420"/>
                        </a:moveTo>
                        <a:cubicBezTo>
                          <a:pt x="64" y="304"/>
                          <a:pt x="30" y="191"/>
                          <a:pt x="0" y="91"/>
                        </a:cubicBezTo>
                        <a:cubicBezTo>
                          <a:pt x="43" y="92"/>
                          <a:pt x="143" y="83"/>
                          <a:pt x="244" y="0"/>
                        </a:cubicBezTo>
                        <a:cubicBezTo>
                          <a:pt x="301" y="133"/>
                          <a:pt x="368" y="287"/>
                          <a:pt x="435" y="444"/>
                        </a:cubicBezTo>
                        <a:cubicBezTo>
                          <a:pt x="311" y="438"/>
                          <a:pt x="198" y="430"/>
                          <a:pt x="99" y="42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8" name="Google Shape;2528;p136"/>
                  <p:cNvSpPr/>
                  <p:nvPr/>
                </p:nvSpPr>
                <p:spPr>
                  <a:xfrm>
                    <a:off x="5910666" y="2158404"/>
                    <a:ext cx="281698" cy="378947"/>
                  </a:xfrm>
                  <a:custGeom>
                    <a:avLst/>
                    <a:gdLst/>
                    <a:ahLst/>
                    <a:cxnLst/>
                    <a:rect l="l" t="t" r="r" b="b"/>
                    <a:pathLst>
                      <a:path w="372" h="499" extrusionOk="0">
                        <a:moveTo>
                          <a:pt x="190" y="1"/>
                        </a:moveTo>
                        <a:lnTo>
                          <a:pt x="193" y="0"/>
                        </a:lnTo>
                        <a:cubicBezTo>
                          <a:pt x="193" y="0"/>
                          <a:pt x="268" y="169"/>
                          <a:pt x="371" y="406"/>
                        </a:cubicBezTo>
                        <a:cubicBezTo>
                          <a:pt x="270" y="489"/>
                          <a:pt x="170" y="498"/>
                          <a:pt x="127" y="497"/>
                        </a:cubicBezTo>
                        <a:cubicBezTo>
                          <a:pt x="53" y="249"/>
                          <a:pt x="0" y="70"/>
                          <a:pt x="0" y="70"/>
                        </a:cubicBezTo>
                        <a:lnTo>
                          <a:pt x="0" y="70"/>
                        </a:lnTo>
                        <a:lnTo>
                          <a:pt x="190" y="1"/>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29" name="Google Shape;2529;p136"/>
                  <p:cNvSpPr/>
                  <p:nvPr/>
                </p:nvSpPr>
                <p:spPr>
                  <a:xfrm>
                    <a:off x="5877131" y="1635256"/>
                    <a:ext cx="181092" cy="184442"/>
                  </a:xfrm>
                  <a:custGeom>
                    <a:avLst/>
                    <a:gdLst/>
                    <a:ahLst/>
                    <a:cxnLst/>
                    <a:rect l="l" t="t" r="r" b="b"/>
                    <a:pathLst>
                      <a:path w="238" h="242" extrusionOk="0">
                        <a:moveTo>
                          <a:pt x="223" y="241"/>
                        </a:moveTo>
                        <a:cubicBezTo>
                          <a:pt x="216" y="241"/>
                          <a:pt x="211" y="237"/>
                          <a:pt x="209" y="230"/>
                        </a:cubicBezTo>
                        <a:cubicBezTo>
                          <a:pt x="190" y="133"/>
                          <a:pt x="109" y="50"/>
                          <a:pt x="12" y="28"/>
                        </a:cubicBezTo>
                        <a:cubicBezTo>
                          <a:pt x="5" y="26"/>
                          <a:pt x="0" y="19"/>
                          <a:pt x="2" y="11"/>
                        </a:cubicBezTo>
                        <a:cubicBezTo>
                          <a:pt x="4" y="4"/>
                          <a:pt x="11" y="0"/>
                          <a:pt x="18" y="1"/>
                        </a:cubicBezTo>
                        <a:cubicBezTo>
                          <a:pt x="125" y="26"/>
                          <a:pt x="214" y="118"/>
                          <a:pt x="236" y="225"/>
                        </a:cubicBezTo>
                        <a:cubicBezTo>
                          <a:pt x="237" y="232"/>
                          <a:pt x="233" y="239"/>
                          <a:pt x="225" y="241"/>
                        </a:cubicBezTo>
                        <a:cubicBezTo>
                          <a:pt x="224" y="241"/>
                          <a:pt x="224" y="241"/>
                          <a:pt x="223" y="24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0" name="Google Shape;2530;p136"/>
                  <p:cNvSpPr/>
                  <p:nvPr/>
                </p:nvSpPr>
                <p:spPr>
                  <a:xfrm>
                    <a:off x="6021332" y="2564179"/>
                    <a:ext cx="231395" cy="73777"/>
                  </a:xfrm>
                  <a:custGeom>
                    <a:avLst/>
                    <a:gdLst/>
                    <a:ahLst/>
                    <a:cxnLst/>
                    <a:rect l="l" t="t" r="r" b="b"/>
                    <a:pathLst>
                      <a:path w="304" h="99" extrusionOk="0">
                        <a:moveTo>
                          <a:pt x="77" y="98"/>
                        </a:moveTo>
                        <a:cubicBezTo>
                          <a:pt x="55" y="98"/>
                          <a:pt x="34" y="96"/>
                          <a:pt x="12" y="92"/>
                        </a:cubicBezTo>
                        <a:cubicBezTo>
                          <a:pt x="5" y="91"/>
                          <a:pt x="0" y="84"/>
                          <a:pt x="1" y="76"/>
                        </a:cubicBezTo>
                        <a:cubicBezTo>
                          <a:pt x="3" y="69"/>
                          <a:pt x="10" y="64"/>
                          <a:pt x="17" y="66"/>
                        </a:cubicBezTo>
                        <a:cubicBezTo>
                          <a:pt x="108" y="83"/>
                          <a:pt x="206" y="60"/>
                          <a:pt x="279" y="4"/>
                        </a:cubicBezTo>
                        <a:cubicBezTo>
                          <a:pt x="285" y="0"/>
                          <a:pt x="294" y="1"/>
                          <a:pt x="298" y="7"/>
                        </a:cubicBezTo>
                        <a:cubicBezTo>
                          <a:pt x="303" y="13"/>
                          <a:pt x="302" y="21"/>
                          <a:pt x="296" y="26"/>
                        </a:cubicBezTo>
                        <a:cubicBezTo>
                          <a:pt x="233" y="73"/>
                          <a:pt x="155" y="98"/>
                          <a:pt x="77" y="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1" name="Google Shape;2531;p136"/>
                  <p:cNvSpPr/>
                  <p:nvPr/>
                </p:nvSpPr>
                <p:spPr>
                  <a:xfrm>
                    <a:off x="6054868" y="2661432"/>
                    <a:ext cx="238100" cy="73777"/>
                  </a:xfrm>
                  <a:custGeom>
                    <a:avLst/>
                    <a:gdLst/>
                    <a:ahLst/>
                    <a:cxnLst/>
                    <a:rect l="l" t="t" r="r" b="b"/>
                    <a:pathLst>
                      <a:path w="315" h="99" extrusionOk="0">
                        <a:moveTo>
                          <a:pt x="58" y="98"/>
                        </a:moveTo>
                        <a:cubicBezTo>
                          <a:pt x="43" y="98"/>
                          <a:pt x="28" y="98"/>
                          <a:pt x="13" y="96"/>
                        </a:cubicBezTo>
                        <a:cubicBezTo>
                          <a:pt x="5" y="95"/>
                          <a:pt x="0" y="89"/>
                          <a:pt x="0" y="81"/>
                        </a:cubicBezTo>
                        <a:cubicBezTo>
                          <a:pt x="1" y="74"/>
                          <a:pt x="8" y="68"/>
                          <a:pt x="15" y="69"/>
                        </a:cubicBezTo>
                        <a:cubicBezTo>
                          <a:pt x="112" y="79"/>
                          <a:pt x="210" y="55"/>
                          <a:pt x="292" y="4"/>
                        </a:cubicBezTo>
                        <a:cubicBezTo>
                          <a:pt x="298" y="0"/>
                          <a:pt x="306" y="1"/>
                          <a:pt x="310" y="8"/>
                        </a:cubicBezTo>
                        <a:cubicBezTo>
                          <a:pt x="314" y="14"/>
                          <a:pt x="312" y="22"/>
                          <a:pt x="306" y="26"/>
                        </a:cubicBezTo>
                        <a:cubicBezTo>
                          <a:pt x="232" y="73"/>
                          <a:pt x="145" y="98"/>
                          <a:pt x="58" y="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2" name="Google Shape;2532;p136"/>
                  <p:cNvSpPr/>
                  <p:nvPr/>
                </p:nvSpPr>
                <p:spPr>
                  <a:xfrm>
                    <a:off x="6232607" y="2751976"/>
                    <a:ext cx="100606" cy="50302"/>
                  </a:xfrm>
                  <a:custGeom>
                    <a:avLst/>
                    <a:gdLst/>
                    <a:ahLst/>
                    <a:cxnLst/>
                    <a:rect l="l" t="t" r="r" b="b"/>
                    <a:pathLst>
                      <a:path w="132" h="64" extrusionOk="0">
                        <a:moveTo>
                          <a:pt x="0" y="59"/>
                        </a:moveTo>
                        <a:cubicBezTo>
                          <a:pt x="38" y="47"/>
                          <a:pt x="74" y="29"/>
                          <a:pt x="107" y="5"/>
                        </a:cubicBezTo>
                        <a:cubicBezTo>
                          <a:pt x="113" y="0"/>
                          <a:pt x="122" y="1"/>
                          <a:pt x="126" y="7"/>
                        </a:cubicBezTo>
                        <a:cubicBezTo>
                          <a:pt x="131" y="13"/>
                          <a:pt x="129" y="22"/>
                          <a:pt x="123" y="26"/>
                        </a:cubicBezTo>
                        <a:cubicBezTo>
                          <a:pt x="104" y="40"/>
                          <a:pt x="84" y="53"/>
                          <a:pt x="62" y="63"/>
                        </a:cubicBezTo>
                        <a:cubicBezTo>
                          <a:pt x="41" y="62"/>
                          <a:pt x="21" y="61"/>
                          <a:pt x="0" y="5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3" name="Google Shape;2533;p136"/>
                  <p:cNvSpPr/>
                  <p:nvPr/>
                </p:nvSpPr>
                <p:spPr>
                  <a:xfrm>
                    <a:off x="6175596" y="1984022"/>
                    <a:ext cx="462791" cy="824963"/>
                  </a:xfrm>
                  <a:custGeom>
                    <a:avLst/>
                    <a:gdLst/>
                    <a:ahLst/>
                    <a:cxnLst/>
                    <a:rect l="l" t="t" r="r" b="b"/>
                    <a:pathLst>
                      <a:path w="609" h="1085" extrusionOk="0">
                        <a:moveTo>
                          <a:pt x="585" y="1084"/>
                        </a:moveTo>
                        <a:cubicBezTo>
                          <a:pt x="420" y="1084"/>
                          <a:pt x="264" y="1079"/>
                          <a:pt x="123" y="1071"/>
                        </a:cubicBezTo>
                        <a:lnTo>
                          <a:pt x="0" y="77"/>
                        </a:lnTo>
                        <a:cubicBezTo>
                          <a:pt x="0" y="77"/>
                          <a:pt x="40" y="191"/>
                          <a:pt x="85" y="185"/>
                        </a:cubicBezTo>
                        <a:cubicBezTo>
                          <a:pt x="129" y="180"/>
                          <a:pt x="117" y="84"/>
                          <a:pt x="117" y="84"/>
                        </a:cubicBezTo>
                        <a:cubicBezTo>
                          <a:pt x="117" y="84"/>
                          <a:pt x="155" y="174"/>
                          <a:pt x="196" y="171"/>
                        </a:cubicBezTo>
                        <a:cubicBezTo>
                          <a:pt x="237" y="168"/>
                          <a:pt x="256" y="52"/>
                          <a:pt x="256" y="52"/>
                        </a:cubicBezTo>
                        <a:cubicBezTo>
                          <a:pt x="256" y="52"/>
                          <a:pt x="277" y="152"/>
                          <a:pt x="320" y="151"/>
                        </a:cubicBezTo>
                        <a:cubicBezTo>
                          <a:pt x="363" y="150"/>
                          <a:pt x="370" y="29"/>
                          <a:pt x="370" y="29"/>
                        </a:cubicBezTo>
                        <a:cubicBezTo>
                          <a:pt x="370" y="29"/>
                          <a:pt x="375" y="125"/>
                          <a:pt x="414" y="127"/>
                        </a:cubicBezTo>
                        <a:cubicBezTo>
                          <a:pt x="453" y="130"/>
                          <a:pt x="468" y="0"/>
                          <a:pt x="468" y="0"/>
                        </a:cubicBezTo>
                        <a:lnTo>
                          <a:pt x="608" y="1084"/>
                        </a:lnTo>
                        <a:cubicBezTo>
                          <a:pt x="600" y="1084"/>
                          <a:pt x="593" y="1084"/>
                          <a:pt x="585" y="1084"/>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4" name="Google Shape;2534;p136"/>
                  <p:cNvSpPr/>
                  <p:nvPr/>
                </p:nvSpPr>
                <p:spPr>
                  <a:xfrm>
                    <a:off x="6175596" y="1766042"/>
                    <a:ext cx="355476" cy="365534"/>
                  </a:xfrm>
                  <a:custGeom>
                    <a:avLst/>
                    <a:gdLst/>
                    <a:ahLst/>
                    <a:cxnLst/>
                    <a:rect l="l" t="t" r="r" b="b"/>
                    <a:pathLst>
                      <a:path w="469" h="481" extrusionOk="0">
                        <a:moveTo>
                          <a:pt x="321" y="32"/>
                        </a:moveTo>
                        <a:lnTo>
                          <a:pt x="468" y="289"/>
                        </a:lnTo>
                        <a:cubicBezTo>
                          <a:pt x="468" y="289"/>
                          <a:pt x="453" y="419"/>
                          <a:pt x="414" y="416"/>
                        </a:cubicBezTo>
                        <a:cubicBezTo>
                          <a:pt x="375" y="414"/>
                          <a:pt x="370" y="318"/>
                          <a:pt x="370" y="318"/>
                        </a:cubicBezTo>
                        <a:cubicBezTo>
                          <a:pt x="370" y="318"/>
                          <a:pt x="363" y="439"/>
                          <a:pt x="320" y="440"/>
                        </a:cubicBezTo>
                        <a:cubicBezTo>
                          <a:pt x="277" y="441"/>
                          <a:pt x="256" y="341"/>
                          <a:pt x="256" y="341"/>
                        </a:cubicBezTo>
                        <a:cubicBezTo>
                          <a:pt x="256" y="341"/>
                          <a:pt x="237" y="457"/>
                          <a:pt x="196" y="460"/>
                        </a:cubicBezTo>
                        <a:cubicBezTo>
                          <a:pt x="155" y="463"/>
                          <a:pt x="117" y="373"/>
                          <a:pt x="117" y="373"/>
                        </a:cubicBezTo>
                        <a:cubicBezTo>
                          <a:pt x="117" y="373"/>
                          <a:pt x="129" y="469"/>
                          <a:pt x="85" y="474"/>
                        </a:cubicBezTo>
                        <a:cubicBezTo>
                          <a:pt x="40" y="480"/>
                          <a:pt x="0" y="366"/>
                          <a:pt x="0" y="366"/>
                        </a:cubicBezTo>
                        <a:lnTo>
                          <a:pt x="106" y="0"/>
                        </a:lnTo>
                        <a:lnTo>
                          <a:pt x="321" y="32"/>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5" name="Google Shape;2535;p136"/>
                  <p:cNvSpPr/>
                  <p:nvPr/>
                </p:nvSpPr>
                <p:spPr>
                  <a:xfrm>
                    <a:off x="6256081" y="1641963"/>
                    <a:ext cx="164324" cy="147555"/>
                  </a:xfrm>
                  <a:custGeom>
                    <a:avLst/>
                    <a:gdLst/>
                    <a:ahLst/>
                    <a:cxnLst/>
                    <a:rect l="l" t="t" r="r" b="b"/>
                    <a:pathLst>
                      <a:path w="216" h="196" extrusionOk="0">
                        <a:moveTo>
                          <a:pt x="103" y="0"/>
                        </a:moveTo>
                        <a:lnTo>
                          <a:pt x="215" y="195"/>
                        </a:lnTo>
                        <a:lnTo>
                          <a:pt x="0" y="163"/>
                        </a:lnTo>
                        <a:lnTo>
                          <a:pt x="34" y="48"/>
                        </a:lnTo>
                        <a:lnTo>
                          <a:pt x="103"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6" name="Google Shape;2536;p136"/>
                  <p:cNvSpPr/>
                  <p:nvPr/>
                </p:nvSpPr>
                <p:spPr>
                  <a:xfrm>
                    <a:off x="6252729" y="2037678"/>
                    <a:ext cx="110667" cy="767957"/>
                  </a:xfrm>
                  <a:custGeom>
                    <a:avLst/>
                    <a:gdLst/>
                    <a:ahLst/>
                    <a:cxnLst/>
                    <a:rect l="l" t="t" r="r" b="b"/>
                    <a:pathLst>
                      <a:path w="147" h="1009" extrusionOk="0">
                        <a:moveTo>
                          <a:pt x="119" y="1007"/>
                        </a:moveTo>
                        <a:lnTo>
                          <a:pt x="1" y="17"/>
                        </a:lnTo>
                        <a:cubicBezTo>
                          <a:pt x="0" y="9"/>
                          <a:pt x="5" y="2"/>
                          <a:pt x="13" y="2"/>
                        </a:cubicBezTo>
                        <a:cubicBezTo>
                          <a:pt x="20" y="0"/>
                          <a:pt x="27" y="6"/>
                          <a:pt x="28" y="13"/>
                        </a:cubicBezTo>
                        <a:lnTo>
                          <a:pt x="146" y="1008"/>
                        </a:lnTo>
                        <a:cubicBezTo>
                          <a:pt x="137" y="1008"/>
                          <a:pt x="128" y="1008"/>
                          <a:pt x="119" y="100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7" name="Google Shape;2537;p136"/>
                  <p:cNvSpPr/>
                  <p:nvPr/>
                </p:nvSpPr>
                <p:spPr>
                  <a:xfrm>
                    <a:off x="6447235" y="1997436"/>
                    <a:ext cx="137494" cy="814900"/>
                  </a:xfrm>
                  <a:custGeom>
                    <a:avLst/>
                    <a:gdLst/>
                    <a:ahLst/>
                    <a:cxnLst/>
                    <a:rect l="l" t="t" r="r" b="b"/>
                    <a:pathLst>
                      <a:path w="182" h="1071" extrusionOk="0">
                        <a:moveTo>
                          <a:pt x="154" y="1070"/>
                        </a:moveTo>
                        <a:lnTo>
                          <a:pt x="1" y="17"/>
                        </a:lnTo>
                        <a:cubicBezTo>
                          <a:pt x="0" y="9"/>
                          <a:pt x="5" y="3"/>
                          <a:pt x="12" y="1"/>
                        </a:cubicBezTo>
                        <a:cubicBezTo>
                          <a:pt x="20" y="0"/>
                          <a:pt x="27" y="5"/>
                          <a:pt x="28" y="13"/>
                        </a:cubicBezTo>
                        <a:lnTo>
                          <a:pt x="181" y="1070"/>
                        </a:lnTo>
                        <a:cubicBezTo>
                          <a:pt x="172" y="1070"/>
                          <a:pt x="163" y="1070"/>
                          <a:pt x="154" y="10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8" name="Google Shape;2538;p136"/>
                  <p:cNvSpPr/>
                  <p:nvPr/>
                </p:nvSpPr>
                <p:spPr>
                  <a:xfrm>
                    <a:off x="6356688" y="2014202"/>
                    <a:ext cx="124080" cy="794782"/>
                  </a:xfrm>
                  <a:custGeom>
                    <a:avLst/>
                    <a:gdLst/>
                    <a:ahLst/>
                    <a:cxnLst/>
                    <a:rect l="l" t="t" r="r" b="b"/>
                    <a:pathLst>
                      <a:path w="163" h="1046" extrusionOk="0">
                        <a:moveTo>
                          <a:pt x="135" y="1044"/>
                        </a:moveTo>
                        <a:lnTo>
                          <a:pt x="1" y="17"/>
                        </a:lnTo>
                        <a:cubicBezTo>
                          <a:pt x="0" y="9"/>
                          <a:pt x="6" y="2"/>
                          <a:pt x="13" y="1"/>
                        </a:cubicBezTo>
                        <a:cubicBezTo>
                          <a:pt x="20" y="0"/>
                          <a:pt x="27" y="6"/>
                          <a:pt x="28" y="13"/>
                        </a:cubicBezTo>
                        <a:lnTo>
                          <a:pt x="162" y="1045"/>
                        </a:lnTo>
                        <a:cubicBezTo>
                          <a:pt x="153" y="1045"/>
                          <a:pt x="144" y="1045"/>
                          <a:pt x="135" y="104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39" name="Google Shape;2539;p136"/>
                  <p:cNvSpPr/>
                  <p:nvPr/>
                </p:nvSpPr>
                <p:spPr>
                  <a:xfrm>
                    <a:off x="6266143" y="1655377"/>
                    <a:ext cx="83837" cy="53656"/>
                  </a:xfrm>
                  <a:custGeom>
                    <a:avLst/>
                    <a:gdLst/>
                    <a:ahLst/>
                    <a:cxnLst/>
                    <a:rect l="l" t="t" r="r" b="b"/>
                    <a:pathLst>
                      <a:path w="111" h="71" extrusionOk="0">
                        <a:moveTo>
                          <a:pt x="22" y="70"/>
                        </a:moveTo>
                        <a:cubicBezTo>
                          <a:pt x="19" y="70"/>
                          <a:pt x="16" y="70"/>
                          <a:pt x="13" y="70"/>
                        </a:cubicBezTo>
                        <a:cubicBezTo>
                          <a:pt x="6" y="69"/>
                          <a:pt x="0" y="62"/>
                          <a:pt x="1" y="55"/>
                        </a:cubicBezTo>
                        <a:cubicBezTo>
                          <a:pt x="2" y="48"/>
                          <a:pt x="8" y="42"/>
                          <a:pt x="16" y="43"/>
                        </a:cubicBezTo>
                        <a:cubicBezTo>
                          <a:pt x="41" y="46"/>
                          <a:pt x="69" y="31"/>
                          <a:pt x="83" y="9"/>
                        </a:cubicBezTo>
                        <a:cubicBezTo>
                          <a:pt x="86" y="2"/>
                          <a:pt x="95" y="0"/>
                          <a:pt x="101" y="4"/>
                        </a:cubicBezTo>
                        <a:cubicBezTo>
                          <a:pt x="107" y="8"/>
                          <a:pt x="110" y="16"/>
                          <a:pt x="106" y="22"/>
                        </a:cubicBezTo>
                        <a:cubicBezTo>
                          <a:pt x="89" y="52"/>
                          <a:pt x="56" y="70"/>
                          <a:pt x="22" y="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540" name="Google Shape;2540;p136"/>
                <p:cNvGrpSpPr/>
                <p:nvPr/>
              </p:nvGrpSpPr>
              <p:grpSpPr>
                <a:xfrm rot="5400000">
                  <a:off x="7874095" y="2168731"/>
                  <a:ext cx="311529" cy="578250"/>
                  <a:chOff x="1196975" y="5856287"/>
                  <a:chExt cx="231775" cy="430213"/>
                </a:xfrm>
              </p:grpSpPr>
              <p:sp>
                <p:nvSpPr>
                  <p:cNvPr id="2541" name="Google Shape;2541;p13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42" name="Google Shape;2542;p13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43" name="Google Shape;2543;p13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44" name="Google Shape;2544;p13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45" name="Google Shape;2545;p13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46" name="Google Shape;2546;p13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47" name="Google Shape;2547;p13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548" name="Google Shape;2548;p136"/>
                <p:cNvGrpSpPr/>
                <p:nvPr/>
              </p:nvGrpSpPr>
              <p:grpSpPr>
                <a:xfrm rot="-5400000">
                  <a:off x="5370420" y="4032831"/>
                  <a:ext cx="311529" cy="578250"/>
                  <a:chOff x="1196975" y="5856287"/>
                  <a:chExt cx="231775" cy="430213"/>
                </a:xfrm>
              </p:grpSpPr>
              <p:sp>
                <p:nvSpPr>
                  <p:cNvPr id="2549" name="Google Shape;2549;p13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50" name="Google Shape;2550;p13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51" name="Google Shape;2551;p13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52" name="Google Shape;2552;p13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53" name="Google Shape;2553;p13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54" name="Google Shape;2554;p13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55" name="Google Shape;2555;p13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2556" name="Google Shape;2556;p136"/>
              <p:cNvGrpSpPr/>
              <p:nvPr/>
            </p:nvGrpSpPr>
            <p:grpSpPr>
              <a:xfrm>
                <a:off x="7608101" y="450501"/>
                <a:ext cx="1315038" cy="1395049"/>
                <a:chOff x="7608101" y="450501"/>
                <a:chExt cx="1315038" cy="1395049"/>
              </a:xfrm>
            </p:grpSpPr>
            <p:sp>
              <p:nvSpPr>
                <p:cNvPr id="2557" name="Google Shape;2557;p136"/>
                <p:cNvSpPr/>
                <p:nvPr/>
              </p:nvSpPr>
              <p:spPr>
                <a:xfrm rot="-1700858">
                  <a:off x="7812137" y="775720"/>
                  <a:ext cx="955378" cy="896784"/>
                </a:xfrm>
                <a:custGeom>
                  <a:avLst/>
                  <a:gdLst/>
                  <a:ahLst/>
                  <a:cxnLst/>
                  <a:rect l="l" t="t" r="r" b="b"/>
                  <a:pathLst>
                    <a:path w="1220" h="1147" extrusionOk="0">
                      <a:moveTo>
                        <a:pt x="783" y="78"/>
                      </a:moveTo>
                      <a:lnTo>
                        <a:pt x="783" y="78"/>
                      </a:lnTo>
                      <a:cubicBezTo>
                        <a:pt x="1073" y="172"/>
                        <a:pt x="1219" y="493"/>
                        <a:pt x="1101" y="771"/>
                      </a:cubicBezTo>
                      <a:lnTo>
                        <a:pt x="1101" y="771"/>
                      </a:lnTo>
                      <a:cubicBezTo>
                        <a:pt x="996" y="1021"/>
                        <a:pt x="714" y="1146"/>
                        <a:pt x="461" y="1059"/>
                      </a:cubicBezTo>
                      <a:lnTo>
                        <a:pt x="461" y="1059"/>
                      </a:lnTo>
                      <a:cubicBezTo>
                        <a:pt x="404" y="1039"/>
                        <a:pt x="353" y="1010"/>
                        <a:pt x="308" y="974"/>
                      </a:cubicBezTo>
                      <a:lnTo>
                        <a:pt x="308" y="974"/>
                      </a:lnTo>
                      <a:cubicBezTo>
                        <a:pt x="290" y="959"/>
                        <a:pt x="268" y="954"/>
                        <a:pt x="245" y="957"/>
                      </a:cubicBezTo>
                      <a:lnTo>
                        <a:pt x="245" y="957"/>
                      </a:lnTo>
                      <a:cubicBezTo>
                        <a:pt x="160" y="970"/>
                        <a:pt x="71" y="952"/>
                        <a:pt x="0" y="905"/>
                      </a:cubicBezTo>
                      <a:lnTo>
                        <a:pt x="0" y="905"/>
                      </a:lnTo>
                      <a:cubicBezTo>
                        <a:pt x="50" y="898"/>
                        <a:pt x="97" y="873"/>
                        <a:pt x="132" y="837"/>
                      </a:cubicBezTo>
                      <a:lnTo>
                        <a:pt x="132" y="837"/>
                      </a:lnTo>
                      <a:cubicBezTo>
                        <a:pt x="153" y="815"/>
                        <a:pt x="159" y="783"/>
                        <a:pt x="150" y="755"/>
                      </a:cubicBezTo>
                      <a:lnTo>
                        <a:pt x="150" y="755"/>
                      </a:lnTo>
                      <a:cubicBezTo>
                        <a:pt x="101" y="628"/>
                        <a:pt x="102" y="481"/>
                        <a:pt x="166" y="346"/>
                      </a:cubicBezTo>
                      <a:lnTo>
                        <a:pt x="166" y="346"/>
                      </a:lnTo>
                      <a:cubicBezTo>
                        <a:pt x="277" y="115"/>
                        <a:pt x="543" y="0"/>
                        <a:pt x="783" y="78"/>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58" name="Google Shape;2558;p136"/>
                <p:cNvSpPr/>
                <p:nvPr/>
              </p:nvSpPr>
              <p:spPr>
                <a:xfrm rot="-1700850">
                  <a:off x="7882767" y="952300"/>
                  <a:ext cx="279369" cy="220746"/>
                </a:xfrm>
                <a:custGeom>
                  <a:avLst/>
                  <a:gdLst/>
                  <a:ahLst/>
                  <a:cxnLst/>
                  <a:rect l="l" t="t" r="r" b="b"/>
                  <a:pathLst>
                    <a:path w="357" h="281" extrusionOk="0">
                      <a:moveTo>
                        <a:pt x="20" y="280"/>
                      </a:moveTo>
                      <a:lnTo>
                        <a:pt x="20" y="280"/>
                      </a:lnTo>
                      <a:cubicBezTo>
                        <a:pt x="18" y="280"/>
                        <a:pt x="16" y="280"/>
                        <a:pt x="14" y="280"/>
                      </a:cubicBezTo>
                      <a:lnTo>
                        <a:pt x="14" y="280"/>
                      </a:lnTo>
                      <a:cubicBezTo>
                        <a:pt x="5" y="276"/>
                        <a:pt x="0" y="267"/>
                        <a:pt x="3" y="257"/>
                      </a:cubicBezTo>
                      <a:lnTo>
                        <a:pt x="3" y="257"/>
                      </a:lnTo>
                      <a:cubicBezTo>
                        <a:pt x="53" y="117"/>
                        <a:pt x="190" y="13"/>
                        <a:pt x="336" y="1"/>
                      </a:cubicBezTo>
                      <a:lnTo>
                        <a:pt x="336" y="1"/>
                      </a:lnTo>
                      <a:cubicBezTo>
                        <a:pt x="346" y="0"/>
                        <a:pt x="353" y="7"/>
                        <a:pt x="355" y="17"/>
                      </a:cubicBezTo>
                      <a:lnTo>
                        <a:pt x="355" y="17"/>
                      </a:lnTo>
                      <a:cubicBezTo>
                        <a:pt x="356" y="26"/>
                        <a:pt x="348" y="35"/>
                        <a:pt x="338" y="36"/>
                      </a:cubicBezTo>
                      <a:lnTo>
                        <a:pt x="338" y="36"/>
                      </a:lnTo>
                      <a:cubicBezTo>
                        <a:pt x="205" y="46"/>
                        <a:pt x="81" y="143"/>
                        <a:pt x="36" y="269"/>
                      </a:cubicBezTo>
                      <a:lnTo>
                        <a:pt x="36" y="269"/>
                      </a:lnTo>
                      <a:cubicBezTo>
                        <a:pt x="34" y="276"/>
                        <a:pt x="27" y="280"/>
                        <a:pt x="20" y="28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59" name="Google Shape;2559;p136"/>
                <p:cNvSpPr/>
                <p:nvPr/>
              </p:nvSpPr>
              <p:spPr>
                <a:xfrm rot="-1700843">
                  <a:off x="8119007" y="503537"/>
                  <a:ext cx="386292" cy="644992"/>
                </a:xfrm>
                <a:custGeom>
                  <a:avLst/>
                  <a:gdLst/>
                  <a:ahLst/>
                  <a:cxnLst/>
                  <a:rect l="l" t="t" r="r" b="b"/>
                  <a:pathLst>
                    <a:path w="492" h="825" extrusionOk="0">
                      <a:moveTo>
                        <a:pt x="335" y="17"/>
                      </a:moveTo>
                      <a:lnTo>
                        <a:pt x="335" y="17"/>
                      </a:lnTo>
                      <a:cubicBezTo>
                        <a:pt x="436" y="38"/>
                        <a:pt x="491" y="150"/>
                        <a:pt x="447" y="243"/>
                      </a:cubicBezTo>
                      <a:lnTo>
                        <a:pt x="206" y="751"/>
                      </a:lnTo>
                      <a:lnTo>
                        <a:pt x="206" y="751"/>
                      </a:lnTo>
                      <a:cubicBezTo>
                        <a:pt x="184" y="800"/>
                        <a:pt x="129" y="824"/>
                        <a:pt x="78" y="806"/>
                      </a:cubicBezTo>
                      <a:lnTo>
                        <a:pt x="78" y="806"/>
                      </a:lnTo>
                      <a:cubicBezTo>
                        <a:pt x="29" y="788"/>
                        <a:pt x="0" y="735"/>
                        <a:pt x="12" y="681"/>
                      </a:cubicBezTo>
                      <a:lnTo>
                        <a:pt x="146" y="135"/>
                      </a:lnTo>
                      <a:lnTo>
                        <a:pt x="146" y="135"/>
                      </a:lnTo>
                      <a:cubicBezTo>
                        <a:pt x="147" y="132"/>
                        <a:pt x="149" y="127"/>
                        <a:pt x="150" y="123"/>
                      </a:cubicBezTo>
                      <a:lnTo>
                        <a:pt x="150" y="123"/>
                      </a:lnTo>
                      <a:cubicBezTo>
                        <a:pt x="177" y="45"/>
                        <a:pt x="255" y="0"/>
                        <a:pt x="335" y="17"/>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0" name="Google Shape;2560;p136"/>
                <p:cNvSpPr/>
                <p:nvPr/>
              </p:nvSpPr>
              <p:spPr>
                <a:xfrm rot="-1700835">
                  <a:off x="8254018" y="1199622"/>
                  <a:ext cx="217286" cy="217296"/>
                </a:xfrm>
                <a:custGeom>
                  <a:avLst/>
                  <a:gdLst/>
                  <a:ahLst/>
                  <a:cxnLst/>
                  <a:rect l="l" t="t" r="r" b="b"/>
                  <a:pathLst>
                    <a:path w="279" h="279" extrusionOk="0">
                      <a:moveTo>
                        <a:pt x="179" y="22"/>
                      </a:moveTo>
                      <a:lnTo>
                        <a:pt x="179" y="22"/>
                      </a:lnTo>
                      <a:cubicBezTo>
                        <a:pt x="243" y="44"/>
                        <a:pt x="278" y="115"/>
                        <a:pt x="256" y="179"/>
                      </a:cubicBezTo>
                      <a:lnTo>
                        <a:pt x="256" y="179"/>
                      </a:lnTo>
                      <a:cubicBezTo>
                        <a:pt x="234" y="244"/>
                        <a:pt x="163" y="278"/>
                        <a:pt x="99" y="256"/>
                      </a:cubicBezTo>
                      <a:lnTo>
                        <a:pt x="99" y="256"/>
                      </a:lnTo>
                      <a:cubicBezTo>
                        <a:pt x="35" y="234"/>
                        <a:pt x="0" y="164"/>
                        <a:pt x="23" y="99"/>
                      </a:cubicBezTo>
                      <a:lnTo>
                        <a:pt x="23" y="99"/>
                      </a:lnTo>
                      <a:cubicBezTo>
                        <a:pt x="46" y="35"/>
                        <a:pt x="115" y="0"/>
                        <a:pt x="179" y="22"/>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1" name="Google Shape;2561;p136"/>
                <p:cNvSpPr/>
                <p:nvPr/>
              </p:nvSpPr>
              <p:spPr>
                <a:xfrm rot="-1700847">
                  <a:off x="7681644" y="776881"/>
                  <a:ext cx="137961" cy="210397"/>
                </a:xfrm>
                <a:custGeom>
                  <a:avLst/>
                  <a:gdLst/>
                  <a:ahLst/>
                  <a:cxnLst/>
                  <a:rect l="l" t="t" r="r" b="b"/>
                  <a:pathLst>
                    <a:path w="175" h="270" extrusionOk="0">
                      <a:moveTo>
                        <a:pt x="153" y="269"/>
                      </a:moveTo>
                      <a:lnTo>
                        <a:pt x="153" y="269"/>
                      </a:lnTo>
                      <a:cubicBezTo>
                        <a:pt x="147" y="269"/>
                        <a:pt x="142" y="266"/>
                        <a:pt x="139" y="260"/>
                      </a:cubicBezTo>
                      <a:lnTo>
                        <a:pt x="139" y="260"/>
                      </a:lnTo>
                      <a:cubicBezTo>
                        <a:pt x="90" y="185"/>
                        <a:pt x="45" y="107"/>
                        <a:pt x="5" y="28"/>
                      </a:cubicBezTo>
                      <a:lnTo>
                        <a:pt x="5" y="28"/>
                      </a:lnTo>
                      <a:cubicBezTo>
                        <a:pt x="0" y="20"/>
                        <a:pt x="3" y="9"/>
                        <a:pt x="12" y="6"/>
                      </a:cubicBezTo>
                      <a:lnTo>
                        <a:pt x="12" y="6"/>
                      </a:lnTo>
                      <a:cubicBezTo>
                        <a:pt x="20" y="0"/>
                        <a:pt x="31" y="3"/>
                        <a:pt x="34" y="12"/>
                      </a:cubicBezTo>
                      <a:lnTo>
                        <a:pt x="34" y="12"/>
                      </a:lnTo>
                      <a:cubicBezTo>
                        <a:pt x="76" y="90"/>
                        <a:pt x="121" y="166"/>
                        <a:pt x="168" y="241"/>
                      </a:cubicBezTo>
                      <a:lnTo>
                        <a:pt x="168" y="241"/>
                      </a:lnTo>
                      <a:cubicBezTo>
                        <a:pt x="174" y="251"/>
                        <a:pt x="170" y="260"/>
                        <a:pt x="163" y="266"/>
                      </a:cubicBezTo>
                      <a:lnTo>
                        <a:pt x="163" y="266"/>
                      </a:lnTo>
                      <a:cubicBezTo>
                        <a:pt x="160" y="268"/>
                        <a:pt x="157" y="269"/>
                        <a:pt x="153" y="26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2" name="Google Shape;2562;p136"/>
                <p:cNvSpPr/>
                <p:nvPr/>
              </p:nvSpPr>
              <p:spPr>
                <a:xfrm rot="-1700851">
                  <a:off x="7629085" y="940386"/>
                  <a:ext cx="169001" cy="131067"/>
                </a:xfrm>
                <a:custGeom>
                  <a:avLst/>
                  <a:gdLst/>
                  <a:ahLst/>
                  <a:cxnLst/>
                  <a:rect l="l" t="t" r="r" b="b"/>
                  <a:pathLst>
                    <a:path w="214" h="166" extrusionOk="0">
                      <a:moveTo>
                        <a:pt x="193" y="165"/>
                      </a:moveTo>
                      <a:lnTo>
                        <a:pt x="193" y="165"/>
                      </a:lnTo>
                      <a:cubicBezTo>
                        <a:pt x="188" y="165"/>
                        <a:pt x="186" y="164"/>
                        <a:pt x="182" y="161"/>
                      </a:cubicBezTo>
                      <a:lnTo>
                        <a:pt x="10" y="34"/>
                      </a:lnTo>
                      <a:lnTo>
                        <a:pt x="10" y="34"/>
                      </a:lnTo>
                      <a:cubicBezTo>
                        <a:pt x="3" y="28"/>
                        <a:pt x="0" y="18"/>
                        <a:pt x="6" y="9"/>
                      </a:cubicBezTo>
                      <a:lnTo>
                        <a:pt x="6" y="9"/>
                      </a:lnTo>
                      <a:cubicBezTo>
                        <a:pt x="12" y="1"/>
                        <a:pt x="23" y="0"/>
                        <a:pt x="31" y="5"/>
                      </a:cubicBezTo>
                      <a:lnTo>
                        <a:pt x="204" y="132"/>
                      </a:lnTo>
                      <a:lnTo>
                        <a:pt x="204" y="132"/>
                      </a:lnTo>
                      <a:cubicBezTo>
                        <a:pt x="211" y="138"/>
                        <a:pt x="213" y="149"/>
                        <a:pt x="206" y="157"/>
                      </a:cubicBezTo>
                      <a:lnTo>
                        <a:pt x="206" y="157"/>
                      </a:lnTo>
                      <a:cubicBezTo>
                        <a:pt x="204" y="161"/>
                        <a:pt x="197" y="165"/>
                        <a:pt x="193" y="1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3" name="Google Shape;2563;p136"/>
                <p:cNvSpPr/>
                <p:nvPr/>
              </p:nvSpPr>
              <p:spPr>
                <a:xfrm rot="-1700836">
                  <a:off x="7657971" y="1071164"/>
                  <a:ext cx="148307" cy="68983"/>
                </a:xfrm>
                <a:custGeom>
                  <a:avLst/>
                  <a:gdLst/>
                  <a:ahLst/>
                  <a:cxnLst/>
                  <a:rect l="l" t="t" r="r" b="b"/>
                  <a:pathLst>
                    <a:path w="188" h="86" extrusionOk="0">
                      <a:moveTo>
                        <a:pt x="166" y="85"/>
                      </a:moveTo>
                      <a:lnTo>
                        <a:pt x="166" y="85"/>
                      </a:lnTo>
                      <a:cubicBezTo>
                        <a:pt x="164" y="85"/>
                        <a:pt x="163" y="85"/>
                        <a:pt x="160" y="84"/>
                      </a:cubicBezTo>
                      <a:lnTo>
                        <a:pt x="13" y="36"/>
                      </a:lnTo>
                      <a:lnTo>
                        <a:pt x="13" y="36"/>
                      </a:lnTo>
                      <a:cubicBezTo>
                        <a:pt x="5" y="33"/>
                        <a:pt x="0" y="24"/>
                        <a:pt x="4" y="14"/>
                      </a:cubicBezTo>
                      <a:lnTo>
                        <a:pt x="4" y="14"/>
                      </a:lnTo>
                      <a:cubicBezTo>
                        <a:pt x="6" y="5"/>
                        <a:pt x="15" y="0"/>
                        <a:pt x="25" y="3"/>
                      </a:cubicBezTo>
                      <a:lnTo>
                        <a:pt x="171" y="50"/>
                      </a:lnTo>
                      <a:lnTo>
                        <a:pt x="171" y="50"/>
                      </a:lnTo>
                      <a:cubicBezTo>
                        <a:pt x="180" y="54"/>
                        <a:pt x="187" y="64"/>
                        <a:pt x="183" y="73"/>
                      </a:cubicBezTo>
                      <a:lnTo>
                        <a:pt x="183" y="73"/>
                      </a:lnTo>
                      <a:cubicBezTo>
                        <a:pt x="180" y="80"/>
                        <a:pt x="174" y="85"/>
                        <a:pt x="166" y="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4" name="Google Shape;2564;p136"/>
                <p:cNvSpPr/>
                <p:nvPr/>
              </p:nvSpPr>
              <p:spPr>
                <a:xfrm rot="-1700853">
                  <a:off x="7855244" y="744048"/>
                  <a:ext cx="31040" cy="162110"/>
                </a:xfrm>
                <a:custGeom>
                  <a:avLst/>
                  <a:gdLst/>
                  <a:ahLst/>
                  <a:cxnLst/>
                  <a:rect l="l" t="t" r="r" b="b"/>
                  <a:pathLst>
                    <a:path w="41" h="209" extrusionOk="0">
                      <a:moveTo>
                        <a:pt x="22" y="208"/>
                      </a:moveTo>
                      <a:lnTo>
                        <a:pt x="22" y="208"/>
                      </a:lnTo>
                      <a:cubicBezTo>
                        <a:pt x="12" y="208"/>
                        <a:pt x="4" y="199"/>
                        <a:pt x="4" y="190"/>
                      </a:cubicBezTo>
                      <a:lnTo>
                        <a:pt x="0" y="18"/>
                      </a:lnTo>
                      <a:lnTo>
                        <a:pt x="0" y="18"/>
                      </a:lnTo>
                      <a:cubicBezTo>
                        <a:pt x="0" y="8"/>
                        <a:pt x="7" y="0"/>
                        <a:pt x="16" y="0"/>
                      </a:cubicBezTo>
                      <a:lnTo>
                        <a:pt x="16" y="0"/>
                      </a:lnTo>
                      <a:cubicBezTo>
                        <a:pt x="28" y="0"/>
                        <a:pt x="34" y="7"/>
                        <a:pt x="34" y="17"/>
                      </a:cubicBezTo>
                      <a:lnTo>
                        <a:pt x="39" y="189"/>
                      </a:lnTo>
                      <a:lnTo>
                        <a:pt x="39" y="189"/>
                      </a:lnTo>
                      <a:cubicBezTo>
                        <a:pt x="40" y="198"/>
                        <a:pt x="31" y="208"/>
                        <a:pt x="22" y="20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5" name="Google Shape;2565;p136"/>
                <p:cNvSpPr/>
                <p:nvPr/>
              </p:nvSpPr>
              <p:spPr>
                <a:xfrm rot="-1700849">
                  <a:off x="7922719" y="741394"/>
                  <a:ext cx="72428" cy="131067"/>
                </a:xfrm>
                <a:custGeom>
                  <a:avLst/>
                  <a:gdLst/>
                  <a:ahLst/>
                  <a:cxnLst/>
                  <a:rect l="l" t="t" r="r" b="b"/>
                  <a:pathLst>
                    <a:path w="92" h="166" extrusionOk="0">
                      <a:moveTo>
                        <a:pt x="20" y="165"/>
                      </a:moveTo>
                      <a:lnTo>
                        <a:pt x="20" y="165"/>
                      </a:lnTo>
                      <a:cubicBezTo>
                        <a:pt x="17" y="165"/>
                        <a:pt x="15" y="165"/>
                        <a:pt x="13" y="164"/>
                      </a:cubicBezTo>
                      <a:lnTo>
                        <a:pt x="13" y="164"/>
                      </a:lnTo>
                      <a:cubicBezTo>
                        <a:pt x="4" y="160"/>
                        <a:pt x="0" y="150"/>
                        <a:pt x="4" y="141"/>
                      </a:cubicBezTo>
                      <a:lnTo>
                        <a:pt x="55" y="14"/>
                      </a:lnTo>
                      <a:lnTo>
                        <a:pt x="55" y="14"/>
                      </a:lnTo>
                      <a:cubicBezTo>
                        <a:pt x="59" y="5"/>
                        <a:pt x="69" y="0"/>
                        <a:pt x="78" y="4"/>
                      </a:cubicBezTo>
                      <a:lnTo>
                        <a:pt x="78" y="4"/>
                      </a:lnTo>
                      <a:cubicBezTo>
                        <a:pt x="88" y="8"/>
                        <a:pt x="91" y="18"/>
                        <a:pt x="88" y="28"/>
                      </a:cubicBezTo>
                      <a:lnTo>
                        <a:pt x="35" y="155"/>
                      </a:lnTo>
                      <a:lnTo>
                        <a:pt x="35" y="155"/>
                      </a:lnTo>
                      <a:cubicBezTo>
                        <a:pt x="33" y="161"/>
                        <a:pt x="27" y="165"/>
                        <a:pt x="20" y="1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
          <p:nvSpPr>
            <p:cNvPr id="2566" name="Google Shape;2566;p136"/>
            <p:cNvSpPr/>
            <p:nvPr/>
          </p:nvSpPr>
          <p:spPr>
            <a:xfrm>
              <a:off x="5613882" y="220918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7" name="Google Shape;2567;p136"/>
            <p:cNvSpPr/>
            <p:nvPr/>
          </p:nvSpPr>
          <p:spPr>
            <a:xfrm>
              <a:off x="7147866" y="1469679"/>
              <a:ext cx="217217" cy="232462"/>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8" name="Google Shape;2568;p136"/>
            <p:cNvSpPr/>
            <p:nvPr/>
          </p:nvSpPr>
          <p:spPr>
            <a:xfrm>
              <a:off x="7863969" y="4101494"/>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69" name="Google Shape;2569;p136"/>
            <p:cNvSpPr/>
            <p:nvPr/>
          </p:nvSpPr>
          <p:spPr>
            <a:xfrm>
              <a:off x="5491071" y="25104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570" name="Google Shape;2570;p136"/>
          <p:cNvGrpSpPr/>
          <p:nvPr/>
        </p:nvGrpSpPr>
        <p:grpSpPr>
          <a:xfrm>
            <a:off x="3269418" y="-171172"/>
            <a:ext cx="1609954" cy="1182121"/>
            <a:chOff x="4164268" y="-134147"/>
            <a:chExt cx="1609954" cy="1182121"/>
          </a:xfrm>
        </p:grpSpPr>
        <p:grpSp>
          <p:nvGrpSpPr>
            <p:cNvPr id="2571" name="Google Shape;2571;p136"/>
            <p:cNvGrpSpPr/>
            <p:nvPr/>
          </p:nvGrpSpPr>
          <p:grpSpPr>
            <a:xfrm rot="5400000" flipH="1">
              <a:off x="5329332" y="462259"/>
              <a:ext cx="311529" cy="578250"/>
              <a:chOff x="1196975" y="5856287"/>
              <a:chExt cx="231775" cy="430213"/>
            </a:xfrm>
          </p:grpSpPr>
          <p:sp>
            <p:nvSpPr>
              <p:cNvPr id="2572" name="Google Shape;2572;p136"/>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73" name="Google Shape;2573;p136"/>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74" name="Google Shape;2574;p136"/>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75" name="Google Shape;2575;p136"/>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76" name="Google Shape;2576;p136"/>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77" name="Google Shape;2577;p136"/>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78" name="Google Shape;2578;p136"/>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579" name="Google Shape;2579;p136"/>
            <p:cNvSpPr/>
            <p:nvPr/>
          </p:nvSpPr>
          <p:spPr>
            <a:xfrm rot="-6592330" flipH="1">
              <a:off x="4029911" y="219014"/>
              <a:ext cx="1084994"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580" name="Google Shape;2580;p136"/>
          <p:cNvGrpSpPr/>
          <p:nvPr/>
        </p:nvGrpSpPr>
        <p:grpSpPr>
          <a:xfrm>
            <a:off x="-568239" y="3824354"/>
            <a:ext cx="3918127" cy="2268301"/>
            <a:chOff x="-568239" y="3824354"/>
            <a:chExt cx="3918127" cy="2268301"/>
          </a:xfrm>
        </p:grpSpPr>
        <p:grpSp>
          <p:nvGrpSpPr>
            <p:cNvPr id="2581" name="Google Shape;2581;p136"/>
            <p:cNvGrpSpPr/>
            <p:nvPr/>
          </p:nvGrpSpPr>
          <p:grpSpPr>
            <a:xfrm>
              <a:off x="-568239" y="3824354"/>
              <a:ext cx="2352287" cy="2268301"/>
              <a:chOff x="1449950" y="3813402"/>
              <a:chExt cx="2054220" cy="1980876"/>
            </a:xfrm>
          </p:grpSpPr>
          <p:sp>
            <p:nvSpPr>
              <p:cNvPr id="2582" name="Google Shape;2582;p136"/>
              <p:cNvSpPr/>
              <p:nvPr/>
            </p:nvSpPr>
            <p:spPr>
              <a:xfrm>
                <a:off x="1501577" y="4288922"/>
                <a:ext cx="2002593" cy="1505356"/>
              </a:xfrm>
              <a:custGeom>
                <a:avLst/>
                <a:gdLst/>
                <a:ahLst/>
                <a:cxnLst/>
                <a:rect l="l" t="t" r="r" b="b"/>
                <a:pathLst>
                  <a:path w="3250" h="2445" extrusionOk="0">
                    <a:moveTo>
                      <a:pt x="3249" y="151"/>
                    </a:moveTo>
                    <a:lnTo>
                      <a:pt x="1527" y="2444"/>
                    </a:lnTo>
                    <a:lnTo>
                      <a:pt x="0" y="1383"/>
                    </a:lnTo>
                    <a:lnTo>
                      <a:pt x="1510" y="2361"/>
                    </a:lnTo>
                    <a:lnTo>
                      <a:pt x="3187" y="171"/>
                    </a:lnTo>
                    <a:lnTo>
                      <a:pt x="3077" y="37"/>
                    </a:lnTo>
                    <a:lnTo>
                      <a:pt x="3107" y="0"/>
                    </a:lnTo>
                    <a:lnTo>
                      <a:pt x="3249" y="15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83" name="Google Shape;2583;p136"/>
              <p:cNvSpPr/>
              <p:nvPr/>
            </p:nvSpPr>
            <p:spPr>
              <a:xfrm>
                <a:off x="1449950" y="4313377"/>
                <a:ext cx="2013459" cy="1431991"/>
              </a:xfrm>
              <a:custGeom>
                <a:avLst/>
                <a:gdLst/>
                <a:ahLst/>
                <a:cxnLst/>
                <a:rect l="l" t="t" r="r" b="b"/>
                <a:pathLst>
                  <a:path w="3269" h="2325" extrusionOk="0">
                    <a:moveTo>
                      <a:pt x="3268" y="134"/>
                    </a:moveTo>
                    <a:lnTo>
                      <a:pt x="1591" y="2324"/>
                    </a:lnTo>
                    <a:lnTo>
                      <a:pt x="81" y="1346"/>
                    </a:lnTo>
                    <a:lnTo>
                      <a:pt x="81" y="1346"/>
                    </a:lnTo>
                    <a:cubicBezTo>
                      <a:pt x="0" y="1257"/>
                      <a:pt x="27" y="1101"/>
                      <a:pt x="27" y="1101"/>
                    </a:cubicBezTo>
                    <a:lnTo>
                      <a:pt x="1547" y="2081"/>
                    </a:lnTo>
                    <a:lnTo>
                      <a:pt x="3158" y="0"/>
                    </a:lnTo>
                    <a:lnTo>
                      <a:pt x="3268" y="134"/>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84" name="Google Shape;2584;p136"/>
              <p:cNvSpPr/>
              <p:nvPr/>
            </p:nvSpPr>
            <p:spPr>
              <a:xfrm>
                <a:off x="1466253" y="3813402"/>
                <a:ext cx="1983575" cy="1779807"/>
              </a:xfrm>
              <a:custGeom>
                <a:avLst/>
                <a:gdLst/>
                <a:ahLst/>
                <a:cxnLst/>
                <a:rect l="l" t="t" r="r" b="b"/>
                <a:pathLst>
                  <a:path w="3218" h="2890" extrusionOk="0">
                    <a:moveTo>
                      <a:pt x="3161" y="771"/>
                    </a:moveTo>
                    <a:lnTo>
                      <a:pt x="3131" y="808"/>
                    </a:lnTo>
                    <a:lnTo>
                      <a:pt x="1520" y="2889"/>
                    </a:lnTo>
                    <a:lnTo>
                      <a:pt x="0" y="1909"/>
                    </a:lnTo>
                    <a:lnTo>
                      <a:pt x="1627" y="0"/>
                    </a:lnTo>
                    <a:lnTo>
                      <a:pt x="3217" y="698"/>
                    </a:lnTo>
                    <a:lnTo>
                      <a:pt x="3161" y="77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85" name="Google Shape;2585;p136"/>
              <p:cNvSpPr/>
              <p:nvPr/>
            </p:nvSpPr>
            <p:spPr>
              <a:xfrm>
                <a:off x="1452666" y="4310660"/>
                <a:ext cx="1989010" cy="1364062"/>
              </a:xfrm>
              <a:custGeom>
                <a:avLst/>
                <a:gdLst/>
                <a:ahLst/>
                <a:cxnLst/>
                <a:rect l="l" t="t" r="r" b="b"/>
                <a:pathLst>
                  <a:path w="3230" h="2214" extrusionOk="0">
                    <a:moveTo>
                      <a:pt x="1561" y="2213"/>
                    </a:moveTo>
                    <a:lnTo>
                      <a:pt x="1561" y="2213"/>
                    </a:lnTo>
                    <a:cubicBezTo>
                      <a:pt x="1559" y="2213"/>
                      <a:pt x="1555" y="2212"/>
                      <a:pt x="1552" y="2211"/>
                    </a:cubicBezTo>
                    <a:lnTo>
                      <a:pt x="11" y="1203"/>
                    </a:lnTo>
                    <a:lnTo>
                      <a:pt x="11" y="1203"/>
                    </a:lnTo>
                    <a:cubicBezTo>
                      <a:pt x="2" y="1197"/>
                      <a:pt x="0" y="1187"/>
                      <a:pt x="6" y="1178"/>
                    </a:cubicBezTo>
                    <a:lnTo>
                      <a:pt x="6" y="1178"/>
                    </a:lnTo>
                    <a:cubicBezTo>
                      <a:pt x="11" y="1170"/>
                      <a:pt x="21" y="1167"/>
                      <a:pt x="30" y="1173"/>
                    </a:cubicBezTo>
                    <a:lnTo>
                      <a:pt x="1559" y="2172"/>
                    </a:lnTo>
                    <a:lnTo>
                      <a:pt x="3195" y="10"/>
                    </a:lnTo>
                    <a:lnTo>
                      <a:pt x="3195" y="10"/>
                    </a:lnTo>
                    <a:cubicBezTo>
                      <a:pt x="3200" y="2"/>
                      <a:pt x="3212" y="0"/>
                      <a:pt x="3219" y="5"/>
                    </a:cubicBezTo>
                    <a:lnTo>
                      <a:pt x="3219" y="5"/>
                    </a:lnTo>
                    <a:cubicBezTo>
                      <a:pt x="3226" y="13"/>
                      <a:pt x="3229" y="23"/>
                      <a:pt x="3222" y="32"/>
                    </a:cubicBezTo>
                    <a:lnTo>
                      <a:pt x="1577" y="2206"/>
                    </a:lnTo>
                    <a:lnTo>
                      <a:pt x="1577" y="2206"/>
                    </a:lnTo>
                    <a:cubicBezTo>
                      <a:pt x="1572" y="2211"/>
                      <a:pt x="1567" y="2213"/>
                      <a:pt x="1561" y="221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86" name="Google Shape;2586;p136"/>
              <p:cNvSpPr/>
              <p:nvPr/>
            </p:nvSpPr>
            <p:spPr>
              <a:xfrm>
                <a:off x="1526032" y="3826989"/>
                <a:ext cx="1013530" cy="1217336"/>
              </a:xfrm>
              <a:custGeom>
                <a:avLst/>
                <a:gdLst/>
                <a:ahLst/>
                <a:cxnLst/>
                <a:rect l="l" t="t" r="r" b="b"/>
                <a:pathLst>
                  <a:path w="1645" h="1975" extrusionOk="0">
                    <a:moveTo>
                      <a:pt x="20" y="1974"/>
                    </a:moveTo>
                    <a:lnTo>
                      <a:pt x="20" y="1974"/>
                    </a:lnTo>
                    <a:cubicBezTo>
                      <a:pt x="16" y="1974"/>
                      <a:pt x="12" y="1973"/>
                      <a:pt x="8" y="1970"/>
                    </a:cubicBezTo>
                    <a:lnTo>
                      <a:pt x="8" y="1970"/>
                    </a:lnTo>
                    <a:cubicBezTo>
                      <a:pt x="1" y="1963"/>
                      <a:pt x="0" y="1952"/>
                      <a:pt x="6" y="1945"/>
                    </a:cubicBezTo>
                    <a:lnTo>
                      <a:pt x="1611" y="9"/>
                    </a:lnTo>
                    <a:lnTo>
                      <a:pt x="1611" y="9"/>
                    </a:lnTo>
                    <a:cubicBezTo>
                      <a:pt x="1617" y="1"/>
                      <a:pt x="1629" y="0"/>
                      <a:pt x="1636" y="6"/>
                    </a:cubicBezTo>
                    <a:lnTo>
                      <a:pt x="1636" y="6"/>
                    </a:lnTo>
                    <a:cubicBezTo>
                      <a:pt x="1643" y="12"/>
                      <a:pt x="1644" y="24"/>
                      <a:pt x="1639" y="31"/>
                    </a:cubicBezTo>
                    <a:lnTo>
                      <a:pt x="33" y="1968"/>
                    </a:lnTo>
                    <a:lnTo>
                      <a:pt x="33" y="1968"/>
                    </a:lnTo>
                    <a:cubicBezTo>
                      <a:pt x="29" y="1971"/>
                      <a:pt x="25" y="1974"/>
                      <a:pt x="20" y="19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87" name="Google Shape;2587;p136"/>
              <p:cNvSpPr/>
              <p:nvPr/>
            </p:nvSpPr>
            <p:spPr>
              <a:xfrm>
                <a:off x="2381959" y="3935679"/>
                <a:ext cx="399434" cy="73365"/>
              </a:xfrm>
              <a:custGeom>
                <a:avLst/>
                <a:gdLst/>
                <a:ahLst/>
                <a:cxnLst/>
                <a:rect l="l" t="t" r="r" b="b"/>
                <a:pathLst>
                  <a:path w="649" h="117" extrusionOk="0">
                    <a:moveTo>
                      <a:pt x="19" y="116"/>
                    </a:moveTo>
                    <a:lnTo>
                      <a:pt x="19" y="116"/>
                    </a:lnTo>
                    <a:cubicBezTo>
                      <a:pt x="10" y="116"/>
                      <a:pt x="2" y="110"/>
                      <a:pt x="1" y="100"/>
                    </a:cubicBezTo>
                    <a:lnTo>
                      <a:pt x="1" y="100"/>
                    </a:lnTo>
                    <a:cubicBezTo>
                      <a:pt x="0" y="91"/>
                      <a:pt x="7" y="83"/>
                      <a:pt x="17" y="81"/>
                    </a:cubicBezTo>
                    <a:lnTo>
                      <a:pt x="628" y="1"/>
                    </a:lnTo>
                    <a:lnTo>
                      <a:pt x="628" y="1"/>
                    </a:lnTo>
                    <a:cubicBezTo>
                      <a:pt x="636" y="0"/>
                      <a:pt x="646" y="7"/>
                      <a:pt x="646" y="16"/>
                    </a:cubicBezTo>
                    <a:lnTo>
                      <a:pt x="646" y="16"/>
                    </a:lnTo>
                    <a:cubicBezTo>
                      <a:pt x="648" y="26"/>
                      <a:pt x="641" y="34"/>
                      <a:pt x="632" y="35"/>
                    </a:cubicBezTo>
                    <a:lnTo>
                      <a:pt x="21" y="116"/>
                    </a:lnTo>
                    <a:lnTo>
                      <a:pt x="21" y="116"/>
                    </a:lnTo>
                    <a:cubicBezTo>
                      <a:pt x="20" y="116"/>
                      <a:pt x="20" y="116"/>
                      <a:pt x="19" y="11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88" name="Google Shape;2588;p136"/>
              <p:cNvSpPr/>
              <p:nvPr/>
            </p:nvSpPr>
            <p:spPr>
              <a:xfrm>
                <a:off x="2300442" y="3984590"/>
                <a:ext cx="589636" cy="127710"/>
              </a:xfrm>
              <a:custGeom>
                <a:avLst/>
                <a:gdLst/>
                <a:ahLst/>
                <a:cxnLst/>
                <a:rect l="l" t="t" r="r" b="b"/>
                <a:pathLst>
                  <a:path w="957" h="206" extrusionOk="0">
                    <a:moveTo>
                      <a:pt x="19" y="205"/>
                    </a:moveTo>
                    <a:lnTo>
                      <a:pt x="19" y="205"/>
                    </a:lnTo>
                    <a:cubicBezTo>
                      <a:pt x="10" y="205"/>
                      <a:pt x="3" y="199"/>
                      <a:pt x="1" y="191"/>
                    </a:cubicBezTo>
                    <a:lnTo>
                      <a:pt x="1" y="191"/>
                    </a:lnTo>
                    <a:cubicBezTo>
                      <a:pt x="0" y="182"/>
                      <a:pt x="6" y="172"/>
                      <a:pt x="15" y="171"/>
                    </a:cubicBezTo>
                    <a:lnTo>
                      <a:pt x="935" y="2"/>
                    </a:lnTo>
                    <a:lnTo>
                      <a:pt x="935" y="2"/>
                    </a:lnTo>
                    <a:cubicBezTo>
                      <a:pt x="943" y="0"/>
                      <a:pt x="953" y="6"/>
                      <a:pt x="955" y="16"/>
                    </a:cubicBezTo>
                    <a:lnTo>
                      <a:pt x="955" y="16"/>
                    </a:lnTo>
                    <a:cubicBezTo>
                      <a:pt x="956" y="26"/>
                      <a:pt x="951" y="35"/>
                      <a:pt x="941" y="36"/>
                    </a:cubicBezTo>
                    <a:lnTo>
                      <a:pt x="22" y="205"/>
                    </a:lnTo>
                    <a:lnTo>
                      <a:pt x="22" y="205"/>
                    </a:lnTo>
                    <a:cubicBezTo>
                      <a:pt x="20" y="205"/>
                      <a:pt x="19" y="205"/>
                      <a:pt x="19" y="2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89" name="Google Shape;2589;p136"/>
              <p:cNvSpPr/>
              <p:nvPr/>
            </p:nvSpPr>
            <p:spPr>
              <a:xfrm>
                <a:off x="2191753" y="5416582"/>
                <a:ext cx="353240" cy="54345"/>
              </a:xfrm>
              <a:custGeom>
                <a:avLst/>
                <a:gdLst/>
                <a:ahLst/>
                <a:cxnLst/>
                <a:rect l="l" t="t" r="r" b="b"/>
                <a:pathLst>
                  <a:path w="572" h="89" extrusionOk="0">
                    <a:moveTo>
                      <a:pt x="18" y="88"/>
                    </a:moveTo>
                    <a:lnTo>
                      <a:pt x="18" y="88"/>
                    </a:lnTo>
                    <a:cubicBezTo>
                      <a:pt x="10" y="88"/>
                      <a:pt x="2" y="81"/>
                      <a:pt x="1" y="71"/>
                    </a:cubicBezTo>
                    <a:lnTo>
                      <a:pt x="1" y="71"/>
                    </a:lnTo>
                    <a:cubicBezTo>
                      <a:pt x="0" y="62"/>
                      <a:pt x="7" y="53"/>
                      <a:pt x="17" y="52"/>
                    </a:cubicBezTo>
                    <a:lnTo>
                      <a:pt x="552" y="1"/>
                    </a:lnTo>
                    <a:lnTo>
                      <a:pt x="552" y="1"/>
                    </a:lnTo>
                    <a:cubicBezTo>
                      <a:pt x="562" y="0"/>
                      <a:pt x="571" y="8"/>
                      <a:pt x="571" y="18"/>
                    </a:cubicBezTo>
                    <a:lnTo>
                      <a:pt x="571" y="18"/>
                    </a:lnTo>
                    <a:cubicBezTo>
                      <a:pt x="571" y="27"/>
                      <a:pt x="565" y="35"/>
                      <a:pt x="556" y="37"/>
                    </a:cubicBezTo>
                    <a:lnTo>
                      <a:pt x="20" y="88"/>
                    </a:lnTo>
                    <a:lnTo>
                      <a:pt x="20" y="88"/>
                    </a:lnTo>
                    <a:cubicBezTo>
                      <a:pt x="19" y="88"/>
                      <a:pt x="19" y="88"/>
                      <a:pt x="18" y="8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90" name="Google Shape;2590;p136"/>
              <p:cNvSpPr/>
              <p:nvPr/>
            </p:nvSpPr>
            <p:spPr>
              <a:xfrm>
                <a:off x="2300442" y="5492665"/>
                <a:ext cx="179337" cy="48911"/>
              </a:xfrm>
              <a:custGeom>
                <a:avLst/>
                <a:gdLst/>
                <a:ahLst/>
                <a:cxnLst/>
                <a:rect l="l" t="t" r="r" b="b"/>
                <a:pathLst>
                  <a:path w="292" h="79" extrusionOk="0">
                    <a:moveTo>
                      <a:pt x="18" y="78"/>
                    </a:moveTo>
                    <a:lnTo>
                      <a:pt x="18" y="78"/>
                    </a:lnTo>
                    <a:cubicBezTo>
                      <a:pt x="10" y="78"/>
                      <a:pt x="3" y="72"/>
                      <a:pt x="2" y="64"/>
                    </a:cubicBezTo>
                    <a:lnTo>
                      <a:pt x="2" y="64"/>
                    </a:lnTo>
                    <a:cubicBezTo>
                      <a:pt x="0" y="54"/>
                      <a:pt x="6" y="46"/>
                      <a:pt x="15" y="44"/>
                    </a:cubicBezTo>
                    <a:lnTo>
                      <a:pt x="270" y="1"/>
                    </a:lnTo>
                    <a:lnTo>
                      <a:pt x="270" y="1"/>
                    </a:lnTo>
                    <a:cubicBezTo>
                      <a:pt x="279" y="0"/>
                      <a:pt x="287" y="6"/>
                      <a:pt x="290" y="15"/>
                    </a:cubicBezTo>
                    <a:lnTo>
                      <a:pt x="290" y="15"/>
                    </a:lnTo>
                    <a:cubicBezTo>
                      <a:pt x="291" y="26"/>
                      <a:pt x="284" y="34"/>
                      <a:pt x="275" y="37"/>
                    </a:cubicBezTo>
                    <a:lnTo>
                      <a:pt x="22" y="78"/>
                    </a:lnTo>
                    <a:lnTo>
                      <a:pt x="22" y="78"/>
                    </a:lnTo>
                    <a:cubicBezTo>
                      <a:pt x="21" y="78"/>
                      <a:pt x="19" y="78"/>
                      <a:pt x="18" y="7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91" name="Google Shape;2591;p136"/>
              <p:cNvSpPr/>
              <p:nvPr/>
            </p:nvSpPr>
            <p:spPr>
              <a:xfrm>
                <a:off x="1466253" y="4365005"/>
                <a:ext cx="1997159" cy="1369496"/>
              </a:xfrm>
              <a:custGeom>
                <a:avLst/>
                <a:gdLst/>
                <a:ahLst/>
                <a:cxnLst/>
                <a:rect l="l" t="t" r="r" b="b"/>
                <a:pathLst>
                  <a:path w="3239" h="2221" extrusionOk="0">
                    <a:moveTo>
                      <a:pt x="1559" y="2220"/>
                    </a:moveTo>
                    <a:lnTo>
                      <a:pt x="1559" y="2220"/>
                    </a:lnTo>
                    <a:cubicBezTo>
                      <a:pt x="1556" y="2220"/>
                      <a:pt x="1553" y="2219"/>
                      <a:pt x="1550" y="2218"/>
                    </a:cubicBezTo>
                    <a:lnTo>
                      <a:pt x="11" y="1220"/>
                    </a:lnTo>
                    <a:lnTo>
                      <a:pt x="11" y="1220"/>
                    </a:lnTo>
                    <a:cubicBezTo>
                      <a:pt x="3" y="1215"/>
                      <a:pt x="0" y="1204"/>
                      <a:pt x="5" y="1196"/>
                    </a:cubicBezTo>
                    <a:lnTo>
                      <a:pt x="5" y="1196"/>
                    </a:lnTo>
                    <a:cubicBezTo>
                      <a:pt x="11" y="1187"/>
                      <a:pt x="22" y="1185"/>
                      <a:pt x="30" y="1190"/>
                    </a:cubicBezTo>
                    <a:lnTo>
                      <a:pt x="1556" y="2178"/>
                    </a:lnTo>
                    <a:lnTo>
                      <a:pt x="3206" y="9"/>
                    </a:lnTo>
                    <a:lnTo>
                      <a:pt x="3206" y="9"/>
                    </a:lnTo>
                    <a:cubicBezTo>
                      <a:pt x="3210" y="2"/>
                      <a:pt x="3222" y="0"/>
                      <a:pt x="3229" y="5"/>
                    </a:cubicBezTo>
                    <a:lnTo>
                      <a:pt x="3229" y="5"/>
                    </a:lnTo>
                    <a:cubicBezTo>
                      <a:pt x="3237" y="12"/>
                      <a:pt x="3238" y="23"/>
                      <a:pt x="3233" y="30"/>
                    </a:cubicBezTo>
                    <a:lnTo>
                      <a:pt x="1574" y="2214"/>
                    </a:lnTo>
                    <a:lnTo>
                      <a:pt x="1574" y="2214"/>
                    </a:lnTo>
                    <a:cubicBezTo>
                      <a:pt x="1570" y="2218"/>
                      <a:pt x="1565" y="2220"/>
                      <a:pt x="1559" y="22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592" name="Google Shape;2592;p136"/>
              <p:cNvSpPr/>
              <p:nvPr/>
            </p:nvSpPr>
            <p:spPr>
              <a:xfrm>
                <a:off x="2311311" y="4117734"/>
                <a:ext cx="741805" cy="497257"/>
              </a:xfrm>
              <a:custGeom>
                <a:avLst/>
                <a:gdLst/>
                <a:ahLst/>
                <a:cxnLst/>
                <a:rect l="l" t="t" r="r" b="b"/>
                <a:pathLst>
                  <a:path w="1206" h="805" extrusionOk="0">
                    <a:moveTo>
                      <a:pt x="280" y="0"/>
                    </a:moveTo>
                    <a:lnTo>
                      <a:pt x="1205" y="448"/>
                    </a:lnTo>
                    <a:lnTo>
                      <a:pt x="918" y="804"/>
                    </a:lnTo>
                    <a:lnTo>
                      <a:pt x="0" y="379"/>
                    </a:lnTo>
                    <a:lnTo>
                      <a:pt x="280"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593" name="Google Shape;2593;p136"/>
            <p:cNvSpPr/>
            <p:nvPr/>
          </p:nvSpPr>
          <p:spPr>
            <a:xfrm rot="2950162">
              <a:off x="2272686" y="4515325"/>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597"/>
        <p:cNvGrpSpPr/>
        <p:nvPr/>
      </p:nvGrpSpPr>
      <p:grpSpPr>
        <a:xfrm>
          <a:off x="0" y="0"/>
          <a:ext cx="0" cy="0"/>
          <a:chOff x="0" y="0"/>
          <a:chExt cx="0" cy="0"/>
        </a:xfrm>
      </p:grpSpPr>
      <p:sp>
        <p:nvSpPr>
          <p:cNvPr id="2598" name="Google Shape;2598;p13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Full Redline Workbook</a:t>
            </a:r>
            <a:endParaRPr/>
          </a:p>
        </p:txBody>
      </p:sp>
      <p:sp>
        <p:nvSpPr>
          <p:cNvPr id="2599" name="Google Shape;2599;p137"/>
          <p:cNvSpPr txBox="1">
            <a:spLocks noGrp="1"/>
          </p:cNvSpPr>
          <p:nvPr>
            <p:ph type="body" idx="1"/>
          </p:nvPr>
        </p:nvSpPr>
        <p:spPr>
          <a:xfrm>
            <a:off x="2353700" y="1215750"/>
            <a:ext cx="6070200" cy="338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2300" b="1"/>
          </a:p>
          <a:p>
            <a:pPr marL="0" lvl="0" indent="0" algn="l" rtl="0">
              <a:spcBef>
                <a:spcPts val="1600"/>
              </a:spcBef>
              <a:spcAft>
                <a:spcPts val="0"/>
              </a:spcAft>
              <a:buNone/>
            </a:pPr>
            <a:r>
              <a:rPr lang="en" sz="2300" b="1"/>
              <a:t>Download the complete </a:t>
            </a:r>
            <a:br>
              <a:rPr lang="en" sz="2300" b="1"/>
            </a:br>
            <a:r>
              <a:rPr lang="en" sz="2300" b="1"/>
              <a:t>Redline Workbook at </a:t>
            </a:r>
            <a:r>
              <a:rPr lang="en" sz="2300" b="1" u="sng">
                <a:solidFill>
                  <a:schemeClr val="hlink"/>
                </a:solidFill>
                <a:hlinkClick r:id="rId3"/>
              </a:rPr>
              <a:t>this link</a:t>
            </a:r>
            <a:r>
              <a:rPr lang="en" sz="2300" b="1"/>
              <a:t>.</a:t>
            </a:r>
            <a:endParaRPr sz="2300" b="1"/>
          </a:p>
          <a:p>
            <a:pPr marL="0" lvl="0" indent="0" algn="l" rtl="0">
              <a:spcBef>
                <a:spcPts val="1600"/>
              </a:spcBef>
              <a:spcAft>
                <a:spcPts val="0"/>
              </a:spcAft>
              <a:buNone/>
            </a:pPr>
            <a:endParaRPr b="1"/>
          </a:p>
          <a:p>
            <a:pPr marL="0" lvl="0" indent="0" algn="l" rtl="0">
              <a:spcBef>
                <a:spcPts val="1600"/>
              </a:spcBef>
              <a:spcAft>
                <a:spcPts val="1600"/>
              </a:spcAft>
              <a:buNone/>
            </a:pPr>
            <a:r>
              <a:rPr lang="en" sz="1300" b="1"/>
              <a:t>See more resources at </a:t>
            </a:r>
            <a:r>
              <a:rPr lang="en" sz="1300" b="1" u="sng">
                <a:solidFill>
                  <a:schemeClr val="hlink"/>
                </a:solidFill>
                <a:hlinkClick r:id="rId4"/>
              </a:rPr>
              <a:t>FreedomTrainers.net</a:t>
            </a:r>
            <a:r>
              <a:rPr lang="en" sz="1300" b="1"/>
              <a:t>.</a:t>
            </a:r>
            <a:endParaRPr sz="1300" b="1"/>
          </a:p>
        </p:txBody>
      </p:sp>
      <p:pic>
        <p:nvPicPr>
          <p:cNvPr id="2600" name="Google Shape;2600;p137">
            <a:hlinkClick r:id="rId3"/>
          </p:cNvPr>
          <p:cNvPicPr preferRelativeResize="0"/>
          <p:nvPr/>
        </p:nvPicPr>
        <p:blipFill>
          <a:blip r:embed="rId5">
            <a:alphaModFix/>
          </a:blip>
          <a:stretch>
            <a:fillRect/>
          </a:stretch>
        </p:blipFill>
        <p:spPr>
          <a:xfrm rot="186283">
            <a:off x="263400" y="1481825"/>
            <a:ext cx="1754998" cy="2390173"/>
          </a:xfrm>
          <a:prstGeom prst="rect">
            <a:avLst/>
          </a:prstGeom>
          <a:noFill/>
          <a:ln>
            <a:noFill/>
          </a:ln>
          <a:effectLst>
            <a:outerShdw blurRad="57150" dist="114300" dir="5400000" algn="bl" rotWithShape="0">
              <a:srgbClr val="000000">
                <a:alpha val="50000"/>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604"/>
        <p:cNvGrpSpPr/>
        <p:nvPr/>
      </p:nvGrpSpPr>
      <p:grpSpPr>
        <a:xfrm>
          <a:off x="0" y="0"/>
          <a:ext cx="0" cy="0"/>
          <a:chOff x="0" y="0"/>
          <a:chExt cx="0" cy="0"/>
        </a:xfrm>
      </p:grpSpPr>
      <p:sp>
        <p:nvSpPr>
          <p:cNvPr id="2605" name="Google Shape;2605;p138"/>
          <p:cNvSpPr txBox="1">
            <a:spLocks noGrp="1"/>
          </p:cNvSpPr>
          <p:nvPr>
            <p:ph type="title"/>
          </p:nvPr>
        </p:nvSpPr>
        <p:spPr>
          <a:xfrm>
            <a:off x="444100" y="273500"/>
            <a:ext cx="5068500" cy="55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Videos</a:t>
            </a:r>
            <a:endParaRPr/>
          </a:p>
        </p:txBody>
      </p:sp>
      <p:sp>
        <p:nvSpPr>
          <p:cNvPr id="2606" name="Google Shape;2606;p138"/>
          <p:cNvSpPr txBox="1">
            <a:spLocks noGrp="1"/>
          </p:cNvSpPr>
          <p:nvPr>
            <p:ph type="subTitle" idx="1"/>
          </p:nvPr>
        </p:nvSpPr>
        <p:spPr>
          <a:xfrm>
            <a:off x="444100" y="868975"/>
            <a:ext cx="4332000" cy="24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Teachable movies about noncooperation and how people have overthrown unjust regimes:</a:t>
            </a:r>
            <a:endParaRPr sz="1200"/>
          </a:p>
          <a:p>
            <a:pPr marL="0" lvl="0" indent="0" algn="l" rtl="0">
              <a:spcBef>
                <a:spcPts val="0"/>
              </a:spcBef>
              <a:spcAft>
                <a:spcPts val="0"/>
              </a:spcAft>
              <a:buNone/>
            </a:pPr>
            <a:endParaRPr sz="1200"/>
          </a:p>
          <a:p>
            <a:pPr marL="457200" lvl="0" indent="-304800" algn="l" rtl="0">
              <a:spcBef>
                <a:spcPts val="0"/>
              </a:spcBef>
              <a:spcAft>
                <a:spcPts val="0"/>
              </a:spcAft>
              <a:buSzPts val="1200"/>
              <a:buChar char="●"/>
            </a:pPr>
            <a:r>
              <a:rPr lang="en" sz="1200"/>
              <a:t>1-hour </a:t>
            </a:r>
            <a:r>
              <a:rPr lang="en" sz="1200" u="sng">
                <a:solidFill>
                  <a:schemeClr val="hlink"/>
                </a:solidFill>
                <a:hlinkClick r:id="rId3"/>
              </a:rPr>
              <a:t>Bringing Down a Dictator</a:t>
            </a:r>
            <a:r>
              <a:rPr lang="en" sz="1200"/>
              <a:t> - story of Otpor’s overthrow of dictator Milosevic in Serbia </a:t>
            </a:r>
            <a:r>
              <a:rPr lang="en" sz="1200" i="1"/>
              <a:t>(translated into many languages)</a:t>
            </a:r>
            <a:endParaRPr sz="1200" i="1"/>
          </a:p>
          <a:p>
            <a:pPr marL="457200" lvl="0" indent="-304800" algn="l" rtl="0">
              <a:spcBef>
                <a:spcPts val="0"/>
              </a:spcBef>
              <a:spcAft>
                <a:spcPts val="0"/>
              </a:spcAft>
              <a:buSzPts val="1200"/>
              <a:buChar char="●"/>
            </a:pPr>
            <a:r>
              <a:rPr lang="en" sz="1200"/>
              <a:t>30-minute views </a:t>
            </a:r>
            <a:r>
              <a:rPr lang="en" sz="1200" u="sng">
                <a:solidFill>
                  <a:schemeClr val="hlink"/>
                </a:solidFill>
                <a:hlinkClick r:id="rId4"/>
              </a:rPr>
              <a:t>A Force More Powerful</a:t>
            </a:r>
            <a:r>
              <a:rPr lang="en" sz="1200"/>
              <a:t> - case studies of nonviolent resistance in Chile, Denmark, South Africa, and more… </a:t>
            </a:r>
            <a:r>
              <a:rPr lang="en" sz="1200" i="1"/>
              <a:t>(translated into many languages, has study guide for classrooms)</a:t>
            </a:r>
            <a:endParaRPr sz="1200" i="1"/>
          </a:p>
          <a:p>
            <a:pPr marL="457200" lvl="0" indent="-304800" algn="l" rtl="0">
              <a:spcBef>
                <a:spcPts val="0"/>
              </a:spcBef>
              <a:spcAft>
                <a:spcPts val="0"/>
              </a:spcAft>
              <a:buSzPts val="1200"/>
              <a:buChar char="●"/>
            </a:pPr>
            <a:r>
              <a:rPr lang="en" sz="1200" i="1"/>
              <a:t>4-minute video explaining </a:t>
            </a:r>
            <a:r>
              <a:rPr lang="en" sz="1200" i="1" u="sng">
                <a:solidFill>
                  <a:schemeClr val="hlink"/>
                </a:solidFill>
                <a:hlinkClick r:id="rId5"/>
              </a:rPr>
              <a:t>Pillars of Support</a:t>
            </a:r>
            <a:endParaRPr sz="1200" i="1"/>
          </a:p>
          <a:p>
            <a:pPr marL="457200" lvl="0" indent="-304800" algn="l" rtl="0">
              <a:spcBef>
                <a:spcPts val="0"/>
              </a:spcBef>
              <a:spcAft>
                <a:spcPts val="0"/>
              </a:spcAft>
              <a:buSzPts val="1200"/>
              <a:buChar char="●"/>
            </a:pPr>
            <a:r>
              <a:rPr lang="en" sz="1200" i="1"/>
              <a:t>2-minute video explaining </a:t>
            </a:r>
            <a:r>
              <a:rPr lang="en" sz="1200" i="1" u="sng">
                <a:solidFill>
                  <a:schemeClr val="hlink"/>
                </a:solidFill>
                <a:hlinkClick r:id="rId6"/>
              </a:rPr>
              <a:t>4 paths to resist Trump</a:t>
            </a:r>
            <a:r>
              <a:rPr lang="en" sz="1200" i="1"/>
              <a:t> (Protect people | Disrupt | Defend civic institutions | Build alternative)</a:t>
            </a:r>
            <a:endParaRPr sz="1200" i="1"/>
          </a:p>
        </p:txBody>
      </p:sp>
      <p:grpSp>
        <p:nvGrpSpPr>
          <p:cNvPr id="2607" name="Google Shape;2607;p138"/>
          <p:cNvGrpSpPr/>
          <p:nvPr/>
        </p:nvGrpSpPr>
        <p:grpSpPr>
          <a:xfrm>
            <a:off x="4909464" y="826946"/>
            <a:ext cx="3662012" cy="2827714"/>
            <a:chOff x="5128125" y="1332612"/>
            <a:chExt cx="2815200" cy="2478277"/>
          </a:xfrm>
        </p:grpSpPr>
        <p:sp>
          <p:nvSpPr>
            <p:cNvPr id="2608" name="Google Shape;2608;p138"/>
            <p:cNvSpPr/>
            <p:nvPr/>
          </p:nvSpPr>
          <p:spPr>
            <a:xfrm>
              <a:off x="6578525" y="3171560"/>
              <a:ext cx="134700" cy="134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9" name="Google Shape;2609;p138"/>
            <p:cNvGrpSpPr/>
            <p:nvPr/>
          </p:nvGrpSpPr>
          <p:grpSpPr>
            <a:xfrm>
              <a:off x="5128125" y="1332612"/>
              <a:ext cx="2815200" cy="2478277"/>
              <a:chOff x="5090400" y="1283477"/>
              <a:chExt cx="2815200" cy="2478277"/>
            </a:xfrm>
          </p:grpSpPr>
          <p:sp>
            <p:nvSpPr>
              <p:cNvPr id="2610" name="Google Shape;2610;p138"/>
              <p:cNvSpPr/>
              <p:nvPr/>
            </p:nvSpPr>
            <p:spPr>
              <a:xfrm>
                <a:off x="5983950" y="3355103"/>
                <a:ext cx="1028100" cy="364800"/>
              </a:xfrm>
              <a:prstGeom prst="trapezoid">
                <a:avLst>
                  <a:gd name="adj" fmla="val 18467"/>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138"/>
              <p:cNvSpPr/>
              <p:nvPr/>
            </p:nvSpPr>
            <p:spPr>
              <a:xfrm>
                <a:off x="5090850" y="1283477"/>
                <a:ext cx="2814300" cy="2119500"/>
              </a:xfrm>
              <a:prstGeom prst="roundRect">
                <a:avLst>
                  <a:gd name="adj" fmla="val 581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138"/>
              <p:cNvSpPr/>
              <p:nvPr/>
            </p:nvSpPr>
            <p:spPr>
              <a:xfrm rot="10800000">
                <a:off x="5090400" y="3127925"/>
                <a:ext cx="2815200" cy="274800"/>
              </a:xfrm>
              <a:prstGeom prst="round2SameRect">
                <a:avLst>
                  <a:gd name="adj1" fmla="val 41621"/>
                  <a:gd name="adj2"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138"/>
              <p:cNvSpPr/>
              <p:nvPr/>
            </p:nvSpPr>
            <p:spPr>
              <a:xfrm>
                <a:off x="6430650" y="3197975"/>
                <a:ext cx="134700" cy="134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138"/>
              <p:cNvSpPr/>
              <p:nvPr/>
            </p:nvSpPr>
            <p:spPr>
              <a:xfrm>
                <a:off x="5929800" y="3694853"/>
                <a:ext cx="1136400" cy="66900"/>
              </a:xfrm>
              <a:prstGeom prst="roundRect">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615" name="Google Shape;2615;p138" descr="This film includes a minor alteration (from the original version) that directs viewers to the International Center on Nonviolent Conflict website. For more information about this film: https://www.nonviolent-conflict.org/bringing-dictator-english/&#10;&#10;For more civil resistance resources in English: https://www.nonviolent-conflict.org/resource-library/?fwp_language=english&#10; &#10;FILM DESCRIPTION:&#10;&#10;In the year 2000, in a war barely noticed outside Yugoslavia, the indicted war criminal Slobodan Milosevic fought to hold power. He controlled a battle-hardened army, a tough police force, and most of the news media. But he underestimated his opponents, led by a student movement called Otpor! (‘resistance’), who attacked the regime with ridicule, rock music, and a willingness to be arrested. Their courage and audacity inspired others to overcome their fear and join the fight.&#10;&#10;Otpor! students were the shock troops in what became an army of human rights and pro-democracy activists who systematically undermined police and army loyalty to Milosevic and forced him to call early elections. When Milosevic refused to accept his defeat at the polls, the people responded with a general strike. As normal life ground to a halt, Serbs by the hundreds of thousands descended on the capital on October 5 to seize the parliament in a dramatic triumph for democracy. Milosevic was arrested and extradited to the Hague to stand trial for crimes against humanity in June 2001." title="Bringing Down a Dictator - English (high definition)">
            <a:hlinkClick r:id="rId7"/>
          </p:cNvPr>
          <p:cNvPicPr preferRelativeResize="0"/>
          <p:nvPr/>
        </p:nvPicPr>
        <p:blipFill>
          <a:blip r:embed="rId8">
            <a:alphaModFix/>
          </a:blip>
          <a:stretch>
            <a:fillRect/>
          </a:stretch>
        </p:blipFill>
        <p:spPr>
          <a:xfrm>
            <a:off x="5102875" y="949575"/>
            <a:ext cx="3327900" cy="1871948"/>
          </a:xfrm>
          <a:prstGeom prst="rect">
            <a:avLst/>
          </a:prstGeom>
          <a:noFill/>
          <a:ln>
            <a:noFill/>
          </a:ln>
        </p:spPr>
      </p:pic>
      <p:grpSp>
        <p:nvGrpSpPr>
          <p:cNvPr id="2616" name="Google Shape;2616;p138"/>
          <p:cNvGrpSpPr/>
          <p:nvPr/>
        </p:nvGrpSpPr>
        <p:grpSpPr>
          <a:xfrm>
            <a:off x="-312260" y="3304844"/>
            <a:ext cx="3069258" cy="3131427"/>
            <a:chOff x="5086215" y="1249919"/>
            <a:chExt cx="3069258" cy="3131427"/>
          </a:xfrm>
        </p:grpSpPr>
        <p:grpSp>
          <p:nvGrpSpPr>
            <p:cNvPr id="2617" name="Google Shape;2617;p138"/>
            <p:cNvGrpSpPr/>
            <p:nvPr/>
          </p:nvGrpSpPr>
          <p:grpSpPr>
            <a:xfrm>
              <a:off x="5086215" y="1416500"/>
              <a:ext cx="2808750" cy="2675121"/>
              <a:chOff x="5232715" y="1416500"/>
              <a:chExt cx="2808750" cy="2675121"/>
            </a:xfrm>
          </p:grpSpPr>
          <p:sp>
            <p:nvSpPr>
              <p:cNvPr id="2618" name="Google Shape;2618;p138"/>
              <p:cNvSpPr/>
              <p:nvPr/>
            </p:nvSpPr>
            <p:spPr>
              <a:xfrm>
                <a:off x="5666200" y="1665901"/>
                <a:ext cx="1359842" cy="2425720"/>
              </a:xfrm>
              <a:custGeom>
                <a:avLst/>
                <a:gdLst/>
                <a:ahLst/>
                <a:cxnLst/>
                <a:rect l="l" t="t" r="r" b="b"/>
                <a:pathLst>
                  <a:path w="2019" h="3603" extrusionOk="0">
                    <a:moveTo>
                      <a:pt x="1223" y="3602"/>
                    </a:moveTo>
                    <a:lnTo>
                      <a:pt x="2018" y="538"/>
                    </a:lnTo>
                    <a:lnTo>
                      <a:pt x="0" y="0"/>
                    </a:lnTo>
                    <a:lnTo>
                      <a:pt x="1768" y="508"/>
                    </a:lnTo>
                    <a:lnTo>
                      <a:pt x="1759" y="541"/>
                    </a:lnTo>
                    <a:lnTo>
                      <a:pt x="1759" y="541"/>
                    </a:lnTo>
                    <a:cubicBezTo>
                      <a:pt x="1825" y="616"/>
                      <a:pt x="1954" y="606"/>
                      <a:pt x="1954" y="606"/>
                    </a:cubicBezTo>
                    <a:lnTo>
                      <a:pt x="1199" y="3534"/>
                    </a:lnTo>
                    <a:cubicBezTo>
                      <a:pt x="1106" y="3463"/>
                      <a:pt x="1003" y="3539"/>
                      <a:pt x="1003" y="3539"/>
                    </a:cubicBezTo>
                    <a:lnTo>
                      <a:pt x="1223" y="3602"/>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19" name="Google Shape;2619;p138"/>
              <p:cNvSpPr/>
              <p:nvPr/>
            </p:nvSpPr>
            <p:spPr>
              <a:xfrm>
                <a:off x="6340182" y="2028126"/>
                <a:ext cx="641322" cy="2018957"/>
              </a:xfrm>
              <a:custGeom>
                <a:avLst/>
                <a:gdLst/>
                <a:ahLst/>
                <a:cxnLst/>
                <a:rect l="l" t="t" r="r" b="b"/>
                <a:pathLst>
                  <a:path w="952" h="2999" extrusionOk="0">
                    <a:moveTo>
                      <a:pt x="196" y="2993"/>
                    </a:moveTo>
                    <a:lnTo>
                      <a:pt x="951" y="65"/>
                    </a:lnTo>
                    <a:cubicBezTo>
                      <a:pt x="951" y="65"/>
                      <a:pt x="822" y="75"/>
                      <a:pt x="756" y="0"/>
                    </a:cubicBezTo>
                    <a:lnTo>
                      <a:pt x="0" y="2998"/>
                    </a:lnTo>
                    <a:cubicBezTo>
                      <a:pt x="0" y="2998"/>
                      <a:pt x="103" y="2922"/>
                      <a:pt x="196" y="2993"/>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0" name="Google Shape;2620;p138"/>
              <p:cNvSpPr/>
              <p:nvPr/>
            </p:nvSpPr>
            <p:spPr>
              <a:xfrm>
                <a:off x="5232715" y="1665901"/>
                <a:ext cx="1624092" cy="2407906"/>
              </a:xfrm>
              <a:custGeom>
                <a:avLst/>
                <a:gdLst/>
                <a:ahLst/>
                <a:cxnLst/>
                <a:rect l="l" t="t" r="r" b="b"/>
                <a:pathLst>
                  <a:path w="2411" h="3575" extrusionOk="0">
                    <a:moveTo>
                      <a:pt x="1636" y="3574"/>
                    </a:moveTo>
                    <a:lnTo>
                      <a:pt x="1645" y="3539"/>
                    </a:lnTo>
                    <a:lnTo>
                      <a:pt x="2401" y="541"/>
                    </a:lnTo>
                    <a:lnTo>
                      <a:pt x="2401" y="541"/>
                    </a:lnTo>
                    <a:lnTo>
                      <a:pt x="2410" y="508"/>
                    </a:lnTo>
                    <a:lnTo>
                      <a:pt x="642" y="0"/>
                    </a:lnTo>
                    <a:lnTo>
                      <a:pt x="0" y="2815"/>
                    </a:lnTo>
                    <a:lnTo>
                      <a:pt x="1636" y="3574"/>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1" name="Google Shape;2621;p138"/>
              <p:cNvSpPr/>
              <p:nvPr/>
            </p:nvSpPr>
            <p:spPr>
              <a:xfrm>
                <a:off x="5321787" y="1680745"/>
                <a:ext cx="1546894" cy="2381185"/>
              </a:xfrm>
              <a:custGeom>
                <a:avLst/>
                <a:gdLst/>
                <a:ahLst/>
                <a:cxnLst/>
                <a:rect l="l" t="t" r="r" b="b"/>
                <a:pathLst>
                  <a:path w="2299" h="3535" extrusionOk="0">
                    <a:moveTo>
                      <a:pt x="1512" y="3534"/>
                    </a:moveTo>
                    <a:cubicBezTo>
                      <a:pt x="1510" y="3534"/>
                      <a:pt x="1509" y="3534"/>
                      <a:pt x="1507" y="3534"/>
                    </a:cubicBezTo>
                    <a:cubicBezTo>
                      <a:pt x="1497" y="3531"/>
                      <a:pt x="1490" y="3521"/>
                      <a:pt x="1493" y="3510"/>
                    </a:cubicBezTo>
                    <a:lnTo>
                      <a:pt x="2253" y="498"/>
                    </a:lnTo>
                    <a:lnTo>
                      <a:pt x="677" y="45"/>
                    </a:lnTo>
                    <a:lnTo>
                      <a:pt x="40" y="2856"/>
                    </a:lnTo>
                    <a:cubicBezTo>
                      <a:pt x="38" y="2866"/>
                      <a:pt x="27" y="2873"/>
                      <a:pt x="17" y="2870"/>
                    </a:cubicBezTo>
                    <a:cubicBezTo>
                      <a:pt x="6" y="2868"/>
                      <a:pt x="0" y="2858"/>
                      <a:pt x="2" y="2847"/>
                    </a:cubicBezTo>
                    <a:lnTo>
                      <a:pt x="643" y="16"/>
                    </a:lnTo>
                    <a:cubicBezTo>
                      <a:pt x="645" y="11"/>
                      <a:pt x="648" y="7"/>
                      <a:pt x="652" y="4"/>
                    </a:cubicBezTo>
                    <a:cubicBezTo>
                      <a:pt x="657" y="1"/>
                      <a:pt x="663" y="0"/>
                      <a:pt x="668" y="2"/>
                    </a:cubicBezTo>
                    <a:lnTo>
                      <a:pt x="2282" y="466"/>
                    </a:lnTo>
                    <a:cubicBezTo>
                      <a:pt x="2292" y="468"/>
                      <a:pt x="2298" y="479"/>
                      <a:pt x="2295" y="489"/>
                    </a:cubicBezTo>
                    <a:lnTo>
                      <a:pt x="1531" y="3520"/>
                    </a:lnTo>
                    <a:cubicBezTo>
                      <a:pt x="1528" y="3529"/>
                      <a:pt x="1520" y="3534"/>
                      <a:pt x="1512" y="353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2" name="Google Shape;2622;p138"/>
              <p:cNvSpPr/>
              <p:nvPr/>
            </p:nvSpPr>
            <p:spPr>
              <a:xfrm>
                <a:off x="6360965" y="2042970"/>
                <a:ext cx="543341" cy="2001137"/>
              </a:xfrm>
              <a:custGeom>
                <a:avLst/>
                <a:gdLst/>
                <a:ahLst/>
                <a:cxnLst/>
                <a:rect l="l" t="t" r="r" b="b"/>
                <a:pathLst>
                  <a:path w="809" h="2972" extrusionOk="0">
                    <a:moveTo>
                      <a:pt x="22" y="2971"/>
                    </a:moveTo>
                    <a:cubicBezTo>
                      <a:pt x="20" y="2971"/>
                      <a:pt x="18" y="2971"/>
                      <a:pt x="17" y="2971"/>
                    </a:cubicBezTo>
                    <a:cubicBezTo>
                      <a:pt x="6" y="2968"/>
                      <a:pt x="0" y="2957"/>
                      <a:pt x="3" y="2947"/>
                    </a:cubicBezTo>
                    <a:lnTo>
                      <a:pt x="768" y="16"/>
                    </a:lnTo>
                    <a:cubicBezTo>
                      <a:pt x="770" y="6"/>
                      <a:pt x="781" y="0"/>
                      <a:pt x="791" y="2"/>
                    </a:cubicBezTo>
                    <a:cubicBezTo>
                      <a:pt x="802" y="5"/>
                      <a:pt x="808" y="16"/>
                      <a:pt x="805" y="26"/>
                    </a:cubicBezTo>
                    <a:lnTo>
                      <a:pt x="40" y="2957"/>
                    </a:lnTo>
                    <a:cubicBezTo>
                      <a:pt x="38" y="2965"/>
                      <a:pt x="30" y="2971"/>
                      <a:pt x="22" y="297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3" name="Google Shape;2623;p138"/>
              <p:cNvSpPr/>
              <p:nvPr/>
            </p:nvSpPr>
            <p:spPr>
              <a:xfrm>
                <a:off x="6429255" y="2057816"/>
                <a:ext cx="537403" cy="1983324"/>
              </a:xfrm>
              <a:custGeom>
                <a:avLst/>
                <a:gdLst/>
                <a:ahLst/>
                <a:cxnLst/>
                <a:rect l="l" t="t" r="r" b="b"/>
                <a:pathLst>
                  <a:path w="798" h="2947" extrusionOk="0">
                    <a:moveTo>
                      <a:pt x="21" y="2946"/>
                    </a:moveTo>
                    <a:cubicBezTo>
                      <a:pt x="19" y="2946"/>
                      <a:pt x="18" y="2946"/>
                      <a:pt x="16" y="2945"/>
                    </a:cubicBezTo>
                    <a:cubicBezTo>
                      <a:pt x="6" y="2942"/>
                      <a:pt x="0" y="2932"/>
                      <a:pt x="2" y="2922"/>
                    </a:cubicBezTo>
                    <a:lnTo>
                      <a:pt x="757" y="17"/>
                    </a:lnTo>
                    <a:cubicBezTo>
                      <a:pt x="760" y="6"/>
                      <a:pt x="770" y="0"/>
                      <a:pt x="781" y="3"/>
                    </a:cubicBezTo>
                    <a:cubicBezTo>
                      <a:pt x="791" y="5"/>
                      <a:pt x="797" y="16"/>
                      <a:pt x="794" y="26"/>
                    </a:cubicBezTo>
                    <a:lnTo>
                      <a:pt x="40" y="2931"/>
                    </a:lnTo>
                    <a:cubicBezTo>
                      <a:pt x="38" y="2940"/>
                      <a:pt x="30" y="2946"/>
                      <a:pt x="21" y="294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4" name="Google Shape;2624;p138"/>
              <p:cNvSpPr/>
              <p:nvPr/>
            </p:nvSpPr>
            <p:spPr>
              <a:xfrm>
                <a:off x="5781995" y="1885611"/>
                <a:ext cx="917447" cy="564121"/>
              </a:xfrm>
              <a:custGeom>
                <a:avLst/>
                <a:gdLst/>
                <a:ahLst/>
                <a:cxnLst/>
                <a:rect l="l" t="t" r="r" b="b"/>
                <a:pathLst>
                  <a:path w="1361" h="839" extrusionOk="0">
                    <a:moveTo>
                      <a:pt x="107" y="0"/>
                    </a:moveTo>
                    <a:lnTo>
                      <a:pt x="0" y="442"/>
                    </a:lnTo>
                    <a:lnTo>
                      <a:pt x="1228" y="838"/>
                    </a:lnTo>
                    <a:lnTo>
                      <a:pt x="1360" y="301"/>
                    </a:lnTo>
                    <a:lnTo>
                      <a:pt x="107"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5" name="Google Shape;2625;p138"/>
              <p:cNvSpPr/>
              <p:nvPr/>
            </p:nvSpPr>
            <p:spPr>
              <a:xfrm>
                <a:off x="5250529" y="3028697"/>
                <a:ext cx="154392" cy="157359"/>
              </a:xfrm>
              <a:custGeom>
                <a:avLst/>
                <a:gdLst/>
                <a:ahLst/>
                <a:cxnLst/>
                <a:rect l="l" t="t" r="r" b="b"/>
                <a:pathLst>
                  <a:path w="231" h="235" extrusionOk="0">
                    <a:moveTo>
                      <a:pt x="224" y="175"/>
                    </a:moveTo>
                    <a:cubicBezTo>
                      <a:pt x="218" y="159"/>
                      <a:pt x="204" y="145"/>
                      <a:pt x="187" y="143"/>
                    </a:cubicBezTo>
                    <a:cubicBezTo>
                      <a:pt x="168" y="140"/>
                      <a:pt x="150" y="148"/>
                      <a:pt x="139" y="164"/>
                    </a:cubicBezTo>
                    <a:cubicBezTo>
                      <a:pt x="138" y="165"/>
                      <a:pt x="138" y="167"/>
                      <a:pt x="138" y="168"/>
                    </a:cubicBezTo>
                    <a:cubicBezTo>
                      <a:pt x="98" y="158"/>
                      <a:pt x="58" y="139"/>
                      <a:pt x="48" y="97"/>
                    </a:cubicBezTo>
                    <a:cubicBezTo>
                      <a:pt x="44" y="78"/>
                      <a:pt x="48" y="54"/>
                      <a:pt x="65" y="42"/>
                    </a:cubicBezTo>
                    <a:cubicBezTo>
                      <a:pt x="80" y="31"/>
                      <a:pt x="102" y="33"/>
                      <a:pt x="114" y="46"/>
                    </a:cubicBezTo>
                    <a:cubicBezTo>
                      <a:pt x="120" y="53"/>
                      <a:pt x="131" y="52"/>
                      <a:pt x="137" y="46"/>
                    </a:cubicBezTo>
                    <a:cubicBezTo>
                      <a:pt x="143" y="40"/>
                      <a:pt x="143" y="30"/>
                      <a:pt x="137" y="23"/>
                    </a:cubicBezTo>
                    <a:cubicBezTo>
                      <a:pt x="121" y="5"/>
                      <a:pt x="96" y="0"/>
                      <a:pt x="73" y="4"/>
                    </a:cubicBezTo>
                    <a:cubicBezTo>
                      <a:pt x="49" y="9"/>
                      <a:pt x="30" y="26"/>
                      <a:pt x="21" y="49"/>
                    </a:cubicBezTo>
                    <a:cubicBezTo>
                      <a:pt x="0" y="99"/>
                      <a:pt x="30" y="151"/>
                      <a:pt x="73" y="177"/>
                    </a:cubicBezTo>
                    <a:cubicBezTo>
                      <a:pt x="92" y="189"/>
                      <a:pt x="113" y="195"/>
                      <a:pt x="134" y="200"/>
                    </a:cubicBezTo>
                    <a:cubicBezTo>
                      <a:pt x="135" y="205"/>
                      <a:pt x="137" y="210"/>
                      <a:pt x="140" y="214"/>
                    </a:cubicBezTo>
                    <a:cubicBezTo>
                      <a:pt x="145" y="221"/>
                      <a:pt x="152" y="227"/>
                      <a:pt x="160" y="231"/>
                    </a:cubicBezTo>
                    <a:cubicBezTo>
                      <a:pt x="167" y="234"/>
                      <a:pt x="175" y="234"/>
                      <a:pt x="182" y="233"/>
                    </a:cubicBezTo>
                    <a:cubicBezTo>
                      <a:pt x="183" y="233"/>
                      <a:pt x="184" y="233"/>
                      <a:pt x="185" y="233"/>
                    </a:cubicBezTo>
                    <a:cubicBezTo>
                      <a:pt x="185" y="233"/>
                      <a:pt x="186" y="233"/>
                      <a:pt x="187" y="233"/>
                    </a:cubicBezTo>
                    <a:lnTo>
                      <a:pt x="188" y="233"/>
                    </a:lnTo>
                    <a:cubicBezTo>
                      <a:pt x="196" y="232"/>
                      <a:pt x="204" y="229"/>
                      <a:pt x="211" y="224"/>
                    </a:cubicBezTo>
                    <a:cubicBezTo>
                      <a:pt x="224" y="213"/>
                      <a:pt x="230" y="191"/>
                      <a:pt x="224" y="17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6" name="Google Shape;2626;p138"/>
              <p:cNvSpPr/>
              <p:nvPr/>
            </p:nvSpPr>
            <p:spPr>
              <a:xfrm>
                <a:off x="5324757" y="2702101"/>
                <a:ext cx="154392" cy="160330"/>
              </a:xfrm>
              <a:custGeom>
                <a:avLst/>
                <a:gdLst/>
                <a:ahLst/>
                <a:cxnLst/>
                <a:rect l="l" t="t" r="r" b="b"/>
                <a:pathLst>
                  <a:path w="231" h="236" extrusionOk="0">
                    <a:moveTo>
                      <a:pt x="224" y="175"/>
                    </a:moveTo>
                    <a:cubicBezTo>
                      <a:pt x="219" y="159"/>
                      <a:pt x="205" y="146"/>
                      <a:pt x="187" y="143"/>
                    </a:cubicBezTo>
                    <a:cubicBezTo>
                      <a:pt x="168" y="141"/>
                      <a:pt x="150" y="149"/>
                      <a:pt x="140" y="165"/>
                    </a:cubicBezTo>
                    <a:cubicBezTo>
                      <a:pt x="139" y="166"/>
                      <a:pt x="139" y="167"/>
                      <a:pt x="138" y="168"/>
                    </a:cubicBezTo>
                    <a:cubicBezTo>
                      <a:pt x="99" y="158"/>
                      <a:pt x="59" y="139"/>
                      <a:pt x="49" y="97"/>
                    </a:cubicBezTo>
                    <a:cubicBezTo>
                      <a:pt x="44" y="78"/>
                      <a:pt x="49" y="54"/>
                      <a:pt x="66" y="43"/>
                    </a:cubicBezTo>
                    <a:cubicBezTo>
                      <a:pt x="81" y="32"/>
                      <a:pt x="102" y="33"/>
                      <a:pt x="114" y="47"/>
                    </a:cubicBezTo>
                    <a:cubicBezTo>
                      <a:pt x="120" y="53"/>
                      <a:pt x="132" y="53"/>
                      <a:pt x="137" y="47"/>
                    </a:cubicBezTo>
                    <a:cubicBezTo>
                      <a:pt x="144" y="40"/>
                      <a:pt x="143" y="30"/>
                      <a:pt x="137" y="24"/>
                    </a:cubicBezTo>
                    <a:cubicBezTo>
                      <a:pt x="121" y="6"/>
                      <a:pt x="96" y="0"/>
                      <a:pt x="73" y="5"/>
                    </a:cubicBezTo>
                    <a:cubicBezTo>
                      <a:pt x="49" y="9"/>
                      <a:pt x="31" y="27"/>
                      <a:pt x="21" y="49"/>
                    </a:cubicBezTo>
                    <a:cubicBezTo>
                      <a:pt x="0" y="99"/>
                      <a:pt x="31" y="151"/>
                      <a:pt x="74" y="178"/>
                    </a:cubicBezTo>
                    <a:cubicBezTo>
                      <a:pt x="93" y="189"/>
                      <a:pt x="113" y="196"/>
                      <a:pt x="135" y="201"/>
                    </a:cubicBezTo>
                    <a:cubicBezTo>
                      <a:pt x="136" y="206"/>
                      <a:pt x="138" y="210"/>
                      <a:pt x="140" y="214"/>
                    </a:cubicBezTo>
                    <a:cubicBezTo>
                      <a:pt x="146" y="222"/>
                      <a:pt x="152" y="228"/>
                      <a:pt x="161" y="231"/>
                    </a:cubicBezTo>
                    <a:cubicBezTo>
                      <a:pt x="168" y="234"/>
                      <a:pt x="176" y="235"/>
                      <a:pt x="183" y="234"/>
                    </a:cubicBezTo>
                    <a:cubicBezTo>
                      <a:pt x="184" y="234"/>
                      <a:pt x="185" y="234"/>
                      <a:pt x="185" y="234"/>
                    </a:cubicBezTo>
                    <a:cubicBezTo>
                      <a:pt x="186" y="234"/>
                      <a:pt x="187" y="234"/>
                      <a:pt x="187" y="234"/>
                    </a:cubicBezTo>
                    <a:cubicBezTo>
                      <a:pt x="188" y="234"/>
                      <a:pt x="188" y="233"/>
                      <a:pt x="189" y="233"/>
                    </a:cubicBezTo>
                    <a:cubicBezTo>
                      <a:pt x="197" y="232"/>
                      <a:pt x="205" y="229"/>
                      <a:pt x="211" y="224"/>
                    </a:cubicBezTo>
                    <a:cubicBezTo>
                      <a:pt x="225" y="213"/>
                      <a:pt x="230" y="192"/>
                      <a:pt x="224" y="17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7" name="Google Shape;2627;p138"/>
              <p:cNvSpPr/>
              <p:nvPr/>
            </p:nvSpPr>
            <p:spPr>
              <a:xfrm>
                <a:off x="5396015" y="2378475"/>
                <a:ext cx="154392" cy="157359"/>
              </a:xfrm>
              <a:custGeom>
                <a:avLst/>
                <a:gdLst/>
                <a:ahLst/>
                <a:cxnLst/>
                <a:rect l="l" t="t" r="r" b="b"/>
                <a:pathLst>
                  <a:path w="231" h="235" extrusionOk="0">
                    <a:moveTo>
                      <a:pt x="224" y="175"/>
                    </a:moveTo>
                    <a:cubicBezTo>
                      <a:pt x="218" y="159"/>
                      <a:pt x="204" y="145"/>
                      <a:pt x="187" y="143"/>
                    </a:cubicBezTo>
                    <a:cubicBezTo>
                      <a:pt x="168" y="140"/>
                      <a:pt x="150" y="148"/>
                      <a:pt x="139" y="164"/>
                    </a:cubicBezTo>
                    <a:cubicBezTo>
                      <a:pt x="139" y="165"/>
                      <a:pt x="138" y="167"/>
                      <a:pt x="138" y="168"/>
                    </a:cubicBezTo>
                    <a:cubicBezTo>
                      <a:pt x="98" y="158"/>
                      <a:pt x="58" y="139"/>
                      <a:pt x="48" y="97"/>
                    </a:cubicBezTo>
                    <a:cubicBezTo>
                      <a:pt x="44" y="78"/>
                      <a:pt x="49" y="54"/>
                      <a:pt x="65" y="42"/>
                    </a:cubicBezTo>
                    <a:cubicBezTo>
                      <a:pt x="81" y="31"/>
                      <a:pt x="102" y="33"/>
                      <a:pt x="114" y="46"/>
                    </a:cubicBezTo>
                    <a:cubicBezTo>
                      <a:pt x="120" y="53"/>
                      <a:pt x="131" y="52"/>
                      <a:pt x="137" y="46"/>
                    </a:cubicBezTo>
                    <a:cubicBezTo>
                      <a:pt x="144" y="40"/>
                      <a:pt x="143" y="30"/>
                      <a:pt x="137" y="23"/>
                    </a:cubicBezTo>
                    <a:cubicBezTo>
                      <a:pt x="121" y="5"/>
                      <a:pt x="96" y="0"/>
                      <a:pt x="73" y="4"/>
                    </a:cubicBezTo>
                    <a:cubicBezTo>
                      <a:pt x="49" y="9"/>
                      <a:pt x="30" y="26"/>
                      <a:pt x="21" y="49"/>
                    </a:cubicBezTo>
                    <a:cubicBezTo>
                      <a:pt x="0" y="99"/>
                      <a:pt x="30" y="151"/>
                      <a:pt x="74" y="177"/>
                    </a:cubicBezTo>
                    <a:cubicBezTo>
                      <a:pt x="92" y="189"/>
                      <a:pt x="113" y="195"/>
                      <a:pt x="134" y="200"/>
                    </a:cubicBezTo>
                    <a:cubicBezTo>
                      <a:pt x="136" y="205"/>
                      <a:pt x="137" y="210"/>
                      <a:pt x="140" y="214"/>
                    </a:cubicBezTo>
                    <a:cubicBezTo>
                      <a:pt x="145" y="221"/>
                      <a:pt x="152" y="227"/>
                      <a:pt x="160" y="231"/>
                    </a:cubicBezTo>
                    <a:cubicBezTo>
                      <a:pt x="168" y="234"/>
                      <a:pt x="175" y="234"/>
                      <a:pt x="183" y="233"/>
                    </a:cubicBezTo>
                    <a:cubicBezTo>
                      <a:pt x="184" y="233"/>
                      <a:pt x="184" y="233"/>
                      <a:pt x="185" y="233"/>
                    </a:cubicBezTo>
                    <a:cubicBezTo>
                      <a:pt x="186" y="233"/>
                      <a:pt x="186" y="233"/>
                      <a:pt x="187" y="233"/>
                    </a:cubicBezTo>
                    <a:lnTo>
                      <a:pt x="188" y="233"/>
                    </a:lnTo>
                    <a:cubicBezTo>
                      <a:pt x="196" y="232"/>
                      <a:pt x="204" y="229"/>
                      <a:pt x="211" y="224"/>
                    </a:cubicBezTo>
                    <a:cubicBezTo>
                      <a:pt x="225" y="213"/>
                      <a:pt x="230" y="191"/>
                      <a:pt x="224" y="17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8" name="Google Shape;2628;p138"/>
              <p:cNvSpPr/>
              <p:nvPr/>
            </p:nvSpPr>
            <p:spPr>
              <a:xfrm>
                <a:off x="5470241" y="2054846"/>
                <a:ext cx="154392" cy="160330"/>
              </a:xfrm>
              <a:custGeom>
                <a:avLst/>
                <a:gdLst/>
                <a:ahLst/>
                <a:cxnLst/>
                <a:rect l="l" t="t" r="r" b="b"/>
                <a:pathLst>
                  <a:path w="231" h="236" extrusionOk="0">
                    <a:moveTo>
                      <a:pt x="224" y="175"/>
                    </a:moveTo>
                    <a:cubicBezTo>
                      <a:pt x="218" y="159"/>
                      <a:pt x="204" y="146"/>
                      <a:pt x="187" y="143"/>
                    </a:cubicBezTo>
                    <a:cubicBezTo>
                      <a:pt x="168" y="141"/>
                      <a:pt x="149" y="149"/>
                      <a:pt x="139" y="165"/>
                    </a:cubicBezTo>
                    <a:cubicBezTo>
                      <a:pt x="138" y="166"/>
                      <a:pt x="138" y="167"/>
                      <a:pt x="138" y="168"/>
                    </a:cubicBezTo>
                    <a:cubicBezTo>
                      <a:pt x="98" y="158"/>
                      <a:pt x="58" y="139"/>
                      <a:pt x="48" y="97"/>
                    </a:cubicBezTo>
                    <a:cubicBezTo>
                      <a:pt x="44" y="78"/>
                      <a:pt x="48" y="55"/>
                      <a:pt x="65" y="43"/>
                    </a:cubicBezTo>
                    <a:cubicBezTo>
                      <a:pt x="80" y="32"/>
                      <a:pt x="102" y="33"/>
                      <a:pt x="114" y="47"/>
                    </a:cubicBezTo>
                    <a:cubicBezTo>
                      <a:pt x="120" y="53"/>
                      <a:pt x="131" y="53"/>
                      <a:pt x="137" y="47"/>
                    </a:cubicBezTo>
                    <a:cubicBezTo>
                      <a:pt x="143" y="40"/>
                      <a:pt x="143" y="30"/>
                      <a:pt x="137" y="24"/>
                    </a:cubicBezTo>
                    <a:cubicBezTo>
                      <a:pt x="121" y="6"/>
                      <a:pt x="96" y="0"/>
                      <a:pt x="73" y="5"/>
                    </a:cubicBezTo>
                    <a:cubicBezTo>
                      <a:pt x="49" y="9"/>
                      <a:pt x="30" y="27"/>
                      <a:pt x="21" y="49"/>
                    </a:cubicBezTo>
                    <a:cubicBezTo>
                      <a:pt x="0" y="99"/>
                      <a:pt x="30" y="151"/>
                      <a:pt x="73" y="178"/>
                    </a:cubicBezTo>
                    <a:cubicBezTo>
                      <a:pt x="92" y="189"/>
                      <a:pt x="113" y="196"/>
                      <a:pt x="134" y="201"/>
                    </a:cubicBezTo>
                    <a:cubicBezTo>
                      <a:pt x="135" y="206"/>
                      <a:pt x="137" y="210"/>
                      <a:pt x="140" y="214"/>
                    </a:cubicBezTo>
                    <a:cubicBezTo>
                      <a:pt x="145" y="222"/>
                      <a:pt x="152" y="228"/>
                      <a:pt x="160" y="231"/>
                    </a:cubicBezTo>
                    <a:cubicBezTo>
                      <a:pt x="167" y="234"/>
                      <a:pt x="175" y="235"/>
                      <a:pt x="182" y="234"/>
                    </a:cubicBezTo>
                    <a:cubicBezTo>
                      <a:pt x="183" y="234"/>
                      <a:pt x="184" y="234"/>
                      <a:pt x="185" y="234"/>
                    </a:cubicBezTo>
                    <a:cubicBezTo>
                      <a:pt x="185" y="234"/>
                      <a:pt x="186" y="234"/>
                      <a:pt x="187" y="234"/>
                    </a:cubicBezTo>
                    <a:lnTo>
                      <a:pt x="188" y="233"/>
                    </a:lnTo>
                    <a:cubicBezTo>
                      <a:pt x="196" y="232"/>
                      <a:pt x="204" y="229"/>
                      <a:pt x="211" y="224"/>
                    </a:cubicBezTo>
                    <a:cubicBezTo>
                      <a:pt x="224" y="213"/>
                      <a:pt x="230" y="192"/>
                      <a:pt x="224" y="17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29" name="Google Shape;2629;p138"/>
              <p:cNvSpPr/>
              <p:nvPr/>
            </p:nvSpPr>
            <p:spPr>
              <a:xfrm>
                <a:off x="5544469" y="1728250"/>
                <a:ext cx="154392" cy="157359"/>
              </a:xfrm>
              <a:custGeom>
                <a:avLst/>
                <a:gdLst/>
                <a:ahLst/>
                <a:cxnLst/>
                <a:rect l="l" t="t" r="r" b="b"/>
                <a:pathLst>
                  <a:path w="231" h="235" extrusionOk="0">
                    <a:moveTo>
                      <a:pt x="224" y="175"/>
                    </a:moveTo>
                    <a:cubicBezTo>
                      <a:pt x="219" y="159"/>
                      <a:pt x="204" y="145"/>
                      <a:pt x="187" y="143"/>
                    </a:cubicBezTo>
                    <a:cubicBezTo>
                      <a:pt x="168" y="140"/>
                      <a:pt x="150" y="148"/>
                      <a:pt x="140" y="164"/>
                    </a:cubicBezTo>
                    <a:cubicBezTo>
                      <a:pt x="139" y="165"/>
                      <a:pt x="139" y="167"/>
                      <a:pt x="138" y="168"/>
                    </a:cubicBezTo>
                    <a:cubicBezTo>
                      <a:pt x="99" y="158"/>
                      <a:pt x="59" y="139"/>
                      <a:pt x="49" y="97"/>
                    </a:cubicBezTo>
                    <a:cubicBezTo>
                      <a:pt x="44" y="78"/>
                      <a:pt x="49" y="54"/>
                      <a:pt x="66" y="42"/>
                    </a:cubicBezTo>
                    <a:cubicBezTo>
                      <a:pt x="81" y="31"/>
                      <a:pt x="102" y="33"/>
                      <a:pt x="114" y="46"/>
                    </a:cubicBezTo>
                    <a:cubicBezTo>
                      <a:pt x="120" y="53"/>
                      <a:pt x="132" y="52"/>
                      <a:pt x="137" y="46"/>
                    </a:cubicBezTo>
                    <a:cubicBezTo>
                      <a:pt x="144" y="40"/>
                      <a:pt x="143" y="30"/>
                      <a:pt x="137" y="23"/>
                    </a:cubicBezTo>
                    <a:cubicBezTo>
                      <a:pt x="121" y="5"/>
                      <a:pt x="96" y="0"/>
                      <a:pt x="73" y="4"/>
                    </a:cubicBezTo>
                    <a:cubicBezTo>
                      <a:pt x="49" y="9"/>
                      <a:pt x="31" y="26"/>
                      <a:pt x="21" y="49"/>
                    </a:cubicBezTo>
                    <a:cubicBezTo>
                      <a:pt x="0" y="99"/>
                      <a:pt x="31" y="151"/>
                      <a:pt x="74" y="177"/>
                    </a:cubicBezTo>
                    <a:cubicBezTo>
                      <a:pt x="93" y="189"/>
                      <a:pt x="113" y="195"/>
                      <a:pt x="135" y="200"/>
                    </a:cubicBezTo>
                    <a:cubicBezTo>
                      <a:pt x="136" y="205"/>
                      <a:pt x="138" y="210"/>
                      <a:pt x="140" y="214"/>
                    </a:cubicBezTo>
                    <a:cubicBezTo>
                      <a:pt x="146" y="221"/>
                      <a:pt x="152" y="227"/>
                      <a:pt x="161" y="231"/>
                    </a:cubicBezTo>
                    <a:cubicBezTo>
                      <a:pt x="168" y="234"/>
                      <a:pt x="175" y="234"/>
                      <a:pt x="183" y="233"/>
                    </a:cubicBezTo>
                    <a:cubicBezTo>
                      <a:pt x="184" y="233"/>
                      <a:pt x="185" y="233"/>
                      <a:pt x="185" y="233"/>
                    </a:cubicBezTo>
                    <a:cubicBezTo>
                      <a:pt x="186" y="233"/>
                      <a:pt x="187" y="233"/>
                      <a:pt x="187" y="233"/>
                    </a:cubicBezTo>
                    <a:cubicBezTo>
                      <a:pt x="188" y="233"/>
                      <a:pt x="188" y="233"/>
                      <a:pt x="189" y="233"/>
                    </a:cubicBezTo>
                    <a:cubicBezTo>
                      <a:pt x="197" y="232"/>
                      <a:pt x="205" y="229"/>
                      <a:pt x="211" y="224"/>
                    </a:cubicBezTo>
                    <a:cubicBezTo>
                      <a:pt x="225" y="213"/>
                      <a:pt x="230" y="191"/>
                      <a:pt x="224" y="17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30" name="Google Shape;2630;p138"/>
              <p:cNvSpPr/>
              <p:nvPr/>
            </p:nvSpPr>
            <p:spPr>
              <a:xfrm>
                <a:off x="6865708" y="1416500"/>
                <a:ext cx="855095" cy="768985"/>
              </a:xfrm>
              <a:custGeom>
                <a:avLst/>
                <a:gdLst/>
                <a:ahLst/>
                <a:cxnLst/>
                <a:rect l="l" t="t" r="r" b="b"/>
                <a:pathLst>
                  <a:path w="1268" h="1144" extrusionOk="0">
                    <a:moveTo>
                      <a:pt x="1267" y="303"/>
                    </a:moveTo>
                    <a:lnTo>
                      <a:pt x="818" y="1047"/>
                    </a:lnTo>
                    <a:cubicBezTo>
                      <a:pt x="776" y="1117"/>
                      <a:pt x="689" y="1143"/>
                      <a:pt x="615" y="1110"/>
                    </a:cubicBezTo>
                    <a:cubicBezTo>
                      <a:pt x="523" y="1067"/>
                      <a:pt x="428" y="996"/>
                      <a:pt x="488" y="897"/>
                    </a:cubicBezTo>
                    <a:cubicBezTo>
                      <a:pt x="593" y="723"/>
                      <a:pt x="745" y="959"/>
                      <a:pt x="745" y="959"/>
                    </a:cubicBezTo>
                    <a:lnTo>
                      <a:pt x="1019" y="504"/>
                    </a:lnTo>
                    <a:lnTo>
                      <a:pt x="616" y="260"/>
                    </a:lnTo>
                    <a:lnTo>
                      <a:pt x="390" y="634"/>
                    </a:lnTo>
                    <a:cubicBezTo>
                      <a:pt x="348" y="704"/>
                      <a:pt x="261" y="730"/>
                      <a:pt x="187" y="697"/>
                    </a:cubicBezTo>
                    <a:cubicBezTo>
                      <a:pt x="95" y="654"/>
                      <a:pt x="0" y="583"/>
                      <a:pt x="60" y="484"/>
                    </a:cubicBezTo>
                    <a:cubicBezTo>
                      <a:pt x="165" y="310"/>
                      <a:pt x="317" y="546"/>
                      <a:pt x="317" y="546"/>
                    </a:cubicBezTo>
                    <a:lnTo>
                      <a:pt x="645" y="3"/>
                    </a:lnTo>
                    <a:lnTo>
                      <a:pt x="646" y="0"/>
                    </a:lnTo>
                    <a:lnTo>
                      <a:pt x="1267" y="303"/>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31" name="Google Shape;2631;p138"/>
              <p:cNvSpPr/>
              <p:nvPr/>
            </p:nvSpPr>
            <p:spPr>
              <a:xfrm>
                <a:off x="6898369" y="1701529"/>
                <a:ext cx="83134" cy="89072"/>
              </a:xfrm>
              <a:custGeom>
                <a:avLst/>
                <a:gdLst/>
                <a:ahLst/>
                <a:cxnLst/>
                <a:rect l="l" t="t" r="r" b="b"/>
                <a:pathLst>
                  <a:path w="125" h="131" extrusionOk="0">
                    <a:moveTo>
                      <a:pt x="21" y="130"/>
                    </a:moveTo>
                    <a:cubicBezTo>
                      <a:pt x="20" y="130"/>
                      <a:pt x="19" y="130"/>
                      <a:pt x="19" y="130"/>
                    </a:cubicBezTo>
                    <a:cubicBezTo>
                      <a:pt x="8" y="129"/>
                      <a:pt x="0" y="119"/>
                      <a:pt x="2" y="109"/>
                    </a:cubicBezTo>
                    <a:cubicBezTo>
                      <a:pt x="7" y="56"/>
                      <a:pt x="48" y="12"/>
                      <a:pt x="100" y="2"/>
                    </a:cubicBezTo>
                    <a:cubicBezTo>
                      <a:pt x="110" y="0"/>
                      <a:pt x="120" y="7"/>
                      <a:pt x="122" y="18"/>
                    </a:cubicBezTo>
                    <a:cubicBezTo>
                      <a:pt x="124" y="28"/>
                      <a:pt x="117" y="38"/>
                      <a:pt x="107" y="40"/>
                    </a:cubicBezTo>
                    <a:cubicBezTo>
                      <a:pt x="72" y="46"/>
                      <a:pt x="44" y="78"/>
                      <a:pt x="40" y="113"/>
                    </a:cubicBezTo>
                    <a:cubicBezTo>
                      <a:pt x="39" y="122"/>
                      <a:pt x="31" y="130"/>
                      <a:pt x="21" y="13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32" name="Google Shape;2632;p138"/>
              <p:cNvSpPr/>
              <p:nvPr/>
            </p:nvSpPr>
            <p:spPr>
              <a:xfrm>
                <a:off x="7192307" y="2271588"/>
                <a:ext cx="388948" cy="671005"/>
              </a:xfrm>
              <a:custGeom>
                <a:avLst/>
                <a:gdLst/>
                <a:ahLst/>
                <a:cxnLst/>
                <a:rect l="l" t="t" r="r" b="b"/>
                <a:pathLst>
                  <a:path w="577" h="996" extrusionOk="0">
                    <a:moveTo>
                      <a:pt x="202" y="277"/>
                    </a:moveTo>
                    <a:lnTo>
                      <a:pt x="394" y="703"/>
                    </a:lnTo>
                    <a:cubicBezTo>
                      <a:pt x="428" y="777"/>
                      <a:pt x="400" y="864"/>
                      <a:pt x="331" y="905"/>
                    </a:cubicBezTo>
                    <a:cubicBezTo>
                      <a:pt x="243" y="957"/>
                      <a:pt x="131" y="995"/>
                      <a:pt x="83" y="889"/>
                    </a:cubicBezTo>
                    <a:cubicBezTo>
                      <a:pt x="0" y="704"/>
                      <a:pt x="280" y="713"/>
                      <a:pt x="280" y="713"/>
                    </a:cubicBezTo>
                    <a:lnTo>
                      <a:pt x="4" y="104"/>
                    </a:lnTo>
                    <a:cubicBezTo>
                      <a:pt x="76" y="47"/>
                      <a:pt x="177" y="0"/>
                      <a:pt x="257" y="61"/>
                    </a:cubicBezTo>
                    <a:cubicBezTo>
                      <a:pt x="292" y="89"/>
                      <a:pt x="313" y="142"/>
                      <a:pt x="361" y="151"/>
                    </a:cubicBezTo>
                    <a:cubicBezTo>
                      <a:pt x="442" y="139"/>
                      <a:pt x="539" y="129"/>
                      <a:pt x="576" y="224"/>
                    </a:cubicBezTo>
                    <a:cubicBezTo>
                      <a:pt x="483" y="199"/>
                      <a:pt x="433" y="317"/>
                      <a:pt x="346" y="323"/>
                    </a:cubicBezTo>
                    <a:cubicBezTo>
                      <a:pt x="297" y="326"/>
                      <a:pt x="250" y="288"/>
                      <a:pt x="202" y="277"/>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33" name="Google Shape;2633;p138"/>
              <p:cNvSpPr/>
              <p:nvPr/>
            </p:nvSpPr>
            <p:spPr>
              <a:xfrm>
                <a:off x="7251689" y="2782266"/>
                <a:ext cx="53443" cy="109854"/>
              </a:xfrm>
              <a:custGeom>
                <a:avLst/>
                <a:gdLst/>
                <a:ahLst/>
                <a:cxnLst/>
                <a:rect l="l" t="t" r="r" b="b"/>
                <a:pathLst>
                  <a:path w="80" h="164" extrusionOk="0">
                    <a:moveTo>
                      <a:pt x="39" y="163"/>
                    </a:moveTo>
                    <a:cubicBezTo>
                      <a:pt x="33" y="163"/>
                      <a:pt x="27" y="160"/>
                      <a:pt x="23" y="155"/>
                    </a:cubicBezTo>
                    <a:cubicBezTo>
                      <a:pt x="7" y="133"/>
                      <a:pt x="0" y="104"/>
                      <a:pt x="4" y="77"/>
                    </a:cubicBezTo>
                    <a:cubicBezTo>
                      <a:pt x="8" y="49"/>
                      <a:pt x="23" y="24"/>
                      <a:pt x="45" y="7"/>
                    </a:cubicBezTo>
                    <a:cubicBezTo>
                      <a:pt x="54" y="0"/>
                      <a:pt x="66" y="2"/>
                      <a:pt x="73" y="11"/>
                    </a:cubicBezTo>
                    <a:cubicBezTo>
                      <a:pt x="79" y="19"/>
                      <a:pt x="77" y="31"/>
                      <a:pt x="69" y="38"/>
                    </a:cubicBezTo>
                    <a:cubicBezTo>
                      <a:pt x="55" y="48"/>
                      <a:pt x="45" y="65"/>
                      <a:pt x="42" y="82"/>
                    </a:cubicBezTo>
                    <a:cubicBezTo>
                      <a:pt x="40" y="100"/>
                      <a:pt x="44" y="118"/>
                      <a:pt x="54" y="133"/>
                    </a:cubicBezTo>
                    <a:cubicBezTo>
                      <a:pt x="61" y="141"/>
                      <a:pt x="59" y="153"/>
                      <a:pt x="50" y="160"/>
                    </a:cubicBezTo>
                    <a:cubicBezTo>
                      <a:pt x="47" y="162"/>
                      <a:pt x="43" y="163"/>
                      <a:pt x="39" y="16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34" name="Google Shape;2634;p138"/>
              <p:cNvSpPr/>
              <p:nvPr/>
            </p:nvSpPr>
            <p:spPr>
              <a:xfrm>
                <a:off x="7765340" y="1582767"/>
                <a:ext cx="276124" cy="620533"/>
              </a:xfrm>
              <a:custGeom>
                <a:avLst/>
                <a:gdLst/>
                <a:ahLst/>
                <a:cxnLst/>
                <a:rect l="l" t="t" r="r" b="b"/>
                <a:pathLst>
                  <a:path w="411" h="921" extrusionOk="0">
                    <a:moveTo>
                      <a:pt x="410" y="23"/>
                    </a:moveTo>
                    <a:lnTo>
                      <a:pt x="384" y="739"/>
                    </a:lnTo>
                    <a:cubicBezTo>
                      <a:pt x="384" y="826"/>
                      <a:pt x="319" y="898"/>
                      <a:pt x="233" y="908"/>
                    </a:cubicBezTo>
                    <a:cubicBezTo>
                      <a:pt x="125" y="920"/>
                      <a:pt x="0" y="908"/>
                      <a:pt x="0" y="784"/>
                    </a:cubicBezTo>
                    <a:cubicBezTo>
                      <a:pt x="0" y="567"/>
                      <a:pt x="268" y="699"/>
                      <a:pt x="268" y="699"/>
                    </a:cubicBezTo>
                    <a:lnTo>
                      <a:pt x="216" y="0"/>
                    </a:lnTo>
                    <a:lnTo>
                      <a:pt x="410" y="23"/>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35" name="Google Shape;2635;p138"/>
              <p:cNvSpPr/>
              <p:nvPr/>
            </p:nvSpPr>
            <p:spPr>
              <a:xfrm>
                <a:off x="7922701" y="1612458"/>
                <a:ext cx="50474" cy="400820"/>
              </a:xfrm>
              <a:custGeom>
                <a:avLst/>
                <a:gdLst/>
                <a:ahLst/>
                <a:cxnLst/>
                <a:rect l="l" t="t" r="r" b="b"/>
                <a:pathLst>
                  <a:path w="75" h="595" extrusionOk="0">
                    <a:moveTo>
                      <a:pt x="54" y="594"/>
                    </a:moveTo>
                    <a:cubicBezTo>
                      <a:pt x="44" y="594"/>
                      <a:pt x="35" y="586"/>
                      <a:pt x="35" y="576"/>
                    </a:cubicBezTo>
                    <a:lnTo>
                      <a:pt x="0" y="20"/>
                    </a:lnTo>
                    <a:cubicBezTo>
                      <a:pt x="0" y="10"/>
                      <a:pt x="8" y="1"/>
                      <a:pt x="19" y="0"/>
                    </a:cubicBezTo>
                    <a:cubicBezTo>
                      <a:pt x="31" y="0"/>
                      <a:pt x="38" y="7"/>
                      <a:pt x="39" y="18"/>
                    </a:cubicBezTo>
                    <a:lnTo>
                      <a:pt x="73" y="573"/>
                    </a:lnTo>
                    <a:cubicBezTo>
                      <a:pt x="74" y="584"/>
                      <a:pt x="66" y="593"/>
                      <a:pt x="55" y="594"/>
                    </a:cubicBezTo>
                    <a:lnTo>
                      <a:pt x="54" y="594"/>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636" name="Google Shape;2636;p138"/>
            <p:cNvGrpSpPr/>
            <p:nvPr/>
          </p:nvGrpSpPr>
          <p:grpSpPr>
            <a:xfrm flipH="1">
              <a:off x="6216575" y="2669670"/>
              <a:ext cx="641325" cy="1711676"/>
              <a:chOff x="8182625" y="2862420"/>
              <a:chExt cx="641325" cy="1711676"/>
            </a:xfrm>
          </p:grpSpPr>
          <p:sp>
            <p:nvSpPr>
              <p:cNvPr id="2637" name="Google Shape;2637;p138"/>
              <p:cNvSpPr/>
              <p:nvPr/>
            </p:nvSpPr>
            <p:spPr>
              <a:xfrm>
                <a:off x="8697402" y="3068336"/>
                <a:ext cx="126549" cy="126551"/>
              </a:xfrm>
              <a:custGeom>
                <a:avLst/>
                <a:gdLst/>
                <a:ahLst/>
                <a:cxnLst/>
                <a:rect l="l" t="t" r="r" b="b"/>
                <a:pathLst>
                  <a:path w="260" h="260" extrusionOk="0">
                    <a:moveTo>
                      <a:pt x="150" y="11"/>
                    </a:moveTo>
                    <a:cubicBezTo>
                      <a:pt x="215" y="22"/>
                      <a:pt x="259" y="84"/>
                      <a:pt x="248" y="149"/>
                    </a:cubicBezTo>
                    <a:cubicBezTo>
                      <a:pt x="237" y="215"/>
                      <a:pt x="175" y="259"/>
                      <a:pt x="109" y="247"/>
                    </a:cubicBezTo>
                    <a:cubicBezTo>
                      <a:pt x="44" y="236"/>
                      <a:pt x="0" y="174"/>
                      <a:pt x="11" y="109"/>
                    </a:cubicBezTo>
                    <a:cubicBezTo>
                      <a:pt x="22" y="44"/>
                      <a:pt x="84" y="0"/>
                      <a:pt x="150" y="1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38" name="Google Shape;2638;p138"/>
              <p:cNvSpPr/>
              <p:nvPr/>
            </p:nvSpPr>
            <p:spPr>
              <a:xfrm>
                <a:off x="8304884" y="3265672"/>
                <a:ext cx="465442" cy="173740"/>
              </a:xfrm>
              <a:custGeom>
                <a:avLst/>
                <a:gdLst/>
                <a:ahLst/>
                <a:cxnLst/>
                <a:rect l="l" t="t" r="r" b="b"/>
                <a:pathLst>
                  <a:path w="957" h="357" extrusionOk="0">
                    <a:moveTo>
                      <a:pt x="853" y="126"/>
                    </a:moveTo>
                    <a:cubicBezTo>
                      <a:pt x="914" y="137"/>
                      <a:pt x="956" y="196"/>
                      <a:pt x="945" y="257"/>
                    </a:cubicBezTo>
                    <a:cubicBezTo>
                      <a:pt x="940" y="288"/>
                      <a:pt x="923" y="314"/>
                      <a:pt x="899" y="331"/>
                    </a:cubicBezTo>
                    <a:cubicBezTo>
                      <a:pt x="875" y="348"/>
                      <a:pt x="845" y="356"/>
                      <a:pt x="815" y="350"/>
                    </a:cubicBezTo>
                    <a:lnTo>
                      <a:pt x="793" y="347"/>
                    </a:lnTo>
                    <a:lnTo>
                      <a:pt x="125" y="233"/>
                    </a:lnTo>
                    <a:lnTo>
                      <a:pt x="103" y="229"/>
                    </a:lnTo>
                    <a:cubicBezTo>
                      <a:pt x="42" y="219"/>
                      <a:pt x="0" y="160"/>
                      <a:pt x="10" y="98"/>
                    </a:cubicBezTo>
                    <a:cubicBezTo>
                      <a:pt x="16" y="67"/>
                      <a:pt x="33" y="41"/>
                      <a:pt x="57" y="25"/>
                    </a:cubicBezTo>
                    <a:cubicBezTo>
                      <a:pt x="80" y="8"/>
                      <a:pt x="110" y="0"/>
                      <a:pt x="142" y="5"/>
                    </a:cubicBezTo>
                    <a:lnTo>
                      <a:pt x="853" y="126"/>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39" name="Google Shape;2639;p138"/>
              <p:cNvSpPr/>
              <p:nvPr/>
            </p:nvSpPr>
            <p:spPr>
              <a:xfrm>
                <a:off x="8182625" y="3379355"/>
                <a:ext cx="508342" cy="1194741"/>
              </a:xfrm>
              <a:custGeom>
                <a:avLst/>
                <a:gdLst/>
                <a:ahLst/>
                <a:cxnLst/>
                <a:rect l="l" t="t" r="r" b="b"/>
                <a:pathLst>
                  <a:path w="1047" h="2457" extrusionOk="0">
                    <a:moveTo>
                      <a:pt x="1046" y="114"/>
                    </a:moveTo>
                    <a:lnTo>
                      <a:pt x="699" y="2148"/>
                    </a:lnTo>
                    <a:cubicBezTo>
                      <a:pt x="667" y="2332"/>
                      <a:pt x="492" y="2456"/>
                      <a:pt x="308" y="2425"/>
                    </a:cubicBezTo>
                    <a:cubicBezTo>
                      <a:pt x="124" y="2394"/>
                      <a:pt x="0" y="2218"/>
                      <a:pt x="31" y="2034"/>
                    </a:cubicBezTo>
                    <a:lnTo>
                      <a:pt x="378" y="0"/>
                    </a:lnTo>
                    <a:lnTo>
                      <a:pt x="1046" y="114"/>
                    </a:lnTo>
                    <a:close/>
                    <a:moveTo>
                      <a:pt x="584" y="2134"/>
                    </a:moveTo>
                    <a:lnTo>
                      <a:pt x="811" y="802"/>
                    </a:lnTo>
                    <a:cubicBezTo>
                      <a:pt x="799" y="793"/>
                      <a:pt x="787" y="785"/>
                      <a:pt x="775" y="776"/>
                    </a:cubicBezTo>
                    <a:cubicBezTo>
                      <a:pt x="705" y="721"/>
                      <a:pt x="643" y="653"/>
                      <a:pt x="568" y="603"/>
                    </a:cubicBezTo>
                    <a:cubicBezTo>
                      <a:pt x="518" y="569"/>
                      <a:pt x="461" y="549"/>
                      <a:pt x="402" y="543"/>
                    </a:cubicBezTo>
                    <a:lnTo>
                      <a:pt x="144" y="2059"/>
                    </a:lnTo>
                    <a:cubicBezTo>
                      <a:pt x="123" y="2180"/>
                      <a:pt x="206" y="2296"/>
                      <a:pt x="326" y="2316"/>
                    </a:cubicBezTo>
                    <a:cubicBezTo>
                      <a:pt x="447" y="2337"/>
                      <a:pt x="563" y="2255"/>
                      <a:pt x="584" y="213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0" name="Google Shape;2640;p138"/>
              <p:cNvSpPr/>
              <p:nvPr/>
            </p:nvSpPr>
            <p:spPr>
              <a:xfrm>
                <a:off x="8603026" y="2862420"/>
                <a:ext cx="163013" cy="163017"/>
              </a:xfrm>
              <a:custGeom>
                <a:avLst/>
                <a:gdLst/>
                <a:ahLst/>
                <a:cxnLst/>
                <a:rect l="l" t="t" r="r" b="b"/>
                <a:pathLst>
                  <a:path w="336" h="335" extrusionOk="0">
                    <a:moveTo>
                      <a:pt x="193" y="14"/>
                    </a:moveTo>
                    <a:cubicBezTo>
                      <a:pt x="278" y="28"/>
                      <a:pt x="335" y="108"/>
                      <a:pt x="320" y="193"/>
                    </a:cubicBezTo>
                    <a:cubicBezTo>
                      <a:pt x="306" y="278"/>
                      <a:pt x="226" y="334"/>
                      <a:pt x="141" y="320"/>
                    </a:cubicBezTo>
                    <a:cubicBezTo>
                      <a:pt x="57" y="306"/>
                      <a:pt x="0" y="226"/>
                      <a:pt x="14" y="141"/>
                    </a:cubicBezTo>
                    <a:cubicBezTo>
                      <a:pt x="29" y="56"/>
                      <a:pt x="109" y="0"/>
                      <a:pt x="193" y="14"/>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1" name="Google Shape;2641;p138"/>
              <p:cNvSpPr/>
              <p:nvPr/>
            </p:nvSpPr>
            <p:spPr>
              <a:xfrm>
                <a:off x="8242682" y="3643184"/>
                <a:ext cx="334606" cy="872994"/>
              </a:xfrm>
              <a:custGeom>
                <a:avLst/>
                <a:gdLst/>
                <a:ahLst/>
                <a:cxnLst/>
                <a:rect l="l" t="t" r="r" b="b"/>
                <a:pathLst>
                  <a:path w="689" h="1795" extrusionOk="0">
                    <a:moveTo>
                      <a:pt x="688" y="259"/>
                    </a:moveTo>
                    <a:lnTo>
                      <a:pt x="461" y="1591"/>
                    </a:lnTo>
                    <a:cubicBezTo>
                      <a:pt x="440" y="1712"/>
                      <a:pt x="324" y="1794"/>
                      <a:pt x="203" y="1773"/>
                    </a:cubicBezTo>
                    <a:cubicBezTo>
                      <a:pt x="83" y="1753"/>
                      <a:pt x="0" y="1637"/>
                      <a:pt x="21" y="1516"/>
                    </a:cubicBezTo>
                    <a:lnTo>
                      <a:pt x="279" y="0"/>
                    </a:lnTo>
                    <a:cubicBezTo>
                      <a:pt x="338" y="6"/>
                      <a:pt x="395" y="26"/>
                      <a:pt x="445" y="60"/>
                    </a:cubicBezTo>
                    <a:cubicBezTo>
                      <a:pt x="520" y="110"/>
                      <a:pt x="582" y="178"/>
                      <a:pt x="652" y="233"/>
                    </a:cubicBezTo>
                    <a:cubicBezTo>
                      <a:pt x="664" y="242"/>
                      <a:pt x="676" y="250"/>
                      <a:pt x="688" y="25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2" name="Google Shape;2642;p138"/>
              <p:cNvSpPr/>
              <p:nvPr/>
            </p:nvSpPr>
            <p:spPr>
              <a:xfrm>
                <a:off x="8401405" y="3023292"/>
                <a:ext cx="223070" cy="223075"/>
              </a:xfrm>
              <a:custGeom>
                <a:avLst/>
                <a:gdLst/>
                <a:ahLst/>
                <a:cxnLst/>
                <a:rect l="l" t="t" r="r" b="b"/>
                <a:pathLst>
                  <a:path w="458" h="458" extrusionOk="0">
                    <a:moveTo>
                      <a:pt x="264" y="19"/>
                    </a:moveTo>
                    <a:cubicBezTo>
                      <a:pt x="380" y="39"/>
                      <a:pt x="457" y="148"/>
                      <a:pt x="438" y="264"/>
                    </a:cubicBezTo>
                    <a:cubicBezTo>
                      <a:pt x="418" y="379"/>
                      <a:pt x="309" y="457"/>
                      <a:pt x="193" y="437"/>
                    </a:cubicBezTo>
                    <a:cubicBezTo>
                      <a:pt x="77" y="418"/>
                      <a:pt x="0" y="308"/>
                      <a:pt x="20" y="192"/>
                    </a:cubicBezTo>
                    <a:cubicBezTo>
                      <a:pt x="39" y="77"/>
                      <a:pt x="149" y="0"/>
                      <a:pt x="264" y="1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3" name="Google Shape;2643;p138"/>
              <p:cNvSpPr/>
              <p:nvPr/>
            </p:nvSpPr>
            <p:spPr>
              <a:xfrm>
                <a:off x="8354217" y="3368630"/>
                <a:ext cx="336749" cy="68638"/>
              </a:xfrm>
              <a:custGeom>
                <a:avLst/>
                <a:gdLst/>
                <a:ahLst/>
                <a:cxnLst/>
                <a:rect l="l" t="t" r="r" b="b"/>
                <a:pathLst>
                  <a:path w="693" h="141" extrusionOk="0">
                    <a:moveTo>
                      <a:pt x="678" y="140"/>
                    </a:moveTo>
                    <a:cubicBezTo>
                      <a:pt x="677" y="140"/>
                      <a:pt x="676" y="140"/>
                      <a:pt x="676" y="140"/>
                    </a:cubicBezTo>
                    <a:lnTo>
                      <a:pt x="12" y="27"/>
                    </a:lnTo>
                    <a:cubicBezTo>
                      <a:pt x="5" y="26"/>
                      <a:pt x="0" y="19"/>
                      <a:pt x="1" y="12"/>
                    </a:cubicBezTo>
                    <a:cubicBezTo>
                      <a:pt x="2" y="5"/>
                      <a:pt x="9" y="0"/>
                      <a:pt x="16" y="1"/>
                    </a:cubicBezTo>
                    <a:lnTo>
                      <a:pt x="680" y="114"/>
                    </a:lnTo>
                    <a:cubicBezTo>
                      <a:pt x="687" y="115"/>
                      <a:pt x="692" y="122"/>
                      <a:pt x="691" y="130"/>
                    </a:cubicBezTo>
                    <a:cubicBezTo>
                      <a:pt x="690" y="136"/>
                      <a:pt x="684" y="140"/>
                      <a:pt x="678" y="140"/>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4" name="Google Shape;2644;p138"/>
              <p:cNvSpPr/>
              <p:nvPr/>
            </p:nvSpPr>
            <p:spPr>
              <a:xfrm>
                <a:off x="8435724" y="3061902"/>
                <a:ext cx="83650" cy="102958"/>
              </a:xfrm>
              <a:custGeom>
                <a:avLst/>
                <a:gdLst/>
                <a:ahLst/>
                <a:cxnLst/>
                <a:rect l="l" t="t" r="r" b="b"/>
                <a:pathLst>
                  <a:path w="172" h="212" extrusionOk="0">
                    <a:moveTo>
                      <a:pt x="20" y="211"/>
                    </a:moveTo>
                    <a:cubicBezTo>
                      <a:pt x="14" y="211"/>
                      <a:pt x="8" y="206"/>
                      <a:pt x="7" y="199"/>
                    </a:cubicBezTo>
                    <a:cubicBezTo>
                      <a:pt x="0" y="154"/>
                      <a:pt x="12" y="106"/>
                      <a:pt x="40" y="69"/>
                    </a:cubicBezTo>
                    <a:cubicBezTo>
                      <a:pt x="68" y="32"/>
                      <a:pt x="110" y="7"/>
                      <a:pt x="156" y="1"/>
                    </a:cubicBezTo>
                    <a:cubicBezTo>
                      <a:pt x="163" y="0"/>
                      <a:pt x="169" y="5"/>
                      <a:pt x="170" y="12"/>
                    </a:cubicBezTo>
                    <a:cubicBezTo>
                      <a:pt x="171" y="19"/>
                      <a:pt x="166" y="26"/>
                      <a:pt x="159" y="27"/>
                    </a:cubicBezTo>
                    <a:cubicBezTo>
                      <a:pt x="121" y="32"/>
                      <a:pt x="84" y="54"/>
                      <a:pt x="61" y="85"/>
                    </a:cubicBezTo>
                    <a:cubicBezTo>
                      <a:pt x="38" y="116"/>
                      <a:pt x="28" y="157"/>
                      <a:pt x="33" y="195"/>
                    </a:cubicBezTo>
                    <a:cubicBezTo>
                      <a:pt x="35" y="203"/>
                      <a:pt x="30" y="209"/>
                      <a:pt x="22" y="210"/>
                    </a:cubicBezTo>
                    <a:cubicBezTo>
                      <a:pt x="22" y="210"/>
                      <a:pt x="21" y="211"/>
                      <a:pt x="20" y="211"/>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5" name="Google Shape;2645;p138"/>
              <p:cNvSpPr/>
              <p:nvPr/>
            </p:nvSpPr>
            <p:spPr>
              <a:xfrm>
                <a:off x="8630909" y="2892449"/>
                <a:ext cx="62201" cy="70783"/>
              </a:xfrm>
              <a:custGeom>
                <a:avLst/>
                <a:gdLst/>
                <a:ahLst/>
                <a:cxnLst/>
                <a:rect l="l" t="t" r="r" b="b"/>
                <a:pathLst>
                  <a:path w="130" h="146" extrusionOk="0">
                    <a:moveTo>
                      <a:pt x="14" y="145"/>
                    </a:moveTo>
                    <a:cubicBezTo>
                      <a:pt x="14" y="145"/>
                      <a:pt x="13" y="145"/>
                      <a:pt x="12" y="145"/>
                    </a:cubicBezTo>
                    <a:cubicBezTo>
                      <a:pt x="5" y="143"/>
                      <a:pt x="0" y="136"/>
                      <a:pt x="2" y="129"/>
                    </a:cubicBezTo>
                    <a:cubicBezTo>
                      <a:pt x="14" y="72"/>
                      <a:pt x="55" y="24"/>
                      <a:pt x="110" y="3"/>
                    </a:cubicBezTo>
                    <a:cubicBezTo>
                      <a:pt x="116" y="0"/>
                      <a:pt x="124" y="3"/>
                      <a:pt x="127" y="10"/>
                    </a:cubicBezTo>
                    <a:cubicBezTo>
                      <a:pt x="129" y="17"/>
                      <a:pt x="126" y="25"/>
                      <a:pt x="119" y="27"/>
                    </a:cubicBezTo>
                    <a:cubicBezTo>
                      <a:pt x="74" y="45"/>
                      <a:pt x="38" y="87"/>
                      <a:pt x="27" y="135"/>
                    </a:cubicBezTo>
                    <a:cubicBezTo>
                      <a:pt x="26" y="141"/>
                      <a:pt x="21" y="145"/>
                      <a:pt x="14" y="14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6" name="Google Shape;2646;p138"/>
              <p:cNvSpPr/>
              <p:nvPr/>
            </p:nvSpPr>
            <p:spPr>
              <a:xfrm>
                <a:off x="8270565" y="3690373"/>
                <a:ext cx="135128" cy="720708"/>
              </a:xfrm>
              <a:custGeom>
                <a:avLst/>
                <a:gdLst/>
                <a:ahLst/>
                <a:cxnLst/>
                <a:rect l="l" t="t" r="r" b="b"/>
                <a:pathLst>
                  <a:path w="278" h="1482" extrusionOk="0">
                    <a:moveTo>
                      <a:pt x="14" y="1481"/>
                    </a:moveTo>
                    <a:cubicBezTo>
                      <a:pt x="14" y="1481"/>
                      <a:pt x="13" y="1481"/>
                      <a:pt x="12" y="1481"/>
                    </a:cubicBezTo>
                    <a:cubicBezTo>
                      <a:pt x="5" y="1480"/>
                      <a:pt x="0" y="1473"/>
                      <a:pt x="1" y="1466"/>
                    </a:cubicBezTo>
                    <a:lnTo>
                      <a:pt x="249" y="12"/>
                    </a:lnTo>
                    <a:cubicBezTo>
                      <a:pt x="250" y="5"/>
                      <a:pt x="257" y="0"/>
                      <a:pt x="264" y="1"/>
                    </a:cubicBezTo>
                    <a:cubicBezTo>
                      <a:pt x="272" y="3"/>
                      <a:pt x="277" y="10"/>
                      <a:pt x="275" y="17"/>
                    </a:cubicBezTo>
                    <a:lnTo>
                      <a:pt x="27" y="1470"/>
                    </a:lnTo>
                    <a:cubicBezTo>
                      <a:pt x="26" y="1477"/>
                      <a:pt x="21" y="1481"/>
                      <a:pt x="14" y="1481"/>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7" name="Google Shape;2647;p138"/>
              <p:cNvSpPr/>
              <p:nvPr/>
            </p:nvSpPr>
            <p:spPr>
              <a:xfrm>
                <a:off x="8283435" y="4346729"/>
                <a:ext cx="79361" cy="21449"/>
              </a:xfrm>
              <a:custGeom>
                <a:avLst/>
                <a:gdLst/>
                <a:ahLst/>
                <a:cxnLst/>
                <a:rect l="l" t="t" r="r" b="b"/>
                <a:pathLst>
                  <a:path w="164" h="46" extrusionOk="0">
                    <a:moveTo>
                      <a:pt x="149" y="45"/>
                    </a:moveTo>
                    <a:cubicBezTo>
                      <a:pt x="148" y="45"/>
                      <a:pt x="148" y="45"/>
                      <a:pt x="147" y="45"/>
                    </a:cubicBezTo>
                    <a:lnTo>
                      <a:pt x="13" y="27"/>
                    </a:lnTo>
                    <a:cubicBezTo>
                      <a:pt x="5" y="26"/>
                      <a:pt x="0" y="19"/>
                      <a:pt x="1" y="12"/>
                    </a:cubicBezTo>
                    <a:cubicBezTo>
                      <a:pt x="2" y="5"/>
                      <a:pt x="9" y="0"/>
                      <a:pt x="16" y="1"/>
                    </a:cubicBezTo>
                    <a:lnTo>
                      <a:pt x="151" y="19"/>
                    </a:lnTo>
                    <a:cubicBezTo>
                      <a:pt x="158" y="20"/>
                      <a:pt x="163" y="26"/>
                      <a:pt x="162" y="34"/>
                    </a:cubicBezTo>
                    <a:cubicBezTo>
                      <a:pt x="161" y="40"/>
                      <a:pt x="155" y="45"/>
                      <a:pt x="149" y="4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8" name="Google Shape;2648;p138"/>
              <p:cNvSpPr/>
              <p:nvPr/>
            </p:nvSpPr>
            <p:spPr>
              <a:xfrm>
                <a:off x="8317753" y="4230902"/>
                <a:ext cx="72927" cy="30029"/>
              </a:xfrm>
              <a:custGeom>
                <a:avLst/>
                <a:gdLst/>
                <a:ahLst/>
                <a:cxnLst/>
                <a:rect l="l" t="t" r="r" b="b"/>
                <a:pathLst>
                  <a:path w="149" h="61" extrusionOk="0">
                    <a:moveTo>
                      <a:pt x="133" y="60"/>
                    </a:moveTo>
                    <a:cubicBezTo>
                      <a:pt x="132" y="60"/>
                      <a:pt x="131" y="60"/>
                      <a:pt x="130" y="59"/>
                    </a:cubicBezTo>
                    <a:lnTo>
                      <a:pt x="11" y="27"/>
                    </a:lnTo>
                    <a:cubicBezTo>
                      <a:pt x="4" y="26"/>
                      <a:pt x="0" y="18"/>
                      <a:pt x="2" y="11"/>
                    </a:cubicBezTo>
                    <a:cubicBezTo>
                      <a:pt x="4" y="4"/>
                      <a:pt x="11" y="0"/>
                      <a:pt x="18" y="2"/>
                    </a:cubicBezTo>
                    <a:lnTo>
                      <a:pt x="137" y="34"/>
                    </a:lnTo>
                    <a:cubicBezTo>
                      <a:pt x="144" y="36"/>
                      <a:pt x="148" y="43"/>
                      <a:pt x="146" y="50"/>
                    </a:cubicBezTo>
                    <a:cubicBezTo>
                      <a:pt x="145" y="56"/>
                      <a:pt x="139" y="60"/>
                      <a:pt x="133" y="60"/>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49" name="Google Shape;2649;p138"/>
              <p:cNvSpPr/>
              <p:nvPr/>
            </p:nvSpPr>
            <p:spPr>
              <a:xfrm>
                <a:off x="8328478" y="4074321"/>
                <a:ext cx="72927" cy="23594"/>
              </a:xfrm>
              <a:custGeom>
                <a:avLst/>
                <a:gdLst/>
                <a:ahLst/>
                <a:cxnLst/>
                <a:rect l="l" t="t" r="r" b="b"/>
                <a:pathLst>
                  <a:path w="150" h="49" extrusionOk="0">
                    <a:moveTo>
                      <a:pt x="135" y="48"/>
                    </a:moveTo>
                    <a:cubicBezTo>
                      <a:pt x="134" y="48"/>
                      <a:pt x="134" y="48"/>
                      <a:pt x="133" y="48"/>
                    </a:cubicBezTo>
                    <a:lnTo>
                      <a:pt x="12" y="28"/>
                    </a:lnTo>
                    <a:cubicBezTo>
                      <a:pt x="5" y="26"/>
                      <a:pt x="0" y="19"/>
                      <a:pt x="1" y="12"/>
                    </a:cubicBezTo>
                    <a:cubicBezTo>
                      <a:pt x="3" y="5"/>
                      <a:pt x="10" y="0"/>
                      <a:pt x="17" y="2"/>
                    </a:cubicBezTo>
                    <a:lnTo>
                      <a:pt x="137" y="22"/>
                    </a:lnTo>
                    <a:cubicBezTo>
                      <a:pt x="145" y="23"/>
                      <a:pt x="149" y="30"/>
                      <a:pt x="148" y="37"/>
                    </a:cubicBezTo>
                    <a:cubicBezTo>
                      <a:pt x="147" y="44"/>
                      <a:pt x="142" y="48"/>
                      <a:pt x="135" y="48"/>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50" name="Google Shape;2650;p138"/>
              <p:cNvSpPr/>
              <p:nvPr/>
            </p:nvSpPr>
            <p:spPr>
              <a:xfrm>
                <a:off x="8358507" y="3932754"/>
                <a:ext cx="70781" cy="27884"/>
              </a:xfrm>
              <a:custGeom>
                <a:avLst/>
                <a:gdLst/>
                <a:ahLst/>
                <a:cxnLst/>
                <a:rect l="l" t="t" r="r" b="b"/>
                <a:pathLst>
                  <a:path w="145" h="56" extrusionOk="0">
                    <a:moveTo>
                      <a:pt x="129" y="55"/>
                    </a:moveTo>
                    <a:cubicBezTo>
                      <a:pt x="128" y="55"/>
                      <a:pt x="127" y="55"/>
                      <a:pt x="126" y="55"/>
                    </a:cubicBezTo>
                    <a:lnTo>
                      <a:pt x="11" y="28"/>
                    </a:lnTo>
                    <a:cubicBezTo>
                      <a:pt x="4" y="26"/>
                      <a:pt x="0" y="19"/>
                      <a:pt x="2" y="12"/>
                    </a:cubicBezTo>
                    <a:cubicBezTo>
                      <a:pt x="3" y="5"/>
                      <a:pt x="10" y="0"/>
                      <a:pt x="17" y="2"/>
                    </a:cubicBezTo>
                    <a:lnTo>
                      <a:pt x="133" y="29"/>
                    </a:lnTo>
                    <a:cubicBezTo>
                      <a:pt x="140" y="31"/>
                      <a:pt x="144" y="38"/>
                      <a:pt x="142" y="45"/>
                    </a:cubicBezTo>
                    <a:cubicBezTo>
                      <a:pt x="141" y="51"/>
                      <a:pt x="135" y="55"/>
                      <a:pt x="129" y="55"/>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51" name="Google Shape;2651;p138"/>
              <p:cNvSpPr/>
              <p:nvPr/>
            </p:nvSpPr>
            <p:spPr>
              <a:xfrm>
                <a:off x="8379956" y="3806200"/>
                <a:ext cx="68637" cy="27884"/>
              </a:xfrm>
              <a:custGeom>
                <a:avLst/>
                <a:gdLst/>
                <a:ahLst/>
                <a:cxnLst/>
                <a:rect l="l" t="t" r="r" b="b"/>
                <a:pathLst>
                  <a:path w="141" h="57" extrusionOk="0">
                    <a:moveTo>
                      <a:pt x="125" y="56"/>
                    </a:moveTo>
                    <a:cubicBezTo>
                      <a:pt x="124" y="56"/>
                      <a:pt x="123" y="56"/>
                      <a:pt x="122" y="56"/>
                    </a:cubicBezTo>
                    <a:lnTo>
                      <a:pt x="11" y="28"/>
                    </a:lnTo>
                    <a:cubicBezTo>
                      <a:pt x="4" y="26"/>
                      <a:pt x="0" y="19"/>
                      <a:pt x="2" y="12"/>
                    </a:cubicBezTo>
                    <a:cubicBezTo>
                      <a:pt x="4" y="5"/>
                      <a:pt x="11" y="0"/>
                      <a:pt x="18" y="2"/>
                    </a:cubicBezTo>
                    <a:lnTo>
                      <a:pt x="128" y="30"/>
                    </a:lnTo>
                    <a:cubicBezTo>
                      <a:pt x="136" y="32"/>
                      <a:pt x="140" y="39"/>
                      <a:pt x="138" y="46"/>
                    </a:cubicBezTo>
                    <a:cubicBezTo>
                      <a:pt x="137" y="52"/>
                      <a:pt x="131" y="56"/>
                      <a:pt x="125" y="56"/>
                    </a:cubicBezTo>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652" name="Google Shape;2652;p138"/>
            <p:cNvSpPr/>
            <p:nvPr/>
          </p:nvSpPr>
          <p:spPr>
            <a:xfrm>
              <a:off x="7466150" y="3364025"/>
              <a:ext cx="274636" cy="430211"/>
            </a:xfrm>
            <a:custGeom>
              <a:avLst/>
              <a:gdLst/>
              <a:ahLst/>
              <a:cxnLst/>
              <a:rect l="l" t="t" r="r" b="b"/>
              <a:pathLst>
                <a:path w="762" h="1197" extrusionOk="0">
                  <a:moveTo>
                    <a:pt x="612" y="45"/>
                  </a:moveTo>
                  <a:cubicBezTo>
                    <a:pt x="714" y="90"/>
                    <a:pt x="761" y="210"/>
                    <a:pt x="716" y="312"/>
                  </a:cubicBezTo>
                  <a:lnTo>
                    <a:pt x="465" y="882"/>
                  </a:lnTo>
                  <a:cubicBezTo>
                    <a:pt x="433" y="955"/>
                    <a:pt x="347" y="988"/>
                    <a:pt x="274" y="956"/>
                  </a:cubicBezTo>
                  <a:cubicBezTo>
                    <a:pt x="201" y="924"/>
                    <a:pt x="168" y="838"/>
                    <a:pt x="200" y="765"/>
                  </a:cubicBezTo>
                  <a:lnTo>
                    <a:pt x="418" y="269"/>
                  </a:lnTo>
                  <a:cubicBezTo>
                    <a:pt x="424" y="257"/>
                    <a:pt x="439" y="251"/>
                    <a:pt x="451" y="257"/>
                  </a:cubicBezTo>
                  <a:cubicBezTo>
                    <a:pt x="464" y="262"/>
                    <a:pt x="470" y="277"/>
                    <a:pt x="464" y="290"/>
                  </a:cubicBezTo>
                  <a:lnTo>
                    <a:pt x="246" y="785"/>
                  </a:lnTo>
                  <a:cubicBezTo>
                    <a:pt x="225" y="833"/>
                    <a:pt x="247" y="889"/>
                    <a:pt x="295" y="910"/>
                  </a:cubicBezTo>
                  <a:cubicBezTo>
                    <a:pt x="342" y="931"/>
                    <a:pt x="398" y="909"/>
                    <a:pt x="419" y="861"/>
                  </a:cubicBezTo>
                  <a:lnTo>
                    <a:pt x="670" y="292"/>
                  </a:lnTo>
                  <a:cubicBezTo>
                    <a:pt x="704" y="215"/>
                    <a:pt x="669" y="125"/>
                    <a:pt x="592" y="91"/>
                  </a:cubicBezTo>
                  <a:cubicBezTo>
                    <a:pt x="515" y="58"/>
                    <a:pt x="425" y="93"/>
                    <a:pt x="391" y="169"/>
                  </a:cubicBezTo>
                  <a:lnTo>
                    <a:pt x="102" y="827"/>
                  </a:lnTo>
                  <a:cubicBezTo>
                    <a:pt x="57" y="929"/>
                    <a:pt x="103" y="1049"/>
                    <a:pt x="205" y="1093"/>
                  </a:cubicBezTo>
                  <a:cubicBezTo>
                    <a:pt x="307" y="1138"/>
                    <a:pt x="427" y="1092"/>
                    <a:pt x="472" y="990"/>
                  </a:cubicBezTo>
                  <a:lnTo>
                    <a:pt x="510" y="902"/>
                  </a:lnTo>
                  <a:lnTo>
                    <a:pt x="676" y="526"/>
                  </a:lnTo>
                  <a:cubicBezTo>
                    <a:pt x="681" y="513"/>
                    <a:pt x="696" y="507"/>
                    <a:pt x="709" y="513"/>
                  </a:cubicBezTo>
                  <a:cubicBezTo>
                    <a:pt x="722" y="518"/>
                    <a:pt x="727" y="533"/>
                    <a:pt x="722" y="546"/>
                  </a:cubicBezTo>
                  <a:lnTo>
                    <a:pt x="518" y="1010"/>
                  </a:lnTo>
                  <a:cubicBezTo>
                    <a:pt x="462" y="1138"/>
                    <a:pt x="312" y="1196"/>
                    <a:pt x="185" y="1139"/>
                  </a:cubicBezTo>
                  <a:cubicBezTo>
                    <a:pt x="58" y="1083"/>
                    <a:pt x="0" y="934"/>
                    <a:pt x="56" y="807"/>
                  </a:cubicBezTo>
                  <a:lnTo>
                    <a:pt x="345" y="149"/>
                  </a:lnTo>
                  <a:cubicBezTo>
                    <a:pt x="390" y="47"/>
                    <a:pt x="510" y="0"/>
                    <a:pt x="612" y="4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2653" name="Google Shape;2653;p138"/>
            <p:cNvGrpSpPr/>
            <p:nvPr/>
          </p:nvGrpSpPr>
          <p:grpSpPr>
            <a:xfrm rot="10800000">
              <a:off x="7666920" y="2560318"/>
              <a:ext cx="311529" cy="578250"/>
              <a:chOff x="1196975" y="5856287"/>
              <a:chExt cx="231775" cy="430213"/>
            </a:xfrm>
          </p:grpSpPr>
          <p:sp>
            <p:nvSpPr>
              <p:cNvPr id="2654" name="Google Shape;2654;p13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55" name="Google Shape;2655;p13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56" name="Google Shape;2656;p13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57" name="Google Shape;2657;p13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58" name="Google Shape;2658;p13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59" name="Google Shape;2659;p13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60" name="Google Shape;2660;p13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661" name="Google Shape;2661;p138"/>
            <p:cNvGrpSpPr/>
            <p:nvPr/>
          </p:nvGrpSpPr>
          <p:grpSpPr>
            <a:xfrm rot="-5400000">
              <a:off x="5296295" y="3865243"/>
              <a:ext cx="311529" cy="578250"/>
              <a:chOff x="1196975" y="5856287"/>
              <a:chExt cx="231775" cy="430213"/>
            </a:xfrm>
          </p:grpSpPr>
          <p:sp>
            <p:nvSpPr>
              <p:cNvPr id="2662" name="Google Shape;2662;p138"/>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63" name="Google Shape;2663;p138"/>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64" name="Google Shape;2664;p138"/>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65" name="Google Shape;2665;p138"/>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66" name="Google Shape;2666;p138"/>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67" name="Google Shape;2667;p138"/>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68" name="Google Shape;2668;p138"/>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669" name="Google Shape;2669;p138"/>
            <p:cNvGrpSpPr/>
            <p:nvPr/>
          </p:nvGrpSpPr>
          <p:grpSpPr>
            <a:xfrm>
              <a:off x="5871694" y="1249919"/>
              <a:ext cx="2283778" cy="3087513"/>
              <a:chOff x="5871694" y="1249919"/>
              <a:chExt cx="2283778" cy="3087513"/>
            </a:xfrm>
          </p:grpSpPr>
          <p:sp>
            <p:nvSpPr>
              <p:cNvPr id="2670" name="Google Shape;2670;p138"/>
              <p:cNvSpPr/>
              <p:nvPr/>
            </p:nvSpPr>
            <p:spPr>
              <a:xfrm>
                <a:off x="6968132" y="3288557"/>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71" name="Google Shape;2671;p138"/>
              <p:cNvSpPr/>
              <p:nvPr/>
            </p:nvSpPr>
            <p:spPr>
              <a:xfrm>
                <a:off x="5871694" y="1249919"/>
                <a:ext cx="344879" cy="388706"/>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672" name="Google Shape;2672;p138"/>
              <p:cNvSpPr/>
              <p:nvPr/>
            </p:nvSpPr>
            <p:spPr>
              <a:xfrm>
                <a:off x="7926821" y="4091635"/>
                <a:ext cx="228651" cy="245798"/>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676"/>
        <p:cNvGrpSpPr/>
        <p:nvPr/>
      </p:nvGrpSpPr>
      <p:grpSpPr>
        <a:xfrm>
          <a:off x="0" y="0"/>
          <a:ext cx="0" cy="0"/>
          <a:chOff x="0" y="0"/>
          <a:chExt cx="0" cy="0"/>
        </a:xfrm>
      </p:grpSpPr>
      <p:sp>
        <p:nvSpPr>
          <p:cNvPr id="2677" name="Google Shape;2677;p139"/>
          <p:cNvSpPr txBox="1">
            <a:spLocks noGrp="1"/>
          </p:cNvSpPr>
          <p:nvPr>
            <p:ph type="title"/>
          </p:nvPr>
        </p:nvSpPr>
        <p:spPr>
          <a:xfrm>
            <a:off x="444100" y="273500"/>
            <a:ext cx="5068500" cy="55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Read more</a:t>
            </a:r>
            <a:endParaRPr/>
          </a:p>
        </p:txBody>
      </p:sp>
      <p:sp>
        <p:nvSpPr>
          <p:cNvPr id="2678" name="Google Shape;2678;p139"/>
          <p:cNvSpPr txBox="1">
            <a:spLocks noGrp="1"/>
          </p:cNvSpPr>
          <p:nvPr>
            <p:ph type="subTitle" idx="1"/>
          </p:nvPr>
        </p:nvSpPr>
        <p:spPr>
          <a:xfrm>
            <a:off x="3569325" y="808067"/>
            <a:ext cx="5151900" cy="254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2F263D"/>
                </a:solidFill>
                <a:latin typeface="Roboto"/>
                <a:ea typeface="Roboto"/>
                <a:cs typeface="Roboto"/>
                <a:sym typeface="Roboto"/>
              </a:rPr>
              <a:t>Horizons Project</a:t>
            </a:r>
            <a:endParaRPr sz="1000" b="1">
              <a:solidFill>
                <a:srgbClr val="2F263D"/>
              </a:solidFill>
              <a:latin typeface="Roboto"/>
              <a:ea typeface="Roboto"/>
              <a:cs typeface="Roboto"/>
              <a:sym typeface="Roboto"/>
            </a:endParaRPr>
          </a:p>
          <a:p>
            <a:pPr marL="228600" lvl="0" indent="-177800" algn="l" rtl="0">
              <a:spcBef>
                <a:spcPts val="0"/>
              </a:spcBef>
              <a:spcAft>
                <a:spcPts val="0"/>
              </a:spcAft>
              <a:buClr>
                <a:srgbClr val="2F263D"/>
              </a:buClr>
              <a:buSzPts val="1000"/>
              <a:buFont typeface="Roboto"/>
              <a:buChar char="●"/>
            </a:pPr>
            <a:r>
              <a:rPr lang="en" sz="1000" u="sng">
                <a:solidFill>
                  <a:schemeClr val="hlink"/>
                </a:solidFill>
                <a:latin typeface="Roboto"/>
                <a:ea typeface="Roboto"/>
                <a:cs typeface="Roboto"/>
                <a:sym typeface="Roboto"/>
                <a:hlinkClick r:id="rId3"/>
              </a:rPr>
              <a:t>Authoritarianism: How You Know it When You See it</a:t>
            </a:r>
            <a:endParaRPr sz="1000">
              <a:solidFill>
                <a:srgbClr val="2F263D"/>
              </a:solidFill>
              <a:latin typeface="Roboto"/>
              <a:ea typeface="Roboto"/>
              <a:cs typeface="Roboto"/>
              <a:sym typeface="Roboto"/>
            </a:endParaRPr>
          </a:p>
          <a:p>
            <a:pPr marL="228600" lvl="0" indent="-177800" algn="l" rtl="0">
              <a:spcBef>
                <a:spcPts val="0"/>
              </a:spcBef>
              <a:spcAft>
                <a:spcPts val="0"/>
              </a:spcAft>
              <a:buClr>
                <a:srgbClr val="2F263D"/>
              </a:buClr>
              <a:buSzPts val="1000"/>
              <a:buFont typeface="Roboto"/>
              <a:buChar char="●"/>
            </a:pPr>
            <a:r>
              <a:rPr lang="en" sz="1000" u="sng">
                <a:solidFill>
                  <a:schemeClr val="hlink"/>
                </a:solidFill>
                <a:latin typeface="Roboto"/>
                <a:ea typeface="Roboto"/>
                <a:cs typeface="Roboto"/>
                <a:sym typeface="Roboto"/>
                <a:hlinkClick r:id="rId4"/>
              </a:rPr>
              <a:t>Horizons Project Pillars of Support caselets</a:t>
            </a:r>
            <a:endParaRPr sz="1000">
              <a:solidFill>
                <a:srgbClr val="2F263D"/>
              </a:solidFill>
              <a:latin typeface="Roboto"/>
              <a:ea typeface="Roboto"/>
              <a:cs typeface="Roboto"/>
              <a:sym typeface="Roboto"/>
            </a:endParaRPr>
          </a:p>
          <a:p>
            <a:pPr marL="228600" lvl="0" indent="-177800" algn="l" rtl="0">
              <a:spcBef>
                <a:spcPts val="0"/>
              </a:spcBef>
              <a:spcAft>
                <a:spcPts val="0"/>
              </a:spcAft>
              <a:buClr>
                <a:srgbClr val="2F263D"/>
              </a:buClr>
              <a:buSzPts val="1000"/>
              <a:buFont typeface="Roboto"/>
              <a:buChar char="●"/>
            </a:pPr>
            <a:r>
              <a:rPr lang="en" sz="1000" u="sng">
                <a:solidFill>
                  <a:schemeClr val="hlink"/>
                </a:solidFill>
                <a:latin typeface="Roboto"/>
                <a:ea typeface="Roboto"/>
                <a:cs typeface="Roboto"/>
                <a:sym typeface="Roboto"/>
                <a:hlinkClick r:id="rId5"/>
              </a:rPr>
              <a:t>Pillars of Support short case studies </a:t>
            </a:r>
            <a:r>
              <a:rPr lang="en" sz="1000">
                <a:solidFill>
                  <a:srgbClr val="2F263D"/>
                </a:solidFill>
                <a:latin typeface="Roboto"/>
                <a:ea typeface="Roboto"/>
                <a:cs typeface="Roboto"/>
                <a:sym typeface="Roboto"/>
              </a:rPr>
              <a:t>(unions, faith, business, professional associations, vets/military groups)</a:t>
            </a:r>
            <a:endParaRPr sz="1000">
              <a:solidFill>
                <a:srgbClr val="2F263D"/>
              </a:solidFill>
              <a:latin typeface="Roboto"/>
              <a:ea typeface="Roboto"/>
              <a:cs typeface="Roboto"/>
              <a:sym typeface="Roboto"/>
            </a:endParaRPr>
          </a:p>
          <a:p>
            <a:pPr marL="228600" lvl="0" indent="-177800" algn="l" rtl="0">
              <a:spcBef>
                <a:spcPts val="0"/>
              </a:spcBef>
              <a:spcAft>
                <a:spcPts val="0"/>
              </a:spcAft>
              <a:buClr>
                <a:srgbClr val="2F263D"/>
              </a:buClr>
              <a:buSzPts val="1000"/>
              <a:buFont typeface="Roboto"/>
              <a:buChar char="●"/>
            </a:pPr>
            <a:r>
              <a:rPr lang="en" sz="1000" u="sng">
                <a:latin typeface="Roboto"/>
                <a:ea typeface="Roboto"/>
                <a:cs typeface="Roboto"/>
                <a:sym typeface="Roboto"/>
                <a:hlinkClick r:id="rId6"/>
              </a:rPr>
              <a:t>Big Tents &amp; Collective Action Can Defeat Authoritarianism </a:t>
            </a:r>
            <a:endParaRPr sz="1000">
              <a:solidFill>
                <a:srgbClr val="2F263D"/>
              </a:solidFill>
              <a:latin typeface="Roboto"/>
              <a:ea typeface="Roboto"/>
              <a:cs typeface="Roboto"/>
              <a:sym typeface="Roboto"/>
            </a:endParaRPr>
          </a:p>
          <a:p>
            <a:pPr marL="228600" lvl="0" indent="-177800" algn="l" rtl="0">
              <a:spcBef>
                <a:spcPts val="0"/>
              </a:spcBef>
              <a:spcAft>
                <a:spcPts val="0"/>
              </a:spcAft>
              <a:buClr>
                <a:srgbClr val="2F263D"/>
              </a:buClr>
              <a:buSzPts val="1000"/>
              <a:buFont typeface="Roboto"/>
              <a:buChar char="●"/>
            </a:pPr>
            <a:r>
              <a:rPr lang="en" sz="1000" u="sng">
                <a:solidFill>
                  <a:schemeClr val="hlink"/>
                </a:solidFill>
                <a:latin typeface="Roboto"/>
                <a:ea typeface="Roboto"/>
                <a:cs typeface="Roboto"/>
                <a:sym typeface="Roboto"/>
                <a:hlinkClick r:id="rId7"/>
              </a:rPr>
              <a:t>We Are Stronger Than We Think</a:t>
            </a:r>
            <a:endParaRPr sz="1000">
              <a:solidFill>
                <a:srgbClr val="2F263D"/>
              </a:solidFill>
              <a:latin typeface="Roboto"/>
              <a:ea typeface="Roboto"/>
              <a:cs typeface="Roboto"/>
              <a:sym typeface="Roboto"/>
            </a:endParaRPr>
          </a:p>
          <a:p>
            <a:pPr marL="0" lvl="0" indent="0" algn="l" rtl="0">
              <a:spcBef>
                <a:spcPts val="0"/>
              </a:spcBef>
              <a:spcAft>
                <a:spcPts val="0"/>
              </a:spcAft>
              <a:buNone/>
            </a:pPr>
            <a:endParaRPr sz="1000">
              <a:solidFill>
                <a:srgbClr val="2F263D"/>
              </a:solidFill>
              <a:latin typeface="Roboto"/>
              <a:ea typeface="Roboto"/>
              <a:cs typeface="Roboto"/>
              <a:sym typeface="Roboto"/>
            </a:endParaRPr>
          </a:p>
          <a:p>
            <a:pPr marL="0" lvl="0" indent="0" algn="l" rtl="0">
              <a:spcBef>
                <a:spcPts val="0"/>
              </a:spcBef>
              <a:spcAft>
                <a:spcPts val="0"/>
              </a:spcAft>
              <a:buNone/>
            </a:pPr>
            <a:r>
              <a:rPr lang="en" sz="1000" u="sng">
                <a:solidFill>
                  <a:schemeClr val="hlink"/>
                </a:solidFill>
                <a:latin typeface="Roboto"/>
                <a:ea typeface="Roboto"/>
                <a:cs typeface="Roboto"/>
                <a:sym typeface="Roboto"/>
                <a:hlinkClick r:id="rId8"/>
              </a:rPr>
              <a:t>Global Nonviolent Action Database </a:t>
            </a:r>
            <a:r>
              <a:rPr lang="en" sz="1000">
                <a:solidFill>
                  <a:srgbClr val="2F263D"/>
                </a:solidFill>
                <a:latin typeface="Roboto"/>
                <a:ea typeface="Roboto"/>
                <a:cs typeface="Roboto"/>
                <a:sym typeface="Roboto"/>
              </a:rPr>
              <a:t>(Swarthmore University)</a:t>
            </a:r>
            <a:endParaRPr sz="1000">
              <a:solidFill>
                <a:srgbClr val="2F263D"/>
              </a:solidFill>
              <a:latin typeface="Roboto"/>
              <a:ea typeface="Roboto"/>
              <a:cs typeface="Roboto"/>
              <a:sym typeface="Roboto"/>
            </a:endParaRPr>
          </a:p>
          <a:p>
            <a:pPr marL="228600" lvl="0" indent="0" algn="l" rtl="0">
              <a:spcBef>
                <a:spcPts val="0"/>
              </a:spcBef>
              <a:spcAft>
                <a:spcPts val="0"/>
              </a:spcAft>
              <a:buNone/>
            </a:pPr>
            <a:endParaRPr sz="1000">
              <a:solidFill>
                <a:srgbClr val="2F263D"/>
              </a:solidFill>
              <a:latin typeface="Roboto"/>
              <a:ea typeface="Roboto"/>
              <a:cs typeface="Roboto"/>
              <a:sym typeface="Roboto"/>
            </a:endParaRPr>
          </a:p>
          <a:p>
            <a:pPr marL="228600" lvl="0" indent="-177800" algn="l" rtl="0">
              <a:spcBef>
                <a:spcPts val="0"/>
              </a:spcBef>
              <a:spcAft>
                <a:spcPts val="0"/>
              </a:spcAft>
              <a:buClr>
                <a:srgbClr val="2F263D"/>
              </a:buClr>
              <a:buSzPts val="1000"/>
              <a:buFont typeface="Roboto"/>
              <a:buChar char="●"/>
            </a:pPr>
            <a:r>
              <a:rPr lang="en" sz="1000" u="sng">
                <a:solidFill>
                  <a:schemeClr val="hlink"/>
                </a:solidFill>
                <a:latin typeface="Roboto"/>
                <a:ea typeface="Roboto"/>
                <a:cs typeface="Roboto"/>
                <a:sym typeface="Roboto"/>
                <a:hlinkClick r:id="rId9"/>
              </a:rPr>
              <a:t>Norwegian Teachers Prevent Nazi Takeover of Education (1942)</a:t>
            </a:r>
            <a:endParaRPr sz="1000">
              <a:solidFill>
                <a:srgbClr val="2F263D"/>
              </a:solidFill>
              <a:latin typeface="Roboto"/>
              <a:ea typeface="Roboto"/>
              <a:cs typeface="Roboto"/>
              <a:sym typeface="Roboto"/>
            </a:endParaRPr>
          </a:p>
          <a:p>
            <a:pPr marL="0" lvl="0" indent="0" algn="l" rtl="0">
              <a:spcBef>
                <a:spcPts val="0"/>
              </a:spcBef>
              <a:spcAft>
                <a:spcPts val="0"/>
              </a:spcAft>
              <a:buNone/>
            </a:pPr>
            <a:endParaRPr sz="1000">
              <a:solidFill>
                <a:srgbClr val="2F263D"/>
              </a:solidFill>
              <a:latin typeface="Roboto"/>
              <a:ea typeface="Roboto"/>
              <a:cs typeface="Roboto"/>
              <a:sym typeface="Roboto"/>
            </a:endParaRPr>
          </a:p>
          <a:p>
            <a:pPr marL="0" lvl="0" indent="0" algn="l" rtl="0">
              <a:spcBef>
                <a:spcPts val="0"/>
              </a:spcBef>
              <a:spcAft>
                <a:spcPts val="0"/>
              </a:spcAft>
              <a:buNone/>
            </a:pPr>
            <a:r>
              <a:rPr lang="en" sz="1000" b="1">
                <a:solidFill>
                  <a:srgbClr val="2F263D"/>
                </a:solidFill>
                <a:latin typeface="Roboto"/>
                <a:ea typeface="Roboto"/>
                <a:cs typeface="Roboto"/>
                <a:sym typeface="Roboto"/>
              </a:rPr>
              <a:t>Choose Democracy</a:t>
            </a:r>
            <a:endParaRPr sz="1000" b="1">
              <a:solidFill>
                <a:srgbClr val="2F263D"/>
              </a:solidFill>
              <a:latin typeface="Roboto"/>
              <a:ea typeface="Roboto"/>
              <a:cs typeface="Roboto"/>
              <a:sym typeface="Roboto"/>
            </a:endParaRPr>
          </a:p>
          <a:p>
            <a:pPr marL="457200" lvl="0" indent="-292100" algn="l" rtl="0">
              <a:spcBef>
                <a:spcPts val="0"/>
              </a:spcBef>
              <a:spcAft>
                <a:spcPts val="0"/>
              </a:spcAft>
              <a:buClr>
                <a:srgbClr val="2F263D"/>
              </a:buClr>
              <a:buSzPts val="1000"/>
              <a:buFont typeface="Roboto"/>
              <a:buChar char="●"/>
            </a:pPr>
            <a:r>
              <a:rPr lang="en" sz="1000" u="sng">
                <a:solidFill>
                  <a:schemeClr val="hlink"/>
                </a:solidFill>
                <a:latin typeface="Roboto"/>
                <a:ea typeface="Roboto"/>
                <a:cs typeface="Roboto"/>
                <a:sym typeface="Roboto"/>
                <a:hlinkClick r:id="rId10"/>
              </a:rPr>
              <a:t>10 ways to be prepared and grounded now that Trump has won</a:t>
            </a:r>
            <a:endParaRPr sz="1000">
              <a:solidFill>
                <a:srgbClr val="2F263D"/>
              </a:solidFill>
              <a:latin typeface="Roboto"/>
              <a:ea typeface="Roboto"/>
              <a:cs typeface="Roboto"/>
              <a:sym typeface="Roboto"/>
            </a:endParaRPr>
          </a:p>
          <a:p>
            <a:pPr marL="457200" lvl="0" indent="-292100" algn="l" rtl="0">
              <a:spcBef>
                <a:spcPts val="0"/>
              </a:spcBef>
              <a:spcAft>
                <a:spcPts val="0"/>
              </a:spcAft>
              <a:buClr>
                <a:srgbClr val="2F263D"/>
              </a:buClr>
              <a:buSzPts val="1000"/>
              <a:buFont typeface="Roboto"/>
              <a:buChar char="●"/>
            </a:pPr>
            <a:r>
              <a:rPr lang="en" sz="1000">
                <a:solidFill>
                  <a:srgbClr val="2F263D"/>
                </a:solidFill>
                <a:latin typeface="Roboto"/>
                <a:ea typeface="Roboto"/>
                <a:cs typeface="Roboto"/>
                <a:sym typeface="Roboto"/>
              </a:rPr>
              <a:t>Explore a “choose-your-own-adventure”-style book on how resistance might look: </a:t>
            </a:r>
            <a:r>
              <a:rPr lang="en" sz="1000" u="sng">
                <a:solidFill>
                  <a:schemeClr val="hlink"/>
                </a:solidFill>
                <a:latin typeface="Roboto"/>
                <a:ea typeface="Roboto"/>
                <a:cs typeface="Roboto"/>
                <a:sym typeface="Roboto"/>
                <a:hlinkClick r:id="rId11"/>
              </a:rPr>
              <a:t>http://whatiftrumpwins.org/</a:t>
            </a:r>
            <a:endParaRPr sz="1000">
              <a:solidFill>
                <a:srgbClr val="2F263D"/>
              </a:solidFill>
              <a:latin typeface="Roboto"/>
              <a:ea typeface="Roboto"/>
              <a:cs typeface="Roboto"/>
              <a:sym typeface="Roboto"/>
            </a:endParaRPr>
          </a:p>
          <a:p>
            <a:pPr marL="0" lvl="0" indent="0" algn="l" rtl="0">
              <a:spcBef>
                <a:spcPts val="0"/>
              </a:spcBef>
              <a:spcAft>
                <a:spcPts val="0"/>
              </a:spcAft>
              <a:buNone/>
            </a:pPr>
            <a:endParaRPr sz="1000">
              <a:solidFill>
                <a:srgbClr val="2F263D"/>
              </a:solidFill>
              <a:latin typeface="Roboto"/>
              <a:ea typeface="Roboto"/>
              <a:cs typeface="Roboto"/>
              <a:sym typeface="Roboto"/>
            </a:endParaRPr>
          </a:p>
          <a:p>
            <a:pPr marL="0" lvl="0" indent="0" algn="l" rtl="0">
              <a:spcBef>
                <a:spcPts val="0"/>
              </a:spcBef>
              <a:spcAft>
                <a:spcPts val="0"/>
              </a:spcAft>
              <a:buNone/>
            </a:pPr>
            <a:r>
              <a:rPr lang="en" sz="1000" b="1" u="sng">
                <a:latin typeface="Roboto"/>
                <a:ea typeface="Roboto"/>
                <a:cs typeface="Roboto"/>
                <a:sym typeface="Roboto"/>
                <a:hlinkClick r:id="rId12"/>
              </a:rPr>
              <a:t>Harnessing Our Power to End Political Violence (HOPE) </a:t>
            </a:r>
            <a:r>
              <a:rPr lang="en" sz="1000" b="1">
                <a:solidFill>
                  <a:srgbClr val="2F263D"/>
                </a:solidFill>
                <a:latin typeface="Roboto"/>
                <a:ea typeface="Roboto"/>
                <a:cs typeface="Roboto"/>
                <a:sym typeface="Roboto"/>
              </a:rPr>
              <a:t>trainings and materials </a:t>
            </a:r>
            <a:r>
              <a:rPr lang="en" sz="1000">
                <a:solidFill>
                  <a:srgbClr val="2F263D"/>
                </a:solidFill>
                <a:latin typeface="Roboto"/>
                <a:ea typeface="Roboto"/>
                <a:cs typeface="Roboto"/>
                <a:sym typeface="Roboto"/>
              </a:rPr>
              <a:t>focused on skills related to how to make violence and repression backfire</a:t>
            </a:r>
            <a:endParaRPr sz="1000">
              <a:solidFill>
                <a:srgbClr val="2F263D"/>
              </a:solidFill>
              <a:latin typeface="Roboto"/>
              <a:ea typeface="Roboto"/>
              <a:cs typeface="Roboto"/>
              <a:sym typeface="Roboto"/>
            </a:endParaRPr>
          </a:p>
          <a:p>
            <a:pPr marL="0" lvl="0" indent="0" algn="l" rtl="0">
              <a:spcBef>
                <a:spcPts val="0"/>
              </a:spcBef>
              <a:spcAft>
                <a:spcPts val="0"/>
              </a:spcAft>
              <a:buNone/>
            </a:pPr>
            <a:endParaRPr sz="1000">
              <a:solidFill>
                <a:srgbClr val="2F263D"/>
              </a:solidFill>
              <a:latin typeface="Roboto"/>
              <a:ea typeface="Roboto"/>
              <a:cs typeface="Roboto"/>
              <a:sym typeface="Roboto"/>
            </a:endParaRPr>
          </a:p>
          <a:p>
            <a:pPr marL="0" lvl="0" indent="0" algn="l" rtl="0">
              <a:spcBef>
                <a:spcPts val="0"/>
              </a:spcBef>
              <a:spcAft>
                <a:spcPts val="0"/>
              </a:spcAft>
              <a:buNone/>
            </a:pPr>
            <a:r>
              <a:rPr lang="en" sz="1000" b="1" u="sng">
                <a:latin typeface="Roboto"/>
                <a:ea typeface="Roboto"/>
                <a:cs typeface="Roboto"/>
                <a:sym typeface="Roboto"/>
                <a:hlinkClick r:id="rId13"/>
              </a:rPr>
              <a:t>Waging Nonviolence: </a:t>
            </a:r>
            <a:endParaRPr sz="1000">
              <a:solidFill>
                <a:srgbClr val="2F263D"/>
              </a:solidFill>
              <a:latin typeface="Roboto"/>
              <a:ea typeface="Roboto"/>
              <a:cs typeface="Roboto"/>
              <a:sym typeface="Roboto"/>
            </a:endParaRPr>
          </a:p>
          <a:p>
            <a:pPr marL="457200" lvl="0" indent="-292100" algn="l" rtl="0">
              <a:spcBef>
                <a:spcPts val="0"/>
              </a:spcBef>
              <a:spcAft>
                <a:spcPts val="0"/>
              </a:spcAft>
              <a:buClr>
                <a:srgbClr val="2F263D"/>
              </a:buClr>
              <a:buSzPts val="1000"/>
              <a:buFont typeface="Roboto"/>
              <a:buChar char="●"/>
            </a:pPr>
            <a:r>
              <a:rPr lang="en" sz="1000" u="sng">
                <a:solidFill>
                  <a:schemeClr val="hlink"/>
                </a:solidFill>
                <a:latin typeface="Roboto"/>
                <a:ea typeface="Roboto"/>
                <a:cs typeface="Roboto"/>
                <a:sym typeface="Roboto"/>
                <a:hlinkClick r:id="rId14"/>
              </a:rPr>
              <a:t>Hungarian teachers’ movement (Tanitanek)</a:t>
            </a:r>
            <a:r>
              <a:rPr lang="en" sz="1000">
                <a:solidFill>
                  <a:srgbClr val="2F263D"/>
                </a:solidFill>
                <a:latin typeface="Roboto"/>
                <a:ea typeface="Roboto"/>
                <a:cs typeface="Roboto"/>
                <a:sym typeface="Roboto"/>
              </a:rPr>
              <a:t> challenging authoritarianism</a:t>
            </a:r>
            <a:endParaRPr sz="1000">
              <a:solidFill>
                <a:srgbClr val="2F263D"/>
              </a:solidFill>
              <a:latin typeface="Roboto"/>
              <a:ea typeface="Roboto"/>
              <a:cs typeface="Roboto"/>
              <a:sym typeface="Roboto"/>
            </a:endParaRPr>
          </a:p>
          <a:p>
            <a:pPr marL="457200" lvl="0" indent="-292100" algn="l" rtl="0">
              <a:spcBef>
                <a:spcPts val="0"/>
              </a:spcBef>
              <a:spcAft>
                <a:spcPts val="0"/>
              </a:spcAft>
              <a:buClr>
                <a:srgbClr val="2F263D"/>
              </a:buClr>
              <a:buSzPts val="1000"/>
              <a:buFont typeface="Roboto"/>
              <a:buChar char="●"/>
            </a:pPr>
            <a:r>
              <a:rPr lang="en" sz="1000" u="sng">
                <a:solidFill>
                  <a:schemeClr val="hlink"/>
                </a:solidFill>
                <a:latin typeface="Roboto"/>
                <a:ea typeface="Roboto"/>
                <a:cs typeface="Roboto"/>
                <a:sym typeface="Roboto"/>
                <a:hlinkClick r:id="rId15"/>
              </a:rPr>
              <a:t>Busting the Myth that Gen Z Isn’t Protesting</a:t>
            </a:r>
            <a:endParaRPr sz="1000">
              <a:solidFill>
                <a:srgbClr val="2F263D"/>
              </a:solidFill>
              <a:latin typeface="Roboto"/>
              <a:ea typeface="Roboto"/>
              <a:cs typeface="Roboto"/>
              <a:sym typeface="Roboto"/>
            </a:endParaRPr>
          </a:p>
          <a:p>
            <a:pPr marL="0" lvl="0" indent="0" algn="l" rtl="0">
              <a:spcBef>
                <a:spcPts val="0"/>
              </a:spcBef>
              <a:spcAft>
                <a:spcPts val="0"/>
              </a:spcAft>
              <a:buNone/>
            </a:pPr>
            <a:endParaRPr sz="1000">
              <a:solidFill>
                <a:srgbClr val="2F263D"/>
              </a:solidFill>
              <a:latin typeface="Roboto"/>
              <a:ea typeface="Roboto"/>
              <a:cs typeface="Roboto"/>
              <a:sym typeface="Roboto"/>
            </a:endParaRPr>
          </a:p>
          <a:p>
            <a:pPr marL="0" lvl="0" indent="0" algn="l" rtl="0">
              <a:spcBef>
                <a:spcPts val="0"/>
              </a:spcBef>
              <a:spcAft>
                <a:spcPts val="0"/>
              </a:spcAft>
              <a:buNone/>
            </a:pPr>
            <a:r>
              <a:rPr lang="en" sz="1000" b="1" u="sng">
                <a:latin typeface="Roboto"/>
                <a:ea typeface="Roboto"/>
                <a:cs typeface="Roboto"/>
                <a:sym typeface="Roboto"/>
                <a:hlinkClick r:id="rId16"/>
              </a:rPr>
              <a:t>Freedom Trainers</a:t>
            </a:r>
            <a:r>
              <a:rPr lang="en" sz="1000" b="1">
                <a:solidFill>
                  <a:srgbClr val="2F263D"/>
                </a:solidFill>
                <a:latin typeface="Roboto"/>
                <a:ea typeface="Roboto"/>
                <a:cs typeface="Roboto"/>
                <a:sym typeface="Roboto"/>
              </a:rPr>
              <a:t>: </a:t>
            </a:r>
            <a:r>
              <a:rPr lang="en" sz="1000">
                <a:solidFill>
                  <a:srgbClr val="2F263D"/>
                </a:solidFill>
                <a:latin typeface="Roboto"/>
                <a:ea typeface="Roboto"/>
                <a:cs typeface="Roboto"/>
                <a:sym typeface="Roboto"/>
              </a:rPr>
              <a:t>supporting trainings focused on strategic nonviolent action and organized noncooperation </a:t>
            </a:r>
            <a:endParaRPr sz="1000">
              <a:solidFill>
                <a:srgbClr val="2F263D"/>
              </a:solidFill>
              <a:latin typeface="Roboto"/>
              <a:ea typeface="Roboto"/>
              <a:cs typeface="Roboto"/>
              <a:sym typeface="Roboto"/>
            </a:endParaRPr>
          </a:p>
          <a:p>
            <a:pPr marL="0" lvl="0" indent="0" algn="l" rtl="0">
              <a:spcBef>
                <a:spcPts val="0"/>
              </a:spcBef>
              <a:spcAft>
                <a:spcPts val="0"/>
              </a:spcAft>
              <a:buNone/>
            </a:pPr>
            <a:endParaRPr sz="1200"/>
          </a:p>
        </p:txBody>
      </p:sp>
      <p:pic>
        <p:nvPicPr>
          <p:cNvPr id="2679" name="Google Shape;2679;p139"/>
          <p:cNvPicPr preferRelativeResize="0"/>
          <p:nvPr/>
        </p:nvPicPr>
        <p:blipFill>
          <a:blip r:embed="rId17">
            <a:alphaModFix/>
          </a:blip>
          <a:stretch>
            <a:fillRect/>
          </a:stretch>
        </p:blipFill>
        <p:spPr>
          <a:xfrm>
            <a:off x="444088" y="1436888"/>
            <a:ext cx="2619375" cy="17430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683"/>
        <p:cNvGrpSpPr/>
        <p:nvPr/>
      </p:nvGrpSpPr>
      <p:grpSpPr>
        <a:xfrm>
          <a:off x="0" y="0"/>
          <a:ext cx="0" cy="0"/>
          <a:chOff x="0" y="0"/>
          <a:chExt cx="0" cy="0"/>
        </a:xfrm>
      </p:grpSpPr>
      <p:sp>
        <p:nvSpPr>
          <p:cNvPr id="2684" name="Google Shape;2684;p140"/>
          <p:cNvSpPr txBox="1">
            <a:spLocks noGrp="1"/>
          </p:cNvSpPr>
          <p:nvPr>
            <p:ph type="title"/>
          </p:nvPr>
        </p:nvSpPr>
        <p:spPr>
          <a:xfrm>
            <a:off x="444100" y="866775"/>
            <a:ext cx="5068500" cy="59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100"/>
              <a:t>Want more training?</a:t>
            </a:r>
            <a:endParaRPr sz="3100"/>
          </a:p>
        </p:txBody>
      </p:sp>
      <p:sp>
        <p:nvSpPr>
          <p:cNvPr id="2685" name="Google Shape;2685;p140"/>
          <p:cNvSpPr txBox="1">
            <a:spLocks noGrp="1"/>
          </p:cNvSpPr>
          <p:nvPr>
            <p:ph type="subTitle" idx="1"/>
          </p:nvPr>
        </p:nvSpPr>
        <p:spPr>
          <a:xfrm>
            <a:off x="444100" y="1513675"/>
            <a:ext cx="4158600" cy="181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Beautiful Trouble offers skills training on tactics: </a:t>
            </a:r>
            <a:r>
              <a:rPr lang="en" b="1" u="sng">
                <a:solidFill>
                  <a:schemeClr val="hlink"/>
                </a:solidFill>
                <a:hlinkClick r:id="rId3"/>
              </a:rPr>
              <a:t>BeautifulTrouble.org</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Horizon’s Project leads training with Harnessing our Power to End Political Violence (HOPE-PV): </a:t>
            </a:r>
            <a:r>
              <a:rPr lang="en" b="1" u="sng">
                <a:solidFill>
                  <a:schemeClr val="hlink"/>
                </a:solidFill>
                <a:hlinkClick r:id="rId4"/>
              </a:rPr>
              <a:t>https://horizonsproject.us/hope-pv/</a:t>
            </a:r>
            <a:r>
              <a:rPr lang="en" b="1"/>
              <a:t> </a:t>
            </a:r>
            <a:endParaRPr b="1"/>
          </a:p>
          <a:p>
            <a:pPr marL="0" lvl="0" indent="0" algn="l" rtl="0">
              <a:spcBef>
                <a:spcPts val="0"/>
              </a:spcBef>
              <a:spcAft>
                <a:spcPts val="0"/>
              </a:spcAft>
              <a:buNone/>
            </a:pPr>
            <a:endParaRPr/>
          </a:p>
          <a:p>
            <a:pPr marL="0" lvl="0" indent="0" algn="l" rtl="0">
              <a:spcBef>
                <a:spcPts val="0"/>
              </a:spcBef>
              <a:spcAft>
                <a:spcPts val="0"/>
              </a:spcAft>
              <a:buNone/>
            </a:pPr>
            <a:r>
              <a:rPr lang="en" b="1"/>
              <a:t>Maria and Daniel work with Freedom Trainers: </a:t>
            </a:r>
            <a:r>
              <a:rPr lang="en" b="1" u="sng">
                <a:solidFill>
                  <a:schemeClr val="hlink"/>
                </a:solidFill>
                <a:hlinkClick r:id="rId5"/>
              </a:rPr>
              <a:t>freedomtrainers.net</a:t>
            </a:r>
            <a:r>
              <a:rPr lang="en" b="1"/>
              <a:t>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grpSp>
        <p:nvGrpSpPr>
          <p:cNvPr id="2686" name="Google Shape;2686;p140"/>
          <p:cNvGrpSpPr/>
          <p:nvPr/>
        </p:nvGrpSpPr>
        <p:grpSpPr>
          <a:xfrm>
            <a:off x="3328363" y="267350"/>
            <a:ext cx="596900" cy="461100"/>
            <a:chOff x="4784350" y="1148725"/>
            <a:chExt cx="596900" cy="461100"/>
          </a:xfrm>
        </p:grpSpPr>
        <p:sp>
          <p:nvSpPr>
            <p:cNvPr id="2687" name="Google Shape;2687;p140"/>
            <p:cNvSpPr/>
            <p:nvPr/>
          </p:nvSpPr>
          <p:spPr>
            <a:xfrm>
              <a:off x="4784350" y="1148725"/>
              <a:ext cx="596900" cy="342400"/>
            </a:xfrm>
            <a:custGeom>
              <a:avLst/>
              <a:gdLst/>
              <a:ahLst/>
              <a:cxnLst/>
              <a:rect l="l" t="t" r="r" b="b"/>
              <a:pathLst>
                <a:path w="23876" h="13696" extrusionOk="0">
                  <a:moveTo>
                    <a:pt x="1598" y="1"/>
                  </a:moveTo>
                  <a:cubicBezTo>
                    <a:pt x="708" y="1"/>
                    <a:pt x="0" y="708"/>
                    <a:pt x="0" y="1576"/>
                  </a:cubicBezTo>
                  <a:lnTo>
                    <a:pt x="0" y="12121"/>
                  </a:lnTo>
                  <a:cubicBezTo>
                    <a:pt x="0" y="12988"/>
                    <a:pt x="708" y="13696"/>
                    <a:pt x="1598" y="13696"/>
                  </a:cubicBezTo>
                  <a:lnTo>
                    <a:pt x="22301" y="13696"/>
                  </a:lnTo>
                  <a:cubicBezTo>
                    <a:pt x="23168" y="13696"/>
                    <a:pt x="23875" y="12988"/>
                    <a:pt x="23875" y="12121"/>
                  </a:cubicBezTo>
                  <a:lnTo>
                    <a:pt x="23875" y="1576"/>
                  </a:lnTo>
                  <a:cubicBezTo>
                    <a:pt x="23875" y="708"/>
                    <a:pt x="23168" y="1"/>
                    <a:pt x="223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140"/>
            <p:cNvSpPr/>
            <p:nvPr/>
          </p:nvSpPr>
          <p:spPr>
            <a:xfrm>
              <a:off x="4862525" y="1450600"/>
              <a:ext cx="169500" cy="159225"/>
            </a:xfrm>
            <a:custGeom>
              <a:avLst/>
              <a:gdLst/>
              <a:ahLst/>
              <a:cxnLst/>
              <a:rect l="l" t="t" r="r" b="b"/>
              <a:pathLst>
                <a:path w="6780" h="6369" extrusionOk="0">
                  <a:moveTo>
                    <a:pt x="0" y="0"/>
                  </a:moveTo>
                  <a:lnTo>
                    <a:pt x="0" y="6369"/>
                  </a:lnTo>
                  <a:lnTo>
                    <a:pt x="67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9" name="Google Shape;2689;p140"/>
          <p:cNvGrpSpPr/>
          <p:nvPr/>
        </p:nvGrpSpPr>
        <p:grpSpPr>
          <a:xfrm>
            <a:off x="4909464" y="826946"/>
            <a:ext cx="3662012" cy="2827714"/>
            <a:chOff x="5128125" y="1332612"/>
            <a:chExt cx="2815200" cy="2478277"/>
          </a:xfrm>
        </p:grpSpPr>
        <p:sp>
          <p:nvSpPr>
            <p:cNvPr id="2690" name="Google Shape;2690;p140"/>
            <p:cNvSpPr/>
            <p:nvPr/>
          </p:nvSpPr>
          <p:spPr>
            <a:xfrm>
              <a:off x="6578525" y="3171560"/>
              <a:ext cx="134700" cy="134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91" name="Google Shape;2691;p140"/>
            <p:cNvGrpSpPr/>
            <p:nvPr/>
          </p:nvGrpSpPr>
          <p:grpSpPr>
            <a:xfrm>
              <a:off x="5128125" y="1332612"/>
              <a:ext cx="2815200" cy="2478277"/>
              <a:chOff x="5090400" y="1283477"/>
              <a:chExt cx="2815200" cy="2478277"/>
            </a:xfrm>
          </p:grpSpPr>
          <p:sp>
            <p:nvSpPr>
              <p:cNvPr id="2692" name="Google Shape;2692;p140"/>
              <p:cNvSpPr/>
              <p:nvPr/>
            </p:nvSpPr>
            <p:spPr>
              <a:xfrm>
                <a:off x="5983950" y="3355103"/>
                <a:ext cx="1028100" cy="364800"/>
              </a:xfrm>
              <a:prstGeom prst="trapezoid">
                <a:avLst>
                  <a:gd name="adj" fmla="val 18467"/>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140"/>
              <p:cNvSpPr/>
              <p:nvPr/>
            </p:nvSpPr>
            <p:spPr>
              <a:xfrm>
                <a:off x="5090850" y="1283477"/>
                <a:ext cx="2814300" cy="2119500"/>
              </a:xfrm>
              <a:prstGeom prst="roundRect">
                <a:avLst>
                  <a:gd name="adj" fmla="val 581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140"/>
              <p:cNvSpPr/>
              <p:nvPr/>
            </p:nvSpPr>
            <p:spPr>
              <a:xfrm rot="10800000">
                <a:off x="5090400" y="3127925"/>
                <a:ext cx="2815200" cy="274800"/>
              </a:xfrm>
              <a:prstGeom prst="round2SameRect">
                <a:avLst>
                  <a:gd name="adj1" fmla="val 41621"/>
                  <a:gd name="adj2"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140"/>
              <p:cNvSpPr/>
              <p:nvPr/>
            </p:nvSpPr>
            <p:spPr>
              <a:xfrm>
                <a:off x="6430650" y="3197975"/>
                <a:ext cx="134700" cy="134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140"/>
              <p:cNvSpPr/>
              <p:nvPr/>
            </p:nvSpPr>
            <p:spPr>
              <a:xfrm>
                <a:off x="5929800" y="3694853"/>
                <a:ext cx="1136400" cy="66900"/>
              </a:xfrm>
              <a:prstGeom prst="roundRect">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697" name="Google Shape;2697;p140"/>
          <p:cNvPicPr preferRelativeResize="0"/>
          <p:nvPr/>
        </p:nvPicPr>
        <p:blipFill>
          <a:blip r:embed="rId6">
            <a:alphaModFix/>
          </a:blip>
          <a:stretch>
            <a:fillRect/>
          </a:stretch>
        </p:blipFill>
        <p:spPr>
          <a:xfrm>
            <a:off x="5280799" y="1041951"/>
            <a:ext cx="3003699" cy="203717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701"/>
        <p:cNvGrpSpPr/>
        <p:nvPr/>
      </p:nvGrpSpPr>
      <p:grpSpPr>
        <a:xfrm>
          <a:off x="0" y="0"/>
          <a:ext cx="0" cy="0"/>
          <a:chOff x="0" y="0"/>
          <a:chExt cx="0" cy="0"/>
        </a:xfrm>
      </p:grpSpPr>
      <p:sp>
        <p:nvSpPr>
          <p:cNvPr id="2702" name="Google Shape;2702;p141"/>
          <p:cNvSpPr txBox="1">
            <a:spLocks noGrp="1"/>
          </p:cNvSpPr>
          <p:nvPr>
            <p:ph type="subTitle" idx="1"/>
          </p:nvPr>
        </p:nvSpPr>
        <p:spPr>
          <a:xfrm>
            <a:off x="4626277" y="1687330"/>
            <a:ext cx="4662000" cy="110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t>Freedom Trainers has workshops coming up:</a:t>
            </a:r>
            <a:endParaRPr sz="1500"/>
          </a:p>
          <a:p>
            <a:pPr marL="457200" lvl="0" indent="-323850" algn="l" rtl="0">
              <a:spcBef>
                <a:spcPts val="0"/>
              </a:spcBef>
              <a:spcAft>
                <a:spcPts val="0"/>
              </a:spcAft>
              <a:buSzPts val="1500"/>
              <a:buChar char="●"/>
            </a:pPr>
            <a:r>
              <a:rPr lang="en" sz="1500"/>
              <a:t>San Francisco TOT (Aug 20-21)</a:t>
            </a:r>
            <a:endParaRPr sz="1500"/>
          </a:p>
          <a:p>
            <a:pPr marL="457200" lvl="0" indent="-323850" algn="l" rtl="0">
              <a:spcBef>
                <a:spcPts val="0"/>
              </a:spcBef>
              <a:spcAft>
                <a:spcPts val="0"/>
              </a:spcAft>
              <a:buSzPts val="1500"/>
              <a:buChar char="●"/>
            </a:pPr>
            <a:r>
              <a:rPr lang="en" sz="1500" u="sng">
                <a:hlinkClick r:id="rId3"/>
              </a:rPr>
              <a:t>Seattle TOT (Sept 12-14)</a:t>
            </a:r>
            <a:endParaRPr sz="1500"/>
          </a:p>
          <a:p>
            <a:pPr marL="457200" lvl="0" indent="-323850" algn="l" rtl="0">
              <a:spcBef>
                <a:spcPts val="0"/>
              </a:spcBef>
              <a:spcAft>
                <a:spcPts val="0"/>
              </a:spcAft>
              <a:buSzPts val="1500"/>
              <a:buChar char="●"/>
            </a:pPr>
            <a:r>
              <a:rPr lang="en" sz="1500" u="sng">
                <a:hlinkClick r:id="rId4"/>
              </a:rPr>
              <a:t>New York TOT (Nov 7-10)</a:t>
            </a:r>
            <a:endParaRPr sz="1500"/>
          </a:p>
          <a:p>
            <a:pPr marL="457200" lvl="0" indent="-323850" algn="l" rtl="0">
              <a:spcBef>
                <a:spcPts val="0"/>
              </a:spcBef>
              <a:spcAft>
                <a:spcPts val="0"/>
              </a:spcAft>
              <a:buSzPts val="1500"/>
              <a:buChar char="●"/>
            </a:pPr>
            <a:r>
              <a:rPr lang="en" sz="1500"/>
              <a:t>Minneapolis TOT (likely Nov 18-20)</a:t>
            </a:r>
            <a:br>
              <a:rPr lang="en" sz="1500"/>
            </a:br>
            <a:r>
              <a:rPr lang="en" sz="1500" i="1"/>
              <a:t> …more coming!</a:t>
            </a:r>
            <a:endParaRPr sz="1500" i="1"/>
          </a:p>
          <a:p>
            <a:pPr marL="0" lvl="0" indent="0" algn="l" rtl="0">
              <a:spcBef>
                <a:spcPts val="0"/>
              </a:spcBef>
              <a:spcAft>
                <a:spcPts val="0"/>
              </a:spcAft>
              <a:buNone/>
            </a:pPr>
            <a:endParaRPr sz="1500" i="1"/>
          </a:p>
          <a:p>
            <a:pPr marL="0" lvl="0" indent="0" algn="l" rtl="0">
              <a:spcBef>
                <a:spcPts val="0"/>
              </a:spcBef>
              <a:spcAft>
                <a:spcPts val="0"/>
              </a:spcAft>
              <a:buNone/>
            </a:pPr>
            <a:r>
              <a:rPr lang="en" sz="1500" i="1"/>
              <a:t>We do not publicly post our training-of-trainers workshops.</a:t>
            </a:r>
            <a:endParaRPr sz="1500" i="1"/>
          </a:p>
          <a:p>
            <a:pPr marL="0" lvl="0" indent="0" algn="l" rtl="0">
              <a:spcBef>
                <a:spcPts val="0"/>
              </a:spcBef>
              <a:spcAft>
                <a:spcPts val="0"/>
              </a:spcAft>
              <a:buNone/>
            </a:pPr>
            <a:endParaRPr sz="1500" i="1"/>
          </a:p>
          <a:p>
            <a:pPr marL="0" lvl="0" indent="0" algn="l" rtl="0">
              <a:spcBef>
                <a:spcPts val="0"/>
              </a:spcBef>
              <a:spcAft>
                <a:spcPts val="0"/>
              </a:spcAft>
              <a:buNone/>
            </a:pPr>
            <a:r>
              <a:rPr lang="en" sz="1500" i="1"/>
              <a:t>If you want to join but don’t see an upcoming workshop, please contact us at </a:t>
            </a:r>
            <a:r>
              <a:rPr lang="en" sz="1500" i="1" u="sng">
                <a:solidFill>
                  <a:schemeClr val="hlink"/>
                </a:solidFill>
                <a:hlinkClick r:id="rId5"/>
              </a:rPr>
              <a:t>freedomtraining@proton.me</a:t>
            </a:r>
            <a:r>
              <a:rPr lang="en" sz="1500" i="1"/>
              <a:t> !</a:t>
            </a:r>
            <a:endParaRPr sz="1500" i="1"/>
          </a:p>
          <a:p>
            <a:pPr marL="0" lvl="0" indent="0" algn="l" rtl="0">
              <a:spcBef>
                <a:spcPts val="0"/>
              </a:spcBef>
              <a:spcAft>
                <a:spcPts val="0"/>
              </a:spcAft>
              <a:buNone/>
            </a:pPr>
            <a:endParaRPr sz="1700"/>
          </a:p>
        </p:txBody>
      </p:sp>
      <p:sp>
        <p:nvSpPr>
          <p:cNvPr id="2703" name="Google Shape;2703;p141"/>
          <p:cNvSpPr txBox="1">
            <a:spLocks noGrp="1"/>
          </p:cNvSpPr>
          <p:nvPr>
            <p:ph type="title"/>
          </p:nvPr>
        </p:nvSpPr>
        <p:spPr>
          <a:xfrm>
            <a:off x="4390950" y="513180"/>
            <a:ext cx="4599000" cy="110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u="sng">
                <a:solidFill>
                  <a:schemeClr val="hlink"/>
                </a:solidFill>
                <a:hlinkClick r:id="rId6"/>
              </a:rPr>
              <a:t>Freedom Trainers</a:t>
            </a:r>
            <a:endParaRPr/>
          </a:p>
        </p:txBody>
      </p:sp>
      <p:pic>
        <p:nvPicPr>
          <p:cNvPr id="2704" name="Google Shape;2704;p141"/>
          <p:cNvPicPr preferRelativeResize="0"/>
          <p:nvPr/>
        </p:nvPicPr>
        <p:blipFill>
          <a:blip r:embed="rId7">
            <a:alphaModFix/>
          </a:blip>
          <a:stretch>
            <a:fillRect/>
          </a:stretch>
        </p:blipFill>
        <p:spPr>
          <a:xfrm>
            <a:off x="537250" y="409750"/>
            <a:ext cx="3143250" cy="131445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Back to School From Winter Break Activities! by Slidesgo">
  <a:themeElements>
    <a:clrScheme name="Simple Light">
      <a:dk1>
        <a:srgbClr val="3B1F1F"/>
      </a:dk1>
      <a:lt1>
        <a:srgbClr val="FFF8F8"/>
      </a:lt1>
      <a:dk2>
        <a:srgbClr val="F7CABE"/>
      </a:dk2>
      <a:lt2>
        <a:srgbClr val="F3AA56"/>
      </a:lt2>
      <a:accent1>
        <a:srgbClr val="EC7070"/>
      </a:accent1>
      <a:accent2>
        <a:srgbClr val="50ABE6"/>
      </a:accent2>
      <a:accent3>
        <a:srgbClr val="FFFFFF"/>
      </a:accent3>
      <a:accent4>
        <a:srgbClr val="FFFFFF"/>
      </a:accent4>
      <a:accent5>
        <a:srgbClr val="FFFFFF"/>
      </a:accent5>
      <a:accent6>
        <a:srgbClr val="FFFFFF"/>
      </a:accent6>
      <a:hlink>
        <a:srgbClr val="3B1F1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neMillionRising">
  <a:themeElements>
    <a:clrScheme name="Simple Light">
      <a:dk1>
        <a:srgbClr val="3853A2"/>
      </a:dk1>
      <a:lt1>
        <a:srgbClr val="000000"/>
      </a:lt1>
      <a:dk2>
        <a:srgbClr val="FFFFFF"/>
      </a:dk2>
      <a:lt2>
        <a:srgbClr val="FFD84F"/>
      </a:lt2>
      <a:accent1>
        <a:srgbClr val="F38055"/>
      </a:accent1>
      <a:accent2>
        <a:srgbClr val="DA9EC6"/>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542E771A-2696-4F7E-AF51-77193AF73036}"/>
</file>

<file path=customXml/itemProps2.xml><?xml version="1.0" encoding="utf-8"?>
<ds:datastoreItem xmlns:ds="http://schemas.openxmlformats.org/officeDocument/2006/customXml" ds:itemID="{895C5148-AF85-4E8F-B316-2DF6C69142D0}"/>
</file>

<file path=customXml/itemProps3.xml><?xml version="1.0" encoding="utf-8"?>
<ds:datastoreItem xmlns:ds="http://schemas.openxmlformats.org/officeDocument/2006/customXml" ds:itemID="{5BA44A69-29D3-4616-8BBE-E92F719E4349}"/>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49</Slides>
  <Notes>49</Notes>
  <HiddenSlides>2</HiddenSlides>
  <ScaleCrop>false</ScaleCrop>
  <HeadingPairs>
    <vt:vector size="4" baseType="variant">
      <vt:variant>
        <vt:lpstr>Theme</vt:lpstr>
      </vt:variant>
      <vt:variant>
        <vt:i4>3</vt:i4>
      </vt:variant>
      <vt:variant>
        <vt:lpstr>Slide Titles</vt:lpstr>
      </vt:variant>
      <vt:variant>
        <vt:i4>49</vt:i4>
      </vt:variant>
    </vt:vector>
  </HeadingPairs>
  <TitlesOfParts>
    <vt:vector size="52" baseType="lpstr">
      <vt:lpstr>Back to School From Winter Break Activities! by Slidesgo</vt:lpstr>
      <vt:lpstr>OneMillionRising</vt:lpstr>
      <vt:lpstr>Slate</vt:lpstr>
      <vt:lpstr>Educators Fighting Authoritarianism</vt:lpstr>
      <vt:lpstr>Chat</vt:lpstr>
      <vt:lpstr>The Context</vt:lpstr>
      <vt:lpstr>PowerPoint Presentation</vt:lpstr>
      <vt:lpstr>PowerPoint Presentation</vt:lpstr>
      <vt:lpstr>Chat</vt:lpstr>
      <vt:lpstr>How to fight?</vt:lpstr>
      <vt:lpstr>How we get a democratic u-turn</vt:lpstr>
      <vt:lpstr>What is Civil Resistance?</vt:lpstr>
      <vt:lpstr>PowerPoint Presentation</vt:lpstr>
      <vt:lpstr>PowerPoint Presentation</vt:lpstr>
      <vt:lpstr>PowerPoint Presentation</vt:lpstr>
      <vt:lpstr>PowerPoint Presentation</vt:lpstr>
      <vt:lpstr>Winning Pro-Democracy Campaigns</vt:lpstr>
      <vt:lpstr>Educators and resistance: global examples</vt:lpstr>
      <vt:lpstr>Norway (1942)   </vt:lpstr>
      <vt:lpstr>Chile (1980s) </vt:lpstr>
      <vt:lpstr>Hungary (2022-present)</vt:lpstr>
      <vt:lpstr>PowerPoint Presentation</vt:lpstr>
      <vt:lpstr>PowerPoint Presentation</vt:lpstr>
      <vt:lpstr>Types of People Power</vt:lpstr>
      <vt:lpstr>PowerPoint Presentation</vt:lpstr>
      <vt:lpstr>Levels of Noncooperation</vt:lpstr>
      <vt:lpstr>— Howard Zinn Author of A People’s History of the United States</vt:lpstr>
      <vt:lpstr>— Martin Luther King, Jr. Letter from a Birmingham Jail  </vt:lpstr>
      <vt:lpstr>— Gene Sharp Author of From Dictatorship to Democracy</vt:lpstr>
      <vt:lpstr>PowerPoint Presentation</vt:lpstr>
      <vt:lpstr>PowerPoint Presentation</vt:lpstr>
      <vt:lpstr>PowerPoint Presentation</vt:lpstr>
      <vt:lpstr>PowerPoint Presentation</vt:lpstr>
      <vt:lpstr>PowerPoint Presentation</vt:lpstr>
      <vt:lpstr>Chat</vt:lpstr>
      <vt:lpstr>Planning and Redlines</vt:lpstr>
      <vt:lpstr>Bad things don’t create movements — organizing does</vt:lpstr>
      <vt:lpstr>Redline Exercise</vt:lpstr>
      <vt:lpstr>Tactics to consider</vt:lpstr>
      <vt:lpstr>Spectrum of allies</vt:lpstr>
      <vt:lpstr>Put actions in some order</vt:lpstr>
      <vt:lpstr>Group # Alliance to Reclaim Our Schools  </vt:lpstr>
      <vt:lpstr>Group # Alliance to Reclaim Our Schools  </vt:lpstr>
      <vt:lpstr>Group # ___</vt:lpstr>
      <vt:lpstr>Debrief</vt:lpstr>
      <vt:lpstr>Interesting actions we see</vt:lpstr>
      <vt:lpstr>Resources!</vt:lpstr>
      <vt:lpstr>Full Redline Workbook</vt:lpstr>
      <vt:lpstr>Videos</vt:lpstr>
      <vt:lpstr>Read more</vt:lpstr>
      <vt:lpstr>Want more training?</vt:lpstr>
      <vt:lpstr>Freedom Trainers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4</cp:revision>
  <dcterms:modified xsi:type="dcterms:W3CDTF">2025-12-05T16:15:53Z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