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32" r:id="rId5"/>
  </p:sldIdLst>
  <p:sldSz cx="12188825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9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FAA910-BF8C-41C4-972A-EDF16EB2FFF8}" v="4" dt="2024-03-07T20:07:11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28" y="132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customXml" Target="../customXml/item3.xml"/><Relationship Id="rId34" Type="http://schemas.microsoft.com/office/2016/11/relationships/changesInfo" Target="changesInfos/changesInfo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, Melissa" userId="S::melissa.dan_floridaea.org#ext#@neahq.onmicrosoft.com::c4cbae29-c430-47cb-b8f3-3fa55c3f6821" providerId="AD" clId="Web-{C8FAA910-BF8C-41C4-972A-EDF16EB2FFF8}"/>
    <pc:docChg chg="modSld">
      <pc:chgData name="Dan, Melissa" userId="S::melissa.dan_floridaea.org#ext#@neahq.onmicrosoft.com::c4cbae29-c430-47cb-b8f3-3fa55c3f6821" providerId="AD" clId="Web-{C8FAA910-BF8C-41C4-972A-EDF16EB2FFF8}" dt="2024-03-07T20:07:11.219" v="4" actId="1076"/>
      <pc:docMkLst>
        <pc:docMk/>
      </pc:docMkLst>
      <pc:sldChg chg="modSp">
        <pc:chgData name="Dan, Melissa" userId="S::melissa.dan_floridaea.org#ext#@neahq.onmicrosoft.com::c4cbae29-c430-47cb-b8f3-3fa55c3f6821" providerId="AD" clId="Web-{C8FAA910-BF8C-41C4-972A-EDF16EB2FFF8}" dt="2024-03-07T20:07:11.219" v="4" actId="1076"/>
        <pc:sldMkLst>
          <pc:docMk/>
          <pc:sldMk cId="2956671854" sldId="322"/>
        </pc:sldMkLst>
        <pc:spChg chg="mod">
          <ac:chgData name="Dan, Melissa" userId="S::melissa.dan_floridaea.org#ext#@neahq.onmicrosoft.com::c4cbae29-c430-47cb-b8f3-3fa55c3f6821" providerId="AD" clId="Web-{C8FAA910-BF8C-41C4-972A-EDF16EB2FFF8}" dt="2024-03-07T20:07:11.219" v="4" actId="1076"/>
          <ac:spMkLst>
            <pc:docMk/>
            <pc:sldMk cId="2956671854" sldId="322"/>
            <ac:spMk id="3" creationId="{00000000-0000-0000-0000-000000000000}"/>
          </ac:spMkLst>
        </pc:spChg>
      </pc:sldChg>
    </pc:docChg>
  </pc:docChgLst>
  <pc:docChgLst>
    <pc:chgData name="Heidi Miller" userId="S::heidi.miller_nysut.org#ext#@neahq.onmicrosoft.com::d2b3cd83-1e2a-4414-a4e0-68164f5fa57a" providerId="AD" clId="Web-{5DA5683E-9ED8-B080-2DDD-A24CEAFE6C8D}"/>
    <pc:docChg chg="modSld sldOrd">
      <pc:chgData name="Heidi Miller" userId="S::heidi.miller_nysut.org#ext#@neahq.onmicrosoft.com::d2b3cd83-1e2a-4414-a4e0-68164f5fa57a" providerId="AD" clId="Web-{5DA5683E-9ED8-B080-2DDD-A24CEAFE6C8D}" dt="2023-10-12T12:37:50.792" v="20" actId="20577"/>
      <pc:docMkLst>
        <pc:docMk/>
      </pc:docMkLst>
      <pc:sldChg chg="ord">
        <pc:chgData name="Heidi Miller" userId="S::heidi.miller_nysut.org#ext#@neahq.onmicrosoft.com::d2b3cd83-1e2a-4414-a4e0-68164f5fa57a" providerId="AD" clId="Web-{5DA5683E-9ED8-B080-2DDD-A24CEAFE6C8D}" dt="2023-10-12T12:33:31.870" v="0"/>
        <pc:sldMkLst>
          <pc:docMk/>
          <pc:sldMk cId="2808920126" sldId="265"/>
        </pc:sldMkLst>
      </pc:sldChg>
      <pc:sldChg chg="modSp">
        <pc:chgData name="Heidi Miller" userId="S::heidi.miller_nysut.org#ext#@neahq.onmicrosoft.com::d2b3cd83-1e2a-4414-a4e0-68164f5fa57a" providerId="AD" clId="Web-{5DA5683E-9ED8-B080-2DDD-A24CEAFE6C8D}" dt="2023-10-12T12:34:06.808" v="9" actId="20577"/>
        <pc:sldMkLst>
          <pc:docMk/>
          <pc:sldMk cId="4212885472" sldId="312"/>
        </pc:sldMkLst>
        <pc:spChg chg="mod">
          <ac:chgData name="Heidi Miller" userId="S::heidi.miller_nysut.org#ext#@neahq.onmicrosoft.com::d2b3cd83-1e2a-4414-a4e0-68164f5fa57a" providerId="AD" clId="Web-{5DA5683E-9ED8-B080-2DDD-A24CEAFE6C8D}" dt="2023-10-12T12:34:06.808" v="9" actId="20577"/>
          <ac:spMkLst>
            <pc:docMk/>
            <pc:sldMk cId="4212885472" sldId="312"/>
            <ac:spMk id="17" creationId="{3E4424C2-249F-4438-3290-C766BDB24CDB}"/>
          </ac:spMkLst>
        </pc:spChg>
      </pc:sldChg>
      <pc:sldChg chg="modSp">
        <pc:chgData name="Heidi Miller" userId="S::heidi.miller_nysut.org#ext#@neahq.onmicrosoft.com::d2b3cd83-1e2a-4414-a4e0-68164f5fa57a" providerId="AD" clId="Web-{5DA5683E-9ED8-B080-2DDD-A24CEAFE6C8D}" dt="2023-10-12T12:37:50.792" v="20" actId="20577"/>
        <pc:sldMkLst>
          <pc:docMk/>
          <pc:sldMk cId="1864089819" sldId="331"/>
        </pc:sldMkLst>
        <pc:spChg chg="mod">
          <ac:chgData name="Heidi Miller" userId="S::heidi.miller_nysut.org#ext#@neahq.onmicrosoft.com::d2b3cd83-1e2a-4414-a4e0-68164f5fa57a" providerId="AD" clId="Web-{5DA5683E-9ED8-B080-2DDD-A24CEAFE6C8D}" dt="2023-10-12T12:37:50.792" v="20" actId="20577"/>
          <ac:spMkLst>
            <pc:docMk/>
            <pc:sldMk cId="1864089819" sldId="331"/>
            <ac:spMk id="17" creationId="{3E4424C2-249F-4438-3290-C766BDB24CDB}"/>
          </ac:spMkLst>
        </pc:spChg>
      </pc:sldChg>
    </pc:docChg>
  </pc:docChgLst>
  <pc:docChgLst>
    <pc:chgData name="Williams, Chad" userId="1bcb7dee-f052-467d-9754-a4d21caaa79d" providerId="ADAL" clId="{DA840CCE-39C8-4B95-BE80-041525F4F68F}"/>
    <pc:docChg chg="undo custSel delSld modSld">
      <pc:chgData name="Williams, Chad" userId="1bcb7dee-f052-467d-9754-a4d21caaa79d" providerId="ADAL" clId="{DA840CCE-39C8-4B95-BE80-041525F4F68F}" dt="2023-10-12T01:26:01.445" v="55" actId="47"/>
      <pc:docMkLst>
        <pc:docMk/>
      </pc:docMkLst>
      <pc:sldChg chg="addSp modSp">
        <pc:chgData name="Williams, Chad" userId="1bcb7dee-f052-467d-9754-a4d21caaa79d" providerId="ADAL" clId="{DA840CCE-39C8-4B95-BE80-041525F4F68F}" dt="2023-10-12T01:24:42.829" v="31"/>
        <pc:sldMkLst>
          <pc:docMk/>
          <pc:sldMk cId="3143704155" sldId="308"/>
        </pc:sldMkLst>
        <pc:picChg chg="add mod">
          <ac:chgData name="Williams, Chad" userId="1bcb7dee-f052-467d-9754-a4d21caaa79d" providerId="ADAL" clId="{DA840CCE-39C8-4B95-BE80-041525F4F68F}" dt="2023-10-12T01:24:42.829" v="31"/>
          <ac:picMkLst>
            <pc:docMk/>
            <pc:sldMk cId="3143704155" sldId="308"/>
            <ac:picMk id="2" creationId="{5AC0BD62-643D-520A-2C70-700DC8E66FBC}"/>
          </ac:picMkLst>
        </pc:picChg>
      </pc:sldChg>
      <pc:sldChg chg="addSp modSp">
        <pc:chgData name="Williams, Chad" userId="1bcb7dee-f052-467d-9754-a4d21caaa79d" providerId="ADAL" clId="{DA840CCE-39C8-4B95-BE80-041525F4F68F}" dt="2023-10-12T01:24:58.717" v="36"/>
        <pc:sldMkLst>
          <pc:docMk/>
          <pc:sldMk cId="2102139531" sldId="309"/>
        </pc:sldMkLst>
        <pc:picChg chg="add mod">
          <ac:chgData name="Williams, Chad" userId="1bcb7dee-f052-467d-9754-a4d21caaa79d" providerId="ADAL" clId="{DA840CCE-39C8-4B95-BE80-041525F4F68F}" dt="2023-10-12T01:24:58.717" v="36"/>
          <ac:picMkLst>
            <pc:docMk/>
            <pc:sldMk cId="2102139531" sldId="309"/>
            <ac:picMk id="9" creationId="{9E81CF00-0BFB-065C-483A-40A06555B03E}"/>
          </ac:picMkLst>
        </pc:picChg>
      </pc:sldChg>
      <pc:sldChg chg="addSp modSp">
        <pc:chgData name="Williams, Chad" userId="1bcb7dee-f052-467d-9754-a4d21caaa79d" providerId="ADAL" clId="{DA840CCE-39C8-4B95-BE80-041525F4F68F}" dt="2023-10-12T01:25:10.514" v="41"/>
        <pc:sldMkLst>
          <pc:docMk/>
          <pc:sldMk cId="3594489324" sldId="310"/>
        </pc:sldMkLst>
        <pc:picChg chg="add mod">
          <ac:chgData name="Williams, Chad" userId="1bcb7dee-f052-467d-9754-a4d21caaa79d" providerId="ADAL" clId="{DA840CCE-39C8-4B95-BE80-041525F4F68F}" dt="2023-10-12T01:25:10.514" v="41"/>
          <ac:picMkLst>
            <pc:docMk/>
            <pc:sldMk cId="3594489324" sldId="310"/>
            <ac:picMk id="12" creationId="{5D37CE44-3E11-C5D9-870A-3BB1DD552918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4:38.499" v="29"/>
        <pc:sldMkLst>
          <pc:docMk/>
          <pc:sldMk cId="4212885472" sldId="312"/>
        </pc:sldMkLst>
        <pc:picChg chg="del">
          <ac:chgData name="Williams, Chad" userId="1bcb7dee-f052-467d-9754-a4d21caaa79d" providerId="ADAL" clId="{DA840CCE-39C8-4B95-BE80-041525F4F68F}" dt="2023-10-12T01:07:52.795" v="19" actId="478"/>
          <ac:picMkLst>
            <pc:docMk/>
            <pc:sldMk cId="4212885472" sldId="312"/>
            <ac:picMk id="12" creationId="{9836EE45-E732-8986-C5BF-18C93BF47C54}"/>
          </ac:picMkLst>
        </pc:picChg>
        <pc:picChg chg="add mod">
          <ac:chgData name="Williams, Chad" userId="1bcb7dee-f052-467d-9754-a4d21caaa79d" providerId="ADAL" clId="{DA840CCE-39C8-4B95-BE80-041525F4F68F}" dt="2023-10-12T01:07:53.595" v="20"/>
          <ac:picMkLst>
            <pc:docMk/>
            <pc:sldMk cId="4212885472" sldId="312"/>
            <ac:picMk id="23" creationId="{1C02C166-0B12-0B42-B789-AC274757A0BC}"/>
          </ac:picMkLst>
        </pc:picChg>
        <pc:picChg chg="add mod">
          <ac:chgData name="Williams, Chad" userId="1bcb7dee-f052-467d-9754-a4d21caaa79d" providerId="ADAL" clId="{DA840CCE-39C8-4B95-BE80-041525F4F68F}" dt="2023-10-12T01:24:38.499" v="29"/>
          <ac:picMkLst>
            <pc:docMk/>
            <pc:sldMk cId="4212885472" sldId="312"/>
            <ac:picMk id="24" creationId="{BFFBA5B9-C6E0-763E-3C4A-3F163A9925A9}"/>
          </ac:picMkLst>
        </pc:picChg>
      </pc:sldChg>
      <pc:sldChg chg="del">
        <pc:chgData name="Williams, Chad" userId="1bcb7dee-f052-467d-9754-a4d21caaa79d" providerId="ADAL" clId="{DA840CCE-39C8-4B95-BE80-041525F4F68F}" dt="2023-10-12T01:26:01.445" v="55" actId="47"/>
        <pc:sldMkLst>
          <pc:docMk/>
          <pc:sldMk cId="1744096041" sldId="314"/>
        </pc:sldMkLst>
      </pc:sldChg>
      <pc:sldChg chg="del">
        <pc:chgData name="Williams, Chad" userId="1bcb7dee-f052-467d-9754-a4d21caaa79d" providerId="ADAL" clId="{DA840CCE-39C8-4B95-BE80-041525F4F68F}" dt="2023-10-12T01:26:01.445" v="55" actId="47"/>
        <pc:sldMkLst>
          <pc:docMk/>
          <pc:sldMk cId="1065291234" sldId="315"/>
        </pc:sldMkLst>
      </pc:sldChg>
      <pc:sldChg chg="del">
        <pc:chgData name="Williams, Chad" userId="1bcb7dee-f052-467d-9754-a4d21caaa79d" providerId="ADAL" clId="{DA840CCE-39C8-4B95-BE80-041525F4F68F}" dt="2023-10-12T01:26:01.445" v="55" actId="47"/>
        <pc:sldMkLst>
          <pc:docMk/>
          <pc:sldMk cId="3305470540" sldId="316"/>
        </pc:sldMkLst>
      </pc:sldChg>
      <pc:sldChg chg="del">
        <pc:chgData name="Williams, Chad" userId="1bcb7dee-f052-467d-9754-a4d21caaa79d" providerId="ADAL" clId="{DA840CCE-39C8-4B95-BE80-041525F4F68F}" dt="2023-10-12T01:26:01.445" v="55" actId="47"/>
        <pc:sldMkLst>
          <pc:docMk/>
          <pc:sldMk cId="3760552436" sldId="317"/>
        </pc:sldMkLst>
      </pc:sldChg>
      <pc:sldChg chg="addSp modSp mod">
        <pc:chgData name="Williams, Chad" userId="1bcb7dee-f052-467d-9754-a4d21caaa79d" providerId="ADAL" clId="{DA840CCE-39C8-4B95-BE80-041525F4F68F}" dt="2023-10-12T01:24:40.835" v="30"/>
        <pc:sldMkLst>
          <pc:docMk/>
          <pc:sldMk cId="616137788" sldId="319"/>
        </pc:sldMkLst>
        <pc:picChg chg="add mod ord">
          <ac:chgData name="Williams, Chad" userId="1bcb7dee-f052-467d-9754-a4d21caaa79d" providerId="ADAL" clId="{DA840CCE-39C8-4B95-BE80-041525F4F68F}" dt="2023-10-12T01:13:59.193" v="27" actId="167"/>
          <ac:picMkLst>
            <pc:docMk/>
            <pc:sldMk cId="616137788" sldId="319"/>
            <ac:picMk id="20" creationId="{5C4C191D-11EA-9A7B-16C4-D1CF7BD7BFBC}"/>
          </ac:picMkLst>
        </pc:picChg>
        <pc:picChg chg="add mod">
          <ac:chgData name="Williams, Chad" userId="1bcb7dee-f052-467d-9754-a4d21caaa79d" providerId="ADAL" clId="{DA840CCE-39C8-4B95-BE80-041525F4F68F}" dt="2023-10-12T01:24:40.835" v="30"/>
          <ac:picMkLst>
            <pc:docMk/>
            <pc:sldMk cId="616137788" sldId="319"/>
            <ac:picMk id="23" creationId="{FABA598E-2A3F-6499-2639-E206CEA483DA}"/>
          </ac:picMkLst>
        </pc:picChg>
      </pc:sldChg>
      <pc:sldChg chg="modSp mod">
        <pc:chgData name="Williams, Chad" userId="1bcb7dee-f052-467d-9754-a4d21caaa79d" providerId="ADAL" clId="{DA840CCE-39C8-4B95-BE80-041525F4F68F}" dt="2023-10-12T01:24:32.941" v="28" actId="1076"/>
        <pc:sldMkLst>
          <pc:docMk/>
          <pc:sldMk cId="1318211702" sldId="320"/>
        </pc:sldMkLst>
        <pc:picChg chg="mod">
          <ac:chgData name="Williams, Chad" userId="1bcb7dee-f052-467d-9754-a4d21caaa79d" providerId="ADAL" clId="{DA840CCE-39C8-4B95-BE80-041525F4F68F}" dt="2023-10-12T01:24:32.941" v="28" actId="1076"/>
          <ac:picMkLst>
            <pc:docMk/>
            <pc:sldMk cId="1318211702" sldId="320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4:49.530" v="33" actId="478"/>
        <pc:sldMkLst>
          <pc:docMk/>
          <pc:sldMk cId="1501361375" sldId="321"/>
        </pc:sldMkLst>
        <pc:picChg chg="add mod">
          <ac:chgData name="Williams, Chad" userId="1bcb7dee-f052-467d-9754-a4d21caaa79d" providerId="ADAL" clId="{DA840CCE-39C8-4B95-BE80-041525F4F68F}" dt="2023-10-12T01:24:46.895" v="32"/>
          <ac:picMkLst>
            <pc:docMk/>
            <pc:sldMk cId="1501361375" sldId="321"/>
            <ac:picMk id="4" creationId="{CF4EE2C2-EC89-2B48-E853-A53C844303EE}"/>
          </ac:picMkLst>
        </pc:picChg>
        <pc:picChg chg="del">
          <ac:chgData name="Williams, Chad" userId="1bcb7dee-f052-467d-9754-a4d21caaa79d" providerId="ADAL" clId="{DA840CCE-39C8-4B95-BE80-041525F4F68F}" dt="2023-10-12T01:24:49.530" v="33" actId="478"/>
          <ac:picMkLst>
            <pc:docMk/>
            <pc:sldMk cId="1501361375" sldId="321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4:55.709" v="35" actId="478"/>
        <pc:sldMkLst>
          <pc:docMk/>
          <pc:sldMk cId="2956671854" sldId="322"/>
        </pc:sldMkLst>
        <pc:picChg chg="del">
          <ac:chgData name="Williams, Chad" userId="1bcb7dee-f052-467d-9754-a4d21caaa79d" providerId="ADAL" clId="{DA840CCE-39C8-4B95-BE80-041525F4F68F}" dt="2023-10-12T01:24:55.709" v="35" actId="478"/>
          <ac:picMkLst>
            <pc:docMk/>
            <pc:sldMk cId="2956671854" sldId="322"/>
            <ac:picMk id="5" creationId="{0CD39BDE-FA98-91CF-8F9A-EBEDADF28F64}"/>
          </ac:picMkLst>
        </pc:picChg>
        <pc:picChg chg="add mod">
          <ac:chgData name="Williams, Chad" userId="1bcb7dee-f052-467d-9754-a4d21caaa79d" providerId="ADAL" clId="{DA840CCE-39C8-4B95-BE80-041525F4F68F}" dt="2023-10-12T01:24:53.654" v="34"/>
          <ac:picMkLst>
            <pc:docMk/>
            <pc:sldMk cId="2956671854" sldId="322"/>
            <ac:picMk id="6" creationId="{10E60F17-6292-7CB1-84C6-58209E22544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02.852" v="38" actId="478"/>
        <pc:sldMkLst>
          <pc:docMk/>
          <pc:sldMk cId="728723314" sldId="323"/>
        </pc:sldMkLst>
        <pc:picChg chg="del">
          <ac:chgData name="Williams, Chad" userId="1bcb7dee-f052-467d-9754-a4d21caaa79d" providerId="ADAL" clId="{DA840CCE-39C8-4B95-BE80-041525F4F68F}" dt="2023-10-12T01:25:02.852" v="38" actId="478"/>
          <ac:picMkLst>
            <pc:docMk/>
            <pc:sldMk cId="728723314" sldId="323"/>
            <ac:picMk id="5" creationId="{0CD39BDE-FA98-91CF-8F9A-EBEDADF28F64}"/>
          </ac:picMkLst>
        </pc:picChg>
        <pc:picChg chg="add mod">
          <ac:chgData name="Williams, Chad" userId="1bcb7dee-f052-467d-9754-a4d21caaa79d" providerId="ADAL" clId="{DA840CCE-39C8-4B95-BE80-041525F4F68F}" dt="2023-10-12T01:25:00.761" v="37"/>
          <ac:picMkLst>
            <pc:docMk/>
            <pc:sldMk cId="728723314" sldId="323"/>
            <ac:picMk id="7" creationId="{89FE1CB3-2143-F349-26A8-6C9C6C342A42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07.386" v="40" actId="478"/>
        <pc:sldMkLst>
          <pc:docMk/>
          <pc:sldMk cId="175563198" sldId="324"/>
        </pc:sldMkLst>
        <pc:picChg chg="add mod">
          <ac:chgData name="Williams, Chad" userId="1bcb7dee-f052-467d-9754-a4d21caaa79d" providerId="ADAL" clId="{DA840CCE-39C8-4B95-BE80-041525F4F68F}" dt="2023-10-12T01:25:05.170" v="39"/>
          <ac:picMkLst>
            <pc:docMk/>
            <pc:sldMk cId="175563198" sldId="324"/>
            <ac:picMk id="4" creationId="{D58C4C98-A37A-D89A-30F5-538EDFC04A6C}"/>
          </ac:picMkLst>
        </pc:picChg>
        <pc:picChg chg="del">
          <ac:chgData name="Williams, Chad" userId="1bcb7dee-f052-467d-9754-a4d21caaa79d" providerId="ADAL" clId="{DA840CCE-39C8-4B95-BE80-041525F4F68F}" dt="2023-10-12T01:25:07.386" v="40" actId="478"/>
          <ac:picMkLst>
            <pc:docMk/>
            <pc:sldMk cId="175563198" sldId="324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14.233" v="43" actId="478"/>
        <pc:sldMkLst>
          <pc:docMk/>
          <pc:sldMk cId="1368856034" sldId="325"/>
        </pc:sldMkLst>
        <pc:picChg chg="add mod">
          <ac:chgData name="Williams, Chad" userId="1bcb7dee-f052-467d-9754-a4d21caaa79d" providerId="ADAL" clId="{DA840CCE-39C8-4B95-BE80-041525F4F68F}" dt="2023-10-12T01:25:12.287" v="42"/>
          <ac:picMkLst>
            <pc:docMk/>
            <pc:sldMk cId="1368856034" sldId="325"/>
            <ac:picMk id="2" creationId="{AA13962B-F6A6-47F0-24BD-EE12BC06DDC1}"/>
          </ac:picMkLst>
        </pc:picChg>
        <pc:picChg chg="del">
          <ac:chgData name="Williams, Chad" userId="1bcb7dee-f052-467d-9754-a4d21caaa79d" providerId="ADAL" clId="{DA840CCE-39C8-4B95-BE80-041525F4F68F}" dt="2023-10-12T01:25:14.233" v="43" actId="478"/>
          <ac:picMkLst>
            <pc:docMk/>
            <pc:sldMk cId="1368856034" sldId="325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19.499" v="45" actId="478"/>
        <pc:sldMkLst>
          <pc:docMk/>
          <pc:sldMk cId="1347699725" sldId="326"/>
        </pc:sldMkLst>
        <pc:picChg chg="add mod">
          <ac:chgData name="Williams, Chad" userId="1bcb7dee-f052-467d-9754-a4d21caaa79d" providerId="ADAL" clId="{DA840CCE-39C8-4B95-BE80-041525F4F68F}" dt="2023-10-12T01:25:17.491" v="44"/>
          <ac:picMkLst>
            <pc:docMk/>
            <pc:sldMk cId="1347699725" sldId="326"/>
            <ac:picMk id="2" creationId="{3696F442-7BA1-6863-996A-670E340B0033}"/>
          </ac:picMkLst>
        </pc:picChg>
        <pc:picChg chg="del">
          <ac:chgData name="Williams, Chad" userId="1bcb7dee-f052-467d-9754-a4d21caaa79d" providerId="ADAL" clId="{DA840CCE-39C8-4B95-BE80-041525F4F68F}" dt="2023-10-12T01:25:19.499" v="45" actId="478"/>
          <ac:picMkLst>
            <pc:docMk/>
            <pc:sldMk cId="1347699725" sldId="326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27.297" v="47" actId="478"/>
        <pc:sldMkLst>
          <pc:docMk/>
          <pc:sldMk cId="2131710294" sldId="327"/>
        </pc:sldMkLst>
        <pc:picChg chg="add mod">
          <ac:chgData name="Williams, Chad" userId="1bcb7dee-f052-467d-9754-a4d21caaa79d" providerId="ADAL" clId="{DA840CCE-39C8-4B95-BE80-041525F4F68F}" dt="2023-10-12T01:25:25.273" v="46"/>
          <ac:picMkLst>
            <pc:docMk/>
            <pc:sldMk cId="2131710294" sldId="327"/>
            <ac:picMk id="4" creationId="{C51E2678-2DA5-A3FA-E0DC-7E53BEA19555}"/>
          </ac:picMkLst>
        </pc:picChg>
        <pc:picChg chg="del">
          <ac:chgData name="Williams, Chad" userId="1bcb7dee-f052-467d-9754-a4d21caaa79d" providerId="ADAL" clId="{DA840CCE-39C8-4B95-BE80-041525F4F68F}" dt="2023-10-12T01:25:27.297" v="47" actId="478"/>
          <ac:picMkLst>
            <pc:docMk/>
            <pc:sldMk cId="2131710294" sldId="327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34.263" v="49" actId="478"/>
        <pc:sldMkLst>
          <pc:docMk/>
          <pc:sldMk cId="3952993163" sldId="328"/>
        </pc:sldMkLst>
        <pc:picChg chg="add mod">
          <ac:chgData name="Williams, Chad" userId="1bcb7dee-f052-467d-9754-a4d21caaa79d" providerId="ADAL" clId="{DA840CCE-39C8-4B95-BE80-041525F4F68F}" dt="2023-10-12T01:25:32.271" v="48"/>
          <ac:picMkLst>
            <pc:docMk/>
            <pc:sldMk cId="3952993163" sldId="328"/>
            <ac:picMk id="4" creationId="{658DE6AE-D8AE-80D5-38E1-76913AFF7F9B}"/>
          </ac:picMkLst>
        </pc:picChg>
        <pc:picChg chg="del">
          <ac:chgData name="Williams, Chad" userId="1bcb7dee-f052-467d-9754-a4d21caaa79d" providerId="ADAL" clId="{DA840CCE-39C8-4B95-BE80-041525F4F68F}" dt="2023-10-12T01:25:34.263" v="49" actId="478"/>
          <ac:picMkLst>
            <pc:docMk/>
            <pc:sldMk cId="3952993163" sldId="328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37.980" v="51" actId="478"/>
        <pc:sldMkLst>
          <pc:docMk/>
          <pc:sldMk cId="1810873836" sldId="329"/>
        </pc:sldMkLst>
        <pc:picChg chg="add mod">
          <ac:chgData name="Williams, Chad" userId="1bcb7dee-f052-467d-9754-a4d21caaa79d" providerId="ADAL" clId="{DA840CCE-39C8-4B95-BE80-041525F4F68F}" dt="2023-10-12T01:25:36.361" v="50"/>
          <ac:picMkLst>
            <pc:docMk/>
            <pc:sldMk cId="1810873836" sldId="329"/>
            <ac:picMk id="4" creationId="{760CD2BC-A5DD-3F73-4F53-96860FDF0CEE}"/>
          </ac:picMkLst>
        </pc:picChg>
        <pc:picChg chg="del">
          <ac:chgData name="Williams, Chad" userId="1bcb7dee-f052-467d-9754-a4d21caaa79d" providerId="ADAL" clId="{DA840CCE-39C8-4B95-BE80-041525F4F68F}" dt="2023-10-12T01:25:37.980" v="51" actId="478"/>
          <ac:picMkLst>
            <pc:docMk/>
            <pc:sldMk cId="1810873836" sldId="329"/>
            <ac:picMk id="5" creationId="{0CD39BDE-FA98-91CF-8F9A-EBEDADF28F64}"/>
          </ac:picMkLst>
        </pc:picChg>
      </pc:sldChg>
      <pc:sldChg chg="addSp delSp modSp mod">
        <pc:chgData name="Williams, Chad" userId="1bcb7dee-f052-467d-9754-a4d21caaa79d" providerId="ADAL" clId="{DA840CCE-39C8-4B95-BE80-041525F4F68F}" dt="2023-10-12T01:25:42.773" v="53" actId="478"/>
        <pc:sldMkLst>
          <pc:docMk/>
          <pc:sldMk cId="1178624929" sldId="330"/>
        </pc:sldMkLst>
        <pc:picChg chg="add mod">
          <ac:chgData name="Williams, Chad" userId="1bcb7dee-f052-467d-9754-a4d21caaa79d" providerId="ADAL" clId="{DA840CCE-39C8-4B95-BE80-041525F4F68F}" dt="2023-10-12T01:25:40.769" v="52"/>
          <ac:picMkLst>
            <pc:docMk/>
            <pc:sldMk cId="1178624929" sldId="330"/>
            <ac:picMk id="4" creationId="{C42A9991-99C2-8818-7D26-438E4F7CA10C}"/>
          </ac:picMkLst>
        </pc:picChg>
        <pc:picChg chg="del">
          <ac:chgData name="Williams, Chad" userId="1bcb7dee-f052-467d-9754-a4d21caaa79d" providerId="ADAL" clId="{DA840CCE-39C8-4B95-BE80-041525F4F68F}" dt="2023-10-12T01:25:42.773" v="53" actId="478"/>
          <ac:picMkLst>
            <pc:docMk/>
            <pc:sldMk cId="1178624929" sldId="330"/>
            <ac:picMk id="5" creationId="{0CD39BDE-FA98-91CF-8F9A-EBEDADF28F64}"/>
          </ac:picMkLst>
        </pc:picChg>
      </pc:sldChg>
      <pc:sldChg chg="addSp modSp mod">
        <pc:chgData name="Williams, Chad" userId="1bcb7dee-f052-467d-9754-a4d21caaa79d" providerId="ADAL" clId="{DA840CCE-39C8-4B95-BE80-041525F4F68F}" dt="2023-10-12T01:25:46.862" v="54"/>
        <pc:sldMkLst>
          <pc:docMk/>
          <pc:sldMk cId="1864089819" sldId="331"/>
        </pc:sldMkLst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7" creationId="{B23C166C-C2DC-AB11-48F2-7BFAA722EE4A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8" creationId="{633C2D67-E71C-84B1-481E-759F5ADCC122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9" creationId="{B32A1AF4-8DBD-0115-7AFE-D5199A447D08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10" creationId="{415BF08E-7A17-5273-587B-B1682130E520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11" creationId="{58527700-2FCF-F640-7B78-EBF792A1A090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16" creationId="{B0A60793-44DF-8104-FF8A-CBC74BC63E35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17" creationId="{3E4424C2-249F-4438-3290-C766BDB24CDB}"/>
          </ac:spMkLst>
        </pc:spChg>
        <pc:spChg chg="mod">
          <ac:chgData name="Williams, Chad" userId="1bcb7dee-f052-467d-9754-a4d21caaa79d" providerId="ADAL" clId="{DA840CCE-39C8-4B95-BE80-041525F4F68F}" dt="2023-10-12T01:06:31.616" v="0" actId="14826"/>
          <ac:spMkLst>
            <pc:docMk/>
            <pc:sldMk cId="1864089819" sldId="331"/>
            <ac:spMk id="18" creationId="{3A36A68A-F668-7147-5643-ADFCD05EE87C}"/>
          </ac:spMkLst>
        </pc:spChg>
        <pc:grpChg chg="mod">
          <ac:chgData name="Williams, Chad" userId="1bcb7dee-f052-467d-9754-a4d21caaa79d" providerId="ADAL" clId="{DA840CCE-39C8-4B95-BE80-041525F4F68F}" dt="2023-10-12T01:07:27.762" v="14" actId="1076"/>
          <ac:grpSpMkLst>
            <pc:docMk/>
            <pc:sldMk cId="1864089819" sldId="331"/>
            <ac:grpSpMk id="6" creationId="{E96190CF-6B85-5181-2453-862F59E6F03C}"/>
          </ac:grpSpMkLst>
        </pc:grpChg>
        <pc:picChg chg="add mod">
          <ac:chgData name="Williams, Chad" userId="1bcb7dee-f052-467d-9754-a4d21caaa79d" providerId="ADAL" clId="{DA840CCE-39C8-4B95-BE80-041525F4F68F}" dt="2023-10-12T01:25:46.862" v="54"/>
          <ac:picMkLst>
            <pc:docMk/>
            <pc:sldMk cId="1864089819" sldId="331"/>
            <ac:picMk id="2" creationId="{D98E062A-2EA9-8DD2-5671-88261FEB54C4}"/>
          </ac:picMkLst>
        </pc:picChg>
        <pc:picChg chg="mod modCrop">
          <ac:chgData name="Williams, Chad" userId="1bcb7dee-f052-467d-9754-a4d21caaa79d" providerId="ADAL" clId="{DA840CCE-39C8-4B95-BE80-041525F4F68F}" dt="2023-10-12T01:07:43.179" v="18" actId="1076"/>
          <ac:picMkLst>
            <pc:docMk/>
            <pc:sldMk cId="1864089819" sldId="331"/>
            <ac:picMk id="12" creationId="{9836EE45-E732-8986-C5BF-18C93BF47C54}"/>
          </ac:picMkLst>
        </pc:picChg>
        <pc:picChg chg="mod">
          <ac:chgData name="Williams, Chad" userId="1bcb7dee-f052-467d-9754-a4d21caaa79d" providerId="ADAL" clId="{DA840CCE-39C8-4B95-BE80-041525F4F68F}" dt="2023-10-12T01:06:31.616" v="0" actId="14826"/>
          <ac:picMkLst>
            <pc:docMk/>
            <pc:sldMk cId="1864089819" sldId="331"/>
            <ac:picMk id="13" creationId="{F474EFCB-6349-0A0D-3A83-6250375C67FB}"/>
          </ac:picMkLst>
        </pc:picChg>
        <pc:picChg chg="mod">
          <ac:chgData name="Williams, Chad" userId="1bcb7dee-f052-467d-9754-a4d21caaa79d" providerId="ADAL" clId="{DA840CCE-39C8-4B95-BE80-041525F4F68F}" dt="2023-10-12T01:06:31.616" v="0" actId="14826"/>
          <ac:picMkLst>
            <pc:docMk/>
            <pc:sldMk cId="1864089819" sldId="331"/>
            <ac:picMk id="14" creationId="{432ED271-F3CE-DB12-CCF7-092399AE2351}"/>
          </ac:picMkLst>
        </pc:picChg>
        <pc:picChg chg="mod">
          <ac:chgData name="Williams, Chad" userId="1bcb7dee-f052-467d-9754-a4d21caaa79d" providerId="ADAL" clId="{DA840CCE-39C8-4B95-BE80-041525F4F68F}" dt="2023-10-12T01:06:31.616" v="0" actId="14826"/>
          <ac:picMkLst>
            <pc:docMk/>
            <pc:sldMk cId="1864089819" sldId="331"/>
            <ac:picMk id="15" creationId="{D31A0CC5-3781-4F0A-4CF9-009D4FF0BCE3}"/>
          </ac:picMkLst>
        </pc:picChg>
      </pc:sldChg>
    </pc:docChg>
  </pc:docChgLst>
  <pc:docChgLst>
    <pc:chgData name="Chun, Helenna [CO]" userId="S::hchun_coloradoea.org#ext#@neahq.onmicrosoft.com::d89df420-c46a-4a3e-b7de-9c8f17ba880a" providerId="AD" clId="Web-{68654F00-6289-0FF7-7E11-1B7C1D1F842B}"/>
    <pc:docChg chg="modSld">
      <pc:chgData name="Chun, Helenna [CO]" userId="S::hchun_coloradoea.org#ext#@neahq.onmicrosoft.com::d89df420-c46a-4a3e-b7de-9c8f17ba880a" providerId="AD" clId="Web-{68654F00-6289-0FF7-7E11-1B7C1D1F842B}" dt="2023-10-12T19:00:52.562" v="2" actId="20577"/>
      <pc:docMkLst>
        <pc:docMk/>
      </pc:docMkLst>
      <pc:sldChg chg="modSp">
        <pc:chgData name="Chun, Helenna [CO]" userId="S::hchun_coloradoea.org#ext#@neahq.onmicrosoft.com::d89df420-c46a-4a3e-b7de-9c8f17ba880a" providerId="AD" clId="Web-{68654F00-6289-0FF7-7E11-1B7C1D1F842B}" dt="2023-10-12T19:00:52.562" v="2" actId="20577"/>
        <pc:sldMkLst>
          <pc:docMk/>
          <pc:sldMk cId="1368856034" sldId="325"/>
        </pc:sldMkLst>
        <pc:spChg chg="mod">
          <ac:chgData name="Chun, Helenna [CO]" userId="S::hchun_coloradoea.org#ext#@neahq.onmicrosoft.com::d89df420-c46a-4a3e-b7de-9c8f17ba880a" providerId="AD" clId="Web-{68654F00-6289-0FF7-7E11-1B7C1D1F842B}" dt="2023-10-12T19:00:52.562" v="2" actId="20577"/>
          <ac:spMkLst>
            <pc:docMk/>
            <pc:sldMk cId="1368856034" sldId="325"/>
            <ac:spMk id="3" creationId="{00000000-0000-0000-0000-000000000000}"/>
          </ac:spMkLst>
        </pc:spChg>
      </pc:sldChg>
    </pc:docChg>
  </pc:docChgLst>
  <pc:docChgLst>
    <pc:chgData name="Dan, Melissa" userId="S::melissa.dan_floridaea.org#ext#@neahq.onmicrosoft.com::c4cbae29-c430-47cb-b8f3-3fa55c3f6821" providerId="AD" clId="Web-{EA90EA60-23C1-52B2-1CB2-1220540C50A4}"/>
    <pc:docChg chg="addSld">
      <pc:chgData name="Dan, Melissa" userId="S::melissa.dan_floridaea.org#ext#@neahq.onmicrosoft.com::c4cbae29-c430-47cb-b8f3-3fa55c3f6821" providerId="AD" clId="Web-{EA90EA60-23C1-52B2-1CB2-1220540C50A4}" dt="2023-10-17T18:40:49.127" v="0"/>
      <pc:docMkLst>
        <pc:docMk/>
      </pc:docMkLst>
      <pc:sldChg chg="add replId">
        <pc:chgData name="Dan, Melissa" userId="S::melissa.dan_floridaea.org#ext#@neahq.onmicrosoft.com::c4cbae29-c430-47cb-b8f3-3fa55c3f6821" providerId="AD" clId="Web-{EA90EA60-23C1-52B2-1CB2-1220540C50A4}" dt="2023-10-17T18:40:49.127" v="0"/>
        <pc:sldMkLst>
          <pc:docMk/>
          <pc:sldMk cId="4172188136" sldId="33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t>9/13/2024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9/13/2024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7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rge ocean wav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3" y="5562599"/>
            <a:ext cx="4571999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611" y="6400800"/>
            <a:ext cx="5954834" cy="276228"/>
          </a:xfrm>
        </p:spPr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28011" y="6400800"/>
            <a:ext cx="1548659" cy="276228"/>
          </a:xfrm>
        </p:spPr>
        <p:txBody>
          <a:bodyPr/>
          <a:lstStyle/>
          <a:p>
            <a:fld id="{A43FAFC5-F11C-4205-99FD-FC66DAA2AE2D}" type="datetime1">
              <a:rPr lang="en-US" smtClean="0"/>
              <a:t>9/13/2024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6811" y="6400800"/>
            <a:ext cx="1066802" cy="276228"/>
          </a:xfrm>
        </p:spPr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2" y="1616074"/>
            <a:ext cx="7315198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4" y="4495800"/>
            <a:ext cx="7315198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AFC5-F11C-4205-99FD-FC66DAA2AE2D}" type="datetime1">
              <a:rPr lang="en-US" smtClean="0"/>
              <a:t>9/13/2024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3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15" y="1828800"/>
            <a:ext cx="441960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82905-3DC5-49B9-B8B8-9D80D3609DB5}" type="datetime1">
              <a:rPr lang="en-US" smtClean="0"/>
              <a:t>9/13/2024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2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5298-A6F6-4AF2-832C-941EFA52AF9B}" type="datetime1">
              <a:rPr lang="en-US" smtClean="0"/>
              <a:t>9/13/2024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3D8C-3438-4368-AD19-D5CB0C52B1DD}" type="datetime1">
              <a:rPr lang="en-US" smtClean="0"/>
              <a:t>9/13/2024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rge ocean wave (semitransparent)" title="Ocean Wav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D785-D6D8-40F1-B2DD-0E2019A27A22}" type="datetime1">
              <a:rPr lang="en-US" smtClean="0"/>
              <a:t>9/13/2024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8963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9A06-02F9-41CB-8208-185A65D60B96}" type="datetime1">
              <a:rPr lang="en-US" smtClean="0"/>
              <a:t>9/13/2024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588963"/>
            <a:ext cx="3657600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307494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13" y="3581399"/>
            <a:ext cx="3657600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051B-B340-4A72-AC7D-8FDFBF03EE12}" type="datetime1">
              <a:rPr lang="en-US" smtClean="0"/>
              <a:t>9/13/2024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3B6B-E340-4FC0-A085-B71A4639D1AA}" type="datetime1">
              <a:rPr lang="en-US" smtClean="0"/>
              <a:t>9/13/2024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09600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42DF-42F7-4DF8-92F8-78154BDE12B4}" type="datetime1">
              <a:rPr lang="en-US" smtClean="0"/>
              <a:t>9/13/2024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6171C"/>
            </a:gs>
            <a:gs pos="100000">
              <a:srgbClr val="134251"/>
            </a:gs>
            <a:gs pos="65000">
              <a:srgbClr val="13425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rge ocean wave (semitransparent)" title="Ocean Wav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"/>
            <a:ext cx="12188824" cy="6857887"/>
          </a:xfrm>
          <a:prstGeom prst="rect">
            <a:avLst/>
          </a:prstGeom>
        </p:spPr>
      </p:pic>
      <p:pic>
        <p:nvPicPr>
          <p:cNvPr id="10" name="Picture 9" descr="Large ocean wave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6" y="0"/>
            <a:ext cx="2286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12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1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D658-8C58-46F3-AA54-0ED74F8B4CDC}" type="datetime1">
              <a:rPr lang="en-US" smtClean="0"/>
              <a:pPr/>
              <a:t>9/13/2024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979612" y="381000"/>
            <a:ext cx="9144001" cy="609600"/>
          </a:xfrm>
        </p:spPr>
        <p:txBody>
          <a:bodyPr/>
          <a:lstStyle/>
          <a:p>
            <a:r>
              <a:rPr lang="en-US" b="1"/>
              <a:t>Community Agreements 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79612" y="1447800"/>
            <a:ext cx="9144001" cy="4953000"/>
          </a:xfrm>
        </p:spPr>
        <p:txBody>
          <a:bodyPr>
            <a:normAutofit fontScale="85000" lnSpcReduction="20000"/>
          </a:bodyPr>
          <a:lstStyle/>
          <a:p>
            <a:r>
              <a:rPr lang="en-US" sz="2400"/>
              <a:t>Using Self-Awareness and Self-Knowledge </a:t>
            </a:r>
          </a:p>
          <a:p>
            <a:r>
              <a:rPr lang="en-US" sz="2400"/>
              <a:t>Listening for Understanding</a:t>
            </a:r>
          </a:p>
          <a:p>
            <a:r>
              <a:rPr lang="en-US" sz="2400"/>
              <a:t>Being Gracious</a:t>
            </a:r>
          </a:p>
          <a:p>
            <a:r>
              <a:rPr lang="en-US" sz="2400"/>
              <a:t>Staying Engaged</a:t>
            </a:r>
          </a:p>
          <a:p>
            <a:r>
              <a:rPr lang="en-US" sz="2400"/>
              <a:t>Being Open and Suspend Judgment</a:t>
            </a:r>
          </a:p>
          <a:p>
            <a:r>
              <a:rPr lang="en-US" sz="2400"/>
              <a:t>Saying “I”- tell your truth</a:t>
            </a:r>
          </a:p>
          <a:p>
            <a:r>
              <a:rPr lang="en-US" sz="2400"/>
              <a:t>Seeking Discomfort </a:t>
            </a:r>
          </a:p>
          <a:p>
            <a:r>
              <a:rPr lang="en-US" sz="2400"/>
              <a:t>Reaching Empathy</a:t>
            </a:r>
          </a:p>
          <a:p>
            <a:r>
              <a:rPr lang="en-US" sz="2400"/>
              <a:t>Expecting Non-Resolution and Non-Closure</a:t>
            </a:r>
          </a:p>
          <a:p>
            <a:pPr marL="107950" indent="0">
              <a:buNone/>
            </a:pPr>
            <a:endParaRPr lang="en-US"/>
          </a:p>
          <a:p>
            <a:pPr marL="107950" indent="0">
              <a:buNone/>
            </a:pPr>
            <a:r>
              <a:rPr lang="en-US"/>
              <a:t>*Adapted from “Embracing equity and inclusion”, Annie E. Casey Foundation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5AC0BD62-643D-520A-2C70-700DC8E66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561" y="0"/>
            <a:ext cx="1002984" cy="95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cean Waves 16x9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waves nature presentation (widescreen).potx" id="{1FE9163D-5548-432F-82B6-65BFDB1BFAF3}" vid="{2D48191D-94F2-482B-9433-3810ECBC6178}"/>
    </a:ext>
  </a:extLst>
</a:theme>
</file>

<file path=ppt/theme/theme2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b9d75486ebef3f369f2df8209c91cf89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1670a7a5a26675f7640e8a8c5e12ae57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B535A561-4E50-4012-B137-CED825BBC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6DE00F-F2BC-4082-AB87-D0D78777DE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5C5BB1-9D2C-412A-AE6C-0FC75190A4CE}">
  <ds:schemaRefs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5ed5bd0d-9aa5-480d-8c58-25f9f57090c9"/>
    <ds:schemaRef ds:uri="05627597-0322-42fc-bc19-1d0dde15c69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waves nature presentation (widescreen)</Template>
  <TotalTime>82</TotalTime>
  <Words>51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Ocean Waves 16x9</vt:lpstr>
      <vt:lpstr>Community Agreements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Power</dc:title>
  <dc:creator>Williams, Chad</dc:creator>
  <cp:lastModifiedBy>Holmes, Ellen [NEA]</cp:lastModifiedBy>
  <cp:revision>11</cp:revision>
  <dcterms:created xsi:type="dcterms:W3CDTF">2023-10-11T17:40:53Z</dcterms:created>
  <dcterms:modified xsi:type="dcterms:W3CDTF">2024-09-13T16:08:38Z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0x0101004F15A52AE31FEC4EB9E74AAFCF7B6AD7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ediaServiceImageTags">
    <vt:lpwstr/>
  </property>
</Properties>
</file>