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66" r:id="rId6"/>
  </p:sldMasterIdLst>
  <p:notesMasterIdLst>
    <p:notesMasterId r:id="rId40"/>
  </p:notesMasterIdLst>
  <p:sldIdLst>
    <p:sldId id="256" r:id="rId7"/>
    <p:sldId id="264" r:id="rId8"/>
    <p:sldId id="262" r:id="rId9"/>
    <p:sldId id="265" r:id="rId10"/>
    <p:sldId id="267" r:id="rId11"/>
    <p:sldId id="259" r:id="rId12"/>
    <p:sldId id="260" r:id="rId13"/>
    <p:sldId id="346" r:id="rId14"/>
    <p:sldId id="297" r:id="rId15"/>
    <p:sldId id="361" r:id="rId16"/>
    <p:sldId id="362" r:id="rId17"/>
    <p:sldId id="363" r:id="rId18"/>
    <p:sldId id="367" r:id="rId19"/>
    <p:sldId id="368" r:id="rId20"/>
    <p:sldId id="369" r:id="rId21"/>
    <p:sldId id="390" r:id="rId22"/>
    <p:sldId id="391" r:id="rId23"/>
    <p:sldId id="379" r:id="rId24"/>
    <p:sldId id="381" r:id="rId25"/>
    <p:sldId id="384" r:id="rId26"/>
    <p:sldId id="385" r:id="rId27"/>
    <p:sldId id="387" r:id="rId28"/>
    <p:sldId id="349" r:id="rId29"/>
    <p:sldId id="309" r:id="rId30"/>
    <p:sldId id="389" r:id="rId31"/>
    <p:sldId id="347" r:id="rId32"/>
    <p:sldId id="323" r:id="rId33"/>
    <p:sldId id="382" r:id="rId34"/>
    <p:sldId id="383" r:id="rId35"/>
    <p:sldId id="392" r:id="rId36"/>
    <p:sldId id="393" r:id="rId37"/>
    <p:sldId id="336" r:id="rId38"/>
    <p:sldId id="275" r:id="rId39"/>
  </p:sldIdLst>
  <p:sldSz cx="9144000" cy="6858000" type="screen4x3"/>
  <p:notesSz cx="6858000" cy="9144000"/>
  <p:embeddedFontLst>
    <p:embeddedFont>
      <p:font typeface="Libre Franklin" panose="020B060402020202020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69F4E9-0FC3-FA3D-5873-E71D191BC71F}" v="10" dt="2024-10-15T14:57:26.0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2.fntdata"/><Relationship Id="rId104"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07" Type="http://schemas.microsoft.com/office/2015/10/relationships/revisionInfo" Target="revisionInfo.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10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4.fntdata"/><Relationship Id="rId10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3.fntdata"/><Relationship Id="rId10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103"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16fd63fe8307f6013eedd440a8b6eff24fca752f22be58a56e70e05b0cb33cfa::" providerId="AD" clId="Web-{F8FA400A-AB77-BA5D-7202-9F6C8A94C95A}"/>
    <pc:docChg chg="modSld sldOrd">
      <pc:chgData name="Guest User" userId="S::urn:spo:anon#16fd63fe8307f6013eedd440a8b6eff24fca752f22be58a56e70e05b0cb33cfa::" providerId="AD" clId="Web-{F8FA400A-AB77-BA5D-7202-9F6C8A94C95A}" dt="2022-09-26T15:23:31.638" v="180" actId="20577"/>
      <pc:docMkLst>
        <pc:docMk/>
      </pc:docMkLst>
      <pc:sldChg chg="addSp delSp modSp ord">
        <pc:chgData name="Guest User" userId="S::urn:spo:anon#16fd63fe8307f6013eedd440a8b6eff24fca752f22be58a56e70e05b0cb33cfa::" providerId="AD" clId="Web-{F8FA400A-AB77-BA5D-7202-9F6C8A94C95A}" dt="2022-09-26T15:20:57.850" v="177" actId="1076"/>
        <pc:sldMkLst>
          <pc:docMk/>
          <pc:sldMk cId="0" sldId="257"/>
        </pc:sldMkLst>
        <pc:spChg chg="mod">
          <ac:chgData name="Guest User" userId="S::urn:spo:anon#16fd63fe8307f6013eedd440a8b6eff24fca752f22be58a56e70e05b0cb33cfa::" providerId="AD" clId="Web-{F8FA400A-AB77-BA5D-7202-9F6C8A94C95A}" dt="2022-09-26T15:06:26.966" v="129" actId="20577"/>
          <ac:spMkLst>
            <pc:docMk/>
            <pc:sldMk cId="0" sldId="257"/>
            <ac:spMk id="98" creationId="{00000000-0000-0000-0000-000000000000}"/>
          </ac:spMkLst>
        </pc:spChg>
        <pc:spChg chg="mod">
          <ac:chgData name="Guest User" userId="S::urn:spo:anon#16fd63fe8307f6013eedd440a8b6eff24fca752f22be58a56e70e05b0cb33cfa::" providerId="AD" clId="Web-{F8FA400A-AB77-BA5D-7202-9F6C8A94C95A}" dt="2022-09-26T15:07:40.782" v="148"/>
          <ac:spMkLst>
            <pc:docMk/>
            <pc:sldMk cId="0" sldId="257"/>
            <ac:spMk id="99" creationId="{00000000-0000-0000-0000-000000000000}"/>
          </ac:spMkLst>
        </pc:spChg>
        <pc:picChg chg="add del mod">
          <ac:chgData name="Guest User" userId="S::urn:spo:anon#16fd63fe8307f6013eedd440a8b6eff24fca752f22be58a56e70e05b0cb33cfa::" providerId="AD" clId="Web-{F8FA400A-AB77-BA5D-7202-9F6C8A94C95A}" dt="2022-09-26T13:45:21.806" v="1"/>
          <ac:picMkLst>
            <pc:docMk/>
            <pc:sldMk cId="0" sldId="257"/>
            <ac:picMk id="2" creationId="{6D94592B-E2D9-5F65-49E4-5CE4B811168D}"/>
          </ac:picMkLst>
        </pc:picChg>
        <pc:picChg chg="add mod">
          <ac:chgData name="Guest User" userId="S::urn:spo:anon#16fd63fe8307f6013eedd440a8b6eff24fca752f22be58a56e70e05b0cb33cfa::" providerId="AD" clId="Web-{F8FA400A-AB77-BA5D-7202-9F6C8A94C95A}" dt="2022-09-26T15:20:57.850" v="177" actId="1076"/>
          <ac:picMkLst>
            <pc:docMk/>
            <pc:sldMk cId="0" sldId="257"/>
            <ac:picMk id="2" creationId="{A9C384A0-B0DB-5FD3-BB29-EE6D66A31DCA}"/>
          </ac:picMkLst>
        </pc:picChg>
        <pc:picChg chg="del">
          <ac:chgData name="Guest User" userId="S::urn:spo:anon#16fd63fe8307f6013eedd440a8b6eff24fca752f22be58a56e70e05b0cb33cfa::" providerId="AD" clId="Web-{F8FA400A-AB77-BA5D-7202-9F6C8A94C95A}" dt="2022-09-26T14:37:14.480" v="91"/>
          <ac:picMkLst>
            <pc:docMk/>
            <pc:sldMk cId="0" sldId="257"/>
            <ac:picMk id="6" creationId="{8B948F76-53EC-C9E2-1800-50AC24D6B0DA}"/>
          </ac:picMkLst>
        </pc:picChg>
      </pc:sldChg>
      <pc:sldChg chg="addSp delSp modSp ord">
        <pc:chgData name="Guest User" userId="S::urn:spo:anon#16fd63fe8307f6013eedd440a8b6eff24fca752f22be58a56e70e05b0cb33cfa::" providerId="AD" clId="Web-{F8FA400A-AB77-BA5D-7202-9F6C8A94C95A}" dt="2022-09-26T15:13:25.251" v="173" actId="1076"/>
        <pc:sldMkLst>
          <pc:docMk/>
          <pc:sldMk cId="0" sldId="269"/>
        </pc:sldMkLst>
        <pc:spChg chg="add mod">
          <ac:chgData name="Guest User" userId="S::urn:spo:anon#16fd63fe8307f6013eedd440a8b6eff24fca752f22be58a56e70e05b0cb33cfa::" providerId="AD" clId="Web-{F8FA400A-AB77-BA5D-7202-9F6C8A94C95A}" dt="2022-09-26T15:13:25.251" v="173" actId="1076"/>
          <ac:spMkLst>
            <pc:docMk/>
            <pc:sldMk cId="0" sldId="269"/>
            <ac:spMk id="50" creationId="{406539C4-3982-0577-AC5B-A8009C97F1ED}"/>
          </ac:spMkLst>
        </pc:spChg>
        <pc:spChg chg="mod">
          <ac:chgData name="Guest User" userId="S::urn:spo:anon#16fd63fe8307f6013eedd440a8b6eff24fca752f22be58a56e70e05b0cb33cfa::" providerId="AD" clId="Web-{F8FA400A-AB77-BA5D-7202-9F6C8A94C95A}" dt="2022-09-26T15:06:40.654" v="131" actId="20577"/>
          <ac:spMkLst>
            <pc:docMk/>
            <pc:sldMk cId="0" sldId="269"/>
            <ac:spMk id="206" creationId="{00000000-0000-0000-0000-000000000000}"/>
          </ac:spMkLst>
        </pc:spChg>
        <pc:spChg chg="del mod">
          <ac:chgData name="Guest User" userId="S::urn:spo:anon#16fd63fe8307f6013eedd440a8b6eff24fca752f22be58a56e70e05b0cb33cfa::" providerId="AD" clId="Web-{F8FA400A-AB77-BA5D-7202-9F6C8A94C95A}" dt="2022-09-26T14:24:15.491" v="5"/>
          <ac:spMkLst>
            <pc:docMk/>
            <pc:sldMk cId="0" sldId="269"/>
            <ac:spMk id="207" creationId="{00000000-0000-0000-0000-000000000000}"/>
          </ac:spMkLst>
        </pc:spChg>
        <pc:picChg chg="add mod ord">
          <ac:chgData name="Guest User" userId="S::urn:spo:anon#16fd63fe8307f6013eedd440a8b6eff24fca752f22be58a56e70e05b0cb33cfa::" providerId="AD" clId="Web-{F8FA400A-AB77-BA5D-7202-9F6C8A94C95A}" dt="2022-09-26T15:12:57.328" v="171"/>
          <ac:picMkLst>
            <pc:docMk/>
            <pc:sldMk cId="0" sldId="269"/>
            <ac:picMk id="6" creationId="{EC94D134-4066-F4B8-868B-6A5615D5CFBE}"/>
          </ac:picMkLst>
        </pc:picChg>
        <pc:picChg chg="add del mod">
          <ac:chgData name="Guest User" userId="S::urn:spo:anon#16fd63fe8307f6013eedd440a8b6eff24fca752f22be58a56e70e05b0cb33cfa::" providerId="AD" clId="Web-{F8FA400A-AB77-BA5D-7202-9F6C8A94C95A}" dt="2022-09-26T14:28:52.472" v="13"/>
          <ac:picMkLst>
            <pc:docMk/>
            <pc:sldMk cId="0" sldId="269"/>
            <ac:picMk id="8" creationId="{42385073-CF71-23D0-D5CF-9152A66AB553}"/>
          </ac:picMkLst>
        </pc:picChg>
        <pc:picChg chg="add mod">
          <ac:chgData name="Guest User" userId="S::urn:spo:anon#16fd63fe8307f6013eedd440a8b6eff24fca752f22be58a56e70e05b0cb33cfa::" providerId="AD" clId="Web-{F8FA400A-AB77-BA5D-7202-9F6C8A94C95A}" dt="2022-09-26T14:29:41.615" v="23" actId="1076"/>
          <ac:picMkLst>
            <pc:docMk/>
            <pc:sldMk cId="0" sldId="269"/>
            <ac:picMk id="9" creationId="{19878D84-B8B1-ABA0-2C51-F4B0BCD941DF}"/>
          </ac:picMkLst>
        </pc:picChg>
        <pc:picChg chg="add del mod">
          <ac:chgData name="Guest User" userId="S::urn:spo:anon#16fd63fe8307f6013eedd440a8b6eff24fca752f22be58a56e70e05b0cb33cfa::" providerId="AD" clId="Web-{F8FA400A-AB77-BA5D-7202-9F6C8A94C95A}" dt="2022-09-26T14:29:26.302" v="20"/>
          <ac:picMkLst>
            <pc:docMk/>
            <pc:sldMk cId="0" sldId="269"/>
            <ac:picMk id="10" creationId="{FA610EAE-27B8-72AD-3F59-1CFD0C9ECB4D}"/>
          </ac:picMkLst>
        </pc:picChg>
        <pc:picChg chg="add mod">
          <ac:chgData name="Guest User" userId="S::urn:spo:anon#16fd63fe8307f6013eedd440a8b6eff24fca752f22be58a56e70e05b0cb33cfa::" providerId="AD" clId="Web-{F8FA400A-AB77-BA5D-7202-9F6C8A94C95A}" dt="2022-09-26T14:29:36.506" v="22" actId="1076"/>
          <ac:picMkLst>
            <pc:docMk/>
            <pc:sldMk cId="0" sldId="269"/>
            <ac:picMk id="11" creationId="{FAF0144B-DDD1-2D6A-EC03-12EB4A8ACABD}"/>
          </ac:picMkLst>
        </pc:picChg>
        <pc:picChg chg="add mod">
          <ac:chgData name="Guest User" userId="S::urn:spo:anon#16fd63fe8307f6013eedd440a8b6eff24fca752f22be58a56e70e05b0cb33cfa::" providerId="AD" clId="Web-{F8FA400A-AB77-BA5D-7202-9F6C8A94C95A}" dt="2022-09-26T14:30:35.540" v="30" actId="1076"/>
          <ac:picMkLst>
            <pc:docMk/>
            <pc:sldMk cId="0" sldId="269"/>
            <ac:picMk id="12" creationId="{541DCDC3-92AC-FE9F-C76F-B7A48C4CD820}"/>
          </ac:picMkLst>
        </pc:picChg>
        <pc:picChg chg="add mod">
          <ac:chgData name="Guest User" userId="S::urn:spo:anon#16fd63fe8307f6013eedd440a8b6eff24fca752f22be58a56e70e05b0cb33cfa::" providerId="AD" clId="Web-{F8FA400A-AB77-BA5D-7202-9F6C8A94C95A}" dt="2022-09-26T14:30:35.555" v="31" actId="1076"/>
          <ac:picMkLst>
            <pc:docMk/>
            <pc:sldMk cId="0" sldId="269"/>
            <ac:picMk id="13" creationId="{D3C1BBE9-229A-8B70-C164-3AD0DC758FF6}"/>
          </ac:picMkLst>
        </pc:picChg>
        <pc:picChg chg="add mod">
          <ac:chgData name="Guest User" userId="S::urn:spo:anon#16fd63fe8307f6013eedd440a8b6eff24fca752f22be58a56e70e05b0cb33cfa::" providerId="AD" clId="Web-{F8FA400A-AB77-BA5D-7202-9F6C8A94C95A}" dt="2022-09-26T14:34:31.535" v="36" actId="1076"/>
          <ac:picMkLst>
            <pc:docMk/>
            <pc:sldMk cId="0" sldId="269"/>
            <ac:picMk id="14" creationId="{352C2156-DB48-B745-B6E0-BECA1379A0D8}"/>
          </ac:picMkLst>
        </pc:picChg>
        <pc:picChg chg="add mod">
          <ac:chgData name="Guest User" userId="S::urn:spo:anon#16fd63fe8307f6013eedd440a8b6eff24fca752f22be58a56e70e05b0cb33cfa::" providerId="AD" clId="Web-{F8FA400A-AB77-BA5D-7202-9F6C8A94C95A}" dt="2022-09-26T14:34:31.535" v="37" actId="1076"/>
          <ac:picMkLst>
            <pc:docMk/>
            <pc:sldMk cId="0" sldId="269"/>
            <ac:picMk id="15" creationId="{B31C566C-2C37-D2E5-9AC0-06E0EC8B04A1}"/>
          </ac:picMkLst>
        </pc:picChg>
        <pc:picChg chg="add mod">
          <ac:chgData name="Guest User" userId="S::urn:spo:anon#16fd63fe8307f6013eedd440a8b6eff24fca752f22be58a56e70e05b0cb33cfa::" providerId="AD" clId="Web-{F8FA400A-AB77-BA5D-7202-9F6C8A94C95A}" dt="2022-09-26T14:34:31.535" v="38" actId="1076"/>
          <ac:picMkLst>
            <pc:docMk/>
            <pc:sldMk cId="0" sldId="269"/>
            <ac:picMk id="16" creationId="{88780844-5515-6CA2-6529-486E6D3A534C}"/>
          </ac:picMkLst>
        </pc:picChg>
        <pc:picChg chg="add mod">
          <ac:chgData name="Guest User" userId="S::urn:spo:anon#16fd63fe8307f6013eedd440a8b6eff24fca752f22be58a56e70e05b0cb33cfa::" providerId="AD" clId="Web-{F8FA400A-AB77-BA5D-7202-9F6C8A94C95A}" dt="2022-09-26T14:34:31.551" v="39" actId="1076"/>
          <ac:picMkLst>
            <pc:docMk/>
            <pc:sldMk cId="0" sldId="269"/>
            <ac:picMk id="17" creationId="{DD7FF664-33D9-68CD-CB3A-B964D26AE714}"/>
          </ac:picMkLst>
        </pc:picChg>
        <pc:picChg chg="add mod">
          <ac:chgData name="Guest User" userId="S::urn:spo:anon#16fd63fe8307f6013eedd440a8b6eff24fca752f22be58a56e70e05b0cb33cfa::" providerId="AD" clId="Web-{F8FA400A-AB77-BA5D-7202-9F6C8A94C95A}" dt="2022-09-26T14:34:47.036" v="48" actId="1076"/>
          <ac:picMkLst>
            <pc:docMk/>
            <pc:sldMk cId="0" sldId="269"/>
            <ac:picMk id="18" creationId="{AC38FCA1-4927-36B8-9113-CE9F96857A61}"/>
          </ac:picMkLst>
        </pc:picChg>
        <pc:picChg chg="add mod">
          <ac:chgData name="Guest User" userId="S::urn:spo:anon#16fd63fe8307f6013eedd440a8b6eff24fca752f22be58a56e70e05b0cb33cfa::" providerId="AD" clId="Web-{F8FA400A-AB77-BA5D-7202-9F6C8A94C95A}" dt="2022-09-26T14:34:47.036" v="49" actId="1076"/>
          <ac:picMkLst>
            <pc:docMk/>
            <pc:sldMk cId="0" sldId="269"/>
            <ac:picMk id="19" creationId="{4B98CD7D-E2D6-15B4-65DF-D932C9EC1A40}"/>
          </ac:picMkLst>
        </pc:picChg>
        <pc:picChg chg="add mod">
          <ac:chgData name="Guest User" userId="S::urn:spo:anon#16fd63fe8307f6013eedd440a8b6eff24fca752f22be58a56e70e05b0cb33cfa::" providerId="AD" clId="Web-{F8FA400A-AB77-BA5D-7202-9F6C8A94C95A}" dt="2022-09-26T14:34:47.051" v="50" actId="1076"/>
          <ac:picMkLst>
            <pc:docMk/>
            <pc:sldMk cId="0" sldId="269"/>
            <ac:picMk id="20" creationId="{6A73A701-0C6E-D6D0-9E4B-6A4E74A9031C}"/>
          </ac:picMkLst>
        </pc:picChg>
        <pc:picChg chg="add mod">
          <ac:chgData name="Guest User" userId="S::urn:spo:anon#16fd63fe8307f6013eedd440a8b6eff24fca752f22be58a56e70e05b0cb33cfa::" providerId="AD" clId="Web-{F8FA400A-AB77-BA5D-7202-9F6C8A94C95A}" dt="2022-09-26T14:34:47.051" v="51" actId="1076"/>
          <ac:picMkLst>
            <pc:docMk/>
            <pc:sldMk cId="0" sldId="269"/>
            <ac:picMk id="21" creationId="{62DD94AF-5DBA-BC21-18E3-D2A90B1D9041}"/>
          </ac:picMkLst>
        </pc:picChg>
        <pc:picChg chg="add mod">
          <ac:chgData name="Guest User" userId="S::urn:spo:anon#16fd63fe8307f6013eedd440a8b6eff24fca752f22be58a56e70e05b0cb33cfa::" providerId="AD" clId="Web-{F8FA400A-AB77-BA5D-7202-9F6C8A94C95A}" dt="2022-09-26T14:34:47.067" v="52" actId="1076"/>
          <ac:picMkLst>
            <pc:docMk/>
            <pc:sldMk cId="0" sldId="269"/>
            <ac:picMk id="22" creationId="{84E964BB-1DAA-3E6B-A967-05DF11EE2274}"/>
          </ac:picMkLst>
        </pc:picChg>
        <pc:picChg chg="add mod">
          <ac:chgData name="Guest User" userId="S::urn:spo:anon#16fd63fe8307f6013eedd440a8b6eff24fca752f22be58a56e70e05b0cb33cfa::" providerId="AD" clId="Web-{F8FA400A-AB77-BA5D-7202-9F6C8A94C95A}" dt="2022-09-26T14:34:47.067" v="53" actId="1076"/>
          <ac:picMkLst>
            <pc:docMk/>
            <pc:sldMk cId="0" sldId="269"/>
            <ac:picMk id="23" creationId="{5766D69E-B14F-A640-F32C-8571001E49C3}"/>
          </ac:picMkLst>
        </pc:picChg>
        <pc:picChg chg="add mod">
          <ac:chgData name="Guest User" userId="S::urn:spo:anon#16fd63fe8307f6013eedd440a8b6eff24fca752f22be58a56e70e05b0cb33cfa::" providerId="AD" clId="Web-{F8FA400A-AB77-BA5D-7202-9F6C8A94C95A}" dt="2022-09-26T14:34:47.082" v="54" actId="1076"/>
          <ac:picMkLst>
            <pc:docMk/>
            <pc:sldMk cId="0" sldId="269"/>
            <ac:picMk id="24" creationId="{23406C36-6698-D3DC-786A-F004C3CCF421}"/>
          </ac:picMkLst>
        </pc:picChg>
        <pc:picChg chg="add mod">
          <ac:chgData name="Guest User" userId="S::urn:spo:anon#16fd63fe8307f6013eedd440a8b6eff24fca752f22be58a56e70e05b0cb33cfa::" providerId="AD" clId="Web-{F8FA400A-AB77-BA5D-7202-9F6C8A94C95A}" dt="2022-09-26T14:34:47.082" v="55" actId="1076"/>
          <ac:picMkLst>
            <pc:docMk/>
            <pc:sldMk cId="0" sldId="269"/>
            <ac:picMk id="25" creationId="{88647750-F37D-6A2C-DEDF-CBA389779081}"/>
          </ac:picMkLst>
        </pc:picChg>
        <pc:picChg chg="add mod">
          <ac:chgData name="Guest User" userId="S::urn:spo:anon#16fd63fe8307f6013eedd440a8b6eff24fca752f22be58a56e70e05b0cb33cfa::" providerId="AD" clId="Web-{F8FA400A-AB77-BA5D-7202-9F6C8A94C95A}" dt="2022-09-26T14:35:22.787" v="71" actId="1076"/>
          <ac:picMkLst>
            <pc:docMk/>
            <pc:sldMk cId="0" sldId="269"/>
            <ac:picMk id="26" creationId="{CC5D7647-B0D4-5BFB-4EBD-AFBEB84996A9}"/>
          </ac:picMkLst>
        </pc:picChg>
        <pc:picChg chg="add mod">
          <ac:chgData name="Guest User" userId="S::urn:spo:anon#16fd63fe8307f6013eedd440a8b6eff24fca752f22be58a56e70e05b0cb33cfa::" providerId="AD" clId="Web-{F8FA400A-AB77-BA5D-7202-9F6C8A94C95A}" dt="2022-09-26T14:35:22.803" v="72" actId="1076"/>
          <ac:picMkLst>
            <pc:docMk/>
            <pc:sldMk cId="0" sldId="269"/>
            <ac:picMk id="27" creationId="{1257D10A-0F89-13F7-1742-8EF2B4246C6F}"/>
          </ac:picMkLst>
        </pc:picChg>
        <pc:picChg chg="add mod">
          <ac:chgData name="Guest User" userId="S::urn:spo:anon#16fd63fe8307f6013eedd440a8b6eff24fca752f22be58a56e70e05b0cb33cfa::" providerId="AD" clId="Web-{F8FA400A-AB77-BA5D-7202-9F6C8A94C95A}" dt="2022-09-26T14:35:22.818" v="73" actId="1076"/>
          <ac:picMkLst>
            <pc:docMk/>
            <pc:sldMk cId="0" sldId="269"/>
            <ac:picMk id="28" creationId="{61F7FECB-D89A-8B4C-1586-2062A55E336E}"/>
          </ac:picMkLst>
        </pc:picChg>
        <pc:picChg chg="add mod">
          <ac:chgData name="Guest User" userId="S::urn:spo:anon#16fd63fe8307f6013eedd440a8b6eff24fca752f22be58a56e70e05b0cb33cfa::" providerId="AD" clId="Web-{F8FA400A-AB77-BA5D-7202-9F6C8A94C95A}" dt="2022-09-26T14:35:22.818" v="74" actId="1076"/>
          <ac:picMkLst>
            <pc:docMk/>
            <pc:sldMk cId="0" sldId="269"/>
            <ac:picMk id="29" creationId="{A64D9A5C-BF99-BF2C-45A8-0781040BBD97}"/>
          </ac:picMkLst>
        </pc:picChg>
        <pc:picChg chg="add mod">
          <ac:chgData name="Guest User" userId="S::urn:spo:anon#16fd63fe8307f6013eedd440a8b6eff24fca752f22be58a56e70e05b0cb33cfa::" providerId="AD" clId="Web-{F8FA400A-AB77-BA5D-7202-9F6C8A94C95A}" dt="2022-09-26T14:35:22.834" v="75" actId="1076"/>
          <ac:picMkLst>
            <pc:docMk/>
            <pc:sldMk cId="0" sldId="269"/>
            <ac:picMk id="30" creationId="{428F0E22-A5C8-721D-97FF-4865AEC7BFF6}"/>
          </ac:picMkLst>
        </pc:picChg>
        <pc:picChg chg="add mod">
          <ac:chgData name="Guest User" userId="S::urn:spo:anon#16fd63fe8307f6013eedd440a8b6eff24fca752f22be58a56e70e05b0cb33cfa::" providerId="AD" clId="Web-{F8FA400A-AB77-BA5D-7202-9F6C8A94C95A}" dt="2022-09-26T14:35:22.834" v="76" actId="1076"/>
          <ac:picMkLst>
            <pc:docMk/>
            <pc:sldMk cId="0" sldId="269"/>
            <ac:picMk id="31" creationId="{48B374A5-2798-1C0A-FA59-C741A3BEBCC2}"/>
          </ac:picMkLst>
        </pc:picChg>
        <pc:picChg chg="add mod">
          <ac:chgData name="Guest User" userId="S::urn:spo:anon#16fd63fe8307f6013eedd440a8b6eff24fca752f22be58a56e70e05b0cb33cfa::" providerId="AD" clId="Web-{F8FA400A-AB77-BA5D-7202-9F6C8A94C95A}" dt="2022-09-26T14:35:22.850" v="77" actId="1076"/>
          <ac:picMkLst>
            <pc:docMk/>
            <pc:sldMk cId="0" sldId="269"/>
            <ac:picMk id="32" creationId="{9BF80C95-3AB0-5E58-4097-CCD0C155E5DF}"/>
          </ac:picMkLst>
        </pc:picChg>
        <pc:picChg chg="add mod">
          <ac:chgData name="Guest User" userId="S::urn:spo:anon#16fd63fe8307f6013eedd440a8b6eff24fca752f22be58a56e70e05b0cb33cfa::" providerId="AD" clId="Web-{F8FA400A-AB77-BA5D-7202-9F6C8A94C95A}" dt="2022-09-26T14:35:22.865" v="78" actId="1076"/>
          <ac:picMkLst>
            <pc:docMk/>
            <pc:sldMk cId="0" sldId="269"/>
            <ac:picMk id="33" creationId="{D3976D91-0DF2-3365-4726-C8E5BA7B6E3D}"/>
          </ac:picMkLst>
        </pc:picChg>
        <pc:picChg chg="add mod">
          <ac:chgData name="Guest User" userId="S::urn:spo:anon#16fd63fe8307f6013eedd440a8b6eff24fca752f22be58a56e70e05b0cb33cfa::" providerId="AD" clId="Web-{F8FA400A-AB77-BA5D-7202-9F6C8A94C95A}" dt="2022-09-26T14:35:22.865" v="79" actId="1076"/>
          <ac:picMkLst>
            <pc:docMk/>
            <pc:sldMk cId="0" sldId="269"/>
            <ac:picMk id="34" creationId="{2ED2D2F2-A1ED-4991-5527-58CE59E5B2E1}"/>
          </ac:picMkLst>
        </pc:picChg>
        <pc:picChg chg="add mod">
          <ac:chgData name="Guest User" userId="S::urn:spo:anon#16fd63fe8307f6013eedd440a8b6eff24fca752f22be58a56e70e05b0cb33cfa::" providerId="AD" clId="Web-{F8FA400A-AB77-BA5D-7202-9F6C8A94C95A}" dt="2022-09-26T14:35:22.881" v="80" actId="1076"/>
          <ac:picMkLst>
            <pc:docMk/>
            <pc:sldMk cId="0" sldId="269"/>
            <ac:picMk id="35" creationId="{600C754D-2255-309D-04E4-032981FFD5E4}"/>
          </ac:picMkLst>
        </pc:picChg>
        <pc:picChg chg="add mod">
          <ac:chgData name="Guest User" userId="S::urn:spo:anon#16fd63fe8307f6013eedd440a8b6eff24fca752f22be58a56e70e05b0cb33cfa::" providerId="AD" clId="Web-{F8FA400A-AB77-BA5D-7202-9F6C8A94C95A}" dt="2022-09-26T14:35:22.881" v="81" actId="1076"/>
          <ac:picMkLst>
            <pc:docMk/>
            <pc:sldMk cId="0" sldId="269"/>
            <ac:picMk id="36" creationId="{76FA7947-A74E-D6AC-BB12-3C976034F770}"/>
          </ac:picMkLst>
        </pc:picChg>
        <pc:picChg chg="add mod">
          <ac:chgData name="Guest User" userId="S::urn:spo:anon#16fd63fe8307f6013eedd440a8b6eff24fca752f22be58a56e70e05b0cb33cfa::" providerId="AD" clId="Web-{F8FA400A-AB77-BA5D-7202-9F6C8A94C95A}" dt="2022-09-26T14:35:22.897" v="82" actId="1076"/>
          <ac:picMkLst>
            <pc:docMk/>
            <pc:sldMk cId="0" sldId="269"/>
            <ac:picMk id="37" creationId="{DB2E5AC3-E71E-A0D4-4CFC-3567955669E1}"/>
          </ac:picMkLst>
        </pc:picChg>
        <pc:picChg chg="add mod">
          <ac:chgData name="Guest User" userId="S::urn:spo:anon#16fd63fe8307f6013eedd440a8b6eff24fca752f22be58a56e70e05b0cb33cfa::" providerId="AD" clId="Web-{F8FA400A-AB77-BA5D-7202-9F6C8A94C95A}" dt="2022-09-26T14:35:22.897" v="83" actId="1076"/>
          <ac:picMkLst>
            <pc:docMk/>
            <pc:sldMk cId="0" sldId="269"/>
            <ac:picMk id="38" creationId="{C782E87C-E06E-1960-705B-52EE78A2DA94}"/>
          </ac:picMkLst>
        </pc:picChg>
        <pc:picChg chg="add mod">
          <ac:chgData name="Guest User" userId="S::urn:spo:anon#16fd63fe8307f6013eedd440a8b6eff24fca752f22be58a56e70e05b0cb33cfa::" providerId="AD" clId="Web-{F8FA400A-AB77-BA5D-7202-9F6C8A94C95A}" dt="2022-09-26T14:35:22.912" v="84" actId="1076"/>
          <ac:picMkLst>
            <pc:docMk/>
            <pc:sldMk cId="0" sldId="269"/>
            <ac:picMk id="39" creationId="{2F8CE287-BCEF-1CD9-1D81-6EC4C9557879}"/>
          </ac:picMkLst>
        </pc:picChg>
        <pc:picChg chg="add mod">
          <ac:chgData name="Guest User" userId="S::urn:spo:anon#16fd63fe8307f6013eedd440a8b6eff24fca752f22be58a56e70e05b0cb33cfa::" providerId="AD" clId="Web-{F8FA400A-AB77-BA5D-7202-9F6C8A94C95A}" dt="2022-09-26T14:35:22.912" v="85" actId="1076"/>
          <ac:picMkLst>
            <pc:docMk/>
            <pc:sldMk cId="0" sldId="269"/>
            <ac:picMk id="40" creationId="{D2627E63-0F4A-FB58-2F3D-68E628AEFACF}"/>
          </ac:picMkLst>
        </pc:picChg>
        <pc:picChg chg="add mod">
          <ac:chgData name="Guest User" userId="S::urn:spo:anon#16fd63fe8307f6013eedd440a8b6eff24fca752f22be58a56e70e05b0cb33cfa::" providerId="AD" clId="Web-{F8FA400A-AB77-BA5D-7202-9F6C8A94C95A}" dt="2022-09-26T14:35:44.773" v="89" actId="1076"/>
          <ac:picMkLst>
            <pc:docMk/>
            <pc:sldMk cId="0" sldId="269"/>
            <ac:picMk id="41" creationId="{762D23D0-2CB0-F8D7-D679-56291A7F10E3}"/>
          </ac:picMkLst>
        </pc:picChg>
        <pc:picChg chg="add mod">
          <ac:chgData name="Guest User" userId="S::urn:spo:anon#16fd63fe8307f6013eedd440a8b6eff24fca752f22be58a56e70e05b0cb33cfa::" providerId="AD" clId="Web-{F8FA400A-AB77-BA5D-7202-9F6C8A94C95A}" dt="2022-09-26T14:57:59.490" v="105" actId="1076"/>
          <ac:picMkLst>
            <pc:docMk/>
            <pc:sldMk cId="0" sldId="269"/>
            <ac:picMk id="42" creationId="{10279119-55CB-15CA-EDFE-62644FB411E9}"/>
          </ac:picMkLst>
        </pc:picChg>
        <pc:picChg chg="add mod">
          <ac:chgData name="Guest User" userId="S::urn:spo:anon#16fd63fe8307f6013eedd440a8b6eff24fca752f22be58a56e70e05b0cb33cfa::" providerId="AD" clId="Web-{F8FA400A-AB77-BA5D-7202-9F6C8A94C95A}" dt="2022-09-26T14:57:59.490" v="106" actId="1076"/>
          <ac:picMkLst>
            <pc:docMk/>
            <pc:sldMk cId="0" sldId="269"/>
            <ac:picMk id="43" creationId="{E278D079-842A-B8D9-7CF3-55B82405FD63}"/>
          </ac:picMkLst>
        </pc:picChg>
        <pc:picChg chg="add mod">
          <ac:chgData name="Guest User" userId="S::urn:spo:anon#16fd63fe8307f6013eedd440a8b6eff24fca752f22be58a56e70e05b0cb33cfa::" providerId="AD" clId="Web-{F8FA400A-AB77-BA5D-7202-9F6C8A94C95A}" dt="2022-09-26T14:57:59.490" v="107" actId="1076"/>
          <ac:picMkLst>
            <pc:docMk/>
            <pc:sldMk cId="0" sldId="269"/>
            <ac:picMk id="44" creationId="{66A9FB99-C87F-85E5-DB1C-B4E1F632B794}"/>
          </ac:picMkLst>
        </pc:picChg>
        <pc:picChg chg="add mod">
          <ac:chgData name="Guest User" userId="S::urn:spo:anon#16fd63fe8307f6013eedd440a8b6eff24fca752f22be58a56e70e05b0cb33cfa::" providerId="AD" clId="Web-{F8FA400A-AB77-BA5D-7202-9F6C8A94C95A}" dt="2022-09-26T14:57:59.505" v="108" actId="1076"/>
          <ac:picMkLst>
            <pc:docMk/>
            <pc:sldMk cId="0" sldId="269"/>
            <ac:picMk id="45" creationId="{13035384-137C-2326-5F1E-94B7AA317C54}"/>
          </ac:picMkLst>
        </pc:picChg>
        <pc:picChg chg="add mod">
          <ac:chgData name="Guest User" userId="S::urn:spo:anon#16fd63fe8307f6013eedd440a8b6eff24fca752f22be58a56e70e05b0cb33cfa::" providerId="AD" clId="Web-{F8FA400A-AB77-BA5D-7202-9F6C8A94C95A}" dt="2022-09-26T14:58:59.758" v="117" actId="1076"/>
          <ac:picMkLst>
            <pc:docMk/>
            <pc:sldMk cId="0" sldId="269"/>
            <ac:picMk id="46" creationId="{F96DE76D-DD13-9B4D-F916-46C04FF2B66F}"/>
          </ac:picMkLst>
        </pc:picChg>
        <pc:picChg chg="add mod">
          <ac:chgData name="Guest User" userId="S::urn:spo:anon#16fd63fe8307f6013eedd440a8b6eff24fca752f22be58a56e70e05b0cb33cfa::" providerId="AD" clId="Web-{F8FA400A-AB77-BA5D-7202-9F6C8A94C95A}" dt="2022-09-26T14:58:59.774" v="118" actId="1076"/>
          <ac:picMkLst>
            <pc:docMk/>
            <pc:sldMk cId="0" sldId="269"/>
            <ac:picMk id="47" creationId="{50411AEA-F616-CD7E-767F-9CD97E573723}"/>
          </ac:picMkLst>
        </pc:picChg>
        <pc:picChg chg="add mod">
          <ac:chgData name="Guest User" userId="S::urn:spo:anon#16fd63fe8307f6013eedd440a8b6eff24fca752f22be58a56e70e05b0cb33cfa::" providerId="AD" clId="Web-{F8FA400A-AB77-BA5D-7202-9F6C8A94C95A}" dt="2022-09-26T14:58:59.774" v="119" actId="1076"/>
          <ac:picMkLst>
            <pc:docMk/>
            <pc:sldMk cId="0" sldId="269"/>
            <ac:picMk id="48" creationId="{C821BCF3-7CF6-B11E-D453-76CE590594C8}"/>
          </ac:picMkLst>
        </pc:picChg>
        <pc:picChg chg="add mod">
          <ac:chgData name="Guest User" userId="S::urn:spo:anon#16fd63fe8307f6013eedd440a8b6eff24fca752f22be58a56e70e05b0cb33cfa::" providerId="AD" clId="Web-{F8FA400A-AB77-BA5D-7202-9F6C8A94C95A}" dt="2022-09-26T14:58:59.789" v="120" actId="1076"/>
          <ac:picMkLst>
            <pc:docMk/>
            <pc:sldMk cId="0" sldId="269"/>
            <ac:picMk id="49" creationId="{8B646F64-B615-A3F7-A950-E11CC0B146D0}"/>
          </ac:picMkLst>
        </pc:picChg>
      </pc:sldChg>
      <pc:sldChg chg="addSp">
        <pc:chgData name="Guest User" userId="S::urn:spo:anon#16fd63fe8307f6013eedd440a8b6eff24fca752f22be58a56e70e05b0cb33cfa::" providerId="AD" clId="Web-{F8FA400A-AB77-BA5D-7202-9F6C8A94C95A}" dt="2022-09-26T14:03:10.027" v="2"/>
        <pc:sldMkLst>
          <pc:docMk/>
          <pc:sldMk cId="3271449797" sldId="298"/>
        </pc:sldMkLst>
        <pc:grpChg chg="add">
          <ac:chgData name="Guest User" userId="S::urn:spo:anon#16fd63fe8307f6013eedd440a8b6eff24fca752f22be58a56e70e05b0cb33cfa::" providerId="AD" clId="Web-{F8FA400A-AB77-BA5D-7202-9F6C8A94C95A}" dt="2022-09-26T14:03:10.027" v="2"/>
          <ac:grpSpMkLst>
            <pc:docMk/>
            <pc:sldMk cId="3271449797" sldId="298"/>
            <ac:grpSpMk id="11" creationId="{1BD23A29-6D5B-AD97-7143-29537EC32320}"/>
          </ac:grpSpMkLst>
        </pc:grpChg>
      </pc:sldChg>
      <pc:sldChg chg="modSp">
        <pc:chgData name="Guest User" userId="S::urn:spo:anon#16fd63fe8307f6013eedd440a8b6eff24fca752f22be58a56e70e05b0cb33cfa::" providerId="AD" clId="Web-{F8FA400A-AB77-BA5D-7202-9F6C8A94C95A}" dt="2022-09-26T15:21:28.867" v="179" actId="20577"/>
        <pc:sldMkLst>
          <pc:docMk/>
          <pc:sldMk cId="1339018207" sldId="329"/>
        </pc:sldMkLst>
        <pc:spChg chg="mod">
          <ac:chgData name="Guest User" userId="S::urn:spo:anon#16fd63fe8307f6013eedd440a8b6eff24fca752f22be58a56e70e05b0cb33cfa::" providerId="AD" clId="Web-{F8FA400A-AB77-BA5D-7202-9F6C8A94C95A}" dt="2022-09-26T15:21:28.867" v="179" actId="20577"/>
          <ac:spMkLst>
            <pc:docMk/>
            <pc:sldMk cId="1339018207" sldId="329"/>
            <ac:spMk id="316" creationId="{00000000-0000-0000-0000-000000000000}"/>
          </ac:spMkLst>
        </pc:spChg>
      </pc:sldChg>
      <pc:sldChg chg="modSp">
        <pc:chgData name="Guest User" userId="S::urn:spo:anon#16fd63fe8307f6013eedd440a8b6eff24fca752f22be58a56e70e05b0cb33cfa::" providerId="AD" clId="Web-{F8FA400A-AB77-BA5D-7202-9F6C8A94C95A}" dt="2022-09-26T15:23:31.638" v="180" actId="20577"/>
        <pc:sldMkLst>
          <pc:docMk/>
          <pc:sldMk cId="4234965251" sldId="330"/>
        </pc:sldMkLst>
        <pc:spChg chg="mod">
          <ac:chgData name="Guest User" userId="S::urn:spo:anon#16fd63fe8307f6013eedd440a8b6eff24fca752f22be58a56e70e05b0cb33cfa::" providerId="AD" clId="Web-{F8FA400A-AB77-BA5D-7202-9F6C8A94C95A}" dt="2022-09-26T15:23:31.638" v="180" actId="20577"/>
          <ac:spMkLst>
            <pc:docMk/>
            <pc:sldMk cId="4234965251" sldId="330"/>
            <ac:spMk id="3" creationId="{79A974AA-A6AB-F49E-73C9-DD1ACEA4BCBB}"/>
          </ac:spMkLst>
        </pc:spChg>
      </pc:sldChg>
    </pc:docChg>
  </pc:docChgLst>
  <pc:docChgLst>
    <pc:chgData name="Natasha Eckart Baning" userId="S::neckartbaning_vtnea.org#ext#@neahq.onmicrosoft.com::1c6c3eb4-b926-476d-a317-5d19e273697e" providerId="AD" clId="Web-{A3F72010-78C3-1A91-189D-35AFDABE0FF5}"/>
    <pc:docChg chg="addSld modSld">
      <pc:chgData name="Natasha Eckart Baning" userId="S::neckartbaning_vtnea.org#ext#@neahq.onmicrosoft.com::1c6c3eb4-b926-476d-a317-5d19e273697e" providerId="AD" clId="Web-{A3F72010-78C3-1A91-189D-35AFDABE0FF5}" dt="2024-10-11T17:06:47.729" v="38"/>
      <pc:docMkLst>
        <pc:docMk/>
      </pc:docMkLst>
      <pc:sldChg chg="addSp delSp modSp new">
        <pc:chgData name="Natasha Eckart Baning" userId="S::neckartbaning_vtnea.org#ext#@neahq.onmicrosoft.com::1c6c3eb4-b926-476d-a317-5d19e273697e" providerId="AD" clId="Web-{A3F72010-78C3-1A91-189D-35AFDABE0FF5}" dt="2024-10-11T17:06:02.663" v="18" actId="20577"/>
        <pc:sldMkLst>
          <pc:docMk/>
          <pc:sldMk cId="1180862509" sldId="392"/>
        </pc:sldMkLst>
        <pc:spChg chg="mod">
          <ac:chgData name="Natasha Eckart Baning" userId="S::neckartbaning_vtnea.org#ext#@neahq.onmicrosoft.com::1c6c3eb4-b926-476d-a317-5d19e273697e" providerId="AD" clId="Web-{A3F72010-78C3-1A91-189D-35AFDABE0FF5}" dt="2024-10-11T17:06:02.663" v="18" actId="20577"/>
          <ac:spMkLst>
            <pc:docMk/>
            <pc:sldMk cId="1180862509" sldId="392"/>
            <ac:spMk id="2" creationId="{A12DB1EC-32E1-89DA-C097-7DEFD8AC6126}"/>
          </ac:spMkLst>
        </pc:spChg>
        <pc:spChg chg="del">
          <ac:chgData name="Natasha Eckart Baning" userId="S::neckartbaning_vtnea.org#ext#@neahq.onmicrosoft.com::1c6c3eb4-b926-476d-a317-5d19e273697e" providerId="AD" clId="Web-{A3F72010-78C3-1A91-189D-35AFDABE0FF5}" dt="2024-10-11T17:05:47.944" v="1"/>
          <ac:spMkLst>
            <pc:docMk/>
            <pc:sldMk cId="1180862509" sldId="392"/>
            <ac:spMk id="3" creationId="{D5B452F8-E74A-2B2E-776F-338D9706862A}"/>
          </ac:spMkLst>
        </pc:spChg>
        <pc:picChg chg="add mod">
          <ac:chgData name="Natasha Eckart Baning" userId="S::neckartbaning_vtnea.org#ext#@neahq.onmicrosoft.com::1c6c3eb4-b926-476d-a317-5d19e273697e" providerId="AD" clId="Web-{A3F72010-78C3-1A91-189D-35AFDABE0FF5}" dt="2024-10-11T17:05:51.413" v="2"/>
          <ac:picMkLst>
            <pc:docMk/>
            <pc:sldMk cId="1180862509" sldId="392"/>
            <ac:picMk id="4" creationId="{7F486375-3593-FF00-5DD6-15F59D79BBF2}"/>
          </ac:picMkLst>
        </pc:picChg>
      </pc:sldChg>
      <pc:sldChg chg="addSp delSp modSp new">
        <pc:chgData name="Natasha Eckart Baning" userId="S::neckartbaning_vtnea.org#ext#@neahq.onmicrosoft.com::1c6c3eb4-b926-476d-a317-5d19e273697e" providerId="AD" clId="Web-{A3F72010-78C3-1A91-189D-35AFDABE0FF5}" dt="2024-10-11T17:06:47.729" v="38"/>
        <pc:sldMkLst>
          <pc:docMk/>
          <pc:sldMk cId="3565421740" sldId="393"/>
        </pc:sldMkLst>
        <pc:spChg chg="mod">
          <ac:chgData name="Natasha Eckart Baning" userId="S::neckartbaning_vtnea.org#ext#@neahq.onmicrosoft.com::1c6c3eb4-b926-476d-a317-5d19e273697e" providerId="AD" clId="Web-{A3F72010-78C3-1A91-189D-35AFDABE0FF5}" dt="2024-10-11T17:06:22.977" v="37" actId="20577"/>
          <ac:spMkLst>
            <pc:docMk/>
            <pc:sldMk cId="3565421740" sldId="393"/>
            <ac:spMk id="2" creationId="{D571376B-D6BE-DCB7-7A39-D17BCCAF5874}"/>
          </ac:spMkLst>
        </pc:spChg>
        <pc:spChg chg="del">
          <ac:chgData name="Natasha Eckart Baning" userId="S::neckartbaning_vtnea.org#ext#@neahq.onmicrosoft.com::1c6c3eb4-b926-476d-a317-5d19e273697e" providerId="AD" clId="Web-{A3F72010-78C3-1A91-189D-35AFDABE0FF5}" dt="2024-10-11T17:06:14.680" v="20"/>
          <ac:spMkLst>
            <pc:docMk/>
            <pc:sldMk cId="3565421740" sldId="393"/>
            <ac:spMk id="3" creationId="{09B43325-7882-26D9-F6E8-B23766B63273}"/>
          </ac:spMkLst>
        </pc:spChg>
        <pc:picChg chg="add mod">
          <ac:chgData name="Natasha Eckart Baning" userId="S::neckartbaning_vtnea.org#ext#@neahq.onmicrosoft.com::1c6c3eb4-b926-476d-a317-5d19e273697e" providerId="AD" clId="Web-{A3F72010-78C3-1A91-189D-35AFDABE0FF5}" dt="2024-10-11T17:06:47.729" v="38"/>
          <ac:picMkLst>
            <pc:docMk/>
            <pc:sldMk cId="3565421740" sldId="393"/>
            <ac:picMk id="4" creationId="{F6C2FE2D-95BF-026C-0D59-34B4F69252C1}"/>
          </ac:picMkLst>
        </pc:picChg>
      </pc:sldChg>
    </pc:docChg>
  </pc:docChgLst>
  <pc:docChgLst>
    <pc:chgData name="Guest User" userId="S::urn:spo:anon#16fd63fe8307f6013eedd440a8b6eff24fca752f22be58a56e70e05b0cb33cfa::" providerId="AD" clId="Web-{C3DF005D-D022-D847-60ED-8797E7D353D0}"/>
    <pc:docChg chg="delSld modSld">
      <pc:chgData name="Guest User" userId="S::urn:spo:anon#16fd63fe8307f6013eedd440a8b6eff24fca752f22be58a56e70e05b0cb33cfa::" providerId="AD" clId="Web-{C3DF005D-D022-D847-60ED-8797E7D353D0}" dt="2022-09-26T16:09:55.074" v="19"/>
      <pc:docMkLst>
        <pc:docMk/>
      </pc:docMkLst>
      <pc:sldChg chg="addSp delSp modSp del">
        <pc:chgData name="Guest User" userId="S::urn:spo:anon#16fd63fe8307f6013eedd440a8b6eff24fca752f22be58a56e70e05b0cb33cfa::" providerId="AD" clId="Web-{C3DF005D-D022-D847-60ED-8797E7D353D0}" dt="2022-09-26T16:09:55.074" v="19"/>
        <pc:sldMkLst>
          <pc:docMk/>
          <pc:sldMk cId="1910211230" sldId="336"/>
        </pc:sldMkLst>
        <pc:spChg chg="add del">
          <ac:chgData name="Guest User" userId="S::urn:spo:anon#16fd63fe8307f6013eedd440a8b6eff24fca752f22be58a56e70e05b0cb33cfa::" providerId="AD" clId="Web-{C3DF005D-D022-D847-60ED-8797E7D353D0}" dt="2022-09-26T16:09:18.542" v="12"/>
          <ac:spMkLst>
            <pc:docMk/>
            <pc:sldMk cId="1910211230" sldId="336"/>
            <ac:spMk id="2" creationId="{245EEE6B-C82C-0F39-3E19-2CC7D74272F0}"/>
          </ac:spMkLst>
        </pc:spChg>
        <pc:spChg chg="mod">
          <ac:chgData name="Guest User" userId="S::urn:spo:anon#16fd63fe8307f6013eedd440a8b6eff24fca752f22be58a56e70e05b0cb33cfa::" providerId="AD" clId="Web-{C3DF005D-D022-D847-60ED-8797E7D353D0}" dt="2022-09-26T16:09:54.840" v="18" actId="20577"/>
          <ac:spMkLst>
            <pc:docMk/>
            <pc:sldMk cId="1910211230" sldId="336"/>
            <ac:spMk id="5" creationId="{F5EC14C5-5925-8186-80A6-D6733C55888F}"/>
          </ac:spMkLst>
        </pc:spChg>
      </pc:sldChg>
    </pc:docChg>
  </pc:docChgLst>
  <pc:docChgLst>
    <pc:chgData name="Guest User" userId="S::urn:spo:anon#828545dd96e8e29c26d5c893209c4435aec6c28a377f37ce30e557715ae13246::" providerId="AD" clId="Web-{38FF7902-C77D-6232-5F87-D35BA8C3CA90}"/>
    <pc:docChg chg="modSld">
      <pc:chgData name="Guest User" userId="S::urn:spo:anon#828545dd96e8e29c26d5c893209c4435aec6c28a377f37ce30e557715ae13246::" providerId="AD" clId="Web-{38FF7902-C77D-6232-5F87-D35BA8C3CA90}" dt="2023-04-21T22:51:09.840" v="18" actId="20577"/>
      <pc:docMkLst>
        <pc:docMk/>
      </pc:docMkLst>
      <pc:sldChg chg="modSp">
        <pc:chgData name="Guest User" userId="S::urn:spo:anon#828545dd96e8e29c26d5c893209c4435aec6c28a377f37ce30e557715ae13246::" providerId="AD" clId="Web-{38FF7902-C77D-6232-5F87-D35BA8C3CA90}" dt="2023-04-21T22:51:09.840" v="18" actId="20577"/>
        <pc:sldMkLst>
          <pc:docMk/>
          <pc:sldMk cId="579044902" sldId="347"/>
        </pc:sldMkLst>
        <pc:spChg chg="mod">
          <ac:chgData name="Guest User" userId="S::urn:spo:anon#828545dd96e8e29c26d5c893209c4435aec6c28a377f37ce30e557715ae13246::" providerId="AD" clId="Web-{38FF7902-C77D-6232-5F87-D35BA8C3CA90}" dt="2023-04-21T22:51:09.840" v="18" actId="20577"/>
          <ac:spMkLst>
            <pc:docMk/>
            <pc:sldMk cId="579044902" sldId="347"/>
            <ac:spMk id="3" creationId="{00000000-0000-0000-0000-000000000000}"/>
          </ac:spMkLst>
        </pc:spChg>
      </pc:sldChg>
    </pc:docChg>
  </pc:docChgLst>
  <pc:docChgLst>
    <pc:chgData name="Holmes, Ellen [NEA]" userId="S::eholmes@nea.org::8df78491-616d-4641-a13e-176bb27a1b7f" providerId="AD" clId="Web-{61738467-5A12-E9A7-41FF-1193C29B2765}"/>
    <pc:docChg chg="addSld delSld modSld sldOrd">
      <pc:chgData name="Holmes, Ellen [NEA]" userId="S::eholmes@nea.org::8df78491-616d-4641-a13e-176bb27a1b7f" providerId="AD" clId="Web-{61738467-5A12-E9A7-41FF-1193C29B2765}" dt="2022-09-26T16:42:12.529" v="387" actId="14100"/>
      <pc:docMkLst>
        <pc:docMk/>
      </pc:docMkLst>
      <pc:sldChg chg="modSp">
        <pc:chgData name="Holmes, Ellen [NEA]" userId="S::eholmes@nea.org::8df78491-616d-4641-a13e-176bb27a1b7f" providerId="AD" clId="Web-{61738467-5A12-E9A7-41FF-1193C29B2765}" dt="2022-09-26T14:56:25.146" v="4" actId="20577"/>
        <pc:sldMkLst>
          <pc:docMk/>
          <pc:sldMk cId="0" sldId="282"/>
        </pc:sldMkLst>
        <pc:spChg chg="mod">
          <ac:chgData name="Holmes, Ellen [NEA]" userId="S::eholmes@nea.org::8df78491-616d-4641-a13e-176bb27a1b7f" providerId="AD" clId="Web-{61738467-5A12-E9A7-41FF-1193C29B2765}" dt="2022-09-26T14:56:25.146" v="4" actId="20577"/>
          <ac:spMkLst>
            <pc:docMk/>
            <pc:sldMk cId="0" sldId="282"/>
            <ac:spMk id="307" creationId="{00000000-0000-0000-0000-000000000000}"/>
          </ac:spMkLst>
        </pc:spChg>
      </pc:sldChg>
      <pc:sldChg chg="modSp ord">
        <pc:chgData name="Holmes, Ellen [NEA]" userId="S::eholmes@nea.org::8df78491-616d-4641-a13e-176bb27a1b7f" providerId="AD" clId="Web-{61738467-5A12-E9A7-41FF-1193C29B2765}" dt="2022-09-26T15:14:26.615" v="85"/>
        <pc:sldMkLst>
          <pc:docMk/>
          <pc:sldMk cId="0" sldId="283"/>
        </pc:sldMkLst>
        <pc:spChg chg="mod">
          <ac:chgData name="Holmes, Ellen [NEA]" userId="S::eholmes@nea.org::8df78491-616d-4641-a13e-176bb27a1b7f" providerId="AD" clId="Web-{61738467-5A12-E9A7-41FF-1193C29B2765}" dt="2022-09-26T15:14:22.943" v="84" actId="14100"/>
          <ac:spMkLst>
            <pc:docMk/>
            <pc:sldMk cId="0" sldId="283"/>
            <ac:spMk id="316" creationId="{00000000-0000-0000-0000-000000000000}"/>
          </ac:spMkLst>
        </pc:spChg>
      </pc:sldChg>
      <pc:sldChg chg="modSp">
        <pc:chgData name="Holmes, Ellen [NEA]" userId="S::eholmes@nea.org::8df78491-616d-4641-a13e-176bb27a1b7f" providerId="AD" clId="Web-{61738467-5A12-E9A7-41FF-1193C29B2765}" dt="2022-09-26T15:22:17.330" v="88" actId="14100"/>
        <pc:sldMkLst>
          <pc:docMk/>
          <pc:sldMk cId="0" sldId="284"/>
        </pc:sldMkLst>
        <pc:spChg chg="mod">
          <ac:chgData name="Holmes, Ellen [NEA]" userId="S::eholmes@nea.org::8df78491-616d-4641-a13e-176bb27a1b7f" providerId="AD" clId="Web-{61738467-5A12-E9A7-41FF-1193C29B2765}" dt="2022-09-26T15:22:17.330" v="88" actId="14100"/>
          <ac:spMkLst>
            <pc:docMk/>
            <pc:sldMk cId="0" sldId="284"/>
            <ac:spMk id="323" creationId="{00000000-0000-0000-0000-000000000000}"/>
          </ac:spMkLst>
        </pc:spChg>
      </pc:sldChg>
      <pc:sldChg chg="modSp">
        <pc:chgData name="Holmes, Ellen [NEA]" userId="S::eholmes@nea.org::8df78491-616d-4641-a13e-176bb27a1b7f" providerId="AD" clId="Web-{61738467-5A12-E9A7-41FF-1193C29B2765}" dt="2022-09-26T15:25:10.887" v="136" actId="1076"/>
        <pc:sldMkLst>
          <pc:docMk/>
          <pc:sldMk cId="0" sldId="285"/>
        </pc:sldMkLst>
        <pc:spChg chg="mod">
          <ac:chgData name="Holmes, Ellen [NEA]" userId="S::eholmes@nea.org::8df78491-616d-4641-a13e-176bb27a1b7f" providerId="AD" clId="Web-{61738467-5A12-E9A7-41FF-1193C29B2765}" dt="2022-09-26T15:25:10.887" v="136" actId="1076"/>
          <ac:spMkLst>
            <pc:docMk/>
            <pc:sldMk cId="0" sldId="285"/>
            <ac:spMk id="330" creationId="{00000000-0000-0000-0000-000000000000}"/>
          </ac:spMkLst>
        </pc:spChg>
      </pc:sldChg>
      <pc:sldChg chg="addSp modSp">
        <pc:chgData name="Holmes, Ellen [NEA]" userId="S::eholmes@nea.org::8df78491-616d-4641-a13e-176bb27a1b7f" providerId="AD" clId="Web-{61738467-5A12-E9A7-41FF-1193C29B2765}" dt="2022-09-26T15:37:53.087" v="155" actId="1076"/>
        <pc:sldMkLst>
          <pc:docMk/>
          <pc:sldMk cId="0" sldId="289"/>
        </pc:sldMkLst>
        <pc:picChg chg="add mod">
          <ac:chgData name="Holmes, Ellen [NEA]" userId="S::eholmes@nea.org::8df78491-616d-4641-a13e-176bb27a1b7f" providerId="AD" clId="Web-{61738467-5A12-E9A7-41FF-1193C29B2765}" dt="2022-09-26T15:35:56.049" v="151" actId="1076"/>
          <ac:picMkLst>
            <pc:docMk/>
            <pc:sldMk cId="0" sldId="289"/>
            <ac:picMk id="2" creationId="{97AE8899-321B-D1B1-D49A-48B8A7E009A4}"/>
          </ac:picMkLst>
        </pc:picChg>
        <pc:picChg chg="add mod">
          <ac:chgData name="Holmes, Ellen [NEA]" userId="S::eholmes@nea.org::8df78491-616d-4641-a13e-176bb27a1b7f" providerId="AD" clId="Web-{61738467-5A12-E9A7-41FF-1193C29B2765}" dt="2022-09-26T15:36:48.458" v="153" actId="1076"/>
          <ac:picMkLst>
            <pc:docMk/>
            <pc:sldMk cId="0" sldId="289"/>
            <ac:picMk id="3" creationId="{3A71D54F-5791-26DC-6EC3-6E5C5FF2F8EF}"/>
          </ac:picMkLst>
        </pc:picChg>
        <pc:picChg chg="add mod">
          <ac:chgData name="Holmes, Ellen [NEA]" userId="S::eholmes@nea.org::8df78491-616d-4641-a13e-176bb27a1b7f" providerId="AD" clId="Web-{61738467-5A12-E9A7-41FF-1193C29B2765}" dt="2022-09-26T15:37:53.087" v="155" actId="1076"/>
          <ac:picMkLst>
            <pc:docMk/>
            <pc:sldMk cId="0" sldId="289"/>
            <ac:picMk id="4" creationId="{F33729CB-6ED4-268B-657C-91E559A8B8AA}"/>
          </ac:picMkLst>
        </pc:picChg>
      </pc:sldChg>
      <pc:sldChg chg="addSp delSp modSp">
        <pc:chgData name="Holmes, Ellen [NEA]" userId="S::eholmes@nea.org::8df78491-616d-4641-a13e-176bb27a1b7f" providerId="AD" clId="Web-{61738467-5A12-E9A7-41FF-1193C29B2765}" dt="2022-09-26T15:39:56.719" v="163" actId="14100"/>
        <pc:sldMkLst>
          <pc:docMk/>
          <pc:sldMk cId="0" sldId="290"/>
        </pc:sldMkLst>
        <pc:spChg chg="mod">
          <ac:chgData name="Holmes, Ellen [NEA]" userId="S::eholmes@nea.org::8df78491-616d-4641-a13e-176bb27a1b7f" providerId="AD" clId="Web-{61738467-5A12-E9A7-41FF-1193C29B2765}" dt="2022-09-26T15:39:56.719" v="163" actId="14100"/>
          <ac:spMkLst>
            <pc:docMk/>
            <pc:sldMk cId="0" sldId="290"/>
            <ac:spMk id="379" creationId="{00000000-0000-0000-0000-000000000000}"/>
          </ac:spMkLst>
        </pc:spChg>
        <pc:picChg chg="add mod">
          <ac:chgData name="Holmes, Ellen [NEA]" userId="S::eholmes@nea.org::8df78491-616d-4641-a13e-176bb27a1b7f" providerId="AD" clId="Web-{61738467-5A12-E9A7-41FF-1193C29B2765}" dt="2022-09-26T15:39:49.281" v="161" actId="1076"/>
          <ac:picMkLst>
            <pc:docMk/>
            <pc:sldMk cId="0" sldId="290"/>
            <ac:picMk id="2" creationId="{CEFB67ED-4BA8-60A9-D5D4-24AEEBFAEFF3}"/>
          </ac:picMkLst>
        </pc:picChg>
        <pc:picChg chg="del">
          <ac:chgData name="Holmes, Ellen [NEA]" userId="S::eholmes@nea.org::8df78491-616d-4641-a13e-176bb27a1b7f" providerId="AD" clId="Web-{61738467-5A12-E9A7-41FF-1193C29B2765}" dt="2022-09-26T15:39:06.779" v="158"/>
          <ac:picMkLst>
            <pc:docMk/>
            <pc:sldMk cId="0" sldId="290"/>
            <ac:picMk id="380" creationId="{00000000-0000-0000-0000-000000000000}"/>
          </ac:picMkLst>
        </pc:picChg>
      </pc:sldChg>
      <pc:sldChg chg="modSp">
        <pc:chgData name="Holmes, Ellen [NEA]" userId="S::eholmes@nea.org::8df78491-616d-4641-a13e-176bb27a1b7f" providerId="AD" clId="Web-{61738467-5A12-E9A7-41FF-1193C29B2765}" dt="2022-09-26T15:46:45.852" v="174" actId="20577"/>
        <pc:sldMkLst>
          <pc:docMk/>
          <pc:sldMk cId="0" sldId="292"/>
        </pc:sldMkLst>
        <pc:spChg chg="mod">
          <ac:chgData name="Holmes, Ellen [NEA]" userId="S::eholmes@nea.org::8df78491-616d-4641-a13e-176bb27a1b7f" providerId="AD" clId="Web-{61738467-5A12-E9A7-41FF-1193C29B2765}" dt="2022-09-26T15:46:45.852" v="174" actId="20577"/>
          <ac:spMkLst>
            <pc:docMk/>
            <pc:sldMk cId="0" sldId="292"/>
            <ac:spMk id="394" creationId="{00000000-0000-0000-0000-000000000000}"/>
          </ac:spMkLst>
        </pc:spChg>
      </pc:sldChg>
      <pc:sldChg chg="modSp">
        <pc:chgData name="Holmes, Ellen [NEA]" userId="S::eholmes@nea.org::8df78491-616d-4641-a13e-176bb27a1b7f" providerId="AD" clId="Web-{61738467-5A12-E9A7-41FF-1193C29B2765}" dt="2022-09-26T16:27:50.370" v="314" actId="20577"/>
        <pc:sldMkLst>
          <pc:docMk/>
          <pc:sldMk cId="3256598162" sldId="307"/>
        </pc:sldMkLst>
        <pc:spChg chg="mod">
          <ac:chgData name="Holmes, Ellen [NEA]" userId="S::eholmes@nea.org::8df78491-616d-4641-a13e-176bb27a1b7f" providerId="AD" clId="Web-{61738467-5A12-E9A7-41FF-1193C29B2765}" dt="2022-09-26T16:27:50.370" v="314" actId="20577"/>
          <ac:spMkLst>
            <pc:docMk/>
            <pc:sldMk cId="3256598162" sldId="307"/>
            <ac:spMk id="3" creationId="{00000000-0000-0000-0000-000000000000}"/>
          </ac:spMkLst>
        </pc:spChg>
      </pc:sldChg>
      <pc:sldChg chg="modSp">
        <pc:chgData name="Holmes, Ellen [NEA]" userId="S::eholmes@nea.org::8df78491-616d-4641-a13e-176bb27a1b7f" providerId="AD" clId="Web-{61738467-5A12-E9A7-41FF-1193C29B2765}" dt="2022-09-26T16:34:50.988" v="382" actId="1076"/>
        <pc:sldMkLst>
          <pc:docMk/>
          <pc:sldMk cId="2980699170" sldId="312"/>
        </pc:sldMkLst>
        <pc:spChg chg="mod">
          <ac:chgData name="Holmes, Ellen [NEA]" userId="S::eholmes@nea.org::8df78491-616d-4641-a13e-176bb27a1b7f" providerId="AD" clId="Web-{61738467-5A12-E9A7-41FF-1193C29B2765}" dt="2022-09-26T16:34:50.988" v="382" actId="1076"/>
          <ac:spMkLst>
            <pc:docMk/>
            <pc:sldMk cId="2980699170" sldId="312"/>
            <ac:spMk id="283" creationId="{00000000-0000-0000-0000-000000000000}"/>
          </ac:spMkLst>
        </pc:spChg>
      </pc:sldChg>
      <pc:sldChg chg="addSp delSp modSp">
        <pc:chgData name="Holmes, Ellen [NEA]" userId="S::eholmes@nea.org::8df78491-616d-4641-a13e-176bb27a1b7f" providerId="AD" clId="Web-{61738467-5A12-E9A7-41FF-1193C29B2765}" dt="2022-09-26T16:33:51.344" v="350"/>
        <pc:sldMkLst>
          <pc:docMk/>
          <pc:sldMk cId="3084953064" sldId="314"/>
        </pc:sldMkLst>
        <pc:spChg chg="add del mod">
          <ac:chgData name="Holmes, Ellen [NEA]" userId="S::eholmes@nea.org::8df78491-616d-4641-a13e-176bb27a1b7f" providerId="AD" clId="Web-{61738467-5A12-E9A7-41FF-1193C29B2765}" dt="2022-09-26T16:33:51.344" v="350"/>
          <ac:spMkLst>
            <pc:docMk/>
            <pc:sldMk cId="3084953064" sldId="314"/>
            <ac:spMk id="2" creationId="{D5D7FE04-38B4-3BE3-0D2F-72BE577BC412}"/>
          </ac:spMkLst>
        </pc:spChg>
      </pc:sldChg>
      <pc:sldChg chg="modSp">
        <pc:chgData name="Holmes, Ellen [NEA]" userId="S::eholmes@nea.org::8df78491-616d-4641-a13e-176bb27a1b7f" providerId="AD" clId="Web-{61738467-5A12-E9A7-41FF-1193C29B2765}" dt="2022-09-26T15:32:38.913" v="140" actId="20577"/>
        <pc:sldMkLst>
          <pc:docMk/>
          <pc:sldMk cId="2248791347" sldId="315"/>
        </pc:sldMkLst>
        <pc:spChg chg="mod">
          <ac:chgData name="Holmes, Ellen [NEA]" userId="S::eholmes@nea.org::8df78491-616d-4641-a13e-176bb27a1b7f" providerId="AD" clId="Web-{61738467-5A12-E9A7-41FF-1193C29B2765}" dt="2022-09-26T15:32:38.913" v="140" actId="20577"/>
          <ac:spMkLst>
            <pc:docMk/>
            <pc:sldMk cId="2248791347" sldId="315"/>
            <ac:spMk id="65" creationId="{00000000-0000-0000-0000-000000000000}"/>
          </ac:spMkLst>
        </pc:spChg>
      </pc:sldChg>
      <pc:sldChg chg="modSp">
        <pc:chgData name="Holmes, Ellen [NEA]" userId="S::eholmes@nea.org::8df78491-616d-4641-a13e-176bb27a1b7f" providerId="AD" clId="Web-{61738467-5A12-E9A7-41FF-1193C29B2765}" dt="2022-09-26T16:42:12.529" v="387" actId="14100"/>
        <pc:sldMkLst>
          <pc:docMk/>
          <pc:sldMk cId="2437615348" sldId="320"/>
        </pc:sldMkLst>
        <pc:picChg chg="mod">
          <ac:chgData name="Holmes, Ellen [NEA]" userId="S::eholmes@nea.org::8df78491-616d-4641-a13e-176bb27a1b7f" providerId="AD" clId="Web-{61738467-5A12-E9A7-41FF-1193C29B2765}" dt="2022-09-26T16:42:12.529" v="387" actId="14100"/>
          <ac:picMkLst>
            <pc:docMk/>
            <pc:sldMk cId="2437615348" sldId="320"/>
            <ac:picMk id="3074" creationId="{C05175F0-D0D0-47D6-9E63-A50263CD4A1F}"/>
          </ac:picMkLst>
        </pc:picChg>
      </pc:sldChg>
      <pc:sldChg chg="modSp">
        <pc:chgData name="Holmes, Ellen [NEA]" userId="S::eholmes@nea.org::8df78491-616d-4641-a13e-176bb27a1b7f" providerId="AD" clId="Web-{61738467-5A12-E9A7-41FF-1193C29B2765}" dt="2022-09-26T16:41:44.028" v="386" actId="1076"/>
        <pc:sldMkLst>
          <pc:docMk/>
          <pc:sldMk cId="901202867" sldId="321"/>
        </pc:sldMkLst>
        <pc:spChg chg="mod">
          <ac:chgData name="Holmes, Ellen [NEA]" userId="S::eholmes@nea.org::8df78491-616d-4641-a13e-176bb27a1b7f" providerId="AD" clId="Web-{61738467-5A12-E9A7-41FF-1193C29B2765}" dt="2022-09-26T16:17:14.302" v="297" actId="20577"/>
          <ac:spMkLst>
            <pc:docMk/>
            <pc:sldMk cId="901202867" sldId="321"/>
            <ac:spMk id="65" creationId="{00000000-0000-0000-0000-000000000000}"/>
          </ac:spMkLst>
        </pc:spChg>
        <pc:grpChg chg="mod">
          <ac:chgData name="Holmes, Ellen [NEA]" userId="S::eholmes@nea.org::8df78491-616d-4641-a13e-176bb27a1b7f" providerId="AD" clId="Web-{61738467-5A12-E9A7-41FF-1193C29B2765}" dt="2022-09-26T16:41:44.028" v="386" actId="1076"/>
          <ac:grpSpMkLst>
            <pc:docMk/>
            <pc:sldMk cId="901202867" sldId="321"/>
            <ac:grpSpMk id="58" creationId="{00000000-0000-0000-0000-000000000000}"/>
          </ac:grpSpMkLst>
        </pc:grpChg>
      </pc:sldChg>
      <pc:sldChg chg="modSp">
        <pc:chgData name="Holmes, Ellen [NEA]" userId="S::eholmes@nea.org::8df78491-616d-4641-a13e-176bb27a1b7f" providerId="AD" clId="Web-{61738467-5A12-E9A7-41FF-1193C29B2765}" dt="2022-09-26T16:12:28.145" v="292" actId="20577"/>
        <pc:sldMkLst>
          <pc:docMk/>
          <pc:sldMk cId="2865572155" sldId="322"/>
        </pc:sldMkLst>
        <pc:spChg chg="mod">
          <ac:chgData name="Holmes, Ellen [NEA]" userId="S::eholmes@nea.org::8df78491-616d-4641-a13e-176bb27a1b7f" providerId="AD" clId="Web-{61738467-5A12-E9A7-41FF-1193C29B2765}" dt="2022-09-26T16:12:28.145" v="292" actId="20577"/>
          <ac:spMkLst>
            <pc:docMk/>
            <pc:sldMk cId="2865572155" sldId="322"/>
            <ac:spMk id="3" creationId="{00000000-0000-0000-0000-000000000000}"/>
          </ac:spMkLst>
        </pc:spChg>
      </pc:sldChg>
      <pc:sldChg chg="modSp">
        <pc:chgData name="Holmes, Ellen [NEA]" userId="S::eholmes@nea.org::8df78491-616d-4641-a13e-176bb27a1b7f" providerId="AD" clId="Web-{61738467-5A12-E9A7-41FF-1193C29B2765}" dt="2022-09-26T16:32:25.995" v="345" actId="20577"/>
        <pc:sldMkLst>
          <pc:docMk/>
          <pc:sldMk cId="4043254908" sldId="326"/>
        </pc:sldMkLst>
        <pc:spChg chg="mod">
          <ac:chgData name="Holmes, Ellen [NEA]" userId="S::eholmes@nea.org::8df78491-616d-4641-a13e-176bb27a1b7f" providerId="AD" clId="Web-{61738467-5A12-E9A7-41FF-1193C29B2765}" dt="2022-09-26T16:32:25.995" v="345" actId="20577"/>
          <ac:spMkLst>
            <pc:docMk/>
            <pc:sldMk cId="4043254908" sldId="326"/>
            <ac:spMk id="2" creationId="{40DE8602-CD7F-C6FF-3AF4-EABB114BD5C7}"/>
          </ac:spMkLst>
        </pc:spChg>
      </pc:sldChg>
      <pc:sldChg chg="addSp modSp new ord">
        <pc:chgData name="Holmes, Ellen [NEA]" userId="S::eholmes@nea.org::8df78491-616d-4641-a13e-176bb27a1b7f" providerId="AD" clId="Web-{61738467-5A12-E9A7-41FF-1193C29B2765}" dt="2022-09-26T15:01:47.258" v="45" actId="14100"/>
        <pc:sldMkLst>
          <pc:docMk/>
          <pc:sldMk cId="831545389" sldId="328"/>
        </pc:sldMkLst>
        <pc:spChg chg="mod">
          <ac:chgData name="Holmes, Ellen [NEA]" userId="S::eholmes@nea.org::8df78491-616d-4641-a13e-176bb27a1b7f" providerId="AD" clId="Web-{61738467-5A12-E9A7-41FF-1193C29B2765}" dt="2022-09-26T15:00:40.395" v="34" actId="20577"/>
          <ac:spMkLst>
            <pc:docMk/>
            <pc:sldMk cId="831545389" sldId="328"/>
            <ac:spMk id="2" creationId="{F1140925-43C8-0D19-51A9-C516444348CA}"/>
          </ac:spMkLst>
        </pc:spChg>
        <pc:spChg chg="mod">
          <ac:chgData name="Holmes, Ellen [NEA]" userId="S::eholmes@nea.org::8df78491-616d-4641-a13e-176bb27a1b7f" providerId="AD" clId="Web-{61738467-5A12-E9A7-41FF-1193C29B2765}" dt="2022-09-26T15:01:47.258" v="45" actId="14100"/>
          <ac:spMkLst>
            <pc:docMk/>
            <pc:sldMk cId="831545389" sldId="328"/>
            <ac:spMk id="3" creationId="{C39DE6C0-FF30-2D3C-8FEA-66C17AF870A6}"/>
          </ac:spMkLst>
        </pc:spChg>
        <pc:picChg chg="add mod">
          <ac:chgData name="Holmes, Ellen [NEA]" userId="S::eholmes@nea.org::8df78491-616d-4641-a13e-176bb27a1b7f" providerId="AD" clId="Web-{61738467-5A12-E9A7-41FF-1193C29B2765}" dt="2022-09-26T15:01:41.305" v="44" actId="1076"/>
          <ac:picMkLst>
            <pc:docMk/>
            <pc:sldMk cId="831545389" sldId="328"/>
            <ac:picMk id="5" creationId="{96709169-FEA1-C640-521D-FA63D63FBAA4}"/>
          </ac:picMkLst>
        </pc:picChg>
      </pc:sldChg>
      <pc:sldChg chg="modSp">
        <pc:chgData name="Holmes, Ellen [NEA]" userId="S::eholmes@nea.org::8df78491-616d-4641-a13e-176bb27a1b7f" providerId="AD" clId="Web-{61738467-5A12-E9A7-41FF-1193C29B2765}" dt="2022-09-26T15:22:04.532" v="87" actId="14100"/>
        <pc:sldMkLst>
          <pc:docMk/>
          <pc:sldMk cId="1339018207" sldId="329"/>
        </pc:sldMkLst>
        <pc:spChg chg="mod">
          <ac:chgData name="Holmes, Ellen [NEA]" userId="S::eholmes@nea.org::8df78491-616d-4641-a13e-176bb27a1b7f" providerId="AD" clId="Web-{61738467-5A12-E9A7-41FF-1193C29B2765}" dt="2022-09-26T15:22:04.532" v="87" actId="14100"/>
          <ac:spMkLst>
            <pc:docMk/>
            <pc:sldMk cId="1339018207" sldId="329"/>
            <ac:spMk id="316" creationId="{00000000-0000-0000-0000-000000000000}"/>
          </ac:spMkLst>
        </pc:spChg>
      </pc:sldChg>
      <pc:sldChg chg="modSp new">
        <pc:chgData name="Holmes, Ellen [NEA]" userId="S::eholmes@nea.org::8df78491-616d-4641-a13e-176bb27a1b7f" providerId="AD" clId="Web-{61738467-5A12-E9A7-41FF-1193C29B2765}" dt="2022-09-26T15:24:58.167" v="135" actId="14100"/>
        <pc:sldMkLst>
          <pc:docMk/>
          <pc:sldMk cId="4234965251" sldId="330"/>
        </pc:sldMkLst>
        <pc:spChg chg="mod">
          <ac:chgData name="Holmes, Ellen [NEA]" userId="S::eholmes@nea.org::8df78491-616d-4641-a13e-176bb27a1b7f" providerId="AD" clId="Web-{61738467-5A12-E9A7-41FF-1193C29B2765}" dt="2022-09-26T15:23:09.411" v="94" actId="20577"/>
          <ac:spMkLst>
            <pc:docMk/>
            <pc:sldMk cId="4234965251" sldId="330"/>
            <ac:spMk id="2" creationId="{F4DFF7D7-4E0A-703F-C350-A5AD3EBA4546}"/>
          </ac:spMkLst>
        </pc:spChg>
        <pc:spChg chg="mod">
          <ac:chgData name="Holmes, Ellen [NEA]" userId="S::eholmes@nea.org::8df78491-616d-4641-a13e-176bb27a1b7f" providerId="AD" clId="Web-{61738467-5A12-E9A7-41FF-1193C29B2765}" dt="2022-09-26T15:24:58.167" v="135" actId="14100"/>
          <ac:spMkLst>
            <pc:docMk/>
            <pc:sldMk cId="4234965251" sldId="330"/>
            <ac:spMk id="3" creationId="{79A974AA-A6AB-F49E-73C9-DD1ACEA4BCBB}"/>
          </ac:spMkLst>
        </pc:spChg>
      </pc:sldChg>
      <pc:sldChg chg="addSp modSp add ord replId">
        <pc:chgData name="Holmes, Ellen [NEA]" userId="S::eholmes@nea.org::8df78491-616d-4641-a13e-176bb27a1b7f" providerId="AD" clId="Web-{61738467-5A12-E9A7-41FF-1193C29B2765}" dt="2022-09-26T15:35:00.452" v="149" actId="1076"/>
        <pc:sldMkLst>
          <pc:docMk/>
          <pc:sldMk cId="2923335205" sldId="331"/>
        </pc:sldMkLst>
        <pc:spChg chg="mod">
          <ac:chgData name="Holmes, Ellen [NEA]" userId="S::eholmes@nea.org::8df78491-616d-4641-a13e-176bb27a1b7f" providerId="AD" clId="Web-{61738467-5A12-E9A7-41FF-1193C29B2765}" dt="2022-09-26T15:34:55.639" v="148" actId="1076"/>
          <ac:spMkLst>
            <pc:docMk/>
            <pc:sldMk cId="2923335205" sldId="331"/>
            <ac:spMk id="372" creationId="{00000000-0000-0000-0000-000000000000}"/>
          </ac:spMkLst>
        </pc:spChg>
        <pc:picChg chg="add mod">
          <ac:chgData name="Holmes, Ellen [NEA]" userId="S::eholmes@nea.org::8df78491-616d-4641-a13e-176bb27a1b7f" providerId="AD" clId="Web-{61738467-5A12-E9A7-41FF-1193C29B2765}" dt="2022-09-26T15:35:00.452" v="149" actId="1076"/>
          <ac:picMkLst>
            <pc:docMk/>
            <pc:sldMk cId="2923335205" sldId="331"/>
            <ac:picMk id="3" creationId="{5B9544D8-3FB2-E434-8528-F5793FCC67D4}"/>
          </ac:picMkLst>
        </pc:picChg>
      </pc:sldChg>
      <pc:sldChg chg="addSp delSp modSp new">
        <pc:chgData name="Holmes, Ellen [NEA]" userId="S::eholmes@nea.org::8df78491-616d-4641-a13e-176bb27a1b7f" providerId="AD" clId="Web-{61738467-5A12-E9A7-41FF-1193C29B2765}" dt="2022-09-26T16:08:11.489" v="272" actId="20577"/>
        <pc:sldMkLst>
          <pc:docMk/>
          <pc:sldMk cId="2912120163" sldId="333"/>
        </pc:sldMkLst>
        <pc:spChg chg="mod">
          <ac:chgData name="Holmes, Ellen [NEA]" userId="S::eholmes@nea.org::8df78491-616d-4641-a13e-176bb27a1b7f" providerId="AD" clId="Web-{61738467-5A12-E9A7-41FF-1193C29B2765}" dt="2022-09-26T16:08:11.489" v="272" actId="20577"/>
          <ac:spMkLst>
            <pc:docMk/>
            <pc:sldMk cId="2912120163" sldId="333"/>
            <ac:spMk id="2" creationId="{DF76AC02-6389-935D-045C-3E954ACEDFAB}"/>
          </ac:spMkLst>
        </pc:spChg>
        <pc:spChg chg="del">
          <ac:chgData name="Holmes, Ellen [NEA]" userId="S::eholmes@nea.org::8df78491-616d-4641-a13e-176bb27a1b7f" providerId="AD" clId="Web-{61738467-5A12-E9A7-41FF-1193C29B2765}" dt="2022-09-26T15:48:43.093" v="194"/>
          <ac:spMkLst>
            <pc:docMk/>
            <pc:sldMk cId="2912120163" sldId="333"/>
            <ac:spMk id="3" creationId="{F613C240-B355-CE70-885B-6C4F12F85144}"/>
          </ac:spMkLst>
        </pc:spChg>
        <pc:picChg chg="add mod modCrop">
          <ac:chgData name="Holmes, Ellen [NEA]" userId="S::eholmes@nea.org::8df78491-616d-4641-a13e-176bb27a1b7f" providerId="AD" clId="Web-{61738467-5A12-E9A7-41FF-1193C29B2765}" dt="2022-09-26T15:49:39.362" v="203"/>
          <ac:picMkLst>
            <pc:docMk/>
            <pc:sldMk cId="2912120163" sldId="333"/>
            <ac:picMk id="4" creationId="{E93001BA-075A-F98D-DF8C-C5A89C252C37}"/>
          </ac:picMkLst>
        </pc:picChg>
      </pc:sldChg>
      <pc:sldChg chg="modSp add ord replId">
        <pc:chgData name="Holmes, Ellen [NEA]" userId="S::eholmes@nea.org::8df78491-616d-4641-a13e-176bb27a1b7f" providerId="AD" clId="Web-{61738467-5A12-E9A7-41FF-1193C29B2765}" dt="2022-09-26T15:52:19.778" v="241" actId="20577"/>
        <pc:sldMkLst>
          <pc:docMk/>
          <pc:sldMk cId="700552818" sldId="334"/>
        </pc:sldMkLst>
        <pc:spChg chg="mod">
          <ac:chgData name="Holmes, Ellen [NEA]" userId="S::eholmes@nea.org::8df78491-616d-4641-a13e-176bb27a1b7f" providerId="AD" clId="Web-{61738467-5A12-E9A7-41FF-1193C29B2765}" dt="2022-09-26T15:52:19.778" v="241" actId="20577"/>
          <ac:spMkLst>
            <pc:docMk/>
            <pc:sldMk cId="700552818" sldId="334"/>
            <ac:spMk id="387" creationId="{00000000-0000-0000-0000-000000000000}"/>
          </ac:spMkLst>
        </pc:spChg>
      </pc:sldChg>
      <pc:sldChg chg="addSp modSp add replId">
        <pc:chgData name="Holmes, Ellen [NEA]" userId="S::eholmes@nea.org::8df78491-616d-4641-a13e-176bb27a1b7f" providerId="AD" clId="Web-{61738467-5A12-E9A7-41FF-1193C29B2765}" dt="2022-09-26T16:08:26.381" v="274" actId="1076"/>
        <pc:sldMkLst>
          <pc:docMk/>
          <pc:sldMk cId="3286250014" sldId="335"/>
        </pc:sldMkLst>
        <pc:spChg chg="mod">
          <ac:chgData name="Holmes, Ellen [NEA]" userId="S::eholmes@nea.org::8df78491-616d-4641-a13e-176bb27a1b7f" providerId="AD" clId="Web-{61738467-5A12-E9A7-41FF-1193C29B2765}" dt="2022-09-26T15:55:14.507" v="263" actId="20577"/>
          <ac:spMkLst>
            <pc:docMk/>
            <pc:sldMk cId="3286250014" sldId="335"/>
            <ac:spMk id="2" creationId="{DF76AC02-6389-935D-045C-3E954ACEDFAB}"/>
          </ac:spMkLst>
        </pc:spChg>
        <pc:spChg chg="add mod">
          <ac:chgData name="Holmes, Ellen [NEA]" userId="S::eholmes@nea.org::8df78491-616d-4641-a13e-176bb27a1b7f" providerId="AD" clId="Web-{61738467-5A12-E9A7-41FF-1193C29B2765}" dt="2022-09-26T15:54:45.036" v="253" actId="1076"/>
          <ac:spMkLst>
            <pc:docMk/>
            <pc:sldMk cId="3286250014" sldId="335"/>
            <ac:spMk id="3" creationId="{FB593D59-DBC9-ED83-1E22-8FCB18A6A839}"/>
          </ac:spMkLst>
        </pc:spChg>
        <pc:picChg chg="mod modCrop">
          <ac:chgData name="Holmes, Ellen [NEA]" userId="S::eholmes@nea.org::8df78491-616d-4641-a13e-176bb27a1b7f" providerId="AD" clId="Web-{61738467-5A12-E9A7-41FF-1193C29B2765}" dt="2022-09-26T16:08:26.381" v="274" actId="1076"/>
          <ac:picMkLst>
            <pc:docMk/>
            <pc:sldMk cId="3286250014" sldId="335"/>
            <ac:picMk id="4" creationId="{E93001BA-075A-F98D-DF8C-C5A89C252C37}"/>
          </ac:picMkLst>
        </pc:picChg>
      </pc:sldChg>
      <pc:sldChg chg="add del replId">
        <pc:chgData name="Holmes, Ellen [NEA]" userId="S::eholmes@nea.org::8df78491-616d-4641-a13e-176bb27a1b7f" providerId="AD" clId="Web-{61738467-5A12-E9A7-41FF-1193C29B2765}" dt="2022-09-26T15:53:44.423" v="246"/>
        <pc:sldMkLst>
          <pc:docMk/>
          <pc:sldMk cId="3537546650" sldId="336"/>
        </pc:sldMkLst>
      </pc:sldChg>
      <pc:sldChg chg="modSp add ord replId">
        <pc:chgData name="Holmes, Ellen [NEA]" userId="S::eholmes@nea.org::8df78491-616d-4641-a13e-176bb27a1b7f" providerId="AD" clId="Web-{61738467-5A12-E9A7-41FF-1193C29B2765}" dt="2022-09-26T16:12:24.504" v="291"/>
        <pc:sldMkLst>
          <pc:docMk/>
          <pc:sldMk cId="3988771543" sldId="336"/>
        </pc:sldMkLst>
        <pc:spChg chg="mod">
          <ac:chgData name="Holmes, Ellen [NEA]" userId="S::eholmes@nea.org::8df78491-616d-4641-a13e-176bb27a1b7f" providerId="AD" clId="Web-{61738467-5A12-E9A7-41FF-1193C29B2765}" dt="2022-09-26T16:12:17.160" v="290" actId="20577"/>
          <ac:spMkLst>
            <pc:docMk/>
            <pc:sldMk cId="3988771543" sldId="336"/>
            <ac:spMk id="3" creationId="{00000000-0000-0000-0000-000000000000}"/>
          </ac:spMkLst>
        </pc:spChg>
        <pc:picChg chg="mod">
          <ac:chgData name="Holmes, Ellen [NEA]" userId="S::eholmes@nea.org::8df78491-616d-4641-a13e-176bb27a1b7f" providerId="AD" clId="Web-{61738467-5A12-E9A7-41FF-1193C29B2765}" dt="2022-09-26T16:11:49.939" v="281" actId="1076"/>
          <ac:picMkLst>
            <pc:docMk/>
            <pc:sldMk cId="3988771543" sldId="336"/>
            <ac:picMk id="4" creationId="{00000000-0000-0000-0000-000000000000}"/>
          </ac:picMkLst>
        </pc:picChg>
      </pc:sldChg>
      <pc:sldChg chg="modSp add del ord replId">
        <pc:chgData name="Holmes, Ellen [NEA]" userId="S::eholmes@nea.org::8df78491-616d-4641-a13e-176bb27a1b7f" providerId="AD" clId="Web-{61738467-5A12-E9A7-41FF-1193C29B2765}" dt="2022-09-26T16:32:27.167" v="346"/>
        <pc:sldMkLst>
          <pc:docMk/>
          <pc:sldMk cId="2456491743" sldId="337"/>
        </pc:sldMkLst>
        <pc:spChg chg="mod">
          <ac:chgData name="Holmes, Ellen [NEA]" userId="S::eholmes@nea.org::8df78491-616d-4641-a13e-176bb27a1b7f" providerId="AD" clId="Web-{61738467-5A12-E9A7-41FF-1193C29B2765}" dt="2022-09-26T16:30:38.755" v="325" actId="20577"/>
          <ac:spMkLst>
            <pc:docMk/>
            <pc:sldMk cId="2456491743" sldId="337"/>
            <ac:spMk id="299" creationId="{00000000-0000-0000-0000-000000000000}"/>
          </ac:spMkLst>
        </pc:spChg>
        <pc:picChg chg="mod">
          <ac:chgData name="Holmes, Ellen [NEA]" userId="S::eholmes@nea.org::8df78491-616d-4641-a13e-176bb27a1b7f" providerId="AD" clId="Web-{61738467-5A12-E9A7-41FF-1193C29B2765}" dt="2022-09-26T16:30:59.053" v="328" actId="1076"/>
          <ac:picMkLst>
            <pc:docMk/>
            <pc:sldMk cId="2456491743" sldId="337"/>
            <ac:picMk id="300" creationId="{00000000-0000-0000-0000-000000000000}"/>
          </ac:picMkLst>
        </pc:picChg>
      </pc:sldChg>
      <pc:sldChg chg="modSp add ord replId">
        <pc:chgData name="Holmes, Ellen [NEA]" userId="S::eholmes@nea.org::8df78491-616d-4641-a13e-176bb27a1b7f" providerId="AD" clId="Web-{61738467-5A12-E9A7-41FF-1193C29B2765}" dt="2022-09-26T16:35:06.301" v="385" actId="20577"/>
        <pc:sldMkLst>
          <pc:docMk/>
          <pc:sldMk cId="3288806613" sldId="337"/>
        </pc:sldMkLst>
        <pc:spChg chg="mod">
          <ac:chgData name="Holmes, Ellen [NEA]" userId="S::eholmes@nea.org::8df78491-616d-4641-a13e-176bb27a1b7f" providerId="AD" clId="Web-{61738467-5A12-E9A7-41FF-1193C29B2765}" dt="2022-09-26T16:35:06.301" v="385" actId="20577"/>
          <ac:spMkLst>
            <pc:docMk/>
            <pc:sldMk cId="3288806613" sldId="337"/>
            <ac:spMk id="283" creationId="{00000000-0000-0000-0000-000000000000}"/>
          </ac:spMkLst>
        </pc:spChg>
      </pc:sldChg>
      <pc:sldChg chg="add del replId">
        <pc:chgData name="Holmes, Ellen [NEA]" userId="S::eholmes@nea.org::8df78491-616d-4641-a13e-176bb27a1b7f" providerId="AD" clId="Web-{61738467-5A12-E9A7-41FF-1193C29B2765}" dt="2022-09-26T16:28:31.575" v="316"/>
        <pc:sldMkLst>
          <pc:docMk/>
          <pc:sldMk cId="3380517999" sldId="337"/>
        </pc:sldMkLst>
      </pc:sldChg>
    </pc:docChg>
  </pc:docChgLst>
  <pc:docChgLst>
    <pc:chgData name="Michelle Couture" userId="S::michelle.couture_nysut.org#ext#@neahq.onmicrosoft.com::720d5db2-a418-425e-8886-004adb0918e3" providerId="AD" clId="Web-{2FEA35B7-D38B-4265-CA37-B1475922711D}"/>
    <pc:docChg chg="modSld">
      <pc:chgData name="Michelle Couture" userId="S::michelle.couture_nysut.org#ext#@neahq.onmicrosoft.com::720d5db2-a418-425e-8886-004adb0918e3" providerId="AD" clId="Web-{2FEA35B7-D38B-4265-CA37-B1475922711D}" dt="2024-10-10T22:26:29.158" v="18" actId="14100"/>
      <pc:docMkLst>
        <pc:docMk/>
      </pc:docMkLst>
      <pc:sldChg chg="modSp">
        <pc:chgData name="Michelle Couture" userId="S::michelle.couture_nysut.org#ext#@neahq.onmicrosoft.com::720d5db2-a418-425e-8886-004adb0918e3" providerId="AD" clId="Web-{2FEA35B7-D38B-4265-CA37-B1475922711D}" dt="2024-10-10T22:26:29.158" v="18" actId="14100"/>
        <pc:sldMkLst>
          <pc:docMk/>
          <pc:sldMk cId="0" sldId="262"/>
        </pc:sldMkLst>
        <pc:spChg chg="mod">
          <ac:chgData name="Michelle Couture" userId="S::michelle.couture_nysut.org#ext#@neahq.onmicrosoft.com::720d5db2-a418-425e-8886-004adb0918e3" providerId="AD" clId="Web-{2FEA35B7-D38B-4265-CA37-B1475922711D}" dt="2024-10-10T22:26:29.158" v="18" actId="14100"/>
          <ac:spMkLst>
            <pc:docMk/>
            <pc:sldMk cId="0" sldId="262"/>
            <ac:spMk id="135" creationId="{00000000-0000-0000-0000-000000000000}"/>
          </ac:spMkLst>
        </pc:spChg>
      </pc:sldChg>
    </pc:docChg>
  </pc:docChgLst>
  <pc:docChgLst>
    <pc:chgData name="Barbera Whitman [UT]" userId="S::barbera.whitman_myuea.org#ext#@neahq.onmicrosoft.com::d51b4a74-c295-4088-942b-58122914bd4f" providerId="AD" clId="Web-{12128744-5491-524A-BAF1-AC4BA59ECAF7}"/>
    <pc:docChg chg="modSld">
      <pc:chgData name="Barbera Whitman [UT]" userId="S::barbera.whitman_myuea.org#ext#@neahq.onmicrosoft.com::d51b4a74-c295-4088-942b-58122914bd4f" providerId="AD" clId="Web-{12128744-5491-524A-BAF1-AC4BA59ECAF7}" dt="2023-04-21T22:50:02.618" v="11" actId="20577"/>
      <pc:docMkLst>
        <pc:docMk/>
      </pc:docMkLst>
      <pc:sldChg chg="modSp">
        <pc:chgData name="Barbera Whitman [UT]" userId="S::barbera.whitman_myuea.org#ext#@neahq.onmicrosoft.com::d51b4a74-c295-4088-942b-58122914bd4f" providerId="AD" clId="Web-{12128744-5491-524A-BAF1-AC4BA59ECAF7}" dt="2023-04-21T22:47:06.888" v="1" actId="20577"/>
        <pc:sldMkLst>
          <pc:docMk/>
          <pc:sldMk cId="0" sldId="259"/>
        </pc:sldMkLst>
        <pc:spChg chg="mod">
          <ac:chgData name="Barbera Whitman [UT]" userId="S::barbera.whitman_myuea.org#ext#@neahq.onmicrosoft.com::d51b4a74-c295-4088-942b-58122914bd4f" providerId="AD" clId="Web-{12128744-5491-524A-BAF1-AC4BA59ECAF7}" dt="2023-04-21T22:47:06.888" v="1" actId="20577"/>
          <ac:spMkLst>
            <pc:docMk/>
            <pc:sldMk cId="0" sldId="259"/>
            <ac:spMk id="113" creationId="{00000000-0000-0000-0000-000000000000}"/>
          </ac:spMkLst>
        </pc:spChg>
      </pc:sldChg>
      <pc:sldChg chg="modSp">
        <pc:chgData name="Barbera Whitman [UT]" userId="S::barbera.whitman_myuea.org#ext#@neahq.onmicrosoft.com::d51b4a74-c295-4088-942b-58122914bd4f" providerId="AD" clId="Web-{12128744-5491-524A-BAF1-AC4BA59ECAF7}" dt="2023-04-21T22:48:04.188" v="5" actId="20577"/>
        <pc:sldMkLst>
          <pc:docMk/>
          <pc:sldMk cId="579044902" sldId="347"/>
        </pc:sldMkLst>
        <pc:spChg chg="mod">
          <ac:chgData name="Barbera Whitman [UT]" userId="S::barbera.whitman_myuea.org#ext#@neahq.onmicrosoft.com::d51b4a74-c295-4088-942b-58122914bd4f" providerId="AD" clId="Web-{12128744-5491-524A-BAF1-AC4BA59ECAF7}" dt="2023-04-21T22:48:04.188" v="5" actId="20577"/>
          <ac:spMkLst>
            <pc:docMk/>
            <pc:sldMk cId="579044902" sldId="347"/>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50:02.618" v="11" actId="20577"/>
        <pc:sldMkLst>
          <pc:docMk/>
          <pc:sldMk cId="3024025484" sldId="381"/>
        </pc:sldMkLst>
        <pc:spChg chg="mod">
          <ac:chgData name="Barbera Whitman [UT]" userId="S::barbera.whitman_myuea.org#ext#@neahq.onmicrosoft.com::d51b4a74-c295-4088-942b-58122914bd4f" providerId="AD" clId="Web-{12128744-5491-524A-BAF1-AC4BA59ECAF7}" dt="2023-04-21T22:50:02.618" v="11" actId="20577"/>
          <ac:spMkLst>
            <pc:docMk/>
            <pc:sldMk cId="3024025484" sldId="381"/>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47:37.312" v="3" actId="20577"/>
        <pc:sldMkLst>
          <pc:docMk/>
          <pc:sldMk cId="1807165876" sldId="389"/>
        </pc:sldMkLst>
        <pc:spChg chg="mod">
          <ac:chgData name="Barbera Whitman [UT]" userId="S::barbera.whitman_myuea.org#ext#@neahq.onmicrosoft.com::d51b4a74-c295-4088-942b-58122914bd4f" providerId="AD" clId="Web-{12128744-5491-524A-BAF1-AC4BA59ECAF7}" dt="2023-04-21T22:47:37.312" v="3" actId="20577"/>
          <ac:spMkLst>
            <pc:docMk/>
            <pc:sldMk cId="1807165876" sldId="389"/>
            <ac:spMk id="2" creationId="{00000000-0000-0000-0000-000000000000}"/>
          </ac:spMkLst>
        </pc:spChg>
      </pc:sldChg>
    </pc:docChg>
  </pc:docChgLst>
  <pc:docChgLst>
    <pc:chgData name="Brisson, Anthony [NEA]" userId="S::abrisson@nea.org::a9bd9087-6ed7-4e66-b13b-027b6a88024d" providerId="AD" clId="Web-{5DDFEA32-CCAC-1F2B-08D5-CDD51F941A79}"/>
    <pc:docChg chg="modSld">
      <pc:chgData name="Brisson, Anthony [NEA]" userId="S::abrisson@nea.org::a9bd9087-6ed7-4e66-b13b-027b6a88024d" providerId="AD" clId="Web-{5DDFEA32-CCAC-1F2B-08D5-CDD51F941A79}" dt="2024-10-10T19:26:03.358" v="1" actId="20577"/>
      <pc:docMkLst>
        <pc:docMk/>
      </pc:docMkLst>
      <pc:sldChg chg="modSp">
        <pc:chgData name="Brisson, Anthony [NEA]" userId="S::abrisson@nea.org::a9bd9087-6ed7-4e66-b13b-027b6a88024d" providerId="AD" clId="Web-{5DDFEA32-CCAC-1F2B-08D5-CDD51F941A79}" dt="2024-10-10T19:26:03.358" v="1" actId="20577"/>
        <pc:sldMkLst>
          <pc:docMk/>
          <pc:sldMk cId="0" sldId="267"/>
        </pc:sldMkLst>
        <pc:spChg chg="mod">
          <ac:chgData name="Brisson, Anthony [NEA]" userId="S::abrisson@nea.org::a9bd9087-6ed7-4e66-b13b-027b6a88024d" providerId="AD" clId="Web-{5DDFEA32-CCAC-1F2B-08D5-CDD51F941A79}" dt="2024-10-10T19:26:03.358" v="1" actId="20577"/>
          <ac:spMkLst>
            <pc:docMk/>
            <pc:sldMk cId="0" sldId="267"/>
            <ac:spMk id="191" creationId="{00000000-0000-0000-0000-000000000000}"/>
          </ac:spMkLst>
        </pc:spChg>
      </pc:sldChg>
    </pc:docChg>
  </pc:docChgLst>
  <pc:docChgLst>
    <pc:chgData name="Holmes, Ellen [NEA]" userId="S::eholmes@nea.org::8df78491-616d-4641-a13e-176bb27a1b7f" providerId="AD" clId="Web-{74FF6F88-DD21-2B32-9592-43B1FF4EF863}"/>
    <pc:docChg chg="addSld modSld sldOrd">
      <pc:chgData name="Holmes, Ellen [NEA]" userId="S::eholmes@nea.org::8df78491-616d-4641-a13e-176bb27a1b7f" providerId="AD" clId="Web-{74FF6F88-DD21-2B32-9592-43B1FF4EF863}" dt="2022-09-26T14:31:48.006" v="270" actId="20577"/>
      <pc:docMkLst>
        <pc:docMk/>
      </pc:docMkLst>
      <pc:sldChg chg="addSp delSp modSp">
        <pc:chgData name="Holmes, Ellen [NEA]" userId="S::eholmes@nea.org::8df78491-616d-4641-a13e-176bb27a1b7f" providerId="AD" clId="Web-{74FF6F88-DD21-2B32-9592-43B1FF4EF863}" dt="2022-09-26T13:51:16.660" v="85"/>
        <pc:sldMkLst>
          <pc:docMk/>
          <pc:sldMk cId="0" sldId="257"/>
        </pc:sldMkLst>
        <pc:spChg chg="mod">
          <ac:chgData name="Holmes, Ellen [NEA]" userId="S::eholmes@nea.org::8df78491-616d-4641-a13e-176bb27a1b7f" providerId="AD" clId="Web-{74FF6F88-DD21-2B32-9592-43B1FF4EF863}" dt="2022-09-26T13:44:02.883" v="58" actId="20577"/>
          <ac:spMkLst>
            <pc:docMk/>
            <pc:sldMk cId="0" sldId="257"/>
            <ac:spMk id="99" creationId="{00000000-0000-0000-0000-000000000000}"/>
          </ac:spMkLst>
        </pc:spChg>
        <pc:picChg chg="add del">
          <ac:chgData name="Holmes, Ellen [NEA]" userId="S::eholmes@nea.org::8df78491-616d-4641-a13e-176bb27a1b7f" providerId="AD" clId="Web-{74FF6F88-DD21-2B32-9592-43B1FF4EF863}" dt="2022-09-26T13:49:46.423" v="79"/>
          <ac:picMkLst>
            <pc:docMk/>
            <pc:sldMk cId="0" sldId="257"/>
            <ac:picMk id="4" creationId="{70FB687E-DF24-CFD5-F0AC-2B371661E857}"/>
          </ac:picMkLst>
        </pc:picChg>
        <pc:picChg chg="add mod">
          <ac:chgData name="Holmes, Ellen [NEA]" userId="S::eholmes@nea.org::8df78491-616d-4641-a13e-176bb27a1b7f" providerId="AD" clId="Web-{74FF6F88-DD21-2B32-9592-43B1FF4EF863}" dt="2022-09-26T13:50:07.580" v="81" actId="1076"/>
          <ac:picMkLst>
            <pc:docMk/>
            <pc:sldMk cId="0" sldId="257"/>
            <ac:picMk id="6" creationId="{8B948F76-53EC-C9E2-1800-50AC24D6B0DA}"/>
          </ac:picMkLst>
        </pc:picChg>
        <pc:picChg chg="add mod modCrop">
          <ac:chgData name="Holmes, Ellen [NEA]" userId="S::eholmes@nea.org::8df78491-616d-4641-a13e-176bb27a1b7f" providerId="AD" clId="Web-{74FF6F88-DD21-2B32-9592-43B1FF4EF863}" dt="2022-09-26T13:51:16.660" v="85"/>
          <ac:picMkLst>
            <pc:docMk/>
            <pc:sldMk cId="0" sldId="257"/>
            <ac:picMk id="7" creationId="{574ED15F-2931-25EA-A5E5-FB109337F5D9}"/>
          </ac:picMkLst>
        </pc:picChg>
      </pc:sldChg>
      <pc:sldChg chg="modSp">
        <pc:chgData name="Holmes, Ellen [NEA]" userId="S::eholmes@nea.org::8df78491-616d-4641-a13e-176bb27a1b7f" providerId="AD" clId="Web-{74FF6F88-DD21-2B32-9592-43B1FF4EF863}" dt="2022-09-26T13:58:27.999" v="105" actId="14100"/>
        <pc:sldMkLst>
          <pc:docMk/>
          <pc:sldMk cId="0" sldId="258"/>
        </pc:sldMkLst>
        <pc:spChg chg="mod">
          <ac:chgData name="Holmes, Ellen [NEA]" userId="S::eholmes@nea.org::8df78491-616d-4641-a13e-176bb27a1b7f" providerId="AD" clId="Web-{74FF6F88-DD21-2B32-9592-43B1FF4EF863}" dt="2022-09-26T13:58:27.999" v="105" actId="14100"/>
          <ac:spMkLst>
            <pc:docMk/>
            <pc:sldMk cId="0" sldId="258"/>
            <ac:spMk id="106" creationId="{00000000-0000-0000-0000-000000000000}"/>
          </ac:spMkLst>
        </pc:spChg>
      </pc:sldChg>
      <pc:sldChg chg="modSp">
        <pc:chgData name="Holmes, Ellen [NEA]" userId="S::eholmes@nea.org::8df78491-616d-4641-a13e-176bb27a1b7f" providerId="AD" clId="Web-{74FF6F88-DD21-2B32-9592-43B1FF4EF863}" dt="2022-09-26T13:56:53.716" v="94" actId="20577"/>
        <pc:sldMkLst>
          <pc:docMk/>
          <pc:sldMk cId="0" sldId="259"/>
        </pc:sldMkLst>
        <pc:spChg chg="mod">
          <ac:chgData name="Holmes, Ellen [NEA]" userId="S::eholmes@nea.org::8df78491-616d-4641-a13e-176bb27a1b7f" providerId="AD" clId="Web-{74FF6F88-DD21-2B32-9592-43B1FF4EF863}" dt="2022-09-26T13:56:53.716" v="94" actId="20577"/>
          <ac:spMkLst>
            <pc:docMk/>
            <pc:sldMk cId="0" sldId="259"/>
            <ac:spMk id="113" creationId="{00000000-0000-0000-0000-000000000000}"/>
          </ac:spMkLst>
        </pc:spChg>
      </pc:sldChg>
      <pc:sldChg chg="modSp">
        <pc:chgData name="Holmes, Ellen [NEA]" userId="S::eholmes@nea.org::8df78491-616d-4641-a13e-176bb27a1b7f" providerId="AD" clId="Web-{74FF6F88-DD21-2B32-9592-43B1FF4EF863}" dt="2022-09-26T13:37:58.232" v="20" actId="20577"/>
        <pc:sldMkLst>
          <pc:docMk/>
          <pc:sldMk cId="0" sldId="262"/>
        </pc:sldMkLst>
        <pc:spChg chg="mod">
          <ac:chgData name="Holmes, Ellen [NEA]" userId="S::eholmes@nea.org::8df78491-616d-4641-a13e-176bb27a1b7f" providerId="AD" clId="Web-{74FF6F88-DD21-2B32-9592-43B1FF4EF863}" dt="2022-09-26T13:37:58.232" v="20" actId="20577"/>
          <ac:spMkLst>
            <pc:docMk/>
            <pc:sldMk cId="0" sldId="262"/>
            <ac:spMk id="135" creationId="{00000000-0000-0000-0000-000000000000}"/>
          </ac:spMkLst>
        </pc:spChg>
      </pc:sldChg>
      <pc:sldChg chg="addSp delSp modSp">
        <pc:chgData name="Holmes, Ellen [NEA]" userId="S::eholmes@nea.org::8df78491-616d-4641-a13e-176bb27a1b7f" providerId="AD" clId="Web-{74FF6F88-DD21-2B32-9592-43B1FF4EF863}" dt="2022-09-26T13:39:29.938" v="39" actId="20577"/>
        <pc:sldMkLst>
          <pc:docMk/>
          <pc:sldMk cId="0" sldId="263"/>
        </pc:sldMkLst>
        <pc:spChg chg="mod">
          <ac:chgData name="Holmes, Ellen [NEA]" userId="S::eholmes@nea.org::8df78491-616d-4641-a13e-176bb27a1b7f" providerId="AD" clId="Web-{74FF6F88-DD21-2B32-9592-43B1FF4EF863}" dt="2022-09-26T13:39:29.938" v="39" actId="20577"/>
          <ac:spMkLst>
            <pc:docMk/>
            <pc:sldMk cId="0" sldId="263"/>
            <ac:spMk id="157" creationId="{00000000-0000-0000-0000-000000000000}"/>
          </ac:spMkLst>
        </pc:spChg>
        <pc:picChg chg="add del">
          <ac:chgData name="Holmes, Ellen [NEA]" userId="S::eholmes@nea.org::8df78491-616d-4641-a13e-176bb27a1b7f" providerId="AD" clId="Web-{74FF6F88-DD21-2B32-9592-43B1FF4EF863}" dt="2022-09-26T13:38:55.781" v="29"/>
          <ac:picMkLst>
            <pc:docMk/>
            <pc:sldMk cId="0" sldId="263"/>
            <ac:picMk id="159" creationId="{00000000-0000-0000-0000-000000000000}"/>
          </ac:picMkLst>
        </pc:picChg>
      </pc:sldChg>
      <pc:sldChg chg="modSp">
        <pc:chgData name="Holmes, Ellen [NEA]" userId="S::eholmes@nea.org::8df78491-616d-4641-a13e-176bb27a1b7f" providerId="AD" clId="Web-{74FF6F88-DD21-2B32-9592-43B1FF4EF863}" dt="2022-09-26T13:39:37.547" v="40" actId="20577"/>
        <pc:sldMkLst>
          <pc:docMk/>
          <pc:sldMk cId="0" sldId="264"/>
        </pc:sldMkLst>
        <pc:spChg chg="mod">
          <ac:chgData name="Holmes, Ellen [NEA]" userId="S::eholmes@nea.org::8df78491-616d-4641-a13e-176bb27a1b7f" providerId="AD" clId="Web-{74FF6F88-DD21-2B32-9592-43B1FF4EF863}" dt="2022-09-26T13:39:37.547" v="40" actId="20577"/>
          <ac:spMkLst>
            <pc:docMk/>
            <pc:sldMk cId="0" sldId="264"/>
            <ac:spMk id="167" creationId="{00000000-0000-0000-0000-000000000000}"/>
          </ac:spMkLst>
        </pc:spChg>
      </pc:sldChg>
      <pc:sldChg chg="modSp">
        <pc:chgData name="Holmes, Ellen [NEA]" userId="S::eholmes@nea.org::8df78491-616d-4641-a13e-176bb27a1b7f" providerId="AD" clId="Web-{74FF6F88-DD21-2B32-9592-43B1FF4EF863}" dt="2022-09-26T13:39:00.734" v="36" actId="20577"/>
        <pc:sldMkLst>
          <pc:docMk/>
          <pc:sldMk cId="0" sldId="265"/>
        </pc:sldMkLst>
        <pc:spChg chg="mod">
          <ac:chgData name="Holmes, Ellen [NEA]" userId="S::eholmes@nea.org::8df78491-616d-4641-a13e-176bb27a1b7f" providerId="AD" clId="Web-{74FF6F88-DD21-2B32-9592-43B1FF4EF863}" dt="2022-09-26T13:39:00.734" v="36" actId="20577"/>
          <ac:spMkLst>
            <pc:docMk/>
            <pc:sldMk cId="0" sldId="265"/>
            <ac:spMk id="175" creationId="{00000000-0000-0000-0000-000000000000}"/>
          </ac:spMkLst>
        </pc:spChg>
      </pc:sldChg>
      <pc:sldChg chg="modSp">
        <pc:chgData name="Holmes, Ellen [NEA]" userId="S::eholmes@nea.org::8df78491-616d-4641-a13e-176bb27a1b7f" providerId="AD" clId="Web-{74FF6F88-DD21-2B32-9592-43B1FF4EF863}" dt="2022-09-26T13:58:00.280" v="99" actId="20577"/>
        <pc:sldMkLst>
          <pc:docMk/>
          <pc:sldMk cId="0" sldId="267"/>
        </pc:sldMkLst>
        <pc:spChg chg="mod">
          <ac:chgData name="Holmes, Ellen [NEA]" userId="S::eholmes@nea.org::8df78491-616d-4641-a13e-176bb27a1b7f" providerId="AD" clId="Web-{74FF6F88-DD21-2B32-9592-43B1FF4EF863}" dt="2022-09-26T13:58:00.280" v="99" actId="20577"/>
          <ac:spMkLst>
            <pc:docMk/>
            <pc:sldMk cId="0" sldId="267"/>
            <ac:spMk id="190" creationId="{00000000-0000-0000-0000-000000000000}"/>
          </ac:spMkLst>
        </pc:spChg>
      </pc:sldChg>
      <pc:sldChg chg="modSp">
        <pc:chgData name="Holmes, Ellen [NEA]" userId="S::eholmes@nea.org::8df78491-616d-4641-a13e-176bb27a1b7f" providerId="AD" clId="Web-{74FF6F88-DD21-2B32-9592-43B1FF4EF863}" dt="2022-09-26T13:35:50.526" v="10" actId="20577"/>
        <pc:sldMkLst>
          <pc:docMk/>
          <pc:sldMk cId="0" sldId="268"/>
        </pc:sldMkLst>
        <pc:spChg chg="mod">
          <ac:chgData name="Holmes, Ellen [NEA]" userId="S::eholmes@nea.org::8df78491-616d-4641-a13e-176bb27a1b7f" providerId="AD" clId="Web-{74FF6F88-DD21-2B32-9592-43B1FF4EF863}" dt="2022-09-26T13:35:50.526" v="10" actId="20577"/>
          <ac:spMkLst>
            <pc:docMk/>
            <pc:sldMk cId="0" sldId="268"/>
            <ac:spMk id="199" creationId="{00000000-0000-0000-0000-000000000000}"/>
          </ac:spMkLst>
        </pc:spChg>
      </pc:sldChg>
      <pc:sldChg chg="addSp delSp modSp">
        <pc:chgData name="Holmes, Ellen [NEA]" userId="S::eholmes@nea.org::8df78491-616d-4641-a13e-176bb27a1b7f" providerId="AD" clId="Web-{74FF6F88-DD21-2B32-9592-43B1FF4EF863}" dt="2022-09-26T13:49:27.126" v="77" actId="1076"/>
        <pc:sldMkLst>
          <pc:docMk/>
          <pc:sldMk cId="0" sldId="269"/>
        </pc:sldMkLst>
        <pc:spChg chg="mod">
          <ac:chgData name="Holmes, Ellen [NEA]" userId="S::eholmes@nea.org::8df78491-616d-4641-a13e-176bb27a1b7f" providerId="AD" clId="Web-{74FF6F88-DD21-2B32-9592-43B1FF4EF863}" dt="2022-09-26T13:48:23.077" v="70" actId="20577"/>
          <ac:spMkLst>
            <pc:docMk/>
            <pc:sldMk cId="0" sldId="269"/>
            <ac:spMk id="207" creationId="{00000000-0000-0000-0000-000000000000}"/>
          </ac:spMkLst>
        </pc:spChg>
        <pc:picChg chg="add mod">
          <ac:chgData name="Holmes, Ellen [NEA]" userId="S::eholmes@nea.org::8df78491-616d-4641-a13e-176bb27a1b7f" providerId="AD" clId="Web-{74FF6F88-DD21-2B32-9592-43B1FF4EF863}" dt="2022-09-26T13:49:09.828" v="74" actId="14100"/>
          <ac:picMkLst>
            <pc:docMk/>
            <pc:sldMk cId="0" sldId="269"/>
            <ac:picMk id="2" creationId="{80E8BFCF-CEB9-62B9-B213-189B2019ABCD}"/>
          </ac:picMkLst>
        </pc:picChg>
        <pc:picChg chg="add mod">
          <ac:chgData name="Holmes, Ellen [NEA]" userId="S::eholmes@nea.org::8df78491-616d-4641-a13e-176bb27a1b7f" providerId="AD" clId="Web-{74FF6F88-DD21-2B32-9592-43B1FF4EF863}" dt="2022-09-26T13:49:27.126" v="77" actId="1076"/>
          <ac:picMkLst>
            <pc:docMk/>
            <pc:sldMk cId="0" sldId="269"/>
            <ac:picMk id="3" creationId="{641DC1BE-BD4F-912C-0E87-A0F4A64BEF1D}"/>
          </ac:picMkLst>
        </pc:picChg>
        <pc:picChg chg="del">
          <ac:chgData name="Holmes, Ellen [NEA]" userId="S::eholmes@nea.org::8df78491-616d-4641-a13e-176bb27a1b7f" providerId="AD" clId="Web-{74FF6F88-DD21-2B32-9592-43B1FF4EF863}" dt="2022-09-26T13:49:19.610" v="75"/>
          <ac:picMkLst>
            <pc:docMk/>
            <pc:sldMk cId="0" sldId="269"/>
            <ac:picMk id="208" creationId="{00000000-0000-0000-0000-000000000000}"/>
          </ac:picMkLst>
        </pc:picChg>
      </pc:sldChg>
      <pc:sldChg chg="modSp">
        <pc:chgData name="Holmes, Ellen [NEA]" userId="S::eholmes@nea.org::8df78491-616d-4641-a13e-176bb27a1b7f" providerId="AD" clId="Web-{74FF6F88-DD21-2B32-9592-43B1FF4EF863}" dt="2022-09-26T14:15:08.542" v="182" actId="20577"/>
        <pc:sldMkLst>
          <pc:docMk/>
          <pc:sldMk cId="0" sldId="272"/>
        </pc:sldMkLst>
        <pc:spChg chg="mod">
          <ac:chgData name="Holmes, Ellen [NEA]" userId="S::eholmes@nea.org::8df78491-616d-4641-a13e-176bb27a1b7f" providerId="AD" clId="Web-{74FF6F88-DD21-2B32-9592-43B1FF4EF863}" dt="2022-09-26T14:15:08.542" v="182" actId="20577"/>
          <ac:spMkLst>
            <pc:docMk/>
            <pc:sldMk cId="0" sldId="272"/>
            <ac:spMk id="233" creationId="{00000000-0000-0000-0000-000000000000}"/>
          </ac:spMkLst>
        </pc:spChg>
      </pc:sldChg>
      <pc:sldChg chg="modSp">
        <pc:chgData name="Holmes, Ellen [NEA]" userId="S::eholmes@nea.org::8df78491-616d-4641-a13e-176bb27a1b7f" providerId="AD" clId="Web-{74FF6F88-DD21-2B32-9592-43B1FF4EF863}" dt="2022-09-26T14:19:00.704" v="186" actId="20577"/>
        <pc:sldMkLst>
          <pc:docMk/>
          <pc:sldMk cId="0" sldId="273"/>
        </pc:sldMkLst>
        <pc:spChg chg="mod">
          <ac:chgData name="Holmes, Ellen [NEA]" userId="S::eholmes@nea.org::8df78491-616d-4641-a13e-176bb27a1b7f" providerId="AD" clId="Web-{74FF6F88-DD21-2B32-9592-43B1FF4EF863}" dt="2022-09-26T14:19:00.704" v="186" actId="20577"/>
          <ac:spMkLst>
            <pc:docMk/>
            <pc:sldMk cId="0" sldId="273"/>
            <ac:spMk id="239" creationId="{00000000-0000-0000-0000-000000000000}"/>
          </ac:spMkLst>
        </pc:spChg>
      </pc:sldChg>
      <pc:sldChg chg="modSp">
        <pc:chgData name="Holmes, Ellen [NEA]" userId="S::eholmes@nea.org::8df78491-616d-4641-a13e-176bb27a1b7f" providerId="AD" clId="Web-{74FF6F88-DD21-2B32-9592-43B1FF4EF863}" dt="2022-09-26T14:21:27.130" v="205" actId="20577"/>
        <pc:sldMkLst>
          <pc:docMk/>
          <pc:sldMk cId="0" sldId="275"/>
        </pc:sldMkLst>
        <pc:spChg chg="mod">
          <ac:chgData name="Holmes, Ellen [NEA]" userId="S::eholmes@nea.org::8df78491-616d-4641-a13e-176bb27a1b7f" providerId="AD" clId="Web-{74FF6F88-DD21-2B32-9592-43B1FF4EF863}" dt="2022-09-26T14:21:27.130" v="205" actId="20577"/>
          <ac:spMkLst>
            <pc:docMk/>
            <pc:sldMk cId="0" sldId="275"/>
            <ac:spMk id="2" creationId="{00000000-0000-0000-0000-000000000000}"/>
          </ac:spMkLst>
        </pc:spChg>
        <pc:spChg chg="mod">
          <ac:chgData name="Holmes, Ellen [NEA]" userId="S::eholmes@nea.org::8df78491-616d-4641-a13e-176bb27a1b7f" providerId="AD" clId="Web-{74FF6F88-DD21-2B32-9592-43B1FF4EF863}" dt="2022-09-26T14:20:46.066" v="192" actId="20577"/>
          <ac:spMkLst>
            <pc:docMk/>
            <pc:sldMk cId="0" sldId="275"/>
            <ac:spMk id="254" creationId="{00000000-0000-0000-0000-000000000000}"/>
          </ac:spMkLst>
        </pc:spChg>
      </pc:sldChg>
      <pc:sldChg chg="ord">
        <pc:chgData name="Holmes, Ellen [NEA]" userId="S::eholmes@nea.org::8df78491-616d-4641-a13e-176bb27a1b7f" providerId="AD" clId="Web-{74FF6F88-DD21-2B32-9592-43B1FF4EF863}" dt="2022-09-26T14:23:15.039" v="206"/>
        <pc:sldMkLst>
          <pc:docMk/>
          <pc:sldMk cId="0" sldId="276"/>
        </pc:sldMkLst>
      </pc:sldChg>
      <pc:sldChg chg="modSp">
        <pc:chgData name="Holmes, Ellen [NEA]" userId="S::eholmes@nea.org::8df78491-616d-4641-a13e-176bb27a1b7f" providerId="AD" clId="Web-{74FF6F88-DD21-2B32-9592-43B1FF4EF863}" dt="2022-09-26T14:02:00.802" v="130" actId="1076"/>
        <pc:sldMkLst>
          <pc:docMk/>
          <pc:sldMk cId="2559468572" sldId="295"/>
        </pc:sldMkLst>
        <pc:spChg chg="mod">
          <ac:chgData name="Holmes, Ellen [NEA]" userId="S::eholmes@nea.org::8df78491-616d-4641-a13e-176bb27a1b7f" providerId="AD" clId="Web-{74FF6F88-DD21-2B32-9592-43B1FF4EF863}" dt="2022-09-26T14:02:00.802" v="130" actId="1076"/>
          <ac:spMkLst>
            <pc:docMk/>
            <pc:sldMk cId="2559468572" sldId="295"/>
            <ac:spMk id="3" creationId="{518173DE-CAF6-4D7F-817B-8F3D44D66298}"/>
          </ac:spMkLst>
        </pc:spChg>
        <pc:spChg chg="mod">
          <ac:chgData name="Holmes, Ellen [NEA]" userId="S::eholmes@nea.org::8df78491-616d-4641-a13e-176bb27a1b7f" providerId="AD" clId="Web-{74FF6F88-DD21-2B32-9592-43B1FF4EF863}" dt="2022-09-26T13:54:10.336" v="91" actId="14100"/>
          <ac:spMkLst>
            <pc:docMk/>
            <pc:sldMk cId="2559468572" sldId="295"/>
            <ac:spMk id="4" creationId="{00000000-0000-0000-0000-000000000000}"/>
          </ac:spMkLst>
        </pc:spChg>
      </pc:sldChg>
      <pc:sldChg chg="modSp">
        <pc:chgData name="Holmes, Ellen [NEA]" userId="S::eholmes@nea.org::8df78491-616d-4641-a13e-176bb27a1b7f" providerId="AD" clId="Web-{74FF6F88-DD21-2B32-9592-43B1FF4EF863}" dt="2022-09-26T14:20:07.628" v="188" actId="20577"/>
        <pc:sldMkLst>
          <pc:docMk/>
          <pc:sldMk cId="2868337535" sldId="305"/>
        </pc:sldMkLst>
        <pc:spChg chg="mod">
          <ac:chgData name="Holmes, Ellen [NEA]" userId="S::eholmes@nea.org::8df78491-616d-4641-a13e-176bb27a1b7f" providerId="AD" clId="Web-{74FF6F88-DD21-2B32-9592-43B1FF4EF863}" dt="2022-09-26T14:20:07.628" v="188" actId="20577"/>
          <ac:spMkLst>
            <pc:docMk/>
            <pc:sldMk cId="2868337535" sldId="305"/>
            <ac:spMk id="65" creationId="{00000000-0000-0000-0000-000000000000}"/>
          </ac:spMkLst>
        </pc:spChg>
      </pc:sldChg>
      <pc:sldChg chg="modSp">
        <pc:chgData name="Holmes, Ellen [NEA]" userId="S::eholmes@nea.org::8df78491-616d-4641-a13e-176bb27a1b7f" providerId="AD" clId="Web-{74FF6F88-DD21-2B32-9592-43B1FF4EF863}" dt="2022-09-26T14:26:42.139" v="248" actId="20577"/>
        <pc:sldMkLst>
          <pc:docMk/>
          <pc:sldMk cId="1076577161" sldId="306"/>
        </pc:sldMkLst>
        <pc:spChg chg="mod">
          <ac:chgData name="Holmes, Ellen [NEA]" userId="S::eholmes@nea.org::8df78491-616d-4641-a13e-176bb27a1b7f" providerId="AD" clId="Web-{74FF6F88-DD21-2B32-9592-43B1FF4EF863}" dt="2022-09-26T14:26:42.139" v="248" actId="20577"/>
          <ac:spMkLst>
            <pc:docMk/>
            <pc:sldMk cId="1076577161" sldId="306"/>
            <ac:spMk id="65" creationId="{00000000-0000-0000-0000-000000000000}"/>
          </ac:spMkLst>
        </pc:spChg>
      </pc:sldChg>
      <pc:sldChg chg="modSp">
        <pc:chgData name="Holmes, Ellen [NEA]" userId="S::eholmes@nea.org::8df78491-616d-4641-a13e-176bb27a1b7f" providerId="AD" clId="Web-{74FF6F88-DD21-2B32-9592-43B1FF4EF863}" dt="2022-09-26T14:13:10.476" v="177" actId="20577"/>
        <pc:sldMkLst>
          <pc:docMk/>
          <pc:sldMk cId="1287244359" sldId="309"/>
        </pc:sldMkLst>
        <pc:spChg chg="mod">
          <ac:chgData name="Holmes, Ellen [NEA]" userId="S::eholmes@nea.org::8df78491-616d-4641-a13e-176bb27a1b7f" providerId="AD" clId="Web-{74FF6F88-DD21-2B32-9592-43B1FF4EF863}" dt="2022-09-26T14:13:10.476" v="177" actId="20577"/>
          <ac:spMkLst>
            <pc:docMk/>
            <pc:sldMk cId="1287244359" sldId="309"/>
            <ac:spMk id="3" creationId="{00000000-0000-0000-0000-000000000000}"/>
          </ac:spMkLst>
        </pc:spChg>
        <pc:picChg chg="mod">
          <ac:chgData name="Holmes, Ellen [NEA]" userId="S::eholmes@nea.org::8df78491-616d-4641-a13e-176bb27a1b7f" providerId="AD" clId="Web-{74FF6F88-DD21-2B32-9592-43B1FF4EF863}" dt="2022-09-26T14:11:41.661" v="162" actId="1076"/>
          <ac:picMkLst>
            <pc:docMk/>
            <pc:sldMk cId="1287244359" sldId="309"/>
            <ac:picMk id="4" creationId="{00000000-0000-0000-0000-000000000000}"/>
          </ac:picMkLst>
        </pc:picChg>
      </pc:sldChg>
      <pc:sldChg chg="delSp modSp">
        <pc:chgData name="Holmes, Ellen [NEA]" userId="S::eholmes@nea.org::8df78491-616d-4641-a13e-176bb27a1b7f" providerId="AD" clId="Web-{74FF6F88-DD21-2B32-9592-43B1FF4EF863}" dt="2022-09-26T14:28:25.298" v="256" actId="20577"/>
        <pc:sldMkLst>
          <pc:docMk/>
          <pc:sldMk cId="1116512366" sldId="311"/>
        </pc:sldMkLst>
        <pc:spChg chg="del">
          <ac:chgData name="Holmes, Ellen [NEA]" userId="S::eholmes@nea.org::8df78491-616d-4641-a13e-176bb27a1b7f" providerId="AD" clId="Web-{74FF6F88-DD21-2B32-9592-43B1FF4EF863}" dt="2022-09-26T14:26:56.514" v="249"/>
          <ac:spMkLst>
            <pc:docMk/>
            <pc:sldMk cId="1116512366" sldId="311"/>
            <ac:spMk id="12" creationId="{00000000-0000-0000-0000-000000000000}"/>
          </ac:spMkLst>
        </pc:spChg>
        <pc:spChg chg="mod">
          <ac:chgData name="Holmes, Ellen [NEA]" userId="S::eholmes@nea.org::8df78491-616d-4641-a13e-176bb27a1b7f" providerId="AD" clId="Web-{74FF6F88-DD21-2B32-9592-43B1FF4EF863}" dt="2022-09-26T14:28:25.298" v="256" actId="20577"/>
          <ac:spMkLst>
            <pc:docMk/>
            <pc:sldMk cId="1116512366" sldId="311"/>
            <ac:spMk id="299" creationId="{00000000-0000-0000-0000-000000000000}"/>
          </ac:spMkLst>
        </pc:spChg>
      </pc:sldChg>
      <pc:sldChg chg="modSp">
        <pc:chgData name="Holmes, Ellen [NEA]" userId="S::eholmes@nea.org::8df78491-616d-4641-a13e-176bb27a1b7f" providerId="AD" clId="Web-{74FF6F88-DD21-2B32-9592-43B1FF4EF863}" dt="2022-09-26T14:31:48.006" v="270" actId="20577"/>
        <pc:sldMkLst>
          <pc:docMk/>
          <pc:sldMk cId="959977037" sldId="313"/>
        </pc:sldMkLst>
        <pc:spChg chg="mod">
          <ac:chgData name="Holmes, Ellen [NEA]" userId="S::eholmes@nea.org::8df78491-616d-4641-a13e-176bb27a1b7f" providerId="AD" clId="Web-{74FF6F88-DD21-2B32-9592-43B1FF4EF863}" dt="2022-09-26T14:31:48.006" v="270" actId="20577"/>
          <ac:spMkLst>
            <pc:docMk/>
            <pc:sldMk cId="959977037" sldId="313"/>
            <ac:spMk id="65" creationId="{00000000-0000-0000-0000-000000000000}"/>
          </ac:spMkLst>
        </pc:spChg>
      </pc:sldChg>
      <pc:sldChg chg="addSp modSp new">
        <pc:chgData name="Holmes, Ellen [NEA]" userId="S::eholmes@nea.org::8df78491-616d-4641-a13e-176bb27a1b7f" providerId="AD" clId="Web-{74FF6F88-DD21-2B32-9592-43B1FF4EF863}" dt="2022-09-26T14:25:41.356" v="244" actId="20577"/>
        <pc:sldMkLst>
          <pc:docMk/>
          <pc:sldMk cId="2698204419" sldId="323"/>
        </pc:sldMkLst>
        <pc:spChg chg="mod">
          <ac:chgData name="Holmes, Ellen [NEA]" userId="S::eholmes@nea.org::8df78491-616d-4641-a13e-176bb27a1b7f" providerId="AD" clId="Web-{74FF6F88-DD21-2B32-9592-43B1FF4EF863}" dt="2022-09-26T14:24:23.494" v="214" actId="20577"/>
          <ac:spMkLst>
            <pc:docMk/>
            <pc:sldMk cId="2698204419" sldId="323"/>
            <ac:spMk id="2" creationId="{569AE74C-D9FB-7C3B-948A-8D81FC868884}"/>
          </ac:spMkLst>
        </pc:spChg>
        <pc:spChg chg="mod">
          <ac:chgData name="Holmes, Ellen [NEA]" userId="S::eholmes@nea.org::8df78491-616d-4641-a13e-176bb27a1b7f" providerId="AD" clId="Web-{74FF6F88-DD21-2B32-9592-43B1FF4EF863}" dt="2022-09-26T14:25:41.356" v="244" actId="20577"/>
          <ac:spMkLst>
            <pc:docMk/>
            <pc:sldMk cId="2698204419" sldId="323"/>
            <ac:spMk id="3" creationId="{893FB424-53D7-AE0B-FBC8-08B9F1EA49C1}"/>
          </ac:spMkLst>
        </pc:spChg>
        <pc:picChg chg="add">
          <ac:chgData name="Holmes, Ellen [NEA]" userId="S::eholmes@nea.org::8df78491-616d-4641-a13e-176bb27a1b7f" providerId="AD" clId="Web-{74FF6F88-DD21-2B32-9592-43B1FF4EF863}" dt="2022-09-26T14:24:30.729" v="215"/>
          <ac:picMkLst>
            <pc:docMk/>
            <pc:sldMk cId="2698204419" sldId="323"/>
            <ac:picMk id="5" creationId="{EDEC9BE0-9C3D-6E2F-BE91-BF21F12C40D1}"/>
          </ac:picMkLst>
        </pc:picChg>
      </pc:sldChg>
    </pc:docChg>
  </pc:docChgLst>
  <pc:docChgLst>
    <pc:chgData name="Clancy, Pete [IA]" userId="S::pete.clancy_isea.org#ext#@neahq.onmicrosoft.com::8b2ed7af-4c20-43fc-a459-8581236a9977" providerId="AD" clId="Web-{00B4AEFB-31AF-94DD-3E52-553AF09D8E6A}"/>
    <pc:docChg chg="modSld">
      <pc:chgData name="Clancy, Pete [IA]" userId="S::pete.clancy_isea.org#ext#@neahq.onmicrosoft.com::8b2ed7af-4c20-43fc-a459-8581236a9977" providerId="AD" clId="Web-{00B4AEFB-31AF-94DD-3E52-553AF09D8E6A}" dt="2024-09-30T23:59:56.490" v="117" actId="1076"/>
      <pc:docMkLst>
        <pc:docMk/>
      </pc:docMkLst>
      <pc:sldChg chg="addSp modSp modNotes">
        <pc:chgData name="Clancy, Pete [IA]" userId="S::pete.clancy_isea.org#ext#@neahq.onmicrosoft.com::8b2ed7af-4c20-43fc-a459-8581236a9977" providerId="AD" clId="Web-{00B4AEFB-31AF-94DD-3E52-553AF09D8E6A}" dt="2024-09-30T23:59:56.490" v="117" actId="1076"/>
        <pc:sldMkLst>
          <pc:docMk/>
          <pc:sldMk cId="3879999988" sldId="297"/>
        </pc:sldMkLst>
        <pc:spChg chg="mod">
          <ac:chgData name="Clancy, Pete [IA]" userId="S::pete.clancy_isea.org#ext#@neahq.onmicrosoft.com::8b2ed7af-4c20-43fc-a459-8581236a9977" providerId="AD" clId="Web-{00B4AEFB-31AF-94DD-3E52-553AF09D8E6A}" dt="2024-09-30T23:57:30.865" v="103" actId="14100"/>
          <ac:spMkLst>
            <pc:docMk/>
            <pc:sldMk cId="3879999988" sldId="297"/>
            <ac:spMk id="31" creationId="{00000000-0000-0000-0000-000000000000}"/>
          </ac:spMkLst>
        </pc:spChg>
        <pc:picChg chg="add mod">
          <ac:chgData name="Clancy, Pete [IA]" userId="S::pete.clancy_isea.org#ext#@neahq.onmicrosoft.com::8b2ed7af-4c20-43fc-a459-8581236a9977" providerId="AD" clId="Web-{00B4AEFB-31AF-94DD-3E52-553AF09D8E6A}" dt="2024-09-30T23:59:05.834" v="107" actId="1076"/>
          <ac:picMkLst>
            <pc:docMk/>
            <pc:sldMk cId="3879999988" sldId="297"/>
            <ac:picMk id="3" creationId="{C98B3735-FBC2-AF72-82FF-B9EEF99ADEF0}"/>
          </ac:picMkLst>
        </pc:picChg>
        <pc:picChg chg="add mod">
          <ac:chgData name="Clancy, Pete [IA]" userId="S::pete.clancy_isea.org#ext#@neahq.onmicrosoft.com::8b2ed7af-4c20-43fc-a459-8581236a9977" providerId="AD" clId="Web-{00B4AEFB-31AF-94DD-3E52-553AF09D8E6A}" dt="2024-09-30T23:59:43.897" v="114" actId="1076"/>
          <ac:picMkLst>
            <pc:docMk/>
            <pc:sldMk cId="3879999988" sldId="297"/>
            <ac:picMk id="4" creationId="{1783916F-00C1-8E50-07B5-0F417278D664}"/>
          </ac:picMkLst>
        </pc:picChg>
        <pc:picChg chg="mod">
          <ac:chgData name="Clancy, Pete [IA]" userId="S::pete.clancy_isea.org#ext#@neahq.onmicrosoft.com::8b2ed7af-4c20-43fc-a459-8581236a9977" providerId="AD" clId="Web-{00B4AEFB-31AF-94DD-3E52-553AF09D8E6A}" dt="2024-09-30T23:59:56.490" v="117" actId="1076"/>
          <ac:picMkLst>
            <pc:docMk/>
            <pc:sldMk cId="3879999988" sldId="297"/>
            <ac:picMk id="32" creationId="{00000000-0000-0000-0000-000000000000}"/>
          </ac:picMkLst>
        </pc:picChg>
      </pc:sldChg>
    </pc:docChg>
  </pc:docChgLst>
  <pc:docChgLst>
    <pc:chgData name="Dalton, Grat" userId="S::gdalton_mea.org#ext#@neahq.onmicrosoft.com::fcc231d0-bc93-4490-9655-12b279f7fbc5" providerId="AD" clId="Web-{C7C76B78-C1AA-2201-F400-74122A0B50A1}"/>
    <pc:docChg chg="modSld">
      <pc:chgData name="Dalton, Grat" userId="S::gdalton_mea.org#ext#@neahq.onmicrosoft.com::fcc231d0-bc93-4490-9655-12b279f7fbc5" providerId="AD" clId="Web-{C7C76B78-C1AA-2201-F400-74122A0B50A1}" dt="2022-09-26T13:55:38.020" v="15"/>
      <pc:docMkLst>
        <pc:docMk/>
      </pc:docMkLst>
      <pc:sldChg chg="modSp">
        <pc:chgData name="Dalton, Grat" userId="S::gdalton_mea.org#ext#@neahq.onmicrosoft.com::fcc231d0-bc93-4490-9655-12b279f7fbc5" providerId="AD" clId="Web-{C7C76B78-C1AA-2201-F400-74122A0B50A1}" dt="2022-09-26T13:45:37.093" v="0" actId="14100"/>
        <pc:sldMkLst>
          <pc:docMk/>
          <pc:sldMk cId="0" sldId="257"/>
        </pc:sldMkLst>
        <pc:spChg chg="mod">
          <ac:chgData name="Dalton, Grat" userId="S::gdalton_mea.org#ext#@neahq.onmicrosoft.com::fcc231d0-bc93-4490-9655-12b279f7fbc5" providerId="AD" clId="Web-{C7C76B78-C1AA-2201-F400-74122A0B50A1}" dt="2022-09-26T13:45:37.093" v="0" actId="14100"/>
          <ac:spMkLst>
            <pc:docMk/>
            <pc:sldMk cId="0" sldId="257"/>
            <ac:spMk id="99" creationId="{00000000-0000-0000-0000-000000000000}"/>
          </ac:spMkLst>
        </pc:spChg>
      </pc:sldChg>
      <pc:sldChg chg="addSp delSp modSp">
        <pc:chgData name="Dalton, Grat" userId="S::gdalton_mea.org#ext#@neahq.onmicrosoft.com::fcc231d0-bc93-4490-9655-12b279f7fbc5" providerId="AD" clId="Web-{C7C76B78-C1AA-2201-F400-74122A0B50A1}" dt="2022-09-26T13:55:38.020" v="15"/>
        <pc:sldMkLst>
          <pc:docMk/>
          <pc:sldMk cId="0" sldId="269"/>
        </pc:sldMkLst>
        <pc:picChg chg="del">
          <ac:chgData name="Dalton, Grat" userId="S::gdalton_mea.org#ext#@neahq.onmicrosoft.com::fcc231d0-bc93-4490-9655-12b279f7fbc5" providerId="AD" clId="Web-{C7C76B78-C1AA-2201-F400-74122A0B50A1}" dt="2022-09-26T13:54:46.925" v="11"/>
          <ac:picMkLst>
            <pc:docMk/>
            <pc:sldMk cId="0" sldId="269"/>
            <ac:picMk id="2" creationId="{80E8BFCF-CEB9-62B9-B213-189B2019ABCD}"/>
          </ac:picMkLst>
        </pc:picChg>
        <pc:picChg chg="del">
          <ac:chgData name="Dalton, Grat" userId="S::gdalton_mea.org#ext#@neahq.onmicrosoft.com::fcc231d0-bc93-4490-9655-12b279f7fbc5" providerId="AD" clId="Web-{C7C76B78-C1AA-2201-F400-74122A0B50A1}" dt="2022-09-26T13:54:50.159" v="12"/>
          <ac:picMkLst>
            <pc:docMk/>
            <pc:sldMk cId="0" sldId="269"/>
            <ac:picMk id="3" creationId="{641DC1BE-BD4F-912C-0E87-A0F4A64BEF1D}"/>
          </ac:picMkLst>
        </pc:picChg>
        <pc:picChg chg="add del mod">
          <ac:chgData name="Dalton, Grat" userId="S::gdalton_mea.org#ext#@neahq.onmicrosoft.com::fcc231d0-bc93-4490-9655-12b279f7fbc5" providerId="AD" clId="Web-{C7C76B78-C1AA-2201-F400-74122A0B50A1}" dt="2022-09-26T13:55:38.020" v="15"/>
          <ac:picMkLst>
            <pc:docMk/>
            <pc:sldMk cId="0" sldId="269"/>
            <ac:picMk id="4" creationId="{31F844F1-2E58-EB3B-CA42-F5A12275E7B6}"/>
          </ac:picMkLst>
        </pc:picChg>
      </pc:sldChg>
      <pc:sldChg chg="addSp delSp modSp">
        <pc:chgData name="Dalton, Grat" userId="S::gdalton_mea.org#ext#@neahq.onmicrosoft.com::fcc231d0-bc93-4490-9655-12b279f7fbc5" providerId="AD" clId="Web-{C7C76B78-C1AA-2201-F400-74122A0B50A1}" dt="2022-09-26T13:54:38.065" v="10" actId="1076"/>
        <pc:sldMkLst>
          <pc:docMk/>
          <pc:sldMk cId="3271449797" sldId="298"/>
        </pc:sldMkLst>
        <pc:spChg chg="add mod">
          <ac:chgData name="Dalton, Grat" userId="S::gdalton_mea.org#ext#@neahq.onmicrosoft.com::fcc231d0-bc93-4490-9655-12b279f7fbc5" providerId="AD" clId="Web-{C7C76B78-C1AA-2201-F400-74122A0B50A1}" dt="2022-09-26T13:54:38.065" v="10" actId="1076"/>
          <ac:spMkLst>
            <pc:docMk/>
            <pc:sldMk cId="3271449797" sldId="298"/>
            <ac:spMk id="3" creationId="{43956AFB-5FFB-59EF-13D0-9D43479F7BFA}"/>
          </ac:spMkLst>
        </pc:spChg>
        <pc:spChg chg="mod">
          <ac:chgData name="Dalton, Grat" userId="S::gdalton_mea.org#ext#@neahq.onmicrosoft.com::fcc231d0-bc93-4490-9655-12b279f7fbc5" providerId="AD" clId="Web-{C7C76B78-C1AA-2201-F400-74122A0B50A1}" dt="2022-09-26T13:54:34.049" v="9" actId="1076"/>
          <ac:spMkLst>
            <pc:docMk/>
            <pc:sldMk cId="3271449797" sldId="298"/>
            <ac:spMk id="65" creationId="{00000000-0000-0000-0000-000000000000}"/>
          </ac:spMkLst>
        </pc:spChg>
        <pc:grpChg chg="del">
          <ac:chgData name="Dalton, Grat" userId="S::gdalton_mea.org#ext#@neahq.onmicrosoft.com::fcc231d0-bc93-4490-9655-12b279f7fbc5" providerId="AD" clId="Web-{C7C76B78-C1AA-2201-F400-74122A0B50A1}" dt="2022-09-26T13:52:32.123" v="2"/>
          <ac:grpSpMkLst>
            <pc:docMk/>
            <pc:sldMk cId="3271449797" sldId="298"/>
            <ac:grpSpMk id="58" creationId="{00000000-0000-0000-0000-000000000000}"/>
          </ac:grpSpMkLst>
        </pc:grpChg>
        <pc:picChg chg="add del mod">
          <ac:chgData name="Dalton, Grat" userId="S::gdalton_mea.org#ext#@neahq.onmicrosoft.com::fcc231d0-bc93-4490-9655-12b279f7fbc5" providerId="AD" clId="Web-{C7C76B78-C1AA-2201-F400-74122A0B50A1}" dt="2022-09-26T13:52:42.014" v="5"/>
          <ac:picMkLst>
            <pc:docMk/>
            <pc:sldMk cId="3271449797" sldId="298"/>
            <ac:picMk id="2" creationId="{0D1DB0F3-4A55-9AEF-8FDE-7017B342AA98}"/>
          </ac:picMkLst>
        </pc:picChg>
      </pc:sldChg>
    </pc:docChg>
  </pc:docChgLst>
  <pc:docChgLst>
    <pc:chgData name="Holmes, Ellen [NEA]" userId="S::eholmes@nea.org::8df78491-616d-4641-a13e-176bb27a1b7f" providerId="AD" clId="Web-{56DA7B79-3391-899E-A4F8-D9250F4D183A}"/>
    <pc:docChg chg="addSld delSld modSld sldOrd">
      <pc:chgData name="Holmes, Ellen [NEA]" userId="S::eholmes@nea.org::8df78491-616d-4641-a13e-176bb27a1b7f" providerId="AD" clId="Web-{56DA7B79-3391-899E-A4F8-D9250F4D183A}" dt="2023-04-21T22:39:18.975" v="101"/>
      <pc:docMkLst>
        <pc:docMk/>
      </pc:docMkLst>
      <pc:sldChg chg="modSp">
        <pc:chgData name="Holmes, Ellen [NEA]" userId="S::eholmes@nea.org::8df78491-616d-4641-a13e-176bb27a1b7f" providerId="AD" clId="Web-{56DA7B79-3391-899E-A4F8-D9250F4D183A}" dt="2023-04-21T22:33:10.547" v="76" actId="20577"/>
        <pc:sldMkLst>
          <pc:docMk/>
          <pc:sldMk cId="0" sldId="262"/>
        </pc:sldMkLst>
        <pc:spChg chg="mod">
          <ac:chgData name="Holmes, Ellen [NEA]" userId="S::eholmes@nea.org::8df78491-616d-4641-a13e-176bb27a1b7f" providerId="AD" clId="Web-{56DA7B79-3391-899E-A4F8-D9250F4D183A}" dt="2023-04-21T22:33:10.547" v="76" actId="20577"/>
          <ac:spMkLst>
            <pc:docMk/>
            <pc:sldMk cId="0" sldId="262"/>
            <ac:spMk id="135" creationId="{00000000-0000-0000-0000-000000000000}"/>
          </ac:spMkLst>
        </pc:spChg>
      </pc:sldChg>
      <pc:sldChg chg="modSp">
        <pc:chgData name="Holmes, Ellen [NEA]" userId="S::eholmes@nea.org::8df78491-616d-4641-a13e-176bb27a1b7f" providerId="AD" clId="Web-{56DA7B79-3391-899E-A4F8-D9250F4D183A}" dt="2023-04-21T22:33:18.031" v="78" actId="20577"/>
        <pc:sldMkLst>
          <pc:docMk/>
          <pc:sldMk cId="3271449797" sldId="298"/>
        </pc:sldMkLst>
        <pc:spChg chg="mod">
          <ac:chgData name="Holmes, Ellen [NEA]" userId="S::eholmes@nea.org::8df78491-616d-4641-a13e-176bb27a1b7f" providerId="AD" clId="Web-{56DA7B79-3391-899E-A4F8-D9250F4D183A}" dt="2023-04-21T22:33:18.031" v="78" actId="20577"/>
          <ac:spMkLst>
            <pc:docMk/>
            <pc:sldMk cId="3271449797" sldId="298"/>
            <ac:spMk id="65" creationId="{00000000-0000-0000-0000-000000000000}"/>
          </ac:spMkLst>
        </pc:spChg>
      </pc:sldChg>
      <pc:sldChg chg="modSp">
        <pc:chgData name="Holmes, Ellen [NEA]" userId="S::eholmes@nea.org::8df78491-616d-4641-a13e-176bb27a1b7f" providerId="AD" clId="Web-{56DA7B79-3391-899E-A4F8-D9250F4D183A}" dt="2023-04-21T22:33:42.672" v="84" actId="20577"/>
        <pc:sldMkLst>
          <pc:docMk/>
          <pc:sldMk cId="3839951884" sldId="299"/>
        </pc:sldMkLst>
        <pc:spChg chg="mod">
          <ac:chgData name="Holmes, Ellen [NEA]" userId="S::eholmes@nea.org::8df78491-616d-4641-a13e-176bb27a1b7f" providerId="AD" clId="Web-{56DA7B79-3391-899E-A4F8-D9250F4D183A}" dt="2023-04-21T22:33:42.672" v="84" actId="20577"/>
          <ac:spMkLst>
            <pc:docMk/>
            <pc:sldMk cId="3839951884" sldId="299"/>
            <ac:spMk id="65" creationId="{00000000-0000-0000-0000-000000000000}"/>
          </ac:spMkLst>
        </pc:spChg>
      </pc:sldChg>
      <pc:sldChg chg="modSp">
        <pc:chgData name="Holmes, Ellen [NEA]" userId="S::eholmes@nea.org::8df78491-616d-4641-a13e-176bb27a1b7f" providerId="AD" clId="Web-{56DA7B79-3391-899E-A4F8-D9250F4D183A}" dt="2023-04-21T22:33:31.641" v="80" actId="20577"/>
        <pc:sldMkLst>
          <pc:docMk/>
          <pc:sldMk cId="432232986" sldId="300"/>
        </pc:sldMkLst>
        <pc:spChg chg="mod">
          <ac:chgData name="Holmes, Ellen [NEA]" userId="S::eholmes@nea.org::8df78491-616d-4641-a13e-176bb27a1b7f" providerId="AD" clId="Web-{56DA7B79-3391-899E-A4F8-D9250F4D183A}" dt="2023-04-21T22:33:31.641" v="80" actId="20577"/>
          <ac:spMkLst>
            <pc:docMk/>
            <pc:sldMk cId="432232986" sldId="300"/>
            <ac:spMk id="65" creationId="{00000000-0000-0000-0000-000000000000}"/>
          </ac:spMkLst>
        </pc:spChg>
      </pc:sldChg>
      <pc:sldChg chg="modSp">
        <pc:chgData name="Holmes, Ellen [NEA]" userId="S::eholmes@nea.org::8df78491-616d-4641-a13e-176bb27a1b7f" providerId="AD" clId="Web-{56DA7B79-3391-899E-A4F8-D9250F4D183A}" dt="2023-04-21T22:34:50.173" v="91" actId="20577"/>
        <pc:sldMkLst>
          <pc:docMk/>
          <pc:sldMk cId="2868337535" sldId="305"/>
        </pc:sldMkLst>
        <pc:spChg chg="mod">
          <ac:chgData name="Holmes, Ellen [NEA]" userId="S::eholmes@nea.org::8df78491-616d-4641-a13e-176bb27a1b7f" providerId="AD" clId="Web-{56DA7B79-3391-899E-A4F8-D9250F4D183A}" dt="2023-04-21T22:34:50.173" v="91" actId="20577"/>
          <ac:spMkLst>
            <pc:docMk/>
            <pc:sldMk cId="2868337535" sldId="305"/>
            <ac:spMk id="65" creationId="{00000000-0000-0000-0000-000000000000}"/>
          </ac:spMkLst>
        </pc:spChg>
      </pc:sldChg>
      <pc:sldChg chg="modSp">
        <pc:chgData name="Holmes, Ellen [NEA]" userId="S::eholmes@nea.org::8df78491-616d-4641-a13e-176bb27a1b7f" providerId="AD" clId="Web-{56DA7B79-3391-899E-A4F8-D9250F4D183A}" dt="2023-04-21T22:39:15.429" v="100" actId="20577"/>
        <pc:sldMkLst>
          <pc:docMk/>
          <pc:sldMk cId="959977037" sldId="313"/>
        </pc:sldMkLst>
        <pc:spChg chg="mod">
          <ac:chgData name="Holmes, Ellen [NEA]" userId="S::eholmes@nea.org::8df78491-616d-4641-a13e-176bb27a1b7f" providerId="AD" clId="Web-{56DA7B79-3391-899E-A4F8-D9250F4D183A}" dt="2023-04-21T22:39:15.429" v="100" actId="20577"/>
          <ac:spMkLst>
            <pc:docMk/>
            <pc:sldMk cId="959977037" sldId="313"/>
            <ac:spMk id="65" creationId="{00000000-0000-0000-0000-000000000000}"/>
          </ac:spMkLst>
        </pc:spChg>
      </pc:sldChg>
      <pc:sldChg chg="add del">
        <pc:chgData name="Holmes, Ellen [NEA]" userId="S::eholmes@nea.org::8df78491-616d-4641-a13e-176bb27a1b7f" providerId="AD" clId="Web-{56DA7B79-3391-899E-A4F8-D9250F4D183A}" dt="2023-04-21T22:34:05.532" v="87"/>
        <pc:sldMkLst>
          <pc:docMk/>
          <pc:sldMk cId="4133068195" sldId="356"/>
        </pc:sldMkLst>
      </pc:sldChg>
      <pc:sldChg chg="add del">
        <pc:chgData name="Holmes, Ellen [NEA]" userId="S::eholmes@nea.org::8df78491-616d-4641-a13e-176bb27a1b7f" providerId="AD" clId="Web-{56DA7B79-3391-899E-A4F8-D9250F4D183A}" dt="2023-04-21T22:34:01.876" v="86"/>
        <pc:sldMkLst>
          <pc:docMk/>
          <pc:sldMk cId="4191669340" sldId="357"/>
        </pc:sldMkLst>
      </pc:sldChg>
      <pc:sldChg chg="del">
        <pc:chgData name="Holmes, Ellen [NEA]" userId="S::eholmes@nea.org::8df78491-616d-4641-a13e-176bb27a1b7f" providerId="AD" clId="Web-{56DA7B79-3391-899E-A4F8-D9250F4D183A}" dt="2023-04-21T22:36:02.550" v="93"/>
        <pc:sldMkLst>
          <pc:docMk/>
          <pc:sldMk cId="2577003598" sldId="360"/>
        </pc:sldMkLst>
      </pc:sldChg>
      <pc:sldChg chg="del">
        <pc:chgData name="Holmes, Ellen [NEA]" userId="S::eholmes@nea.org::8df78491-616d-4641-a13e-176bb27a1b7f" providerId="AD" clId="Web-{56DA7B79-3391-899E-A4F8-D9250F4D183A}" dt="2023-04-21T22:37:23.333" v="94"/>
        <pc:sldMkLst>
          <pc:docMk/>
          <pc:sldMk cId="1217350070" sldId="380"/>
        </pc:sldMkLst>
      </pc:sldChg>
      <pc:sldChg chg="modSp">
        <pc:chgData name="Holmes, Ellen [NEA]" userId="S::eholmes@nea.org::8df78491-616d-4641-a13e-176bb27a1b7f" providerId="AD" clId="Web-{56DA7B79-3391-899E-A4F8-D9250F4D183A}" dt="2023-04-21T22:38:57.428" v="96" actId="20577"/>
        <pc:sldMkLst>
          <pc:docMk/>
          <pc:sldMk cId="3024025484" sldId="381"/>
        </pc:sldMkLst>
        <pc:spChg chg="mod">
          <ac:chgData name="Holmes, Ellen [NEA]" userId="S::eholmes@nea.org::8df78491-616d-4641-a13e-176bb27a1b7f" providerId="AD" clId="Web-{56DA7B79-3391-899E-A4F8-D9250F4D183A}" dt="2023-04-21T22:38:57.428" v="96" actId="20577"/>
          <ac:spMkLst>
            <pc:docMk/>
            <pc:sldMk cId="3024025484" sldId="381"/>
            <ac:spMk id="3" creationId="{00000000-0000-0000-0000-000000000000}"/>
          </ac:spMkLst>
        </pc:spChg>
      </pc:sldChg>
      <pc:sldChg chg="ord">
        <pc:chgData name="Holmes, Ellen [NEA]" userId="S::eholmes@nea.org::8df78491-616d-4641-a13e-176bb27a1b7f" providerId="AD" clId="Web-{56DA7B79-3391-899E-A4F8-D9250F4D183A}" dt="2023-04-21T22:39:00.772" v="97"/>
        <pc:sldMkLst>
          <pc:docMk/>
          <pc:sldMk cId="3638234059" sldId="382"/>
        </pc:sldMkLst>
      </pc:sldChg>
      <pc:sldChg chg="ord">
        <pc:chgData name="Holmes, Ellen [NEA]" userId="S::eholmes@nea.org::8df78491-616d-4641-a13e-176bb27a1b7f" providerId="AD" clId="Web-{56DA7B79-3391-899E-A4F8-D9250F4D183A}" dt="2023-04-21T22:39:18.975" v="101"/>
        <pc:sldMkLst>
          <pc:docMk/>
          <pc:sldMk cId="882936566" sldId="383"/>
        </pc:sldMkLst>
      </pc:sldChg>
    </pc:docChg>
  </pc:docChgLst>
  <pc:docChgLst>
    <pc:chgData name="Serricchio-Joiner, Salina" userId="S::sjoiner_cta.org#ext#@neahq.onmicrosoft.com::6af60d7e-370f-4aee-889d-7aba5220ebbb" providerId="AD" clId="Web-{E2F1A198-1EBB-6E39-3054-9F777FB88056}"/>
    <pc:docChg chg="modSld">
      <pc:chgData name="Serricchio-Joiner, Salina" userId="S::sjoiner_cta.org#ext#@neahq.onmicrosoft.com::6af60d7e-370f-4aee-889d-7aba5220ebbb" providerId="AD" clId="Web-{E2F1A198-1EBB-6E39-3054-9F777FB88056}" dt="2024-09-27T16:15:35.649" v="107" actId="20577"/>
      <pc:docMkLst>
        <pc:docMk/>
      </pc:docMkLst>
      <pc:sldChg chg="addSp modSp">
        <pc:chgData name="Serricchio-Joiner, Salina" userId="S::sjoiner_cta.org#ext#@neahq.onmicrosoft.com::6af60d7e-370f-4aee-889d-7aba5220ebbb" providerId="AD" clId="Web-{E2F1A198-1EBB-6E39-3054-9F777FB88056}" dt="2024-09-27T16:15:35.649" v="107" actId="20577"/>
        <pc:sldMkLst>
          <pc:docMk/>
          <pc:sldMk cId="3988771543" sldId="336"/>
        </pc:sldMkLst>
        <pc:spChg chg="add mod">
          <ac:chgData name="Serricchio-Joiner, Salina" userId="S::sjoiner_cta.org#ext#@neahq.onmicrosoft.com::6af60d7e-370f-4aee-889d-7aba5220ebbb" providerId="AD" clId="Web-{E2F1A198-1EBB-6E39-3054-9F777FB88056}" dt="2024-09-27T16:15:35.649" v="107" actId="20577"/>
          <ac:spMkLst>
            <pc:docMk/>
            <pc:sldMk cId="3988771543" sldId="336"/>
            <ac:spMk id="5" creationId="{205D8262-2BBC-0C5C-D948-59250221CC65}"/>
          </ac:spMkLst>
        </pc:spChg>
      </pc:sldChg>
      <pc:sldChg chg="modSp">
        <pc:chgData name="Serricchio-Joiner, Salina" userId="S::sjoiner_cta.org#ext#@neahq.onmicrosoft.com::6af60d7e-370f-4aee-889d-7aba5220ebbb" providerId="AD" clId="Web-{E2F1A198-1EBB-6E39-3054-9F777FB88056}" dt="2024-09-27T16:10:55.753" v="38" actId="20577"/>
        <pc:sldMkLst>
          <pc:docMk/>
          <pc:sldMk cId="579044902" sldId="347"/>
        </pc:sldMkLst>
        <pc:spChg chg="mod">
          <ac:chgData name="Serricchio-Joiner, Salina" userId="S::sjoiner_cta.org#ext#@neahq.onmicrosoft.com::6af60d7e-370f-4aee-889d-7aba5220ebbb" providerId="AD" clId="Web-{E2F1A198-1EBB-6E39-3054-9F777FB88056}" dt="2024-09-27T16:10:55.753" v="38" actId="20577"/>
          <ac:spMkLst>
            <pc:docMk/>
            <pc:sldMk cId="579044902" sldId="347"/>
            <ac:spMk id="3" creationId="{00000000-0000-0000-0000-000000000000}"/>
          </ac:spMkLst>
        </pc:spChg>
      </pc:sldChg>
      <pc:sldChg chg="modSp">
        <pc:chgData name="Serricchio-Joiner, Salina" userId="S::sjoiner_cta.org#ext#@neahq.onmicrosoft.com::6af60d7e-370f-4aee-889d-7aba5220ebbb" providerId="AD" clId="Web-{E2F1A198-1EBB-6E39-3054-9F777FB88056}" dt="2024-09-27T16:13:11.935" v="69" actId="20577"/>
        <pc:sldMkLst>
          <pc:docMk/>
          <pc:sldMk cId="3638234059" sldId="382"/>
        </pc:sldMkLst>
        <pc:spChg chg="mod">
          <ac:chgData name="Serricchio-Joiner, Salina" userId="S::sjoiner_cta.org#ext#@neahq.onmicrosoft.com::6af60d7e-370f-4aee-889d-7aba5220ebbb" providerId="AD" clId="Web-{E2F1A198-1EBB-6E39-3054-9F777FB88056}" dt="2024-09-27T16:13:11.935" v="69" actId="20577"/>
          <ac:spMkLst>
            <pc:docMk/>
            <pc:sldMk cId="3638234059" sldId="382"/>
            <ac:spMk id="736" creationId="{00000000-0000-0000-0000-000000000000}"/>
          </ac:spMkLst>
        </pc:spChg>
      </pc:sldChg>
      <pc:sldChg chg="mod modShow">
        <pc:chgData name="Serricchio-Joiner, Salina" userId="S::sjoiner_cta.org#ext#@neahq.onmicrosoft.com::6af60d7e-370f-4aee-889d-7aba5220ebbb" providerId="AD" clId="Web-{E2F1A198-1EBB-6E39-3054-9F777FB88056}" dt="2024-09-27T16:14:10.096" v="70"/>
        <pc:sldMkLst>
          <pc:docMk/>
          <pc:sldMk cId="115322340" sldId="388"/>
        </pc:sldMkLst>
      </pc:sldChg>
    </pc:docChg>
  </pc:docChgLst>
  <pc:docChgLst>
    <pc:chgData name="Brisson, Anthony [NEA]" userId="S::abrisson@nea.org::a9bd9087-6ed7-4e66-b13b-027b6a88024d" providerId="AD" clId="Web-{7F17D06B-877D-35A7-2962-0FA8250E4279}"/>
    <pc:docChg chg="modSld">
      <pc:chgData name="Brisson, Anthony [NEA]" userId="S::abrisson@nea.org::a9bd9087-6ed7-4e66-b13b-027b6a88024d" providerId="AD" clId="Web-{7F17D06B-877D-35A7-2962-0FA8250E4279}" dt="2024-10-07T14:21:41.730" v="25" actId="20577"/>
      <pc:docMkLst>
        <pc:docMk/>
      </pc:docMkLst>
      <pc:sldChg chg="modSp">
        <pc:chgData name="Brisson, Anthony [NEA]" userId="S::abrisson@nea.org::a9bd9087-6ed7-4e66-b13b-027b6a88024d" providerId="AD" clId="Web-{7F17D06B-877D-35A7-2962-0FA8250E4279}" dt="2024-10-07T14:21:41.730" v="25" actId="20577"/>
        <pc:sldMkLst>
          <pc:docMk/>
          <pc:sldMk cId="0" sldId="264"/>
        </pc:sldMkLst>
        <pc:spChg chg="mod">
          <ac:chgData name="Brisson, Anthony [NEA]" userId="S::abrisson@nea.org::a9bd9087-6ed7-4e66-b13b-027b6a88024d" providerId="AD" clId="Web-{7F17D06B-877D-35A7-2962-0FA8250E4279}" dt="2024-10-07T14:21:41.730" v="25" actId="20577"/>
          <ac:spMkLst>
            <pc:docMk/>
            <pc:sldMk cId="0" sldId="264"/>
            <ac:spMk id="168" creationId="{00000000-0000-0000-0000-000000000000}"/>
          </ac:spMkLst>
        </pc:spChg>
      </pc:sldChg>
    </pc:docChg>
  </pc:docChgLst>
  <pc:docChgLst>
    <pc:chgData name="Brisson, Anthony [NEA]" userId="S::abrisson@nea.org::a9bd9087-6ed7-4e66-b13b-027b6a88024d" providerId="AD" clId="Web-{4128BBFE-9365-53F8-F10E-3C7811AA012C}"/>
    <pc:docChg chg="modSld">
      <pc:chgData name="Brisson, Anthony [NEA]" userId="S::abrisson@nea.org::a9bd9087-6ed7-4e66-b13b-027b6a88024d" providerId="AD" clId="Web-{4128BBFE-9365-53F8-F10E-3C7811AA012C}" dt="2024-09-13T18:27:13.071" v="13"/>
      <pc:docMkLst>
        <pc:docMk/>
      </pc:docMkLst>
      <pc:sldChg chg="mod modShow">
        <pc:chgData name="Brisson, Anthony [NEA]" userId="S::abrisson@nea.org::a9bd9087-6ed7-4e66-b13b-027b6a88024d" providerId="AD" clId="Web-{4128BBFE-9365-53F8-F10E-3C7811AA012C}" dt="2024-09-13T18:24:36.689" v="0"/>
        <pc:sldMkLst>
          <pc:docMk/>
          <pc:sldMk cId="3271449797" sldId="298"/>
        </pc:sldMkLst>
      </pc:sldChg>
      <pc:sldChg chg="mod modShow">
        <pc:chgData name="Brisson, Anthony [NEA]" userId="S::abrisson@nea.org::a9bd9087-6ed7-4e66-b13b-027b6a88024d" providerId="AD" clId="Web-{4128BBFE-9365-53F8-F10E-3C7811AA012C}" dt="2024-09-13T18:25:27.441" v="6"/>
        <pc:sldMkLst>
          <pc:docMk/>
          <pc:sldMk cId="3839951884" sldId="299"/>
        </pc:sldMkLst>
      </pc:sldChg>
      <pc:sldChg chg="mod modShow">
        <pc:chgData name="Brisson, Anthony [NEA]" userId="S::abrisson@nea.org::a9bd9087-6ed7-4e66-b13b-027b6a88024d" providerId="AD" clId="Web-{4128BBFE-9365-53F8-F10E-3C7811AA012C}" dt="2024-09-13T18:25:02.940" v="5"/>
        <pc:sldMkLst>
          <pc:docMk/>
          <pc:sldMk cId="432232986" sldId="300"/>
        </pc:sldMkLst>
      </pc:sldChg>
      <pc:sldChg chg="mod modShow">
        <pc:chgData name="Brisson, Anthony [NEA]" userId="S::abrisson@nea.org::a9bd9087-6ed7-4e66-b13b-027b6a88024d" providerId="AD" clId="Web-{4128BBFE-9365-53F8-F10E-3C7811AA012C}" dt="2024-09-13T18:25:44.739" v="11"/>
        <pc:sldMkLst>
          <pc:docMk/>
          <pc:sldMk cId="2868337535" sldId="305"/>
        </pc:sldMkLst>
      </pc:sldChg>
      <pc:sldChg chg="mod modShow">
        <pc:chgData name="Brisson, Anthony [NEA]" userId="S::abrisson@nea.org::a9bd9087-6ed7-4e66-b13b-027b6a88024d" providerId="AD" clId="Web-{4128BBFE-9365-53F8-F10E-3C7811AA012C}" dt="2024-09-13T18:27:07.617" v="12"/>
        <pc:sldMkLst>
          <pc:docMk/>
          <pc:sldMk cId="959977037" sldId="313"/>
        </pc:sldMkLst>
      </pc:sldChg>
      <pc:sldChg chg="mod modShow">
        <pc:chgData name="Brisson, Anthony [NEA]" userId="S::abrisson@nea.org::a9bd9087-6ed7-4e66-b13b-027b6a88024d" providerId="AD" clId="Web-{4128BBFE-9365-53F8-F10E-3C7811AA012C}" dt="2024-09-13T18:24:46.502" v="1"/>
        <pc:sldMkLst>
          <pc:docMk/>
          <pc:sldMk cId="3583728219" sldId="342"/>
        </pc:sldMkLst>
      </pc:sldChg>
      <pc:sldChg chg="mod modShow">
        <pc:chgData name="Brisson, Anthony [NEA]" userId="S::abrisson@nea.org::a9bd9087-6ed7-4e66-b13b-027b6a88024d" providerId="AD" clId="Web-{4128BBFE-9365-53F8-F10E-3C7811AA012C}" dt="2024-09-13T18:24:48.799" v="2"/>
        <pc:sldMkLst>
          <pc:docMk/>
          <pc:sldMk cId="4236823356" sldId="343"/>
        </pc:sldMkLst>
      </pc:sldChg>
      <pc:sldChg chg="mod modShow">
        <pc:chgData name="Brisson, Anthony [NEA]" userId="S::abrisson@nea.org::a9bd9087-6ed7-4e66-b13b-027b6a88024d" providerId="AD" clId="Web-{4128BBFE-9365-53F8-F10E-3C7811AA012C}" dt="2024-09-13T18:24:52.455" v="3"/>
        <pc:sldMkLst>
          <pc:docMk/>
          <pc:sldMk cId="1382051497" sldId="344"/>
        </pc:sldMkLst>
      </pc:sldChg>
      <pc:sldChg chg="mod modShow">
        <pc:chgData name="Brisson, Anthony [NEA]" userId="S::abrisson@nea.org::a9bd9087-6ed7-4e66-b13b-027b6a88024d" providerId="AD" clId="Web-{4128BBFE-9365-53F8-F10E-3C7811AA012C}" dt="2024-09-13T18:25:00.003" v="4"/>
        <pc:sldMkLst>
          <pc:docMk/>
          <pc:sldMk cId="933244495" sldId="345"/>
        </pc:sldMkLst>
      </pc:sldChg>
      <pc:sldChg chg="mod modShow">
        <pc:chgData name="Brisson, Anthony [NEA]" userId="S::abrisson@nea.org::a9bd9087-6ed7-4e66-b13b-027b6a88024d" providerId="AD" clId="Web-{4128BBFE-9365-53F8-F10E-3C7811AA012C}" dt="2024-09-13T18:25:30.723" v="7"/>
        <pc:sldMkLst>
          <pc:docMk/>
          <pc:sldMk cId="408725046" sldId="353"/>
        </pc:sldMkLst>
      </pc:sldChg>
      <pc:sldChg chg="mod modShow">
        <pc:chgData name="Brisson, Anthony [NEA]" userId="S::abrisson@nea.org::a9bd9087-6ed7-4e66-b13b-027b6a88024d" providerId="AD" clId="Web-{4128BBFE-9365-53F8-F10E-3C7811AA012C}" dt="2024-09-13T18:25:33.567" v="8"/>
        <pc:sldMkLst>
          <pc:docMk/>
          <pc:sldMk cId="403041287" sldId="354"/>
        </pc:sldMkLst>
      </pc:sldChg>
      <pc:sldChg chg="mod modShow">
        <pc:chgData name="Brisson, Anthony [NEA]" userId="S::abrisson@nea.org::a9bd9087-6ed7-4e66-b13b-027b6a88024d" providerId="AD" clId="Web-{4128BBFE-9365-53F8-F10E-3C7811AA012C}" dt="2024-09-13T18:25:37.270" v="9"/>
        <pc:sldMkLst>
          <pc:docMk/>
          <pc:sldMk cId="608886792" sldId="355"/>
        </pc:sldMkLst>
      </pc:sldChg>
      <pc:sldChg chg="mod modShow">
        <pc:chgData name="Brisson, Anthony [NEA]" userId="S::abrisson@nea.org::a9bd9087-6ed7-4e66-b13b-027b6a88024d" providerId="AD" clId="Web-{4128BBFE-9365-53F8-F10E-3C7811AA012C}" dt="2024-09-13T18:25:41.192" v="10"/>
        <pc:sldMkLst>
          <pc:docMk/>
          <pc:sldMk cId="775579026" sldId="358"/>
        </pc:sldMkLst>
      </pc:sldChg>
      <pc:sldChg chg="mod modShow">
        <pc:chgData name="Brisson, Anthony [NEA]" userId="S::abrisson@nea.org::a9bd9087-6ed7-4e66-b13b-027b6a88024d" providerId="AD" clId="Web-{4128BBFE-9365-53F8-F10E-3C7811AA012C}" dt="2024-09-13T18:27:13.071" v="13"/>
        <pc:sldMkLst>
          <pc:docMk/>
          <pc:sldMk cId="115322340" sldId="388"/>
        </pc:sldMkLst>
      </pc:sldChg>
    </pc:docChg>
  </pc:docChgLst>
  <pc:docChgLst>
    <pc:chgData name="Torres, Linda [PA]" userId="S::ltorres_psea.org#ext#@neahq.onmicrosoft.com::5c259870-4402-4b59-9040-47f794e8fff6" providerId="AD" clId="Web-{CF43B12D-6377-B4ED-4153-C7B38871163B}"/>
    <pc:docChg chg="addSld modSld sldOrd">
      <pc:chgData name="Torres, Linda [PA]" userId="S::ltorres_psea.org#ext#@neahq.onmicrosoft.com::5c259870-4402-4b59-9040-47f794e8fff6" providerId="AD" clId="Web-{CF43B12D-6377-B4ED-4153-C7B38871163B}" dt="2024-10-10T17:52:40.902" v="559" actId="20577"/>
      <pc:docMkLst>
        <pc:docMk/>
      </pc:docMkLst>
      <pc:sldChg chg="modSp ord">
        <pc:chgData name="Torres, Linda [PA]" userId="S::ltorres_psea.org#ext#@neahq.onmicrosoft.com::5c259870-4402-4b59-9040-47f794e8fff6" providerId="AD" clId="Web-{CF43B12D-6377-B4ED-4153-C7B38871163B}" dt="2024-10-10T15:46:40.785" v="31" actId="20577"/>
        <pc:sldMkLst>
          <pc:docMk/>
          <pc:sldMk cId="1038363332" sldId="362"/>
        </pc:sldMkLst>
        <pc:spChg chg="mod">
          <ac:chgData name="Torres, Linda [PA]" userId="S::ltorres_psea.org#ext#@neahq.onmicrosoft.com::5c259870-4402-4b59-9040-47f794e8fff6" providerId="AD" clId="Web-{CF43B12D-6377-B4ED-4153-C7B38871163B}" dt="2024-10-10T15:46:40.785" v="31" actId="20577"/>
          <ac:spMkLst>
            <pc:docMk/>
            <pc:sldMk cId="1038363332" sldId="362"/>
            <ac:spMk id="481" creationId="{00000000-0000-0000-0000-000000000000}"/>
          </ac:spMkLst>
        </pc:spChg>
      </pc:sldChg>
      <pc:sldChg chg="ord">
        <pc:chgData name="Torres, Linda [PA]" userId="S::ltorres_psea.org#ext#@neahq.onmicrosoft.com::5c259870-4402-4b59-9040-47f794e8fff6" providerId="AD" clId="Web-{CF43B12D-6377-B4ED-4153-C7B38871163B}" dt="2024-10-10T15:58:49.970" v="238"/>
        <pc:sldMkLst>
          <pc:docMk/>
          <pc:sldMk cId="3753163959" sldId="369"/>
        </pc:sldMkLst>
      </pc:sldChg>
      <pc:sldChg chg="addSp delSp modSp add replId">
        <pc:chgData name="Torres, Linda [PA]" userId="S::ltorres_psea.org#ext#@neahq.onmicrosoft.com::5c259870-4402-4b59-9040-47f794e8fff6" providerId="AD" clId="Web-{CF43B12D-6377-B4ED-4153-C7B38871163B}" dt="2024-10-10T17:17:48.032" v="239" actId="1076"/>
        <pc:sldMkLst>
          <pc:docMk/>
          <pc:sldMk cId="2336938129" sldId="390"/>
        </pc:sldMkLst>
        <pc:spChg chg="add mod">
          <ac:chgData name="Torres, Linda [PA]" userId="S::ltorres_psea.org#ext#@neahq.onmicrosoft.com::5c259870-4402-4b59-9040-47f794e8fff6" providerId="AD" clId="Web-{CF43B12D-6377-B4ED-4153-C7B38871163B}" dt="2024-10-10T15:52:42.869" v="49"/>
          <ac:spMkLst>
            <pc:docMk/>
            <pc:sldMk cId="2336938129" sldId="390"/>
            <ac:spMk id="2" creationId="{38CEE30E-1BEB-468B-8FD5-0C7C11F5F50E}"/>
          </ac:spMkLst>
        </pc:spChg>
        <pc:spChg chg="add mod">
          <ac:chgData name="Torres, Linda [PA]" userId="S::ltorres_psea.org#ext#@neahq.onmicrosoft.com::5c259870-4402-4b59-9040-47f794e8fff6" providerId="AD" clId="Web-{CF43B12D-6377-B4ED-4153-C7B38871163B}" dt="2024-10-10T15:52:56.385" v="52"/>
          <ac:spMkLst>
            <pc:docMk/>
            <pc:sldMk cId="2336938129" sldId="390"/>
            <ac:spMk id="3" creationId="{127954F9-CA1A-3E6F-2B59-1041BE8BBAED}"/>
          </ac:spMkLst>
        </pc:spChg>
        <pc:spChg chg="add mod">
          <ac:chgData name="Torres, Linda [PA]" userId="S::ltorres_psea.org#ext#@neahq.onmicrosoft.com::5c259870-4402-4b59-9040-47f794e8fff6" providerId="AD" clId="Web-{CF43B12D-6377-B4ED-4153-C7B38871163B}" dt="2024-10-10T15:54:38.215" v="115" actId="20577"/>
          <ac:spMkLst>
            <pc:docMk/>
            <pc:sldMk cId="2336938129" sldId="390"/>
            <ac:spMk id="5" creationId="{9E1410C2-B70C-1B90-8AEC-BEC4FE6F7A80}"/>
          </ac:spMkLst>
        </pc:spChg>
        <pc:spChg chg="add del">
          <ac:chgData name="Torres, Linda [PA]" userId="S::ltorres_psea.org#ext#@neahq.onmicrosoft.com::5c259870-4402-4b59-9040-47f794e8fff6" providerId="AD" clId="Web-{CF43B12D-6377-B4ED-4153-C7B38871163B}" dt="2024-10-10T15:55:02.841" v="119"/>
          <ac:spMkLst>
            <pc:docMk/>
            <pc:sldMk cId="2336938129" sldId="390"/>
            <ac:spMk id="6" creationId="{38CEE30E-1BEB-468B-8FD5-0C7C11F5F50E}"/>
          </ac:spMkLst>
        </pc:spChg>
        <pc:spChg chg="add del">
          <ac:chgData name="Torres, Linda [PA]" userId="S::ltorres_psea.org#ext#@neahq.onmicrosoft.com::5c259870-4402-4b59-9040-47f794e8fff6" providerId="AD" clId="Web-{CF43B12D-6377-B4ED-4153-C7B38871163B}" dt="2024-10-10T15:54:57.263" v="118"/>
          <ac:spMkLst>
            <pc:docMk/>
            <pc:sldMk cId="2336938129" sldId="390"/>
            <ac:spMk id="7" creationId="{38CEE30E-1BEB-468B-8FD5-0C7C11F5F50E}"/>
          </ac:spMkLst>
        </pc:spChg>
        <pc:spChg chg="add mod">
          <ac:chgData name="Torres, Linda [PA]" userId="S::ltorres_psea.org#ext#@neahq.onmicrosoft.com::5c259870-4402-4b59-9040-47f794e8fff6" providerId="AD" clId="Web-{CF43B12D-6377-B4ED-4153-C7B38871163B}" dt="2024-10-10T15:56:15.686" v="162" actId="20577"/>
          <ac:spMkLst>
            <pc:docMk/>
            <pc:sldMk cId="2336938129" sldId="390"/>
            <ac:spMk id="8" creationId="{E93695F8-1698-8E41-E9BA-09810FBD0079}"/>
          </ac:spMkLst>
        </pc:spChg>
        <pc:spChg chg="add mod">
          <ac:chgData name="Torres, Linda [PA]" userId="S::ltorres_psea.org#ext#@neahq.onmicrosoft.com::5c259870-4402-4b59-9040-47f794e8fff6" providerId="AD" clId="Web-{CF43B12D-6377-B4ED-4153-C7B38871163B}" dt="2024-10-10T17:17:48.032" v="239" actId="1076"/>
          <ac:spMkLst>
            <pc:docMk/>
            <pc:sldMk cId="2336938129" sldId="390"/>
            <ac:spMk id="9" creationId="{FAA7120C-5E3F-D434-F76D-C7B11F25344C}"/>
          </ac:spMkLst>
        </pc:spChg>
        <pc:spChg chg="mod">
          <ac:chgData name="Torres, Linda [PA]" userId="S::ltorres_psea.org#ext#@neahq.onmicrosoft.com::5c259870-4402-4b59-9040-47f794e8fff6" providerId="AD" clId="Web-{CF43B12D-6377-B4ED-4153-C7B38871163B}" dt="2024-10-10T15:51:37.243" v="39" actId="20577"/>
          <ac:spMkLst>
            <pc:docMk/>
            <pc:sldMk cId="2336938129" sldId="390"/>
            <ac:spMk id="541" creationId="{00000000-0000-0000-0000-000000000000}"/>
          </ac:spMkLst>
        </pc:spChg>
        <pc:spChg chg="del mod">
          <ac:chgData name="Torres, Linda [PA]" userId="S::ltorres_psea.org#ext#@neahq.onmicrosoft.com::5c259870-4402-4b59-9040-47f794e8fff6" providerId="AD" clId="Web-{CF43B12D-6377-B4ED-4153-C7B38871163B}" dt="2024-10-10T15:51:41.290" v="41"/>
          <ac:spMkLst>
            <pc:docMk/>
            <pc:sldMk cId="2336938129" sldId="390"/>
            <ac:spMk id="542" creationId="{00000000-0000-0000-0000-000000000000}"/>
          </ac:spMkLst>
        </pc:spChg>
        <pc:spChg chg="del mod">
          <ac:chgData name="Torres, Linda [PA]" userId="S::ltorres_psea.org#ext#@neahq.onmicrosoft.com::5c259870-4402-4b59-9040-47f794e8fff6" providerId="AD" clId="Web-{CF43B12D-6377-B4ED-4153-C7B38871163B}" dt="2024-10-10T15:51:52.853" v="44"/>
          <ac:spMkLst>
            <pc:docMk/>
            <pc:sldMk cId="2336938129" sldId="390"/>
            <ac:spMk id="543" creationId="{00000000-0000-0000-0000-000000000000}"/>
          </ac:spMkLst>
        </pc:spChg>
        <pc:grpChg chg="add mod">
          <ac:chgData name="Torres, Linda [PA]" userId="S::ltorres_psea.org#ext#@neahq.onmicrosoft.com::5c259870-4402-4b59-9040-47f794e8fff6" providerId="AD" clId="Web-{CF43B12D-6377-B4ED-4153-C7B38871163B}" dt="2024-10-10T15:53:15.667" v="54" actId="14100"/>
          <ac:grpSpMkLst>
            <pc:docMk/>
            <pc:sldMk cId="2336938129" sldId="390"/>
            <ac:grpSpMk id="4" creationId="{4CDC86AB-BDBE-922C-E808-5D4CF5F31F94}"/>
          </ac:grpSpMkLst>
        </pc:grpChg>
      </pc:sldChg>
      <pc:sldChg chg="addSp delSp modSp add replId">
        <pc:chgData name="Torres, Linda [PA]" userId="S::ltorres_psea.org#ext#@neahq.onmicrosoft.com::5c259870-4402-4b59-9040-47f794e8fff6" providerId="AD" clId="Web-{CF43B12D-6377-B4ED-4153-C7B38871163B}" dt="2024-10-10T17:52:40.902" v="559" actId="20577"/>
        <pc:sldMkLst>
          <pc:docMk/>
          <pc:sldMk cId="182058302" sldId="391"/>
        </pc:sldMkLst>
        <pc:spChg chg="del">
          <ac:chgData name="Torres, Linda [PA]" userId="S::ltorres_psea.org#ext#@neahq.onmicrosoft.com::5c259870-4402-4b59-9040-47f794e8fff6" providerId="AD" clId="Web-{CF43B12D-6377-B4ED-4153-C7B38871163B}" dt="2024-10-10T17:44:34.555" v="274"/>
          <ac:spMkLst>
            <pc:docMk/>
            <pc:sldMk cId="182058302" sldId="391"/>
            <ac:spMk id="5" creationId="{9E1410C2-B70C-1B90-8AEC-BEC4FE6F7A80}"/>
          </ac:spMkLst>
        </pc:spChg>
        <pc:spChg chg="del">
          <ac:chgData name="Torres, Linda [PA]" userId="S::ltorres_psea.org#ext#@neahq.onmicrosoft.com::5c259870-4402-4b59-9040-47f794e8fff6" providerId="AD" clId="Web-{CF43B12D-6377-B4ED-4153-C7B38871163B}" dt="2024-10-10T17:44:31.289" v="273"/>
          <ac:spMkLst>
            <pc:docMk/>
            <pc:sldMk cId="182058302" sldId="391"/>
            <ac:spMk id="8" creationId="{E93695F8-1698-8E41-E9BA-09810FBD0079}"/>
          </ac:spMkLst>
        </pc:spChg>
        <pc:spChg chg="del mod">
          <ac:chgData name="Torres, Linda [PA]" userId="S::ltorres_psea.org#ext#@neahq.onmicrosoft.com::5c259870-4402-4b59-9040-47f794e8fff6" providerId="AD" clId="Web-{CF43B12D-6377-B4ED-4153-C7B38871163B}" dt="2024-10-10T17:44:28.524" v="272"/>
          <ac:spMkLst>
            <pc:docMk/>
            <pc:sldMk cId="182058302" sldId="391"/>
            <ac:spMk id="9" creationId="{FAA7120C-5E3F-D434-F76D-C7B11F25344C}"/>
          </ac:spMkLst>
        </pc:spChg>
        <pc:spChg chg="add mod">
          <ac:chgData name="Torres, Linda [PA]" userId="S::ltorres_psea.org#ext#@neahq.onmicrosoft.com::5c259870-4402-4b59-9040-47f794e8fff6" providerId="AD" clId="Web-{CF43B12D-6377-B4ED-4153-C7B38871163B}" dt="2024-10-10T17:52:40.902" v="559" actId="20577"/>
          <ac:spMkLst>
            <pc:docMk/>
            <pc:sldMk cId="182058302" sldId="391"/>
            <ac:spMk id="10" creationId="{A2FE6A3A-1959-8667-871D-8144BA0DD2C0}"/>
          </ac:spMkLst>
        </pc:spChg>
        <pc:spChg chg="mod">
          <ac:chgData name="Torres, Linda [PA]" userId="S::ltorres_psea.org#ext#@neahq.onmicrosoft.com::5c259870-4402-4b59-9040-47f794e8fff6" providerId="AD" clId="Web-{CF43B12D-6377-B4ED-4153-C7B38871163B}" dt="2024-10-10T17:48:46.932" v="370" actId="20577"/>
          <ac:spMkLst>
            <pc:docMk/>
            <pc:sldMk cId="182058302" sldId="391"/>
            <ac:spMk id="541" creationId="{00000000-0000-0000-0000-000000000000}"/>
          </ac:spMkLst>
        </pc:spChg>
        <pc:grpChg chg="add del">
          <ac:chgData name="Torres, Linda [PA]" userId="S::ltorres_psea.org#ext#@neahq.onmicrosoft.com::5c259870-4402-4b59-9040-47f794e8fff6" providerId="AD" clId="Web-{CF43B12D-6377-B4ED-4153-C7B38871163B}" dt="2024-10-10T17:44:23.711" v="270"/>
          <ac:grpSpMkLst>
            <pc:docMk/>
            <pc:sldMk cId="182058302" sldId="391"/>
            <ac:grpSpMk id="4" creationId="{4CDC86AB-BDBE-922C-E808-5D4CF5F31F94}"/>
          </ac:grpSpMkLst>
        </pc:grpChg>
        <pc:picChg chg="add mod modCrop">
          <ac:chgData name="Torres, Linda [PA]" userId="S::ltorres_psea.org#ext#@neahq.onmicrosoft.com::5c259870-4402-4b59-9040-47f794e8fff6" providerId="AD" clId="Web-{CF43B12D-6377-B4ED-4153-C7B38871163B}" dt="2024-10-10T17:45:15.790" v="280"/>
          <ac:picMkLst>
            <pc:docMk/>
            <pc:sldMk cId="182058302" sldId="391"/>
            <ac:picMk id="6" creationId="{3A043CF7-08E8-EA4C-4E2B-6C7C69343F4D}"/>
          </ac:picMkLst>
        </pc:picChg>
        <pc:picChg chg="add del mod">
          <ac:chgData name="Torres, Linda [PA]" userId="S::ltorres_psea.org#ext#@neahq.onmicrosoft.com::5c259870-4402-4b59-9040-47f794e8fff6" providerId="AD" clId="Web-{CF43B12D-6377-B4ED-4153-C7B38871163B}" dt="2024-10-10T17:46:49.056" v="285"/>
          <ac:picMkLst>
            <pc:docMk/>
            <pc:sldMk cId="182058302" sldId="391"/>
            <ac:picMk id="7" creationId="{BD4DC625-8AEB-7333-D6A3-8ACF9B5C8902}"/>
          </ac:picMkLst>
        </pc:picChg>
      </pc:sldChg>
    </pc:docChg>
  </pc:docChgLst>
  <pc:docChgLst>
    <pc:chgData name="Natasha Eckart Baning" userId="S::neckartbaning_vtnea.org#ext#@neahq.onmicrosoft.com::1c6c3eb4-b926-476d-a317-5d19e273697e" providerId="AD" clId="Web-{0B69F4E9-0FC3-FA3D-5873-E71D191BC71F}"/>
    <pc:docChg chg="modSld">
      <pc:chgData name="Natasha Eckart Baning" userId="S::neckartbaning_vtnea.org#ext#@neahq.onmicrosoft.com::1c6c3eb4-b926-476d-a317-5d19e273697e" providerId="AD" clId="Web-{0B69F4E9-0FC3-FA3D-5873-E71D191BC71F}" dt="2024-10-15T14:57:25.673" v="9" actId="20577"/>
      <pc:docMkLst>
        <pc:docMk/>
      </pc:docMkLst>
      <pc:sldChg chg="modSp">
        <pc:chgData name="Natasha Eckart Baning" userId="S::neckartbaning_vtnea.org#ext#@neahq.onmicrosoft.com::1c6c3eb4-b926-476d-a317-5d19e273697e" providerId="AD" clId="Web-{0B69F4E9-0FC3-FA3D-5873-E71D191BC71F}" dt="2024-10-15T14:57:25.673" v="9" actId="20577"/>
        <pc:sldMkLst>
          <pc:docMk/>
          <pc:sldMk cId="579044902" sldId="347"/>
        </pc:sldMkLst>
        <pc:spChg chg="mod">
          <ac:chgData name="Natasha Eckart Baning" userId="S::neckartbaning_vtnea.org#ext#@neahq.onmicrosoft.com::1c6c3eb4-b926-476d-a317-5d19e273697e" providerId="AD" clId="Web-{0B69F4E9-0FC3-FA3D-5873-E71D191BC71F}" dt="2024-10-15T14:57:25.673" v="9" actId="20577"/>
          <ac:spMkLst>
            <pc:docMk/>
            <pc:sldMk cId="579044902" sldId="347"/>
            <ac:spMk id="3" creationId="{00000000-0000-0000-0000-000000000000}"/>
          </ac:spMkLst>
        </pc:spChg>
      </pc:sldChg>
    </pc:docChg>
  </pc:docChgLst>
  <pc:docChgLst>
    <pc:chgData name="Dalton, Grat" userId="S::gdalton_mea.org#ext#@neahq.onmicrosoft.com::fcc231d0-bc93-4490-9655-12b279f7fbc5" providerId="AD" clId="Web-{A762AABD-B7E7-35B3-70CA-23B3955B23D3}"/>
    <pc:docChg chg="modSld">
      <pc:chgData name="Dalton, Grat" userId="S::gdalton_mea.org#ext#@neahq.onmicrosoft.com::fcc231d0-bc93-4490-9655-12b279f7fbc5" providerId="AD" clId="Web-{A762AABD-B7E7-35B3-70CA-23B3955B23D3}" dt="2024-09-29T19:44:43.619" v="8" actId="20577"/>
      <pc:docMkLst>
        <pc:docMk/>
      </pc:docMkLst>
      <pc:sldChg chg="modSp">
        <pc:chgData name="Dalton, Grat" userId="S::gdalton_mea.org#ext#@neahq.onmicrosoft.com::fcc231d0-bc93-4490-9655-12b279f7fbc5" providerId="AD" clId="Web-{A762AABD-B7E7-35B3-70CA-23B3955B23D3}" dt="2024-09-29T19:44:43.619" v="8" actId="20577"/>
        <pc:sldMkLst>
          <pc:docMk/>
          <pc:sldMk cId="0" sldId="264"/>
        </pc:sldMkLst>
        <pc:spChg chg="mod">
          <ac:chgData name="Dalton, Grat" userId="S::gdalton_mea.org#ext#@neahq.onmicrosoft.com::fcc231d0-bc93-4490-9655-12b279f7fbc5" providerId="AD" clId="Web-{A762AABD-B7E7-35B3-70CA-23B3955B23D3}" dt="2024-09-29T19:44:43.619" v="8" actId="20577"/>
          <ac:spMkLst>
            <pc:docMk/>
            <pc:sldMk cId="0" sldId="264"/>
            <ac:spMk id="168" creationId="{00000000-0000-0000-0000-000000000000}"/>
          </ac:spMkLst>
        </pc:spChg>
      </pc:sldChg>
    </pc:docChg>
  </pc:docChgLst>
  <pc:docChgLst>
    <pc:chgData name="Fitouri, Sara [CO]" userId="S::sara.fitouri_coloradoea.org#ext#@neahq.onmicrosoft.com::6caa6b50-28ad-40bf-891b-b7c71d09eac5" providerId="AD" clId="Web-{663A48EF-4E7D-F0F1-1093-33AEE4970AEA}"/>
    <pc:docChg chg="addSld delSld modSld sldOrd">
      <pc:chgData name="Fitouri, Sara [CO]" userId="S::sara.fitouri_coloradoea.org#ext#@neahq.onmicrosoft.com::6caa6b50-28ad-40bf-891b-b7c71d09eac5" providerId="AD" clId="Web-{663A48EF-4E7D-F0F1-1093-33AEE4970AEA}" dt="2022-09-26T15:54:01.744" v="220"/>
      <pc:docMkLst>
        <pc:docMk/>
      </pc:docMkLst>
      <pc:sldChg chg="delSp modSp">
        <pc:chgData name="Fitouri, Sara [CO]" userId="S::sara.fitouri_coloradoea.org#ext#@neahq.onmicrosoft.com::6caa6b50-28ad-40bf-891b-b7c71d09eac5" providerId="AD" clId="Web-{663A48EF-4E7D-F0F1-1093-33AEE4970AEA}" dt="2022-09-26T14:01:46.403" v="65" actId="1076"/>
        <pc:sldMkLst>
          <pc:docMk/>
          <pc:sldMk cId="0" sldId="257"/>
        </pc:sldMkLst>
        <pc:spChg chg="mod">
          <ac:chgData name="Fitouri, Sara [CO]" userId="S::sara.fitouri_coloradoea.org#ext#@neahq.onmicrosoft.com::6caa6b50-28ad-40bf-891b-b7c71d09eac5" providerId="AD" clId="Web-{663A48EF-4E7D-F0F1-1093-33AEE4970AEA}" dt="2022-09-26T14:01:46.403" v="65" actId="1076"/>
          <ac:spMkLst>
            <pc:docMk/>
            <pc:sldMk cId="0" sldId="257"/>
            <ac:spMk id="99" creationId="{00000000-0000-0000-0000-000000000000}"/>
          </ac:spMkLst>
        </pc:spChg>
        <pc:picChg chg="mod">
          <ac:chgData name="Fitouri, Sara [CO]" userId="S::sara.fitouri_coloradoea.org#ext#@neahq.onmicrosoft.com::6caa6b50-28ad-40bf-891b-b7c71d09eac5" providerId="AD" clId="Web-{663A48EF-4E7D-F0F1-1093-33AEE4970AEA}" dt="2022-09-26T14:01:39.277" v="60" actId="1076"/>
          <ac:picMkLst>
            <pc:docMk/>
            <pc:sldMk cId="0" sldId="257"/>
            <ac:picMk id="6" creationId="{8B948F76-53EC-C9E2-1800-50AC24D6B0DA}"/>
          </ac:picMkLst>
        </pc:picChg>
        <pc:picChg chg="del">
          <ac:chgData name="Fitouri, Sara [CO]" userId="S::sara.fitouri_coloradoea.org#ext#@neahq.onmicrosoft.com::6caa6b50-28ad-40bf-891b-b7c71d09eac5" providerId="AD" clId="Web-{663A48EF-4E7D-F0F1-1093-33AEE4970AEA}" dt="2022-09-26T14:01:15.620" v="51"/>
          <ac:picMkLst>
            <pc:docMk/>
            <pc:sldMk cId="0" sldId="257"/>
            <ac:picMk id="7" creationId="{574ED15F-2931-25EA-A5E5-FB109337F5D9}"/>
          </ac:picMkLst>
        </pc:picChg>
      </pc:sldChg>
      <pc:sldChg chg="modSp">
        <pc:chgData name="Fitouri, Sara [CO]" userId="S::sara.fitouri_coloradoea.org#ext#@neahq.onmicrosoft.com::6caa6b50-28ad-40bf-891b-b7c71d09eac5" providerId="AD" clId="Web-{663A48EF-4E7D-F0F1-1093-33AEE4970AEA}" dt="2022-09-26T13:45:56.715" v="1" actId="20577"/>
        <pc:sldMkLst>
          <pc:docMk/>
          <pc:sldMk cId="0" sldId="264"/>
        </pc:sldMkLst>
        <pc:spChg chg="mod">
          <ac:chgData name="Fitouri, Sara [CO]" userId="S::sara.fitouri_coloradoea.org#ext#@neahq.onmicrosoft.com::6caa6b50-28ad-40bf-891b-b7c71d09eac5" providerId="AD" clId="Web-{663A48EF-4E7D-F0F1-1093-33AEE4970AEA}" dt="2022-09-26T13:45:56.715" v="1" actId="20577"/>
          <ac:spMkLst>
            <pc:docMk/>
            <pc:sldMk cId="0" sldId="264"/>
            <ac:spMk id="168" creationId="{00000000-0000-0000-0000-000000000000}"/>
          </ac:spMkLst>
        </pc:spChg>
      </pc:sldChg>
      <pc:sldChg chg="addSp delSp modSp ord">
        <pc:chgData name="Fitouri, Sara [CO]" userId="S::sara.fitouri_coloradoea.org#ext#@neahq.onmicrosoft.com::6caa6b50-28ad-40bf-891b-b7c71d09eac5" providerId="AD" clId="Web-{663A48EF-4E7D-F0F1-1093-33AEE4970AEA}" dt="2022-09-26T14:02:49.233" v="81" actId="20577"/>
        <pc:sldMkLst>
          <pc:docMk/>
          <pc:sldMk cId="0" sldId="269"/>
        </pc:sldMkLst>
        <pc:spChg chg="add del mod">
          <ac:chgData name="Fitouri, Sara [CO]" userId="S::sara.fitouri_coloradoea.org#ext#@neahq.onmicrosoft.com::6caa6b50-28ad-40bf-891b-b7c71d09eac5" providerId="AD" clId="Web-{663A48EF-4E7D-F0F1-1093-33AEE4970AEA}" dt="2022-09-26T13:59:42.602" v="35"/>
          <ac:spMkLst>
            <pc:docMk/>
            <pc:sldMk cId="0" sldId="269"/>
            <ac:spMk id="5" creationId="{6F839A86-7CDB-59EA-5823-45AE8906D0E5}"/>
          </ac:spMkLst>
        </pc:spChg>
        <pc:spChg chg="mod">
          <ac:chgData name="Fitouri, Sara [CO]" userId="S::sara.fitouri_coloradoea.org#ext#@neahq.onmicrosoft.com::6caa6b50-28ad-40bf-891b-b7c71d09eac5" providerId="AD" clId="Web-{663A48EF-4E7D-F0F1-1093-33AEE4970AEA}" dt="2022-09-26T14:02:49.233" v="81" actId="20577"/>
          <ac:spMkLst>
            <pc:docMk/>
            <pc:sldMk cId="0" sldId="269"/>
            <ac:spMk id="207" creationId="{00000000-0000-0000-0000-000000000000}"/>
          </ac:spMkLst>
        </pc:spChg>
        <pc:picChg chg="add del mod">
          <ac:chgData name="Fitouri, Sara [CO]" userId="S::sara.fitouri_coloradoea.org#ext#@neahq.onmicrosoft.com::6caa6b50-28ad-40bf-891b-b7c71d09eac5" providerId="AD" clId="Web-{663A48EF-4E7D-F0F1-1093-33AEE4970AEA}" dt="2022-09-26T14:02:32.717" v="72"/>
          <ac:picMkLst>
            <pc:docMk/>
            <pc:sldMk cId="0" sldId="269"/>
            <ac:picMk id="7" creationId="{839A4847-6ABA-EA8B-4082-AEEA87DA41D3}"/>
          </ac:picMkLst>
        </pc:picChg>
      </pc:sldChg>
      <pc:sldChg chg="modSp">
        <pc:chgData name="Fitouri, Sara [CO]" userId="S::sara.fitouri_coloradoea.org#ext#@neahq.onmicrosoft.com::6caa6b50-28ad-40bf-891b-b7c71d09eac5" providerId="AD" clId="Web-{663A48EF-4E7D-F0F1-1093-33AEE4970AEA}" dt="2022-09-26T14:15:40.587" v="91" actId="20577"/>
        <pc:sldMkLst>
          <pc:docMk/>
          <pc:sldMk cId="0" sldId="272"/>
        </pc:sldMkLst>
        <pc:spChg chg="mod">
          <ac:chgData name="Fitouri, Sara [CO]" userId="S::sara.fitouri_coloradoea.org#ext#@neahq.onmicrosoft.com::6caa6b50-28ad-40bf-891b-b7c71d09eac5" providerId="AD" clId="Web-{663A48EF-4E7D-F0F1-1093-33AEE4970AEA}" dt="2022-09-26T14:15:40.587" v="91" actId="20577"/>
          <ac:spMkLst>
            <pc:docMk/>
            <pc:sldMk cId="0" sldId="272"/>
            <ac:spMk id="233" creationId="{00000000-0000-0000-0000-000000000000}"/>
          </ac:spMkLst>
        </pc:spChg>
      </pc:sldChg>
      <pc:sldChg chg="modSp">
        <pc:chgData name="Fitouri, Sara [CO]" userId="S::sara.fitouri_coloradoea.org#ext#@neahq.onmicrosoft.com::6caa6b50-28ad-40bf-891b-b7c71d09eac5" providerId="AD" clId="Web-{663A48EF-4E7D-F0F1-1093-33AEE4970AEA}" dt="2022-09-26T14:16:19.604" v="97" actId="20577"/>
        <pc:sldMkLst>
          <pc:docMk/>
          <pc:sldMk cId="0" sldId="273"/>
        </pc:sldMkLst>
        <pc:spChg chg="mod">
          <ac:chgData name="Fitouri, Sara [CO]" userId="S::sara.fitouri_coloradoea.org#ext#@neahq.onmicrosoft.com::6caa6b50-28ad-40bf-891b-b7c71d09eac5" providerId="AD" clId="Web-{663A48EF-4E7D-F0F1-1093-33AEE4970AEA}" dt="2022-09-26T14:16:19.604" v="97" actId="20577"/>
          <ac:spMkLst>
            <pc:docMk/>
            <pc:sldMk cId="0" sldId="273"/>
            <ac:spMk id="239" creationId="{00000000-0000-0000-0000-000000000000}"/>
          </ac:spMkLst>
        </pc:spChg>
      </pc:sldChg>
      <pc:sldChg chg="ord">
        <pc:chgData name="Fitouri, Sara [CO]" userId="S::sara.fitouri_coloradoea.org#ext#@neahq.onmicrosoft.com::6caa6b50-28ad-40bf-891b-b7c71d09eac5" providerId="AD" clId="Web-{663A48EF-4E7D-F0F1-1093-33AEE4970AEA}" dt="2022-09-26T14:25:32.935" v="109"/>
        <pc:sldMkLst>
          <pc:docMk/>
          <pc:sldMk cId="0" sldId="278"/>
        </pc:sldMkLst>
      </pc:sldChg>
      <pc:sldChg chg="delSp modSp del">
        <pc:chgData name="Fitouri, Sara [CO]" userId="S::sara.fitouri_coloradoea.org#ext#@neahq.onmicrosoft.com::6caa6b50-28ad-40bf-891b-b7c71d09eac5" providerId="AD" clId="Web-{663A48EF-4E7D-F0F1-1093-33AEE4970AEA}" dt="2022-09-26T14:35:23.595" v="124"/>
        <pc:sldMkLst>
          <pc:docMk/>
          <pc:sldMk cId="0" sldId="281"/>
        </pc:sldMkLst>
        <pc:spChg chg="mod">
          <ac:chgData name="Fitouri, Sara [CO]" userId="S::sara.fitouri_coloradoea.org#ext#@neahq.onmicrosoft.com::6caa6b50-28ad-40bf-891b-b7c71d09eac5" providerId="AD" clId="Web-{663A48EF-4E7D-F0F1-1093-33AEE4970AEA}" dt="2022-09-26T14:23:47.603" v="108" actId="20577"/>
          <ac:spMkLst>
            <pc:docMk/>
            <pc:sldMk cId="0" sldId="281"/>
            <ac:spMk id="299" creationId="{00000000-0000-0000-0000-000000000000}"/>
          </ac:spMkLst>
        </pc:spChg>
        <pc:picChg chg="del">
          <ac:chgData name="Fitouri, Sara [CO]" userId="S::sara.fitouri_coloradoea.org#ext#@neahq.onmicrosoft.com::6caa6b50-28ad-40bf-891b-b7c71d09eac5" providerId="AD" clId="Web-{663A48EF-4E7D-F0F1-1093-33AEE4970AEA}" dt="2022-09-26T14:23:37.556" v="101"/>
          <ac:picMkLst>
            <pc:docMk/>
            <pc:sldMk cId="0" sldId="281"/>
            <ac:picMk id="300" creationId="{00000000-0000-0000-0000-000000000000}"/>
          </ac:picMkLst>
        </pc:picChg>
      </pc:sldChg>
      <pc:sldChg chg="addSp modSp">
        <pc:chgData name="Fitouri, Sara [CO]" userId="S::sara.fitouri_coloradoea.org#ext#@neahq.onmicrosoft.com::6caa6b50-28ad-40bf-891b-b7c71d09eac5" providerId="AD" clId="Web-{663A48EF-4E7D-F0F1-1093-33AEE4970AEA}" dt="2022-09-26T15:15:15.428" v="160" actId="14100"/>
        <pc:sldMkLst>
          <pc:docMk/>
          <pc:sldMk cId="0" sldId="286"/>
        </pc:sldMkLst>
        <pc:spChg chg="mod">
          <ac:chgData name="Fitouri, Sara [CO]" userId="S::sara.fitouri_coloradoea.org#ext#@neahq.onmicrosoft.com::6caa6b50-28ad-40bf-891b-b7c71d09eac5" providerId="AD" clId="Web-{663A48EF-4E7D-F0F1-1093-33AEE4970AEA}" dt="2022-09-26T15:15:15.428" v="160" actId="14100"/>
          <ac:spMkLst>
            <pc:docMk/>
            <pc:sldMk cId="0" sldId="286"/>
            <ac:spMk id="339" creationId="{00000000-0000-0000-0000-000000000000}"/>
          </ac:spMkLst>
        </pc:spChg>
        <pc:picChg chg="add mod modCrop">
          <ac:chgData name="Fitouri, Sara [CO]" userId="S::sara.fitouri_coloradoea.org#ext#@neahq.onmicrosoft.com::6caa6b50-28ad-40bf-891b-b7c71d09eac5" providerId="AD" clId="Web-{663A48EF-4E7D-F0F1-1093-33AEE4970AEA}" dt="2022-09-26T15:14:33.411" v="158" actId="1076"/>
          <ac:picMkLst>
            <pc:docMk/>
            <pc:sldMk cId="0" sldId="286"/>
            <ac:picMk id="2" creationId="{2BE71026-0DB8-0B72-73B3-6A8E05EAB92D}"/>
          </ac:picMkLst>
        </pc:picChg>
      </pc:sldChg>
      <pc:sldChg chg="modSp">
        <pc:chgData name="Fitouri, Sara [CO]" userId="S::sara.fitouri_coloradoea.org#ext#@neahq.onmicrosoft.com::6caa6b50-28ad-40bf-891b-b7c71d09eac5" providerId="AD" clId="Web-{663A48EF-4E7D-F0F1-1093-33AEE4970AEA}" dt="2022-09-26T15:34:01.319" v="169" actId="20577"/>
        <pc:sldMkLst>
          <pc:docMk/>
          <pc:sldMk cId="0" sldId="289"/>
        </pc:sldMkLst>
        <pc:spChg chg="mod">
          <ac:chgData name="Fitouri, Sara [CO]" userId="S::sara.fitouri_coloradoea.org#ext#@neahq.onmicrosoft.com::6caa6b50-28ad-40bf-891b-b7c71d09eac5" providerId="AD" clId="Web-{663A48EF-4E7D-F0F1-1093-33AEE4970AEA}" dt="2022-09-26T15:34:01.319" v="169" actId="20577"/>
          <ac:spMkLst>
            <pc:docMk/>
            <pc:sldMk cId="0" sldId="289"/>
            <ac:spMk id="372" creationId="{00000000-0000-0000-0000-000000000000}"/>
          </ac:spMkLst>
        </pc:spChg>
      </pc:sldChg>
      <pc:sldChg chg="modSp">
        <pc:chgData name="Fitouri, Sara [CO]" userId="S::sara.fitouri_coloradoea.org#ext#@neahq.onmicrosoft.com::6caa6b50-28ad-40bf-891b-b7c71d09eac5" providerId="AD" clId="Web-{663A48EF-4E7D-F0F1-1093-33AEE4970AEA}" dt="2022-09-26T15:33:54.897" v="167" actId="20577"/>
        <pc:sldMkLst>
          <pc:docMk/>
          <pc:sldMk cId="0" sldId="290"/>
        </pc:sldMkLst>
        <pc:spChg chg="mod">
          <ac:chgData name="Fitouri, Sara [CO]" userId="S::sara.fitouri_coloradoea.org#ext#@neahq.onmicrosoft.com::6caa6b50-28ad-40bf-891b-b7c71d09eac5" providerId="AD" clId="Web-{663A48EF-4E7D-F0F1-1093-33AEE4970AEA}" dt="2022-09-26T15:33:54.897" v="167" actId="20577"/>
          <ac:spMkLst>
            <pc:docMk/>
            <pc:sldMk cId="0" sldId="290"/>
            <ac:spMk id="379" creationId="{00000000-0000-0000-0000-000000000000}"/>
          </ac:spMkLst>
        </pc:spChg>
      </pc:sldChg>
      <pc:sldChg chg="del">
        <pc:chgData name="Fitouri, Sara [CO]" userId="S::sara.fitouri_coloradoea.org#ext#@neahq.onmicrosoft.com::6caa6b50-28ad-40bf-891b-b7c71d09eac5" providerId="AD" clId="Web-{663A48EF-4E7D-F0F1-1093-33AEE4970AEA}" dt="2022-09-26T15:54:01.744" v="219"/>
        <pc:sldMkLst>
          <pc:docMk/>
          <pc:sldMk cId="0" sldId="293"/>
        </pc:sldMkLst>
      </pc:sldChg>
      <pc:sldChg chg="modSp">
        <pc:chgData name="Fitouri, Sara [CO]" userId="S::sara.fitouri_coloradoea.org#ext#@neahq.onmicrosoft.com::6caa6b50-28ad-40bf-891b-b7c71d09eac5" providerId="AD" clId="Web-{663A48EF-4E7D-F0F1-1093-33AEE4970AEA}" dt="2022-09-26T13:55:25.359" v="29" actId="20577"/>
        <pc:sldMkLst>
          <pc:docMk/>
          <pc:sldMk cId="3767242968" sldId="296"/>
        </pc:sldMkLst>
        <pc:spChg chg="mod">
          <ac:chgData name="Fitouri, Sara [CO]" userId="S::sara.fitouri_coloradoea.org#ext#@neahq.onmicrosoft.com::6caa6b50-28ad-40bf-891b-b7c71d09eac5" providerId="AD" clId="Web-{663A48EF-4E7D-F0F1-1093-33AEE4970AEA}" dt="2022-09-26T13:55:25.359" v="29" actId="20577"/>
          <ac:spMkLst>
            <pc:docMk/>
            <pc:sldMk cId="3767242968" sldId="296"/>
            <ac:spMk id="3" creationId="{E90F637A-28BF-4A83-9C2E-79664D85C545}"/>
          </ac:spMkLst>
        </pc:spChg>
      </pc:sldChg>
      <pc:sldChg chg="modSp">
        <pc:chgData name="Fitouri, Sara [CO]" userId="S::sara.fitouri_coloradoea.org#ext#@neahq.onmicrosoft.com::6caa6b50-28ad-40bf-891b-b7c71d09eac5" providerId="AD" clId="Web-{663A48EF-4E7D-F0F1-1093-33AEE4970AEA}" dt="2022-09-26T13:59:49.117" v="37" actId="20577"/>
        <pc:sldMkLst>
          <pc:docMk/>
          <pc:sldMk cId="3271449797" sldId="298"/>
        </pc:sldMkLst>
        <pc:spChg chg="mod">
          <ac:chgData name="Fitouri, Sara [CO]" userId="S::sara.fitouri_coloradoea.org#ext#@neahq.onmicrosoft.com::6caa6b50-28ad-40bf-891b-b7c71d09eac5" providerId="AD" clId="Web-{663A48EF-4E7D-F0F1-1093-33AEE4970AEA}" dt="2022-09-26T13:59:49.117" v="37" actId="20577"/>
          <ac:spMkLst>
            <pc:docMk/>
            <pc:sldMk cId="3271449797" sldId="298"/>
            <ac:spMk id="3" creationId="{43956AFB-5FFB-59EF-13D0-9D43479F7BFA}"/>
          </ac:spMkLst>
        </pc:spChg>
      </pc:sldChg>
      <pc:sldChg chg="modSp">
        <pc:chgData name="Fitouri, Sara [CO]" userId="S::sara.fitouri_coloradoea.org#ext#@neahq.onmicrosoft.com::6caa6b50-28ad-40bf-891b-b7c71d09eac5" providerId="AD" clId="Web-{663A48EF-4E7D-F0F1-1093-33AEE4970AEA}" dt="2022-09-26T13:52:37.119" v="4" actId="20577"/>
        <pc:sldMkLst>
          <pc:docMk/>
          <pc:sldMk cId="432232986" sldId="300"/>
        </pc:sldMkLst>
        <pc:spChg chg="mod">
          <ac:chgData name="Fitouri, Sara [CO]" userId="S::sara.fitouri_coloradoea.org#ext#@neahq.onmicrosoft.com::6caa6b50-28ad-40bf-891b-b7c71d09eac5" providerId="AD" clId="Web-{663A48EF-4E7D-F0F1-1093-33AEE4970AEA}" dt="2022-09-26T13:52:37.119" v="4" actId="20577"/>
          <ac:spMkLst>
            <pc:docMk/>
            <pc:sldMk cId="432232986" sldId="300"/>
            <ac:spMk id="65" creationId="{00000000-0000-0000-0000-000000000000}"/>
          </ac:spMkLst>
        </pc:spChg>
      </pc:sldChg>
      <pc:sldChg chg="addSp delSp modSp">
        <pc:chgData name="Fitouri, Sara [CO]" userId="S::sara.fitouri_coloradoea.org#ext#@neahq.onmicrosoft.com::6caa6b50-28ad-40bf-891b-b7c71d09eac5" providerId="AD" clId="Web-{663A48EF-4E7D-F0F1-1093-33AEE4970AEA}" dt="2022-09-26T14:04:24.939" v="86"/>
        <pc:sldMkLst>
          <pc:docMk/>
          <pc:sldMk cId="586512691" sldId="301"/>
        </pc:sldMkLst>
        <pc:spChg chg="del">
          <ac:chgData name="Fitouri, Sara [CO]" userId="S::sara.fitouri_coloradoea.org#ext#@neahq.onmicrosoft.com::6caa6b50-28ad-40bf-891b-b7c71d09eac5" providerId="AD" clId="Web-{663A48EF-4E7D-F0F1-1093-33AEE4970AEA}" dt="2022-09-26T14:04:14.283" v="84"/>
          <ac:spMkLst>
            <pc:docMk/>
            <pc:sldMk cId="586512691" sldId="301"/>
            <ac:spMk id="2" creationId="{00000000-0000-0000-0000-000000000000}"/>
          </ac:spMkLst>
        </pc:spChg>
        <pc:spChg chg="del">
          <ac:chgData name="Fitouri, Sara [CO]" userId="S::sara.fitouri_coloradoea.org#ext#@neahq.onmicrosoft.com::6caa6b50-28ad-40bf-891b-b7c71d09eac5" providerId="AD" clId="Web-{663A48EF-4E7D-F0F1-1093-33AEE4970AEA}" dt="2022-09-26T14:04:08.548" v="83"/>
          <ac:spMkLst>
            <pc:docMk/>
            <pc:sldMk cId="586512691" sldId="301"/>
            <ac:spMk id="3" creationId="{00000000-0000-0000-0000-000000000000}"/>
          </ac:spMkLst>
        </pc:spChg>
        <pc:spChg chg="add del mod">
          <ac:chgData name="Fitouri, Sara [CO]" userId="S::sara.fitouri_coloradoea.org#ext#@neahq.onmicrosoft.com::6caa6b50-28ad-40bf-891b-b7c71d09eac5" providerId="AD" clId="Web-{663A48EF-4E7D-F0F1-1093-33AEE4970AEA}" dt="2022-09-26T14:04:24.939" v="86"/>
          <ac:spMkLst>
            <pc:docMk/>
            <pc:sldMk cId="586512691" sldId="301"/>
            <ac:spMk id="6" creationId="{E03E887B-502C-EF86-84B4-352BEDF72903}"/>
          </ac:spMkLst>
        </pc:spChg>
        <pc:picChg chg="mod">
          <ac:chgData name="Fitouri, Sara [CO]" userId="S::sara.fitouri_coloradoea.org#ext#@neahq.onmicrosoft.com::6caa6b50-28ad-40bf-891b-b7c71d09eac5" providerId="AD" clId="Web-{663A48EF-4E7D-F0F1-1093-33AEE4970AEA}" dt="2022-09-26T14:04:01.845" v="82" actId="1076"/>
          <ac:picMkLst>
            <pc:docMk/>
            <pc:sldMk cId="586512691" sldId="301"/>
            <ac:picMk id="4" creationId="{00000000-0000-0000-0000-000000000000}"/>
          </ac:picMkLst>
        </pc:picChg>
      </pc:sldChg>
      <pc:sldChg chg="modSp">
        <pc:chgData name="Fitouri, Sara [CO]" userId="S::sara.fitouri_coloradoea.org#ext#@neahq.onmicrosoft.com::6caa6b50-28ad-40bf-891b-b7c71d09eac5" providerId="AD" clId="Web-{663A48EF-4E7D-F0F1-1093-33AEE4970AEA}" dt="2022-09-26T14:22:06.115" v="100" actId="20577"/>
        <pc:sldMkLst>
          <pc:docMk/>
          <pc:sldMk cId="1076577161" sldId="306"/>
        </pc:sldMkLst>
        <pc:spChg chg="mod">
          <ac:chgData name="Fitouri, Sara [CO]" userId="S::sara.fitouri_coloradoea.org#ext#@neahq.onmicrosoft.com::6caa6b50-28ad-40bf-891b-b7c71d09eac5" providerId="AD" clId="Web-{663A48EF-4E7D-F0F1-1093-33AEE4970AEA}" dt="2022-09-26T14:22:06.115" v="100" actId="20577"/>
          <ac:spMkLst>
            <pc:docMk/>
            <pc:sldMk cId="1076577161" sldId="306"/>
            <ac:spMk id="65" creationId="{00000000-0000-0000-0000-000000000000}"/>
          </ac:spMkLst>
        </pc:spChg>
      </pc:sldChg>
      <pc:sldChg chg="del">
        <pc:chgData name="Fitouri, Sara [CO]" userId="S::sara.fitouri_coloradoea.org#ext#@neahq.onmicrosoft.com::6caa6b50-28ad-40bf-891b-b7c71d09eac5" providerId="AD" clId="Web-{663A48EF-4E7D-F0F1-1093-33AEE4970AEA}" dt="2022-09-26T14:21:04.347" v="98"/>
        <pc:sldMkLst>
          <pc:docMk/>
          <pc:sldMk cId="3387291874" sldId="310"/>
        </pc:sldMkLst>
      </pc:sldChg>
      <pc:sldChg chg="del ord">
        <pc:chgData name="Fitouri, Sara [CO]" userId="S::sara.fitouri_coloradoea.org#ext#@neahq.onmicrosoft.com::6caa6b50-28ad-40bf-891b-b7c71d09eac5" providerId="AD" clId="Web-{663A48EF-4E7D-F0F1-1093-33AEE4970AEA}" dt="2022-09-26T14:34:07.920" v="111"/>
        <pc:sldMkLst>
          <pc:docMk/>
          <pc:sldMk cId="1116512366" sldId="311"/>
        </pc:sldMkLst>
      </pc:sldChg>
      <pc:sldChg chg="ord">
        <pc:chgData name="Fitouri, Sara [CO]" userId="S::sara.fitouri_coloradoea.org#ext#@neahq.onmicrosoft.com::6caa6b50-28ad-40bf-891b-b7c71d09eac5" providerId="AD" clId="Web-{663A48EF-4E7D-F0F1-1093-33AEE4970AEA}" dt="2022-09-26T14:35:09.626" v="121"/>
        <pc:sldMkLst>
          <pc:docMk/>
          <pc:sldMk cId="2980699170" sldId="312"/>
        </pc:sldMkLst>
      </pc:sldChg>
      <pc:sldChg chg="modSp">
        <pc:chgData name="Fitouri, Sara [CO]" userId="S::sara.fitouri_coloradoea.org#ext#@neahq.onmicrosoft.com::6caa6b50-28ad-40bf-891b-b7c71d09eac5" providerId="AD" clId="Web-{663A48EF-4E7D-F0F1-1093-33AEE4970AEA}" dt="2022-09-26T15:38:03.217" v="188" actId="20577"/>
        <pc:sldMkLst>
          <pc:docMk/>
          <pc:sldMk cId="2248791347" sldId="315"/>
        </pc:sldMkLst>
        <pc:spChg chg="mod">
          <ac:chgData name="Fitouri, Sara [CO]" userId="S::sara.fitouri_coloradoea.org#ext#@neahq.onmicrosoft.com::6caa6b50-28ad-40bf-891b-b7c71d09eac5" providerId="AD" clId="Web-{663A48EF-4E7D-F0F1-1093-33AEE4970AEA}" dt="2022-09-26T15:38:03.217" v="188" actId="20577"/>
          <ac:spMkLst>
            <pc:docMk/>
            <pc:sldMk cId="2248791347" sldId="315"/>
            <ac:spMk id="65" creationId="{00000000-0000-0000-0000-000000000000}"/>
          </ac:spMkLst>
        </pc:spChg>
      </pc:sldChg>
      <pc:sldChg chg="modSp del">
        <pc:chgData name="Fitouri, Sara [CO]" userId="S::sara.fitouri_coloradoea.org#ext#@neahq.onmicrosoft.com::6caa6b50-28ad-40bf-891b-b7c71d09eac5" providerId="AD" clId="Web-{663A48EF-4E7D-F0F1-1093-33AEE4970AEA}" dt="2022-09-26T15:54:01.744" v="220"/>
        <pc:sldMkLst>
          <pc:docMk/>
          <pc:sldMk cId="1596830876" sldId="317"/>
        </pc:sldMkLst>
        <pc:spChg chg="mod">
          <ac:chgData name="Fitouri, Sara [CO]" userId="S::sara.fitouri_coloradoea.org#ext#@neahq.onmicrosoft.com::6caa6b50-28ad-40bf-891b-b7c71d09eac5" providerId="AD" clId="Web-{663A48EF-4E7D-F0F1-1093-33AEE4970AEA}" dt="2022-09-26T15:44:46.712" v="189" actId="20577"/>
          <ac:spMkLst>
            <pc:docMk/>
            <pc:sldMk cId="1596830876" sldId="317"/>
            <ac:spMk id="65" creationId="{00000000-0000-0000-0000-000000000000}"/>
          </ac:spMkLst>
        </pc:spChg>
      </pc:sldChg>
      <pc:sldChg chg="add">
        <pc:chgData name="Fitouri, Sara [CO]" userId="S::sara.fitouri_coloradoea.org#ext#@neahq.onmicrosoft.com::6caa6b50-28ad-40bf-891b-b7c71d09eac5" providerId="AD" clId="Web-{663A48EF-4E7D-F0F1-1093-33AEE4970AEA}" dt="2022-09-26T14:34:11.499" v="112"/>
        <pc:sldMkLst>
          <pc:docMk/>
          <pc:sldMk cId="1189147881" sldId="324"/>
        </pc:sldMkLst>
      </pc:sldChg>
      <pc:sldChg chg="add replId">
        <pc:chgData name="Fitouri, Sara [CO]" userId="S::sara.fitouri_coloradoea.org#ext#@neahq.onmicrosoft.com::6caa6b50-28ad-40bf-891b-b7c71d09eac5" providerId="AD" clId="Web-{663A48EF-4E7D-F0F1-1093-33AEE4970AEA}" dt="2022-09-26T14:34:21.812" v="113"/>
        <pc:sldMkLst>
          <pc:docMk/>
          <pc:sldMk cId="179284525" sldId="325"/>
        </pc:sldMkLst>
      </pc:sldChg>
      <pc:sldChg chg="addSp modSp add replId">
        <pc:chgData name="Fitouri, Sara [CO]" userId="S::sara.fitouri_coloradoea.org#ext#@neahq.onmicrosoft.com::6caa6b50-28ad-40bf-891b-b7c71d09eac5" providerId="AD" clId="Web-{663A48EF-4E7D-F0F1-1093-33AEE4970AEA}" dt="2022-09-26T14:37:10.567" v="148" actId="1076"/>
        <pc:sldMkLst>
          <pc:docMk/>
          <pc:sldMk cId="4043254908" sldId="326"/>
        </pc:sldMkLst>
        <pc:spChg chg="add mod">
          <ac:chgData name="Fitouri, Sara [CO]" userId="S::sara.fitouri_coloradoea.org#ext#@neahq.onmicrosoft.com::6caa6b50-28ad-40bf-891b-b7c71d09eac5" providerId="AD" clId="Web-{663A48EF-4E7D-F0F1-1093-33AEE4970AEA}" dt="2022-09-26T14:37:07.551" v="147" actId="1076"/>
          <ac:spMkLst>
            <pc:docMk/>
            <pc:sldMk cId="4043254908" sldId="326"/>
            <ac:spMk id="2" creationId="{40DE8602-CD7F-C6FF-3AF4-EABB114BD5C7}"/>
          </ac:spMkLst>
        </pc:spChg>
        <pc:spChg chg="mod">
          <ac:chgData name="Fitouri, Sara [CO]" userId="S::sara.fitouri_coloradoea.org#ext#@neahq.onmicrosoft.com::6caa6b50-28ad-40bf-891b-b7c71d09eac5" providerId="AD" clId="Web-{663A48EF-4E7D-F0F1-1093-33AEE4970AEA}" dt="2022-09-26T14:35:00.907" v="119" actId="20577"/>
          <ac:spMkLst>
            <pc:docMk/>
            <pc:sldMk cId="4043254908" sldId="326"/>
            <ac:spMk id="299" creationId="{00000000-0000-0000-0000-000000000000}"/>
          </ac:spMkLst>
        </pc:spChg>
        <pc:picChg chg="mod">
          <ac:chgData name="Fitouri, Sara [CO]" userId="S::sara.fitouri_coloradoea.org#ext#@neahq.onmicrosoft.com::6caa6b50-28ad-40bf-891b-b7c71d09eac5" providerId="AD" clId="Web-{663A48EF-4E7D-F0F1-1093-33AEE4970AEA}" dt="2022-09-26T14:37:10.567" v="148" actId="1076"/>
          <ac:picMkLst>
            <pc:docMk/>
            <pc:sldMk cId="4043254908" sldId="326"/>
            <ac:picMk id="300" creationId="{00000000-0000-0000-0000-000000000000}"/>
          </ac:picMkLst>
        </pc:picChg>
      </pc:sldChg>
      <pc:sldChg chg="modSp add ord replId">
        <pc:chgData name="Fitouri, Sara [CO]" userId="S::sara.fitouri_coloradoea.org#ext#@neahq.onmicrosoft.com::6caa6b50-28ad-40bf-891b-b7c71d09eac5" providerId="AD" clId="Web-{663A48EF-4E7D-F0F1-1093-33AEE4970AEA}" dt="2022-09-26T14:35:27.704" v="126" actId="20577"/>
        <pc:sldMkLst>
          <pc:docMk/>
          <pc:sldMk cId="3288927477" sldId="327"/>
        </pc:sldMkLst>
        <pc:spChg chg="mod">
          <ac:chgData name="Fitouri, Sara [CO]" userId="S::sara.fitouri_coloradoea.org#ext#@neahq.onmicrosoft.com::6caa6b50-28ad-40bf-891b-b7c71d09eac5" providerId="AD" clId="Web-{663A48EF-4E7D-F0F1-1093-33AEE4970AEA}" dt="2022-09-26T14:35:27.704" v="126" actId="20577"/>
          <ac:spMkLst>
            <pc:docMk/>
            <pc:sldMk cId="3288927477" sldId="327"/>
            <ac:spMk id="65" creationId="{00000000-0000-0000-0000-000000000000}"/>
          </ac:spMkLst>
        </pc:spChg>
      </pc:sldChg>
      <pc:sldChg chg="modSp">
        <pc:chgData name="Fitouri, Sara [CO]" userId="S::sara.fitouri_coloradoea.org#ext#@neahq.onmicrosoft.com::6caa6b50-28ad-40bf-891b-b7c71d09eac5" providerId="AD" clId="Web-{663A48EF-4E7D-F0F1-1093-33AEE4970AEA}" dt="2022-09-26T15:34:34.117" v="177" actId="20577"/>
        <pc:sldMkLst>
          <pc:docMk/>
          <pc:sldMk cId="2923335205" sldId="331"/>
        </pc:sldMkLst>
        <pc:spChg chg="mod">
          <ac:chgData name="Fitouri, Sara [CO]" userId="S::sara.fitouri_coloradoea.org#ext#@neahq.onmicrosoft.com::6caa6b50-28ad-40bf-891b-b7c71d09eac5" providerId="AD" clId="Web-{663A48EF-4E7D-F0F1-1093-33AEE4970AEA}" dt="2022-09-26T15:34:34.117" v="177" actId="20577"/>
          <ac:spMkLst>
            <pc:docMk/>
            <pc:sldMk cId="2923335205" sldId="331"/>
            <ac:spMk id="372" creationId="{00000000-0000-0000-0000-000000000000}"/>
          </ac:spMkLst>
        </pc:spChg>
      </pc:sldChg>
      <pc:sldChg chg="addSp delSp modSp new ord">
        <pc:chgData name="Fitouri, Sara [CO]" userId="S::sara.fitouri_coloradoea.org#ext#@neahq.onmicrosoft.com::6caa6b50-28ad-40bf-891b-b7c71d09eac5" providerId="AD" clId="Web-{663A48EF-4E7D-F0F1-1093-33AEE4970AEA}" dt="2022-09-26T15:36:01.135" v="186" actId="1076"/>
        <pc:sldMkLst>
          <pc:docMk/>
          <pc:sldMk cId="3966289388" sldId="332"/>
        </pc:sldMkLst>
        <pc:spChg chg="del">
          <ac:chgData name="Fitouri, Sara [CO]" userId="S::sara.fitouri_coloradoea.org#ext#@neahq.onmicrosoft.com::6caa6b50-28ad-40bf-891b-b7c71d09eac5" providerId="AD" clId="Web-{663A48EF-4E7D-F0F1-1093-33AEE4970AEA}" dt="2022-09-26T15:35:57.322" v="185"/>
          <ac:spMkLst>
            <pc:docMk/>
            <pc:sldMk cId="3966289388" sldId="332"/>
            <ac:spMk id="2" creationId="{219554B9-8CDC-7A30-8B47-91C890FE621C}"/>
          </ac:spMkLst>
        </pc:spChg>
        <pc:spChg chg="del">
          <ac:chgData name="Fitouri, Sara [CO]" userId="S::sara.fitouri_coloradoea.org#ext#@neahq.onmicrosoft.com::6caa6b50-28ad-40bf-891b-b7c71d09eac5" providerId="AD" clId="Web-{663A48EF-4E7D-F0F1-1093-33AEE4970AEA}" dt="2022-09-26T15:35:53.869" v="184"/>
          <ac:spMkLst>
            <pc:docMk/>
            <pc:sldMk cId="3966289388" sldId="332"/>
            <ac:spMk id="3" creationId="{86B63120-024F-BCD7-EA67-A5B3C082153E}"/>
          </ac:spMkLst>
        </pc:spChg>
        <pc:picChg chg="add mod">
          <ac:chgData name="Fitouri, Sara [CO]" userId="S::sara.fitouri_coloradoea.org#ext#@neahq.onmicrosoft.com::6caa6b50-28ad-40bf-891b-b7c71d09eac5" providerId="AD" clId="Web-{663A48EF-4E7D-F0F1-1093-33AEE4970AEA}" dt="2022-09-26T15:36:01.135" v="186" actId="1076"/>
          <ac:picMkLst>
            <pc:docMk/>
            <pc:sldMk cId="3966289388" sldId="332"/>
            <ac:picMk id="4" creationId="{D84F0A4A-2869-01C3-0C4B-BAC87CBF6785}"/>
          </ac:picMkLst>
        </pc:picChg>
      </pc:sldChg>
      <pc:sldChg chg="modSp">
        <pc:chgData name="Fitouri, Sara [CO]" userId="S::sara.fitouri_coloradoea.org#ext#@neahq.onmicrosoft.com::6caa6b50-28ad-40bf-891b-b7c71d09eac5" providerId="AD" clId="Web-{663A48EF-4E7D-F0F1-1093-33AEE4970AEA}" dt="2022-09-26T15:53:51.384" v="218" actId="20577"/>
        <pc:sldMkLst>
          <pc:docMk/>
          <pc:sldMk cId="700552818" sldId="334"/>
        </pc:sldMkLst>
        <pc:spChg chg="mod">
          <ac:chgData name="Fitouri, Sara [CO]" userId="S::sara.fitouri_coloradoea.org#ext#@neahq.onmicrosoft.com::6caa6b50-28ad-40bf-891b-b7c71d09eac5" providerId="AD" clId="Web-{663A48EF-4E7D-F0F1-1093-33AEE4970AEA}" dt="2022-09-26T15:53:51.384" v="218" actId="20577"/>
          <ac:spMkLst>
            <pc:docMk/>
            <pc:sldMk cId="700552818" sldId="334"/>
            <ac:spMk id="387" creationId="{00000000-0000-0000-0000-000000000000}"/>
          </ac:spMkLst>
        </pc:spChg>
      </pc:sldChg>
    </pc:docChg>
  </pc:docChgLst>
  <pc:docChgLst>
    <pc:chgData name="Brisson, Anthony [NEA]" userId="S::abrisson@nea.org::a9bd9087-6ed7-4e66-b13b-027b6a88024d" providerId="AD" clId="Web-{F42993DC-8106-2B7A-8F4C-B00AFE3A5D94}"/>
    <pc:docChg chg="sldOrd">
      <pc:chgData name="Brisson, Anthony [NEA]" userId="S::abrisson@nea.org::a9bd9087-6ed7-4e66-b13b-027b6a88024d" providerId="AD" clId="Web-{F42993DC-8106-2B7A-8F4C-B00AFE3A5D94}" dt="2024-10-10T17:15:27.111" v="2"/>
      <pc:docMkLst>
        <pc:docMk/>
      </pc:docMkLst>
      <pc:sldChg chg="ord">
        <pc:chgData name="Brisson, Anthony [NEA]" userId="S::abrisson@nea.org::a9bd9087-6ed7-4e66-b13b-027b6a88024d" providerId="AD" clId="Web-{F42993DC-8106-2B7A-8F4C-B00AFE3A5D94}" dt="2024-10-10T17:14:45.529" v="0"/>
        <pc:sldMkLst>
          <pc:docMk/>
          <pc:sldMk cId="0" sldId="262"/>
        </pc:sldMkLst>
      </pc:sldChg>
      <pc:sldChg chg="ord">
        <pc:chgData name="Brisson, Anthony [NEA]" userId="S::abrisson@nea.org::a9bd9087-6ed7-4e66-b13b-027b6a88024d" providerId="AD" clId="Web-{F42993DC-8106-2B7A-8F4C-B00AFE3A5D94}" dt="2024-10-10T17:15:05.421" v="1"/>
        <pc:sldMkLst>
          <pc:docMk/>
          <pc:sldMk cId="0" sldId="265"/>
        </pc:sldMkLst>
      </pc:sldChg>
      <pc:sldChg chg="ord">
        <pc:chgData name="Brisson, Anthony [NEA]" userId="S::abrisson@nea.org::a9bd9087-6ed7-4e66-b13b-027b6a88024d" providerId="AD" clId="Web-{F42993DC-8106-2B7A-8F4C-B00AFE3A5D94}" dt="2024-10-10T17:15:27.111" v="2"/>
        <pc:sldMkLst>
          <pc:docMk/>
          <pc:sldMk cId="0" sldId="267"/>
        </pc:sldMkLst>
      </pc:sldChg>
    </pc:docChg>
  </pc:docChgLst>
  <pc:docChgLst>
    <pc:chgData name="Brisson, Anthony [NEA]" userId="S::abrisson@nea.org::a9bd9087-6ed7-4e66-b13b-027b6a88024d" providerId="AD" clId="Web-{E614D85F-D329-DBBF-94BB-6A506386470F}"/>
    <pc:docChg chg="addSld delSld modSld">
      <pc:chgData name="Brisson, Anthony [NEA]" userId="S::abrisson@nea.org::a9bd9087-6ed7-4e66-b13b-027b6a88024d" providerId="AD" clId="Web-{E614D85F-D329-DBBF-94BB-6A506386470F}" dt="2024-09-13T20:12:13.662" v="90" actId="20577"/>
      <pc:docMkLst>
        <pc:docMk/>
      </pc:docMkLst>
      <pc:sldChg chg="modSp">
        <pc:chgData name="Brisson, Anthony [NEA]" userId="S::abrisson@nea.org::a9bd9087-6ed7-4e66-b13b-027b6a88024d" providerId="AD" clId="Web-{E614D85F-D329-DBBF-94BB-6A506386470F}" dt="2024-09-13T20:12:13.662" v="90" actId="20577"/>
        <pc:sldMkLst>
          <pc:docMk/>
          <pc:sldMk cId="0" sldId="256"/>
        </pc:sldMkLst>
        <pc:spChg chg="mod">
          <ac:chgData name="Brisson, Anthony [NEA]" userId="S::abrisson@nea.org::a9bd9087-6ed7-4e66-b13b-027b6a88024d" providerId="AD" clId="Web-{E614D85F-D329-DBBF-94BB-6A506386470F}" dt="2024-09-13T20:12:13.662" v="90" actId="20577"/>
          <ac:spMkLst>
            <pc:docMk/>
            <pc:sldMk cId="0" sldId="256"/>
            <ac:spMk id="92" creationId="{00000000-0000-0000-0000-000000000000}"/>
          </ac:spMkLst>
        </pc:spChg>
      </pc:sldChg>
      <pc:sldChg chg="modSp">
        <pc:chgData name="Brisson, Anthony [NEA]" userId="S::abrisson@nea.org::a9bd9087-6ed7-4e66-b13b-027b6a88024d" providerId="AD" clId="Web-{E614D85F-D329-DBBF-94BB-6A506386470F}" dt="2024-09-13T20:08:37.622" v="85" actId="20577"/>
        <pc:sldMkLst>
          <pc:docMk/>
          <pc:sldMk cId="0" sldId="267"/>
        </pc:sldMkLst>
        <pc:spChg chg="mod">
          <ac:chgData name="Brisson, Anthony [NEA]" userId="S::abrisson@nea.org::a9bd9087-6ed7-4e66-b13b-027b6a88024d" providerId="AD" clId="Web-{E614D85F-D329-DBBF-94BB-6A506386470F}" dt="2024-09-13T20:08:37.622" v="85" actId="20577"/>
          <ac:spMkLst>
            <pc:docMk/>
            <pc:sldMk cId="0" sldId="267"/>
            <ac:spMk id="190" creationId="{00000000-0000-0000-0000-000000000000}"/>
          </ac:spMkLst>
        </pc:spChg>
      </pc:sldChg>
      <pc:sldChg chg="del">
        <pc:chgData name="Brisson, Anthony [NEA]" userId="S::abrisson@nea.org::a9bd9087-6ed7-4e66-b13b-027b6a88024d" providerId="AD" clId="Web-{E614D85F-D329-DBBF-94BB-6A506386470F}" dt="2024-09-13T20:07:13.884" v="83"/>
        <pc:sldMkLst>
          <pc:docMk/>
          <pc:sldMk cId="3271449797" sldId="298"/>
        </pc:sldMkLst>
      </pc:sldChg>
      <pc:sldChg chg="del">
        <pc:chgData name="Brisson, Anthony [NEA]" userId="S::abrisson@nea.org::a9bd9087-6ed7-4e66-b13b-027b6a88024d" providerId="AD" clId="Web-{E614D85F-D329-DBBF-94BB-6A506386470F}" dt="2024-09-13T20:01:38.433" v="57"/>
        <pc:sldMkLst>
          <pc:docMk/>
          <pc:sldMk cId="3839951884" sldId="299"/>
        </pc:sldMkLst>
      </pc:sldChg>
      <pc:sldChg chg="del">
        <pc:chgData name="Brisson, Anthony [NEA]" userId="S::abrisson@nea.org::a9bd9087-6ed7-4e66-b13b-027b6a88024d" providerId="AD" clId="Web-{E614D85F-D329-DBBF-94BB-6A506386470F}" dt="2024-09-13T20:01:17.776" v="56"/>
        <pc:sldMkLst>
          <pc:docMk/>
          <pc:sldMk cId="432232986" sldId="300"/>
        </pc:sldMkLst>
      </pc:sldChg>
      <pc:sldChg chg="del">
        <pc:chgData name="Brisson, Anthony [NEA]" userId="S::abrisson@nea.org::a9bd9087-6ed7-4e66-b13b-027b6a88024d" providerId="AD" clId="Web-{E614D85F-D329-DBBF-94BB-6A506386470F}" dt="2024-09-13T20:01:44.652" v="62"/>
        <pc:sldMkLst>
          <pc:docMk/>
          <pc:sldMk cId="2868337535" sldId="305"/>
        </pc:sldMkLst>
      </pc:sldChg>
      <pc:sldChg chg="add del">
        <pc:chgData name="Brisson, Anthony [NEA]" userId="S::abrisson@nea.org::a9bd9087-6ed7-4e66-b13b-027b6a88024d" providerId="AD" clId="Web-{E614D85F-D329-DBBF-94BB-6A506386470F}" dt="2024-09-13T19:58:35.316" v="51"/>
        <pc:sldMkLst>
          <pc:docMk/>
          <pc:sldMk cId="1287244359" sldId="309"/>
        </pc:sldMkLst>
      </pc:sldChg>
      <pc:sldChg chg="del">
        <pc:chgData name="Brisson, Anthony [NEA]" userId="S::abrisson@nea.org::a9bd9087-6ed7-4e66-b13b-027b6a88024d" providerId="AD" clId="Web-{E614D85F-D329-DBBF-94BB-6A506386470F}" dt="2024-09-13T20:05:41.286" v="63"/>
        <pc:sldMkLst>
          <pc:docMk/>
          <pc:sldMk cId="959977037" sldId="313"/>
        </pc:sldMkLst>
      </pc:sldChg>
      <pc:sldChg chg="del">
        <pc:chgData name="Brisson, Anthony [NEA]" userId="S::abrisson@nea.org::a9bd9087-6ed7-4e66-b13b-027b6a88024d" providerId="AD" clId="Web-{E614D85F-D329-DBBF-94BB-6A506386470F}" dt="2024-09-13T20:01:11.869" v="52"/>
        <pc:sldMkLst>
          <pc:docMk/>
          <pc:sldMk cId="3583728219" sldId="342"/>
        </pc:sldMkLst>
      </pc:sldChg>
      <pc:sldChg chg="del">
        <pc:chgData name="Brisson, Anthony [NEA]" userId="S::abrisson@nea.org::a9bd9087-6ed7-4e66-b13b-027b6a88024d" providerId="AD" clId="Web-{E614D85F-D329-DBBF-94BB-6A506386470F}" dt="2024-09-13T20:01:12.619" v="53"/>
        <pc:sldMkLst>
          <pc:docMk/>
          <pc:sldMk cId="4236823356" sldId="343"/>
        </pc:sldMkLst>
      </pc:sldChg>
      <pc:sldChg chg="del">
        <pc:chgData name="Brisson, Anthony [NEA]" userId="S::abrisson@nea.org::a9bd9087-6ed7-4e66-b13b-027b6a88024d" providerId="AD" clId="Web-{E614D85F-D329-DBBF-94BB-6A506386470F}" dt="2024-09-13T20:01:13.541" v="54"/>
        <pc:sldMkLst>
          <pc:docMk/>
          <pc:sldMk cId="1382051497" sldId="344"/>
        </pc:sldMkLst>
      </pc:sldChg>
      <pc:sldChg chg="del">
        <pc:chgData name="Brisson, Anthony [NEA]" userId="S::abrisson@nea.org::a9bd9087-6ed7-4e66-b13b-027b6a88024d" providerId="AD" clId="Web-{E614D85F-D329-DBBF-94BB-6A506386470F}" dt="2024-09-13T20:01:16.901" v="55"/>
        <pc:sldMkLst>
          <pc:docMk/>
          <pc:sldMk cId="933244495" sldId="345"/>
        </pc:sldMkLst>
      </pc:sldChg>
      <pc:sldChg chg="add del">
        <pc:chgData name="Brisson, Anthony [NEA]" userId="S::abrisson@nea.org::a9bd9087-6ed7-4e66-b13b-027b6a88024d" providerId="AD" clId="Web-{E614D85F-D329-DBBF-94BB-6A506386470F}" dt="2024-09-13T19:58:35.316" v="50"/>
        <pc:sldMkLst>
          <pc:docMk/>
          <pc:sldMk cId="2086676118" sldId="349"/>
        </pc:sldMkLst>
      </pc:sldChg>
      <pc:sldChg chg="del">
        <pc:chgData name="Brisson, Anthony [NEA]" userId="S::abrisson@nea.org::a9bd9087-6ed7-4e66-b13b-027b6a88024d" providerId="AD" clId="Web-{E614D85F-D329-DBBF-94BB-6A506386470F}" dt="2024-09-13T20:01:39.324" v="58"/>
        <pc:sldMkLst>
          <pc:docMk/>
          <pc:sldMk cId="408725046" sldId="353"/>
        </pc:sldMkLst>
      </pc:sldChg>
      <pc:sldChg chg="del">
        <pc:chgData name="Brisson, Anthony [NEA]" userId="S::abrisson@nea.org::a9bd9087-6ed7-4e66-b13b-027b6a88024d" providerId="AD" clId="Web-{E614D85F-D329-DBBF-94BB-6A506386470F}" dt="2024-09-13T20:01:40.089" v="59"/>
        <pc:sldMkLst>
          <pc:docMk/>
          <pc:sldMk cId="403041287" sldId="354"/>
        </pc:sldMkLst>
      </pc:sldChg>
      <pc:sldChg chg="del">
        <pc:chgData name="Brisson, Anthony [NEA]" userId="S::abrisson@nea.org::a9bd9087-6ed7-4e66-b13b-027b6a88024d" providerId="AD" clId="Web-{E614D85F-D329-DBBF-94BB-6A506386470F}" dt="2024-09-13T20:01:40.777" v="60"/>
        <pc:sldMkLst>
          <pc:docMk/>
          <pc:sldMk cId="608886792" sldId="355"/>
        </pc:sldMkLst>
      </pc:sldChg>
      <pc:sldChg chg="del">
        <pc:chgData name="Brisson, Anthony [NEA]" userId="S::abrisson@nea.org::a9bd9087-6ed7-4e66-b13b-027b6a88024d" providerId="AD" clId="Web-{E614D85F-D329-DBBF-94BB-6A506386470F}" dt="2024-09-13T20:01:41.449" v="61"/>
        <pc:sldMkLst>
          <pc:docMk/>
          <pc:sldMk cId="775579026" sldId="358"/>
        </pc:sldMkLst>
      </pc:sldChg>
      <pc:sldChg chg="add del">
        <pc:chgData name="Brisson, Anthony [NEA]" userId="S::abrisson@nea.org::a9bd9087-6ed7-4e66-b13b-027b6a88024d" providerId="AD" clId="Web-{E614D85F-D329-DBBF-94BB-6A506386470F}" dt="2024-09-13T19:57:33.236" v="29"/>
        <pc:sldMkLst>
          <pc:docMk/>
          <pc:sldMk cId="1162337975" sldId="361"/>
        </pc:sldMkLst>
      </pc:sldChg>
      <pc:sldChg chg="add del">
        <pc:chgData name="Brisson, Anthony [NEA]" userId="S::abrisson@nea.org::a9bd9087-6ed7-4e66-b13b-027b6a88024d" providerId="AD" clId="Web-{E614D85F-D329-DBBF-94BB-6A506386470F}" dt="2024-09-13T19:57:33.376" v="30"/>
        <pc:sldMkLst>
          <pc:docMk/>
          <pc:sldMk cId="1038363332" sldId="362"/>
        </pc:sldMkLst>
      </pc:sldChg>
      <pc:sldChg chg="add del">
        <pc:chgData name="Brisson, Anthony [NEA]" userId="S::abrisson@nea.org::a9bd9087-6ed7-4e66-b13b-027b6a88024d" providerId="AD" clId="Web-{E614D85F-D329-DBBF-94BB-6A506386470F}" dt="2024-09-13T19:57:33.532" v="31"/>
        <pc:sldMkLst>
          <pc:docMk/>
          <pc:sldMk cId="670777565" sldId="363"/>
        </pc:sldMkLst>
      </pc:sldChg>
      <pc:sldChg chg="add del">
        <pc:chgData name="Brisson, Anthony [NEA]" userId="S::abrisson@nea.org::a9bd9087-6ed7-4e66-b13b-027b6a88024d" providerId="AD" clId="Web-{E614D85F-D329-DBBF-94BB-6A506386470F}" dt="2024-09-13T19:57:33.689" v="32"/>
        <pc:sldMkLst>
          <pc:docMk/>
          <pc:sldMk cId="1460989850" sldId="367"/>
        </pc:sldMkLst>
      </pc:sldChg>
      <pc:sldChg chg="add del">
        <pc:chgData name="Brisson, Anthony [NEA]" userId="S::abrisson@nea.org::a9bd9087-6ed7-4e66-b13b-027b6a88024d" providerId="AD" clId="Web-{E614D85F-D329-DBBF-94BB-6A506386470F}" dt="2024-09-13T19:57:33.861" v="33"/>
        <pc:sldMkLst>
          <pc:docMk/>
          <pc:sldMk cId="3359120405" sldId="368"/>
        </pc:sldMkLst>
      </pc:sldChg>
      <pc:sldChg chg="add del">
        <pc:chgData name="Brisson, Anthony [NEA]" userId="S::abrisson@nea.org::a9bd9087-6ed7-4e66-b13b-027b6a88024d" providerId="AD" clId="Web-{E614D85F-D329-DBBF-94BB-6A506386470F}" dt="2024-09-13T19:57:34.017" v="34"/>
        <pc:sldMkLst>
          <pc:docMk/>
          <pc:sldMk cId="3753163959" sldId="369"/>
        </pc:sldMkLst>
      </pc:sldChg>
      <pc:sldChg chg="add del">
        <pc:chgData name="Brisson, Anthony [NEA]" userId="S::abrisson@nea.org::a9bd9087-6ed7-4e66-b13b-027b6a88024d" providerId="AD" clId="Web-{E614D85F-D329-DBBF-94BB-6A506386470F}" dt="2024-09-13T19:57:34.189" v="35"/>
        <pc:sldMkLst>
          <pc:docMk/>
          <pc:sldMk cId="3751291938" sldId="379"/>
        </pc:sldMkLst>
      </pc:sldChg>
      <pc:sldChg chg="add del">
        <pc:chgData name="Brisson, Anthony [NEA]" userId="S::abrisson@nea.org::a9bd9087-6ed7-4e66-b13b-027b6a88024d" providerId="AD" clId="Web-{E614D85F-D329-DBBF-94BB-6A506386470F}" dt="2024-09-13T19:57:34.345" v="36"/>
        <pc:sldMkLst>
          <pc:docMk/>
          <pc:sldMk cId="3024025484" sldId="381"/>
        </pc:sldMkLst>
      </pc:sldChg>
      <pc:sldChg chg="add del">
        <pc:chgData name="Brisson, Anthony [NEA]" userId="S::abrisson@nea.org::a9bd9087-6ed7-4e66-b13b-027b6a88024d" providerId="AD" clId="Web-{E614D85F-D329-DBBF-94BB-6A506386470F}" dt="2024-09-13T19:58:35.269" v="47"/>
        <pc:sldMkLst>
          <pc:docMk/>
          <pc:sldMk cId="1667539814" sldId="384"/>
        </pc:sldMkLst>
      </pc:sldChg>
      <pc:sldChg chg="add del">
        <pc:chgData name="Brisson, Anthony [NEA]" userId="S::abrisson@nea.org::a9bd9087-6ed7-4e66-b13b-027b6a88024d" providerId="AD" clId="Web-{E614D85F-D329-DBBF-94BB-6A506386470F}" dt="2024-09-13T19:58:35.285" v="48"/>
        <pc:sldMkLst>
          <pc:docMk/>
          <pc:sldMk cId="1966676181" sldId="385"/>
        </pc:sldMkLst>
      </pc:sldChg>
      <pc:sldChg chg="add del">
        <pc:chgData name="Brisson, Anthony [NEA]" userId="S::abrisson@nea.org::a9bd9087-6ed7-4e66-b13b-027b6a88024d" providerId="AD" clId="Web-{E614D85F-D329-DBBF-94BB-6A506386470F}" dt="2024-09-13T19:58:35.301" v="49"/>
        <pc:sldMkLst>
          <pc:docMk/>
          <pc:sldMk cId="1815522700" sldId="387"/>
        </pc:sldMkLst>
      </pc:sldChg>
      <pc:sldChg chg="delSp modSp mod modShow">
        <pc:chgData name="Brisson, Anthony [NEA]" userId="S::abrisson@nea.org::a9bd9087-6ed7-4e66-b13b-027b6a88024d" providerId="AD" clId="Web-{E614D85F-D329-DBBF-94BB-6A506386470F}" dt="2024-09-13T20:06:14.350" v="82"/>
        <pc:sldMkLst>
          <pc:docMk/>
          <pc:sldMk cId="115322340" sldId="388"/>
        </pc:sldMkLst>
        <pc:spChg chg="mod">
          <ac:chgData name="Brisson, Anthony [NEA]" userId="S::abrisson@nea.org::a9bd9087-6ed7-4e66-b13b-027b6a88024d" providerId="AD" clId="Web-{E614D85F-D329-DBBF-94BB-6A506386470F}" dt="2024-09-13T20:06:04.272" v="81" actId="20577"/>
          <ac:spMkLst>
            <pc:docMk/>
            <pc:sldMk cId="115322340" sldId="388"/>
            <ac:spMk id="167" creationId="{00000000-0000-0000-0000-000000000000}"/>
          </ac:spMkLst>
        </pc:spChg>
        <pc:picChg chg="del">
          <ac:chgData name="Brisson, Anthony [NEA]" userId="S::abrisson@nea.org::a9bd9087-6ed7-4e66-b13b-027b6a88024d" providerId="AD" clId="Web-{E614D85F-D329-DBBF-94BB-6A506386470F}" dt="2024-09-13T20:05:45.396" v="64"/>
          <ac:picMkLst>
            <pc:docMk/>
            <pc:sldMk cId="115322340" sldId="388"/>
            <ac:picMk id="3" creationId="{00000000-0000-0000-0000-000000000000}"/>
          </ac:picMkLst>
        </pc:picChg>
        <pc:picChg chg="del">
          <ac:chgData name="Brisson, Anthony [NEA]" userId="S::abrisson@nea.org::a9bd9087-6ed7-4e66-b13b-027b6a88024d" providerId="AD" clId="Web-{E614D85F-D329-DBBF-94BB-6A506386470F}" dt="2024-09-13T20:05:48.224" v="65"/>
          <ac:picMkLst>
            <pc:docMk/>
            <pc:sldMk cId="115322340" sldId="388"/>
            <ac:picMk id="4" creationId="{00000000-0000-0000-0000-000000000000}"/>
          </ac:picMkLst>
        </pc:picChg>
      </pc:sldChg>
    </pc:docChg>
  </pc:docChgLst>
  <pc:docChgLst>
    <pc:chgData name="Guest User" userId="S::urn:spo:anon#81ffc8f1b61c1cd72a9f60d20c20297788de4b3d59dbfb173ed3f2b908d6254c::" providerId="AD" clId="Web-{2D2E9F65-CC04-EEFC-04E7-59CF42E883A2}"/>
    <pc:docChg chg="modSld">
      <pc:chgData name="Guest User" userId="S::urn:spo:anon#81ffc8f1b61c1cd72a9f60d20c20297788de4b3d59dbfb173ed3f2b908d6254c::" providerId="AD" clId="Web-{2D2E9F65-CC04-EEFC-04E7-59CF42E883A2}" dt="2022-09-26T14:03:23.187" v="1" actId="1076"/>
      <pc:docMkLst>
        <pc:docMk/>
      </pc:docMkLst>
      <pc:sldChg chg="addSp modSp">
        <pc:chgData name="Guest User" userId="S::urn:spo:anon#81ffc8f1b61c1cd72a9f60d20c20297788de4b3d59dbfb173ed3f2b908d6254c::" providerId="AD" clId="Web-{2D2E9F65-CC04-EEFC-04E7-59CF42E883A2}" dt="2022-09-26T14:03:23.187" v="1" actId="1076"/>
        <pc:sldMkLst>
          <pc:docMk/>
          <pc:sldMk cId="0" sldId="258"/>
        </pc:sldMkLst>
        <pc:picChg chg="add mod">
          <ac:chgData name="Guest User" userId="S::urn:spo:anon#81ffc8f1b61c1cd72a9f60d20c20297788de4b3d59dbfb173ed3f2b908d6254c::" providerId="AD" clId="Web-{2D2E9F65-CC04-EEFC-04E7-59CF42E883A2}" dt="2022-09-26T14:03:23.187" v="1" actId="1076"/>
          <ac:picMkLst>
            <pc:docMk/>
            <pc:sldMk cId="0" sldId="258"/>
            <ac:picMk id="2" creationId="{03D00124-0EB5-9CE7-A663-BCFF0774E09E}"/>
          </ac:picMkLst>
        </pc:picChg>
      </pc:sldChg>
    </pc:docChg>
  </pc:docChgLst>
  <pc:docChgLst>
    <pc:chgData name="Guest User" userId="S::urn:spo:anon#16fd63fe8307f6013eedd440a8b6eff24fca752f22be58a56e70e05b0cb33cfa::" providerId="AD" clId="Web-{0EC1ABEE-6D36-608B-CAC1-958270C6C548}"/>
    <pc:docChg chg="addSld delSld modSld">
      <pc:chgData name="Guest User" userId="S::urn:spo:anon#16fd63fe8307f6013eedd440a8b6eff24fca752f22be58a56e70e05b0cb33cfa::" providerId="AD" clId="Web-{0EC1ABEE-6D36-608B-CAC1-958270C6C548}" dt="2022-09-26T16:12:35.651" v="360" actId="14100"/>
      <pc:docMkLst>
        <pc:docMk/>
      </pc:docMkLst>
      <pc:sldChg chg="modSp">
        <pc:chgData name="Guest User" userId="S::urn:spo:anon#16fd63fe8307f6013eedd440a8b6eff24fca752f22be58a56e70e05b0cb33cfa::" providerId="AD" clId="Web-{0EC1ABEE-6D36-608B-CAC1-958270C6C548}" dt="2022-09-26T13:58:15.263" v="3" actId="20577"/>
        <pc:sldMkLst>
          <pc:docMk/>
          <pc:sldMk cId="0" sldId="264"/>
        </pc:sldMkLst>
        <pc:spChg chg="mod">
          <ac:chgData name="Guest User" userId="S::urn:spo:anon#16fd63fe8307f6013eedd440a8b6eff24fca752f22be58a56e70e05b0cb33cfa::" providerId="AD" clId="Web-{0EC1ABEE-6D36-608B-CAC1-958270C6C548}" dt="2022-09-26T13:58:15.263" v="3" actId="20577"/>
          <ac:spMkLst>
            <pc:docMk/>
            <pc:sldMk cId="0" sldId="264"/>
            <ac:spMk id="168" creationId="{00000000-0000-0000-0000-000000000000}"/>
          </ac:spMkLst>
        </pc:spChg>
      </pc:sldChg>
      <pc:sldChg chg="modSp">
        <pc:chgData name="Guest User" userId="S::urn:spo:anon#16fd63fe8307f6013eedd440a8b6eff24fca752f22be58a56e70e05b0cb33cfa::" providerId="AD" clId="Web-{0EC1ABEE-6D36-608B-CAC1-958270C6C548}" dt="2022-09-26T15:53:28.883" v="285" actId="20577"/>
        <pc:sldMkLst>
          <pc:docMk/>
          <pc:sldMk cId="0" sldId="290"/>
        </pc:sldMkLst>
        <pc:spChg chg="mod">
          <ac:chgData name="Guest User" userId="S::urn:spo:anon#16fd63fe8307f6013eedd440a8b6eff24fca752f22be58a56e70e05b0cb33cfa::" providerId="AD" clId="Web-{0EC1ABEE-6D36-608B-CAC1-958270C6C548}" dt="2022-09-26T15:53:28.883" v="285" actId="20577"/>
          <ac:spMkLst>
            <pc:docMk/>
            <pc:sldMk cId="0" sldId="290"/>
            <ac:spMk id="379" creationId="{00000000-0000-0000-0000-000000000000}"/>
          </ac:spMkLst>
        </pc:spChg>
        <pc:picChg chg="mod">
          <ac:chgData name="Guest User" userId="S::urn:spo:anon#16fd63fe8307f6013eedd440a8b6eff24fca752f22be58a56e70e05b0cb33cfa::" providerId="AD" clId="Web-{0EC1ABEE-6D36-608B-CAC1-958270C6C548}" dt="2022-09-26T15:53:11.585" v="283" actId="1076"/>
          <ac:picMkLst>
            <pc:docMk/>
            <pc:sldMk cId="0" sldId="290"/>
            <ac:picMk id="2" creationId="{CEFB67ED-4BA8-60A9-D5D4-24AEEBFAEFF3}"/>
          </ac:picMkLst>
        </pc:picChg>
      </pc:sldChg>
      <pc:sldChg chg="modSp add replId">
        <pc:chgData name="Guest User" userId="S::urn:spo:anon#16fd63fe8307f6013eedd440a8b6eff24fca752f22be58a56e70e05b0cb33cfa::" providerId="AD" clId="Web-{0EC1ABEE-6D36-608B-CAC1-958270C6C548}" dt="2022-09-26T16:09:48.329" v="323" actId="20577"/>
        <pc:sldMkLst>
          <pc:docMk/>
          <pc:sldMk cId="1339018207" sldId="329"/>
        </pc:sldMkLst>
        <pc:spChg chg="mod">
          <ac:chgData name="Guest User" userId="S::urn:spo:anon#16fd63fe8307f6013eedd440a8b6eff24fca752f22be58a56e70e05b0cb33cfa::" providerId="AD" clId="Web-{0EC1ABEE-6D36-608B-CAC1-958270C6C548}" dt="2022-09-26T16:09:48.329" v="323" actId="20577"/>
          <ac:spMkLst>
            <pc:docMk/>
            <pc:sldMk cId="1339018207" sldId="329"/>
            <ac:spMk id="316" creationId="{00000000-0000-0000-0000-000000000000}"/>
          </ac:spMkLst>
        </pc:spChg>
        <pc:picChg chg="mod modCrop">
          <ac:chgData name="Guest User" userId="S::urn:spo:anon#16fd63fe8307f6013eedd440a8b6eff24fca752f22be58a56e70e05b0cb33cfa::" providerId="AD" clId="Web-{0EC1ABEE-6D36-608B-CAC1-958270C6C548}" dt="2022-09-26T15:15:16.281" v="69"/>
          <ac:picMkLst>
            <pc:docMk/>
            <pc:sldMk cId="1339018207" sldId="329"/>
            <ac:picMk id="4098" creationId="{00000000-0000-0000-0000-000000000000}"/>
          </ac:picMkLst>
        </pc:picChg>
      </pc:sldChg>
      <pc:sldChg chg="add del replId">
        <pc:chgData name="Guest User" userId="S::urn:spo:anon#16fd63fe8307f6013eedd440a8b6eff24fca752f22be58a56e70e05b0cb33cfa::" providerId="AD" clId="Web-{0EC1ABEE-6D36-608B-CAC1-958270C6C548}" dt="2022-09-26T15:12:22.599" v="5"/>
        <pc:sldMkLst>
          <pc:docMk/>
          <pc:sldMk cId="3901953951" sldId="329"/>
        </pc:sldMkLst>
      </pc:sldChg>
      <pc:sldChg chg="modSp">
        <pc:chgData name="Guest User" userId="S::urn:spo:anon#16fd63fe8307f6013eedd440a8b6eff24fca752f22be58a56e70e05b0cb33cfa::" providerId="AD" clId="Web-{0EC1ABEE-6D36-608B-CAC1-958270C6C548}" dt="2022-09-26T16:12:35.651" v="360" actId="14100"/>
        <pc:sldMkLst>
          <pc:docMk/>
          <pc:sldMk cId="2923335205" sldId="331"/>
        </pc:sldMkLst>
        <pc:spChg chg="mod">
          <ac:chgData name="Guest User" userId="S::urn:spo:anon#16fd63fe8307f6013eedd440a8b6eff24fca752f22be58a56e70e05b0cb33cfa::" providerId="AD" clId="Web-{0EC1ABEE-6D36-608B-CAC1-958270C6C548}" dt="2022-09-26T16:12:35.651" v="360" actId="14100"/>
          <ac:spMkLst>
            <pc:docMk/>
            <pc:sldMk cId="2923335205" sldId="331"/>
            <ac:spMk id="372" creationId="{00000000-0000-0000-0000-000000000000}"/>
          </ac:spMkLst>
        </pc:spChg>
      </pc:sldChg>
      <pc:sldChg chg="addSp delSp modSp add replId">
        <pc:chgData name="Guest User" userId="S::urn:spo:anon#16fd63fe8307f6013eedd440a8b6eff24fca752f22be58a56e70e05b0cb33cfa::" providerId="AD" clId="Web-{0EC1ABEE-6D36-608B-CAC1-958270C6C548}" dt="2022-09-26T16:08:11.042" v="319"/>
        <pc:sldMkLst>
          <pc:docMk/>
          <pc:sldMk cId="1910211230" sldId="336"/>
        </pc:sldMkLst>
        <pc:spChg chg="add del mod">
          <ac:chgData name="Guest User" userId="S::urn:spo:anon#16fd63fe8307f6013eedd440a8b6eff24fca752f22be58a56e70e05b0cb33cfa::" providerId="AD" clId="Web-{0EC1ABEE-6D36-608B-CAC1-958270C6C548}" dt="2022-09-26T16:06:45.428" v="314"/>
          <ac:spMkLst>
            <pc:docMk/>
            <pc:sldMk cId="1910211230" sldId="336"/>
            <ac:spMk id="3" creationId="{DB988D68-7B7E-303C-8D96-E34F405646EF}"/>
          </ac:spMkLst>
        </pc:spChg>
        <pc:spChg chg="add del mod">
          <ac:chgData name="Guest User" userId="S::urn:spo:anon#16fd63fe8307f6013eedd440a8b6eff24fca752f22be58a56e70e05b0cb33cfa::" providerId="AD" clId="Web-{0EC1ABEE-6D36-608B-CAC1-958270C6C548}" dt="2022-09-26T16:07:34.790" v="318"/>
          <ac:spMkLst>
            <pc:docMk/>
            <pc:sldMk cId="1910211230" sldId="336"/>
            <ac:spMk id="4" creationId="{EBF6C72A-04B1-509A-10D6-B67682F8A3B7}"/>
          </ac:spMkLst>
        </pc:spChg>
        <pc:spChg chg="add">
          <ac:chgData name="Guest User" userId="S::urn:spo:anon#16fd63fe8307f6013eedd440a8b6eff24fca752f22be58a56e70e05b0cb33cfa::" providerId="AD" clId="Web-{0EC1ABEE-6D36-608B-CAC1-958270C6C548}" dt="2022-09-26T16:08:11.042" v="319"/>
          <ac:spMkLst>
            <pc:docMk/>
            <pc:sldMk cId="1910211230" sldId="336"/>
            <ac:spMk id="5" creationId="{F5EC14C5-5925-8186-80A6-D6733C55888F}"/>
          </ac:spMkLst>
        </pc:spChg>
        <pc:spChg chg="del">
          <ac:chgData name="Guest User" userId="S::urn:spo:anon#16fd63fe8307f6013eedd440a8b6eff24fca752f22be58a56e70e05b0cb33cfa::" providerId="AD" clId="Web-{0EC1ABEE-6D36-608B-CAC1-958270C6C548}" dt="2022-09-26T16:06:39.303" v="313"/>
          <ac:spMkLst>
            <pc:docMk/>
            <pc:sldMk cId="1910211230" sldId="336"/>
            <ac:spMk id="316" creationId="{00000000-0000-0000-0000-000000000000}"/>
          </ac:spMkLst>
        </pc:spChg>
      </pc:sldChg>
    </pc:docChg>
  </pc:docChgLst>
  <pc:docChgLst>
    <pc:chgData name="Holmes, Ellen [NEA]" userId="S::eholmes@nea.org::8df78491-616d-4641-a13e-176bb27a1b7f" providerId="AD" clId="Web-{5623274B-2F34-BA4C-4078-3D334C171881}"/>
    <pc:docChg chg="delSld modSld">
      <pc:chgData name="Holmes, Ellen [NEA]" userId="S::eholmes@nea.org::8df78491-616d-4641-a13e-176bb27a1b7f" providerId="AD" clId="Web-{5623274B-2F34-BA4C-4078-3D334C171881}" dt="2023-04-21T22:59:58.931" v="4"/>
      <pc:docMkLst>
        <pc:docMk/>
      </pc:docMkLst>
      <pc:sldChg chg="modSp">
        <pc:chgData name="Holmes, Ellen [NEA]" userId="S::eholmes@nea.org::8df78491-616d-4641-a13e-176bb27a1b7f" providerId="AD" clId="Web-{5623274B-2F34-BA4C-4078-3D334C171881}" dt="2023-04-21T22:59:54.993" v="3" actId="20577"/>
        <pc:sldMkLst>
          <pc:docMk/>
          <pc:sldMk cId="3638234059" sldId="382"/>
        </pc:sldMkLst>
        <pc:spChg chg="mod">
          <ac:chgData name="Holmes, Ellen [NEA]" userId="S::eholmes@nea.org::8df78491-616d-4641-a13e-176bb27a1b7f" providerId="AD" clId="Web-{5623274B-2F34-BA4C-4078-3D334C171881}" dt="2023-04-21T22:59:54.993" v="3" actId="20577"/>
          <ac:spMkLst>
            <pc:docMk/>
            <pc:sldMk cId="3638234059" sldId="382"/>
            <ac:spMk id="736" creationId="{00000000-0000-0000-0000-000000000000}"/>
          </ac:spMkLst>
        </pc:spChg>
      </pc:sldChg>
      <pc:sldChg chg="del">
        <pc:chgData name="Holmes, Ellen [NEA]" userId="S::eholmes@nea.org::8df78491-616d-4641-a13e-176bb27a1b7f" providerId="AD" clId="Web-{5623274B-2F34-BA4C-4078-3D334C171881}" dt="2023-04-21T22:59:58.931" v="4"/>
        <pc:sldMkLst>
          <pc:docMk/>
          <pc:sldMk cId="2932339385" sldId="390"/>
        </pc:sldMkLst>
      </pc:sldChg>
    </pc:docChg>
  </pc:docChgLst>
  <pc:docChgLst>
    <pc:chgData name="Guest User" userId="S::urn:spo:anon#16fd63fe8307f6013eedd440a8b6eff24fca752f22be58a56e70e05b0cb33cfa::" providerId="AD" clId="Web-{BBF6CEF4-B1F6-FBF5-4FC2-128A0D98F4F1}"/>
    <pc:docChg chg="modSld">
      <pc:chgData name="Guest User" userId="S::urn:spo:anon#16fd63fe8307f6013eedd440a8b6eff24fca752f22be58a56e70e05b0cb33cfa::" providerId="AD" clId="Web-{BBF6CEF4-B1F6-FBF5-4FC2-128A0D98F4F1}" dt="2022-09-26T20:33:40.889" v="5" actId="14100"/>
      <pc:docMkLst>
        <pc:docMk/>
      </pc:docMkLst>
      <pc:sldChg chg="addSp modSp modMedia addAnim modNotes">
        <pc:chgData name="Guest User" userId="S::urn:spo:anon#16fd63fe8307f6013eedd440a8b6eff24fca752f22be58a56e70e05b0cb33cfa::" providerId="AD" clId="Web-{BBF6CEF4-B1F6-FBF5-4FC2-128A0D98F4F1}" dt="2022-09-26T20:33:40.889" v="5" actId="14100"/>
        <pc:sldMkLst>
          <pc:docMk/>
          <pc:sldMk cId="0" sldId="290"/>
        </pc:sldMkLst>
        <pc:spChg chg="mod">
          <ac:chgData name="Guest User" userId="S::urn:spo:anon#16fd63fe8307f6013eedd440a8b6eff24fca752f22be58a56e70e05b0cb33cfa::" providerId="AD" clId="Web-{BBF6CEF4-B1F6-FBF5-4FC2-128A0D98F4F1}" dt="2022-09-26T20:33:11.607" v="3" actId="20577"/>
          <ac:spMkLst>
            <pc:docMk/>
            <pc:sldMk cId="0" sldId="290"/>
            <ac:spMk id="379" creationId="{00000000-0000-0000-0000-000000000000}"/>
          </ac:spMkLst>
        </pc:spChg>
        <pc:picChg chg="add mod">
          <ac:chgData name="Guest User" userId="S::urn:spo:anon#16fd63fe8307f6013eedd440a8b6eff24fca752f22be58a56e70e05b0cb33cfa::" providerId="AD" clId="Web-{BBF6CEF4-B1F6-FBF5-4FC2-128A0D98F4F1}" dt="2022-09-26T20:33:40.889" v="5" actId="14100"/>
          <ac:picMkLst>
            <pc:docMk/>
            <pc:sldMk cId="0" sldId="290"/>
            <ac:picMk id="3" creationId="{E08155E2-4DE9-D5E2-9209-6F90C9A46AD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1978 LGBTQ educators in California were successful in defeating Proposition 6/the Briggs Initiative (a statewide ban on LGBTQ educators) by building solidarity with other members of their communities. They built a multi-racial, inter-faith, coalition both within and outside their unions to win this fight. Solidarity is Successful!</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3535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extLst>
      <p:ext uri="{BB962C8B-B14F-4D97-AF65-F5344CB8AC3E}">
        <p14:creationId xmlns:p14="http://schemas.microsoft.com/office/powerpoint/2010/main" val="672094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extLst>
      <p:ext uri="{BB962C8B-B14F-4D97-AF65-F5344CB8AC3E}">
        <p14:creationId xmlns:p14="http://schemas.microsoft.com/office/powerpoint/2010/main" val="1719344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extLst>
      <p:ext uri="{BB962C8B-B14F-4D97-AF65-F5344CB8AC3E}">
        <p14:creationId xmlns:p14="http://schemas.microsoft.com/office/powerpoint/2010/main" val="1020661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extLst>
      <p:ext uri="{BB962C8B-B14F-4D97-AF65-F5344CB8AC3E}">
        <p14:creationId xmlns:p14="http://schemas.microsoft.com/office/powerpoint/2010/main" val="1942010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extLst>
      <p:ext uri="{BB962C8B-B14F-4D97-AF65-F5344CB8AC3E}">
        <p14:creationId xmlns:p14="http://schemas.microsoft.com/office/powerpoint/2010/main" val="4225735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extLst>
      <p:ext uri="{BB962C8B-B14F-4D97-AF65-F5344CB8AC3E}">
        <p14:creationId xmlns:p14="http://schemas.microsoft.com/office/powerpoint/2010/main" val="263509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extLst>
      <p:ext uri="{BB962C8B-B14F-4D97-AF65-F5344CB8AC3E}">
        <p14:creationId xmlns:p14="http://schemas.microsoft.com/office/powerpoint/2010/main" val="1624126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extLst>
      <p:ext uri="{BB962C8B-B14F-4D97-AF65-F5344CB8AC3E}">
        <p14:creationId xmlns:p14="http://schemas.microsoft.com/office/powerpoint/2010/main" val="3090989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68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426051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extLst>
      <p:ext uri="{BB962C8B-B14F-4D97-AF65-F5344CB8AC3E}">
        <p14:creationId xmlns:p14="http://schemas.microsoft.com/office/powerpoint/2010/main" val="2973055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extLst>
      <p:ext uri="{BB962C8B-B14F-4D97-AF65-F5344CB8AC3E}">
        <p14:creationId xmlns:p14="http://schemas.microsoft.com/office/powerpoint/2010/main" val="871504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3994501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2548487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91225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4881942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buClrTx/>
              <a:defRPr/>
            </a:pPr>
            <a:fld id="{54CA239C-7FE4-431A-B410-1A24B2CF232F}" type="datetimeFigureOut">
              <a:rPr lang="en-US" sz="675" kern="1200" smtClean="0">
                <a:solidFill>
                  <a:srgbClr val="FFFFFF"/>
                </a:solidFill>
                <a:latin typeface="Calibri" panose="020F0502020204030204"/>
                <a:ea typeface="+mn-ea"/>
                <a:cs typeface="+mn-cs"/>
              </a:rPr>
              <a:pPr defTabSz="342900">
                <a:buClrTx/>
                <a:defRPr/>
              </a:pPr>
              <a:t>10/15/2024</a:t>
            </a:fld>
            <a:endParaRPr lang="en-US" sz="675" kern="1200">
              <a:solidFill>
                <a:srgbClr val="FFFFFF"/>
              </a:solidFill>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lgn="ctr" defTabSz="342900">
              <a:buClrTx/>
              <a:defRPr/>
            </a:pPr>
            <a:endParaRPr lang="en-US" sz="675" kern="1200" cap="all">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defTabSz="342900">
              <a:buClrTx/>
              <a:buSzTx/>
              <a:defRPr/>
            </a:pPr>
            <a:fld id="{666D95C9-CAC2-4332-B7B3-31CF6CA65E5D}" type="slidenum">
              <a:rPr lang="en-US" sz="788" kern="1200" smtClean="0">
                <a:solidFill>
                  <a:srgbClr val="FFFFFF"/>
                </a:solidFill>
                <a:ea typeface="+mn-ea"/>
                <a:cs typeface="+mn-cs"/>
              </a:rPr>
              <a:pPr defTabSz="342900">
                <a:buClrTx/>
                <a:buSzTx/>
                <a:defRPr/>
              </a:pPr>
              <a:t>‹#›</a:t>
            </a:fld>
            <a:endParaRPr lang="en-US" sz="788" kern="1200">
              <a:solidFill>
                <a:srgbClr val="FFFFFF"/>
              </a:solidFill>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8688629" y="6433184"/>
            <a:ext cx="254204" cy="418326"/>
          </a:xfrm>
          <a:prstGeom prst="rect">
            <a:avLst/>
          </a:prstGeom>
        </p:spPr>
      </p:pic>
    </p:spTree>
    <p:extLst>
      <p:ext uri="{BB962C8B-B14F-4D97-AF65-F5344CB8AC3E}">
        <p14:creationId xmlns:p14="http://schemas.microsoft.com/office/powerpoint/2010/main" val="152982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99199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4108734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48816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70" r:id="rId3"/>
    <p:sldLayoutId id="214748367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padlet.com/neckart2/remake-of-what-are-all-the-issues-that-lgbtq-people-face-in--6ck8whbeczceni0l" TargetMode="Externa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r>
              <a:rPr lang="en-US"/>
              <a:t>Foundations of LGBTQ+ Justice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7211028"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Who are we?</a:t>
            </a:r>
            <a:endParaRPr/>
          </a:p>
        </p:txBody>
      </p:sp>
      <p:sp>
        <p:nvSpPr>
          <p:cNvPr id="168" name="Google Shape;168;g13ce6eadda9_2_91"/>
          <p:cNvSpPr txBox="1">
            <a:spLocks noGrp="1"/>
          </p:cNvSpPr>
          <p:nvPr>
            <p:ph type="body" idx="1"/>
          </p:nvPr>
        </p:nvSpPr>
        <p:spPr>
          <a:xfrm>
            <a:off x="126460" y="1280651"/>
            <a:ext cx="8229600" cy="535775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3700">
                <a:solidFill>
                  <a:srgbClr val="1CADE4"/>
                </a:solidFill>
              </a:rPr>
              <a:t>Linda</a:t>
            </a:r>
          </a:p>
          <a:p>
            <a:pPr indent="-400050">
              <a:lnSpc>
                <a:spcPct val="90000"/>
              </a:lnSpc>
              <a:spcBef>
                <a:spcPts val="1200"/>
              </a:spcBef>
              <a:buSzPts val="2700"/>
            </a:pPr>
            <a:r>
              <a:rPr lang="en-US" sz="3700">
                <a:solidFill>
                  <a:srgbClr val="1CADE4"/>
                </a:solidFill>
              </a:rPr>
              <a:t>Matt</a:t>
            </a:r>
          </a:p>
          <a:p>
            <a:pPr indent="-400050">
              <a:lnSpc>
                <a:spcPct val="90000"/>
              </a:lnSpc>
              <a:spcBef>
                <a:spcPts val="1200"/>
              </a:spcBef>
              <a:buSzPts val="2700"/>
            </a:pPr>
            <a:r>
              <a:rPr lang="en-US" sz="3700">
                <a:solidFill>
                  <a:srgbClr val="1CADE4"/>
                </a:solidFill>
              </a:rPr>
              <a:t>Salina</a:t>
            </a:r>
          </a:p>
          <a:p>
            <a:pPr indent="-400050">
              <a:lnSpc>
                <a:spcPct val="90000"/>
              </a:lnSpc>
              <a:spcBef>
                <a:spcPts val="1200"/>
              </a:spcBef>
              <a:buSzPts val="2700"/>
            </a:pPr>
            <a:r>
              <a:rPr lang="en-US" sz="3700">
                <a:solidFill>
                  <a:srgbClr val="1CADE4"/>
                </a:solidFill>
              </a:rPr>
              <a:t>Natasha</a:t>
            </a:r>
          </a:p>
          <a:p>
            <a:pPr indent="-400050">
              <a:lnSpc>
                <a:spcPct val="90000"/>
              </a:lnSpc>
              <a:spcBef>
                <a:spcPts val="1200"/>
              </a:spcBef>
              <a:buSzPts val="2700"/>
            </a:pPr>
            <a:r>
              <a:rPr lang="en-US" sz="3700">
                <a:solidFill>
                  <a:srgbClr val="1CADE4"/>
                </a:solidFill>
              </a:rPr>
              <a:t>Grat</a:t>
            </a:r>
          </a:p>
          <a:p>
            <a:pPr indent="-400050">
              <a:lnSpc>
                <a:spcPct val="90000"/>
              </a:lnSpc>
              <a:spcBef>
                <a:spcPts val="1200"/>
              </a:spcBef>
              <a:buSzPts val="2700"/>
            </a:pPr>
            <a:r>
              <a:rPr lang="en-US" sz="3700">
                <a:solidFill>
                  <a:srgbClr val="1CADE4"/>
                </a:solidFill>
              </a:rPr>
              <a:t>Michelle</a:t>
            </a:r>
          </a:p>
          <a:p>
            <a:pPr indent="-400050">
              <a:lnSpc>
                <a:spcPct val="90000"/>
              </a:lnSpc>
              <a:spcBef>
                <a:spcPts val="1200"/>
              </a:spcBef>
              <a:buSzPts val="2700"/>
            </a:pPr>
            <a:r>
              <a:rPr lang="en-US" sz="3700">
                <a:solidFill>
                  <a:srgbClr val="1CADE4"/>
                </a:solidFill>
              </a:rPr>
              <a:t>Ellen </a:t>
            </a:r>
            <a:endParaRPr sz="3700">
              <a:solidFill>
                <a:srgbClr val="1CADE4"/>
              </a:solidFill>
            </a:endParaRPr>
          </a:p>
          <a:p>
            <a:pPr marL="0" lvl="0" indent="0" algn="l" rtl="0">
              <a:spcBef>
                <a:spcPts val="640"/>
              </a:spcBef>
              <a:spcAft>
                <a:spcPts val="0"/>
              </a:spcAft>
              <a:buNone/>
            </a:pPr>
            <a:endParaRPr/>
          </a:p>
        </p:txBody>
      </p:sp>
      <p:pic>
        <p:nvPicPr>
          <p:cNvPr id="5" name="Google Shape;200;g135435d5bc1_0_38"/>
          <p:cNvPicPr preferRelativeResize="0"/>
          <p:nvPr/>
        </p:nvPicPr>
        <p:blipFill>
          <a:blip r:embed="rId3">
            <a:alphaModFix/>
          </a:blip>
          <a:stretch>
            <a:fillRect/>
          </a:stretch>
        </p:blipFill>
        <p:spPr>
          <a:xfrm>
            <a:off x="3112850" y="1374843"/>
            <a:ext cx="5832984" cy="43644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953235"/>
            <a:ext cx="8229600" cy="5006734"/>
          </a:xfrm>
          <a:prstGeom prst="rect">
            <a:avLst/>
          </a:prstGeom>
        </p:spPr>
        <p:txBody>
          <a:bodyPr spcFirstLastPara="1" wrap="square" lIns="91425" tIns="45700" rIns="91425" bIns="45700" anchor="t" anchorCtr="0">
            <a:noAutofit/>
          </a:bodyPr>
          <a:lstStyle/>
          <a:p>
            <a:pPr marL="0" indent="0">
              <a:lnSpc>
                <a:spcPct val="114999"/>
              </a:lnSpc>
              <a:spcBef>
                <a:spcPts val="0"/>
              </a:spcBef>
              <a:buNone/>
            </a:pPr>
            <a:r>
              <a:rPr lang="en-US" sz="2200">
                <a:solidFill>
                  <a:schemeClr val="dk1"/>
                </a:solidFill>
                <a:ea typeface="Arial"/>
                <a:sym typeface="Arial"/>
              </a:rPr>
              <a:t>Every community owes its existence and vitality to generations from around the world who contributed their hopes, dreams, and energy to making the history that led to this moment. Some were brought here against their will, some were drawn to leave their distant homes in hope of a better life, and some have lived on this land for more generations than can be counted. Truth and acknowledgment are critical to building mutual respect and connection across all barriers of heritage and difference. We begin this effort to acknowledge what has been buried by honoring the truth. We are standing on the ancestral lands of Indigenous People. We pay respects to their elders past and present. Please take a moment to consider the many legacies of violence, displacement, migration, and settlement that bring us together here today.</a:t>
            </a:r>
            <a:r>
              <a:rPr lang="en-US" sz="2200">
                <a:solidFill>
                  <a:schemeClr val="dk1"/>
                </a:solidFill>
                <a:latin typeface="Arial"/>
                <a:ea typeface="Arial"/>
                <a:cs typeface="Arial"/>
                <a:sym typeface="Arial"/>
              </a:rPr>
              <a:t> </a:t>
            </a:r>
            <a:endParaRPr lang="en-US" sz="2200">
              <a:solidFill>
                <a:schemeClr val="dk1"/>
              </a:solidFill>
              <a:latin typeface="Arial"/>
              <a:ea typeface="Arial"/>
              <a:cs typeface="Arial"/>
            </a:endParaRPr>
          </a:p>
          <a:p>
            <a:pPr marL="0" lvl="0" indent="0" algn="l" rtl="0">
              <a:spcBef>
                <a:spcPts val="64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97109" y="896890"/>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4000" b="1">
                <a:solidFill>
                  <a:schemeClr val="tx1"/>
                </a:solidFill>
              </a:rPr>
              <a:t>90 Minute Dash</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Starting the conversation outside the umbrella</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Issues </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Framework for Determining Actions</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A Little Law Talk</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Lessons Learned and Actions to Apply</a:t>
            </a:r>
          </a:p>
          <a:p>
            <a:pPr marL="0" lvl="0" indent="0" algn="l" rtl="0">
              <a:lnSpc>
                <a:spcPct val="90000"/>
              </a:lnSpc>
              <a:spcBef>
                <a:spcPts val="1200"/>
              </a:spcBef>
              <a:spcAft>
                <a:spcPts val="0"/>
              </a:spcAft>
              <a:buClr>
                <a:schemeClr val="dk1"/>
              </a:buClr>
              <a:buSzPts val="1100"/>
              <a:buFont typeface="Arial"/>
              <a:buNone/>
            </a:pPr>
            <a:r>
              <a:rPr lang="en-US" sz="2200">
                <a:solidFill>
                  <a:schemeClr val="tx1"/>
                </a:solidFill>
              </a:rPr>
              <a:t> </a:t>
            </a:r>
            <a:endParaRPr sz="2100">
              <a:solidFill>
                <a:schemeClr val="tx1"/>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4670176" y="2198451"/>
            <a:ext cx="4357092" cy="371091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23688"/>
            <a:ext cx="8229600" cy="37749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500">
                <a:solidFill>
                  <a:schemeClr val="dk1"/>
                </a:solidFill>
                <a:highlight>
                  <a:srgbClr val="FFFFFF"/>
                </a:highlight>
              </a:rPr>
              <a:t>LGBTQ+ youth are more than four times as likely to attempt suicide than their peers</a:t>
            </a:r>
            <a:endParaRPr sz="2500">
              <a:solidFill>
                <a:schemeClr val="dk1"/>
              </a:solidFill>
              <a:highlight>
                <a:srgbClr val="FFFFFF"/>
              </a:highlight>
            </a:endParaRP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Pg 5</a:t>
            </a:r>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12450" y="4865300"/>
            <a:ext cx="7919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[1] Human Rights Campaign Foundation. (2017, July). Mental health and the LGBTQ community. https://suicidepreventionlifeline.org/wp-content/uploads/2017/07/LGBTQ_MentalHealth_OnePager.pdf</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7</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416 Rainbow Speech Bubble Stock Photos and Images - 123RF"/>
          <p:cNvPicPr>
            <a:picLocks noChangeAspect="1" noChangeArrowheads="1"/>
          </p:cNvPicPr>
          <p:nvPr/>
        </p:nvPicPr>
        <p:blipFill rotWithShape="1">
          <a:blip r:embed="rId2">
            <a:extLst>
              <a:ext uri="{28A0092B-C50C-407E-A947-70E740481C1C}">
                <a14:useLocalDpi xmlns:a14="http://schemas.microsoft.com/office/drawing/2010/main" val="0"/>
              </a:ext>
            </a:extLst>
          </a:blip>
          <a:srcRect l="9659" t="12046" r="8846" b="13558"/>
          <a:stretch/>
        </p:blipFill>
        <p:spPr bwMode="auto">
          <a:xfrm>
            <a:off x="77821" y="1018163"/>
            <a:ext cx="9150485" cy="48115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Building Beyond the Umbrella</a:t>
            </a:r>
          </a:p>
        </p:txBody>
      </p:sp>
      <p:sp>
        <p:nvSpPr>
          <p:cNvPr id="3" name="Text Placeholder 2"/>
          <p:cNvSpPr>
            <a:spLocks noGrp="1"/>
          </p:cNvSpPr>
          <p:nvPr>
            <p:ph type="body" idx="1"/>
          </p:nvPr>
        </p:nvSpPr>
        <p:spPr>
          <a:xfrm>
            <a:off x="914400" y="2133600"/>
            <a:ext cx="6666690" cy="3326860"/>
          </a:xfrm>
        </p:spPr>
        <p:txBody>
          <a:bodyPr/>
          <a:lstStyle/>
          <a:p>
            <a:pPr marL="25400" indent="0" algn="ctr">
              <a:buNone/>
            </a:pPr>
            <a:r>
              <a:rPr lang="en-US" sz="3600" b="1">
                <a:solidFill>
                  <a:schemeClr val="bg1"/>
                </a:solidFill>
              </a:rPr>
              <a:t>How do you begin the work with your colleagues of seeking justice with those who don’t share the experiences, identities, and issues that you do? </a:t>
            </a:r>
          </a:p>
        </p:txBody>
      </p:sp>
    </p:spTree>
    <p:extLst>
      <p:ext uri="{BB962C8B-B14F-4D97-AF65-F5344CB8AC3E}">
        <p14:creationId xmlns:p14="http://schemas.microsoft.com/office/powerpoint/2010/main" val="2607430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323" y="-156795"/>
            <a:ext cx="5526559" cy="1088068"/>
          </a:xfrm>
        </p:spPr>
        <p:txBody>
          <a:bodyPr>
            <a:normAutofit fontScale="90000"/>
          </a:bodyPr>
          <a:lstStyle/>
          <a:p>
            <a:r>
              <a:rPr lang="en-US" b="1"/>
              <a:t>Building Beyond the Umbrella</a:t>
            </a:r>
          </a:p>
        </p:txBody>
      </p:sp>
      <p:sp>
        <p:nvSpPr>
          <p:cNvPr id="31" name="Content Placeholder 2"/>
          <p:cNvSpPr txBox="1">
            <a:spLocks/>
          </p:cNvSpPr>
          <p:nvPr/>
        </p:nvSpPr>
        <p:spPr>
          <a:xfrm>
            <a:off x="-374" y="2479082"/>
            <a:ext cx="9071100" cy="3751283"/>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4200" b="1"/>
              <a:t>Solidarity</a:t>
            </a:r>
          </a:p>
          <a:p>
            <a:pPr marL="25400" indent="0">
              <a:buNone/>
            </a:pPr>
            <a:r>
              <a:rPr lang="en-US" sz="4200"/>
              <a:t>sol / </a:t>
            </a:r>
            <a:r>
              <a:rPr lang="en-US" sz="4200" err="1"/>
              <a:t>i</a:t>
            </a:r>
            <a:r>
              <a:rPr lang="en-US" sz="4200"/>
              <a:t> / </a:t>
            </a:r>
            <a:r>
              <a:rPr lang="en-US" sz="4200" err="1"/>
              <a:t>dar</a:t>
            </a:r>
            <a:r>
              <a:rPr lang="en-US" sz="4200"/>
              <a:t> / </a:t>
            </a:r>
            <a:r>
              <a:rPr lang="en-US" sz="4200" err="1"/>
              <a:t>i</a:t>
            </a:r>
            <a:r>
              <a:rPr lang="en-US" sz="4200"/>
              <a:t> / ty  </a:t>
            </a:r>
          </a:p>
          <a:p>
            <a:pPr marL="25400" indent="0">
              <a:buNone/>
            </a:pPr>
            <a:r>
              <a:rPr lang="en-US" sz="4200"/>
              <a:t>Noun</a:t>
            </a:r>
          </a:p>
          <a:p>
            <a:pPr marL="482600" lvl="1" indent="0">
              <a:buNone/>
            </a:pPr>
            <a:r>
              <a:rPr lang="en-US" sz="4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3"/>
          <a:srcRect l="23345" r="20898"/>
          <a:stretch/>
        </p:blipFill>
        <p:spPr>
          <a:xfrm>
            <a:off x="3752648" y="933671"/>
            <a:ext cx="1632578" cy="2871409"/>
          </a:xfrm>
          <a:prstGeom prst="rect">
            <a:avLst/>
          </a:prstGeom>
        </p:spPr>
      </p:pic>
      <p:pic>
        <p:nvPicPr>
          <p:cNvPr id="3" name="Picture 2" descr="The Briggs Initiative: A Scary Proposition — GLBT Historical Society">
            <a:extLst>
              <a:ext uri="{FF2B5EF4-FFF2-40B4-BE49-F238E27FC236}">
                <a16:creationId xmlns:a16="http://schemas.microsoft.com/office/drawing/2014/main" id="{C98B3735-FBC2-AF72-82FF-B9EEF99ADEF0}"/>
              </a:ext>
            </a:extLst>
          </p:cNvPr>
          <p:cNvPicPr>
            <a:picLocks noChangeAspect="1"/>
          </p:cNvPicPr>
          <p:nvPr/>
        </p:nvPicPr>
        <p:blipFill>
          <a:blip r:embed="rId4"/>
          <a:stretch>
            <a:fillRect/>
          </a:stretch>
        </p:blipFill>
        <p:spPr>
          <a:xfrm>
            <a:off x="5774518" y="933613"/>
            <a:ext cx="3365168" cy="3079654"/>
          </a:xfrm>
          <a:prstGeom prst="rect">
            <a:avLst/>
          </a:prstGeom>
        </p:spPr>
      </p:pic>
      <p:pic>
        <p:nvPicPr>
          <p:cNvPr id="4" name="Picture 3" descr="Primary Source Set: Briggs Initiative — GLBT Historical Society">
            <a:extLst>
              <a:ext uri="{FF2B5EF4-FFF2-40B4-BE49-F238E27FC236}">
                <a16:creationId xmlns:a16="http://schemas.microsoft.com/office/drawing/2014/main" id="{1783916F-00C1-8E50-07B5-0F417278D664}"/>
              </a:ext>
            </a:extLst>
          </p:cNvPr>
          <p:cNvPicPr>
            <a:picLocks noChangeAspect="1"/>
          </p:cNvPicPr>
          <p:nvPr/>
        </p:nvPicPr>
        <p:blipFill>
          <a:blip r:embed="rId5"/>
          <a:stretch>
            <a:fillRect/>
          </a:stretch>
        </p:blipFill>
        <p:spPr>
          <a:xfrm>
            <a:off x="-5411" y="14879"/>
            <a:ext cx="2459141" cy="2459142"/>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br>
              <a:rPr lang="en-US"/>
            </a:br>
            <a:br>
              <a:rPr lang="en-US"/>
            </a:br>
            <a:r>
              <a:rPr lang="en-US"/>
              <a:t>In my state, an employee can be fired for being transgender.</a:t>
            </a:r>
            <a:endParaRPr/>
          </a:p>
        </p:txBody>
      </p:sp>
    </p:spTree>
    <p:extLst>
      <p:ext uri="{BB962C8B-B14F-4D97-AF65-F5344CB8AC3E}">
        <p14:creationId xmlns:p14="http://schemas.microsoft.com/office/powerpoint/2010/main" val="1162337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a:buClr>
                <a:schemeClr val="dk1"/>
              </a:buClr>
              <a:buSzPts val="1100"/>
            </a:pPr>
            <a:r>
              <a:rPr lang="en-US" b="1"/>
              <a:t>TRUE OR FALSE</a:t>
            </a:r>
            <a:br>
              <a:rPr lang="en-US"/>
            </a:br>
            <a:br>
              <a:rPr lang="en-US"/>
            </a:br>
            <a:r>
              <a:rPr lang="en-US"/>
              <a:t>In my state, an employee can be fired for marching in a pride parade—and a parent complains about it.</a:t>
            </a:r>
            <a:endParaRPr/>
          </a:p>
          <a:p>
            <a:pPr marL="0" lvl="0" indent="0" algn="ctr" rtl="0">
              <a:spcBef>
                <a:spcPts val="0"/>
              </a:spcBef>
              <a:spcAft>
                <a:spcPts val="0"/>
              </a:spcAft>
              <a:buNone/>
            </a:pPr>
            <a:endParaRPr/>
          </a:p>
        </p:txBody>
      </p:sp>
    </p:spTree>
    <p:extLst>
      <p:ext uri="{BB962C8B-B14F-4D97-AF65-F5344CB8AC3E}">
        <p14:creationId xmlns:p14="http://schemas.microsoft.com/office/powerpoint/2010/main" val="1038363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896520" y="1991360"/>
            <a:ext cx="208788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325020" y="3926840"/>
            <a:ext cx="845058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pic>
        <p:nvPicPr>
          <p:cNvPr id="4"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3525420" y="506231"/>
            <a:ext cx="5029200" cy="3352029"/>
          </a:xfrm>
          <a:prstGeom prst="rect">
            <a:avLst/>
          </a:prstGeom>
        </p:spPr>
      </p:pic>
    </p:spTree>
    <p:extLst>
      <p:ext uri="{BB962C8B-B14F-4D97-AF65-F5344CB8AC3E}">
        <p14:creationId xmlns:p14="http://schemas.microsoft.com/office/powerpoint/2010/main" val="670777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13</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460989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400">
                <a:latin typeface="Calibri Light" panose="020F0302020204030204" pitchFamily="34" charset="0"/>
                <a:ea typeface="Libre Franklin"/>
                <a:cs typeface="Calibri Light" panose="020F0302020204030204" pitchFamily="34" charset="0"/>
                <a:sym typeface="Libre Franklin"/>
              </a:rPr>
              <a:t>BOSTOCK V. CLAYTON COUNTY</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14</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359120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155121"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a:solidFill>
                  <a:schemeClr val="dk2"/>
                </a:solidFill>
                <a:latin typeface="Libre Franklin"/>
                <a:ea typeface="Libre Franklin"/>
                <a:cs typeface="Libre Franklin"/>
                <a:sym typeface="Libre Franklin"/>
              </a:rPr>
              <a:t>Title IX</a:t>
            </a:r>
            <a:endParaRPr sz="1200" b="0" i="0" u="none" strike="noStrike" cap="none">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15</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753163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a:buClr>
                <a:schemeClr val="dk2"/>
              </a:buClr>
              <a:buSzPts val="3600"/>
            </a:pPr>
            <a:r>
              <a:rPr lang="en-US" sz="3400">
                <a:latin typeface="Calibri Light"/>
                <a:ea typeface="Libre Franklin"/>
                <a:cs typeface="Calibri Light"/>
                <a:sym typeface="Libre Franklin"/>
              </a:rPr>
              <a:t>LAYERED PROTECTIONS</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16</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grpSp>
        <p:nvGrpSpPr>
          <p:cNvPr id="4" name="Group 3">
            <a:extLst>
              <a:ext uri="{FF2B5EF4-FFF2-40B4-BE49-F238E27FC236}">
                <a16:creationId xmlns:a16="http://schemas.microsoft.com/office/drawing/2014/main" id="{4CDC86AB-BDBE-922C-E808-5D4CF5F31F94}"/>
              </a:ext>
            </a:extLst>
          </p:cNvPr>
          <p:cNvGrpSpPr/>
          <p:nvPr/>
        </p:nvGrpSpPr>
        <p:grpSpPr>
          <a:xfrm>
            <a:off x="912253" y="1083972"/>
            <a:ext cx="7501942" cy="4711520"/>
            <a:chOff x="912253" y="1717183"/>
            <a:chExt cx="6299914" cy="4078309"/>
          </a:xfrm>
        </p:grpSpPr>
        <p:sp>
          <p:nvSpPr>
            <p:cNvPr id="2" name="Oval 1">
              <a:extLst>
                <a:ext uri="{FF2B5EF4-FFF2-40B4-BE49-F238E27FC236}">
                  <a16:creationId xmlns:a16="http://schemas.microsoft.com/office/drawing/2014/main" id="{38CEE30E-1BEB-468B-8FD5-0C7C11F5F50E}"/>
                </a:ext>
              </a:extLst>
            </p:cNvPr>
            <p:cNvSpPr/>
            <p:nvPr/>
          </p:nvSpPr>
          <p:spPr>
            <a:xfrm>
              <a:off x="912253" y="1717183"/>
              <a:ext cx="4121238" cy="4078309"/>
            </a:xfrm>
            <a:prstGeom prst="ellipse">
              <a:avLst/>
            </a:prstGeom>
            <a:noFill/>
            <a:ln w="28575">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127954F9-CA1A-3E6F-2B59-1041BE8BBAED}"/>
                </a:ext>
              </a:extLst>
            </p:cNvPr>
            <p:cNvSpPr/>
            <p:nvPr/>
          </p:nvSpPr>
          <p:spPr>
            <a:xfrm>
              <a:off x="3090929" y="1717183"/>
              <a:ext cx="4121238" cy="4078309"/>
            </a:xfrm>
            <a:prstGeom prst="ellipse">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9E1410C2-B70C-1B90-8AEC-BEC4FE6F7A80}"/>
              </a:ext>
            </a:extLst>
          </p:cNvPr>
          <p:cNvSpPr txBox="1"/>
          <p:nvPr/>
        </p:nvSpPr>
        <p:spPr>
          <a:xfrm>
            <a:off x="1738648" y="2178675"/>
            <a:ext cx="1599126"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chemeClr val="bg2">
                    <a:lumMod val="76000"/>
                  </a:schemeClr>
                </a:solidFill>
              </a:rPr>
              <a:t>Title VII Employment</a:t>
            </a:r>
          </a:p>
          <a:p>
            <a:r>
              <a:rPr lang="en-US" sz="2000">
                <a:solidFill>
                  <a:schemeClr val="bg2">
                    <a:lumMod val="76000"/>
                  </a:schemeClr>
                </a:solidFill>
              </a:rPr>
              <a:t>Protections</a:t>
            </a:r>
          </a:p>
          <a:p>
            <a:r>
              <a:rPr lang="en-US" sz="2000">
                <a:solidFill>
                  <a:schemeClr val="bg2">
                    <a:lumMod val="76000"/>
                  </a:schemeClr>
                </a:solidFill>
              </a:rPr>
              <a:t>Redefined under the  Bostock case</a:t>
            </a:r>
          </a:p>
        </p:txBody>
      </p:sp>
      <p:sp>
        <p:nvSpPr>
          <p:cNvPr id="8" name="TextBox 7">
            <a:extLst>
              <a:ext uri="{FF2B5EF4-FFF2-40B4-BE49-F238E27FC236}">
                <a16:creationId xmlns:a16="http://schemas.microsoft.com/office/drawing/2014/main" id="{E93695F8-1698-8E41-E9BA-09810FBD0079}"/>
              </a:ext>
            </a:extLst>
          </p:cNvPr>
          <p:cNvSpPr txBox="1"/>
          <p:nvPr/>
        </p:nvSpPr>
        <p:spPr>
          <a:xfrm>
            <a:off x="6160394" y="2178675"/>
            <a:ext cx="1749379"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chemeClr val="accent6">
                    <a:lumMod val="76000"/>
                  </a:schemeClr>
                </a:solidFill>
              </a:rPr>
              <a:t>Title IX Program Protections that are now stronger due to recent amendments</a:t>
            </a:r>
            <a:r>
              <a:rPr lang="en-US" sz="2000">
                <a:solidFill>
                  <a:schemeClr val="bg2">
                    <a:lumMod val="76000"/>
                  </a:schemeClr>
                </a:solidFill>
              </a:rPr>
              <a:t> </a:t>
            </a:r>
            <a:endParaRPr lang="en-US">
              <a:solidFill>
                <a:schemeClr val="bg2">
                  <a:lumMod val="76000"/>
                </a:schemeClr>
              </a:solidFill>
            </a:endParaRPr>
          </a:p>
        </p:txBody>
      </p:sp>
      <p:sp>
        <p:nvSpPr>
          <p:cNvPr id="9" name="TextBox 8">
            <a:extLst>
              <a:ext uri="{FF2B5EF4-FFF2-40B4-BE49-F238E27FC236}">
                <a16:creationId xmlns:a16="http://schemas.microsoft.com/office/drawing/2014/main" id="{FAA7120C-5E3F-D434-F76D-C7B11F25344C}"/>
              </a:ext>
            </a:extLst>
          </p:cNvPr>
          <p:cNvSpPr txBox="1"/>
          <p:nvPr/>
        </p:nvSpPr>
        <p:spPr>
          <a:xfrm>
            <a:off x="3813915" y="1997588"/>
            <a:ext cx="1695717"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chemeClr val="tx1"/>
                </a:solidFill>
              </a:rPr>
              <a:t>Our responsibility to provide service, advocacy support  and help to those directly and indirectly affected</a:t>
            </a:r>
            <a:r>
              <a:rPr lang="en-US" sz="2000">
                <a:solidFill>
                  <a:schemeClr val="bg2">
                    <a:lumMod val="76000"/>
                  </a:schemeClr>
                </a:solidFill>
              </a:rPr>
              <a:t> </a:t>
            </a:r>
            <a:endParaRPr lang="en-US">
              <a:solidFill>
                <a:schemeClr val="bg2">
                  <a:lumMod val="76000"/>
                </a:schemeClr>
              </a:solidFill>
            </a:endParaRPr>
          </a:p>
        </p:txBody>
      </p:sp>
    </p:spTree>
    <p:extLst>
      <p:ext uri="{BB962C8B-B14F-4D97-AF65-F5344CB8AC3E}">
        <p14:creationId xmlns:p14="http://schemas.microsoft.com/office/powerpoint/2010/main" val="2336938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r>
              <a:rPr lang="en-US" sz="3400">
                <a:latin typeface="Calibri Light"/>
                <a:cs typeface="Calibri Light"/>
                <a:sym typeface="Libre Franklin"/>
              </a:rPr>
              <a:t>SERVICE vs. ADVOCACY </a:t>
            </a:r>
            <a:endParaRPr lang="en-US"/>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17</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pic>
        <p:nvPicPr>
          <p:cNvPr id="6" name="Picture 5" descr="A white background with black text&#10;&#10;Description automatically generated">
            <a:extLst>
              <a:ext uri="{FF2B5EF4-FFF2-40B4-BE49-F238E27FC236}">
                <a16:creationId xmlns:a16="http://schemas.microsoft.com/office/drawing/2014/main" id="{3A043CF7-08E8-EA4C-4E2B-6C7C69343F4D}"/>
              </a:ext>
            </a:extLst>
          </p:cNvPr>
          <p:cNvPicPr>
            <a:picLocks noChangeAspect="1"/>
          </p:cNvPicPr>
          <p:nvPr/>
        </p:nvPicPr>
        <p:blipFill>
          <a:blip r:embed="rId4"/>
          <a:srcRect t="45" r="2160" b="818"/>
          <a:stretch/>
        </p:blipFill>
        <p:spPr>
          <a:xfrm>
            <a:off x="444474" y="1073789"/>
            <a:ext cx="2970999" cy="4543843"/>
          </a:xfrm>
          <a:prstGeom prst="rect">
            <a:avLst/>
          </a:prstGeom>
        </p:spPr>
      </p:pic>
      <p:sp>
        <p:nvSpPr>
          <p:cNvPr id="10" name="TextBox 9">
            <a:extLst>
              <a:ext uri="{FF2B5EF4-FFF2-40B4-BE49-F238E27FC236}">
                <a16:creationId xmlns:a16="http://schemas.microsoft.com/office/drawing/2014/main" id="{A2FE6A3A-1959-8667-871D-8144BA0DD2C0}"/>
              </a:ext>
            </a:extLst>
          </p:cNvPr>
          <p:cNvSpPr txBox="1"/>
          <p:nvPr/>
        </p:nvSpPr>
        <p:spPr>
          <a:xfrm>
            <a:off x="3566583" y="1238250"/>
            <a:ext cx="5249333"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GUIDING QUESTIONS:</a:t>
            </a:r>
          </a:p>
          <a:p>
            <a:pPr marL="285750" indent="-285750">
              <a:buChar char="•"/>
            </a:pPr>
            <a:r>
              <a:rPr lang="en-US" sz="2400"/>
              <a:t>What positions are protected by my contract?</a:t>
            </a:r>
            <a:endParaRPr lang="en-US"/>
          </a:p>
          <a:p>
            <a:pPr marL="285750" indent="-285750">
              <a:buChar char="•"/>
            </a:pPr>
            <a:r>
              <a:rPr lang="en-US" sz="2400"/>
              <a:t>Is this a student issue or an educator issue?</a:t>
            </a:r>
          </a:p>
          <a:p>
            <a:pPr marL="285750" indent="-285750">
              <a:buChar char="•"/>
            </a:pPr>
            <a:r>
              <a:rPr lang="en-US" sz="2400"/>
              <a:t>Is my District enjoined from applying new Title IX regs?</a:t>
            </a:r>
          </a:p>
          <a:p>
            <a:pPr marL="285750" indent="-285750">
              <a:buChar char="•"/>
            </a:pPr>
            <a:r>
              <a:rPr lang="en-US" sz="2400"/>
              <a:t>What School Policies/Current Language is in place? What changes need to happen?</a:t>
            </a:r>
          </a:p>
          <a:p>
            <a:endParaRPr lang="en-US"/>
          </a:p>
          <a:p>
            <a:r>
              <a:rPr lang="en-US" sz="2600" b="1"/>
              <a:t>Remember: Title IX Regs are a       CEILING, not a FLOOR.</a:t>
            </a:r>
          </a:p>
          <a:p>
            <a:endParaRPr lang="en-US"/>
          </a:p>
        </p:txBody>
      </p:sp>
    </p:spTree>
    <p:extLst>
      <p:ext uri="{BB962C8B-B14F-4D97-AF65-F5344CB8AC3E}">
        <p14:creationId xmlns:p14="http://schemas.microsoft.com/office/powerpoint/2010/main" val="182058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br>
              <a:rPr lang="en-US" sz="2400"/>
            </a:br>
            <a:endParaRPr lang="en-US" sz="240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3751291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3200">
                <a:latin typeface="Calibri"/>
                <a:cs typeface="Calibri"/>
              </a:rPr>
              <a:t>At least for now, </a:t>
            </a:r>
            <a:r>
              <a:rPr lang="en-US" sz="3200" u="sng">
                <a:latin typeface="Calibri"/>
                <a:cs typeface="Calibri"/>
              </a:rPr>
              <a:t>ALL </a:t>
            </a:r>
            <a:r>
              <a:rPr lang="en-US" sz="3200">
                <a:latin typeface="Calibri"/>
                <a:cs typeface="Calibri"/>
              </a:rPr>
              <a:t>LGBTQ+ workers are protected under Bostock - BUT Bostock is limited to Employment</a:t>
            </a:r>
          </a:p>
          <a:p>
            <a:pPr marL="25400" indent="0">
              <a:buNone/>
            </a:pPr>
            <a:endParaRPr lang="en-US" sz="3200">
              <a:latin typeface="Calibri" panose="020F0502020204030204" pitchFamily="34" charset="0"/>
              <a:cs typeface="Calibri" panose="020F0502020204030204" pitchFamily="34" charset="0"/>
            </a:endParaRPr>
          </a:p>
          <a:p>
            <a:r>
              <a:rPr lang="en-US" sz="3200">
                <a:latin typeface="Calibri"/>
                <a:cs typeface="Calibri"/>
              </a:rPr>
              <a:t>Title IX has applications to the protection of LGBTQ+  workers in public funded educational programs. </a:t>
            </a:r>
            <a:endParaRPr lang="en-US" sz="3200">
              <a:latin typeface="Calibri" panose="020F0502020204030204" pitchFamily="34" charset="0"/>
              <a:cs typeface="Calibri" panose="020F0502020204030204" pitchFamily="34" charset="0"/>
            </a:endParaRP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024025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366408" y="0"/>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51881" y="817123"/>
            <a:ext cx="9125931" cy="5350213"/>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that workers have value-based solidarity around.</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p>
          <a:p>
            <a:pPr lvl="0" indent="-419100">
              <a:lnSpc>
                <a:spcPct val="90000"/>
              </a:lnSpc>
              <a:spcBef>
                <a:spcPts val="0"/>
              </a:spcBef>
              <a:buClr>
                <a:srgbClr val="404040"/>
              </a:buClr>
              <a:buSzPts val="3000"/>
              <a:buChar char="-"/>
            </a:pPr>
            <a:r>
              <a:rPr lang="en-US" sz="3000">
                <a:solidFill>
                  <a:srgbClr val="404040"/>
                </a:solidFill>
              </a:rPr>
              <a:t>Investigating the issue is necessary but not sufficient – we also need to identify workers’ </a:t>
            </a:r>
            <a:r>
              <a:rPr lang="en-US" sz="3000" b="1">
                <a:solidFill>
                  <a:srgbClr val="404040"/>
                </a:solidFill>
              </a:rPr>
              <a:t>SHARED</a:t>
            </a:r>
            <a:r>
              <a:rPr lang="en-US" sz="3000">
                <a:solidFill>
                  <a:srgbClr val="404040"/>
                </a:solidFill>
              </a:rPr>
              <a:t> values – </a:t>
            </a:r>
            <a:r>
              <a:rPr lang="en-US" sz="3000" b="1">
                <a:solidFill>
                  <a:srgbClr val="404040"/>
                </a:solidFill>
              </a:rPr>
              <a:t>WHY</a:t>
            </a:r>
            <a:r>
              <a:rPr lang="en-US" sz="3000">
                <a:solidFill>
                  <a:srgbClr val="404040"/>
                </a:solidFill>
              </a:rPr>
              <a:t> is this an issue? </a:t>
            </a:r>
            <a:r>
              <a:rPr lang="en-US" sz="3000" b="1">
                <a:solidFill>
                  <a:srgbClr val="404040"/>
                </a:solidFill>
              </a:rPr>
              <a:t>WHY</a:t>
            </a:r>
            <a:r>
              <a:rPr lang="en-US" sz="3000">
                <a:solidFill>
                  <a:srgbClr val="404040"/>
                </a:solidFill>
              </a:rPr>
              <a:t> do you want to fix this? </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667539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204281" y="230279"/>
            <a:ext cx="8229600" cy="690606"/>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811230" y="1234757"/>
            <a:ext cx="7844698" cy="3152080"/>
          </a:xfrm>
          <a:prstGeom prst="rect">
            <a:avLst/>
          </a:prstGeom>
          <a:noFill/>
          <a:ln>
            <a:noFill/>
          </a:ln>
        </p:spPr>
      </p:pic>
      <p:sp>
        <p:nvSpPr>
          <p:cNvPr id="2" name="TextBox 1"/>
          <p:cNvSpPr txBox="1"/>
          <p:nvPr/>
        </p:nvSpPr>
        <p:spPr>
          <a:xfrm>
            <a:off x="400388" y="4386837"/>
            <a:ext cx="8613910" cy="1569660"/>
          </a:xfrm>
          <a:prstGeom prst="rect">
            <a:avLst/>
          </a:prstGeom>
          <a:noFill/>
        </p:spPr>
        <p:txBody>
          <a:bodyPr wrap="square" rtlCol="0">
            <a:spAutoFit/>
          </a:bodyPr>
          <a:lstStyle/>
          <a:p>
            <a:r>
              <a:rPr lang="en-US" sz="3200"/>
              <a:t>Values that build a relatable “why” </a:t>
            </a:r>
          </a:p>
          <a:p>
            <a:r>
              <a:rPr lang="en-US" sz="3200"/>
              <a:t>	Deserve safe and reliable transportation</a:t>
            </a:r>
          </a:p>
          <a:p>
            <a:r>
              <a:rPr lang="en-US" sz="3200"/>
              <a:t>	Access to quality parts</a:t>
            </a:r>
          </a:p>
        </p:txBody>
      </p:sp>
    </p:spTree>
    <p:extLst>
      <p:ext uri="{BB962C8B-B14F-4D97-AF65-F5344CB8AC3E}">
        <p14:creationId xmlns:p14="http://schemas.microsoft.com/office/powerpoint/2010/main" val="1966676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262647" y="683136"/>
            <a:ext cx="869977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p>
          <a:p>
            <a:pPr marL="0" lvl="0" indent="0" algn="l" rtl="0">
              <a:lnSpc>
                <a:spcPct val="120000"/>
              </a:lnSpc>
              <a:spcBef>
                <a:spcPts val="400"/>
              </a:spcBef>
              <a:spcAft>
                <a:spcPts val="0"/>
              </a:spcAft>
              <a:buNone/>
            </a:pPr>
            <a:r>
              <a:rPr lang="en-US" sz="2400">
                <a:solidFill>
                  <a:srgbClr val="404040"/>
                </a:solidFill>
              </a:rPr>
              <a:t>	</a:t>
            </a:r>
            <a:r>
              <a:rPr lang="en-US" sz="2400" b="1">
                <a:solidFill>
                  <a:srgbClr val="404040"/>
                </a:solidFill>
              </a:rPr>
              <a:t>Values</a:t>
            </a:r>
            <a:r>
              <a:rPr lang="en-US" sz="2400">
                <a:solidFill>
                  <a:srgbClr val="404040"/>
                </a:solidFill>
              </a:rPr>
              <a:t> – Equity, Safety, Personal Choice, Student Choice</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p>
          <a:p>
            <a:pPr marL="0" indent="0">
              <a:lnSpc>
                <a:spcPct val="120000"/>
              </a:lnSpc>
              <a:spcBef>
                <a:spcPts val="400"/>
              </a:spcBef>
              <a:buNone/>
            </a:pPr>
            <a:r>
              <a:rPr lang="en-US" sz="2400" b="1">
                <a:solidFill>
                  <a:srgbClr val="404040"/>
                </a:solidFill>
              </a:rPr>
              <a:t>	Values – </a:t>
            </a:r>
            <a:r>
              <a:rPr lang="en-US" sz="2400">
                <a:solidFill>
                  <a:srgbClr val="404040"/>
                </a:solidFill>
              </a:rPr>
              <a:t>Equitable Access, Fair Pay, Family </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p>
          <a:p>
            <a:pPr marL="0" lvl="0" indent="0" algn="l" rtl="0">
              <a:lnSpc>
                <a:spcPct val="120000"/>
              </a:lnSpc>
              <a:spcBef>
                <a:spcPts val="400"/>
              </a:spcBef>
              <a:spcAft>
                <a:spcPts val="400"/>
              </a:spcAft>
              <a:buNone/>
            </a:pPr>
            <a:r>
              <a:rPr lang="en-US" sz="2400">
                <a:solidFill>
                  <a:srgbClr val="404040"/>
                </a:solidFill>
              </a:rPr>
              <a:t>	</a:t>
            </a:r>
            <a:r>
              <a:rPr lang="en-US" sz="2400" b="1">
                <a:solidFill>
                  <a:srgbClr val="404040"/>
                </a:solidFill>
              </a:rPr>
              <a:t>Values-</a:t>
            </a:r>
            <a:r>
              <a:rPr lang="en-US" sz="2400">
                <a:solidFill>
                  <a:srgbClr val="404040"/>
                </a:solidFill>
              </a:rPr>
              <a:t> Professional Judgement, Safety, Student Choice</a:t>
            </a:r>
            <a:endParaRPr/>
          </a:p>
        </p:txBody>
      </p:sp>
    </p:spTree>
    <p:extLst>
      <p:ext uri="{BB962C8B-B14F-4D97-AF65-F5344CB8AC3E}">
        <p14:creationId xmlns:p14="http://schemas.microsoft.com/office/powerpoint/2010/main" val="1815522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511" y="146171"/>
            <a:ext cx="7543800" cy="625425"/>
          </a:xfrm>
        </p:spPr>
        <p:txBody>
          <a:bodyPr>
            <a:normAutofit fontScale="90000"/>
          </a:bodyPr>
          <a:lstStyle/>
          <a:p>
            <a:pPr>
              <a:defRPr/>
            </a:pPr>
            <a:r>
              <a:rPr lang="en-US"/>
              <a:t>Issues Lead to Collective Action</a:t>
            </a:r>
            <a:endParaRPr lang="en-US">
              <a:ea typeface="+mj-lt"/>
              <a:cs typeface="+mj-lt"/>
            </a:endParaRP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67588" y="2399931"/>
            <a:ext cx="2889651" cy="208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3936460" y="1371873"/>
            <a:ext cx="4617395" cy="4652791"/>
          </a:xfrm>
        </p:spPr>
        <p:txBody>
          <a:bodyPr spcFirstLastPara="1" vert="horz" wrap="square" lIns="0" tIns="34290" rIns="0" bIns="34290" rtlCol="0" anchor="t" anchorCtr="0">
            <a:normAutofit/>
          </a:bodyPr>
          <a:lstStyle/>
          <a:p>
            <a:pPr marL="0" indent="0">
              <a:buNone/>
            </a:pPr>
            <a:r>
              <a:rPr lang="en-US" sz="3600">
                <a:solidFill>
                  <a:srgbClr val="404040"/>
                </a:solidFill>
              </a:rPr>
              <a:t>• It is widely felt</a:t>
            </a:r>
          </a:p>
          <a:p>
            <a:pPr marL="0" indent="0">
              <a:buNone/>
            </a:pPr>
            <a:r>
              <a:rPr lang="en-US" sz="3600">
                <a:solidFill>
                  <a:srgbClr val="404040"/>
                </a:solidFill>
              </a:rPr>
              <a:t>• It is deeply felt</a:t>
            </a:r>
          </a:p>
          <a:p>
            <a:pPr marL="0" indent="0">
              <a:buNone/>
            </a:pPr>
            <a:r>
              <a:rPr lang="en-US" sz="3600">
                <a:solidFill>
                  <a:srgbClr val="404040"/>
                </a:solidFill>
              </a:rPr>
              <a:t>• It is winnable</a:t>
            </a:r>
          </a:p>
          <a:p>
            <a:pPr marL="0" indent="0">
              <a:buNone/>
            </a:pPr>
            <a:r>
              <a:rPr lang="en-US" sz="3600">
                <a:solidFill>
                  <a:srgbClr val="404040"/>
                </a:solidFill>
              </a:rPr>
              <a:t>• It builds the union and builds leaders</a:t>
            </a:r>
          </a:p>
          <a:p>
            <a:pPr marL="0" indent="0">
              <a:buNone/>
            </a:pPr>
            <a:r>
              <a:rPr lang="en-US" sz="3600">
                <a:solidFill>
                  <a:srgbClr val="404040"/>
                </a:solidFill>
              </a:rPr>
              <a:t>• It has a connection to students and the public</a:t>
            </a:r>
          </a:p>
          <a:p>
            <a:endParaRPr lang="en-US"/>
          </a:p>
        </p:txBody>
      </p:sp>
    </p:spTree>
    <p:extLst>
      <p:ext uri="{BB962C8B-B14F-4D97-AF65-F5344CB8AC3E}">
        <p14:creationId xmlns:p14="http://schemas.microsoft.com/office/powerpoint/2010/main" val="2086676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46963" y="1731523"/>
            <a:ext cx="5953326" cy="3416739"/>
          </a:xfrm>
        </p:spPr>
        <p:txBody>
          <a:bodyPr/>
          <a:lstStyle/>
          <a:p>
            <a:pPr marL="25400" indent="0">
              <a:buNone/>
            </a:pPr>
            <a:r>
              <a:rPr lang="en-US"/>
              <a:t>Problems are disabling.</a:t>
            </a:r>
          </a:p>
          <a:p>
            <a:pPr marL="25400" indent="0">
              <a:buNone/>
            </a:pPr>
            <a:r>
              <a:rPr lang="en-US"/>
              <a:t>Issues build solidarity.</a:t>
            </a:r>
          </a:p>
          <a:p>
            <a:pPr marL="25400" indent="0">
              <a:buNone/>
            </a:pPr>
            <a:r>
              <a:rPr lang="en-US"/>
              <a:t>We don’t choose the issues, the people who want the change choose the issue AND work to build a bigger base.</a:t>
            </a:r>
          </a:p>
        </p:txBody>
      </p:sp>
      <p:pic>
        <p:nvPicPr>
          <p:cNvPr id="4" name="Picture 3"/>
          <p:cNvPicPr>
            <a:picLocks noChangeAspect="1"/>
          </p:cNvPicPr>
          <p:nvPr/>
        </p:nvPicPr>
        <p:blipFill rotWithShape="1">
          <a:blip r:embed="rId2"/>
          <a:srcRect l="23922" r="19074"/>
          <a:stretch/>
        </p:blipFill>
        <p:spPr>
          <a:xfrm>
            <a:off x="538264" y="1731523"/>
            <a:ext cx="1932562" cy="3390221"/>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972" y="2269949"/>
            <a:ext cx="7645078" cy="401983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972550" cy="3774999"/>
          </a:xfrm>
        </p:spPr>
        <p:txBody>
          <a:bodyPr/>
          <a:lstStyle/>
          <a:p>
            <a:pPr marL="25400" indent="0" algn="ctr">
              <a:buNone/>
            </a:pPr>
            <a:r>
              <a:rPr lang="en-US" sz="3600"/>
              <a:t>What are all the issues that LGBTQ+ people face in their work and union lives? </a:t>
            </a:r>
          </a:p>
        </p:txBody>
      </p:sp>
    </p:spTree>
    <p:extLst>
      <p:ext uri="{BB962C8B-B14F-4D97-AF65-F5344CB8AC3E}">
        <p14:creationId xmlns:p14="http://schemas.microsoft.com/office/powerpoint/2010/main" val="1807165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panose="020F0502020204030204" pitchFamily="34" charset="0"/>
                <a:cs typeface="Calibri" panose="020F0502020204030204" pitchFamily="34" charset="0"/>
              </a:rPr>
              <a:t>What are the issues?  </a:t>
            </a:r>
          </a:p>
        </p:txBody>
      </p:sp>
      <p:sp>
        <p:nvSpPr>
          <p:cNvPr id="3" name="Text Placeholder 2"/>
          <p:cNvSpPr>
            <a:spLocks noGrp="1"/>
          </p:cNvSpPr>
          <p:nvPr>
            <p:ph type="body" idx="1"/>
          </p:nvPr>
        </p:nvSpPr>
        <p:spPr>
          <a:xfrm>
            <a:off x="4672520" y="1067112"/>
            <a:ext cx="4367718" cy="5048343"/>
          </a:xfrm>
        </p:spPr>
        <p:txBody>
          <a:bodyPr/>
          <a:lstStyle/>
          <a:p>
            <a:pPr marL="25400" indent="0">
              <a:buNone/>
            </a:pPr>
            <a:r>
              <a:rPr lang="en-US" sz="2400"/>
              <a:t>Padlet Activity </a:t>
            </a:r>
          </a:p>
          <a:p>
            <a:pPr>
              <a:buNone/>
            </a:pPr>
            <a:r>
              <a:rPr lang="en-US" sz="2400">
                <a:cs typeface="Calibri"/>
              </a:rPr>
              <a:t>Go to the </a:t>
            </a:r>
            <a:r>
              <a:rPr lang="en-US" sz="2400" u="sng">
                <a:solidFill>
                  <a:srgbClr val="000000"/>
                </a:solidFill>
                <a:cs typeface="Calibri"/>
                <a:hlinkClick r:id="rId2"/>
              </a:rPr>
              <a:t>Padlet Link</a:t>
            </a:r>
            <a:r>
              <a:rPr lang="en-US" sz="2400">
                <a:cs typeface="Calibri"/>
              </a:rPr>
              <a:t> </a:t>
            </a:r>
            <a:endParaRPr lang="en-US" sz="2400">
              <a:solidFill>
                <a:srgbClr val="FF0000"/>
              </a:solidFill>
              <a:cs typeface="Calibri"/>
            </a:endParaRPr>
          </a:p>
          <a:p>
            <a:pPr>
              <a:buNone/>
            </a:pPr>
            <a:r>
              <a:rPr lang="en-US" sz="2400">
                <a:cs typeface="Calibri"/>
              </a:rPr>
              <a:t>3 FULL Minutes, list one issue that LGBTQ members face in their work or union life. Put one issue per post. Feel free to post more than one.</a:t>
            </a:r>
          </a:p>
          <a:p>
            <a:pPr>
              <a:buNone/>
            </a:pPr>
            <a:r>
              <a:rPr lang="en-US" sz="2400">
                <a:cs typeface="Calibri"/>
              </a:rPr>
              <a:t>5 Minutes – in breakout groups, sort the issues into categories – name the categories, and write those names in the chat </a:t>
            </a:r>
            <a:endParaRPr lang="en-US" sz="2400">
              <a:solidFill>
                <a:srgbClr val="FF0000"/>
              </a:solidFill>
              <a:cs typeface="Calibri"/>
            </a:endParaRPr>
          </a:p>
        </p:txBody>
      </p:sp>
      <p:pic>
        <p:nvPicPr>
          <p:cNvPr id="2050" name="Picture 2" descr="Alexandria Ocasio-Cortez's Office Wall Covered With Handwritten Notes"/>
          <p:cNvPicPr>
            <a:picLocks noChangeAspect="1" noChangeArrowheads="1"/>
          </p:cNvPicPr>
          <p:nvPr/>
        </p:nvPicPr>
        <p:blipFill rotWithShape="1">
          <a:blip r:embed="rId3">
            <a:extLst>
              <a:ext uri="{28A0092B-C50C-407E-A947-70E740481C1C}">
                <a14:useLocalDpi xmlns:a14="http://schemas.microsoft.com/office/drawing/2010/main" val="0"/>
              </a:ext>
            </a:extLst>
          </a:blip>
          <a:srcRect l="17885" r="19568" b="-652"/>
          <a:stretch/>
        </p:blipFill>
        <p:spPr bwMode="auto">
          <a:xfrm>
            <a:off x="64850" y="1115438"/>
            <a:ext cx="4468239" cy="359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044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a:t>What are the issues?  </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359217" y="1610036"/>
            <a:ext cx="4340022" cy="3774999"/>
          </a:xfrm>
        </p:spPr>
        <p:txBody>
          <a:bodyPr/>
          <a:lstStyle/>
          <a:p>
            <a:pPr marL="25400" indent="0">
              <a:buNone/>
            </a:pPr>
            <a:r>
              <a:rPr lang="en-US" sz="4400"/>
              <a:t>What did you see that was common?</a:t>
            </a:r>
          </a:p>
          <a:p>
            <a:pPr marL="25400" indent="0">
              <a:buNone/>
            </a:pPr>
            <a:r>
              <a:rPr lang="en-US" sz="4400"/>
              <a:t>What was new to you?</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409872" y="82306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28</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Leader in a medium-sized conservative school district. A member reaches out to you and asks for your help. They explain to you that they are a returning employee who is transgender and began transitioning over  the summer break. They are nervous about coming back in the fall and are asking for your help in navigating their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In break out groups discuss the questions.</a:t>
            </a:r>
            <a:endParaRPr lang="en-US"/>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6382340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a:t>
            </a:r>
            <a:endParaRPr/>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extLst>
      <p:ext uri="{BB962C8B-B14F-4D97-AF65-F5344CB8AC3E}">
        <p14:creationId xmlns:p14="http://schemas.microsoft.com/office/powerpoint/2010/main" val="882936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DB1EC-32E1-89DA-C097-7DEFD8AC6126}"/>
              </a:ext>
            </a:extLst>
          </p:cNvPr>
          <p:cNvSpPr>
            <a:spLocks noGrp="1"/>
          </p:cNvSpPr>
          <p:nvPr>
            <p:ph type="title"/>
          </p:nvPr>
        </p:nvSpPr>
        <p:spPr/>
        <p:txBody>
          <a:bodyPr/>
          <a:lstStyle/>
          <a:p>
            <a:r>
              <a:rPr lang="en-US"/>
              <a:t>Turning Your Issue into Action</a:t>
            </a:r>
          </a:p>
        </p:txBody>
      </p:sp>
      <p:pic>
        <p:nvPicPr>
          <p:cNvPr id="4" name="Picture 3">
            <a:extLst>
              <a:ext uri="{FF2B5EF4-FFF2-40B4-BE49-F238E27FC236}">
                <a16:creationId xmlns:a16="http://schemas.microsoft.com/office/drawing/2014/main" id="{7F486375-3593-FF00-5DD6-15F59D79BBF2}"/>
              </a:ext>
            </a:extLst>
          </p:cNvPr>
          <p:cNvPicPr>
            <a:picLocks noChangeAspect="1"/>
          </p:cNvPicPr>
          <p:nvPr/>
        </p:nvPicPr>
        <p:blipFill>
          <a:blip r:embed="rId2"/>
          <a:stretch>
            <a:fillRect/>
          </a:stretch>
        </p:blipFill>
        <p:spPr>
          <a:xfrm>
            <a:off x="0" y="645702"/>
            <a:ext cx="9144000" cy="5566597"/>
          </a:xfrm>
          <a:prstGeom prst="rect">
            <a:avLst/>
          </a:prstGeom>
        </p:spPr>
      </p:pic>
    </p:spTree>
    <p:extLst>
      <p:ext uri="{BB962C8B-B14F-4D97-AF65-F5344CB8AC3E}">
        <p14:creationId xmlns:p14="http://schemas.microsoft.com/office/powerpoint/2010/main" val="118086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1376B-D6BE-DCB7-7A39-D17BCCAF5874}"/>
              </a:ext>
            </a:extLst>
          </p:cNvPr>
          <p:cNvSpPr>
            <a:spLocks noGrp="1"/>
          </p:cNvSpPr>
          <p:nvPr>
            <p:ph type="title"/>
          </p:nvPr>
        </p:nvSpPr>
        <p:spPr/>
        <p:txBody>
          <a:bodyPr/>
          <a:lstStyle/>
          <a:p>
            <a:r>
              <a:rPr lang="en-US"/>
              <a:t>Turning Your Issue into Action</a:t>
            </a:r>
          </a:p>
        </p:txBody>
      </p:sp>
      <p:pic>
        <p:nvPicPr>
          <p:cNvPr id="4" name="Picture 3" descr="A white rectangular object with black text&#10;&#10;Description automatically generated">
            <a:extLst>
              <a:ext uri="{FF2B5EF4-FFF2-40B4-BE49-F238E27FC236}">
                <a16:creationId xmlns:a16="http://schemas.microsoft.com/office/drawing/2014/main" id="{F6C2FE2D-95BF-026C-0D59-34B4F69252C1}"/>
              </a:ext>
            </a:extLst>
          </p:cNvPr>
          <p:cNvPicPr>
            <a:picLocks noChangeAspect="1"/>
          </p:cNvPicPr>
          <p:nvPr/>
        </p:nvPicPr>
        <p:blipFill>
          <a:blip r:embed="rId2"/>
          <a:stretch>
            <a:fillRect/>
          </a:stretch>
        </p:blipFill>
        <p:spPr>
          <a:xfrm>
            <a:off x="0" y="934484"/>
            <a:ext cx="9144000" cy="4989032"/>
          </a:xfrm>
          <a:prstGeom prst="rect">
            <a:avLst/>
          </a:prstGeom>
        </p:spPr>
      </p:pic>
    </p:spTree>
    <p:extLst>
      <p:ext uri="{BB962C8B-B14F-4D97-AF65-F5344CB8AC3E}">
        <p14:creationId xmlns:p14="http://schemas.microsoft.com/office/powerpoint/2010/main" val="3565421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220980" y="1077067"/>
            <a:ext cx="6187440" cy="4589355"/>
          </a:xfrm>
        </p:spPr>
        <p:txBody>
          <a:bodyPr/>
          <a:lstStyle/>
          <a:p>
            <a:pPr marL="25400" indent="0">
              <a:buNone/>
            </a:pPr>
            <a:endParaRPr lang="en-US"/>
          </a:p>
          <a:p>
            <a:pPr marL="25400" indent="0">
              <a:buNone/>
            </a:pPr>
            <a:r>
              <a:rPr lang="en-US" sz="2800"/>
              <a:t>What did you learn about today that:</a:t>
            </a:r>
          </a:p>
          <a:p>
            <a:r>
              <a:rPr lang="en-US" sz="2800"/>
              <a:t>You’re going to immediately tell your union bestie?</a:t>
            </a:r>
          </a:p>
          <a:p>
            <a:r>
              <a:rPr lang="en-US" sz="2800"/>
              <a:t>You’re going to use in the near future as part of your union work?</a:t>
            </a:r>
          </a:p>
          <a:p>
            <a:r>
              <a:rPr lang="en-US" sz="2800"/>
              <a:t>You’re going to work to learn more about?</a:t>
            </a:r>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363" y="1759212"/>
            <a:ext cx="2060627" cy="3225064"/>
          </a:xfrm>
          <a:prstGeom prst="rect">
            <a:avLst/>
          </a:prstGeom>
        </p:spPr>
      </p:pic>
      <p:sp>
        <p:nvSpPr>
          <p:cNvPr id="5" name="TextBox 4">
            <a:extLst>
              <a:ext uri="{FF2B5EF4-FFF2-40B4-BE49-F238E27FC236}">
                <a16:creationId xmlns:a16="http://schemas.microsoft.com/office/drawing/2014/main" id="{205D8262-2BBC-0C5C-D948-59250221CC65}"/>
              </a:ext>
            </a:extLst>
          </p:cNvPr>
          <p:cNvSpPr txBox="1"/>
          <p:nvPr/>
        </p:nvSpPr>
        <p:spPr>
          <a:xfrm>
            <a:off x="1025065" y="5079431"/>
            <a:ext cx="719076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FF0000"/>
                </a:solidFill>
              </a:rPr>
              <a:t>Share your ideas and thoughts in the chat</a:t>
            </a:r>
          </a:p>
        </p:txBody>
      </p:sp>
    </p:spTree>
    <p:extLst>
      <p:ext uri="{BB962C8B-B14F-4D97-AF65-F5344CB8AC3E}">
        <p14:creationId xmlns:p14="http://schemas.microsoft.com/office/powerpoint/2010/main" val="3988771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Thank you!</a:t>
            </a:r>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229600" cy="3774999"/>
          </a:xfrm>
        </p:spPr>
        <p:txBody>
          <a:bodyPr/>
          <a:lstStyle/>
          <a:p>
            <a:pPr marL="25400" indent="0">
              <a:buNone/>
            </a:pPr>
            <a:endParaRPr lang="en-US"/>
          </a:p>
        </p:txBody>
      </p:sp>
    </p:spTree>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73763DBA-FA67-43A5-B805-CAF6BE8CDCE0}">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FB77E19-66A5-465E-8828-11AC207068E2}">
  <ds:schemaRefs>
    <ds:schemaRef ds:uri="http://schemas.microsoft.com/sharepoint/v3/contenttype/forms"/>
  </ds:schemaRefs>
</ds:datastoreItem>
</file>

<file path=customXml/itemProps3.xml><?xml version="1.0" encoding="utf-8"?>
<ds:datastoreItem xmlns:ds="http://schemas.openxmlformats.org/officeDocument/2006/customXml" ds:itemID="{15A24763-E76A-424B-A1CE-320704EF20E0}">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33</Slides>
  <Notes>25</Notes>
  <HiddenSlides>0</HiddenSlides>
  <ScaleCrop>false</ScaleCrop>
  <HeadingPairs>
    <vt:vector size="4" baseType="variant">
      <vt:variant>
        <vt:lpstr>Theme</vt:lpstr>
      </vt:variant>
      <vt:variant>
        <vt:i4>3</vt:i4>
      </vt:variant>
      <vt:variant>
        <vt:lpstr>Slide Titles</vt:lpstr>
      </vt:variant>
      <vt:variant>
        <vt:i4>33</vt:i4>
      </vt:variant>
    </vt:vector>
  </HeadingPairs>
  <TitlesOfParts>
    <vt:vector size="36" baseType="lpstr">
      <vt:lpstr>2015 Leadership Summit</vt:lpstr>
      <vt:lpstr>2015 Leadership Summit</vt:lpstr>
      <vt:lpstr>LGBT+ Infographics by Slidesgo</vt:lpstr>
      <vt:lpstr>Foundations of LGBTQ+ Justice</vt:lpstr>
      <vt:lpstr>Who are we?</vt:lpstr>
      <vt:lpstr>Land Acknowledgement</vt:lpstr>
      <vt:lpstr>Our Time Together</vt:lpstr>
      <vt:lpstr>Community Agreements </vt:lpstr>
      <vt:lpstr>Why we are here!</vt:lpstr>
      <vt:lpstr>The Words of Our Members</vt:lpstr>
      <vt:lpstr>Building Beyond the Umbrella</vt:lpstr>
      <vt:lpstr>Building Beyond the Umbrella</vt:lpstr>
      <vt:lpstr>TRUE OR FALSE  In my state, an employee can be fired for being transgender.</vt:lpstr>
      <vt:lpstr>TRUE OR FALSE  In my state, an employee can be fired for marching in a pride parade—and a parent complains about it. </vt:lpstr>
      <vt:lpstr>FALSE!</vt:lpstr>
      <vt:lpstr>A LANDMARK RULING</vt:lpstr>
      <vt:lpstr>BOSTOCK V. CLAYTON COUNTY</vt:lpstr>
      <vt:lpstr>PowerPoint Presentation</vt:lpstr>
      <vt:lpstr>LAYERED PROTECTIONS</vt:lpstr>
      <vt:lpstr>SERVICE vs. ADVOCACY </vt:lpstr>
      <vt:lpstr> Review the Laws in Your State </vt:lpstr>
      <vt:lpstr>Key Ideas</vt:lpstr>
      <vt:lpstr>PROBLEM vs. ISSUE</vt:lpstr>
      <vt:lpstr>PROBLEM        vs.         ISSUE</vt:lpstr>
      <vt:lpstr>EXAMPLE- Problem and Issue</vt:lpstr>
      <vt:lpstr>Issues Lead to Collective Action</vt:lpstr>
      <vt:lpstr>Key Ideas</vt:lpstr>
      <vt:lpstr>PowerPoint Presentation</vt:lpstr>
      <vt:lpstr>What are the issues?  </vt:lpstr>
      <vt:lpstr>What are the issues?  </vt:lpstr>
      <vt:lpstr>SCENARIO: Supporting a Trans Educator</vt:lpstr>
      <vt:lpstr>DEBRIEF</vt:lpstr>
      <vt:lpstr>Turning Your Issue into Action</vt:lpstr>
      <vt:lpstr>Turning Your Issue into Action</vt:lpstr>
      <vt:lpstr>Ending It Right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revision>1</cp:revision>
  <dcterms:created xsi:type="dcterms:W3CDTF">2022-03-02T19:40:14Z</dcterms:created>
  <dcterms:modified xsi:type="dcterms:W3CDTF">2024-10-15T14:57:39Z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