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Lst>
  <p:notesMasterIdLst>
    <p:notesMasterId r:id="rId38"/>
  </p:notesMasterIdLst>
  <p:sldIdLst>
    <p:sldId id="256" r:id="rId7"/>
    <p:sldId id="396" r:id="rId8"/>
    <p:sldId id="262" r:id="rId9"/>
    <p:sldId id="265" r:id="rId10"/>
    <p:sldId id="267" r:id="rId11"/>
    <p:sldId id="259" r:id="rId12"/>
    <p:sldId id="260" r:id="rId13"/>
    <p:sldId id="346" r:id="rId14"/>
    <p:sldId id="297" r:id="rId15"/>
    <p:sldId id="367" r:id="rId16"/>
    <p:sldId id="368" r:id="rId17"/>
    <p:sldId id="369" r:id="rId18"/>
    <p:sldId id="390" r:id="rId19"/>
    <p:sldId id="391" r:id="rId20"/>
    <p:sldId id="379" r:id="rId21"/>
    <p:sldId id="381" r:id="rId22"/>
    <p:sldId id="384" r:id="rId23"/>
    <p:sldId id="385" r:id="rId24"/>
    <p:sldId id="387" r:id="rId25"/>
    <p:sldId id="349" r:id="rId26"/>
    <p:sldId id="309" r:id="rId27"/>
    <p:sldId id="389" r:id="rId28"/>
    <p:sldId id="347" r:id="rId29"/>
    <p:sldId id="323" r:id="rId30"/>
    <p:sldId id="382" r:id="rId31"/>
    <p:sldId id="383" r:id="rId32"/>
    <p:sldId id="392" r:id="rId33"/>
    <p:sldId id="393" r:id="rId34"/>
    <p:sldId id="336" r:id="rId35"/>
    <p:sldId id="394" r:id="rId36"/>
    <p:sldId id="395" r:id="rId37"/>
  </p:sldIdLst>
  <p:sldSz cx="9144000" cy="6858000" type="screen4x3"/>
  <p:notesSz cx="6858000" cy="9144000"/>
  <p:embeddedFontLst>
    <p:embeddedFont>
      <p:font typeface="Libre Franklin"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77" dt="2026-09-17T14:03:26.864"/>
    <p1510:client id="{46A8DE12-A87C-C70E-EB6E-BDD546207A7B}" v="1" dt="2026-09-16T18:10:59.636"/>
    <p1510:client id="{C3C757ED-90ED-3122-97BC-C77A28807FB4}" v="431" dt="2026-09-17T13:25:08.899"/>
    <p1510:client id="{CA85F5AA-8549-4C6A-A557-1EB817729541}" v="207" dt="2026-09-16T18:19:11.465"/>
    <p1510:client id="{E2F7EE02-E330-0254-2250-61F4051F63E3}" v="17" dt="2026-09-16T16:04:03.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4.fntdata"/><Relationship Id="rId104"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microsoft.com/office/2015/10/relationships/revisionInfo" Target="revisionInfo.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2.fntdata"/><Relationship Id="rId10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10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0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ston, Greylor" userId="S::gwalston_mea.org#ext#@neahq.onmicrosoft.com::4d7bf436-29b0-4f04-9e3c-8dbf94e73cca" providerId="AD" clId="Web-{00000000-0000-0000-0000-000000000000}"/>
    <pc:docChg chg="addSld delSld modSld sldOrd">
      <pc:chgData name="Walston, Greylor" userId="S::gwalston_mea.org#ext#@neahq.onmicrosoft.com::4d7bf436-29b0-4f04-9e3c-8dbf94e73cca" providerId="AD" clId="Web-{00000000-0000-0000-0000-000000000000}" dt="2026-09-17T14:03:26.864" v="724" actId="20577"/>
      <pc:docMkLst>
        <pc:docMk/>
      </pc:docMkLst>
      <pc:sldChg chg="addSp delSp modSp">
        <pc:chgData name="Walston, Greylor" userId="S::gwalston_mea.org#ext#@neahq.onmicrosoft.com::4d7bf436-29b0-4f04-9e3c-8dbf94e73cca" providerId="AD" clId="Web-{00000000-0000-0000-0000-000000000000}" dt="2026-09-17T14:00:46.774" v="643" actId="14100"/>
        <pc:sldMkLst>
          <pc:docMk/>
          <pc:sldMk cId="0" sldId="259"/>
        </pc:sldMkLst>
        <pc:spChg chg="mod">
          <ac:chgData name="Walston, Greylor" userId="S::gwalston_mea.org#ext#@neahq.onmicrosoft.com::4d7bf436-29b0-4f04-9e3c-8dbf94e73cca" providerId="AD" clId="Web-{00000000-0000-0000-0000-000000000000}" dt="2026-09-17T13:57:10.540" v="564" actId="20577"/>
          <ac:spMkLst>
            <pc:docMk/>
            <pc:sldMk cId="0" sldId="259"/>
            <ac:spMk id="112" creationId="{00000000-0000-0000-0000-000000000000}"/>
          </ac:spMkLst>
        </pc:spChg>
        <pc:spChg chg="mod">
          <ac:chgData name="Walston, Greylor" userId="S::gwalston_mea.org#ext#@neahq.onmicrosoft.com::4d7bf436-29b0-4f04-9e3c-8dbf94e73cca" providerId="AD" clId="Web-{00000000-0000-0000-0000-000000000000}" dt="2026-09-17T14:00:46.774" v="643" actId="14100"/>
          <ac:spMkLst>
            <pc:docMk/>
            <pc:sldMk cId="0" sldId="259"/>
            <ac:spMk id="113" creationId="{00000000-0000-0000-0000-000000000000}"/>
          </ac:spMkLst>
        </pc:spChg>
        <pc:spChg chg="mod">
          <ac:chgData name="Walston, Greylor" userId="S::gwalston_mea.org#ext#@neahq.onmicrosoft.com::4d7bf436-29b0-4f04-9e3c-8dbf94e73cca" providerId="AD" clId="Web-{00000000-0000-0000-0000-000000000000}" dt="2026-09-17T13:59:02.658" v="584" actId="14100"/>
          <ac:spMkLst>
            <pc:docMk/>
            <pc:sldMk cId="0" sldId="259"/>
            <ac:spMk id="114" creationId="{00000000-0000-0000-0000-000000000000}"/>
          </ac:spMkLst>
        </pc:spChg>
        <pc:picChg chg="add del mod">
          <ac:chgData name="Walston, Greylor" userId="S::gwalston_mea.org#ext#@neahq.onmicrosoft.com::4d7bf436-29b0-4f04-9e3c-8dbf94e73cca" providerId="AD" clId="Web-{00000000-0000-0000-0000-000000000000}" dt="2026-09-17T13:54:46.796" v="540"/>
          <ac:picMkLst>
            <pc:docMk/>
            <pc:sldMk cId="0" sldId="259"/>
            <ac:picMk id="2" creationId="{9EFB177D-F1FE-AD5A-6216-B26B700968BA}"/>
          </ac:picMkLst>
        </pc:picChg>
        <pc:picChg chg="add del mod">
          <ac:chgData name="Walston, Greylor" userId="S::gwalston_mea.org#ext#@neahq.onmicrosoft.com::4d7bf436-29b0-4f04-9e3c-8dbf94e73cca" providerId="AD" clId="Web-{00000000-0000-0000-0000-000000000000}" dt="2026-09-17T13:55:12.157" v="542"/>
          <ac:picMkLst>
            <pc:docMk/>
            <pc:sldMk cId="0" sldId="259"/>
            <ac:picMk id="3" creationId="{682FA428-DBA0-39C2-65BE-FCA826B92EF1}"/>
          </ac:picMkLst>
        </pc:picChg>
        <pc:picChg chg="add mod">
          <ac:chgData name="Walston, Greylor" userId="S::gwalston_mea.org#ext#@neahq.onmicrosoft.com::4d7bf436-29b0-4f04-9e3c-8dbf94e73cca" providerId="AD" clId="Web-{00000000-0000-0000-0000-000000000000}" dt="2026-09-17T13:59:32.800" v="589" actId="1076"/>
          <ac:picMkLst>
            <pc:docMk/>
            <pc:sldMk cId="0" sldId="259"/>
            <ac:picMk id="4" creationId="{0E76F89F-EF2B-FD4F-1E2A-5651C7541A0C}"/>
          </ac:picMkLst>
        </pc:picChg>
      </pc:sldChg>
      <pc:sldChg chg="modSp">
        <pc:chgData name="Walston, Greylor" userId="S::gwalston_mea.org#ext#@neahq.onmicrosoft.com::4d7bf436-29b0-4f04-9e3c-8dbf94e73cca" providerId="AD" clId="Web-{00000000-0000-0000-0000-000000000000}" dt="2026-09-17T14:01:02.713" v="644"/>
        <pc:sldMkLst>
          <pc:docMk/>
          <pc:sldMk cId="0" sldId="260"/>
        </pc:sldMkLst>
        <pc:spChg chg="mod">
          <ac:chgData name="Walston, Greylor" userId="S::gwalston_mea.org#ext#@neahq.onmicrosoft.com::4d7bf436-29b0-4f04-9e3c-8dbf94e73cca" providerId="AD" clId="Web-{00000000-0000-0000-0000-000000000000}" dt="2026-09-17T14:01:02.713" v="644"/>
          <ac:spMkLst>
            <pc:docMk/>
            <pc:sldMk cId="0" sldId="260"/>
            <ac:spMk id="119" creationId="{00000000-0000-0000-0000-000000000000}"/>
          </ac:spMkLst>
        </pc:spChg>
      </pc:sldChg>
      <pc:sldChg chg="del">
        <pc:chgData name="Walston, Greylor" userId="S::gwalston_mea.org#ext#@neahq.onmicrosoft.com::4d7bf436-29b0-4f04-9e3c-8dbf94e73cca" providerId="AD" clId="Web-{00000000-0000-0000-0000-000000000000}" dt="2026-09-17T13:39:10.933" v="238"/>
        <pc:sldMkLst>
          <pc:docMk/>
          <pc:sldMk cId="0" sldId="264"/>
        </pc:sldMkLst>
      </pc:sldChg>
      <pc:sldChg chg="addSp modSp">
        <pc:chgData name="Walston, Greylor" userId="S::gwalston_mea.org#ext#@neahq.onmicrosoft.com::4d7bf436-29b0-4f04-9e3c-8dbf94e73cca" providerId="AD" clId="Web-{00000000-0000-0000-0000-000000000000}" dt="2026-09-17T13:43:56.657" v="458" actId="20577"/>
        <pc:sldMkLst>
          <pc:docMk/>
          <pc:sldMk cId="0" sldId="265"/>
        </pc:sldMkLst>
        <pc:spChg chg="add mod">
          <ac:chgData name="Walston, Greylor" userId="S::gwalston_mea.org#ext#@neahq.onmicrosoft.com::4d7bf436-29b0-4f04-9e3c-8dbf94e73cca" providerId="AD" clId="Web-{00000000-0000-0000-0000-000000000000}" dt="2026-09-17T13:43:48.515" v="453" actId="1076"/>
          <ac:spMkLst>
            <pc:docMk/>
            <pc:sldMk cId="0" sldId="265"/>
            <ac:spMk id="2" creationId="{A38B9E64-7BCE-46BF-7A7C-6AB6D93E13EA}"/>
          </ac:spMkLst>
        </pc:spChg>
        <pc:spChg chg="mod">
          <ac:chgData name="Walston, Greylor" userId="S::gwalston_mea.org#ext#@neahq.onmicrosoft.com::4d7bf436-29b0-4f04-9e3c-8dbf94e73cca" providerId="AD" clId="Web-{00000000-0000-0000-0000-000000000000}" dt="2026-09-17T13:43:56.657" v="458" actId="20577"/>
          <ac:spMkLst>
            <pc:docMk/>
            <pc:sldMk cId="0" sldId="265"/>
            <ac:spMk id="174" creationId="{00000000-0000-0000-0000-000000000000}"/>
          </ac:spMkLst>
        </pc:spChg>
        <pc:spChg chg="mod">
          <ac:chgData name="Walston, Greylor" userId="S::gwalston_mea.org#ext#@neahq.onmicrosoft.com::4d7bf436-29b0-4f04-9e3c-8dbf94e73cca" providerId="AD" clId="Web-{00000000-0000-0000-0000-000000000000}" dt="2026-09-17T13:43:33.983" v="448" actId="14100"/>
          <ac:spMkLst>
            <pc:docMk/>
            <pc:sldMk cId="0" sldId="265"/>
            <ac:spMk id="175" creationId="{00000000-0000-0000-0000-000000000000}"/>
          </ac:spMkLst>
        </pc:spChg>
        <pc:picChg chg="mod ord">
          <ac:chgData name="Walston, Greylor" userId="S::gwalston_mea.org#ext#@neahq.onmicrosoft.com::4d7bf436-29b0-4f04-9e3c-8dbf94e73cca" providerId="AD" clId="Web-{00000000-0000-0000-0000-000000000000}" dt="2026-09-17T13:43:23.529" v="446" actId="1076"/>
          <ac:picMkLst>
            <pc:docMk/>
            <pc:sldMk cId="0" sldId="265"/>
            <ac:picMk id="176" creationId="{00000000-0000-0000-0000-000000000000}"/>
          </ac:picMkLst>
        </pc:picChg>
      </pc:sldChg>
      <pc:sldChg chg="del">
        <pc:chgData name="Walston, Greylor" userId="S::gwalston_mea.org#ext#@neahq.onmicrosoft.com::4d7bf436-29b0-4f04-9e3c-8dbf94e73cca" providerId="AD" clId="Web-{00000000-0000-0000-0000-000000000000}" dt="2026-09-17T13:38:57.464" v="235"/>
        <pc:sldMkLst>
          <pc:docMk/>
          <pc:sldMk cId="0" sldId="275"/>
        </pc:sldMkLst>
      </pc:sldChg>
      <pc:sldChg chg="modSp">
        <pc:chgData name="Walston, Greylor" userId="S::gwalston_mea.org#ext#@neahq.onmicrosoft.com::4d7bf436-29b0-4f04-9e3c-8dbf94e73cca" providerId="AD" clId="Web-{00000000-0000-0000-0000-000000000000}" dt="2026-09-17T14:01:49.279" v="662" actId="20577"/>
        <pc:sldMkLst>
          <pc:docMk/>
          <pc:sldMk cId="3879999988" sldId="297"/>
        </pc:sldMkLst>
        <pc:spChg chg="mod">
          <ac:chgData name="Walston, Greylor" userId="S::gwalston_mea.org#ext#@neahq.onmicrosoft.com::4d7bf436-29b0-4f04-9e3c-8dbf94e73cca" providerId="AD" clId="Web-{00000000-0000-0000-0000-000000000000}" dt="2026-09-17T14:01:49.279" v="662" actId="20577"/>
          <ac:spMkLst>
            <pc:docMk/>
            <pc:sldMk cId="3879999988" sldId="297"/>
            <ac:spMk id="2" creationId="{00000000-0000-0000-0000-000000000000}"/>
          </ac:spMkLst>
        </pc:spChg>
      </pc:sldChg>
      <pc:sldChg chg="modSp">
        <pc:chgData name="Walston, Greylor" userId="S::gwalston_mea.org#ext#@neahq.onmicrosoft.com::4d7bf436-29b0-4f04-9e3c-8dbf94e73cca" providerId="AD" clId="Web-{00000000-0000-0000-0000-000000000000}" dt="2026-09-17T14:01:37.106" v="659" actId="20577"/>
        <pc:sldMkLst>
          <pc:docMk/>
          <pc:sldMk cId="2607430219" sldId="346"/>
        </pc:sldMkLst>
        <pc:spChg chg="mod">
          <ac:chgData name="Walston, Greylor" userId="S::gwalston_mea.org#ext#@neahq.onmicrosoft.com::4d7bf436-29b0-4f04-9e3c-8dbf94e73cca" providerId="AD" clId="Web-{00000000-0000-0000-0000-000000000000}" dt="2026-09-17T14:01:37.106" v="659" actId="20577"/>
          <ac:spMkLst>
            <pc:docMk/>
            <pc:sldMk cId="2607430219" sldId="346"/>
            <ac:spMk id="2" creationId="{00000000-0000-0000-0000-000000000000}"/>
          </ac:spMkLst>
        </pc:spChg>
        <pc:picChg chg="mod">
          <ac:chgData name="Walston, Greylor" userId="S::gwalston_mea.org#ext#@neahq.onmicrosoft.com::4d7bf436-29b0-4f04-9e3c-8dbf94e73cca" providerId="AD" clId="Web-{00000000-0000-0000-0000-000000000000}" dt="2026-09-17T14:01:28.027" v="647" actId="1076"/>
          <ac:picMkLst>
            <pc:docMk/>
            <pc:sldMk cId="2607430219" sldId="346"/>
            <ac:picMk id="1028" creationId="{00000000-0000-0000-0000-000000000000}"/>
          </ac:picMkLst>
        </pc:picChg>
      </pc:sldChg>
      <pc:sldChg chg="addSp delSp modSp">
        <pc:chgData name="Walston, Greylor" userId="S::gwalston_mea.org#ext#@neahq.onmicrosoft.com::4d7bf436-29b0-4f04-9e3c-8dbf94e73cca" providerId="AD" clId="Web-{00000000-0000-0000-0000-000000000000}" dt="2026-09-17T13:27:19.665" v="13" actId="1076"/>
        <pc:sldMkLst>
          <pc:docMk/>
          <pc:sldMk cId="579044902" sldId="347"/>
        </pc:sldMkLst>
        <pc:spChg chg="mod">
          <ac:chgData name="Walston, Greylor" userId="S::gwalston_mea.org#ext#@neahq.onmicrosoft.com::4d7bf436-29b0-4f04-9e3c-8dbf94e73cca" providerId="AD" clId="Web-{00000000-0000-0000-0000-000000000000}" dt="2026-09-17T13:26:37.771" v="6" actId="20577"/>
          <ac:spMkLst>
            <pc:docMk/>
            <pc:sldMk cId="579044902" sldId="347"/>
            <ac:spMk id="3" creationId="{00000000-0000-0000-0000-000000000000}"/>
          </ac:spMkLst>
        </pc:spChg>
        <pc:picChg chg="add del mod">
          <ac:chgData name="Walston, Greylor" userId="S::gwalston_mea.org#ext#@neahq.onmicrosoft.com::4d7bf436-29b0-4f04-9e3c-8dbf94e73cca" providerId="AD" clId="Web-{00000000-0000-0000-0000-000000000000}" dt="2026-09-17T13:27:09.148" v="11"/>
          <ac:picMkLst>
            <pc:docMk/>
            <pc:sldMk cId="579044902" sldId="347"/>
            <ac:picMk id="4" creationId="{264EDDD6-2B7C-B2F9-2EBC-2C8EC2A7EE31}"/>
          </ac:picMkLst>
        </pc:picChg>
        <pc:picChg chg="mod">
          <ac:chgData name="Walston, Greylor" userId="S::gwalston_mea.org#ext#@neahq.onmicrosoft.com::4d7bf436-29b0-4f04-9e3c-8dbf94e73cca" providerId="AD" clId="Web-{00000000-0000-0000-0000-000000000000}" dt="2026-09-17T13:27:19.665" v="13" actId="1076"/>
          <ac:picMkLst>
            <pc:docMk/>
            <pc:sldMk cId="579044902" sldId="347"/>
            <ac:picMk id="2050" creationId="{00000000-0000-0000-0000-000000000000}"/>
          </ac:picMkLst>
        </pc:picChg>
      </pc:sldChg>
      <pc:sldChg chg="modSp">
        <pc:chgData name="Walston, Greylor" userId="S::gwalston_mea.org#ext#@neahq.onmicrosoft.com::4d7bf436-29b0-4f04-9e3c-8dbf94e73cca" providerId="AD" clId="Web-{00000000-0000-0000-0000-000000000000}" dt="2026-09-17T14:02:39.126" v="718" actId="20577"/>
        <pc:sldMkLst>
          <pc:docMk/>
          <pc:sldMk cId="1460989850" sldId="367"/>
        </pc:sldMkLst>
        <pc:spChg chg="mod">
          <ac:chgData name="Walston, Greylor" userId="S::gwalston_mea.org#ext#@neahq.onmicrosoft.com::4d7bf436-29b0-4f04-9e3c-8dbf94e73cca" providerId="AD" clId="Web-{00000000-0000-0000-0000-000000000000}" dt="2026-09-17T14:02:39.126" v="718" actId="20577"/>
          <ac:spMkLst>
            <pc:docMk/>
            <pc:sldMk cId="1460989850" sldId="367"/>
            <ac:spMk id="527" creationId="{00000000-0000-0000-0000-000000000000}"/>
          </ac:spMkLst>
        </pc:spChg>
      </pc:sldChg>
      <pc:sldChg chg="modSp">
        <pc:chgData name="Walston, Greylor" userId="S::gwalston_mea.org#ext#@neahq.onmicrosoft.com::4d7bf436-29b0-4f04-9e3c-8dbf94e73cca" providerId="AD" clId="Web-{00000000-0000-0000-0000-000000000000}" dt="2026-09-17T13:28:15.450" v="19" actId="20577"/>
        <pc:sldMkLst>
          <pc:docMk/>
          <pc:sldMk cId="3638234059" sldId="382"/>
        </pc:sldMkLst>
        <pc:spChg chg="mod">
          <ac:chgData name="Walston, Greylor" userId="S::gwalston_mea.org#ext#@neahq.onmicrosoft.com::4d7bf436-29b0-4f04-9e3c-8dbf94e73cca" providerId="AD" clId="Web-{00000000-0000-0000-0000-000000000000}" dt="2026-09-17T13:28:15.450" v="19" actId="20577"/>
          <ac:spMkLst>
            <pc:docMk/>
            <pc:sldMk cId="3638234059" sldId="382"/>
            <ac:spMk id="734" creationId="{00000000-0000-0000-0000-000000000000}"/>
          </ac:spMkLst>
        </pc:spChg>
      </pc:sldChg>
      <pc:sldChg chg="modSp">
        <pc:chgData name="Walston, Greylor" userId="S::gwalston_mea.org#ext#@neahq.onmicrosoft.com::4d7bf436-29b0-4f04-9e3c-8dbf94e73cca" providerId="AD" clId="Web-{00000000-0000-0000-0000-000000000000}" dt="2026-09-17T14:03:26.864" v="724" actId="20577"/>
        <pc:sldMkLst>
          <pc:docMk/>
          <pc:sldMk cId="1815522700" sldId="387"/>
        </pc:sldMkLst>
        <pc:spChg chg="mod">
          <ac:chgData name="Walston, Greylor" userId="S::gwalston_mea.org#ext#@neahq.onmicrosoft.com::4d7bf436-29b0-4f04-9e3c-8dbf94e73cca" providerId="AD" clId="Web-{00000000-0000-0000-0000-000000000000}" dt="2026-09-17T14:03:26.864" v="724" actId="20577"/>
          <ac:spMkLst>
            <pc:docMk/>
            <pc:sldMk cId="1815522700" sldId="387"/>
            <ac:spMk id="969" creationId="{00000000-0000-0000-0000-000000000000}"/>
          </ac:spMkLst>
        </pc:spChg>
      </pc:sldChg>
      <pc:sldChg chg="modSp">
        <pc:chgData name="Walston, Greylor" userId="S::gwalston_mea.org#ext#@neahq.onmicrosoft.com::4d7bf436-29b0-4f04-9e3c-8dbf94e73cca" providerId="AD" clId="Web-{00000000-0000-0000-0000-000000000000}" dt="2026-09-17T13:34:57.978" v="185" actId="1076"/>
        <pc:sldMkLst>
          <pc:docMk/>
          <pc:sldMk cId="1928377790" sldId="394"/>
        </pc:sldMkLst>
        <pc:spChg chg="mod">
          <ac:chgData name="Walston, Greylor" userId="S::gwalston_mea.org#ext#@neahq.onmicrosoft.com::4d7bf436-29b0-4f04-9e3c-8dbf94e73cca" providerId="AD" clId="Web-{00000000-0000-0000-0000-000000000000}" dt="2026-09-17T13:34:04.474" v="166" actId="20577"/>
          <ac:spMkLst>
            <pc:docMk/>
            <pc:sldMk cId="1928377790" sldId="394"/>
            <ac:spMk id="2" creationId="{C18A7012-7AF7-1802-5B6E-EA5D06B75043}"/>
          </ac:spMkLst>
        </pc:spChg>
        <pc:spChg chg="mod">
          <ac:chgData name="Walston, Greylor" userId="S::gwalston_mea.org#ext#@neahq.onmicrosoft.com::4d7bf436-29b0-4f04-9e3c-8dbf94e73cca" providerId="AD" clId="Web-{00000000-0000-0000-0000-000000000000}" dt="2026-09-17T13:34:46.602" v="182" actId="1076"/>
          <ac:spMkLst>
            <pc:docMk/>
            <pc:sldMk cId="1928377790" sldId="394"/>
            <ac:spMk id="3" creationId="{8E49A287-94A1-4D91-FE7A-C82DB8F0D473}"/>
          </ac:spMkLst>
        </pc:spChg>
        <pc:picChg chg="mod">
          <ac:chgData name="Walston, Greylor" userId="S::gwalston_mea.org#ext#@neahq.onmicrosoft.com::4d7bf436-29b0-4f04-9e3c-8dbf94e73cca" providerId="AD" clId="Web-{00000000-0000-0000-0000-000000000000}" dt="2026-09-17T13:34:57.978" v="185" actId="1076"/>
          <ac:picMkLst>
            <pc:docMk/>
            <pc:sldMk cId="1928377790" sldId="394"/>
            <ac:picMk id="4" creationId="{6CE456AD-28B4-4A0B-21DB-B44D49F2B735}"/>
          </ac:picMkLst>
        </pc:picChg>
        <pc:picChg chg="mod">
          <ac:chgData name="Walston, Greylor" userId="S::gwalston_mea.org#ext#@neahq.onmicrosoft.com::4d7bf436-29b0-4f04-9e3c-8dbf94e73cca" providerId="AD" clId="Web-{00000000-0000-0000-0000-000000000000}" dt="2026-09-17T13:34:53.509" v="183" actId="1076"/>
          <ac:picMkLst>
            <pc:docMk/>
            <pc:sldMk cId="1928377790" sldId="394"/>
            <ac:picMk id="6" creationId="{766107D9-71CB-5508-58F9-53AD431F19B8}"/>
          </ac:picMkLst>
        </pc:picChg>
        <pc:picChg chg="mod">
          <ac:chgData name="Walston, Greylor" userId="S::gwalston_mea.org#ext#@neahq.onmicrosoft.com::4d7bf436-29b0-4f04-9e3c-8dbf94e73cca" providerId="AD" clId="Web-{00000000-0000-0000-0000-000000000000}" dt="2026-09-17T13:34:53.525" v="184" actId="1076"/>
          <ac:picMkLst>
            <pc:docMk/>
            <pc:sldMk cId="1928377790" sldId="394"/>
            <ac:picMk id="7" creationId="{1CB0B755-7158-3020-D8AD-7204EA39E688}"/>
          </ac:picMkLst>
        </pc:picChg>
      </pc:sldChg>
      <pc:sldChg chg="addSp delSp modSp add mod ord replId setBg">
        <pc:chgData name="Walston, Greylor" userId="S::gwalston_mea.org#ext#@neahq.onmicrosoft.com::4d7bf436-29b0-4f04-9e3c-8dbf94e73cca" providerId="AD" clId="Web-{00000000-0000-0000-0000-000000000000}" dt="2026-09-17T13:38:29.993" v="234" actId="20577"/>
        <pc:sldMkLst>
          <pc:docMk/>
          <pc:sldMk cId="2342540899" sldId="395"/>
        </pc:sldMkLst>
        <pc:spChg chg="mod">
          <ac:chgData name="Walston, Greylor" userId="S::gwalston_mea.org#ext#@neahq.onmicrosoft.com::4d7bf436-29b0-4f04-9e3c-8dbf94e73cca" providerId="AD" clId="Web-{00000000-0000-0000-0000-000000000000}" dt="2026-09-17T13:38:20.461" v="233" actId="20577"/>
          <ac:spMkLst>
            <pc:docMk/>
            <pc:sldMk cId="2342540899" sldId="395"/>
            <ac:spMk id="7" creationId="{77C84631-0BCE-D7E1-83A2-1E40BB93590C}"/>
          </ac:spMkLst>
        </pc:spChg>
        <pc:spChg chg="mod">
          <ac:chgData name="Walston, Greylor" userId="S::gwalston_mea.org#ext#@neahq.onmicrosoft.com::4d7bf436-29b0-4f04-9e3c-8dbf94e73cca" providerId="AD" clId="Web-{00000000-0000-0000-0000-000000000000}" dt="2026-09-17T13:38:29.993" v="234" actId="20577"/>
          <ac:spMkLst>
            <pc:docMk/>
            <pc:sldMk cId="2342540899" sldId="395"/>
            <ac:spMk id="8" creationId="{746D6753-A7AE-83DE-9085-8A5635E87941}"/>
          </ac:spMkLst>
        </pc:spChg>
        <pc:spChg chg="mod">
          <ac:chgData name="Walston, Greylor" userId="S::gwalston_mea.org#ext#@neahq.onmicrosoft.com::4d7bf436-29b0-4f04-9e3c-8dbf94e73cca" providerId="AD" clId="Web-{00000000-0000-0000-0000-000000000000}" dt="2026-09-17T13:36:31.469" v="206" actId="20577"/>
          <ac:spMkLst>
            <pc:docMk/>
            <pc:sldMk cId="2342540899" sldId="395"/>
            <ac:spMk id="167" creationId="{051DC70E-2147-0EE1-6792-EE55868D596E}"/>
          </ac:spMkLst>
        </pc:spChg>
        <pc:picChg chg="add del mod ord">
          <ac:chgData name="Walston, Greylor" userId="S::gwalston_mea.org#ext#@neahq.onmicrosoft.com::4d7bf436-29b0-4f04-9e3c-8dbf94e73cca" providerId="AD" clId="Web-{00000000-0000-0000-0000-000000000000}" dt="2026-09-17T13:37:43.849" v="231" actId="14100"/>
          <ac:picMkLst>
            <pc:docMk/>
            <pc:sldMk cId="2342540899" sldId="395"/>
            <ac:picMk id="3" creationId="{45C20BFE-9CF8-E2A4-4BE7-727C65FCCB02}"/>
          </ac:picMkLst>
        </pc:picChg>
      </pc:sldChg>
      <pc:sldChg chg="modSp add ord replId">
        <pc:chgData name="Walston, Greylor" userId="S::gwalston_mea.org#ext#@neahq.onmicrosoft.com::4d7bf436-29b0-4f04-9e3c-8dbf94e73cca" providerId="AD" clId="Web-{00000000-0000-0000-0000-000000000000}" dt="2026-09-17T13:39:19.012" v="251" actId="20577"/>
        <pc:sldMkLst>
          <pc:docMk/>
          <pc:sldMk cId="1950301358" sldId="396"/>
        </pc:sldMkLst>
        <pc:spChg chg="mod">
          <ac:chgData name="Walston, Greylor" userId="S::gwalston_mea.org#ext#@neahq.onmicrosoft.com::4d7bf436-29b0-4f04-9e3c-8dbf94e73cca" providerId="AD" clId="Web-{00000000-0000-0000-0000-000000000000}" dt="2026-09-17T13:39:19.012" v="251" actId="20577"/>
          <ac:spMkLst>
            <pc:docMk/>
            <pc:sldMk cId="1950301358" sldId="396"/>
            <ac:spMk id="167" creationId="{2612A9B9-A913-D5A0-445D-25F30A802E21}"/>
          </ac:spMkLst>
        </pc:spChg>
      </pc:sldChg>
    </pc:docChg>
  </pc:docChgLst>
  <pc:docChgLst>
    <pc:chgData name="Tollett, Rachel" userId="S::rachel.tollett_ieanea.org#ext#@neahq.onmicrosoft.com::6cada244-8158-4709-a186-18652aadebd6" providerId="AD" clId="Web-{E2F7EE02-E330-0254-2250-61F4051F63E3}"/>
    <pc:docChg chg="modSld">
      <pc:chgData name="Tollett, Rachel" userId="S::rachel.tollett_ieanea.org#ext#@neahq.onmicrosoft.com::6cada244-8158-4709-a186-18652aadebd6" providerId="AD" clId="Web-{E2F7EE02-E330-0254-2250-61F4051F63E3}" dt="2026-09-16T16:04:03.500" v="15" actId="1076"/>
      <pc:docMkLst>
        <pc:docMk/>
      </pc:docMkLst>
      <pc:sldChg chg="modSp">
        <pc:chgData name="Tollett, Rachel" userId="S::rachel.tollett_ieanea.org#ext#@neahq.onmicrosoft.com::6cada244-8158-4709-a186-18652aadebd6" providerId="AD" clId="Web-{E2F7EE02-E330-0254-2250-61F4051F63E3}" dt="2026-09-16T16:04:03.500" v="15" actId="1076"/>
        <pc:sldMkLst>
          <pc:docMk/>
          <pc:sldMk cId="0" sldId="262"/>
        </pc:sldMkLst>
        <pc:spChg chg="mod">
          <ac:chgData name="Tollett, Rachel" userId="S::rachel.tollett_ieanea.org#ext#@neahq.onmicrosoft.com::6cada244-8158-4709-a186-18652aadebd6" providerId="AD" clId="Web-{E2F7EE02-E330-0254-2250-61F4051F63E3}" dt="2026-09-16T16:04:03.500" v="15" actId="1076"/>
          <ac:spMkLst>
            <pc:docMk/>
            <pc:sldMk cId="0" sldId="262"/>
            <ac:spMk id="135" creationId="{00000000-0000-0000-0000-000000000000}"/>
          </ac:spMkLst>
        </pc:spChg>
      </pc:sldChg>
      <pc:sldChg chg="modSp">
        <pc:chgData name="Tollett, Rachel" userId="S::rachel.tollett_ieanea.org#ext#@neahq.onmicrosoft.com::6cada244-8158-4709-a186-18652aadebd6" providerId="AD" clId="Web-{E2F7EE02-E330-0254-2250-61F4051F63E3}" dt="2026-09-16T15:57:09.397" v="9" actId="20577"/>
        <pc:sldMkLst>
          <pc:docMk/>
          <pc:sldMk cId="0" sldId="264"/>
        </pc:sldMkLst>
        <pc:spChg chg="mod">
          <ac:chgData name="Tollett, Rachel" userId="S::rachel.tollett_ieanea.org#ext#@neahq.onmicrosoft.com::6cada244-8158-4709-a186-18652aadebd6" providerId="AD" clId="Web-{E2F7EE02-E330-0254-2250-61F4051F63E3}" dt="2026-09-16T15:57:09.397" v="9" actId="20577"/>
          <ac:spMkLst>
            <pc:docMk/>
            <pc:sldMk cId="0" sldId="264"/>
            <ac:spMk id="168" creationId="{00000000-0000-0000-0000-000000000000}"/>
          </ac:spMkLst>
        </pc:spChg>
      </pc:sldChg>
    </pc:docChg>
  </pc:docChgLst>
  <pc:docChgLst>
    <pc:chgData name="Tollett, Rachel" userId="S::rachel.tollett_ieanea.org#ext#@neahq.onmicrosoft.com::6cada244-8158-4709-a186-18652aadebd6" providerId="AD" clId="Web-{46A8DE12-A87C-C70E-EB6E-BDD546207A7B}"/>
    <pc:docChg chg="modSld">
      <pc:chgData name="Tollett, Rachel" userId="S::rachel.tollett_ieanea.org#ext#@neahq.onmicrosoft.com::6cada244-8158-4709-a186-18652aadebd6" providerId="AD" clId="Web-{46A8DE12-A87C-C70E-EB6E-BDD546207A7B}" dt="2026-09-16T18:10:59.636" v="0" actId="20577"/>
      <pc:docMkLst>
        <pc:docMk/>
      </pc:docMkLst>
      <pc:sldChg chg="modSp">
        <pc:chgData name="Tollett, Rachel" userId="S::rachel.tollett_ieanea.org#ext#@neahq.onmicrosoft.com::6cada244-8158-4709-a186-18652aadebd6" providerId="AD" clId="Web-{46A8DE12-A87C-C70E-EB6E-BDD546207A7B}" dt="2026-09-16T18:10:59.636" v="0" actId="20577"/>
        <pc:sldMkLst>
          <pc:docMk/>
          <pc:sldMk cId="0" sldId="256"/>
        </pc:sldMkLst>
        <pc:spChg chg="mod">
          <ac:chgData name="Tollett, Rachel" userId="S::rachel.tollett_ieanea.org#ext#@neahq.onmicrosoft.com::6cada244-8158-4709-a186-18652aadebd6" providerId="AD" clId="Web-{46A8DE12-A87C-C70E-EB6E-BDD546207A7B}" dt="2026-09-16T18:10:59.636" v="0" actId="20577"/>
          <ac:spMkLst>
            <pc:docMk/>
            <pc:sldMk cId="0" sldId="256"/>
            <ac:spMk id="92" creationId="{00000000-0000-0000-0000-000000000000}"/>
          </ac:spMkLst>
        </pc:spChg>
      </pc:sldChg>
    </pc:docChg>
  </pc:docChgLst>
  <pc:docChgLst>
    <pc:chgData name="Tollett, Rachel" userId="bcb6f164-ef76-4d0b-b69c-edd7ba032435" providerId="ADAL" clId="{AE07C46A-22A4-49FC-8571-DF4484ADCFCD}"/>
    <pc:docChg chg="custSel addSld modSld">
      <pc:chgData name="Tollett, Rachel" userId="bcb6f164-ef76-4d0b-b69c-edd7ba032435" providerId="ADAL" clId="{AE07C46A-22A4-49FC-8571-DF4484ADCFCD}" dt="2026-09-16T18:19:11.465" v="213"/>
      <pc:docMkLst>
        <pc:docMk/>
      </pc:docMkLst>
      <pc:sldChg chg="addSp delSp modSp mod">
        <pc:chgData name="Tollett, Rachel" userId="bcb6f164-ef76-4d0b-b69c-edd7ba032435" providerId="ADAL" clId="{AE07C46A-22A4-49FC-8571-DF4484ADCFCD}" dt="2026-09-16T16:02:36.270" v="4" actId="1076"/>
        <pc:sldMkLst>
          <pc:docMk/>
          <pc:sldMk cId="0" sldId="275"/>
        </pc:sldMkLst>
        <pc:spChg chg="del">
          <ac:chgData name="Tollett, Rachel" userId="bcb6f164-ef76-4d0b-b69c-edd7ba032435" providerId="ADAL" clId="{AE07C46A-22A4-49FC-8571-DF4484ADCFCD}" dt="2026-09-16T15:59:40.913" v="0" actId="478"/>
          <ac:spMkLst>
            <pc:docMk/>
            <pc:sldMk cId="0" sldId="275"/>
            <ac:spMk id="2" creationId="{00000000-0000-0000-0000-000000000000}"/>
          </ac:spMkLst>
        </pc:spChg>
        <pc:picChg chg="add mod">
          <ac:chgData name="Tollett, Rachel" userId="bcb6f164-ef76-4d0b-b69c-edd7ba032435" providerId="ADAL" clId="{AE07C46A-22A4-49FC-8571-DF4484ADCFCD}" dt="2026-09-16T16:02:36.270" v="4" actId="1076"/>
          <ac:picMkLst>
            <pc:docMk/>
            <pc:sldMk cId="0" sldId="275"/>
            <ac:picMk id="4" creationId="{F013E2C2-AAF5-1523-0895-A1CDCC1BBC54}"/>
          </ac:picMkLst>
        </pc:picChg>
        <pc:picChg chg="del">
          <ac:chgData name="Tollett, Rachel" userId="bcb6f164-ef76-4d0b-b69c-edd7ba032435" providerId="ADAL" clId="{AE07C46A-22A4-49FC-8571-DF4484ADCFCD}" dt="2026-09-16T16:02:31.634" v="3" actId="478"/>
          <ac:picMkLst>
            <pc:docMk/>
            <pc:sldMk cId="0" sldId="275"/>
            <ac:picMk id="2050" creationId="{00000000-0000-0000-0000-000000000000}"/>
          </ac:picMkLst>
        </pc:picChg>
      </pc:sldChg>
      <pc:sldChg chg="addSp delSp modSp mod">
        <pc:chgData name="Tollett, Rachel" userId="bcb6f164-ef76-4d0b-b69c-edd7ba032435" providerId="ADAL" clId="{AE07C46A-22A4-49FC-8571-DF4484ADCFCD}" dt="2026-09-16T16:46:17.776" v="14" actId="1076"/>
        <pc:sldMkLst>
          <pc:docMk/>
          <pc:sldMk cId="1807165876" sldId="389"/>
        </pc:sldMkLst>
        <pc:spChg chg="del">
          <ac:chgData name="Tollett, Rachel" userId="bcb6f164-ef76-4d0b-b69c-edd7ba032435" providerId="ADAL" clId="{AE07C46A-22A4-49FC-8571-DF4484ADCFCD}" dt="2026-09-16T16:02:55.791" v="5" actId="478"/>
          <ac:spMkLst>
            <pc:docMk/>
            <pc:sldMk cId="1807165876" sldId="389"/>
            <ac:spMk id="254" creationId="{00000000-0000-0000-0000-000000000000}"/>
          </ac:spMkLst>
        </pc:spChg>
        <pc:picChg chg="add del mod">
          <ac:chgData name="Tollett, Rachel" userId="bcb6f164-ef76-4d0b-b69c-edd7ba032435" providerId="ADAL" clId="{AE07C46A-22A4-49FC-8571-DF4484ADCFCD}" dt="2026-09-16T16:40:47.270" v="8" actId="478"/>
          <ac:picMkLst>
            <pc:docMk/>
            <pc:sldMk cId="1807165876" sldId="389"/>
            <ac:picMk id="4" creationId="{5904C761-AFA1-839B-4265-EA416D04D8FA}"/>
          </ac:picMkLst>
        </pc:picChg>
        <pc:picChg chg="add del mod">
          <ac:chgData name="Tollett, Rachel" userId="bcb6f164-ef76-4d0b-b69c-edd7ba032435" providerId="ADAL" clId="{AE07C46A-22A4-49FC-8571-DF4484ADCFCD}" dt="2026-09-16T16:40:47.270" v="8" actId="478"/>
          <ac:picMkLst>
            <pc:docMk/>
            <pc:sldMk cId="1807165876" sldId="389"/>
            <ac:picMk id="6" creationId="{E942B5BB-DCB1-666C-0804-C3BA1B7B858C}"/>
          </ac:picMkLst>
        </pc:picChg>
        <pc:picChg chg="add mod">
          <ac:chgData name="Tollett, Rachel" userId="bcb6f164-ef76-4d0b-b69c-edd7ba032435" providerId="ADAL" clId="{AE07C46A-22A4-49FC-8571-DF4484ADCFCD}" dt="2026-09-16T16:46:17.776" v="14" actId="1076"/>
          <ac:picMkLst>
            <pc:docMk/>
            <pc:sldMk cId="1807165876" sldId="389"/>
            <ac:picMk id="8" creationId="{C47813BF-AAFF-D03E-AD06-21BFC209E79A}"/>
          </ac:picMkLst>
        </pc:picChg>
        <pc:picChg chg="del">
          <ac:chgData name="Tollett, Rachel" userId="bcb6f164-ef76-4d0b-b69c-edd7ba032435" providerId="ADAL" clId="{AE07C46A-22A4-49FC-8571-DF4484ADCFCD}" dt="2026-09-16T16:40:48.456" v="9" actId="478"/>
          <ac:picMkLst>
            <pc:docMk/>
            <pc:sldMk cId="1807165876" sldId="389"/>
            <ac:picMk id="2050" creationId="{00000000-0000-0000-0000-000000000000}"/>
          </ac:picMkLst>
        </pc:picChg>
      </pc:sldChg>
      <pc:sldChg chg="addSp delSp modSp add mod">
        <pc:chgData name="Tollett, Rachel" userId="bcb6f164-ef76-4d0b-b69c-edd7ba032435" providerId="ADAL" clId="{AE07C46A-22A4-49FC-8571-DF4484ADCFCD}" dt="2026-09-16T18:19:11.465" v="213"/>
        <pc:sldMkLst>
          <pc:docMk/>
          <pc:sldMk cId="1928377790" sldId="394"/>
        </pc:sldMkLst>
        <pc:spChg chg="mod">
          <ac:chgData name="Tollett, Rachel" userId="bcb6f164-ef76-4d0b-b69c-edd7ba032435" providerId="ADAL" clId="{AE07C46A-22A4-49FC-8571-DF4484ADCFCD}" dt="2026-09-16T18:11:37.035" v="43" actId="20577"/>
          <ac:spMkLst>
            <pc:docMk/>
            <pc:sldMk cId="1928377790" sldId="394"/>
            <ac:spMk id="2" creationId="{C18A7012-7AF7-1802-5B6E-EA5D06B75043}"/>
          </ac:spMkLst>
        </pc:spChg>
        <pc:spChg chg="mod">
          <ac:chgData name="Tollett, Rachel" userId="bcb6f164-ef76-4d0b-b69c-edd7ba032435" providerId="ADAL" clId="{AE07C46A-22A4-49FC-8571-DF4484ADCFCD}" dt="2026-09-16T18:19:05.082" v="210" actId="14100"/>
          <ac:spMkLst>
            <pc:docMk/>
            <pc:sldMk cId="1928377790" sldId="394"/>
            <ac:spMk id="3" creationId="{8E49A287-94A1-4D91-FE7A-C82DB8F0D473}"/>
          </ac:spMkLst>
        </pc:spChg>
        <pc:spChg chg="del mod">
          <ac:chgData name="Tollett, Rachel" userId="bcb6f164-ef76-4d0b-b69c-edd7ba032435" providerId="ADAL" clId="{AE07C46A-22A4-49FC-8571-DF4484ADCFCD}" dt="2026-09-16T18:19:11.465" v="213"/>
          <ac:spMkLst>
            <pc:docMk/>
            <pc:sldMk cId="1928377790" sldId="394"/>
            <ac:spMk id="5" creationId="{CDA82B42-EB3D-5CAD-4139-918AD5674FE3}"/>
          </ac:spMkLst>
        </pc:spChg>
        <pc:picChg chg="mod">
          <ac:chgData name="Tollett, Rachel" userId="bcb6f164-ef76-4d0b-b69c-edd7ba032435" providerId="ADAL" clId="{AE07C46A-22A4-49FC-8571-DF4484ADCFCD}" dt="2026-09-16T18:19:09.440" v="211" actId="1076"/>
          <ac:picMkLst>
            <pc:docMk/>
            <pc:sldMk cId="1928377790" sldId="394"/>
            <ac:picMk id="4" creationId="{6CE456AD-28B4-4A0B-21DB-B44D49F2B735}"/>
          </ac:picMkLst>
        </pc:picChg>
        <pc:picChg chg="add mod">
          <ac:chgData name="Tollett, Rachel" userId="bcb6f164-ef76-4d0b-b69c-edd7ba032435" providerId="ADAL" clId="{AE07C46A-22A4-49FC-8571-DF4484ADCFCD}" dt="2026-09-16T18:18:28.658" v="203" actId="1076"/>
          <ac:picMkLst>
            <pc:docMk/>
            <pc:sldMk cId="1928377790" sldId="394"/>
            <ac:picMk id="6" creationId="{766107D9-71CB-5508-58F9-53AD431F19B8}"/>
          </ac:picMkLst>
        </pc:picChg>
        <pc:picChg chg="add mod">
          <ac:chgData name="Tollett, Rachel" userId="bcb6f164-ef76-4d0b-b69c-edd7ba032435" providerId="ADAL" clId="{AE07C46A-22A4-49FC-8571-DF4484ADCFCD}" dt="2026-09-16T18:18:57.429" v="208" actId="1076"/>
          <ac:picMkLst>
            <pc:docMk/>
            <pc:sldMk cId="1928377790" sldId="394"/>
            <ac:picMk id="7" creationId="{1CB0B755-7158-3020-D8AD-7204EA39E688}"/>
          </ac:picMkLst>
        </pc:picChg>
      </pc:sldChg>
    </pc:docChg>
  </pc:docChgLst>
  <pc:docChgLst>
    <pc:chgData name="Walston, Greylor" userId="S::gwalston_mea.org#ext#@neahq.onmicrosoft.com::4d7bf436-29b0-4f04-9e3c-8dbf94e73cca" providerId="AD" clId="Web-{C3C757ED-90ED-3122-97BC-C77A28807FB4}"/>
    <pc:docChg chg="modSld">
      <pc:chgData name="Walston, Greylor" userId="S::gwalston_mea.org#ext#@neahq.onmicrosoft.com::4d7bf436-29b0-4f04-9e3c-8dbf94e73cca" providerId="AD" clId="Web-{C3C757ED-90ED-3122-97BC-C77A28807FB4}" dt="2026-09-17T13:25:08.899" v="1337" actId="1076"/>
      <pc:docMkLst>
        <pc:docMk/>
      </pc:docMkLst>
      <pc:sldChg chg="modSp modNotes">
        <pc:chgData name="Walston, Greylor" userId="S::gwalston_mea.org#ext#@neahq.onmicrosoft.com::4d7bf436-29b0-4f04-9e3c-8dbf94e73cca" providerId="AD" clId="Web-{C3C757ED-90ED-3122-97BC-C77A28807FB4}" dt="2026-09-17T12:58:41.162" v="548" actId="1076"/>
        <pc:sldMkLst>
          <pc:docMk/>
          <pc:sldMk cId="0" sldId="259"/>
        </pc:sldMkLst>
        <pc:spChg chg="mod">
          <ac:chgData name="Walston, Greylor" userId="S::gwalston_mea.org#ext#@neahq.onmicrosoft.com::4d7bf436-29b0-4f04-9e3c-8dbf94e73cca" providerId="AD" clId="Web-{C3C757ED-90ED-3122-97BC-C77A28807FB4}" dt="2026-09-17T12:58:41.162" v="548" actId="1076"/>
          <ac:spMkLst>
            <pc:docMk/>
            <pc:sldMk cId="0" sldId="259"/>
            <ac:spMk id="113" creationId="{00000000-0000-0000-0000-000000000000}"/>
          </ac:spMkLst>
        </pc:spChg>
        <pc:spChg chg="mod">
          <ac:chgData name="Walston, Greylor" userId="S::gwalston_mea.org#ext#@neahq.onmicrosoft.com::4d7bf436-29b0-4f04-9e3c-8dbf94e73cca" providerId="AD" clId="Web-{C3C757ED-90ED-3122-97BC-C77A28807FB4}" dt="2026-09-17T12:52:23.275" v="87" actId="1076"/>
          <ac:spMkLst>
            <pc:docMk/>
            <pc:sldMk cId="0" sldId="259"/>
            <ac:spMk id="114" creationId="{00000000-0000-0000-0000-000000000000}"/>
          </ac:spMkLst>
        </pc:spChg>
      </pc:sldChg>
      <pc:sldChg chg="addSp delSp modSp">
        <pc:chgData name="Walston, Greylor" userId="S::gwalston_mea.org#ext#@neahq.onmicrosoft.com::4d7bf436-29b0-4f04-9e3c-8dbf94e73cca" providerId="AD" clId="Web-{C3C757ED-90ED-3122-97BC-C77A28807FB4}" dt="2026-09-17T12:46:10.217" v="71"/>
        <pc:sldMkLst>
          <pc:docMk/>
          <pc:sldMk cId="0" sldId="264"/>
        </pc:sldMkLst>
        <pc:spChg chg="add del mod">
          <ac:chgData name="Walston, Greylor" userId="S::gwalston_mea.org#ext#@neahq.onmicrosoft.com::4d7bf436-29b0-4f04-9e3c-8dbf94e73cca" providerId="AD" clId="Web-{C3C757ED-90ED-3122-97BC-C77A28807FB4}" dt="2026-09-17T12:44:05.291" v="5"/>
          <ac:spMkLst>
            <pc:docMk/>
            <pc:sldMk cId="0" sldId="264"/>
            <ac:spMk id="3" creationId="{98035C53-5597-6272-5151-A7B2D7ED39A4}"/>
          </ac:spMkLst>
        </pc:spChg>
        <pc:spChg chg="add mod">
          <ac:chgData name="Walston, Greylor" userId="S::gwalston_mea.org#ext#@neahq.onmicrosoft.com::4d7bf436-29b0-4f04-9e3c-8dbf94e73cca" providerId="AD" clId="Web-{C3C757ED-90ED-3122-97BC-C77A28807FB4}" dt="2026-09-17T12:45:55.420" v="68"/>
          <ac:spMkLst>
            <pc:docMk/>
            <pc:sldMk cId="0" sldId="264"/>
            <ac:spMk id="7" creationId="{80426789-1A79-A93C-2DFA-C708091B34CA}"/>
          </ac:spMkLst>
        </pc:spChg>
        <pc:spChg chg="add mod">
          <ac:chgData name="Walston, Greylor" userId="S::gwalston_mea.org#ext#@neahq.onmicrosoft.com::4d7bf436-29b0-4f04-9e3c-8dbf94e73cca" providerId="AD" clId="Web-{C3C757ED-90ED-3122-97BC-C77A28807FB4}" dt="2026-09-17T12:45:55.452" v="69"/>
          <ac:spMkLst>
            <pc:docMk/>
            <pc:sldMk cId="0" sldId="264"/>
            <ac:spMk id="8" creationId="{5F08C8C9-7556-4470-691A-F77CFD7D8555}"/>
          </ac:spMkLst>
        </pc:spChg>
        <pc:spChg chg="del mod">
          <ac:chgData name="Walston, Greylor" userId="S::gwalston_mea.org#ext#@neahq.onmicrosoft.com::4d7bf436-29b0-4f04-9e3c-8dbf94e73cca" providerId="AD" clId="Web-{C3C757ED-90ED-3122-97BC-C77A28807FB4}" dt="2026-09-17T12:43:36.900" v="2"/>
          <ac:spMkLst>
            <pc:docMk/>
            <pc:sldMk cId="0" sldId="264"/>
            <ac:spMk id="168" creationId="{00000000-0000-0000-0000-000000000000}"/>
          </ac:spMkLst>
        </pc:spChg>
        <pc:picChg chg="add mod">
          <ac:chgData name="Walston, Greylor" userId="S::gwalston_mea.org#ext#@neahq.onmicrosoft.com::4d7bf436-29b0-4f04-9e3c-8dbf94e73cca" providerId="AD" clId="Web-{C3C757ED-90ED-3122-97BC-C77A28807FB4}" dt="2026-09-17T12:46:10.201" v="70"/>
          <ac:picMkLst>
            <pc:docMk/>
            <pc:sldMk cId="0" sldId="264"/>
            <ac:picMk id="4" creationId="{A37EF4FC-53BF-23C3-2277-0CBA0F8728DE}"/>
          </ac:picMkLst>
        </pc:picChg>
        <pc:picChg chg="del">
          <ac:chgData name="Walston, Greylor" userId="S::gwalston_mea.org#ext#@neahq.onmicrosoft.com::4d7bf436-29b0-4f04-9e3c-8dbf94e73cca" providerId="AD" clId="Web-{C3C757ED-90ED-3122-97BC-C77A28807FB4}" dt="2026-09-17T12:43:31.415" v="0"/>
          <ac:picMkLst>
            <pc:docMk/>
            <pc:sldMk cId="0" sldId="264"/>
            <ac:picMk id="5" creationId="{00000000-0000-0000-0000-000000000000}"/>
          </ac:picMkLst>
        </pc:picChg>
        <pc:picChg chg="add mod">
          <ac:chgData name="Walston, Greylor" userId="S::gwalston_mea.org#ext#@neahq.onmicrosoft.com::4d7bf436-29b0-4f04-9e3c-8dbf94e73cca" providerId="AD" clId="Web-{C3C757ED-90ED-3122-97BC-C77A28807FB4}" dt="2026-09-17T12:46:10.217" v="71"/>
          <ac:picMkLst>
            <pc:docMk/>
            <pc:sldMk cId="0" sldId="264"/>
            <ac:picMk id="6" creationId="{2F61B620-6D46-A4B8-7FF2-D566DCF4D9B5}"/>
          </ac:picMkLst>
        </pc:picChg>
      </pc:sldChg>
      <pc:sldChg chg="modSp">
        <pc:chgData name="Walston, Greylor" userId="S::gwalston_mea.org#ext#@neahq.onmicrosoft.com::4d7bf436-29b0-4f04-9e3c-8dbf94e73cca" providerId="AD" clId="Web-{C3C757ED-90ED-3122-97BC-C77A28807FB4}" dt="2026-09-17T13:20:44.437" v="1335" actId="14100"/>
        <pc:sldMkLst>
          <pc:docMk/>
          <pc:sldMk cId="1287244359" sldId="309"/>
        </pc:sldMkLst>
        <pc:spChg chg="mod">
          <ac:chgData name="Walston, Greylor" userId="S::gwalston_mea.org#ext#@neahq.onmicrosoft.com::4d7bf436-29b0-4f04-9e3c-8dbf94e73cca" providerId="AD" clId="Web-{C3C757ED-90ED-3122-97BC-C77A28807FB4}" dt="2026-09-17T13:20:44.437" v="1335" actId="14100"/>
          <ac:spMkLst>
            <pc:docMk/>
            <pc:sldMk cId="1287244359" sldId="309"/>
            <ac:spMk id="3" creationId="{00000000-0000-0000-0000-000000000000}"/>
          </ac:spMkLst>
        </pc:spChg>
      </pc:sldChg>
      <pc:sldChg chg="modSp">
        <pc:chgData name="Walston, Greylor" userId="S::gwalston_mea.org#ext#@neahq.onmicrosoft.com::4d7bf436-29b0-4f04-9e3c-8dbf94e73cca" providerId="AD" clId="Web-{C3C757ED-90ED-3122-97BC-C77A28807FB4}" dt="2026-09-17T13:06:15.332" v="619" actId="20577"/>
        <pc:sldMkLst>
          <pc:docMk/>
          <pc:sldMk cId="2607430219" sldId="346"/>
        </pc:sldMkLst>
        <pc:spChg chg="mod">
          <ac:chgData name="Walston, Greylor" userId="S::gwalston_mea.org#ext#@neahq.onmicrosoft.com::4d7bf436-29b0-4f04-9e3c-8dbf94e73cca" providerId="AD" clId="Web-{C3C757ED-90ED-3122-97BC-C77A28807FB4}" dt="2026-09-17T13:06:15.332" v="619" actId="20577"/>
          <ac:spMkLst>
            <pc:docMk/>
            <pc:sldMk cId="2607430219" sldId="346"/>
            <ac:spMk id="3" creationId="{00000000-0000-0000-0000-000000000000}"/>
          </ac:spMkLst>
        </pc:spChg>
        <pc:picChg chg="mod">
          <ac:chgData name="Walston, Greylor" userId="S::gwalston_mea.org#ext#@neahq.onmicrosoft.com::4d7bf436-29b0-4f04-9e3c-8dbf94e73cca" providerId="AD" clId="Web-{C3C757ED-90ED-3122-97BC-C77A28807FB4}" dt="2026-09-17T13:04:31.517" v="588" actId="14100"/>
          <ac:picMkLst>
            <pc:docMk/>
            <pc:sldMk cId="2607430219" sldId="346"/>
            <ac:picMk id="1028" creationId="{00000000-0000-0000-0000-000000000000}"/>
          </ac:picMkLst>
        </pc:picChg>
      </pc:sldChg>
      <pc:sldChg chg="modSp">
        <pc:chgData name="Walston, Greylor" userId="S::gwalston_mea.org#ext#@neahq.onmicrosoft.com::4d7bf436-29b0-4f04-9e3c-8dbf94e73cca" providerId="AD" clId="Web-{C3C757ED-90ED-3122-97BC-C77A28807FB4}" dt="2026-09-17T13:25:08.899" v="1337" actId="1076"/>
        <pc:sldMkLst>
          <pc:docMk/>
          <pc:sldMk cId="579044902" sldId="347"/>
        </pc:sldMkLst>
        <pc:picChg chg="mod">
          <ac:chgData name="Walston, Greylor" userId="S::gwalston_mea.org#ext#@neahq.onmicrosoft.com::4d7bf436-29b0-4f04-9e3c-8dbf94e73cca" providerId="AD" clId="Web-{C3C757ED-90ED-3122-97BC-C77A28807FB4}" dt="2026-09-17T13:25:08.899" v="1337" actId="1076"/>
          <ac:picMkLst>
            <pc:docMk/>
            <pc:sldMk cId="579044902" sldId="347"/>
            <ac:picMk id="2050" creationId="{00000000-0000-0000-0000-000000000000}"/>
          </ac:picMkLst>
        </pc:picChg>
      </pc:sldChg>
      <pc:sldChg chg="modNotes">
        <pc:chgData name="Walston, Greylor" userId="S::gwalston_mea.org#ext#@neahq.onmicrosoft.com::4d7bf436-29b0-4f04-9e3c-8dbf94e73cca" providerId="AD" clId="Web-{C3C757ED-90ED-3122-97BC-C77A28807FB4}" dt="2026-09-17T13:07:36.647" v="649"/>
        <pc:sldMkLst>
          <pc:docMk/>
          <pc:sldMk cId="1460989850" sldId="367"/>
        </pc:sldMkLst>
      </pc:sldChg>
      <pc:sldChg chg="modSp">
        <pc:chgData name="Walston, Greylor" userId="S::gwalston_mea.org#ext#@neahq.onmicrosoft.com::4d7bf436-29b0-4f04-9e3c-8dbf94e73cca" providerId="AD" clId="Web-{C3C757ED-90ED-3122-97BC-C77A28807FB4}" dt="2026-09-17T13:09:50.761" v="650" actId="14100"/>
        <pc:sldMkLst>
          <pc:docMk/>
          <pc:sldMk cId="3024025484" sldId="381"/>
        </pc:sldMkLst>
        <pc:spChg chg="mod">
          <ac:chgData name="Walston, Greylor" userId="S::gwalston_mea.org#ext#@neahq.onmicrosoft.com::4d7bf436-29b0-4f04-9e3c-8dbf94e73cca" providerId="AD" clId="Web-{C3C757ED-90ED-3122-97BC-C77A28807FB4}" dt="2026-09-17T13:09:50.761" v="650" actId="14100"/>
          <ac:spMkLst>
            <pc:docMk/>
            <pc:sldMk cId="3024025484" sldId="381"/>
            <ac:spMk id="3" creationId="{00000000-0000-0000-0000-000000000000}"/>
          </ac:spMkLst>
        </pc:spChg>
      </pc:sldChg>
      <pc:sldChg chg="modSp">
        <pc:chgData name="Walston, Greylor" userId="S::gwalston_mea.org#ext#@neahq.onmicrosoft.com::4d7bf436-29b0-4f04-9e3c-8dbf94e73cca" providerId="AD" clId="Web-{C3C757ED-90ED-3122-97BC-C77A28807FB4}" dt="2026-09-17T13:11:15.545" v="667" actId="14100"/>
        <pc:sldMkLst>
          <pc:docMk/>
          <pc:sldMk cId="1667539814" sldId="384"/>
        </pc:sldMkLst>
        <pc:spChg chg="mod">
          <ac:chgData name="Walston, Greylor" userId="S::gwalston_mea.org#ext#@neahq.onmicrosoft.com::4d7bf436-29b0-4f04-9e3c-8dbf94e73cca" providerId="AD" clId="Web-{C3C757ED-90ED-3122-97BC-C77A28807FB4}" dt="2026-09-17T13:11:15.545" v="667" actId="14100"/>
          <ac:spMkLst>
            <pc:docMk/>
            <pc:sldMk cId="1667539814" sldId="384"/>
            <ac:spMk id="948" creationId="{00000000-0000-0000-0000-000000000000}"/>
          </ac:spMkLst>
        </pc:spChg>
      </pc:sldChg>
      <pc:sldChg chg="modNotes">
        <pc:chgData name="Walston, Greylor" userId="S::gwalston_mea.org#ext#@neahq.onmicrosoft.com::4d7bf436-29b0-4f04-9e3c-8dbf94e73cca" providerId="AD" clId="Web-{C3C757ED-90ED-3122-97BC-C77A28807FB4}" dt="2026-09-17T13:14:59.911" v="1043"/>
        <pc:sldMkLst>
          <pc:docMk/>
          <pc:sldMk cId="1966676181" sldId="385"/>
        </pc:sldMkLst>
      </pc:sldChg>
      <pc:sldChg chg="modSp modNotes">
        <pc:chgData name="Walston, Greylor" userId="S::gwalston_mea.org#ext#@neahq.onmicrosoft.com::4d7bf436-29b0-4f04-9e3c-8dbf94e73cca" providerId="AD" clId="Web-{C3C757ED-90ED-3122-97BC-C77A28807FB4}" dt="2026-09-17T13:19:53.827" v="1312" actId="14100"/>
        <pc:sldMkLst>
          <pc:docMk/>
          <pc:sldMk cId="1815522700" sldId="387"/>
        </pc:sldMkLst>
        <pc:spChg chg="mod">
          <ac:chgData name="Walston, Greylor" userId="S::gwalston_mea.org#ext#@neahq.onmicrosoft.com::4d7bf436-29b0-4f04-9e3c-8dbf94e73cca" providerId="AD" clId="Web-{C3C757ED-90ED-3122-97BC-C77A28807FB4}" dt="2026-09-17T13:19:53.827" v="1312" actId="14100"/>
          <ac:spMkLst>
            <pc:docMk/>
            <pc:sldMk cId="1815522700" sldId="387"/>
            <ac:spMk id="96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B1F9E15-8DA2-014D-A8AF-04D4BF988A6E}"/>
            </a:ext>
          </a:extLst>
        </p:cNvPr>
        <p:cNvGrpSpPr/>
        <p:nvPr/>
      </p:nvGrpSpPr>
      <p:grpSpPr>
        <a:xfrm>
          <a:off x="0" y="0"/>
          <a:ext cx="0" cy="0"/>
          <a:chOff x="0" y="0"/>
          <a:chExt cx="0" cy="0"/>
        </a:xfrm>
      </p:grpSpPr>
      <p:sp>
        <p:nvSpPr>
          <p:cNvPr id="163" name="Google Shape;163;g13ce6eadda9_2_91:notes">
            <a:extLst>
              <a:ext uri="{FF2B5EF4-FFF2-40B4-BE49-F238E27FC236}">
                <a16:creationId xmlns:a16="http://schemas.microsoft.com/office/drawing/2014/main" id="{70763404-DA85-AD92-5473-9A9AC0A4189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a:extLst>
              <a:ext uri="{FF2B5EF4-FFF2-40B4-BE49-F238E27FC236}">
                <a16:creationId xmlns:a16="http://schemas.microsoft.com/office/drawing/2014/main" id="{7CB3A983-A3F9-C630-8C3B-2C2BE3F3C0A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a:extLst>
              <a:ext uri="{FF2B5EF4-FFF2-40B4-BE49-F238E27FC236}">
                <a16:creationId xmlns:a16="http://schemas.microsoft.com/office/drawing/2014/main" id="{19A3FA7A-28ED-77FF-D52A-CBF8319199C5}"/>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3669475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In 2017, a study by the Human Rights Campaign Foundation found that:</a:t>
            </a:r>
          </a:p>
          <a:p>
            <a:pPr marL="171450" indent="-171450">
              <a:buChar char="•"/>
            </a:pPr>
            <a:r>
              <a:rPr lang="en-US"/>
              <a:t>LGBTQ+ Youth are 4x more likely than their peers to attempt suicide. </a:t>
            </a:r>
          </a:p>
          <a:p>
            <a:pPr marL="171450" indent="-171450">
              <a:buChar char="•"/>
            </a:pPr>
            <a:r>
              <a:rPr lang="en-US"/>
              <a:t>57% of LGBTQ people report that they have been threatened or harassed. </a:t>
            </a:r>
          </a:p>
          <a:p>
            <a:pPr marL="171450" indent="-171450">
              <a:buChar char="•"/>
            </a:pPr>
            <a:r>
              <a:rPr lang="en-US"/>
              <a:t>51% of LGBTQ people report that they have been sexually harassed due to their orientation or gender expression. </a:t>
            </a:r>
          </a:p>
          <a:p>
            <a:pPr marL="0" indent="0"/>
            <a:endParaRPr lang="en-US"/>
          </a:p>
          <a:p>
            <a:pPr marL="0" indent="0"/>
            <a:r>
              <a:rPr lang="en-US"/>
              <a:t>Advancing social and racial justice are part of NEA's mission and vision so this is important to the work that we do. </a:t>
            </a: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1978 LGBTQ educators in California were successful in defeating Proposition 6/the Briggs Initiative (a statewide ban on LGBTQ educators) by building solidarity with other members of their communities. They built a multi-racial, inter-faith, coalition both within and outside their unions to win this fight. Solidarity is Successful!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53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indent="-342900">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a:t>
            </a:r>
            <a:r>
              <a:rPr lang="en-US" sz="2500"/>
              <a:t> in Bostock v. Clayton County.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26350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1624126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3090989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Using the graphic on your screen, who can explain the difference between a "problem," and an "issue?"</a:t>
            </a:r>
          </a:p>
          <a:p>
            <a:pPr marL="0" indent="0"/>
            <a:endParaRPr lang="en-US"/>
          </a:p>
          <a:p>
            <a:pPr marL="0" indent="0"/>
            <a:r>
              <a:rPr lang="en-US"/>
              <a:t>PROBLEM = My car is not working. </a:t>
            </a:r>
          </a:p>
          <a:p>
            <a:pPr marL="0" indent="0"/>
            <a:r>
              <a:rPr lang="en-US"/>
              <a:t>ISSUE = The pipe that is responsible for starting the engine is disconnected. </a:t>
            </a:r>
          </a:p>
          <a:p>
            <a:pPr marL="0" indent="0"/>
            <a:endParaRPr lang="en-US"/>
          </a:p>
          <a:p>
            <a:pPr marL="0" indent="0"/>
            <a:r>
              <a:rPr lang="en-US"/>
              <a:t>As a reminder, </a:t>
            </a:r>
            <a:r>
              <a:rPr lang="en-US">
                <a:solidFill>
                  <a:srgbClr val="000000"/>
                </a:solidFill>
              </a:rPr>
              <a:t>o</a:t>
            </a:r>
            <a:r>
              <a:rPr lang="en-US">
                <a:solidFill>
                  <a:srgbClr val="404040"/>
                </a:solidFill>
              </a:rPr>
              <a:t>ften </a:t>
            </a:r>
            <a:r>
              <a:rPr lang="en-US" b="1" i="1">
                <a:solidFill>
                  <a:srgbClr val="404040"/>
                </a:solidFill>
              </a:rPr>
              <a:t>problems</a:t>
            </a:r>
            <a:r>
              <a:rPr lang="en-US" b="1">
                <a:solidFill>
                  <a:srgbClr val="404040"/>
                </a:solidFill>
              </a:rPr>
              <a:t> have different </a:t>
            </a:r>
            <a:r>
              <a:rPr lang="en-US" b="1" i="1">
                <a:solidFill>
                  <a:srgbClr val="404040"/>
                </a:solidFill>
              </a:rPr>
              <a:t>issues</a:t>
            </a:r>
            <a:r>
              <a:rPr lang="en-US">
                <a:solidFill>
                  <a:srgbClr val="404040"/>
                </a:solidFill>
              </a:rPr>
              <a:t> depending on the perspective of the people we are working with. A campaign must start with identifying what issues are causing the problems and the shared values of union members. </a:t>
            </a:r>
            <a:endParaRPr lang="en-US"/>
          </a:p>
          <a:p>
            <a:pPr marL="0" indent="0"/>
            <a:endParaRPr lang="en-US"/>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b="1">
                <a:solidFill>
                  <a:srgbClr val="404040"/>
                </a:solidFill>
              </a:rPr>
              <a:t>Here's an example of problems versus issues identified in one-on-one conversations with the membership: </a:t>
            </a:r>
          </a:p>
          <a:p>
            <a:r>
              <a:rPr lang="en-US" b="1">
                <a:solidFill>
                  <a:srgbClr val="404040"/>
                </a:solidFill>
              </a:rPr>
              <a:t>Problem = School/District is hostile to LGBTQ+ staff and students. </a:t>
            </a:r>
          </a:p>
          <a:p>
            <a:r>
              <a:rPr lang="en-US" b="1">
                <a:solidFill>
                  <a:srgbClr val="404040"/>
                </a:solidFill>
              </a:rPr>
              <a:t>Issues</a:t>
            </a:r>
          </a:p>
          <a:p>
            <a:r>
              <a:rPr lang="en-US" b="1">
                <a:solidFill>
                  <a:srgbClr val="404040"/>
                </a:solidFill>
              </a:rPr>
              <a:t>Values</a:t>
            </a:r>
            <a:r>
              <a:rPr lang="en-US">
                <a:solidFill>
                  <a:srgbClr val="404040"/>
                </a:solidFill>
              </a:rPr>
              <a:t> – Equity, Safety, Personal Choice, Student Choice</a:t>
            </a:r>
            <a:endParaRPr lang="en-US"/>
          </a:p>
          <a:p>
            <a:r>
              <a:rPr lang="en-US" b="1">
                <a:solidFill>
                  <a:srgbClr val="404040"/>
                </a:solidFill>
              </a:rPr>
              <a:t>Values – </a:t>
            </a:r>
            <a:r>
              <a:rPr lang="en-US">
                <a:solidFill>
                  <a:srgbClr val="404040"/>
                </a:solidFill>
              </a:rPr>
              <a:t>Equitable Access, Fair Pay, Family </a:t>
            </a:r>
            <a:endParaRPr lang="en-US"/>
          </a:p>
          <a:p>
            <a:r>
              <a:rPr lang="en-US" b="1">
                <a:solidFill>
                  <a:srgbClr val="404040"/>
                </a:solidFill>
              </a:rPr>
              <a:t>Values-</a:t>
            </a:r>
            <a:r>
              <a:rPr lang="en-US">
                <a:solidFill>
                  <a:srgbClr val="404040"/>
                </a:solidFill>
              </a:rPr>
              <a:t> Professional Judgement, Safety, Student Choice</a:t>
            </a:r>
            <a:endParaRPr lang="en-US"/>
          </a:p>
          <a:p>
            <a:pPr marL="0" lvl="0" indent="0" algn="l">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88194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0206E9E-0679-73C1-1444-2F7149F0EE3E}"/>
            </a:ext>
          </a:extLst>
        </p:cNvPr>
        <p:cNvGrpSpPr/>
        <p:nvPr/>
      </p:nvGrpSpPr>
      <p:grpSpPr>
        <a:xfrm>
          <a:off x="0" y="0"/>
          <a:ext cx="0" cy="0"/>
          <a:chOff x="0" y="0"/>
          <a:chExt cx="0" cy="0"/>
        </a:xfrm>
      </p:grpSpPr>
      <p:sp>
        <p:nvSpPr>
          <p:cNvPr id="163" name="Google Shape;163;g13ce6eadda9_2_91:notes">
            <a:extLst>
              <a:ext uri="{FF2B5EF4-FFF2-40B4-BE49-F238E27FC236}">
                <a16:creationId xmlns:a16="http://schemas.microsoft.com/office/drawing/2014/main" id="{8317E83E-7D6B-9F35-9DC2-77AFAA356FB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a:extLst>
              <a:ext uri="{FF2B5EF4-FFF2-40B4-BE49-F238E27FC236}">
                <a16:creationId xmlns:a16="http://schemas.microsoft.com/office/drawing/2014/main" id="{E0F9A816-20F5-9100-7098-62AC88DFB60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a:extLst>
              <a:ext uri="{FF2B5EF4-FFF2-40B4-BE49-F238E27FC236}">
                <a16:creationId xmlns:a16="http://schemas.microsoft.com/office/drawing/2014/main" id="{1B0A72EF-1CD8-FD76-EED8-6BE7ACA2319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14310965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9/17/2026</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padlet.com/gwalston/what-are-all-the-issues-that-lgbtq-people-face-in-their-work-s023nybdwn13xd9ndt1m" TargetMode="Externa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r>
              <a:rPr lang="en-US">
                <a:solidFill>
                  <a:schemeClr val="bg1"/>
                </a:solidFill>
              </a:rPr>
              <a:t>Foundations of LGBTQ+ Justice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34A6D9D-0BE1-3070-16B1-F0EF52DE0546}"/>
            </a:ext>
          </a:extLst>
        </p:cNvPr>
        <p:cNvGrpSpPr/>
        <p:nvPr/>
      </p:nvGrpSpPr>
      <p:grpSpPr>
        <a:xfrm>
          <a:off x="0" y="0"/>
          <a:ext cx="0" cy="0"/>
          <a:chOff x="0" y="0"/>
          <a:chExt cx="0" cy="0"/>
        </a:xfrm>
      </p:grpSpPr>
      <p:pic>
        <p:nvPicPr>
          <p:cNvPr id="3" name="Picture 2" descr="Rainbow painted crosswalk">
            <a:extLst>
              <a:ext uri="{FF2B5EF4-FFF2-40B4-BE49-F238E27FC236}">
                <a16:creationId xmlns:a16="http://schemas.microsoft.com/office/drawing/2014/main" id="{37181C7E-5B6C-CDE4-DD3B-C1C0278E1012}"/>
              </a:ext>
            </a:extLst>
          </p:cNvPr>
          <p:cNvPicPr>
            <a:picLocks noChangeAspect="1"/>
          </p:cNvPicPr>
          <p:nvPr/>
        </p:nvPicPr>
        <p:blipFill>
          <a:blip r:embed="rId3"/>
          <a:stretch>
            <a:fillRect/>
          </a:stretch>
        </p:blipFill>
        <p:spPr>
          <a:xfrm>
            <a:off x="-489" y="797082"/>
            <a:ext cx="9144977" cy="5453185"/>
          </a:xfrm>
          <a:prstGeom prst="rect">
            <a:avLst/>
          </a:prstGeom>
        </p:spPr>
      </p:pic>
      <p:sp>
        <p:nvSpPr>
          <p:cNvPr id="167" name="Google Shape;167;g13ce6eadda9_2_91">
            <a:extLst>
              <a:ext uri="{FF2B5EF4-FFF2-40B4-BE49-F238E27FC236}">
                <a16:creationId xmlns:a16="http://schemas.microsoft.com/office/drawing/2014/main" id="{2612A9B9-A913-D5A0-445D-25F30A802E21}"/>
              </a:ext>
            </a:extLst>
          </p:cNvPr>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r>
              <a:rPr lang="en-US"/>
              <a:t>Today's Facilitators:</a:t>
            </a:r>
          </a:p>
        </p:txBody>
      </p:sp>
      <p:pic>
        <p:nvPicPr>
          <p:cNvPr id="4" name="Picture 3" descr="May be an image of one or more people and beard">
            <a:extLst>
              <a:ext uri="{FF2B5EF4-FFF2-40B4-BE49-F238E27FC236}">
                <a16:creationId xmlns:a16="http://schemas.microsoft.com/office/drawing/2014/main" id="{249937A6-F0B5-16FF-FBD3-4CAC05BA4ECD}"/>
              </a:ext>
            </a:extLst>
          </p:cNvPr>
          <p:cNvPicPr>
            <a:picLocks noChangeAspect="1"/>
          </p:cNvPicPr>
          <p:nvPr/>
        </p:nvPicPr>
        <p:blipFill>
          <a:blip r:embed="rId4"/>
          <a:stretch>
            <a:fillRect/>
          </a:stretch>
        </p:blipFill>
        <p:spPr>
          <a:xfrm>
            <a:off x="443204" y="1422918"/>
            <a:ext cx="3685592" cy="3685592"/>
          </a:xfrm>
          <a:prstGeom prst="rect">
            <a:avLst/>
          </a:prstGeom>
          <a:ln w="57150">
            <a:solidFill>
              <a:schemeClr val="tx1"/>
            </a:solidFill>
          </a:ln>
        </p:spPr>
      </p:pic>
      <p:pic>
        <p:nvPicPr>
          <p:cNvPr id="6" name="Picture 5" descr="May be an image of one or more people, bangs and eyeglasses">
            <a:extLst>
              <a:ext uri="{FF2B5EF4-FFF2-40B4-BE49-F238E27FC236}">
                <a16:creationId xmlns:a16="http://schemas.microsoft.com/office/drawing/2014/main" id="{F6D648DF-4508-20F1-3FD7-9757C19B0DED}"/>
              </a:ext>
            </a:extLst>
          </p:cNvPr>
          <p:cNvPicPr>
            <a:picLocks noChangeAspect="1"/>
          </p:cNvPicPr>
          <p:nvPr/>
        </p:nvPicPr>
        <p:blipFill>
          <a:blip r:embed="rId5"/>
          <a:stretch>
            <a:fillRect/>
          </a:stretch>
        </p:blipFill>
        <p:spPr>
          <a:xfrm>
            <a:off x="5108510" y="1422918"/>
            <a:ext cx="3691423" cy="3691424"/>
          </a:xfrm>
          <a:prstGeom prst="rect">
            <a:avLst/>
          </a:prstGeom>
          <a:ln w="57150">
            <a:solidFill>
              <a:schemeClr val="tx1"/>
            </a:solidFill>
          </a:ln>
        </p:spPr>
      </p:pic>
      <p:sp>
        <p:nvSpPr>
          <p:cNvPr id="7" name="TextBox 6">
            <a:extLst>
              <a:ext uri="{FF2B5EF4-FFF2-40B4-BE49-F238E27FC236}">
                <a16:creationId xmlns:a16="http://schemas.microsoft.com/office/drawing/2014/main" id="{F544C5A5-3F4B-3823-B41C-8E2B079BF547}"/>
              </a:ext>
            </a:extLst>
          </p:cNvPr>
          <p:cNvSpPr txBox="1"/>
          <p:nvPr/>
        </p:nvSpPr>
        <p:spPr>
          <a:xfrm>
            <a:off x="466530" y="5318448"/>
            <a:ext cx="366226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highlight>
                  <a:srgbClr val="FFFF00"/>
                </a:highlight>
              </a:rPr>
              <a:t>Greylor</a:t>
            </a:r>
            <a:r>
              <a:rPr lang="en-US">
                <a:highlight>
                  <a:srgbClr val="FFFF00"/>
                </a:highlight>
              </a:rPr>
              <a:t> Walston, </a:t>
            </a:r>
            <a:r>
              <a:rPr lang="en-US" err="1">
                <a:highlight>
                  <a:srgbClr val="FFFF00"/>
                </a:highlight>
              </a:rPr>
              <a:t>UniServ</a:t>
            </a:r>
            <a:r>
              <a:rPr lang="en-US">
                <a:highlight>
                  <a:srgbClr val="FFFF00"/>
                </a:highlight>
              </a:rPr>
              <a:t> Director</a:t>
            </a:r>
          </a:p>
          <a:p>
            <a:pPr algn="ctr"/>
            <a:r>
              <a:rPr lang="en-US">
                <a:highlight>
                  <a:srgbClr val="FFFF00"/>
                </a:highlight>
              </a:rPr>
              <a:t>Michigan Education Association</a:t>
            </a:r>
          </a:p>
          <a:p>
            <a:pPr algn="ctr"/>
            <a:r>
              <a:rPr lang="en-US">
                <a:highlight>
                  <a:srgbClr val="FFFF00"/>
                </a:highlight>
              </a:rPr>
              <a:t>Gwalston@mea.org</a:t>
            </a:r>
          </a:p>
        </p:txBody>
      </p:sp>
      <p:sp>
        <p:nvSpPr>
          <p:cNvPr id="8" name="TextBox 7">
            <a:extLst>
              <a:ext uri="{FF2B5EF4-FFF2-40B4-BE49-F238E27FC236}">
                <a16:creationId xmlns:a16="http://schemas.microsoft.com/office/drawing/2014/main" id="{B52E4C00-CA26-DD65-0B18-2567C7CFEC7E}"/>
              </a:ext>
            </a:extLst>
          </p:cNvPr>
          <p:cNvSpPr txBox="1"/>
          <p:nvPr/>
        </p:nvSpPr>
        <p:spPr>
          <a:xfrm>
            <a:off x="4951499" y="5318447"/>
            <a:ext cx="366226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highlight>
                  <a:srgbClr val="FFFF00"/>
                </a:highlight>
              </a:rPr>
              <a:t>Rachel Tollett, </a:t>
            </a:r>
            <a:r>
              <a:rPr lang="en-US" err="1">
                <a:highlight>
                  <a:srgbClr val="FFFF00"/>
                </a:highlight>
              </a:rPr>
              <a:t>UniServ</a:t>
            </a:r>
            <a:r>
              <a:rPr lang="en-US">
                <a:highlight>
                  <a:srgbClr val="FFFF00"/>
                </a:highlight>
              </a:rPr>
              <a:t> Director</a:t>
            </a:r>
          </a:p>
          <a:p>
            <a:pPr algn="ctr"/>
            <a:r>
              <a:rPr lang="en-US">
                <a:highlight>
                  <a:srgbClr val="FFFF00"/>
                </a:highlight>
              </a:rPr>
              <a:t>Illinois Education Association</a:t>
            </a:r>
          </a:p>
          <a:p>
            <a:pPr algn="ctr"/>
            <a:r>
              <a:rPr lang="en-US">
                <a:highlight>
                  <a:srgbClr val="FFFF00"/>
                </a:highlight>
              </a:rPr>
              <a:t>rachel.tollett@ieanea.org</a:t>
            </a:r>
          </a:p>
        </p:txBody>
      </p:sp>
    </p:spTree>
    <p:extLst>
      <p:ext uri="{BB962C8B-B14F-4D97-AF65-F5344CB8AC3E}">
        <p14:creationId xmlns:p14="http://schemas.microsoft.com/office/powerpoint/2010/main" val="195030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225930" y="1113343"/>
            <a:ext cx="8692137" cy="4633147"/>
          </a:xfrm>
          <a:prstGeom prst="rect">
            <a:avLst/>
          </a:prstGeom>
        </p:spPr>
        <p:txBody>
          <a:bodyPr spcFirstLastPara="1" wrap="square" lIns="91425" tIns="45700" rIns="91425" bIns="45700" anchor="t" anchorCtr="0">
            <a:noAutofit/>
          </a:bodyPr>
          <a:lstStyle/>
          <a:p>
            <a:pPr marL="0" indent="0">
              <a:lnSpc>
                <a:spcPct val="114999"/>
              </a:lnSpc>
              <a:spcBef>
                <a:spcPts val="0"/>
              </a:spcBef>
              <a:buNone/>
            </a:pPr>
            <a:r>
              <a:rPr lang="en-US" sz="2200">
                <a:solidFill>
                  <a:schemeClr val="dk1"/>
                </a:solidFill>
                <a:ea typeface="Arial"/>
                <a:sym typeface="Arial"/>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Truth and acknowledgment are critical to building mutual respect and connection across all barriers of heritage and difference. We begin this effort to acknowledge what has been buried by honoring the truth. We are standing on the ancestral lands of Indigenous People. We pay respects to their elders past and present. Please take a moment to consider the many legacies of violence, displacement, migration, and settlement that bring us together here today.</a:t>
            </a:r>
            <a:r>
              <a:rPr lang="en-US" sz="2200">
                <a:solidFill>
                  <a:schemeClr val="dk1"/>
                </a:solidFill>
                <a:latin typeface="Arial"/>
                <a:ea typeface="Arial"/>
                <a:cs typeface="Arial"/>
                <a:sym typeface="Arial"/>
              </a:rPr>
              <a:t> </a:t>
            </a:r>
            <a:endParaRPr lang="en-US" sz="2200">
              <a:solidFill>
                <a:schemeClr val="dk1"/>
              </a:solidFill>
              <a:latin typeface="Arial"/>
              <a:ea typeface="Arial"/>
              <a:cs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t>Agenda</a:t>
            </a:r>
          </a:p>
        </p:txBody>
      </p:sp>
      <p:pic>
        <p:nvPicPr>
          <p:cNvPr id="176" name="Google Shape;176;g135435d5bc1_0_28"/>
          <p:cNvPicPr preferRelativeResize="0"/>
          <p:nvPr/>
        </p:nvPicPr>
        <p:blipFill rotWithShape="1">
          <a:blip r:embed="rId3">
            <a:alphaModFix/>
          </a:blip>
          <a:srcRect l="26324" t="700" r="13888" b="700"/>
          <a:stretch/>
        </p:blipFill>
        <p:spPr>
          <a:xfrm>
            <a:off x="4700656" y="2147651"/>
            <a:ext cx="4357092" cy="3710917"/>
          </a:xfrm>
          <a:prstGeom prst="rect">
            <a:avLst/>
          </a:prstGeom>
          <a:noFill/>
          <a:ln>
            <a:noFill/>
          </a:ln>
        </p:spPr>
      </p:pic>
      <p:sp>
        <p:nvSpPr>
          <p:cNvPr id="175" name="Google Shape;175;g135435d5bc1_0_28"/>
          <p:cNvSpPr txBox="1">
            <a:spLocks noGrp="1"/>
          </p:cNvSpPr>
          <p:nvPr>
            <p:ph type="body" idx="1"/>
          </p:nvPr>
        </p:nvSpPr>
        <p:spPr>
          <a:xfrm>
            <a:off x="97109" y="2146570"/>
            <a:ext cx="4608600" cy="3612340"/>
          </a:xfrm>
          <a:prstGeom prst="rect">
            <a:avLst/>
          </a:prstGeom>
        </p:spPr>
        <p:txBody>
          <a:bodyPr spcFirstLastPara="1" wrap="square" lIns="91425" tIns="45700" rIns="91425" bIns="45700" anchor="t" anchorCtr="0">
            <a:noAutofit/>
          </a:bodyPr>
          <a:lstStyle/>
          <a:p>
            <a:pPr marL="800100" lvl="1" indent="-342900">
              <a:lnSpc>
                <a:spcPct val="90000"/>
              </a:lnSpc>
              <a:spcBef>
                <a:spcPts val="1200"/>
              </a:spcBef>
              <a:buClr>
                <a:srgbClr val="000000"/>
              </a:buClr>
              <a:buSzPts val="1100"/>
              <a:buFont typeface="Wingdings" panose="05000000000000000000" pitchFamily="2" charset="2"/>
              <a:buChar char="v"/>
            </a:pPr>
            <a:r>
              <a:rPr lang="en-US" sz="3200">
                <a:solidFill>
                  <a:schemeClr val="tx1"/>
                </a:solidFill>
              </a:rPr>
              <a:t>Background</a:t>
            </a:r>
            <a:endParaRPr lang="en-US">
              <a:solidFill>
                <a:schemeClr val="tx1"/>
              </a:solidFill>
            </a:endParaRP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Problems vs. 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Legal Framework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endParaRPr lang="en-US">
              <a:solidFill>
                <a:schemeClr val="tx1"/>
              </a:solidFill>
            </a:endParaRP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sp>
        <p:nvSpPr>
          <p:cNvPr id="2" name="TextBox 1">
            <a:extLst>
              <a:ext uri="{FF2B5EF4-FFF2-40B4-BE49-F238E27FC236}">
                <a16:creationId xmlns:a16="http://schemas.microsoft.com/office/drawing/2014/main" id="{A38B9E64-7BCE-46BF-7A7C-6AB6D93E13EA}"/>
              </a:ext>
            </a:extLst>
          </p:cNvPr>
          <p:cNvSpPr txBox="1"/>
          <p:nvPr/>
        </p:nvSpPr>
        <p:spPr>
          <a:xfrm>
            <a:off x="781438" y="994020"/>
            <a:ext cx="801266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chemeClr val="tx1"/>
                </a:solidFill>
                <a:latin typeface="Calibri"/>
                <a:ea typeface="Calibri"/>
                <a:cs typeface="Calibri"/>
              </a:rPr>
              <a:t>What's covered today? - 90 minutes</a:t>
            </a:r>
            <a:endParaRPr lang="en-US" sz="4000">
              <a:solidFill>
                <a:schemeClr val="tx1"/>
              </a:solidFill>
              <a:latin typeface="Calibri"/>
              <a:ea typeface="Calibri"/>
              <a:cs typeface="Calibri"/>
            </a:endParaRPr>
          </a:p>
          <a:p>
            <a:pPr algn="l"/>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What the data show:</a:t>
            </a:r>
          </a:p>
        </p:txBody>
      </p:sp>
      <p:sp>
        <p:nvSpPr>
          <p:cNvPr id="113" name="Google Shape;113;g136e0e83276_0_2"/>
          <p:cNvSpPr txBox="1">
            <a:spLocks noGrp="1"/>
          </p:cNvSpPr>
          <p:nvPr>
            <p:ph type="body" idx="1"/>
          </p:nvPr>
        </p:nvSpPr>
        <p:spPr>
          <a:xfrm>
            <a:off x="306475" y="1425298"/>
            <a:ext cx="5453744" cy="3363246"/>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400">
                <a:solidFill>
                  <a:schemeClr val="dk1"/>
                </a:solidFill>
                <a:highlight>
                  <a:srgbClr val="FFFFFF"/>
                </a:highlight>
              </a:rPr>
              <a:t>LGBTQ+ youth are 4x more likely than their peers to attempt suicide </a:t>
            </a:r>
          </a:p>
          <a:p>
            <a:pPr indent="-387350">
              <a:buClr>
                <a:srgbClr val="000000"/>
              </a:buClr>
              <a:buSzPts val="2500"/>
              <a:buFont typeface="Calibri"/>
              <a:buChar char="•"/>
            </a:pPr>
            <a:r>
              <a:rPr lang="en-US" sz="2400">
                <a:solidFill>
                  <a:schemeClr val="dk1"/>
                </a:solidFill>
                <a:highlight>
                  <a:srgbClr val="FFFFFF"/>
                </a:highlight>
              </a:rPr>
              <a:t>Majority of LGBTQ+ youth were victimized at school in the past year </a:t>
            </a:r>
            <a:endParaRPr lang="en-US">
              <a:solidFill>
                <a:schemeClr val="dk1"/>
              </a:solidFill>
            </a:endParaRPr>
          </a:p>
          <a:p>
            <a:pPr indent="-387350">
              <a:buClr>
                <a:srgbClr val="000000"/>
              </a:buClr>
              <a:buSzPts val="2500"/>
              <a:buFont typeface="Calibri"/>
              <a:buChar char="•"/>
            </a:pPr>
            <a:r>
              <a:rPr lang="en-US" sz="2400">
                <a:solidFill>
                  <a:schemeClr val="dk1"/>
                </a:solidFill>
                <a:highlight>
                  <a:srgbClr val="FFFFFF"/>
                </a:highlight>
              </a:rPr>
              <a:t>NEA RA Support and Part of NEA Mission and Vision charges us to do this work! </a:t>
            </a:r>
            <a:endParaRPr lang="en-US">
              <a:solidFill>
                <a:schemeClr val="dk1"/>
              </a:solidFill>
            </a:endParaRPr>
          </a:p>
          <a:p>
            <a:pPr marL="0" indent="0">
              <a:buClr>
                <a:srgbClr val="1F497D"/>
              </a:buClr>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307129" y="5056373"/>
            <a:ext cx="8718149" cy="11541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50"/>
              <a:t>[1] Human Rights Campaign Foundation. (2017, July). Mental health and the LGBTQ community. https://suicidepreventionlifeline.org/wp-content/uploads/2017/07/LGBTQ_MentalHealth_OnePager.pdf</a:t>
            </a:r>
            <a:endParaRPr sz="1050"/>
          </a:p>
          <a:p>
            <a:pPr marL="0" lvl="0" indent="0" algn="l" rtl="0">
              <a:spcBef>
                <a:spcPts val="0"/>
              </a:spcBef>
              <a:spcAft>
                <a:spcPts val="0"/>
              </a:spcAft>
              <a:buNone/>
            </a:pPr>
            <a:endParaRPr sz="1050"/>
          </a:p>
          <a:p>
            <a:pPr marL="0" lvl="0" indent="0" algn="l" rtl="0">
              <a:spcBef>
                <a:spcPts val="0"/>
              </a:spcBef>
              <a:spcAft>
                <a:spcPts val="0"/>
              </a:spcAft>
              <a:buNone/>
            </a:pPr>
            <a:r>
              <a:rPr lang="en-US" sz="105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050"/>
          </a:p>
        </p:txBody>
      </p:sp>
      <p:pic>
        <p:nvPicPr>
          <p:cNvPr id="4" name="Picture 3">
            <a:extLst>
              <a:ext uri="{FF2B5EF4-FFF2-40B4-BE49-F238E27FC236}">
                <a16:creationId xmlns:a16="http://schemas.microsoft.com/office/drawing/2014/main" id="{0E76F89F-EF2B-FD4F-1E2A-5651C7541A0C}"/>
              </a:ext>
            </a:extLst>
          </p:cNvPr>
          <p:cNvPicPr>
            <a:picLocks noChangeAspect="1"/>
          </p:cNvPicPr>
          <p:nvPr/>
        </p:nvPicPr>
        <p:blipFill>
          <a:blip r:embed="rId3"/>
          <a:stretch>
            <a:fillRect/>
          </a:stretch>
        </p:blipFill>
        <p:spPr>
          <a:xfrm>
            <a:off x="5994113" y="1419329"/>
            <a:ext cx="2776569" cy="322175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1"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i="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alphaModFix amt="33000"/>
            <a:extLst>
              <a:ext uri="{BEBA8EAE-BF5A-486C-A8C5-ECC9F3942E4B}">
                <a14:imgProps xmlns:a14="http://schemas.microsoft.com/office/drawing/2010/main">
                  <a14:imgLayer r:embed="rId3">
                    <a14:imgEffect>
                      <a14:brightnessContrast contrast="-10000"/>
                    </a14:imgEffect>
                  </a14:imgLayer>
                </a14:imgProps>
              </a:ext>
              <a:ext uri="{28A0092B-C50C-407E-A947-70E740481C1C}">
                <a14:useLocalDpi xmlns:a14="http://schemas.microsoft.com/office/drawing/2010/main" val="0"/>
              </a:ext>
            </a:extLst>
          </a:blip>
          <a:srcRect l="9659" t="12046" r="8846" b="13558"/>
          <a:stretch/>
        </p:blipFill>
        <p:spPr bwMode="auto">
          <a:xfrm>
            <a:off x="503931" y="1138006"/>
            <a:ext cx="7292573" cy="500717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The Work</a:t>
            </a:r>
          </a:p>
        </p:txBody>
      </p:sp>
      <p:sp>
        <p:nvSpPr>
          <p:cNvPr id="3" name="Text Placeholder 2"/>
          <p:cNvSpPr>
            <a:spLocks noGrp="1"/>
          </p:cNvSpPr>
          <p:nvPr>
            <p:ph type="body" idx="1"/>
          </p:nvPr>
        </p:nvSpPr>
        <p:spPr>
          <a:xfrm>
            <a:off x="1180579" y="2274519"/>
            <a:ext cx="6611887" cy="3984476"/>
          </a:xfrm>
        </p:spPr>
        <p:txBody>
          <a:bodyPr/>
          <a:lstStyle/>
          <a:p>
            <a:pPr marL="25400" indent="0" algn="ctr">
              <a:buNone/>
            </a:pPr>
            <a:r>
              <a:rPr lang="en-US" sz="3600" b="1">
                <a:solidFill>
                  <a:schemeClr val="bg1"/>
                </a:solidFill>
              </a:rPr>
              <a:t>How do we do the work of seeking justice with those who may not share the experiences, identities, and issues? </a:t>
            </a:r>
          </a:p>
        </p:txBody>
      </p:sp>
    </p:spTree>
    <p:extLst>
      <p:ext uri="{BB962C8B-B14F-4D97-AF65-F5344CB8AC3E}">
        <p14:creationId xmlns:p14="http://schemas.microsoft.com/office/powerpoint/2010/main" val="2607430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a:bodyPr>
          <a:lstStyle/>
          <a:p>
            <a:r>
              <a:rPr lang="en-US" b="1"/>
              <a:t>The Work:</a:t>
            </a:r>
            <a:endParaRPr lang="en-US"/>
          </a:p>
        </p:txBody>
      </p:sp>
      <p:sp>
        <p:nvSpPr>
          <p:cNvPr id="31" name="Content Placeholder 2"/>
          <p:cNvSpPr txBox="1">
            <a:spLocks/>
          </p:cNvSpPr>
          <p:nvPr/>
        </p:nvSpPr>
        <p:spPr>
          <a:xfrm>
            <a:off x="-374" y="2479082"/>
            <a:ext cx="9071100" cy="3751283"/>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3"/>
          <a:srcRect l="23345" r="20898"/>
          <a:stretch/>
        </p:blipFill>
        <p:spPr>
          <a:xfrm>
            <a:off x="3752648" y="933671"/>
            <a:ext cx="1632578" cy="2871409"/>
          </a:xfrm>
          <a:prstGeom prst="rect">
            <a:avLst/>
          </a:prstGeom>
        </p:spPr>
      </p:pic>
      <p:pic>
        <p:nvPicPr>
          <p:cNvPr id="3" name="Picture 2" descr="The Briggs Initiative: A Scary Proposition — GLBT Historical Society">
            <a:extLst>
              <a:ext uri="{FF2B5EF4-FFF2-40B4-BE49-F238E27FC236}">
                <a16:creationId xmlns:a16="http://schemas.microsoft.com/office/drawing/2014/main" id="{C98B3735-FBC2-AF72-82FF-B9EEF99ADEF0}"/>
              </a:ext>
            </a:extLst>
          </p:cNvPr>
          <p:cNvPicPr>
            <a:picLocks noChangeAspect="1"/>
          </p:cNvPicPr>
          <p:nvPr/>
        </p:nvPicPr>
        <p:blipFill>
          <a:blip r:embed="rId4"/>
          <a:stretch>
            <a:fillRect/>
          </a:stretch>
        </p:blipFill>
        <p:spPr>
          <a:xfrm>
            <a:off x="5774518" y="933613"/>
            <a:ext cx="3365168" cy="3079654"/>
          </a:xfrm>
          <a:prstGeom prst="rect">
            <a:avLst/>
          </a:prstGeom>
        </p:spPr>
      </p:pic>
      <p:pic>
        <p:nvPicPr>
          <p:cNvPr id="4" name="Picture 3" descr="Primary Source Set: Briggs Initiative — GLBT Historical Society">
            <a:extLst>
              <a:ext uri="{FF2B5EF4-FFF2-40B4-BE49-F238E27FC236}">
                <a16:creationId xmlns:a16="http://schemas.microsoft.com/office/drawing/2014/main" id="{1783916F-00C1-8E50-07B5-0F417278D664}"/>
              </a:ext>
            </a:extLst>
          </p:cNvPr>
          <p:cNvPicPr>
            <a:picLocks noChangeAspect="1"/>
          </p:cNvPicPr>
          <p:nvPr/>
        </p:nvPicPr>
        <p:blipFill>
          <a:blip r:embed="rId5"/>
          <a:stretch>
            <a:fillRect/>
          </a:stretch>
        </p:blipFill>
        <p:spPr>
          <a:xfrm>
            <a:off x="-5411" y="14879"/>
            <a:ext cx="2459141" cy="2459142"/>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LGBTQ+ Legal Framework</a:t>
            </a:r>
            <a:endParaRPr lang="en-US"/>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12</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buClr>
                <a:schemeClr val="dk2"/>
              </a:buClr>
              <a:buSzPts val="3600"/>
            </a:pPr>
            <a:r>
              <a:rPr lang="en-US" sz="3400">
                <a:latin typeface="Calibri Light"/>
                <a:ea typeface="Libre Franklin"/>
                <a:cs typeface="Calibri Light"/>
                <a:sym typeface="Libre Franklin"/>
              </a:rPr>
              <a:t>LAYERED PROTECTIONS</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grpSp>
        <p:nvGrpSpPr>
          <p:cNvPr id="4" name="Group 3">
            <a:extLst>
              <a:ext uri="{FF2B5EF4-FFF2-40B4-BE49-F238E27FC236}">
                <a16:creationId xmlns:a16="http://schemas.microsoft.com/office/drawing/2014/main" id="{4CDC86AB-BDBE-922C-E808-5D4CF5F31F94}"/>
              </a:ext>
            </a:extLst>
          </p:cNvPr>
          <p:cNvGrpSpPr/>
          <p:nvPr/>
        </p:nvGrpSpPr>
        <p:grpSpPr>
          <a:xfrm>
            <a:off x="912253" y="1083972"/>
            <a:ext cx="7501942" cy="4711520"/>
            <a:chOff x="912253" y="1717183"/>
            <a:chExt cx="6299914" cy="4078309"/>
          </a:xfrm>
        </p:grpSpPr>
        <p:sp>
          <p:nvSpPr>
            <p:cNvPr id="2" name="Oval 1">
              <a:extLst>
                <a:ext uri="{FF2B5EF4-FFF2-40B4-BE49-F238E27FC236}">
                  <a16:creationId xmlns:a16="http://schemas.microsoft.com/office/drawing/2014/main" id="{38CEE30E-1BEB-468B-8FD5-0C7C11F5F50E}"/>
                </a:ext>
              </a:extLst>
            </p:cNvPr>
            <p:cNvSpPr/>
            <p:nvPr/>
          </p:nvSpPr>
          <p:spPr>
            <a:xfrm>
              <a:off x="912253" y="1717183"/>
              <a:ext cx="4121238" cy="4078309"/>
            </a:xfrm>
            <a:prstGeom prst="ellipse">
              <a:avLst/>
            </a:prstGeom>
            <a:no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27954F9-CA1A-3E6F-2B59-1041BE8BBAED}"/>
                </a:ext>
              </a:extLst>
            </p:cNvPr>
            <p:cNvSpPr/>
            <p:nvPr/>
          </p:nvSpPr>
          <p:spPr>
            <a:xfrm>
              <a:off x="3090929" y="1717183"/>
              <a:ext cx="4121238" cy="4078309"/>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9E1410C2-B70C-1B90-8AEC-BEC4FE6F7A80}"/>
              </a:ext>
            </a:extLst>
          </p:cNvPr>
          <p:cNvSpPr txBox="1"/>
          <p:nvPr/>
        </p:nvSpPr>
        <p:spPr>
          <a:xfrm>
            <a:off x="1738648" y="2178675"/>
            <a:ext cx="159912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2">
                    <a:lumMod val="76000"/>
                  </a:schemeClr>
                </a:solidFill>
              </a:rPr>
              <a:t>Title VII Employment</a:t>
            </a:r>
          </a:p>
          <a:p>
            <a:r>
              <a:rPr lang="en-US" sz="2000">
                <a:solidFill>
                  <a:schemeClr val="bg2">
                    <a:lumMod val="76000"/>
                  </a:schemeClr>
                </a:solidFill>
              </a:rPr>
              <a:t>Protections</a:t>
            </a:r>
          </a:p>
          <a:p>
            <a:r>
              <a:rPr lang="en-US" sz="2000">
                <a:solidFill>
                  <a:schemeClr val="bg2">
                    <a:lumMod val="76000"/>
                  </a:schemeClr>
                </a:solidFill>
              </a:rPr>
              <a:t>Redefined under the  Bostock case</a:t>
            </a:r>
          </a:p>
        </p:txBody>
      </p:sp>
      <p:sp>
        <p:nvSpPr>
          <p:cNvPr id="8" name="TextBox 7">
            <a:extLst>
              <a:ext uri="{FF2B5EF4-FFF2-40B4-BE49-F238E27FC236}">
                <a16:creationId xmlns:a16="http://schemas.microsoft.com/office/drawing/2014/main" id="{E93695F8-1698-8E41-E9BA-09810FBD0079}"/>
              </a:ext>
            </a:extLst>
          </p:cNvPr>
          <p:cNvSpPr txBox="1"/>
          <p:nvPr/>
        </p:nvSpPr>
        <p:spPr>
          <a:xfrm>
            <a:off x="6160394" y="2178675"/>
            <a:ext cx="17493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accent6">
                    <a:lumMod val="76000"/>
                  </a:schemeClr>
                </a:solidFill>
              </a:rPr>
              <a:t>Title IX Program Protections were stronger under Biden, but have reverted to Trump's rules </a:t>
            </a:r>
            <a:r>
              <a:rPr lang="en-US" sz="2000">
                <a:solidFill>
                  <a:schemeClr val="bg2">
                    <a:lumMod val="76000"/>
                  </a:schemeClr>
                </a:solidFill>
              </a:rPr>
              <a:t> </a:t>
            </a:r>
            <a:endParaRPr lang="en-US">
              <a:solidFill>
                <a:schemeClr val="bg2">
                  <a:lumMod val="76000"/>
                </a:schemeClr>
              </a:solidFill>
            </a:endParaRPr>
          </a:p>
        </p:txBody>
      </p:sp>
      <p:sp>
        <p:nvSpPr>
          <p:cNvPr id="9" name="TextBox 8">
            <a:extLst>
              <a:ext uri="{FF2B5EF4-FFF2-40B4-BE49-F238E27FC236}">
                <a16:creationId xmlns:a16="http://schemas.microsoft.com/office/drawing/2014/main" id="{FAA7120C-5E3F-D434-F76D-C7B11F25344C}"/>
              </a:ext>
            </a:extLst>
          </p:cNvPr>
          <p:cNvSpPr txBox="1"/>
          <p:nvPr/>
        </p:nvSpPr>
        <p:spPr>
          <a:xfrm>
            <a:off x="3813915" y="1997588"/>
            <a:ext cx="1695717"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tx1"/>
                </a:solidFill>
              </a:rPr>
              <a:t>Our responsibility to provide service, advocacy support  and help to those directly and indirectly affected</a:t>
            </a:r>
            <a:r>
              <a:rPr lang="en-US" sz="2000">
                <a:solidFill>
                  <a:schemeClr val="bg2">
                    <a:lumMod val="76000"/>
                  </a:schemeClr>
                </a:solidFill>
              </a:rPr>
              <a:t> </a:t>
            </a:r>
            <a:endParaRPr lang="en-US">
              <a:solidFill>
                <a:schemeClr val="bg2">
                  <a:lumMod val="76000"/>
                </a:schemeClr>
              </a:solidFill>
            </a:endParaRPr>
          </a:p>
        </p:txBody>
      </p:sp>
    </p:spTree>
    <p:extLst>
      <p:ext uri="{BB962C8B-B14F-4D97-AF65-F5344CB8AC3E}">
        <p14:creationId xmlns:p14="http://schemas.microsoft.com/office/powerpoint/2010/main" val="2336938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r>
              <a:rPr lang="en-US" sz="3400">
                <a:latin typeface="Calibri Light"/>
                <a:cs typeface="Calibri Light"/>
                <a:sym typeface="Libre Franklin"/>
              </a:rPr>
              <a:t>SERVICE vs. ADVOCACY </a:t>
            </a:r>
            <a:endParaRPr lang="en-US"/>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6" name="Picture 5" descr="A white background with black text&#10;&#10;Description automatically generated">
            <a:extLst>
              <a:ext uri="{FF2B5EF4-FFF2-40B4-BE49-F238E27FC236}">
                <a16:creationId xmlns:a16="http://schemas.microsoft.com/office/drawing/2014/main" id="{3A043CF7-08E8-EA4C-4E2B-6C7C69343F4D}"/>
              </a:ext>
            </a:extLst>
          </p:cNvPr>
          <p:cNvPicPr>
            <a:picLocks noChangeAspect="1"/>
          </p:cNvPicPr>
          <p:nvPr/>
        </p:nvPicPr>
        <p:blipFill>
          <a:blip r:embed="rId4"/>
          <a:srcRect t="45" r="2160" b="818"/>
          <a:stretch/>
        </p:blipFill>
        <p:spPr>
          <a:xfrm>
            <a:off x="444474" y="1073789"/>
            <a:ext cx="2970999" cy="4543843"/>
          </a:xfrm>
          <a:prstGeom prst="rect">
            <a:avLst/>
          </a:prstGeom>
        </p:spPr>
      </p:pic>
      <p:sp>
        <p:nvSpPr>
          <p:cNvPr id="10" name="TextBox 9">
            <a:extLst>
              <a:ext uri="{FF2B5EF4-FFF2-40B4-BE49-F238E27FC236}">
                <a16:creationId xmlns:a16="http://schemas.microsoft.com/office/drawing/2014/main" id="{A2FE6A3A-1959-8667-871D-8144BA0DD2C0}"/>
              </a:ext>
            </a:extLst>
          </p:cNvPr>
          <p:cNvSpPr txBox="1"/>
          <p:nvPr/>
        </p:nvSpPr>
        <p:spPr>
          <a:xfrm>
            <a:off x="3566583" y="1238250"/>
            <a:ext cx="5249333"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GUIDING QUESTIONS:</a:t>
            </a:r>
          </a:p>
          <a:p>
            <a:pPr marL="285750" indent="-285750">
              <a:buChar char="•"/>
            </a:pPr>
            <a:r>
              <a:rPr lang="en-US" sz="2400"/>
              <a:t>What positions are protected by my contract?</a:t>
            </a:r>
            <a:endParaRPr lang="en-US"/>
          </a:p>
          <a:p>
            <a:pPr marL="285750" indent="-285750">
              <a:buChar char="•"/>
            </a:pPr>
            <a:r>
              <a:rPr lang="en-US" sz="2400"/>
              <a:t>Is this a student issue or an educator issue?</a:t>
            </a:r>
          </a:p>
          <a:p>
            <a:pPr marL="285750" indent="-285750">
              <a:buChar char="•"/>
            </a:pPr>
            <a:r>
              <a:rPr lang="en-US" sz="2400"/>
              <a:t>What School Policies/Current Language is in place? What changes need to happen?</a:t>
            </a:r>
          </a:p>
          <a:p>
            <a:pPr marL="285750" indent="-285750">
              <a:buChar char="•"/>
            </a:pPr>
            <a:r>
              <a:rPr lang="en-US" sz="2400"/>
              <a:t>How can we center the humanity and dignity of the people being affected?</a:t>
            </a:r>
          </a:p>
          <a:p>
            <a:endParaRPr lang="en-US"/>
          </a:p>
          <a:p>
            <a:endParaRPr lang="en-US"/>
          </a:p>
        </p:txBody>
      </p:sp>
    </p:spTree>
    <p:extLst>
      <p:ext uri="{BB962C8B-B14F-4D97-AF65-F5344CB8AC3E}">
        <p14:creationId xmlns:p14="http://schemas.microsoft.com/office/powerpoint/2010/main" val="182058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54226" y="1081317"/>
            <a:ext cx="6010216" cy="4690945"/>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r>
              <a:rPr lang="en-US"/>
              <a:t>Title IX has some limited application.</a:t>
            </a:r>
          </a:p>
          <a:p>
            <a:r>
              <a:rPr lang="en-US"/>
              <a:t>State &amp; local laws and language in the CBA or board policy are more important than ever.</a:t>
            </a:r>
          </a:p>
          <a:p>
            <a:endParaRPr lang="en-US">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12738" y="942383"/>
            <a:ext cx="9133760" cy="5068378"/>
          </a:xfrm>
          <a:prstGeom prst="rect">
            <a:avLst/>
          </a:prstGeom>
        </p:spPr>
        <p:txBody>
          <a:bodyPr spcFirstLastPara="1" wrap="square" lIns="91425" tIns="45700" rIns="91425" bIns="45700" anchor="t" anchorCtr="0">
            <a:noAutofit/>
          </a:bodyPr>
          <a:lstStyle/>
          <a:p>
            <a:pPr marL="38100" indent="0">
              <a:lnSpc>
                <a:spcPct val="90000"/>
              </a:lnSpc>
              <a:spcBef>
                <a:spcPts val="1200"/>
              </a:spcBef>
              <a:buClr>
                <a:srgbClr val="404040"/>
              </a:buClr>
              <a:buSzPts val="3000"/>
              <a:buNone/>
            </a:pPr>
            <a:r>
              <a:rPr lang="en-US" sz="2800" b="1">
                <a:solidFill>
                  <a:srgbClr val="404040"/>
                </a:solidFill>
              </a:rPr>
              <a:t>Campaigns</a:t>
            </a:r>
            <a:r>
              <a:rPr lang="en-US" sz="2800">
                <a:solidFill>
                  <a:srgbClr val="404040"/>
                </a:solidFill>
              </a:rPr>
              <a:t> start with issues that workers have value-based solidarity around.</a:t>
            </a:r>
            <a:endParaRPr lang="en-US" sz="2800"/>
          </a:p>
          <a:p>
            <a:pPr marL="38100" lvl="0" indent="0" algn="l">
              <a:lnSpc>
                <a:spcPct val="90000"/>
              </a:lnSpc>
              <a:spcBef>
                <a:spcPts val="1200"/>
              </a:spcBef>
              <a:spcAft>
                <a:spcPts val="0"/>
              </a:spcAft>
              <a:buSzPts val="3000"/>
              <a:buNone/>
            </a:pPr>
            <a:r>
              <a:rPr lang="en-US" sz="2800">
                <a:solidFill>
                  <a:srgbClr val="404040"/>
                </a:solidFill>
              </a:rPr>
              <a:t>An </a:t>
            </a:r>
            <a:r>
              <a:rPr lang="en-US" sz="2800" b="1" i="1">
                <a:solidFill>
                  <a:srgbClr val="404040"/>
                </a:solidFill>
              </a:rPr>
              <a:t>issue</a:t>
            </a:r>
            <a:r>
              <a:rPr lang="en-US" sz="2800">
                <a:solidFill>
                  <a:srgbClr val="404040"/>
                </a:solidFill>
              </a:rPr>
              <a:t> is a slice of a workplace </a:t>
            </a:r>
            <a:r>
              <a:rPr lang="en-US" sz="2800" i="1">
                <a:solidFill>
                  <a:srgbClr val="404040"/>
                </a:solidFill>
              </a:rPr>
              <a:t>problem</a:t>
            </a:r>
            <a:r>
              <a:rPr lang="en-US" sz="2800">
                <a:solidFill>
                  <a:srgbClr val="404040"/>
                </a:solidFill>
              </a:rPr>
              <a:t>.</a:t>
            </a:r>
            <a:endParaRPr lang="en-US" sz="2800"/>
          </a:p>
          <a:p>
            <a:pPr marL="38100" indent="0">
              <a:lnSpc>
                <a:spcPct val="90000"/>
              </a:lnSpc>
              <a:spcBef>
                <a:spcPts val="0"/>
              </a:spcBef>
              <a:buClr>
                <a:srgbClr val="404040"/>
              </a:buClr>
              <a:buSzPts val="3000"/>
              <a:buNone/>
            </a:pPr>
            <a:endParaRPr lang="en-US" sz="2800">
              <a:solidFill>
                <a:srgbClr val="404040"/>
              </a:solidFill>
            </a:endParaRPr>
          </a:p>
          <a:p>
            <a:pPr marL="38100" lvl="0" indent="0" algn="l">
              <a:lnSpc>
                <a:spcPct val="90000"/>
              </a:lnSpc>
              <a:spcBef>
                <a:spcPts val="0"/>
              </a:spcBef>
              <a:spcAft>
                <a:spcPts val="0"/>
              </a:spcAft>
              <a:buSzPts val="3000"/>
              <a:buNone/>
            </a:pPr>
            <a:r>
              <a:rPr lang="en-US" sz="2800">
                <a:solidFill>
                  <a:srgbClr val="404040"/>
                </a:solidFill>
              </a:rPr>
              <a:t>Often a </a:t>
            </a:r>
            <a:r>
              <a:rPr lang="en-US" sz="2800" b="1" i="1">
                <a:solidFill>
                  <a:srgbClr val="404040"/>
                </a:solidFill>
              </a:rPr>
              <a:t>problem</a:t>
            </a:r>
            <a:r>
              <a:rPr lang="en-US" sz="2800" b="1">
                <a:solidFill>
                  <a:srgbClr val="404040"/>
                </a:solidFill>
              </a:rPr>
              <a:t> can have different </a:t>
            </a:r>
            <a:r>
              <a:rPr lang="en-US" sz="2800" b="1" i="1">
                <a:solidFill>
                  <a:srgbClr val="404040"/>
                </a:solidFill>
              </a:rPr>
              <a:t>issues</a:t>
            </a:r>
            <a:r>
              <a:rPr lang="en-US" sz="2800">
                <a:solidFill>
                  <a:srgbClr val="404040"/>
                </a:solidFill>
              </a:rPr>
              <a:t> depending on the perspective of the people we are working with.</a:t>
            </a:r>
            <a:endParaRPr sz="28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2800">
                <a:solidFill>
                  <a:srgbClr val="404040"/>
                </a:solidFill>
              </a:rPr>
              <a:t>It is</a:t>
            </a:r>
            <a:r>
              <a:rPr lang="en-US" sz="2800" b="1">
                <a:solidFill>
                  <a:srgbClr val="404040"/>
                </a:solidFill>
              </a:rPr>
              <a:t> KEY</a:t>
            </a:r>
            <a:r>
              <a:rPr lang="en-US" sz="2800">
                <a:solidFill>
                  <a:srgbClr val="404040"/>
                </a:solidFill>
              </a:rPr>
              <a:t> to get enough input on what the</a:t>
            </a:r>
            <a:r>
              <a:rPr lang="en-US" sz="2800" i="1">
                <a:solidFill>
                  <a:srgbClr val="404040"/>
                </a:solidFill>
              </a:rPr>
              <a:t> issues</a:t>
            </a:r>
            <a:r>
              <a:rPr lang="en-US" sz="2800">
                <a:solidFill>
                  <a:srgbClr val="404040"/>
                </a:solidFill>
              </a:rPr>
              <a:t> are that make up the </a:t>
            </a:r>
            <a:r>
              <a:rPr lang="en-US" sz="2800" i="1">
                <a:solidFill>
                  <a:srgbClr val="404040"/>
                </a:solidFill>
              </a:rPr>
              <a:t>problem</a:t>
            </a:r>
            <a:r>
              <a:rPr lang="en-US" sz="2800">
                <a:solidFill>
                  <a:srgbClr val="404040"/>
                </a:solidFill>
              </a:rPr>
              <a:t> so that YOU do not drive the solution.</a:t>
            </a:r>
          </a:p>
          <a:p>
            <a:pPr indent="-419100">
              <a:lnSpc>
                <a:spcPct val="90000"/>
              </a:lnSpc>
              <a:spcBef>
                <a:spcPts val="0"/>
              </a:spcBef>
              <a:buClr>
                <a:srgbClr val="404040"/>
              </a:buClr>
              <a:buSzPts val="3000"/>
              <a:buChar char="-"/>
            </a:pPr>
            <a:r>
              <a:rPr lang="en-US" sz="2800">
                <a:solidFill>
                  <a:srgbClr val="404040"/>
                </a:solidFill>
              </a:rPr>
              <a:t>Investigating the issue is necessary but not sufficient. We also need to identify workers’ </a:t>
            </a:r>
            <a:r>
              <a:rPr lang="en-US" sz="2800" b="1">
                <a:solidFill>
                  <a:srgbClr val="404040"/>
                </a:solidFill>
              </a:rPr>
              <a:t>SHARED</a:t>
            </a:r>
            <a:r>
              <a:rPr lang="en-US" sz="2800">
                <a:solidFill>
                  <a:srgbClr val="404040"/>
                </a:solidFill>
              </a:rPr>
              <a:t> values – </a:t>
            </a:r>
            <a:r>
              <a:rPr lang="en-US" sz="2800" b="1">
                <a:solidFill>
                  <a:srgbClr val="404040"/>
                </a:solidFill>
              </a:rPr>
              <a:t>WHY</a:t>
            </a:r>
            <a:r>
              <a:rPr lang="en-US" sz="2800">
                <a:solidFill>
                  <a:srgbClr val="404040"/>
                </a:solidFill>
              </a:rPr>
              <a:t> is this an issue? </a:t>
            </a:r>
            <a:r>
              <a:rPr lang="en-US" sz="2800" b="1">
                <a:solidFill>
                  <a:srgbClr val="404040"/>
                </a:solidFill>
              </a:rPr>
              <a:t>WHY</a:t>
            </a:r>
            <a:r>
              <a:rPr lang="en-US" sz="2800">
                <a:solidFill>
                  <a:srgbClr val="404040"/>
                </a:solidFill>
              </a:rPr>
              <a:t> do you want to fix this? </a:t>
            </a:r>
            <a:endParaRPr sz="2800">
              <a:solidFill>
                <a:srgbClr val="404040"/>
              </a:solidFill>
            </a:endParaRPr>
          </a:p>
          <a:p>
            <a:pPr marL="0" lvl="0" indent="0" algn="l" rtl="0">
              <a:spcBef>
                <a:spcPts val="640"/>
              </a:spcBef>
              <a:spcAft>
                <a:spcPts val="0"/>
              </a:spcAft>
              <a:buNone/>
            </a:pPr>
            <a:endParaRPr sz="2800"/>
          </a:p>
        </p:txBody>
      </p:sp>
    </p:spTree>
    <p:extLst>
      <p:ext uri="{BB962C8B-B14F-4D97-AF65-F5344CB8AC3E}">
        <p14:creationId xmlns:p14="http://schemas.microsoft.com/office/powerpoint/2010/main" val="166753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1027601"/>
            <a:ext cx="8699770" cy="4605535"/>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b="1">
                <a:solidFill>
                  <a:srgbClr val="404040"/>
                </a:solidFill>
              </a:rPr>
              <a:t>PROBLEM: </a:t>
            </a:r>
            <a:endParaRPr lang="en-US"/>
          </a:p>
          <a:p>
            <a:pPr marL="342900" indent="-342900">
              <a:lnSpc>
                <a:spcPct val="120000"/>
              </a:lnSpc>
              <a:spcBef>
                <a:spcPts val="800"/>
              </a:spcBef>
              <a:buSzPts val="1100"/>
            </a:pPr>
            <a:r>
              <a:rPr lang="en-US" sz="2400">
                <a:solidFill>
                  <a:srgbClr val="404040"/>
                </a:solidFill>
              </a:rPr>
              <a:t>Our school is hostile to LGBTQ+ staff and students</a:t>
            </a:r>
            <a:endParaRPr lang="en-US"/>
          </a:p>
          <a:p>
            <a:pPr marL="0" indent="0">
              <a:lnSpc>
                <a:spcPct val="120000"/>
              </a:lnSpc>
              <a:spcBef>
                <a:spcPts val="400"/>
              </a:spcBef>
              <a:buNone/>
            </a:pPr>
            <a:r>
              <a:rPr lang="en-US" sz="2400" b="1">
                <a:solidFill>
                  <a:srgbClr val="404040"/>
                </a:solidFill>
              </a:rPr>
              <a:t>ISSUES: </a:t>
            </a:r>
          </a:p>
          <a:p>
            <a:pPr marL="342900" indent="-342900">
              <a:lnSpc>
                <a:spcPct val="120000"/>
              </a:lnSpc>
              <a:spcBef>
                <a:spcPts val="400"/>
              </a:spcBef>
            </a:pPr>
            <a:r>
              <a:rPr lang="en-US" sz="2400">
                <a:solidFill>
                  <a:srgbClr val="404040"/>
                </a:solidFill>
              </a:rPr>
              <a:t>There are no gender inclusive bathrooms </a:t>
            </a:r>
            <a:endParaRPr lang="en-US">
              <a:solidFill>
                <a:srgbClr val="1F497D"/>
              </a:solidFill>
            </a:endParaRPr>
          </a:p>
          <a:p>
            <a:pPr marL="342900" indent="-342900">
              <a:lnSpc>
                <a:spcPct val="120000"/>
              </a:lnSpc>
              <a:spcBef>
                <a:spcPts val="400"/>
              </a:spcBef>
            </a:pPr>
            <a:r>
              <a:rPr lang="en-US" sz="2400">
                <a:solidFill>
                  <a:srgbClr val="404040"/>
                </a:solidFill>
              </a:rPr>
              <a:t>Transgender students are forced to use the wrong restroom</a:t>
            </a:r>
            <a:endParaRPr lang="en-US" sz="2400" b="1">
              <a:solidFill>
                <a:srgbClr val="404040"/>
              </a:solidFill>
            </a:endParaRPr>
          </a:p>
          <a:p>
            <a:pPr marL="342900" indent="-342900">
              <a:lnSpc>
                <a:spcPct val="120000"/>
              </a:lnSpc>
              <a:spcBef>
                <a:spcPts val="400"/>
              </a:spcBef>
            </a:pPr>
            <a:r>
              <a:rPr lang="en-US" sz="2400">
                <a:solidFill>
                  <a:srgbClr val="404040"/>
                </a:solidFill>
              </a:rPr>
              <a:t>Our healthcare and leave benefits do not cover non-“traditional” family structures</a:t>
            </a:r>
            <a:endParaRPr lang="en-US" sz="2400" b="1">
              <a:solidFill>
                <a:srgbClr val="404040"/>
              </a:solidFill>
            </a:endParaRPr>
          </a:p>
          <a:p>
            <a:pPr marL="342900" indent="-342900">
              <a:lnSpc>
                <a:spcPct val="120000"/>
              </a:lnSpc>
              <a:spcBef>
                <a:spcPts val="400"/>
              </a:spcBef>
            </a:pPr>
            <a:r>
              <a:rPr lang="en-US" sz="2400">
                <a:solidFill>
                  <a:srgbClr val="404040"/>
                </a:solidFill>
              </a:rPr>
              <a:t>Our administration forces us to “out” queer students to their families.</a:t>
            </a:r>
            <a:endParaRPr lang="en-US" sz="2400" b="1">
              <a:solidFill>
                <a:srgbClr val="404040"/>
              </a:solidFill>
            </a:endParaRPr>
          </a:p>
          <a:p>
            <a:pPr marL="0" lvl="0" indent="0" algn="l" rtl="0">
              <a:lnSpc>
                <a:spcPct val="120000"/>
              </a:lnSpc>
              <a:spcBef>
                <a:spcPts val="400"/>
              </a:spcBef>
              <a:spcAft>
                <a:spcPts val="400"/>
              </a:spcAft>
              <a:buNone/>
            </a:pPr>
            <a:r>
              <a:rPr lang="en-US" sz="2400">
                <a:solidFill>
                  <a:srgbClr val="404040"/>
                </a:solidFill>
              </a:rPr>
              <a:t>	</a:t>
            </a:r>
          </a:p>
        </p:txBody>
      </p:sp>
    </p:spTree>
    <p:extLst>
      <p:ext uri="{BB962C8B-B14F-4D97-AF65-F5344CB8AC3E}">
        <p14:creationId xmlns:p14="http://schemas.microsoft.com/office/powerpoint/2010/main" val="1815522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486842" y="1723695"/>
            <a:ext cx="6454364" cy="4011725"/>
          </a:xfrm>
        </p:spPr>
        <p:txBody>
          <a:bodyPr/>
          <a:lstStyle/>
          <a:p>
            <a:pPr marL="539750" indent="-514350">
              <a:buAutoNum type="arabicPeriod"/>
            </a:pPr>
            <a:r>
              <a:rPr lang="en-US"/>
              <a:t>Problems are disabling.</a:t>
            </a:r>
          </a:p>
          <a:p>
            <a:pPr marL="539750" indent="-514350">
              <a:buAutoNum type="arabicPeriod"/>
            </a:pPr>
            <a:r>
              <a:rPr lang="en-US"/>
              <a:t>Issues build solidarity.</a:t>
            </a:r>
          </a:p>
          <a:p>
            <a:pPr marL="25400" indent="0">
              <a:buNone/>
            </a:pPr>
            <a:endParaRPr lang="en-US"/>
          </a:p>
          <a:p>
            <a:pPr marL="25400" indent="0">
              <a:buNone/>
            </a:pPr>
            <a:r>
              <a:rPr lang="en-US"/>
              <a:t>We as organizers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pic>
        <p:nvPicPr>
          <p:cNvPr id="8" name="Picture 7" descr="Person wrapped in pride flag">
            <a:extLst>
              <a:ext uri="{FF2B5EF4-FFF2-40B4-BE49-F238E27FC236}">
                <a16:creationId xmlns:a16="http://schemas.microsoft.com/office/drawing/2014/main" id="{C47813BF-AAFF-D03E-AD06-21BFC209E79A}"/>
              </a:ext>
            </a:extLst>
          </p:cNvPr>
          <p:cNvPicPr>
            <a:picLocks noChangeAspect="1"/>
          </p:cNvPicPr>
          <p:nvPr/>
        </p:nvPicPr>
        <p:blipFill>
          <a:blip r:embed="rId3"/>
          <a:stretch>
            <a:fillRect/>
          </a:stretch>
        </p:blipFill>
        <p:spPr>
          <a:xfrm>
            <a:off x="1877157" y="2232820"/>
            <a:ext cx="5389685" cy="3595931"/>
          </a:xfrm>
          <a:prstGeom prst="rect">
            <a:avLst/>
          </a:prstGeom>
        </p:spPr>
      </p:pic>
    </p:spTree>
    <p:extLst>
      <p:ext uri="{BB962C8B-B14F-4D97-AF65-F5344CB8AC3E}">
        <p14:creationId xmlns:p14="http://schemas.microsoft.com/office/powerpoint/2010/main" val="1807165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a:t>Padlet Activity </a:t>
            </a:r>
          </a:p>
          <a:p>
            <a:pPr>
              <a:buNone/>
            </a:pPr>
            <a:r>
              <a:rPr lang="en-US" sz="2400">
                <a:cs typeface="Calibri"/>
              </a:rPr>
              <a:t>Go to the </a:t>
            </a:r>
            <a:r>
              <a:rPr lang="en-US" sz="2400" u="sng">
                <a:solidFill>
                  <a:srgbClr val="000000"/>
                </a:solidFill>
                <a:cs typeface="Calibri"/>
                <a:hlinkClick r:id="rId2"/>
              </a:rPr>
              <a:t>Padlet Link</a:t>
            </a:r>
            <a:r>
              <a:rPr lang="en-US" sz="2400">
                <a:cs typeface="Calibri"/>
              </a:rPr>
              <a:t> </a:t>
            </a:r>
            <a:endParaRPr lang="en-US" sz="2400">
              <a:solidFill>
                <a:srgbClr val="FF0000"/>
              </a:solidFill>
              <a:cs typeface="Calibri"/>
            </a:endParaRPr>
          </a:p>
          <a:p>
            <a:pPr>
              <a:buNone/>
            </a:pPr>
            <a:r>
              <a:rPr lang="en-US" sz="2400">
                <a:cs typeface="Calibri"/>
              </a:rPr>
              <a:t>3 FULL Minutes, list one issue that LGBTQ members face in their work or union life. Put one issue per post. Feel free to post more than one.</a:t>
            </a:r>
          </a:p>
          <a:p>
            <a:pPr>
              <a:buNone/>
            </a:pPr>
            <a:r>
              <a:rPr lang="en-US" sz="2400">
                <a:cs typeface="Calibri"/>
              </a:rPr>
              <a:t>5 Minutes – in breakout groups, sort the issues into categories – name the categories, and write those names in the chat </a:t>
            </a:r>
            <a:endParaRPr lang="en-US" sz="2400">
              <a:solidFill>
                <a:srgbClr val="FF0000"/>
              </a:solidFill>
              <a:cs typeface="Calibri"/>
            </a:endParaRPr>
          </a:p>
        </p:txBody>
      </p:sp>
      <p:pic>
        <p:nvPicPr>
          <p:cNvPr id="2050" name="Picture 2" descr="Alexandria Ocasio-Cortez's Office Wall Covered With Handwritten Notes"/>
          <p:cNvPicPr>
            <a:picLocks noChangeAspect="1" noChangeArrowheads="1"/>
          </p:cNvPicPr>
          <p:nvPr/>
        </p:nvPicPr>
        <p:blipFill rotWithShape="1">
          <a:blip r:embed="rId3">
            <a:extLst>
              <a:ext uri="{28A0092B-C50C-407E-A947-70E740481C1C}">
                <a14:useLocalDpi xmlns:a14="http://schemas.microsoft.com/office/drawing/2010/main" val="0"/>
              </a:ext>
            </a:extLst>
          </a:blip>
          <a:srcRect l="17885" r="19568" b="-652"/>
          <a:stretch/>
        </p:blipFill>
        <p:spPr bwMode="auto">
          <a:xfrm>
            <a:off x="291710" y="1902073"/>
            <a:ext cx="4276939" cy="3373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In break out groups discuss the questions.</a:t>
            </a:r>
            <a:endParaRPr lang="en-US"/>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B1EC-32E1-89DA-C097-7DEFD8AC6126}"/>
              </a:ext>
            </a:extLst>
          </p:cNvPr>
          <p:cNvSpPr>
            <a:spLocks noGrp="1"/>
          </p:cNvSpPr>
          <p:nvPr>
            <p:ph type="title"/>
          </p:nvPr>
        </p:nvSpPr>
        <p:spPr/>
        <p:txBody>
          <a:bodyPr/>
          <a:lstStyle/>
          <a:p>
            <a:r>
              <a:rPr lang="en-US"/>
              <a:t>Turning Your Issue into Action</a:t>
            </a:r>
          </a:p>
        </p:txBody>
      </p:sp>
      <p:pic>
        <p:nvPicPr>
          <p:cNvPr id="4" name="Picture 3">
            <a:extLst>
              <a:ext uri="{FF2B5EF4-FFF2-40B4-BE49-F238E27FC236}">
                <a16:creationId xmlns:a16="http://schemas.microsoft.com/office/drawing/2014/main" id="{7F486375-3593-FF00-5DD6-15F59D79BBF2}"/>
              </a:ext>
            </a:extLst>
          </p:cNvPr>
          <p:cNvPicPr>
            <a:picLocks noChangeAspect="1"/>
          </p:cNvPicPr>
          <p:nvPr/>
        </p:nvPicPr>
        <p:blipFill>
          <a:blip r:embed="rId2"/>
          <a:stretch>
            <a:fillRect/>
          </a:stretch>
        </p:blipFill>
        <p:spPr>
          <a:xfrm>
            <a:off x="0" y="645702"/>
            <a:ext cx="9144000" cy="5566597"/>
          </a:xfrm>
          <a:prstGeom prst="rect">
            <a:avLst/>
          </a:prstGeom>
        </p:spPr>
      </p:pic>
    </p:spTree>
    <p:extLst>
      <p:ext uri="{BB962C8B-B14F-4D97-AF65-F5344CB8AC3E}">
        <p14:creationId xmlns:p14="http://schemas.microsoft.com/office/powerpoint/2010/main" val="1180862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376B-D6BE-DCB7-7A39-D17BCCAF5874}"/>
              </a:ext>
            </a:extLst>
          </p:cNvPr>
          <p:cNvSpPr>
            <a:spLocks noGrp="1"/>
          </p:cNvSpPr>
          <p:nvPr>
            <p:ph type="title"/>
          </p:nvPr>
        </p:nvSpPr>
        <p:spPr/>
        <p:txBody>
          <a:bodyPr/>
          <a:lstStyle/>
          <a:p>
            <a:r>
              <a:rPr lang="en-US"/>
              <a:t>Turning Your Issue into Action</a:t>
            </a:r>
          </a:p>
        </p:txBody>
      </p:sp>
      <p:pic>
        <p:nvPicPr>
          <p:cNvPr id="4" name="Picture 3" descr="A white rectangular object with black text&#10;&#10;Description automatically generated">
            <a:extLst>
              <a:ext uri="{FF2B5EF4-FFF2-40B4-BE49-F238E27FC236}">
                <a16:creationId xmlns:a16="http://schemas.microsoft.com/office/drawing/2014/main" id="{F6C2FE2D-95BF-026C-0D59-34B4F69252C1}"/>
              </a:ext>
            </a:extLst>
          </p:cNvPr>
          <p:cNvPicPr>
            <a:picLocks noChangeAspect="1"/>
          </p:cNvPicPr>
          <p:nvPr/>
        </p:nvPicPr>
        <p:blipFill>
          <a:blip r:embed="rId2"/>
          <a:stretch>
            <a:fillRect/>
          </a:stretch>
        </p:blipFill>
        <p:spPr>
          <a:xfrm>
            <a:off x="0" y="934484"/>
            <a:ext cx="9144000" cy="4989032"/>
          </a:xfrm>
          <a:prstGeom prst="rect">
            <a:avLst/>
          </a:prstGeom>
        </p:spPr>
      </p:pic>
    </p:spTree>
    <p:extLst>
      <p:ext uri="{BB962C8B-B14F-4D97-AF65-F5344CB8AC3E}">
        <p14:creationId xmlns:p14="http://schemas.microsoft.com/office/powerpoint/2010/main" val="3565421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
        <p:nvSpPr>
          <p:cNvPr id="5" name="TextBox 4">
            <a:extLst>
              <a:ext uri="{FF2B5EF4-FFF2-40B4-BE49-F238E27FC236}">
                <a16:creationId xmlns:a16="http://schemas.microsoft.com/office/drawing/2014/main" id="{205D8262-2BBC-0C5C-D948-59250221CC65}"/>
              </a:ext>
            </a:extLst>
          </p:cNvPr>
          <p:cNvSpPr txBox="1"/>
          <p:nvPr/>
        </p:nvSpPr>
        <p:spPr>
          <a:xfrm>
            <a:off x="1025065" y="5079431"/>
            <a:ext cx="71907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0000"/>
                </a:solidFill>
              </a:rPr>
              <a:t>Share your ideas and thoughts in the chat</a:t>
            </a:r>
          </a:p>
        </p:txBody>
      </p:sp>
    </p:spTree>
    <p:extLst>
      <p:ext uri="{BB962C8B-B14F-4D97-AF65-F5344CB8AC3E}">
        <p14:creationId xmlns:p14="http://schemas.microsoft.com/office/powerpoint/2010/main" val="3988771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4D69C-CB57-45A4-FF3E-5B5B5F6A0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A7012-7AF7-1802-5B6E-EA5D06B75043}"/>
              </a:ext>
            </a:extLst>
          </p:cNvPr>
          <p:cNvSpPr>
            <a:spLocks noGrp="1"/>
          </p:cNvSpPr>
          <p:nvPr>
            <p:ph type="title"/>
          </p:nvPr>
        </p:nvSpPr>
        <p:spPr/>
        <p:txBody>
          <a:bodyPr/>
          <a:lstStyle/>
          <a:p>
            <a:r>
              <a:rPr lang="en-US"/>
              <a:t>How can I take the next step?</a:t>
            </a:r>
          </a:p>
        </p:txBody>
      </p:sp>
      <p:sp>
        <p:nvSpPr>
          <p:cNvPr id="3" name="Text Placeholder 2">
            <a:extLst>
              <a:ext uri="{FF2B5EF4-FFF2-40B4-BE49-F238E27FC236}">
                <a16:creationId xmlns:a16="http://schemas.microsoft.com/office/drawing/2014/main" id="{8E49A287-94A1-4D91-FE7A-C82DB8F0D473}"/>
              </a:ext>
            </a:extLst>
          </p:cNvPr>
          <p:cNvSpPr>
            <a:spLocks noGrp="1"/>
          </p:cNvSpPr>
          <p:nvPr>
            <p:ph type="body" idx="1"/>
          </p:nvPr>
        </p:nvSpPr>
        <p:spPr>
          <a:xfrm>
            <a:off x="200659" y="823066"/>
            <a:ext cx="8755186" cy="5086341"/>
          </a:xfrm>
        </p:spPr>
        <p:txBody>
          <a:bodyPr/>
          <a:lstStyle/>
          <a:p>
            <a:pPr marL="25400" indent="0" algn="ctr">
              <a:buNone/>
            </a:pPr>
            <a:r>
              <a:rPr lang="en-US" sz="2800"/>
              <a:t>In-Person Advancing LGBTQ+ Justice Training</a:t>
            </a:r>
            <a:endParaRPr lang="en-US"/>
          </a:p>
          <a:p>
            <a:pPr marL="25400" indent="0" algn="ctr">
              <a:buNone/>
            </a:pPr>
            <a:r>
              <a:rPr lang="en-US" sz="2800" i="1"/>
              <a:t>Staff and member teams are invited to attend:</a:t>
            </a:r>
          </a:p>
          <a:p>
            <a:pPr marL="25400" indent="0" algn="ctr">
              <a:buNone/>
            </a:pPr>
            <a:r>
              <a:rPr lang="en-US"/>
              <a:t>WHEN: October 20-22, 2026</a:t>
            </a:r>
          </a:p>
          <a:p>
            <a:pPr marL="25400" indent="0" algn="ctr">
              <a:buNone/>
            </a:pPr>
            <a:r>
              <a:rPr lang="en-US"/>
              <a:t>WHERE: TBD</a:t>
            </a:r>
          </a:p>
          <a:p>
            <a:pPr marL="25400" indent="0">
              <a:buNone/>
            </a:pPr>
            <a:endParaRPr lang="en-US"/>
          </a:p>
          <a:p>
            <a:pPr marL="25400" indent="0">
              <a:buNone/>
            </a:pPr>
            <a:r>
              <a:rPr lang="en-US"/>
              <a:t>STEP 1:</a:t>
            </a:r>
          </a:p>
          <a:p>
            <a:pPr marL="25400" indent="0">
              <a:buNone/>
            </a:pPr>
            <a:r>
              <a:rPr lang="en-US"/>
              <a:t>Register for NEA in person trainings: </a:t>
            </a:r>
          </a:p>
          <a:p>
            <a:pPr marL="25400" indent="0">
              <a:buNone/>
            </a:pPr>
            <a:endParaRPr lang="en-US"/>
          </a:p>
          <a:p>
            <a:pPr marL="25400" indent="0">
              <a:buNone/>
            </a:pPr>
            <a:endParaRPr lang="en-US"/>
          </a:p>
          <a:p>
            <a:pPr marL="25400" indent="0">
              <a:buNone/>
            </a:pPr>
            <a:r>
              <a:rPr lang="en-US"/>
              <a:t>STEP 2:</a:t>
            </a:r>
          </a:p>
          <a:p>
            <a:pPr marL="25400" indent="0">
              <a:buNone/>
            </a:pPr>
            <a:r>
              <a:rPr lang="en-US"/>
              <a:t>Register for the Advancing </a:t>
            </a:r>
          </a:p>
          <a:p>
            <a:pPr marL="25400" indent="0">
              <a:buNone/>
            </a:pPr>
            <a:r>
              <a:rPr lang="en-US"/>
              <a:t>LGBTQ+ Justice Training :</a:t>
            </a:r>
          </a:p>
          <a:p>
            <a:pPr marL="25400" indent="0">
              <a:buNone/>
            </a:pPr>
            <a:endParaRPr lang="en-US"/>
          </a:p>
          <a:p>
            <a:pPr marL="25400" indent="0">
              <a:buNone/>
            </a:pPr>
            <a:endParaRPr lang="en-US"/>
          </a:p>
        </p:txBody>
      </p:sp>
      <p:pic>
        <p:nvPicPr>
          <p:cNvPr id="4" name="Picture 3">
            <a:extLst>
              <a:ext uri="{FF2B5EF4-FFF2-40B4-BE49-F238E27FC236}">
                <a16:creationId xmlns:a16="http://schemas.microsoft.com/office/drawing/2014/main" id="{6CE456AD-28B4-4A0B-21DB-B44D49F2B7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554" y="2800184"/>
            <a:ext cx="2060627" cy="3225064"/>
          </a:xfrm>
          <a:prstGeom prst="rect">
            <a:avLst/>
          </a:prstGeom>
        </p:spPr>
      </p:pic>
      <p:pic>
        <p:nvPicPr>
          <p:cNvPr id="6" name="Picture 5">
            <a:extLst>
              <a:ext uri="{FF2B5EF4-FFF2-40B4-BE49-F238E27FC236}">
                <a16:creationId xmlns:a16="http://schemas.microsoft.com/office/drawing/2014/main" id="{766107D9-71CB-5508-58F9-53AD431F19B8}"/>
              </a:ext>
            </a:extLst>
          </p:cNvPr>
          <p:cNvPicPr>
            <a:picLocks noChangeAspect="1"/>
          </p:cNvPicPr>
          <p:nvPr/>
        </p:nvPicPr>
        <p:blipFill>
          <a:blip r:embed="rId3"/>
          <a:stretch>
            <a:fillRect/>
          </a:stretch>
        </p:blipFill>
        <p:spPr>
          <a:xfrm>
            <a:off x="5436883" y="2931160"/>
            <a:ext cx="1371445" cy="1361285"/>
          </a:xfrm>
          <a:prstGeom prst="rect">
            <a:avLst/>
          </a:prstGeom>
        </p:spPr>
      </p:pic>
      <p:pic>
        <p:nvPicPr>
          <p:cNvPr id="7" name="Picture 6">
            <a:extLst>
              <a:ext uri="{FF2B5EF4-FFF2-40B4-BE49-F238E27FC236}">
                <a16:creationId xmlns:a16="http://schemas.microsoft.com/office/drawing/2014/main" id="{1CB0B755-7158-3020-D8AD-7204EA39E688}"/>
              </a:ext>
            </a:extLst>
          </p:cNvPr>
          <p:cNvPicPr>
            <a:picLocks noChangeAspect="1"/>
          </p:cNvPicPr>
          <p:nvPr/>
        </p:nvPicPr>
        <p:blipFill>
          <a:blip r:embed="rId4"/>
          <a:stretch>
            <a:fillRect/>
          </a:stretch>
        </p:blipFill>
        <p:spPr>
          <a:xfrm>
            <a:off x="5436883" y="4613827"/>
            <a:ext cx="1379855" cy="1430655"/>
          </a:xfrm>
          <a:prstGeom prst="rect">
            <a:avLst/>
          </a:prstGeom>
        </p:spPr>
      </p:pic>
    </p:spTree>
    <p:extLst>
      <p:ext uri="{BB962C8B-B14F-4D97-AF65-F5344CB8AC3E}">
        <p14:creationId xmlns:p14="http://schemas.microsoft.com/office/powerpoint/2010/main" val="1928377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C66027B-6643-869D-2D6F-BD71B8DBCAEC}"/>
            </a:ext>
          </a:extLst>
        </p:cNvPr>
        <p:cNvGrpSpPr/>
        <p:nvPr/>
      </p:nvGrpSpPr>
      <p:grpSpPr>
        <a:xfrm>
          <a:off x="0" y="0"/>
          <a:ext cx="0" cy="0"/>
          <a:chOff x="0" y="0"/>
          <a:chExt cx="0" cy="0"/>
        </a:xfrm>
      </p:grpSpPr>
      <p:pic>
        <p:nvPicPr>
          <p:cNvPr id="3" name="Picture 2" descr="Rainbow painted crosswalk">
            <a:extLst>
              <a:ext uri="{FF2B5EF4-FFF2-40B4-BE49-F238E27FC236}">
                <a16:creationId xmlns:a16="http://schemas.microsoft.com/office/drawing/2014/main" id="{45C20BFE-9CF8-E2A4-4BE7-727C65FCCB02}"/>
              </a:ext>
            </a:extLst>
          </p:cNvPr>
          <p:cNvPicPr>
            <a:picLocks noChangeAspect="1"/>
          </p:cNvPicPr>
          <p:nvPr/>
        </p:nvPicPr>
        <p:blipFill>
          <a:blip r:embed="rId3"/>
          <a:stretch>
            <a:fillRect/>
          </a:stretch>
        </p:blipFill>
        <p:spPr>
          <a:xfrm>
            <a:off x="-489" y="797082"/>
            <a:ext cx="9144977" cy="5453185"/>
          </a:xfrm>
          <a:prstGeom prst="rect">
            <a:avLst/>
          </a:prstGeom>
        </p:spPr>
      </p:pic>
      <p:sp>
        <p:nvSpPr>
          <p:cNvPr id="167" name="Google Shape;167;g13ce6eadda9_2_91">
            <a:extLst>
              <a:ext uri="{FF2B5EF4-FFF2-40B4-BE49-F238E27FC236}">
                <a16:creationId xmlns:a16="http://schemas.microsoft.com/office/drawing/2014/main" id="{051DC70E-2147-0EE1-6792-EE55868D596E}"/>
              </a:ext>
            </a:extLst>
          </p:cNvPr>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r>
              <a:rPr lang="en-US"/>
              <a:t>THANK YOU! </a:t>
            </a:r>
          </a:p>
        </p:txBody>
      </p:sp>
      <p:pic>
        <p:nvPicPr>
          <p:cNvPr id="4" name="Picture 3" descr="May be an image of one or more people and beard">
            <a:extLst>
              <a:ext uri="{FF2B5EF4-FFF2-40B4-BE49-F238E27FC236}">
                <a16:creationId xmlns:a16="http://schemas.microsoft.com/office/drawing/2014/main" id="{1CD03F47-4995-4B66-A032-FE40608E58D8}"/>
              </a:ext>
            </a:extLst>
          </p:cNvPr>
          <p:cNvPicPr>
            <a:picLocks noChangeAspect="1"/>
          </p:cNvPicPr>
          <p:nvPr/>
        </p:nvPicPr>
        <p:blipFill>
          <a:blip r:embed="rId4"/>
          <a:stretch>
            <a:fillRect/>
          </a:stretch>
        </p:blipFill>
        <p:spPr>
          <a:xfrm>
            <a:off x="443204" y="1422918"/>
            <a:ext cx="3685592" cy="3685592"/>
          </a:xfrm>
          <a:prstGeom prst="rect">
            <a:avLst/>
          </a:prstGeom>
          <a:ln w="57150">
            <a:solidFill>
              <a:schemeClr val="tx1"/>
            </a:solidFill>
          </a:ln>
        </p:spPr>
      </p:pic>
      <p:pic>
        <p:nvPicPr>
          <p:cNvPr id="6" name="Picture 5" descr="May be an image of one or more people, bangs and eyeglasses">
            <a:extLst>
              <a:ext uri="{FF2B5EF4-FFF2-40B4-BE49-F238E27FC236}">
                <a16:creationId xmlns:a16="http://schemas.microsoft.com/office/drawing/2014/main" id="{788B6B96-EE7D-FD19-8F5A-EE47DD612255}"/>
              </a:ext>
            </a:extLst>
          </p:cNvPr>
          <p:cNvPicPr>
            <a:picLocks noChangeAspect="1"/>
          </p:cNvPicPr>
          <p:nvPr/>
        </p:nvPicPr>
        <p:blipFill>
          <a:blip r:embed="rId5"/>
          <a:stretch>
            <a:fillRect/>
          </a:stretch>
        </p:blipFill>
        <p:spPr>
          <a:xfrm>
            <a:off x="5108510" y="1422918"/>
            <a:ext cx="3691423" cy="3691424"/>
          </a:xfrm>
          <a:prstGeom prst="rect">
            <a:avLst/>
          </a:prstGeom>
          <a:ln w="57150">
            <a:solidFill>
              <a:schemeClr val="tx1"/>
            </a:solidFill>
          </a:ln>
        </p:spPr>
      </p:pic>
      <p:sp>
        <p:nvSpPr>
          <p:cNvPr id="7" name="TextBox 6">
            <a:extLst>
              <a:ext uri="{FF2B5EF4-FFF2-40B4-BE49-F238E27FC236}">
                <a16:creationId xmlns:a16="http://schemas.microsoft.com/office/drawing/2014/main" id="{77C84631-0BCE-D7E1-83A2-1E40BB93590C}"/>
              </a:ext>
            </a:extLst>
          </p:cNvPr>
          <p:cNvSpPr txBox="1"/>
          <p:nvPr/>
        </p:nvSpPr>
        <p:spPr>
          <a:xfrm>
            <a:off x="466530" y="5318448"/>
            <a:ext cx="366226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err="1">
                <a:highlight>
                  <a:srgbClr val="FFFF00"/>
                </a:highlight>
              </a:rPr>
              <a:t>Greylor</a:t>
            </a:r>
            <a:r>
              <a:rPr lang="en-US">
                <a:highlight>
                  <a:srgbClr val="FFFF00"/>
                </a:highlight>
              </a:rPr>
              <a:t> Walston, </a:t>
            </a:r>
            <a:r>
              <a:rPr lang="en-US" err="1">
                <a:highlight>
                  <a:srgbClr val="FFFF00"/>
                </a:highlight>
              </a:rPr>
              <a:t>UniServ</a:t>
            </a:r>
            <a:r>
              <a:rPr lang="en-US">
                <a:highlight>
                  <a:srgbClr val="FFFF00"/>
                </a:highlight>
              </a:rPr>
              <a:t> Director</a:t>
            </a:r>
          </a:p>
          <a:p>
            <a:pPr algn="ctr"/>
            <a:r>
              <a:rPr lang="en-US">
                <a:highlight>
                  <a:srgbClr val="FFFF00"/>
                </a:highlight>
              </a:rPr>
              <a:t>Michigan Education Association</a:t>
            </a:r>
          </a:p>
          <a:p>
            <a:pPr algn="ctr"/>
            <a:r>
              <a:rPr lang="en-US">
                <a:highlight>
                  <a:srgbClr val="FFFF00"/>
                </a:highlight>
              </a:rPr>
              <a:t>Gwalston@mea.org</a:t>
            </a:r>
          </a:p>
        </p:txBody>
      </p:sp>
      <p:sp>
        <p:nvSpPr>
          <p:cNvPr id="8" name="TextBox 7">
            <a:extLst>
              <a:ext uri="{FF2B5EF4-FFF2-40B4-BE49-F238E27FC236}">
                <a16:creationId xmlns:a16="http://schemas.microsoft.com/office/drawing/2014/main" id="{746D6753-A7AE-83DE-9085-8A5635E87941}"/>
              </a:ext>
            </a:extLst>
          </p:cNvPr>
          <p:cNvSpPr txBox="1"/>
          <p:nvPr/>
        </p:nvSpPr>
        <p:spPr>
          <a:xfrm>
            <a:off x="4951499" y="5318447"/>
            <a:ext cx="366226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highlight>
                  <a:srgbClr val="FFFF00"/>
                </a:highlight>
              </a:rPr>
              <a:t>Rachel Tollett, </a:t>
            </a:r>
            <a:r>
              <a:rPr lang="en-US" err="1">
                <a:highlight>
                  <a:srgbClr val="FFFF00"/>
                </a:highlight>
              </a:rPr>
              <a:t>UniServ</a:t>
            </a:r>
            <a:r>
              <a:rPr lang="en-US">
                <a:highlight>
                  <a:srgbClr val="FFFF00"/>
                </a:highlight>
              </a:rPr>
              <a:t> Director</a:t>
            </a:r>
          </a:p>
          <a:p>
            <a:pPr algn="ctr"/>
            <a:r>
              <a:rPr lang="en-US">
                <a:highlight>
                  <a:srgbClr val="FFFF00"/>
                </a:highlight>
              </a:rPr>
              <a:t>Illinois Education Association</a:t>
            </a:r>
          </a:p>
          <a:p>
            <a:pPr algn="ctr"/>
            <a:r>
              <a:rPr lang="en-US">
                <a:highlight>
                  <a:srgbClr val="FFFF00"/>
                </a:highlight>
              </a:rPr>
              <a:t>rachel.tollett@ieanea.org</a:t>
            </a:r>
          </a:p>
        </p:txBody>
      </p:sp>
    </p:spTree>
    <p:extLst>
      <p:ext uri="{BB962C8B-B14F-4D97-AF65-F5344CB8AC3E}">
        <p14:creationId xmlns:p14="http://schemas.microsoft.com/office/powerpoint/2010/main" val="2342540899"/>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CBE6DF-B9D6-4910-82F9-123FBA8D8555}">
  <we:reference id="WA200002492" version="1.0.0.3" store="Omex" storeType="OMEX"/>
  <we:alternateReferences>
    <we:reference id="WA200002492" version="1.0.0.3" store="WA20000249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D773A8E-E7A7-472A-99BB-59A76BAF05C7}">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B77E19-66A5-465E-8828-11AC207068E2}">
  <ds:schemaRefs>
    <ds:schemaRef ds:uri="http://schemas.microsoft.com/sharepoint/v3/contenttype/forms"/>
  </ds:schemaRefs>
</ds:datastoreItem>
</file>

<file path=customXml/itemProps3.xml><?xml version="1.0" encoding="utf-8"?>
<ds:datastoreItem xmlns:ds="http://schemas.openxmlformats.org/officeDocument/2006/customXml" ds:itemID="{15A24763-E76A-424B-A1CE-320704EF20E0}">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31</Slides>
  <Notes>22</Notes>
  <HiddenSlides>0</HiddenSlide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2015 Leadership Summit</vt:lpstr>
      <vt:lpstr>2015 Leadership Summit</vt:lpstr>
      <vt:lpstr>LGBT+ Infographics by Slidesgo</vt:lpstr>
      <vt:lpstr>Foundations of LGBTQ+ Justice</vt:lpstr>
      <vt:lpstr>Today's Facilitators:</vt:lpstr>
      <vt:lpstr>Land Acknowledgement</vt:lpstr>
      <vt:lpstr>Agenda</vt:lpstr>
      <vt:lpstr>Community Agreements </vt:lpstr>
      <vt:lpstr>What the data show:</vt:lpstr>
      <vt:lpstr>The Words of Our Members</vt:lpstr>
      <vt:lpstr>The Work</vt:lpstr>
      <vt:lpstr>The Work:</vt:lpstr>
      <vt:lpstr>LGBTQ+ Legal Framework</vt:lpstr>
      <vt:lpstr>BOSTOCK V. CLAYTON COUNTY</vt:lpstr>
      <vt:lpstr>PowerPoint Presentation</vt:lpstr>
      <vt:lpstr>LAYERED PROTECTIONS</vt:lpstr>
      <vt:lpstr>SERVICE vs. ADVOCACY </vt:lpstr>
      <vt:lpstr> Review the Laws in Your State </vt:lpstr>
      <vt:lpstr>Key Ideas</vt:lpstr>
      <vt:lpstr>PROBLEM vs. ISSUE</vt:lpstr>
      <vt:lpstr>PROBLEM        vs.         ISSUE</vt:lpstr>
      <vt:lpstr>EXAMPLE- Problem and Issue</vt:lpstr>
      <vt:lpstr>Issues Lead to Collective Action</vt:lpstr>
      <vt:lpstr>Key Ideas</vt:lpstr>
      <vt:lpstr>PowerPoint Presentation</vt:lpstr>
      <vt:lpstr>What are the issues?  </vt:lpstr>
      <vt:lpstr>What are the issues?  </vt:lpstr>
      <vt:lpstr>SCENARIO: Supporting a Trans Educator</vt:lpstr>
      <vt:lpstr>DEBRIEF</vt:lpstr>
      <vt:lpstr>Turning Your Issue into Action</vt:lpstr>
      <vt:lpstr>Turning Your Issue into Action</vt:lpstr>
      <vt:lpstr>Ending It Right</vt:lpstr>
      <vt:lpstr>How can I take the next step?</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2026-09-17T14:03:32Z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