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6"/>
  </p:notesMasterIdLst>
  <p:handoutMasterIdLst>
    <p:handoutMasterId r:id="rId27"/>
  </p:handoutMasterIdLst>
  <p:sldIdLst>
    <p:sldId id="318" r:id="rId5"/>
    <p:sldId id="312" r:id="rId6"/>
    <p:sldId id="333" r:id="rId7"/>
    <p:sldId id="332" r:id="rId8"/>
    <p:sldId id="319" r:id="rId9"/>
    <p:sldId id="320" r:id="rId10"/>
    <p:sldId id="321" r:id="rId11"/>
    <p:sldId id="322" r:id="rId12"/>
    <p:sldId id="309" r:id="rId13"/>
    <p:sldId id="323" r:id="rId14"/>
    <p:sldId id="324" r:id="rId15"/>
    <p:sldId id="310" r:id="rId16"/>
    <p:sldId id="325" r:id="rId17"/>
    <p:sldId id="311" r:id="rId18"/>
    <p:sldId id="326" r:id="rId19"/>
    <p:sldId id="313" r:id="rId20"/>
    <p:sldId id="327" r:id="rId21"/>
    <p:sldId id="328" r:id="rId22"/>
    <p:sldId id="329" r:id="rId23"/>
    <p:sldId id="330" r:id="rId24"/>
    <p:sldId id="331" r:id="rId25"/>
  </p:sldIdLst>
  <p:sldSz cx="12188825" cy="6858000"/>
  <p:notesSz cx="6858000" cy="9144000"/>
  <p:custDataLst>
    <p:tags r:id="rId2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9" pos="3839">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993141A-B085-3DAC-57BF-ACFE73FB9B57}" v="120" dt="2024-11-12T21:57:48.496"/>
    <p1510:client id="{7F9CAE99-EFC8-430F-5B3D-09BE9A5B926B}" v="1" dt="2024-11-13T22:11:39.61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gs" Target="tags/tag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rgen, Matthew [PA]" userId="S::mfargen_psea.org#ext#@neahq.onmicrosoft.com::c8c8ee83-2559-4650-ad3b-b4b80e1459a6" providerId="AD" clId="Web-{1BE82FBC-9556-ACA3-F362-BEB6B2130DFE}"/>
    <pc:docChg chg="modSld">
      <pc:chgData name="Fargen, Matthew [PA]" userId="S::mfargen_psea.org#ext#@neahq.onmicrosoft.com::c8c8ee83-2559-4650-ad3b-b4b80e1459a6" providerId="AD" clId="Web-{1BE82FBC-9556-ACA3-F362-BEB6B2130DFE}" dt="2024-10-31T19:45:18.508" v="114" actId="20577"/>
      <pc:docMkLst>
        <pc:docMk/>
      </pc:docMkLst>
      <pc:sldChg chg="addSp delSp modSp">
        <pc:chgData name="Fargen, Matthew [PA]" userId="S::mfargen_psea.org#ext#@neahq.onmicrosoft.com::c8c8ee83-2559-4650-ad3b-b4b80e1459a6" providerId="AD" clId="Web-{1BE82FBC-9556-ACA3-F362-BEB6B2130DFE}" dt="2024-10-31T19:45:10.602" v="103" actId="20577"/>
        <pc:sldMkLst>
          <pc:docMk/>
          <pc:sldMk cId="4212885472" sldId="312"/>
        </pc:sldMkLst>
        <pc:spChg chg="mod">
          <ac:chgData name="Fargen, Matthew [PA]" userId="S::mfargen_psea.org#ext#@neahq.onmicrosoft.com::c8c8ee83-2559-4650-ad3b-b4b80e1459a6" providerId="AD" clId="Web-{1BE82FBC-9556-ACA3-F362-BEB6B2130DFE}" dt="2024-10-31T19:45:10.602" v="103" actId="20577"/>
          <ac:spMkLst>
            <pc:docMk/>
            <pc:sldMk cId="4212885472" sldId="312"/>
            <ac:spMk id="18" creationId="{3A36A68A-F668-7147-5643-ADFCD05EE87C}"/>
          </ac:spMkLst>
        </pc:spChg>
        <pc:picChg chg="add mod">
          <ac:chgData name="Fargen, Matthew [PA]" userId="S::mfargen_psea.org#ext#@neahq.onmicrosoft.com::c8c8ee83-2559-4650-ad3b-b4b80e1459a6" providerId="AD" clId="Web-{1BE82FBC-9556-ACA3-F362-BEB6B2130DFE}" dt="2024-10-31T19:22:46.104" v="89" actId="14100"/>
          <ac:picMkLst>
            <pc:docMk/>
            <pc:sldMk cId="4212885472" sldId="312"/>
            <ac:picMk id="4" creationId="{B800DEB9-7511-A96E-0993-FC1EDCD81518}"/>
          </ac:picMkLst>
        </pc:picChg>
        <pc:picChg chg="del">
          <ac:chgData name="Fargen, Matthew [PA]" userId="S::mfargen_psea.org#ext#@neahq.onmicrosoft.com::c8c8ee83-2559-4650-ad3b-b4b80e1459a6" providerId="AD" clId="Web-{1BE82FBC-9556-ACA3-F362-BEB6B2130DFE}" dt="2024-10-31T19:18:11.885" v="80"/>
          <ac:picMkLst>
            <pc:docMk/>
            <pc:sldMk cId="4212885472" sldId="312"/>
            <ac:picMk id="13" creationId="{F474EFCB-6349-0A0D-3A83-6250375C67FB}"/>
          </ac:picMkLst>
        </pc:picChg>
      </pc:sldChg>
      <pc:sldChg chg="modSp">
        <pc:chgData name="Fargen, Matthew [PA]" userId="S::mfargen_psea.org#ext#@neahq.onmicrosoft.com::c8c8ee83-2559-4650-ad3b-b4b80e1459a6" providerId="AD" clId="Web-{1BE82FBC-9556-ACA3-F362-BEB6B2130DFE}" dt="2024-10-31T19:45:18.508" v="114" actId="20577"/>
        <pc:sldMkLst>
          <pc:docMk/>
          <pc:sldMk cId="1864089819" sldId="331"/>
        </pc:sldMkLst>
        <pc:spChg chg="mod">
          <ac:chgData name="Fargen, Matthew [PA]" userId="S::mfargen_psea.org#ext#@neahq.onmicrosoft.com::c8c8ee83-2559-4650-ad3b-b4b80e1459a6" providerId="AD" clId="Web-{1BE82FBC-9556-ACA3-F362-BEB6B2130DFE}" dt="2024-10-31T19:45:18.508" v="114" actId="20577"/>
          <ac:spMkLst>
            <pc:docMk/>
            <pc:sldMk cId="1864089819" sldId="331"/>
            <ac:spMk id="27" creationId="{CDCC414F-961B-F3E2-E231-236BA29F0586}"/>
          </ac:spMkLst>
        </pc:spChg>
      </pc:sldChg>
    </pc:docChg>
  </pc:docChgLst>
  <pc:docChgLst>
    <pc:chgData name="Dan, Melissa" userId="S::melissa.dan_floridaea.org#ext#@neahq.onmicrosoft.com::c4cbae29-c430-47cb-b8f3-3fa55c3f6821" providerId="AD" clId="Web-{7F9CAE99-EFC8-430F-5B3D-09BE9A5B926B}"/>
    <pc:docChg chg="delSld">
      <pc:chgData name="Dan, Melissa" userId="S::melissa.dan_floridaea.org#ext#@neahq.onmicrosoft.com::c4cbae29-c430-47cb-b8f3-3fa55c3f6821" providerId="AD" clId="Web-{7F9CAE99-EFC8-430F-5B3D-09BE9A5B926B}" dt="2024-11-13T22:11:39.619" v="0"/>
      <pc:docMkLst>
        <pc:docMk/>
      </pc:docMkLst>
      <pc:sldChg chg="del">
        <pc:chgData name="Dan, Melissa" userId="S::melissa.dan_floridaea.org#ext#@neahq.onmicrosoft.com::c4cbae29-c430-47cb-b8f3-3fa55c3f6821" providerId="AD" clId="Web-{7F9CAE99-EFC8-430F-5B3D-09BE9A5B926B}" dt="2024-11-13T22:11:39.619" v="0"/>
        <pc:sldMkLst>
          <pc:docMk/>
          <pc:sldMk cId="1152681158" sldId="334"/>
        </pc:sldMkLst>
      </pc:sldChg>
    </pc:docChg>
  </pc:docChgLst>
  <pc:docChgLst>
    <pc:chgData name="Williams, Chad" userId="S::cwilliams_mea.org#ext#@neahq.onmicrosoft.com::355bb44e-1ec3-4384-a018-9ec773d5bfcb" providerId="AD" clId="Web-{2993141A-B085-3DAC-57BF-ACFE73FB9B57}"/>
    <pc:docChg chg="addSld modSld">
      <pc:chgData name="Williams, Chad" userId="S::cwilliams_mea.org#ext#@neahq.onmicrosoft.com::355bb44e-1ec3-4384-a018-9ec773d5bfcb" providerId="AD" clId="Web-{2993141A-B085-3DAC-57BF-ACFE73FB9B57}" dt="2024-11-12T21:57:44.011" v="59"/>
      <pc:docMkLst>
        <pc:docMk/>
      </pc:docMkLst>
      <pc:sldChg chg="modSp">
        <pc:chgData name="Williams, Chad" userId="S::cwilliams_mea.org#ext#@neahq.onmicrosoft.com::355bb44e-1ec3-4384-a018-9ec773d5bfcb" providerId="AD" clId="Web-{2993141A-B085-3DAC-57BF-ACFE73FB9B57}" dt="2024-11-12T21:54:59.365" v="12" actId="14100"/>
        <pc:sldMkLst>
          <pc:docMk/>
          <pc:sldMk cId="4212885472" sldId="312"/>
        </pc:sldMkLst>
        <pc:spChg chg="mod">
          <ac:chgData name="Williams, Chad" userId="S::cwilliams_mea.org#ext#@neahq.onmicrosoft.com::355bb44e-1ec3-4384-a018-9ec773d5bfcb" providerId="AD" clId="Web-{2993141A-B085-3DAC-57BF-ACFE73FB9B57}" dt="2024-11-12T21:54:59.365" v="12" actId="14100"/>
          <ac:spMkLst>
            <pc:docMk/>
            <pc:sldMk cId="4212885472" sldId="312"/>
            <ac:spMk id="22" creationId="{05BB0306-4382-87BA-4E13-0C39802C76D8}"/>
          </ac:spMkLst>
        </pc:spChg>
      </pc:sldChg>
      <pc:sldChg chg="addSp delSp modSp add replId">
        <pc:chgData name="Williams, Chad" userId="S::cwilliams_mea.org#ext#@neahq.onmicrosoft.com::355bb44e-1ec3-4384-a018-9ec773d5bfcb" providerId="AD" clId="Web-{2993141A-B085-3DAC-57BF-ACFE73FB9B57}" dt="2024-11-12T21:57:44.011" v="59"/>
        <pc:sldMkLst>
          <pc:docMk/>
          <pc:sldMk cId="1152681158" sldId="334"/>
        </pc:sldMkLst>
        <pc:spChg chg="del">
          <ac:chgData name="Williams, Chad" userId="S::cwilliams_mea.org#ext#@neahq.onmicrosoft.com::355bb44e-1ec3-4384-a018-9ec773d5bfcb" providerId="AD" clId="Web-{2993141A-B085-3DAC-57BF-ACFE73FB9B57}" dt="2024-11-12T21:56:16.821" v="21"/>
          <ac:spMkLst>
            <pc:docMk/>
            <pc:sldMk cId="1152681158" sldId="334"/>
            <ac:spMk id="7" creationId="{B23C166C-C2DC-AB11-48F2-7BFAA722EE4A}"/>
          </ac:spMkLst>
        </pc:spChg>
        <pc:spChg chg="del">
          <ac:chgData name="Williams, Chad" userId="S::cwilliams_mea.org#ext#@neahq.onmicrosoft.com::355bb44e-1ec3-4384-a018-9ec773d5bfcb" providerId="AD" clId="Web-{2993141A-B085-3DAC-57BF-ACFE73FB9B57}" dt="2024-11-12T21:56:14.102" v="20"/>
          <ac:spMkLst>
            <pc:docMk/>
            <pc:sldMk cId="1152681158" sldId="334"/>
            <ac:spMk id="9" creationId="{B32A1AF4-8DBD-0115-7AFE-D5199A447D08}"/>
          </ac:spMkLst>
        </pc:spChg>
        <pc:spChg chg="del">
          <ac:chgData name="Williams, Chad" userId="S::cwilliams_mea.org#ext#@neahq.onmicrosoft.com::355bb44e-1ec3-4384-a018-9ec773d5bfcb" providerId="AD" clId="Web-{2993141A-B085-3DAC-57BF-ACFE73FB9B57}" dt="2024-11-12T21:56:23.212" v="24"/>
          <ac:spMkLst>
            <pc:docMk/>
            <pc:sldMk cId="1152681158" sldId="334"/>
            <ac:spMk id="10" creationId="{415BF08E-7A17-5273-587B-B1682130E520}"/>
          </ac:spMkLst>
        </pc:spChg>
        <pc:spChg chg="del">
          <ac:chgData name="Williams, Chad" userId="S::cwilliams_mea.org#ext#@neahq.onmicrosoft.com::355bb44e-1ec3-4384-a018-9ec773d5bfcb" providerId="AD" clId="Web-{2993141A-B085-3DAC-57BF-ACFE73FB9B57}" dt="2024-11-12T21:56:27.274" v="26"/>
          <ac:spMkLst>
            <pc:docMk/>
            <pc:sldMk cId="1152681158" sldId="334"/>
            <ac:spMk id="11" creationId="{58527700-2FCF-F640-7B78-EBF792A1A090}"/>
          </ac:spMkLst>
        </pc:spChg>
        <pc:spChg chg="del">
          <ac:chgData name="Williams, Chad" userId="S::cwilliams_mea.org#ext#@neahq.onmicrosoft.com::355bb44e-1ec3-4384-a018-9ec773d5bfcb" providerId="AD" clId="Web-{2993141A-B085-3DAC-57BF-ACFE73FB9B57}" dt="2024-11-12T21:56:20.852" v="23"/>
          <ac:spMkLst>
            <pc:docMk/>
            <pc:sldMk cId="1152681158" sldId="334"/>
            <ac:spMk id="16" creationId="{B0A60793-44DF-8104-FF8A-CBC74BC63E35}"/>
          </ac:spMkLst>
        </pc:spChg>
        <pc:spChg chg="mod">
          <ac:chgData name="Williams, Chad" userId="S::cwilliams_mea.org#ext#@neahq.onmicrosoft.com::355bb44e-1ec3-4384-a018-9ec773d5bfcb" providerId="AD" clId="Web-{2993141A-B085-3DAC-57BF-ACFE73FB9B57}" dt="2024-11-12T21:57:14.792" v="58" actId="20577"/>
          <ac:spMkLst>
            <pc:docMk/>
            <pc:sldMk cId="1152681158" sldId="334"/>
            <ac:spMk id="17" creationId="{3E4424C2-249F-4438-3290-C766BDB24CDB}"/>
          </ac:spMkLst>
        </pc:spChg>
        <pc:spChg chg="del mod">
          <ac:chgData name="Williams, Chad" userId="S::cwilliams_mea.org#ext#@neahq.onmicrosoft.com::355bb44e-1ec3-4384-a018-9ec773d5bfcb" providerId="AD" clId="Web-{2993141A-B085-3DAC-57BF-ACFE73FB9B57}" dt="2024-11-12T21:56:09.914" v="19"/>
          <ac:spMkLst>
            <pc:docMk/>
            <pc:sldMk cId="1152681158" sldId="334"/>
            <ac:spMk id="18" creationId="{3A36A68A-F668-7147-5643-ADFCD05EE87C}"/>
          </ac:spMkLst>
        </pc:spChg>
        <pc:spChg chg="mod">
          <ac:chgData name="Williams, Chad" userId="S::cwilliams_mea.org#ext#@neahq.onmicrosoft.com::355bb44e-1ec3-4384-a018-9ec773d5bfcb" providerId="AD" clId="Web-{2993141A-B085-3DAC-57BF-ACFE73FB9B57}" dt="2024-11-12T21:55:05.146" v="13" actId="20577"/>
          <ac:spMkLst>
            <pc:docMk/>
            <pc:sldMk cId="1152681158" sldId="334"/>
            <ac:spMk id="22" creationId="{05BB0306-4382-87BA-4E13-0C39802C76D8}"/>
          </ac:spMkLst>
        </pc:spChg>
        <pc:grpChg chg="add del">
          <ac:chgData name="Williams, Chad" userId="S::cwilliams_mea.org#ext#@neahq.onmicrosoft.com::355bb44e-1ec3-4384-a018-9ec773d5bfcb" providerId="AD" clId="Web-{2993141A-B085-3DAC-57BF-ACFE73FB9B57}" dt="2024-11-12T21:55:59.804" v="16"/>
          <ac:grpSpMkLst>
            <pc:docMk/>
            <pc:sldMk cId="1152681158" sldId="334"/>
            <ac:grpSpMk id="6" creationId="{E96190CF-6B85-5181-2453-862F59E6F03C}"/>
          </ac:grpSpMkLst>
        </pc:grpChg>
        <pc:picChg chg="del">
          <ac:chgData name="Williams, Chad" userId="S::cwilliams_mea.org#ext#@neahq.onmicrosoft.com::355bb44e-1ec3-4384-a018-9ec773d5bfcb" providerId="AD" clId="Web-{2993141A-B085-3DAC-57BF-ACFE73FB9B57}" dt="2024-11-12T21:56:18.555" v="22"/>
          <ac:picMkLst>
            <pc:docMk/>
            <pc:sldMk cId="1152681158" sldId="334"/>
            <ac:picMk id="2" creationId="{E42B062C-E2E1-170C-1239-D9AB355CF441}"/>
          </ac:picMkLst>
        </pc:picChg>
        <pc:picChg chg="mod">
          <ac:chgData name="Williams, Chad" userId="S::cwilliams_mea.org#ext#@neahq.onmicrosoft.com::355bb44e-1ec3-4384-a018-9ec773d5bfcb" providerId="AD" clId="Web-{2993141A-B085-3DAC-57BF-ACFE73FB9B57}" dt="2024-11-12T21:57:44.011" v="59"/>
          <ac:picMkLst>
            <pc:docMk/>
            <pc:sldMk cId="1152681158" sldId="334"/>
            <ac:picMk id="3" creationId="{6DBCD605-89BA-3856-3BB9-AC0EC53DB687}"/>
          </ac:picMkLst>
        </pc:picChg>
        <pc:picChg chg="del">
          <ac:chgData name="Williams, Chad" userId="S::cwilliams_mea.org#ext#@neahq.onmicrosoft.com::355bb44e-1ec3-4384-a018-9ec773d5bfcb" providerId="AD" clId="Web-{2993141A-B085-3DAC-57BF-ACFE73FB9B57}" dt="2024-11-12T21:55:54.976" v="14"/>
          <ac:picMkLst>
            <pc:docMk/>
            <pc:sldMk cId="1152681158" sldId="334"/>
            <ac:picMk id="4" creationId="{B800DEB9-7511-A96E-0993-FC1EDCD81518}"/>
          </ac:picMkLst>
        </pc:picChg>
        <pc:picChg chg="del">
          <ac:chgData name="Williams, Chad" userId="S::cwilliams_mea.org#ext#@neahq.onmicrosoft.com::355bb44e-1ec3-4384-a018-9ec773d5bfcb" providerId="AD" clId="Web-{2993141A-B085-3DAC-57BF-ACFE73FB9B57}" dt="2024-11-12T21:56:24.462" v="25"/>
          <ac:picMkLst>
            <pc:docMk/>
            <pc:sldMk cId="1152681158" sldId="334"/>
            <ac:picMk id="23" creationId="{1C02C166-0B12-0B42-B789-AC274757A0BC}"/>
          </ac:picMkLst>
        </pc:picChg>
      </pc:sldChg>
    </pc:docChg>
  </pc:docChgLst>
  <pc:docChgLst>
    <pc:chgData name="Chun, Helenna [CO]" userId="S::hchun_coloradoea.org#ext#@neahq.onmicrosoft.com::d89df420-c46a-4a3e-b7de-9c8f17ba880a" providerId="AD" clId="Web-{68654F00-6289-0FF7-7E11-1B7C1D1F842B}"/>
    <pc:docChg chg="modSld">
      <pc:chgData name="Chun, Helenna [CO]" userId="S::hchun_coloradoea.org#ext#@neahq.onmicrosoft.com::d89df420-c46a-4a3e-b7de-9c8f17ba880a" providerId="AD" clId="Web-{68654F00-6289-0FF7-7E11-1B7C1D1F842B}" dt="2023-10-12T19:00:52.562" v="2" actId="20577"/>
      <pc:docMkLst>
        <pc:docMk/>
      </pc:docMkLst>
      <pc:sldChg chg="modSp">
        <pc:chgData name="Chun, Helenna [CO]" userId="S::hchun_coloradoea.org#ext#@neahq.onmicrosoft.com::d89df420-c46a-4a3e-b7de-9c8f17ba880a" providerId="AD" clId="Web-{68654F00-6289-0FF7-7E11-1B7C1D1F842B}" dt="2023-10-12T19:00:52.562" v="2" actId="20577"/>
        <pc:sldMkLst>
          <pc:docMk/>
          <pc:sldMk cId="1368856034" sldId="325"/>
        </pc:sldMkLst>
      </pc:sldChg>
    </pc:docChg>
  </pc:docChgLst>
  <pc:docChgLst>
    <pc:chgData name="Dan, Melissa" userId="S::melissa.dan_floridaea.org#ext#@neahq.onmicrosoft.com::c4cbae29-c430-47cb-b8f3-3fa55c3f6821" providerId="AD" clId="Web-{EA90EA60-23C1-52B2-1CB2-1220540C50A4}"/>
    <pc:docChg chg="addSld">
      <pc:chgData name="Dan, Melissa" userId="S::melissa.dan_floridaea.org#ext#@neahq.onmicrosoft.com::c4cbae29-c430-47cb-b8f3-3fa55c3f6821" providerId="AD" clId="Web-{EA90EA60-23C1-52B2-1CB2-1220540C50A4}" dt="2023-10-17T18:40:49.127" v="0"/>
      <pc:docMkLst>
        <pc:docMk/>
      </pc:docMkLst>
      <pc:sldChg chg="add replId">
        <pc:chgData name="Dan, Melissa" userId="S::melissa.dan_floridaea.org#ext#@neahq.onmicrosoft.com::c4cbae29-c430-47cb-b8f3-3fa55c3f6821" providerId="AD" clId="Web-{EA90EA60-23C1-52B2-1CB2-1220540C50A4}" dt="2023-10-17T18:40:49.127" v="0"/>
        <pc:sldMkLst>
          <pc:docMk/>
          <pc:sldMk cId="4172188136" sldId="332"/>
        </pc:sldMkLst>
      </pc:sldChg>
    </pc:docChg>
  </pc:docChgLst>
  <pc:docChgLst>
    <pc:chgData name="Dan, Melissa" userId="S::melissa.dan_floridaea.org#ext#@neahq.onmicrosoft.com::c4cbae29-c430-47cb-b8f3-3fa55c3f6821" providerId="AD" clId="Web-{85E355EE-8F93-8134-BFD3-336163DD7311}"/>
    <pc:docChg chg="delSld modSld">
      <pc:chgData name="Dan, Melissa" userId="S::melissa.dan_floridaea.org#ext#@neahq.onmicrosoft.com::c4cbae29-c430-47cb-b8f3-3fa55c3f6821" providerId="AD" clId="Web-{85E355EE-8F93-8134-BFD3-336163DD7311}" dt="2024-10-31T19:45:31.365" v="120" actId="20577"/>
      <pc:docMkLst>
        <pc:docMk/>
      </pc:docMkLst>
      <pc:sldChg chg="del">
        <pc:chgData name="Dan, Melissa" userId="S::melissa.dan_floridaea.org#ext#@neahq.onmicrosoft.com::c4cbae29-c430-47cb-b8f3-3fa55c3f6821" providerId="AD" clId="Web-{85E355EE-8F93-8134-BFD3-336163DD7311}" dt="2024-10-31T19:16:56.573" v="12"/>
        <pc:sldMkLst>
          <pc:docMk/>
          <pc:sldMk cId="2808920126" sldId="265"/>
        </pc:sldMkLst>
      </pc:sldChg>
      <pc:sldChg chg="del">
        <pc:chgData name="Dan, Melissa" userId="S::melissa.dan_floridaea.org#ext#@neahq.onmicrosoft.com::c4cbae29-c430-47cb-b8f3-3fa55c3f6821" providerId="AD" clId="Web-{85E355EE-8F93-8134-BFD3-336163DD7311}" dt="2024-10-31T19:11:56.422" v="11"/>
        <pc:sldMkLst>
          <pc:docMk/>
          <pc:sldMk cId="3143704155" sldId="308"/>
        </pc:sldMkLst>
      </pc:sldChg>
      <pc:sldChg chg="modNotes">
        <pc:chgData name="Dan, Melissa" userId="S::melissa.dan_floridaea.org#ext#@neahq.onmicrosoft.com::c4cbae29-c430-47cb-b8f3-3fa55c3f6821" providerId="AD" clId="Web-{85E355EE-8F93-8134-BFD3-336163DD7311}" dt="2024-10-31T19:43:11.892" v="57"/>
        <pc:sldMkLst>
          <pc:docMk/>
          <pc:sldMk cId="2102139531" sldId="309"/>
        </pc:sldMkLst>
      </pc:sldChg>
      <pc:sldChg chg="modSp modNotes">
        <pc:chgData name="Dan, Melissa" userId="S::melissa.dan_floridaea.org#ext#@neahq.onmicrosoft.com::c4cbae29-c430-47cb-b8f3-3fa55c3f6821" providerId="AD" clId="Web-{85E355EE-8F93-8134-BFD3-336163DD7311}" dt="2024-10-31T19:45:16.240" v="117" actId="20577"/>
        <pc:sldMkLst>
          <pc:docMk/>
          <pc:sldMk cId="4212885472" sldId="312"/>
        </pc:sldMkLst>
        <pc:spChg chg="mod">
          <ac:chgData name="Dan, Melissa" userId="S::melissa.dan_floridaea.org#ext#@neahq.onmicrosoft.com::c4cbae29-c430-47cb-b8f3-3fa55c3f6821" providerId="AD" clId="Web-{85E355EE-8F93-8134-BFD3-336163DD7311}" dt="2024-10-31T19:44:49.832" v="106" actId="20577"/>
          <ac:spMkLst>
            <pc:docMk/>
            <pc:sldMk cId="4212885472" sldId="312"/>
            <ac:spMk id="11" creationId="{58527700-2FCF-F640-7B78-EBF792A1A090}"/>
          </ac:spMkLst>
        </pc:spChg>
        <pc:spChg chg="mod">
          <ac:chgData name="Dan, Melissa" userId="S::melissa.dan_floridaea.org#ext#@neahq.onmicrosoft.com::c4cbae29-c430-47cb-b8f3-3fa55c3f6821" providerId="AD" clId="Web-{85E355EE-8F93-8134-BFD3-336163DD7311}" dt="2024-10-31T19:45:16.240" v="117" actId="20577"/>
          <ac:spMkLst>
            <pc:docMk/>
            <pc:sldMk cId="4212885472" sldId="312"/>
            <ac:spMk id="18" creationId="{3A36A68A-F668-7147-5643-ADFCD05EE87C}"/>
          </ac:spMkLst>
        </pc:spChg>
      </pc:sldChg>
      <pc:sldChg chg="modNotes">
        <pc:chgData name="Dan, Melissa" userId="S::melissa.dan_floridaea.org#ext#@neahq.onmicrosoft.com::c4cbae29-c430-47cb-b8f3-3fa55c3f6821" providerId="AD" clId="Web-{85E355EE-8F93-8134-BFD3-336163DD7311}" dt="2024-10-31T19:43:43.408" v="64"/>
        <pc:sldMkLst>
          <pc:docMk/>
          <pc:sldMk cId="78171731" sldId="313"/>
        </pc:sldMkLst>
      </pc:sldChg>
      <pc:sldChg chg="modSp">
        <pc:chgData name="Dan, Melissa" userId="S::melissa.dan_floridaea.org#ext#@neahq.onmicrosoft.com::c4cbae29-c430-47cb-b8f3-3fa55c3f6821" providerId="AD" clId="Web-{85E355EE-8F93-8134-BFD3-336163DD7311}" dt="2024-10-31T19:44:27.066" v="96" actId="20577"/>
        <pc:sldMkLst>
          <pc:docMk/>
          <pc:sldMk cId="2314304164" sldId="318"/>
        </pc:sldMkLst>
        <pc:spChg chg="mod">
          <ac:chgData name="Dan, Melissa" userId="S::melissa.dan_floridaea.org#ext#@neahq.onmicrosoft.com::c4cbae29-c430-47cb-b8f3-3fa55c3f6821" providerId="AD" clId="Web-{85E355EE-8F93-8134-BFD3-336163DD7311}" dt="2024-10-31T19:44:27.066" v="96" actId="20577"/>
          <ac:spMkLst>
            <pc:docMk/>
            <pc:sldMk cId="2314304164" sldId="318"/>
            <ac:spMk id="2" creationId="{8A5E58D7-4DEE-CDAB-E26F-8FE7C794B005}"/>
          </ac:spMkLst>
        </pc:spChg>
        <pc:spChg chg="mod">
          <ac:chgData name="Dan, Melissa" userId="S::melissa.dan_floridaea.org#ext#@neahq.onmicrosoft.com::c4cbae29-c430-47cb-b8f3-3fa55c3f6821" providerId="AD" clId="Web-{85E355EE-8F93-8134-BFD3-336163DD7311}" dt="2024-10-31T19:08:12.602" v="10" actId="14100"/>
          <ac:spMkLst>
            <pc:docMk/>
            <pc:sldMk cId="2314304164" sldId="318"/>
            <ac:spMk id="4" creationId="{00000000-0000-0000-0000-000000000000}"/>
          </ac:spMkLst>
        </pc:spChg>
      </pc:sldChg>
      <pc:sldChg chg="modSp modNotes">
        <pc:chgData name="Dan, Melissa" userId="S::melissa.dan_floridaea.org#ext#@neahq.onmicrosoft.com::c4cbae29-c430-47cb-b8f3-3fa55c3f6821" providerId="AD" clId="Web-{85E355EE-8F93-8134-BFD3-336163DD7311}" dt="2024-10-31T19:42:31.906" v="39"/>
        <pc:sldMkLst>
          <pc:docMk/>
          <pc:sldMk cId="616137788" sldId="319"/>
        </pc:sldMkLst>
        <pc:graphicFrameChg chg="modGraphic">
          <ac:chgData name="Dan, Melissa" userId="S::melissa.dan_floridaea.org#ext#@neahq.onmicrosoft.com::c4cbae29-c430-47cb-b8f3-3fa55c3f6821" providerId="AD" clId="Web-{85E355EE-8F93-8134-BFD3-336163DD7311}" dt="2024-10-31T19:36:25.253" v="27" actId="20577"/>
          <ac:graphicFrameMkLst>
            <pc:docMk/>
            <pc:sldMk cId="616137788" sldId="319"/>
            <ac:graphicFrameMk id="2" creationId="{460BCE78-251C-DFE9-D659-82FF217FE27F}"/>
          </ac:graphicFrameMkLst>
        </pc:graphicFrameChg>
      </pc:sldChg>
      <pc:sldChg chg="modNotes">
        <pc:chgData name="Dan, Melissa" userId="S::melissa.dan_floridaea.org#ext#@neahq.onmicrosoft.com::c4cbae29-c430-47cb-b8f3-3fa55c3f6821" providerId="AD" clId="Web-{85E355EE-8F93-8134-BFD3-336163DD7311}" dt="2024-10-31T19:42:48.953" v="43"/>
        <pc:sldMkLst>
          <pc:docMk/>
          <pc:sldMk cId="1318211702" sldId="320"/>
        </pc:sldMkLst>
      </pc:sldChg>
      <pc:sldChg chg="modNotes">
        <pc:chgData name="Dan, Melissa" userId="S::melissa.dan_floridaea.org#ext#@neahq.onmicrosoft.com::c4cbae29-c430-47cb-b8f3-3fa55c3f6821" providerId="AD" clId="Web-{85E355EE-8F93-8134-BFD3-336163DD7311}" dt="2024-10-31T19:42:55.672" v="49"/>
        <pc:sldMkLst>
          <pc:docMk/>
          <pc:sldMk cId="1501361375" sldId="321"/>
        </pc:sldMkLst>
      </pc:sldChg>
      <pc:sldChg chg="modNotes">
        <pc:chgData name="Dan, Melissa" userId="S::melissa.dan_floridaea.org#ext#@neahq.onmicrosoft.com::c4cbae29-c430-47cb-b8f3-3fa55c3f6821" providerId="AD" clId="Web-{85E355EE-8F93-8134-BFD3-336163DD7311}" dt="2024-10-31T19:43:06.376" v="50"/>
        <pc:sldMkLst>
          <pc:docMk/>
          <pc:sldMk cId="2956671854" sldId="322"/>
        </pc:sldMkLst>
      </pc:sldChg>
      <pc:sldChg chg="modNotes">
        <pc:chgData name="Dan, Melissa" userId="S::melissa.dan_floridaea.org#ext#@neahq.onmicrosoft.com::c4cbae29-c430-47cb-b8f3-3fa55c3f6821" providerId="AD" clId="Web-{85E355EE-8F93-8134-BFD3-336163DD7311}" dt="2024-10-31T19:43:17.220" v="60"/>
        <pc:sldMkLst>
          <pc:docMk/>
          <pc:sldMk cId="728723314" sldId="323"/>
        </pc:sldMkLst>
      </pc:sldChg>
      <pc:sldChg chg="modNotes">
        <pc:chgData name="Dan, Melissa" userId="S::melissa.dan_floridaea.org#ext#@neahq.onmicrosoft.com::c4cbae29-c430-47cb-b8f3-3fa55c3f6821" providerId="AD" clId="Web-{85E355EE-8F93-8134-BFD3-336163DD7311}" dt="2024-10-31T19:43:21.204" v="61"/>
        <pc:sldMkLst>
          <pc:docMk/>
          <pc:sldMk cId="175563198" sldId="324"/>
        </pc:sldMkLst>
      </pc:sldChg>
      <pc:sldChg chg="modNotes">
        <pc:chgData name="Dan, Melissa" userId="S::melissa.dan_floridaea.org#ext#@neahq.onmicrosoft.com::c4cbae29-c430-47cb-b8f3-3fa55c3f6821" providerId="AD" clId="Web-{85E355EE-8F93-8134-BFD3-336163DD7311}" dt="2024-10-31T19:43:28.345" v="63"/>
        <pc:sldMkLst>
          <pc:docMk/>
          <pc:sldMk cId="1368856034" sldId="325"/>
        </pc:sldMkLst>
      </pc:sldChg>
      <pc:sldChg chg="modNotes">
        <pc:chgData name="Dan, Melissa" userId="S::melissa.dan_floridaea.org#ext#@neahq.onmicrosoft.com::c4cbae29-c430-47cb-b8f3-3fa55c3f6821" providerId="AD" clId="Web-{85E355EE-8F93-8134-BFD3-336163DD7311}" dt="2024-10-31T19:43:47.002" v="70"/>
        <pc:sldMkLst>
          <pc:docMk/>
          <pc:sldMk cId="2131710294" sldId="327"/>
        </pc:sldMkLst>
      </pc:sldChg>
      <pc:sldChg chg="modNotes">
        <pc:chgData name="Dan, Melissa" userId="S::melissa.dan_floridaea.org#ext#@neahq.onmicrosoft.com::c4cbae29-c430-47cb-b8f3-3fa55c3f6821" providerId="AD" clId="Web-{85E355EE-8F93-8134-BFD3-336163DD7311}" dt="2024-10-31T19:43:50.034" v="77"/>
        <pc:sldMkLst>
          <pc:docMk/>
          <pc:sldMk cId="3952993163" sldId="328"/>
        </pc:sldMkLst>
      </pc:sldChg>
      <pc:sldChg chg="modNotes">
        <pc:chgData name="Dan, Melissa" userId="S::melissa.dan_floridaea.org#ext#@neahq.onmicrosoft.com::c4cbae29-c430-47cb-b8f3-3fa55c3f6821" providerId="AD" clId="Web-{85E355EE-8F93-8134-BFD3-336163DD7311}" dt="2024-10-31T19:43:54.159" v="84"/>
        <pc:sldMkLst>
          <pc:docMk/>
          <pc:sldMk cId="1810873836" sldId="329"/>
        </pc:sldMkLst>
      </pc:sldChg>
      <pc:sldChg chg="modNotes">
        <pc:chgData name="Dan, Melissa" userId="S::melissa.dan_floridaea.org#ext#@neahq.onmicrosoft.com::c4cbae29-c430-47cb-b8f3-3fa55c3f6821" providerId="AD" clId="Web-{85E355EE-8F93-8134-BFD3-336163DD7311}" dt="2024-10-31T19:43:58.831" v="85"/>
        <pc:sldMkLst>
          <pc:docMk/>
          <pc:sldMk cId="1178624929" sldId="330"/>
        </pc:sldMkLst>
      </pc:sldChg>
      <pc:sldChg chg="modSp modNotes">
        <pc:chgData name="Dan, Melissa" userId="S::melissa.dan_floridaea.org#ext#@neahq.onmicrosoft.com::c4cbae29-c430-47cb-b8f3-3fa55c3f6821" providerId="AD" clId="Web-{85E355EE-8F93-8134-BFD3-336163DD7311}" dt="2024-10-31T19:45:31.365" v="120" actId="20577"/>
        <pc:sldMkLst>
          <pc:docMk/>
          <pc:sldMk cId="1864089819" sldId="331"/>
        </pc:sldMkLst>
        <pc:spChg chg="mod">
          <ac:chgData name="Dan, Melissa" userId="S::melissa.dan_floridaea.org#ext#@neahq.onmicrosoft.com::c4cbae29-c430-47cb-b8f3-3fa55c3f6821" providerId="AD" clId="Web-{85E355EE-8F93-8134-BFD3-336163DD7311}" dt="2024-10-31T19:45:06.677" v="114" actId="20577"/>
          <ac:spMkLst>
            <pc:docMk/>
            <pc:sldMk cId="1864089819" sldId="331"/>
            <ac:spMk id="24" creationId="{136D7FD0-4BC0-C536-47BF-116AD8804BA5}"/>
          </ac:spMkLst>
        </pc:spChg>
        <pc:spChg chg="mod">
          <ac:chgData name="Dan, Melissa" userId="S::melissa.dan_floridaea.org#ext#@neahq.onmicrosoft.com::c4cbae29-c430-47cb-b8f3-3fa55c3f6821" providerId="AD" clId="Web-{85E355EE-8F93-8134-BFD3-336163DD7311}" dt="2024-10-31T19:45:31.365" v="120" actId="20577"/>
          <ac:spMkLst>
            <pc:docMk/>
            <pc:sldMk cId="1864089819" sldId="331"/>
            <ac:spMk id="27" creationId="{CDCC414F-961B-F3E2-E231-236BA29F0586}"/>
          </ac:spMkLst>
        </pc:spChg>
      </pc:sldChg>
      <pc:sldChg chg="modNotes">
        <pc:chgData name="Dan, Melissa" userId="S::melissa.dan_floridaea.org#ext#@neahq.onmicrosoft.com::c4cbae29-c430-47cb-b8f3-3fa55c3f6821" providerId="AD" clId="Web-{85E355EE-8F93-8134-BFD3-336163DD7311}" dt="2024-10-31T19:42:29.375" v="35"/>
        <pc:sldMkLst>
          <pc:docMk/>
          <pc:sldMk cId="4172188136" sldId="332"/>
        </pc:sldMkLst>
      </pc:sldChg>
      <pc:sldChg chg="modNotes">
        <pc:chgData name="Dan, Melissa" userId="S::melissa.dan_floridaea.org#ext#@neahq.onmicrosoft.com::c4cbae29-c430-47cb-b8f3-3fa55c3f6821" providerId="AD" clId="Web-{85E355EE-8F93-8134-BFD3-336163DD7311}" dt="2024-10-31T19:42:25.890" v="34"/>
        <pc:sldMkLst>
          <pc:docMk/>
          <pc:sldMk cId="384513322" sldId="333"/>
        </pc:sldMkLst>
      </pc:sldChg>
    </pc:docChg>
  </pc:docChgLst>
  <pc:docChgLst>
    <pc:chgData name="Williams, Chad" userId="1bcb7dee-f052-467d-9754-a4d21caaa79d" providerId="ADAL" clId="{DA840CCE-39C8-4B95-BE80-041525F4F68F}"/>
    <pc:docChg chg="undo custSel delSld modSld">
      <pc:chgData name="Williams, Chad" userId="1bcb7dee-f052-467d-9754-a4d21caaa79d" providerId="ADAL" clId="{DA840CCE-39C8-4B95-BE80-041525F4F68F}" dt="2023-10-12T01:26:01.445" v="55" actId="47"/>
      <pc:docMkLst>
        <pc:docMk/>
      </pc:docMkLst>
      <pc:sldChg chg="addSp modSp">
        <pc:chgData name="Williams, Chad" userId="1bcb7dee-f052-467d-9754-a4d21caaa79d" providerId="ADAL" clId="{DA840CCE-39C8-4B95-BE80-041525F4F68F}" dt="2023-10-12T01:24:42.829" v="31"/>
        <pc:sldMkLst>
          <pc:docMk/>
          <pc:sldMk cId="3143704155" sldId="308"/>
        </pc:sldMkLst>
      </pc:sldChg>
      <pc:sldChg chg="addSp modSp">
        <pc:chgData name="Williams, Chad" userId="1bcb7dee-f052-467d-9754-a4d21caaa79d" providerId="ADAL" clId="{DA840CCE-39C8-4B95-BE80-041525F4F68F}" dt="2023-10-12T01:24:58.717" v="36"/>
        <pc:sldMkLst>
          <pc:docMk/>
          <pc:sldMk cId="2102139531" sldId="309"/>
        </pc:sldMkLst>
      </pc:sldChg>
      <pc:sldChg chg="addSp modSp">
        <pc:chgData name="Williams, Chad" userId="1bcb7dee-f052-467d-9754-a4d21caaa79d" providerId="ADAL" clId="{DA840CCE-39C8-4B95-BE80-041525F4F68F}" dt="2023-10-12T01:25:10.514" v="41"/>
        <pc:sldMkLst>
          <pc:docMk/>
          <pc:sldMk cId="3594489324" sldId="310"/>
        </pc:sldMkLst>
      </pc:sldChg>
      <pc:sldChg chg="addSp delSp modSp mod">
        <pc:chgData name="Williams, Chad" userId="1bcb7dee-f052-467d-9754-a4d21caaa79d" providerId="ADAL" clId="{DA840CCE-39C8-4B95-BE80-041525F4F68F}" dt="2023-10-12T01:24:38.499" v="29"/>
        <pc:sldMkLst>
          <pc:docMk/>
          <pc:sldMk cId="4212885472" sldId="312"/>
        </pc:sldMkLst>
      </pc:sldChg>
      <pc:sldChg chg="del">
        <pc:chgData name="Williams, Chad" userId="1bcb7dee-f052-467d-9754-a4d21caaa79d" providerId="ADAL" clId="{DA840CCE-39C8-4B95-BE80-041525F4F68F}" dt="2023-10-12T01:26:01.445" v="55" actId="47"/>
        <pc:sldMkLst>
          <pc:docMk/>
          <pc:sldMk cId="1744096041" sldId="314"/>
        </pc:sldMkLst>
      </pc:sldChg>
      <pc:sldChg chg="del">
        <pc:chgData name="Williams, Chad" userId="1bcb7dee-f052-467d-9754-a4d21caaa79d" providerId="ADAL" clId="{DA840CCE-39C8-4B95-BE80-041525F4F68F}" dt="2023-10-12T01:26:01.445" v="55" actId="47"/>
        <pc:sldMkLst>
          <pc:docMk/>
          <pc:sldMk cId="1065291234" sldId="315"/>
        </pc:sldMkLst>
      </pc:sldChg>
      <pc:sldChg chg="del">
        <pc:chgData name="Williams, Chad" userId="1bcb7dee-f052-467d-9754-a4d21caaa79d" providerId="ADAL" clId="{DA840CCE-39C8-4B95-BE80-041525F4F68F}" dt="2023-10-12T01:26:01.445" v="55" actId="47"/>
        <pc:sldMkLst>
          <pc:docMk/>
          <pc:sldMk cId="3305470540" sldId="316"/>
        </pc:sldMkLst>
      </pc:sldChg>
      <pc:sldChg chg="del">
        <pc:chgData name="Williams, Chad" userId="1bcb7dee-f052-467d-9754-a4d21caaa79d" providerId="ADAL" clId="{DA840CCE-39C8-4B95-BE80-041525F4F68F}" dt="2023-10-12T01:26:01.445" v="55" actId="47"/>
        <pc:sldMkLst>
          <pc:docMk/>
          <pc:sldMk cId="3760552436" sldId="317"/>
        </pc:sldMkLst>
      </pc:sldChg>
      <pc:sldChg chg="addSp modSp mod">
        <pc:chgData name="Williams, Chad" userId="1bcb7dee-f052-467d-9754-a4d21caaa79d" providerId="ADAL" clId="{DA840CCE-39C8-4B95-BE80-041525F4F68F}" dt="2023-10-12T01:24:40.835" v="30"/>
        <pc:sldMkLst>
          <pc:docMk/>
          <pc:sldMk cId="616137788" sldId="319"/>
        </pc:sldMkLst>
      </pc:sldChg>
      <pc:sldChg chg="modSp mod">
        <pc:chgData name="Williams, Chad" userId="1bcb7dee-f052-467d-9754-a4d21caaa79d" providerId="ADAL" clId="{DA840CCE-39C8-4B95-BE80-041525F4F68F}" dt="2023-10-12T01:24:32.941" v="28" actId="1076"/>
        <pc:sldMkLst>
          <pc:docMk/>
          <pc:sldMk cId="1318211702" sldId="320"/>
        </pc:sldMkLst>
      </pc:sldChg>
      <pc:sldChg chg="addSp delSp modSp mod">
        <pc:chgData name="Williams, Chad" userId="1bcb7dee-f052-467d-9754-a4d21caaa79d" providerId="ADAL" clId="{DA840CCE-39C8-4B95-BE80-041525F4F68F}" dt="2023-10-12T01:24:49.530" v="33" actId="478"/>
        <pc:sldMkLst>
          <pc:docMk/>
          <pc:sldMk cId="1501361375" sldId="321"/>
        </pc:sldMkLst>
      </pc:sldChg>
      <pc:sldChg chg="addSp delSp modSp mod">
        <pc:chgData name="Williams, Chad" userId="1bcb7dee-f052-467d-9754-a4d21caaa79d" providerId="ADAL" clId="{DA840CCE-39C8-4B95-BE80-041525F4F68F}" dt="2023-10-12T01:24:55.709" v="35" actId="478"/>
        <pc:sldMkLst>
          <pc:docMk/>
          <pc:sldMk cId="2956671854" sldId="322"/>
        </pc:sldMkLst>
      </pc:sldChg>
      <pc:sldChg chg="addSp delSp modSp mod">
        <pc:chgData name="Williams, Chad" userId="1bcb7dee-f052-467d-9754-a4d21caaa79d" providerId="ADAL" clId="{DA840CCE-39C8-4B95-BE80-041525F4F68F}" dt="2023-10-12T01:25:02.852" v="38" actId="478"/>
        <pc:sldMkLst>
          <pc:docMk/>
          <pc:sldMk cId="728723314" sldId="323"/>
        </pc:sldMkLst>
      </pc:sldChg>
      <pc:sldChg chg="addSp delSp modSp mod">
        <pc:chgData name="Williams, Chad" userId="1bcb7dee-f052-467d-9754-a4d21caaa79d" providerId="ADAL" clId="{DA840CCE-39C8-4B95-BE80-041525F4F68F}" dt="2023-10-12T01:25:07.386" v="40" actId="478"/>
        <pc:sldMkLst>
          <pc:docMk/>
          <pc:sldMk cId="175563198" sldId="324"/>
        </pc:sldMkLst>
      </pc:sldChg>
      <pc:sldChg chg="addSp delSp modSp mod">
        <pc:chgData name="Williams, Chad" userId="1bcb7dee-f052-467d-9754-a4d21caaa79d" providerId="ADAL" clId="{DA840CCE-39C8-4B95-BE80-041525F4F68F}" dt="2023-10-12T01:25:14.233" v="43" actId="478"/>
        <pc:sldMkLst>
          <pc:docMk/>
          <pc:sldMk cId="1368856034" sldId="325"/>
        </pc:sldMkLst>
      </pc:sldChg>
      <pc:sldChg chg="addSp delSp modSp mod">
        <pc:chgData name="Williams, Chad" userId="1bcb7dee-f052-467d-9754-a4d21caaa79d" providerId="ADAL" clId="{DA840CCE-39C8-4B95-BE80-041525F4F68F}" dt="2023-10-12T01:25:19.499" v="45" actId="478"/>
        <pc:sldMkLst>
          <pc:docMk/>
          <pc:sldMk cId="1347699725" sldId="326"/>
        </pc:sldMkLst>
      </pc:sldChg>
      <pc:sldChg chg="addSp delSp modSp mod">
        <pc:chgData name="Williams, Chad" userId="1bcb7dee-f052-467d-9754-a4d21caaa79d" providerId="ADAL" clId="{DA840CCE-39C8-4B95-BE80-041525F4F68F}" dt="2023-10-12T01:25:27.297" v="47" actId="478"/>
        <pc:sldMkLst>
          <pc:docMk/>
          <pc:sldMk cId="2131710294" sldId="327"/>
        </pc:sldMkLst>
      </pc:sldChg>
      <pc:sldChg chg="addSp delSp modSp mod">
        <pc:chgData name="Williams, Chad" userId="1bcb7dee-f052-467d-9754-a4d21caaa79d" providerId="ADAL" clId="{DA840CCE-39C8-4B95-BE80-041525F4F68F}" dt="2023-10-12T01:25:34.263" v="49" actId="478"/>
        <pc:sldMkLst>
          <pc:docMk/>
          <pc:sldMk cId="3952993163" sldId="328"/>
        </pc:sldMkLst>
      </pc:sldChg>
      <pc:sldChg chg="addSp delSp modSp mod">
        <pc:chgData name="Williams, Chad" userId="1bcb7dee-f052-467d-9754-a4d21caaa79d" providerId="ADAL" clId="{DA840CCE-39C8-4B95-BE80-041525F4F68F}" dt="2023-10-12T01:25:37.980" v="51" actId="478"/>
        <pc:sldMkLst>
          <pc:docMk/>
          <pc:sldMk cId="1810873836" sldId="329"/>
        </pc:sldMkLst>
      </pc:sldChg>
      <pc:sldChg chg="addSp delSp modSp mod">
        <pc:chgData name="Williams, Chad" userId="1bcb7dee-f052-467d-9754-a4d21caaa79d" providerId="ADAL" clId="{DA840CCE-39C8-4B95-BE80-041525F4F68F}" dt="2023-10-12T01:25:42.773" v="53" actId="478"/>
        <pc:sldMkLst>
          <pc:docMk/>
          <pc:sldMk cId="1178624929" sldId="330"/>
        </pc:sldMkLst>
      </pc:sldChg>
      <pc:sldChg chg="addSp modSp mod">
        <pc:chgData name="Williams, Chad" userId="1bcb7dee-f052-467d-9754-a4d21caaa79d" providerId="ADAL" clId="{DA840CCE-39C8-4B95-BE80-041525F4F68F}" dt="2023-10-12T01:25:46.862" v="54"/>
        <pc:sldMkLst>
          <pc:docMk/>
          <pc:sldMk cId="1864089819" sldId="331"/>
        </pc:sldMkLst>
      </pc:sldChg>
    </pc:docChg>
  </pc:docChgLst>
  <pc:docChgLst>
    <pc:chgData name="Jones, Albert [MD]" userId="S::aljones_mseanea.org#ext#@neahq.onmicrosoft.com::9e3d8165-1eea-49ba-adea-0c9c00351460" providerId="AD" clId="Web-{CAD9B0A0-D246-8EA9-A7B0-A321A92E4D25}"/>
    <pc:docChg chg="addSld modSld">
      <pc:chgData name="Jones, Albert [MD]" userId="S::aljones_mseanea.org#ext#@neahq.onmicrosoft.com::9e3d8165-1eea-49ba-adea-0c9c00351460" providerId="AD" clId="Web-{CAD9B0A0-D246-8EA9-A7B0-A321A92E4D25}" dt="2024-10-31T19:45:33.395" v="345" actId="20577"/>
      <pc:docMkLst>
        <pc:docMk/>
      </pc:docMkLst>
      <pc:sldChg chg="modNotes">
        <pc:chgData name="Jones, Albert [MD]" userId="S::aljones_mseanea.org#ext#@neahq.onmicrosoft.com::9e3d8165-1eea-49ba-adea-0c9c00351460" providerId="AD" clId="Web-{CAD9B0A0-D246-8EA9-A7B0-A321A92E4D25}" dt="2024-10-31T19:43:19.985" v="312"/>
        <pc:sldMkLst>
          <pc:docMk/>
          <pc:sldMk cId="3594489324" sldId="310"/>
        </pc:sldMkLst>
      </pc:sldChg>
      <pc:sldChg chg="modNotes">
        <pc:chgData name="Jones, Albert [MD]" userId="S::aljones_mseanea.org#ext#@neahq.onmicrosoft.com::9e3d8165-1eea-49ba-adea-0c9c00351460" providerId="AD" clId="Web-{CAD9B0A0-D246-8EA9-A7B0-A321A92E4D25}" dt="2024-10-31T19:42:33.484" v="302"/>
        <pc:sldMkLst>
          <pc:docMk/>
          <pc:sldMk cId="902157611" sldId="311"/>
        </pc:sldMkLst>
      </pc:sldChg>
      <pc:sldChg chg="addSp delSp modSp">
        <pc:chgData name="Jones, Albert [MD]" userId="S::aljones_mseanea.org#ext#@neahq.onmicrosoft.com::9e3d8165-1eea-49ba-adea-0c9c00351460" providerId="AD" clId="Web-{CAD9B0A0-D246-8EA9-A7B0-A321A92E4D25}" dt="2024-10-31T19:45:33.395" v="345" actId="20577"/>
        <pc:sldMkLst>
          <pc:docMk/>
          <pc:sldMk cId="4212885472" sldId="312"/>
        </pc:sldMkLst>
        <pc:spChg chg="mod">
          <ac:chgData name="Jones, Albert [MD]" userId="S::aljones_mseanea.org#ext#@neahq.onmicrosoft.com::9e3d8165-1eea-49ba-adea-0c9c00351460" providerId="AD" clId="Web-{CAD9B0A0-D246-8EA9-A7B0-A321A92E4D25}" dt="2024-10-31T19:15:19.128" v="96" actId="20577"/>
          <ac:spMkLst>
            <pc:docMk/>
            <pc:sldMk cId="4212885472" sldId="312"/>
            <ac:spMk id="11" creationId="{58527700-2FCF-F640-7B78-EBF792A1A090}"/>
          </ac:spMkLst>
        </pc:spChg>
        <pc:spChg chg="mod">
          <ac:chgData name="Jones, Albert [MD]" userId="S::aljones_mseanea.org#ext#@neahq.onmicrosoft.com::9e3d8165-1eea-49ba-adea-0c9c00351460" providerId="AD" clId="Web-{CAD9B0A0-D246-8EA9-A7B0-A321A92E4D25}" dt="2024-10-31T19:44:41.894" v="328" actId="20577"/>
          <ac:spMkLst>
            <pc:docMk/>
            <pc:sldMk cId="4212885472" sldId="312"/>
            <ac:spMk id="16" creationId="{B0A60793-44DF-8104-FF8A-CBC74BC63E35}"/>
          </ac:spMkLst>
        </pc:spChg>
        <pc:spChg chg="mod">
          <ac:chgData name="Jones, Albert [MD]" userId="S::aljones_mseanea.org#ext#@neahq.onmicrosoft.com::9e3d8165-1eea-49ba-adea-0c9c00351460" providerId="AD" clId="Web-{CAD9B0A0-D246-8EA9-A7B0-A321A92E4D25}" dt="2024-10-31T19:45:33.395" v="345" actId="20577"/>
          <ac:spMkLst>
            <pc:docMk/>
            <pc:sldMk cId="4212885472" sldId="312"/>
            <ac:spMk id="18" creationId="{3A36A68A-F668-7147-5643-ADFCD05EE87C}"/>
          </ac:spMkLst>
        </pc:spChg>
        <pc:picChg chg="add mod modCrop">
          <ac:chgData name="Jones, Albert [MD]" userId="S::aljones_mseanea.org#ext#@neahq.onmicrosoft.com::9e3d8165-1eea-49ba-adea-0c9c00351460" providerId="AD" clId="Web-{CAD9B0A0-D246-8EA9-A7B0-A321A92E4D25}" dt="2024-10-31T19:20:28.808" v="117" actId="1076"/>
          <ac:picMkLst>
            <pc:docMk/>
            <pc:sldMk cId="4212885472" sldId="312"/>
            <ac:picMk id="2" creationId="{E42B062C-E2E1-170C-1239-D9AB355CF441}"/>
          </ac:picMkLst>
        </pc:picChg>
        <pc:picChg chg="mod">
          <ac:chgData name="Jones, Albert [MD]" userId="S::aljones_mseanea.org#ext#@neahq.onmicrosoft.com::9e3d8165-1eea-49ba-adea-0c9c00351460" providerId="AD" clId="Web-{CAD9B0A0-D246-8EA9-A7B0-A321A92E4D25}" dt="2024-10-31T19:24:06.924" v="125"/>
          <ac:picMkLst>
            <pc:docMk/>
            <pc:sldMk cId="4212885472" sldId="312"/>
            <ac:picMk id="3" creationId="{6DBCD605-89BA-3856-3BB9-AC0EC53DB687}"/>
          </ac:picMkLst>
        </pc:picChg>
        <pc:picChg chg="mod">
          <ac:chgData name="Jones, Albert [MD]" userId="S::aljones_mseanea.org#ext#@neahq.onmicrosoft.com::9e3d8165-1eea-49ba-adea-0c9c00351460" providerId="AD" clId="Web-{CAD9B0A0-D246-8EA9-A7B0-A321A92E4D25}" dt="2024-10-31T19:24:01.392" v="124" actId="1076"/>
          <ac:picMkLst>
            <pc:docMk/>
            <pc:sldMk cId="4212885472" sldId="312"/>
            <ac:picMk id="4" creationId="{B800DEB9-7511-A96E-0993-FC1EDCD81518}"/>
          </ac:picMkLst>
        </pc:picChg>
        <pc:picChg chg="del">
          <ac:chgData name="Jones, Albert [MD]" userId="S::aljones_mseanea.org#ext#@neahq.onmicrosoft.com::9e3d8165-1eea-49ba-adea-0c9c00351460" providerId="AD" clId="Web-{CAD9B0A0-D246-8EA9-A7B0-A321A92E4D25}" dt="2024-10-31T19:18:23.477" v="97"/>
          <ac:picMkLst>
            <pc:docMk/>
            <pc:sldMk cId="4212885472" sldId="312"/>
            <ac:picMk id="15" creationId="{D31A0CC5-3781-4F0A-4CF9-009D4FF0BCE3}"/>
          </ac:picMkLst>
        </pc:picChg>
      </pc:sldChg>
      <pc:sldChg chg="modNotes">
        <pc:chgData name="Jones, Albert [MD]" userId="S::aljones_mseanea.org#ext#@neahq.onmicrosoft.com::9e3d8165-1eea-49ba-adea-0c9c00351460" providerId="AD" clId="Web-{CAD9B0A0-D246-8EA9-A7B0-A321A92E4D25}" dt="2024-10-31T19:43:45.314" v="316"/>
        <pc:sldMkLst>
          <pc:docMk/>
          <pc:sldMk cId="78171731" sldId="313"/>
        </pc:sldMkLst>
      </pc:sldChg>
      <pc:sldChg chg="modSp">
        <pc:chgData name="Jones, Albert [MD]" userId="S::aljones_mseanea.org#ext#@neahq.onmicrosoft.com::9e3d8165-1eea-49ba-adea-0c9c00351460" providerId="AD" clId="Web-{CAD9B0A0-D246-8EA9-A7B0-A321A92E4D25}" dt="2024-10-31T19:44:30.487" v="318" actId="20577"/>
        <pc:sldMkLst>
          <pc:docMk/>
          <pc:sldMk cId="2314304164" sldId="318"/>
        </pc:sldMkLst>
        <pc:spChg chg="mod">
          <ac:chgData name="Jones, Albert [MD]" userId="S::aljones_mseanea.org#ext#@neahq.onmicrosoft.com::9e3d8165-1eea-49ba-adea-0c9c00351460" providerId="AD" clId="Web-{CAD9B0A0-D246-8EA9-A7B0-A321A92E4D25}" dt="2024-10-31T19:44:30.487" v="318" actId="20577"/>
          <ac:spMkLst>
            <pc:docMk/>
            <pc:sldMk cId="2314304164" sldId="318"/>
            <ac:spMk id="2" creationId="{8A5E58D7-4DEE-CDAB-E26F-8FE7C794B005}"/>
          </ac:spMkLst>
        </pc:spChg>
      </pc:sldChg>
      <pc:sldChg chg="modSp">
        <pc:chgData name="Jones, Albert [MD]" userId="S::aljones_mseanea.org#ext#@neahq.onmicrosoft.com::9e3d8165-1eea-49ba-adea-0c9c00351460" providerId="AD" clId="Web-{CAD9B0A0-D246-8EA9-A7B0-A321A92E4D25}" dt="2024-10-31T19:35:35.707" v="204" actId="20577"/>
        <pc:sldMkLst>
          <pc:docMk/>
          <pc:sldMk cId="616137788" sldId="319"/>
        </pc:sldMkLst>
        <pc:graphicFrameChg chg="modGraphic">
          <ac:chgData name="Jones, Albert [MD]" userId="S::aljones_mseanea.org#ext#@neahq.onmicrosoft.com::9e3d8165-1eea-49ba-adea-0c9c00351460" providerId="AD" clId="Web-{CAD9B0A0-D246-8EA9-A7B0-A321A92E4D25}" dt="2024-10-31T19:35:35.707" v="204" actId="20577"/>
          <ac:graphicFrameMkLst>
            <pc:docMk/>
            <pc:sldMk cId="616137788" sldId="319"/>
            <ac:graphicFrameMk id="2" creationId="{460BCE78-251C-DFE9-D659-82FF217FE27F}"/>
          </ac:graphicFrameMkLst>
        </pc:graphicFrameChg>
      </pc:sldChg>
      <pc:sldChg chg="modSp">
        <pc:chgData name="Jones, Albert [MD]" userId="S::aljones_mseanea.org#ext#@neahq.onmicrosoft.com::9e3d8165-1eea-49ba-adea-0c9c00351460" providerId="AD" clId="Web-{CAD9B0A0-D246-8EA9-A7B0-A321A92E4D25}" dt="2024-10-31T19:35:47.598" v="205" actId="20577"/>
        <pc:sldMkLst>
          <pc:docMk/>
          <pc:sldMk cId="1318211702" sldId="320"/>
        </pc:sldMkLst>
        <pc:spChg chg="mod">
          <ac:chgData name="Jones, Albert [MD]" userId="S::aljones_mseanea.org#ext#@neahq.onmicrosoft.com::9e3d8165-1eea-49ba-adea-0c9c00351460" providerId="AD" clId="Web-{CAD9B0A0-D246-8EA9-A7B0-A321A92E4D25}" dt="2024-10-31T19:35:47.598" v="205" actId="20577"/>
          <ac:spMkLst>
            <pc:docMk/>
            <pc:sldMk cId="1318211702" sldId="320"/>
            <ac:spMk id="3" creationId="{00000000-0000-0000-0000-000000000000}"/>
          </ac:spMkLst>
        </pc:spChg>
      </pc:sldChg>
      <pc:sldChg chg="modNotes">
        <pc:chgData name="Jones, Albert [MD]" userId="S::aljones_mseanea.org#ext#@neahq.onmicrosoft.com::9e3d8165-1eea-49ba-adea-0c9c00351460" providerId="AD" clId="Web-{CAD9B0A0-D246-8EA9-A7B0-A321A92E4D25}" dt="2024-10-31T19:42:54.297" v="308"/>
        <pc:sldMkLst>
          <pc:docMk/>
          <pc:sldMk cId="1347699725" sldId="326"/>
        </pc:sldMkLst>
      </pc:sldChg>
      <pc:sldChg chg="addSp delSp modSp">
        <pc:chgData name="Jones, Albert [MD]" userId="S::aljones_mseanea.org#ext#@neahq.onmicrosoft.com::9e3d8165-1eea-49ba-adea-0c9c00351460" providerId="AD" clId="Web-{CAD9B0A0-D246-8EA9-A7B0-A321A92E4D25}" dt="2024-10-31T19:45:26.270" v="342" actId="20577"/>
        <pc:sldMkLst>
          <pc:docMk/>
          <pc:sldMk cId="1864089819" sldId="331"/>
        </pc:sldMkLst>
        <pc:spChg chg="mod">
          <ac:chgData name="Jones, Albert [MD]" userId="S::aljones_mseanea.org#ext#@neahq.onmicrosoft.com::9e3d8165-1eea-49ba-adea-0c9c00351460" providerId="AD" clId="Web-{CAD9B0A0-D246-8EA9-A7B0-A321A92E4D25}" dt="2024-10-31T19:44:51.378" v="340" actId="20577"/>
          <ac:spMkLst>
            <pc:docMk/>
            <pc:sldMk cId="1864089819" sldId="331"/>
            <ac:spMk id="25" creationId="{82D2323D-233E-7B8B-1169-7C4E3E55A14A}"/>
          </ac:spMkLst>
        </pc:spChg>
        <pc:spChg chg="mod">
          <ac:chgData name="Jones, Albert [MD]" userId="S::aljones_mseanea.org#ext#@neahq.onmicrosoft.com::9e3d8165-1eea-49ba-adea-0c9c00351460" providerId="AD" clId="Web-{CAD9B0A0-D246-8EA9-A7B0-A321A92E4D25}" dt="2024-10-31T19:45:26.270" v="342" actId="20577"/>
          <ac:spMkLst>
            <pc:docMk/>
            <pc:sldMk cId="1864089819" sldId="331"/>
            <ac:spMk id="27" creationId="{CDCC414F-961B-F3E2-E231-236BA29F0586}"/>
          </ac:spMkLst>
        </pc:spChg>
        <pc:grpChg chg="del">
          <ac:chgData name="Jones, Albert [MD]" userId="S::aljones_mseanea.org#ext#@neahq.onmicrosoft.com::9e3d8165-1eea-49ba-adea-0c9c00351460" providerId="AD" clId="Web-{CAD9B0A0-D246-8EA9-A7B0-A321A92E4D25}" dt="2024-10-31T19:24:52.956" v="126"/>
          <ac:grpSpMkLst>
            <pc:docMk/>
            <pc:sldMk cId="1864089819" sldId="331"/>
            <ac:grpSpMk id="6" creationId="{E96190CF-6B85-5181-2453-862F59E6F03C}"/>
          </ac:grpSpMkLst>
        </pc:grpChg>
        <pc:grpChg chg="add">
          <ac:chgData name="Jones, Albert [MD]" userId="S::aljones_mseanea.org#ext#@neahq.onmicrosoft.com::9e3d8165-1eea-49ba-adea-0c9c00351460" providerId="AD" clId="Web-{CAD9B0A0-D246-8EA9-A7B0-A321A92E4D25}" dt="2024-10-31T19:24:55.081" v="127"/>
          <ac:grpSpMkLst>
            <pc:docMk/>
            <pc:sldMk cId="1864089819" sldId="331"/>
            <ac:grpSpMk id="28" creationId="{5A842A85-6944-B5B4-7FFD-CEF40847F104}"/>
          </ac:grpSpMkLst>
        </pc:grpChg>
        <pc:picChg chg="add">
          <ac:chgData name="Jones, Albert [MD]" userId="S::aljones_mseanea.org#ext#@neahq.onmicrosoft.com::9e3d8165-1eea-49ba-adea-0c9c00351460" providerId="AD" clId="Web-{CAD9B0A0-D246-8EA9-A7B0-A321A92E4D25}" dt="2024-10-31T19:24:55.097" v="128"/>
          <ac:picMkLst>
            <pc:docMk/>
            <pc:sldMk cId="1864089819" sldId="331"/>
            <ac:picMk id="30" creationId="{064016B2-83E0-7856-6272-21AED210D02D}"/>
          </ac:picMkLst>
        </pc:picChg>
        <pc:picChg chg="add">
          <ac:chgData name="Jones, Albert [MD]" userId="S::aljones_mseanea.org#ext#@neahq.onmicrosoft.com::9e3d8165-1eea-49ba-adea-0c9c00351460" providerId="AD" clId="Web-{CAD9B0A0-D246-8EA9-A7B0-A321A92E4D25}" dt="2024-10-31T19:24:55.128" v="129"/>
          <ac:picMkLst>
            <pc:docMk/>
            <pc:sldMk cId="1864089819" sldId="331"/>
            <ac:picMk id="32" creationId="{C6A30A63-BD8C-A0AC-5ADB-C809C08182B1}"/>
          </ac:picMkLst>
        </pc:picChg>
        <pc:picChg chg="add">
          <ac:chgData name="Jones, Albert [MD]" userId="S::aljones_mseanea.org#ext#@neahq.onmicrosoft.com::9e3d8165-1eea-49ba-adea-0c9c00351460" providerId="AD" clId="Web-{CAD9B0A0-D246-8EA9-A7B0-A321A92E4D25}" dt="2024-10-31T19:24:55.159" v="130"/>
          <ac:picMkLst>
            <pc:docMk/>
            <pc:sldMk cId="1864089819" sldId="331"/>
            <ac:picMk id="34" creationId="{343CF2DA-1DF3-6C08-2782-B92249BCFFB6}"/>
          </ac:picMkLst>
        </pc:picChg>
        <pc:picChg chg="add">
          <ac:chgData name="Jones, Albert [MD]" userId="S::aljones_mseanea.org#ext#@neahq.onmicrosoft.com::9e3d8165-1eea-49ba-adea-0c9c00351460" providerId="AD" clId="Web-{CAD9B0A0-D246-8EA9-A7B0-A321A92E4D25}" dt="2024-10-31T19:24:55.190" v="131"/>
          <ac:picMkLst>
            <pc:docMk/>
            <pc:sldMk cId="1864089819" sldId="331"/>
            <ac:picMk id="36" creationId="{9F228055-4014-AAEB-A9A0-86A3EB975DA5}"/>
          </ac:picMkLst>
        </pc:picChg>
      </pc:sldChg>
      <pc:sldChg chg="modSp">
        <pc:chgData name="Jones, Albert [MD]" userId="S::aljones_mseanea.org#ext#@neahq.onmicrosoft.com::9e3d8165-1eea-49ba-adea-0c9c00351460" providerId="AD" clId="Web-{CAD9B0A0-D246-8EA9-A7B0-A321A92E4D25}" dt="2024-10-31T19:40:13.527" v="260" actId="20577"/>
        <pc:sldMkLst>
          <pc:docMk/>
          <pc:sldMk cId="4172188136" sldId="332"/>
        </pc:sldMkLst>
        <pc:spChg chg="mod">
          <ac:chgData name="Jones, Albert [MD]" userId="S::aljones_mseanea.org#ext#@neahq.onmicrosoft.com::9e3d8165-1eea-49ba-adea-0c9c00351460" providerId="AD" clId="Web-{CAD9B0A0-D246-8EA9-A7B0-A321A92E4D25}" dt="2024-10-31T19:40:13.527" v="260" actId="20577"/>
          <ac:spMkLst>
            <pc:docMk/>
            <pc:sldMk cId="4172188136" sldId="332"/>
            <ac:spMk id="14" creationId="{00000000-0000-0000-0000-000000000000}"/>
          </ac:spMkLst>
        </pc:spChg>
      </pc:sldChg>
      <pc:sldChg chg="modSp new mod modClrScheme chgLayout">
        <pc:chgData name="Jones, Albert [MD]" userId="S::aljones_mseanea.org#ext#@neahq.onmicrosoft.com::9e3d8165-1eea-49ba-adea-0c9c00351460" providerId="AD" clId="Web-{CAD9B0A0-D246-8EA9-A7B0-A321A92E4D25}" dt="2024-10-31T19:41:58.046" v="296" actId="20577"/>
        <pc:sldMkLst>
          <pc:docMk/>
          <pc:sldMk cId="384513322" sldId="333"/>
        </pc:sldMkLst>
        <pc:spChg chg="mod ord">
          <ac:chgData name="Jones, Albert [MD]" userId="S::aljones_mseanea.org#ext#@neahq.onmicrosoft.com::9e3d8165-1eea-49ba-adea-0c9c00351460" providerId="AD" clId="Web-{CAD9B0A0-D246-8EA9-A7B0-A321A92E4D25}" dt="2024-10-31T19:38:37.587" v="236" actId="20577"/>
          <ac:spMkLst>
            <pc:docMk/>
            <pc:sldMk cId="384513322" sldId="333"/>
            <ac:spMk id="2" creationId="{A001CF84-C588-DE61-3936-4FE6F12671C2}"/>
          </ac:spMkLst>
        </pc:spChg>
        <pc:spChg chg="mod ord">
          <ac:chgData name="Jones, Albert [MD]" userId="S::aljones_mseanea.org#ext#@neahq.onmicrosoft.com::9e3d8165-1eea-49ba-adea-0c9c00351460" providerId="AD" clId="Web-{CAD9B0A0-D246-8EA9-A7B0-A321A92E4D25}" dt="2024-10-31T19:41:58.046" v="296" actId="20577"/>
          <ac:spMkLst>
            <pc:docMk/>
            <pc:sldMk cId="384513322" sldId="333"/>
            <ac:spMk id="3" creationId="{CC9A54FE-F373-DB1B-7FA2-CCFFB72D781D}"/>
          </ac:spMkLst>
        </pc:spChg>
      </pc:sldChg>
    </pc:docChg>
  </pc:docChgLst>
  <pc:docChgLst>
    <pc:chgData name="Jeny Gardner [WYOEA]" userId="S::jgardner_wyoea.org#ext#@neahq.onmicrosoft.com::d078d5fc-586f-49e3-86c1-d8bce1abae62" providerId="AD" clId="Web-{CA4D64DD-9CCE-EDB1-00B5-C0557F10AD94}"/>
    <pc:docChg chg="modSld">
      <pc:chgData name="Jeny Gardner [WYOEA]" userId="S::jgardner_wyoea.org#ext#@neahq.onmicrosoft.com::d078d5fc-586f-49e3-86c1-d8bce1abae62" providerId="AD" clId="Web-{CA4D64DD-9CCE-EDB1-00B5-C0557F10AD94}" dt="2024-10-31T19:21:01.659" v="71"/>
      <pc:docMkLst>
        <pc:docMk/>
      </pc:docMkLst>
      <pc:sldChg chg="addSp delSp modSp">
        <pc:chgData name="Jeny Gardner [WYOEA]" userId="S::jgardner_wyoea.org#ext#@neahq.onmicrosoft.com::d078d5fc-586f-49e3-86c1-d8bce1abae62" providerId="AD" clId="Web-{CA4D64DD-9CCE-EDB1-00B5-C0557F10AD94}" dt="2024-10-31T19:21:01.659" v="71"/>
        <pc:sldMkLst>
          <pc:docMk/>
          <pc:sldMk cId="4212885472" sldId="312"/>
        </pc:sldMkLst>
        <pc:spChg chg="mod">
          <ac:chgData name="Jeny Gardner [WYOEA]" userId="S::jgardner_wyoea.org#ext#@neahq.onmicrosoft.com::d078d5fc-586f-49e3-86c1-d8bce1abae62" providerId="AD" clId="Web-{CA4D64DD-9CCE-EDB1-00B5-C0557F10AD94}" dt="2024-10-31T19:17:11.219" v="61" actId="20577"/>
          <ac:spMkLst>
            <pc:docMk/>
            <pc:sldMk cId="4212885472" sldId="312"/>
            <ac:spMk id="17" creationId="{3E4424C2-249F-4438-3290-C766BDB24CDB}"/>
          </ac:spMkLst>
        </pc:spChg>
        <pc:grpChg chg="add del">
          <ac:chgData name="Jeny Gardner [WYOEA]" userId="S::jgardner_wyoea.org#ext#@neahq.onmicrosoft.com::d078d5fc-586f-49e3-86c1-d8bce1abae62" providerId="AD" clId="Web-{CA4D64DD-9CCE-EDB1-00B5-C0557F10AD94}" dt="2024-10-31T19:19:39.299" v="65"/>
          <ac:grpSpMkLst>
            <pc:docMk/>
            <pc:sldMk cId="4212885472" sldId="312"/>
            <ac:grpSpMk id="6" creationId="{E96190CF-6B85-5181-2453-862F59E6F03C}"/>
          </ac:grpSpMkLst>
        </pc:grpChg>
        <pc:picChg chg="add mod">
          <ac:chgData name="Jeny Gardner [WYOEA]" userId="S::jgardner_wyoea.org#ext#@neahq.onmicrosoft.com::d078d5fc-586f-49e3-86c1-d8bce1abae62" providerId="AD" clId="Web-{CA4D64DD-9CCE-EDB1-00B5-C0557F10AD94}" dt="2024-10-31T19:20:53.299" v="69" actId="1076"/>
          <ac:picMkLst>
            <pc:docMk/>
            <pc:sldMk cId="4212885472" sldId="312"/>
            <ac:picMk id="3" creationId="{6DBCD605-89BA-3856-3BB9-AC0EC53DB687}"/>
          </ac:picMkLst>
        </pc:picChg>
        <pc:picChg chg="del mod">
          <ac:chgData name="Jeny Gardner [WYOEA]" userId="S::jgardner_wyoea.org#ext#@neahq.onmicrosoft.com::d078d5fc-586f-49e3-86c1-d8bce1abae62" providerId="AD" clId="Web-{CA4D64DD-9CCE-EDB1-00B5-C0557F10AD94}" dt="2024-10-31T19:21:01.659" v="71"/>
          <ac:picMkLst>
            <pc:docMk/>
            <pc:sldMk cId="4212885472" sldId="312"/>
            <ac:picMk id="14" creationId="{432ED271-F3CE-DB12-CCF7-092399AE2351}"/>
          </ac:picMkLst>
        </pc:picChg>
      </pc:sldChg>
    </pc:docChg>
  </pc:docChgLst>
  <pc:docChgLst>
    <pc:chgData name="Jeny Gardner [WYOEA]" userId="S::jgardner_wyoea.org#ext#@neahq.onmicrosoft.com::d078d5fc-586f-49e3-86c1-d8bce1abae62" providerId="AD" clId="Web-{885B6AAB-41B3-749A-047D-430741AC2128}"/>
    <pc:docChg chg="modSld">
      <pc:chgData name="Jeny Gardner [WYOEA]" userId="S::jgardner_wyoea.org#ext#@neahq.onmicrosoft.com::d078d5fc-586f-49e3-86c1-d8bce1abae62" providerId="AD" clId="Web-{885B6AAB-41B3-749A-047D-430741AC2128}" dt="2024-10-31T19:45:14.638" v="21" actId="20577"/>
      <pc:docMkLst>
        <pc:docMk/>
      </pc:docMkLst>
      <pc:sldChg chg="modSp">
        <pc:chgData name="Jeny Gardner [WYOEA]" userId="S::jgardner_wyoea.org#ext#@neahq.onmicrosoft.com::d078d5fc-586f-49e3-86c1-d8bce1abae62" providerId="AD" clId="Web-{885B6AAB-41B3-749A-047D-430741AC2128}" dt="2024-10-31T19:45:02.779" v="10" actId="20577"/>
        <pc:sldMkLst>
          <pc:docMk/>
          <pc:sldMk cId="4212885472" sldId="312"/>
        </pc:sldMkLst>
        <pc:spChg chg="mod">
          <ac:chgData name="Jeny Gardner [WYOEA]" userId="S::jgardner_wyoea.org#ext#@neahq.onmicrosoft.com::d078d5fc-586f-49e3-86c1-d8bce1abae62" providerId="AD" clId="Web-{885B6AAB-41B3-749A-047D-430741AC2128}" dt="2024-10-31T19:45:02.779" v="10" actId="20577"/>
          <ac:spMkLst>
            <pc:docMk/>
            <pc:sldMk cId="4212885472" sldId="312"/>
            <ac:spMk id="17" creationId="{3E4424C2-249F-4438-3290-C766BDB24CDB}"/>
          </ac:spMkLst>
        </pc:spChg>
      </pc:sldChg>
      <pc:sldChg chg="modSp">
        <pc:chgData name="Jeny Gardner [WYOEA]" userId="S::jgardner_wyoea.org#ext#@neahq.onmicrosoft.com::d078d5fc-586f-49e3-86c1-d8bce1abae62" providerId="AD" clId="Web-{885B6AAB-41B3-749A-047D-430741AC2128}" dt="2024-10-31T19:45:14.638" v="21" actId="20577"/>
        <pc:sldMkLst>
          <pc:docMk/>
          <pc:sldMk cId="1864089819" sldId="331"/>
        </pc:sldMkLst>
        <pc:spChg chg="mod">
          <ac:chgData name="Jeny Gardner [WYOEA]" userId="S::jgardner_wyoea.org#ext#@neahq.onmicrosoft.com::d078d5fc-586f-49e3-86c1-d8bce1abae62" providerId="AD" clId="Web-{885B6AAB-41B3-749A-047D-430741AC2128}" dt="2024-10-31T19:45:14.638" v="21" actId="20577"/>
          <ac:spMkLst>
            <pc:docMk/>
            <pc:sldMk cId="1864089819" sldId="331"/>
            <ac:spMk id="26" creationId="{0EB2CD71-F5DA-2B40-2DA6-8FBC4E083EA3}"/>
          </ac:spMkLst>
        </pc:spChg>
      </pc:sldChg>
    </pc:docChg>
  </pc:docChgLst>
  <pc:docChgLst>
    <pc:chgData name="Heidi Miller" userId="S::heidi.miller_nysut.org#ext#@neahq.onmicrosoft.com::d2b3cd83-1e2a-4414-a4e0-68164f5fa57a" providerId="AD" clId="Web-{5DA5683E-9ED8-B080-2DDD-A24CEAFE6C8D}"/>
    <pc:docChg chg="modSld sldOrd">
      <pc:chgData name="Heidi Miller" userId="S::heidi.miller_nysut.org#ext#@neahq.onmicrosoft.com::d2b3cd83-1e2a-4414-a4e0-68164f5fa57a" providerId="AD" clId="Web-{5DA5683E-9ED8-B080-2DDD-A24CEAFE6C8D}" dt="2023-10-12T12:37:50.792" v="20" actId="20577"/>
      <pc:docMkLst>
        <pc:docMk/>
      </pc:docMkLst>
      <pc:sldChg chg="ord">
        <pc:chgData name="Heidi Miller" userId="S::heidi.miller_nysut.org#ext#@neahq.onmicrosoft.com::d2b3cd83-1e2a-4414-a4e0-68164f5fa57a" providerId="AD" clId="Web-{5DA5683E-9ED8-B080-2DDD-A24CEAFE6C8D}" dt="2023-10-12T12:33:31.870" v="0"/>
        <pc:sldMkLst>
          <pc:docMk/>
          <pc:sldMk cId="2808920126" sldId="265"/>
        </pc:sldMkLst>
      </pc:sldChg>
      <pc:sldChg chg="modSp">
        <pc:chgData name="Heidi Miller" userId="S::heidi.miller_nysut.org#ext#@neahq.onmicrosoft.com::d2b3cd83-1e2a-4414-a4e0-68164f5fa57a" providerId="AD" clId="Web-{5DA5683E-9ED8-B080-2DDD-A24CEAFE6C8D}" dt="2023-10-12T12:34:06.808" v="9" actId="20577"/>
        <pc:sldMkLst>
          <pc:docMk/>
          <pc:sldMk cId="4212885472" sldId="312"/>
        </pc:sldMkLst>
      </pc:sldChg>
      <pc:sldChg chg="modSp">
        <pc:chgData name="Heidi Miller" userId="S::heidi.miller_nysut.org#ext#@neahq.onmicrosoft.com::d2b3cd83-1e2a-4414-a4e0-68164f5fa57a" providerId="AD" clId="Web-{5DA5683E-9ED8-B080-2DDD-A24CEAFE6C8D}" dt="2023-10-12T12:37:50.792" v="20" actId="20577"/>
        <pc:sldMkLst>
          <pc:docMk/>
          <pc:sldMk cId="1864089819" sldId="331"/>
        </pc:sldMkLst>
      </pc:sldChg>
    </pc:docChg>
  </pc:docChgLst>
  <pc:docChgLst>
    <pc:chgData name="Dan, Melissa" userId="S::melissa.dan_floridaea.org#ext#@neahq.onmicrosoft.com::c4cbae29-c430-47cb-b8f3-3fa55c3f6821" providerId="AD" clId="Web-{C8FAA910-BF8C-41C4-972A-EDF16EB2FFF8}"/>
    <pc:docChg chg="modSld">
      <pc:chgData name="Dan, Melissa" userId="S::melissa.dan_floridaea.org#ext#@neahq.onmicrosoft.com::c4cbae29-c430-47cb-b8f3-3fa55c3f6821" providerId="AD" clId="Web-{C8FAA910-BF8C-41C4-972A-EDF16EB2FFF8}" dt="2024-03-07T20:07:11.219" v="4" actId="1076"/>
      <pc:docMkLst>
        <pc:docMk/>
      </pc:docMkLst>
      <pc:sldChg chg="modSp">
        <pc:chgData name="Dan, Melissa" userId="S::melissa.dan_floridaea.org#ext#@neahq.onmicrosoft.com::c4cbae29-c430-47cb-b8f3-3fa55c3f6821" providerId="AD" clId="Web-{C8FAA910-BF8C-41C4-972A-EDF16EB2FFF8}" dt="2024-03-07T20:07:11.219" v="4" actId="1076"/>
        <pc:sldMkLst>
          <pc:docMk/>
          <pc:sldMk cId="2956671854" sldId="322"/>
        </pc:sldMkLst>
      </pc:sldChg>
    </pc:docChg>
  </pc:docChgLst>
  <pc:docChgLst>
    <pc:chgData name="Jones, Albert [MD]" userId="S::aljones_mseanea.org#ext#@neahq.onmicrosoft.com::9e3d8165-1eea-49ba-adea-0c9c00351460" providerId="AD" clId="Web-{9A7F2A24-F53E-725A-6098-9C1FEAB932B1}"/>
    <pc:docChg chg="modSld">
      <pc:chgData name="Jones, Albert [MD]" userId="S::aljones_mseanea.org#ext#@neahq.onmicrosoft.com::9e3d8165-1eea-49ba-adea-0c9c00351460" providerId="AD" clId="Web-{9A7F2A24-F53E-725A-6098-9C1FEAB932B1}" dt="2024-11-04T19:07:50.495" v="2" actId="20577"/>
      <pc:docMkLst>
        <pc:docMk/>
      </pc:docMkLst>
      <pc:sldChg chg="modSp">
        <pc:chgData name="Jones, Albert [MD]" userId="S::aljones_mseanea.org#ext#@neahq.onmicrosoft.com::9e3d8165-1eea-49ba-adea-0c9c00351460" providerId="AD" clId="Web-{9A7F2A24-F53E-725A-6098-9C1FEAB932B1}" dt="2024-11-04T19:07:50.495" v="2" actId="20577"/>
        <pc:sldMkLst>
          <pc:docMk/>
          <pc:sldMk cId="1347699725" sldId="326"/>
        </pc:sldMkLst>
        <pc:spChg chg="mod">
          <ac:chgData name="Jones, Albert [MD]" userId="S::aljones_mseanea.org#ext#@neahq.onmicrosoft.com::9e3d8165-1eea-49ba-adea-0c9c00351460" providerId="AD" clId="Web-{9A7F2A24-F53E-725A-6098-9C1FEAB932B1}" dt="2024-11-04T19:07:50.495" v="2" actId="20577"/>
          <ac:spMkLst>
            <pc:docMk/>
            <pc:sldMk cId="1347699725" sldId="326"/>
            <ac:spMk id="3" creationId="{00000000-0000-0000-0000-000000000000}"/>
          </ac:spMkLst>
        </pc:spChg>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10.png"/><Relationship Id="rId4"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3863E7-5F1A-434A-9A00-AC262CC89F89}" type="doc">
      <dgm:prSet loTypeId="urn:microsoft.com/office/officeart/2005/8/layout/cycle6" loCatId="relationship" qsTypeId="urn:microsoft.com/office/officeart/2005/8/quickstyle/simple3" qsCatId="simple" csTypeId="urn:microsoft.com/office/officeart/2005/8/colors/accent1_2" csCatId="accent1" phldr="1"/>
      <dgm:spPr/>
      <dgm:t>
        <a:bodyPr/>
        <a:lstStyle/>
        <a:p>
          <a:endParaRPr lang="en-US"/>
        </a:p>
      </dgm:t>
    </dgm:pt>
    <dgm:pt modelId="{37E08019-3DC2-4A21-B82D-D83B915CE9B5}">
      <dgm:prSet phldrT="[Text]"/>
      <dgm:spPr/>
      <dgm:t>
        <a:bodyPr/>
        <a:lstStyle/>
        <a:p>
          <a:r>
            <a:rPr lang="en-US"/>
            <a:t>Ellen Holmes-NEA</a:t>
          </a:r>
        </a:p>
      </dgm:t>
    </dgm:pt>
    <dgm:pt modelId="{C45581FF-B96C-477E-9626-AC62D00104D7}" type="parTrans" cxnId="{0E7BE3B8-F7F0-4D04-A3C3-34498F5FC910}">
      <dgm:prSet/>
      <dgm:spPr/>
      <dgm:t>
        <a:bodyPr/>
        <a:lstStyle/>
        <a:p>
          <a:endParaRPr lang="en-US"/>
        </a:p>
      </dgm:t>
    </dgm:pt>
    <dgm:pt modelId="{742A92FF-2D2D-43C3-B4B5-E3574354C83F}" type="sibTrans" cxnId="{0E7BE3B8-F7F0-4D04-A3C3-34498F5FC910}">
      <dgm:prSet/>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8000" b="-8000"/>
          </a:stretch>
        </a:blipFill>
      </dgm:spPr>
      <dgm:t>
        <a:bodyPr/>
        <a:lstStyle/>
        <a:p>
          <a:endParaRPr lang="en-US"/>
        </a:p>
      </dgm:t>
    </dgm:pt>
    <dgm:pt modelId="{72107A67-BE2C-42CB-BDDD-0D82510B6771}">
      <dgm:prSet phldrT="[Text]"/>
      <dgm:spPr/>
      <dgm:t>
        <a:bodyPr/>
        <a:lstStyle/>
        <a:p>
          <a:r>
            <a:rPr lang="en-US"/>
            <a:t>Melissa Dan-PBCCTA</a:t>
          </a:r>
        </a:p>
      </dgm:t>
    </dgm:pt>
    <dgm:pt modelId="{E302E857-B113-47D8-8E8C-F326E53DB15F}" type="parTrans" cxnId="{926ABC46-0F9C-4171-9769-8AC8A05F36A8}">
      <dgm:prSet/>
      <dgm:spPr/>
      <dgm:t>
        <a:bodyPr/>
        <a:lstStyle/>
        <a:p>
          <a:endParaRPr lang="en-US"/>
        </a:p>
      </dgm:t>
    </dgm:pt>
    <dgm:pt modelId="{C5A4C901-CC87-4D1C-91BE-B2AE755E9EF6}" type="sibTrans" cxnId="{926ABC46-0F9C-4171-9769-8AC8A05F36A8}">
      <dgm:prSet/>
      <dgm:spPr>
        <a:blipFill>
          <a:blip xmlns:r="http://schemas.openxmlformats.org/officeDocument/2006/relationships" r:embed="rId2"/>
          <a:srcRect/>
          <a:stretch>
            <a:fillRect t="-8000" b="-8000"/>
          </a:stretch>
        </a:blipFill>
      </dgm:spPr>
      <dgm:t>
        <a:bodyPr/>
        <a:lstStyle/>
        <a:p>
          <a:endParaRPr lang="en-US"/>
        </a:p>
      </dgm:t>
    </dgm:pt>
    <dgm:pt modelId="{A1D41508-3EBB-4ABA-BC38-4D56EB5BFABC}">
      <dgm:prSet phldrT="[Text]"/>
      <dgm:spPr/>
      <dgm:t>
        <a:bodyPr/>
        <a:lstStyle/>
        <a:p>
          <a:r>
            <a:rPr lang="en-US"/>
            <a:t>Chad </a:t>
          </a:r>
          <a:r>
            <a:rPr lang="en-US">
              <a:latin typeface="Century Gothic"/>
            </a:rPr>
            <a:t>Williams-MEA</a:t>
          </a:r>
        </a:p>
      </dgm:t>
    </dgm:pt>
    <dgm:pt modelId="{B3628CFF-114E-443A-9923-67EA133FB8FD}" type="parTrans" cxnId="{32B70501-A9DC-4DCC-9714-757956EE77B8}">
      <dgm:prSet/>
      <dgm:spPr/>
      <dgm:t>
        <a:bodyPr/>
        <a:lstStyle/>
        <a:p>
          <a:endParaRPr lang="en-US"/>
        </a:p>
      </dgm:t>
    </dgm:pt>
    <dgm:pt modelId="{EF922F13-0BB9-435D-8F1A-E20EF1B86049}" type="sibTrans" cxnId="{32B70501-A9DC-4DCC-9714-757956EE77B8}">
      <dgm:prSet/>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t="-8000" b="-8000"/>
          </a:stretch>
        </a:blipFill>
      </dgm:spPr>
      <dgm:t>
        <a:bodyPr/>
        <a:lstStyle/>
        <a:p>
          <a:endParaRPr lang="en-US"/>
        </a:p>
      </dgm:t>
      <dgm:extLst>
        <a:ext uri="{E40237B7-FDA0-4F09-8148-C483321AD2D9}">
          <dgm14:cNvPr xmlns:dgm14="http://schemas.microsoft.com/office/drawing/2010/diagram" id="0" name="" descr="Clenched Fist with solid fill"/>
        </a:ext>
      </dgm:extLst>
    </dgm:pt>
    <dgm:pt modelId="{665CACDB-67F3-49EB-AF01-B3D864F3B1FC}">
      <dgm:prSet phldr="0"/>
      <dgm:spPr/>
      <dgm:t>
        <a:bodyPr/>
        <a:lstStyle/>
        <a:p>
          <a:pPr rtl="0"/>
          <a:r>
            <a:rPr lang="en-US">
              <a:latin typeface="Century Gothic"/>
            </a:rPr>
            <a:t>Matt Fargen-PSEA</a:t>
          </a:r>
        </a:p>
      </dgm:t>
    </dgm:pt>
    <dgm:pt modelId="{CC77BE6E-08ED-43A3-998D-446B5591DA21}" type="parTrans" cxnId="{4951EBE2-A4D4-4574-8830-ECAFA4B4C383}">
      <dgm:prSet/>
      <dgm:spPr/>
    </dgm:pt>
    <dgm:pt modelId="{56C0AC82-DEDC-43D0-A2FE-9D8007EF745B}" type="sibTrans" cxnId="{4951EBE2-A4D4-4574-8830-ECAFA4B4C383}">
      <dgm:prSet/>
      <dgm:spPr/>
    </dgm:pt>
    <dgm:pt modelId="{861B9382-25F8-4450-B949-491662A69CE5}">
      <dgm:prSet phldr="0"/>
      <dgm:spPr/>
      <dgm:t>
        <a:bodyPr/>
        <a:lstStyle/>
        <a:p>
          <a:pPr rtl="0"/>
          <a:r>
            <a:rPr lang="en-US">
              <a:latin typeface="Century Gothic"/>
            </a:rPr>
            <a:t>Albert Jones-MSEA</a:t>
          </a:r>
        </a:p>
      </dgm:t>
    </dgm:pt>
    <dgm:pt modelId="{85448550-F25A-4B1F-B9DF-D7B37B45C9B1}" type="parTrans" cxnId="{DC8300BB-5C4D-412F-9897-A8C2B7B2E147}">
      <dgm:prSet/>
      <dgm:spPr/>
    </dgm:pt>
    <dgm:pt modelId="{FC2C0AE8-65F6-44EF-AD17-A9A0AB11B0D1}" type="sibTrans" cxnId="{DC8300BB-5C4D-412F-9897-A8C2B7B2E147}">
      <dgm:prSet/>
      <dgm:spPr/>
    </dgm:pt>
    <dgm:pt modelId="{2952D5C9-14D7-42D1-8295-F598CB3D5202}">
      <dgm:prSet phldr="0"/>
      <dgm:spPr/>
      <dgm:t>
        <a:bodyPr/>
        <a:lstStyle/>
        <a:p>
          <a:pPr rtl="0"/>
          <a:r>
            <a:rPr lang="en-US">
              <a:latin typeface="Century Gothic"/>
            </a:rPr>
            <a:t>Jeny Gardner-WEA</a:t>
          </a:r>
        </a:p>
      </dgm:t>
    </dgm:pt>
    <dgm:pt modelId="{68F368F7-F541-4E9F-B176-FD039258FBC9}" type="parTrans" cxnId="{37D7A8D9-CA41-4A3B-B126-4812E42F409C}">
      <dgm:prSet/>
      <dgm:spPr/>
    </dgm:pt>
    <dgm:pt modelId="{A41439FB-81E2-4863-BF21-602819BB0466}" type="sibTrans" cxnId="{37D7A8D9-CA41-4A3B-B126-4812E42F409C}">
      <dgm:prSet/>
      <dgm:spPr/>
    </dgm:pt>
    <dgm:pt modelId="{E45AFF37-E40B-4C99-A30E-64C53951B435}" type="pres">
      <dgm:prSet presAssocID="{EC3863E7-5F1A-434A-9A00-AC262CC89F89}" presName="cycle" presStyleCnt="0">
        <dgm:presLayoutVars>
          <dgm:dir/>
          <dgm:resizeHandles val="exact"/>
        </dgm:presLayoutVars>
      </dgm:prSet>
      <dgm:spPr/>
    </dgm:pt>
    <dgm:pt modelId="{838A9F45-D724-47F6-BBF4-36D525E12AE9}" type="pres">
      <dgm:prSet presAssocID="{37E08019-3DC2-4A21-B82D-D83B915CE9B5}" presName="node" presStyleLbl="node1" presStyleIdx="0" presStyleCnt="6">
        <dgm:presLayoutVars>
          <dgm:bulletEnabled val="1"/>
        </dgm:presLayoutVars>
      </dgm:prSet>
      <dgm:spPr/>
    </dgm:pt>
    <dgm:pt modelId="{90BB0787-A5B1-4263-8F1E-2761B4981E83}" type="pres">
      <dgm:prSet presAssocID="{37E08019-3DC2-4A21-B82D-D83B915CE9B5}" presName="spNode" presStyleCnt="0"/>
      <dgm:spPr/>
    </dgm:pt>
    <dgm:pt modelId="{443D6284-3625-4B89-8446-BE47AAB80E8F}" type="pres">
      <dgm:prSet presAssocID="{742A92FF-2D2D-43C3-B4B5-E3574354C83F}" presName="sibTrans" presStyleLbl="sibTrans1D1" presStyleIdx="0" presStyleCnt="6"/>
      <dgm:spPr/>
    </dgm:pt>
    <dgm:pt modelId="{5AB1DD25-7033-43A6-98D0-5A795A9A1C4F}" type="pres">
      <dgm:prSet presAssocID="{72107A67-BE2C-42CB-BDDD-0D82510B6771}" presName="node" presStyleLbl="node1" presStyleIdx="1" presStyleCnt="6">
        <dgm:presLayoutVars>
          <dgm:bulletEnabled val="1"/>
        </dgm:presLayoutVars>
      </dgm:prSet>
      <dgm:spPr/>
    </dgm:pt>
    <dgm:pt modelId="{D02EFAA5-D7BA-4110-A4B3-CC82F89293DB}" type="pres">
      <dgm:prSet presAssocID="{72107A67-BE2C-42CB-BDDD-0D82510B6771}" presName="spNode" presStyleCnt="0"/>
      <dgm:spPr/>
    </dgm:pt>
    <dgm:pt modelId="{6B85F998-3A3C-4D14-A027-8CEACFA3D7E3}" type="pres">
      <dgm:prSet presAssocID="{C5A4C901-CC87-4D1C-91BE-B2AE755E9EF6}" presName="sibTrans" presStyleLbl="sibTrans1D1" presStyleIdx="1" presStyleCnt="6"/>
      <dgm:spPr/>
    </dgm:pt>
    <dgm:pt modelId="{AB8D2329-DB72-4275-981E-E46B5F6378EE}" type="pres">
      <dgm:prSet presAssocID="{2952D5C9-14D7-42D1-8295-F598CB3D5202}" presName="node" presStyleLbl="node1" presStyleIdx="2" presStyleCnt="6">
        <dgm:presLayoutVars>
          <dgm:bulletEnabled val="1"/>
        </dgm:presLayoutVars>
      </dgm:prSet>
      <dgm:spPr/>
    </dgm:pt>
    <dgm:pt modelId="{CF96678F-CF8E-4890-93FE-396653D3A152}" type="pres">
      <dgm:prSet presAssocID="{2952D5C9-14D7-42D1-8295-F598CB3D5202}" presName="spNode" presStyleCnt="0"/>
      <dgm:spPr/>
    </dgm:pt>
    <dgm:pt modelId="{2E75A262-8C71-4D73-AB9C-2077BA8D9292}" type="pres">
      <dgm:prSet presAssocID="{A41439FB-81E2-4863-BF21-602819BB0466}" presName="sibTrans" presStyleLbl="sibTrans1D1" presStyleIdx="2" presStyleCnt="6"/>
      <dgm:spPr/>
    </dgm:pt>
    <dgm:pt modelId="{00006398-D109-4D01-94C5-C960E82BEE2B}" type="pres">
      <dgm:prSet presAssocID="{665CACDB-67F3-49EB-AF01-B3D864F3B1FC}" presName="node" presStyleLbl="node1" presStyleIdx="3" presStyleCnt="6">
        <dgm:presLayoutVars>
          <dgm:bulletEnabled val="1"/>
        </dgm:presLayoutVars>
      </dgm:prSet>
      <dgm:spPr/>
    </dgm:pt>
    <dgm:pt modelId="{8D36197B-4C12-475D-A1E8-C2D71F542D80}" type="pres">
      <dgm:prSet presAssocID="{665CACDB-67F3-49EB-AF01-B3D864F3B1FC}" presName="spNode" presStyleCnt="0"/>
      <dgm:spPr/>
    </dgm:pt>
    <dgm:pt modelId="{D0C52AE0-001F-4940-A30B-6AC0F8607C98}" type="pres">
      <dgm:prSet presAssocID="{56C0AC82-DEDC-43D0-A2FE-9D8007EF745B}" presName="sibTrans" presStyleLbl="sibTrans1D1" presStyleIdx="3" presStyleCnt="6"/>
      <dgm:spPr/>
    </dgm:pt>
    <dgm:pt modelId="{649DF46E-DC09-4668-874E-DE36EC376B0E}" type="pres">
      <dgm:prSet presAssocID="{861B9382-25F8-4450-B949-491662A69CE5}" presName="node" presStyleLbl="node1" presStyleIdx="4" presStyleCnt="6">
        <dgm:presLayoutVars>
          <dgm:bulletEnabled val="1"/>
        </dgm:presLayoutVars>
      </dgm:prSet>
      <dgm:spPr/>
    </dgm:pt>
    <dgm:pt modelId="{FB5970B0-7AE2-4496-A3EA-09F7D6EC1D5B}" type="pres">
      <dgm:prSet presAssocID="{861B9382-25F8-4450-B949-491662A69CE5}" presName="spNode" presStyleCnt="0"/>
      <dgm:spPr/>
    </dgm:pt>
    <dgm:pt modelId="{2D4E314A-9FFA-49FF-A71E-3AEFF8E2171E}" type="pres">
      <dgm:prSet presAssocID="{FC2C0AE8-65F6-44EF-AD17-A9A0AB11B0D1}" presName="sibTrans" presStyleLbl="sibTrans1D1" presStyleIdx="4" presStyleCnt="6"/>
      <dgm:spPr/>
    </dgm:pt>
    <dgm:pt modelId="{38CE241F-05DA-4766-8D2B-010E02450F9C}" type="pres">
      <dgm:prSet presAssocID="{A1D41508-3EBB-4ABA-BC38-4D56EB5BFABC}" presName="node" presStyleLbl="node1" presStyleIdx="5" presStyleCnt="6">
        <dgm:presLayoutVars>
          <dgm:bulletEnabled val="1"/>
        </dgm:presLayoutVars>
      </dgm:prSet>
      <dgm:spPr/>
    </dgm:pt>
    <dgm:pt modelId="{5A1FCE9F-67F3-4914-AEE5-11666E908956}" type="pres">
      <dgm:prSet presAssocID="{A1D41508-3EBB-4ABA-BC38-4D56EB5BFABC}" presName="spNode" presStyleCnt="0"/>
      <dgm:spPr/>
    </dgm:pt>
    <dgm:pt modelId="{1D514A48-51CD-45B7-B404-E3528A8FA91C}" type="pres">
      <dgm:prSet presAssocID="{EF922F13-0BB9-435D-8F1A-E20EF1B86049}" presName="sibTrans" presStyleLbl="sibTrans1D1" presStyleIdx="5" presStyleCnt="6"/>
      <dgm:spPr/>
    </dgm:pt>
  </dgm:ptLst>
  <dgm:cxnLst>
    <dgm:cxn modelId="{32B70501-A9DC-4DCC-9714-757956EE77B8}" srcId="{EC3863E7-5F1A-434A-9A00-AC262CC89F89}" destId="{A1D41508-3EBB-4ABA-BC38-4D56EB5BFABC}" srcOrd="5" destOrd="0" parTransId="{B3628CFF-114E-443A-9923-67EA133FB8FD}" sibTransId="{EF922F13-0BB9-435D-8F1A-E20EF1B86049}"/>
    <dgm:cxn modelId="{520EE214-1F41-46EC-AC89-DAAB79F7EEE0}" type="presOf" srcId="{FC2C0AE8-65F6-44EF-AD17-A9A0AB11B0D1}" destId="{2D4E314A-9FFA-49FF-A71E-3AEFF8E2171E}" srcOrd="0" destOrd="0" presId="urn:microsoft.com/office/officeart/2005/8/layout/cycle6"/>
    <dgm:cxn modelId="{737C4B15-2A78-44AB-877F-BB73E331EF1B}" type="presOf" srcId="{A41439FB-81E2-4863-BF21-602819BB0466}" destId="{2E75A262-8C71-4D73-AB9C-2077BA8D9292}" srcOrd="0" destOrd="0" presId="urn:microsoft.com/office/officeart/2005/8/layout/cycle6"/>
    <dgm:cxn modelId="{FF34BB18-1036-4B4F-BF88-04E9352EEC4E}" type="presOf" srcId="{EC3863E7-5F1A-434A-9A00-AC262CC89F89}" destId="{E45AFF37-E40B-4C99-A30E-64C53951B435}" srcOrd="0" destOrd="0" presId="urn:microsoft.com/office/officeart/2005/8/layout/cycle6"/>
    <dgm:cxn modelId="{8040233E-6859-4EA3-9AB8-FA2E5FD57EB8}" type="presOf" srcId="{2952D5C9-14D7-42D1-8295-F598CB3D5202}" destId="{AB8D2329-DB72-4275-981E-E46B5F6378EE}" srcOrd="0" destOrd="0" presId="urn:microsoft.com/office/officeart/2005/8/layout/cycle6"/>
    <dgm:cxn modelId="{A2CDBA3F-B565-4969-826D-C9F9CF0263FE}" type="presOf" srcId="{742A92FF-2D2D-43C3-B4B5-E3574354C83F}" destId="{443D6284-3625-4B89-8446-BE47AAB80E8F}" srcOrd="0" destOrd="0" presId="urn:microsoft.com/office/officeart/2005/8/layout/cycle6"/>
    <dgm:cxn modelId="{94FA7C5B-CFD7-497F-969D-9FEC168572BC}" type="presOf" srcId="{37E08019-3DC2-4A21-B82D-D83B915CE9B5}" destId="{838A9F45-D724-47F6-BBF4-36D525E12AE9}" srcOrd="0" destOrd="0" presId="urn:microsoft.com/office/officeart/2005/8/layout/cycle6"/>
    <dgm:cxn modelId="{C40EE564-2E51-4591-BACA-B82C5E56A32C}" type="presOf" srcId="{72107A67-BE2C-42CB-BDDD-0D82510B6771}" destId="{5AB1DD25-7033-43A6-98D0-5A795A9A1C4F}" srcOrd="0" destOrd="0" presId="urn:microsoft.com/office/officeart/2005/8/layout/cycle6"/>
    <dgm:cxn modelId="{926ABC46-0F9C-4171-9769-8AC8A05F36A8}" srcId="{EC3863E7-5F1A-434A-9A00-AC262CC89F89}" destId="{72107A67-BE2C-42CB-BDDD-0D82510B6771}" srcOrd="1" destOrd="0" parTransId="{E302E857-B113-47D8-8E8C-F326E53DB15F}" sibTransId="{C5A4C901-CC87-4D1C-91BE-B2AE755E9EF6}"/>
    <dgm:cxn modelId="{E54AEE46-FBBA-4204-B35A-6E3E2A7C5644}" type="presOf" srcId="{665CACDB-67F3-49EB-AF01-B3D864F3B1FC}" destId="{00006398-D109-4D01-94C5-C960E82BEE2B}" srcOrd="0" destOrd="0" presId="urn:microsoft.com/office/officeart/2005/8/layout/cycle6"/>
    <dgm:cxn modelId="{EA6559AB-A034-4D53-B0B0-CDC9AC205DB0}" type="presOf" srcId="{861B9382-25F8-4450-B949-491662A69CE5}" destId="{649DF46E-DC09-4668-874E-DE36EC376B0E}" srcOrd="0" destOrd="0" presId="urn:microsoft.com/office/officeart/2005/8/layout/cycle6"/>
    <dgm:cxn modelId="{A079C0AD-70DF-4DFE-8984-0B3E9AB0AAD6}" type="presOf" srcId="{A1D41508-3EBB-4ABA-BC38-4D56EB5BFABC}" destId="{38CE241F-05DA-4766-8D2B-010E02450F9C}" srcOrd="0" destOrd="0" presId="urn:microsoft.com/office/officeart/2005/8/layout/cycle6"/>
    <dgm:cxn modelId="{0E7BE3B8-F7F0-4D04-A3C3-34498F5FC910}" srcId="{EC3863E7-5F1A-434A-9A00-AC262CC89F89}" destId="{37E08019-3DC2-4A21-B82D-D83B915CE9B5}" srcOrd="0" destOrd="0" parTransId="{C45581FF-B96C-477E-9626-AC62D00104D7}" sibTransId="{742A92FF-2D2D-43C3-B4B5-E3574354C83F}"/>
    <dgm:cxn modelId="{DC8300BB-5C4D-412F-9897-A8C2B7B2E147}" srcId="{EC3863E7-5F1A-434A-9A00-AC262CC89F89}" destId="{861B9382-25F8-4450-B949-491662A69CE5}" srcOrd="4" destOrd="0" parTransId="{85448550-F25A-4B1F-B9DF-D7B37B45C9B1}" sibTransId="{FC2C0AE8-65F6-44EF-AD17-A9A0AB11B0D1}"/>
    <dgm:cxn modelId="{57382DBE-7A5C-413E-B40B-C05D086A5C45}" type="presOf" srcId="{56C0AC82-DEDC-43D0-A2FE-9D8007EF745B}" destId="{D0C52AE0-001F-4940-A30B-6AC0F8607C98}" srcOrd="0" destOrd="0" presId="urn:microsoft.com/office/officeart/2005/8/layout/cycle6"/>
    <dgm:cxn modelId="{2C0474CE-EB99-4334-A234-C0A6244B96B2}" type="presOf" srcId="{C5A4C901-CC87-4D1C-91BE-B2AE755E9EF6}" destId="{6B85F998-3A3C-4D14-A027-8CEACFA3D7E3}" srcOrd="0" destOrd="0" presId="urn:microsoft.com/office/officeart/2005/8/layout/cycle6"/>
    <dgm:cxn modelId="{37D7A8D9-CA41-4A3B-B126-4812E42F409C}" srcId="{EC3863E7-5F1A-434A-9A00-AC262CC89F89}" destId="{2952D5C9-14D7-42D1-8295-F598CB3D5202}" srcOrd="2" destOrd="0" parTransId="{68F368F7-F541-4E9F-B176-FD039258FBC9}" sibTransId="{A41439FB-81E2-4863-BF21-602819BB0466}"/>
    <dgm:cxn modelId="{4951EBE2-A4D4-4574-8830-ECAFA4B4C383}" srcId="{EC3863E7-5F1A-434A-9A00-AC262CC89F89}" destId="{665CACDB-67F3-49EB-AF01-B3D864F3B1FC}" srcOrd="3" destOrd="0" parTransId="{CC77BE6E-08ED-43A3-998D-446B5591DA21}" sibTransId="{56C0AC82-DEDC-43D0-A2FE-9D8007EF745B}"/>
    <dgm:cxn modelId="{465859EA-5CC1-4172-940A-40BE1F751744}" type="presOf" srcId="{EF922F13-0BB9-435D-8F1A-E20EF1B86049}" destId="{1D514A48-51CD-45B7-B404-E3528A8FA91C}" srcOrd="0" destOrd="0" presId="urn:microsoft.com/office/officeart/2005/8/layout/cycle6"/>
    <dgm:cxn modelId="{E4B49455-2676-4561-9575-85224FEF8B89}" type="presParOf" srcId="{E45AFF37-E40B-4C99-A30E-64C53951B435}" destId="{838A9F45-D724-47F6-BBF4-36D525E12AE9}" srcOrd="0" destOrd="0" presId="urn:microsoft.com/office/officeart/2005/8/layout/cycle6"/>
    <dgm:cxn modelId="{D21606B2-D078-4B1A-B587-CC8FF2A3D0CD}" type="presParOf" srcId="{E45AFF37-E40B-4C99-A30E-64C53951B435}" destId="{90BB0787-A5B1-4263-8F1E-2761B4981E83}" srcOrd="1" destOrd="0" presId="urn:microsoft.com/office/officeart/2005/8/layout/cycle6"/>
    <dgm:cxn modelId="{F2FB9291-20BF-4901-AF13-A97236E72C46}" type="presParOf" srcId="{E45AFF37-E40B-4C99-A30E-64C53951B435}" destId="{443D6284-3625-4B89-8446-BE47AAB80E8F}" srcOrd="2" destOrd="0" presId="urn:microsoft.com/office/officeart/2005/8/layout/cycle6"/>
    <dgm:cxn modelId="{A7857570-5157-48E8-8B4D-4F2D0242A881}" type="presParOf" srcId="{E45AFF37-E40B-4C99-A30E-64C53951B435}" destId="{5AB1DD25-7033-43A6-98D0-5A795A9A1C4F}" srcOrd="3" destOrd="0" presId="urn:microsoft.com/office/officeart/2005/8/layout/cycle6"/>
    <dgm:cxn modelId="{2E417A4B-9523-4A0C-B42B-58ECB77A77F6}" type="presParOf" srcId="{E45AFF37-E40B-4C99-A30E-64C53951B435}" destId="{D02EFAA5-D7BA-4110-A4B3-CC82F89293DB}" srcOrd="4" destOrd="0" presId="urn:microsoft.com/office/officeart/2005/8/layout/cycle6"/>
    <dgm:cxn modelId="{02540638-DAC1-451C-B378-EA9655DA2733}" type="presParOf" srcId="{E45AFF37-E40B-4C99-A30E-64C53951B435}" destId="{6B85F998-3A3C-4D14-A027-8CEACFA3D7E3}" srcOrd="5" destOrd="0" presId="urn:microsoft.com/office/officeart/2005/8/layout/cycle6"/>
    <dgm:cxn modelId="{69BFE741-4155-4A69-A493-387765543B42}" type="presParOf" srcId="{E45AFF37-E40B-4C99-A30E-64C53951B435}" destId="{AB8D2329-DB72-4275-981E-E46B5F6378EE}" srcOrd="6" destOrd="0" presId="urn:microsoft.com/office/officeart/2005/8/layout/cycle6"/>
    <dgm:cxn modelId="{D83BBAE9-E3E5-4CD6-A79E-A4F279010CED}" type="presParOf" srcId="{E45AFF37-E40B-4C99-A30E-64C53951B435}" destId="{CF96678F-CF8E-4890-93FE-396653D3A152}" srcOrd="7" destOrd="0" presId="urn:microsoft.com/office/officeart/2005/8/layout/cycle6"/>
    <dgm:cxn modelId="{2D67E567-E58C-4231-903B-7F01B1FE5B76}" type="presParOf" srcId="{E45AFF37-E40B-4C99-A30E-64C53951B435}" destId="{2E75A262-8C71-4D73-AB9C-2077BA8D9292}" srcOrd="8" destOrd="0" presId="urn:microsoft.com/office/officeart/2005/8/layout/cycle6"/>
    <dgm:cxn modelId="{6C9FB4F4-7A38-49B7-AF55-7A338B05F699}" type="presParOf" srcId="{E45AFF37-E40B-4C99-A30E-64C53951B435}" destId="{00006398-D109-4D01-94C5-C960E82BEE2B}" srcOrd="9" destOrd="0" presId="urn:microsoft.com/office/officeart/2005/8/layout/cycle6"/>
    <dgm:cxn modelId="{5F5B7196-7BE4-424C-BEF7-4872B2CB36A2}" type="presParOf" srcId="{E45AFF37-E40B-4C99-A30E-64C53951B435}" destId="{8D36197B-4C12-475D-A1E8-C2D71F542D80}" srcOrd="10" destOrd="0" presId="urn:microsoft.com/office/officeart/2005/8/layout/cycle6"/>
    <dgm:cxn modelId="{9AE41F3C-FC9A-4BC0-B99C-AC0D9FD5B775}" type="presParOf" srcId="{E45AFF37-E40B-4C99-A30E-64C53951B435}" destId="{D0C52AE0-001F-4940-A30B-6AC0F8607C98}" srcOrd="11" destOrd="0" presId="urn:microsoft.com/office/officeart/2005/8/layout/cycle6"/>
    <dgm:cxn modelId="{F66DF710-258A-4F22-9DF0-B129BBD0E8B0}" type="presParOf" srcId="{E45AFF37-E40B-4C99-A30E-64C53951B435}" destId="{649DF46E-DC09-4668-874E-DE36EC376B0E}" srcOrd="12" destOrd="0" presId="urn:microsoft.com/office/officeart/2005/8/layout/cycle6"/>
    <dgm:cxn modelId="{C1DEB784-49F7-4B54-BE69-582DC5BE8278}" type="presParOf" srcId="{E45AFF37-E40B-4C99-A30E-64C53951B435}" destId="{FB5970B0-7AE2-4496-A3EA-09F7D6EC1D5B}" srcOrd="13" destOrd="0" presId="urn:microsoft.com/office/officeart/2005/8/layout/cycle6"/>
    <dgm:cxn modelId="{CB721317-EB77-4D55-959A-5DC2C0F75E21}" type="presParOf" srcId="{E45AFF37-E40B-4C99-A30E-64C53951B435}" destId="{2D4E314A-9FFA-49FF-A71E-3AEFF8E2171E}" srcOrd="14" destOrd="0" presId="urn:microsoft.com/office/officeart/2005/8/layout/cycle6"/>
    <dgm:cxn modelId="{7F30A420-607E-4654-B1B1-8D92243DDF0A}" type="presParOf" srcId="{E45AFF37-E40B-4C99-A30E-64C53951B435}" destId="{38CE241F-05DA-4766-8D2B-010E02450F9C}" srcOrd="15" destOrd="0" presId="urn:microsoft.com/office/officeart/2005/8/layout/cycle6"/>
    <dgm:cxn modelId="{BBF32BA8-678F-4AE1-BE14-EB488DDEC263}" type="presParOf" srcId="{E45AFF37-E40B-4C99-A30E-64C53951B435}" destId="{5A1FCE9F-67F3-4914-AEE5-11666E908956}" srcOrd="16" destOrd="0" presId="urn:microsoft.com/office/officeart/2005/8/layout/cycle6"/>
    <dgm:cxn modelId="{68CE7817-C629-4042-AE9D-CB425700B000}" type="presParOf" srcId="{E45AFF37-E40B-4C99-A30E-64C53951B435}" destId="{1D514A48-51CD-45B7-B404-E3528A8FA91C}" srcOrd="17" destOrd="0" presId="urn:microsoft.com/office/officeart/2005/8/layout/cycle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8A9F45-D724-47F6-BBF4-36D525E12AE9}">
      <dsp:nvSpPr>
        <dsp:cNvPr id="0" name=""/>
        <dsp:cNvSpPr/>
      </dsp:nvSpPr>
      <dsp:spPr>
        <a:xfrm>
          <a:off x="3819673" y="1255"/>
          <a:ext cx="1352252" cy="878964"/>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Ellen Holmes-NEA</a:t>
          </a:r>
        </a:p>
      </dsp:txBody>
      <dsp:txXfrm>
        <a:off x="3862580" y="44162"/>
        <a:ext cx="1266438" cy="793150"/>
      </dsp:txXfrm>
    </dsp:sp>
    <dsp:sp modelId="{443D6284-3625-4B89-8446-BE47AAB80E8F}">
      <dsp:nvSpPr>
        <dsp:cNvPr id="0" name=""/>
        <dsp:cNvSpPr/>
      </dsp:nvSpPr>
      <dsp:spPr>
        <a:xfrm>
          <a:off x="2421937" y="440737"/>
          <a:ext cx="4147725" cy="4147725"/>
        </a:xfrm>
        <a:custGeom>
          <a:avLst/>
          <a:gdLst/>
          <a:ahLst/>
          <a:cxnLst/>
          <a:rect l="0" t="0" r="0" b="0"/>
          <a:pathLst>
            <a:path>
              <a:moveTo>
                <a:pt x="2758663" y="116324"/>
              </a:moveTo>
              <a:arcTo wR="2073862" hR="2073862" stAng="17356874" swAng="150444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5AB1DD25-7033-43A6-98D0-5A795A9A1C4F}">
      <dsp:nvSpPr>
        <dsp:cNvPr id="0" name=""/>
        <dsp:cNvSpPr/>
      </dsp:nvSpPr>
      <dsp:spPr>
        <a:xfrm>
          <a:off x="5615691" y="1038186"/>
          <a:ext cx="1352252" cy="878964"/>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Melissa Dan-PBCCTA</a:t>
          </a:r>
        </a:p>
      </dsp:txBody>
      <dsp:txXfrm>
        <a:off x="5658598" y="1081093"/>
        <a:ext cx="1266438" cy="793150"/>
      </dsp:txXfrm>
    </dsp:sp>
    <dsp:sp modelId="{6B85F998-3A3C-4D14-A027-8CEACFA3D7E3}">
      <dsp:nvSpPr>
        <dsp:cNvPr id="0" name=""/>
        <dsp:cNvSpPr/>
      </dsp:nvSpPr>
      <dsp:spPr>
        <a:xfrm>
          <a:off x="2421937" y="440737"/>
          <a:ext cx="4147725" cy="4147725"/>
        </a:xfrm>
        <a:custGeom>
          <a:avLst/>
          <a:gdLst/>
          <a:ahLst/>
          <a:cxnLst/>
          <a:rect l="0" t="0" r="0" b="0"/>
          <a:pathLst>
            <a:path>
              <a:moveTo>
                <a:pt x="4063213" y="1487865"/>
              </a:moveTo>
              <a:arcTo wR="2073862" hR="2073862" stAng="20615206" swAng="196958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AB8D2329-DB72-4275-981E-E46B5F6378EE}">
      <dsp:nvSpPr>
        <dsp:cNvPr id="0" name=""/>
        <dsp:cNvSpPr/>
      </dsp:nvSpPr>
      <dsp:spPr>
        <a:xfrm>
          <a:off x="5615691" y="3112049"/>
          <a:ext cx="1352252" cy="878964"/>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Jeny Gardner-WEA</a:t>
          </a:r>
        </a:p>
      </dsp:txBody>
      <dsp:txXfrm>
        <a:off x="5658598" y="3154956"/>
        <a:ext cx="1266438" cy="793150"/>
      </dsp:txXfrm>
    </dsp:sp>
    <dsp:sp modelId="{2E75A262-8C71-4D73-AB9C-2077BA8D9292}">
      <dsp:nvSpPr>
        <dsp:cNvPr id="0" name=""/>
        <dsp:cNvSpPr/>
      </dsp:nvSpPr>
      <dsp:spPr>
        <a:xfrm>
          <a:off x="2421937" y="440737"/>
          <a:ext cx="4147725" cy="4147725"/>
        </a:xfrm>
        <a:custGeom>
          <a:avLst/>
          <a:gdLst/>
          <a:ahLst/>
          <a:cxnLst/>
          <a:rect l="0" t="0" r="0" b="0"/>
          <a:pathLst>
            <a:path>
              <a:moveTo>
                <a:pt x="3523714" y="3556710"/>
              </a:moveTo>
              <a:arcTo wR="2073862" hR="2073862" stAng="2738677" swAng="150444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00006398-D109-4D01-94C5-C960E82BEE2B}">
      <dsp:nvSpPr>
        <dsp:cNvPr id="0" name=""/>
        <dsp:cNvSpPr/>
      </dsp:nvSpPr>
      <dsp:spPr>
        <a:xfrm>
          <a:off x="3819673" y="4148980"/>
          <a:ext cx="1352252" cy="878964"/>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Matt Fargen-PSEA</a:t>
          </a:r>
        </a:p>
      </dsp:txBody>
      <dsp:txXfrm>
        <a:off x="3862580" y="4191887"/>
        <a:ext cx="1266438" cy="793150"/>
      </dsp:txXfrm>
    </dsp:sp>
    <dsp:sp modelId="{D0C52AE0-001F-4940-A30B-6AC0F8607C98}">
      <dsp:nvSpPr>
        <dsp:cNvPr id="0" name=""/>
        <dsp:cNvSpPr/>
      </dsp:nvSpPr>
      <dsp:spPr>
        <a:xfrm>
          <a:off x="2421937" y="440737"/>
          <a:ext cx="4147725" cy="4147725"/>
        </a:xfrm>
        <a:custGeom>
          <a:avLst/>
          <a:gdLst/>
          <a:ahLst/>
          <a:cxnLst/>
          <a:rect l="0" t="0" r="0" b="0"/>
          <a:pathLst>
            <a:path>
              <a:moveTo>
                <a:pt x="1389062" y="4031401"/>
              </a:moveTo>
              <a:arcTo wR="2073862" hR="2073862" stAng="6556874" swAng="150444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49DF46E-DC09-4668-874E-DE36EC376B0E}">
      <dsp:nvSpPr>
        <dsp:cNvPr id="0" name=""/>
        <dsp:cNvSpPr/>
      </dsp:nvSpPr>
      <dsp:spPr>
        <a:xfrm>
          <a:off x="2023655" y="3112049"/>
          <a:ext cx="1352252" cy="878964"/>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rtl="0">
            <a:lnSpc>
              <a:spcPct val="90000"/>
            </a:lnSpc>
            <a:spcBef>
              <a:spcPct val="0"/>
            </a:spcBef>
            <a:spcAft>
              <a:spcPct val="35000"/>
            </a:spcAft>
            <a:buNone/>
          </a:pPr>
          <a:r>
            <a:rPr lang="en-US" sz="1600" kern="1200">
              <a:latin typeface="Century Gothic"/>
            </a:rPr>
            <a:t>Albert Jones-MSEA</a:t>
          </a:r>
        </a:p>
      </dsp:txBody>
      <dsp:txXfrm>
        <a:off x="2066562" y="3154956"/>
        <a:ext cx="1266438" cy="793150"/>
      </dsp:txXfrm>
    </dsp:sp>
    <dsp:sp modelId="{2D4E314A-9FFA-49FF-A71E-3AEFF8E2171E}">
      <dsp:nvSpPr>
        <dsp:cNvPr id="0" name=""/>
        <dsp:cNvSpPr/>
      </dsp:nvSpPr>
      <dsp:spPr>
        <a:xfrm>
          <a:off x="2421937" y="440737"/>
          <a:ext cx="4147725" cy="4147725"/>
        </a:xfrm>
        <a:custGeom>
          <a:avLst/>
          <a:gdLst/>
          <a:ahLst/>
          <a:cxnLst/>
          <a:rect l="0" t="0" r="0" b="0"/>
          <a:pathLst>
            <a:path>
              <a:moveTo>
                <a:pt x="84512" y="2659860"/>
              </a:moveTo>
              <a:arcTo wR="2073862" hR="2073862" stAng="9815206" swAng="196958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8CE241F-05DA-4766-8D2B-010E02450F9C}">
      <dsp:nvSpPr>
        <dsp:cNvPr id="0" name=""/>
        <dsp:cNvSpPr/>
      </dsp:nvSpPr>
      <dsp:spPr>
        <a:xfrm>
          <a:off x="2023655" y="1038186"/>
          <a:ext cx="1352252" cy="878964"/>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Chad </a:t>
          </a:r>
          <a:r>
            <a:rPr lang="en-US" sz="1600" kern="1200">
              <a:latin typeface="Century Gothic"/>
            </a:rPr>
            <a:t>Williams-MEA</a:t>
          </a:r>
        </a:p>
      </dsp:txBody>
      <dsp:txXfrm>
        <a:off x="2066562" y="1081093"/>
        <a:ext cx="1266438" cy="793150"/>
      </dsp:txXfrm>
    </dsp:sp>
    <dsp:sp modelId="{1D514A48-51CD-45B7-B404-E3528A8FA91C}">
      <dsp:nvSpPr>
        <dsp:cNvPr id="0" name=""/>
        <dsp:cNvSpPr/>
      </dsp:nvSpPr>
      <dsp:spPr>
        <a:xfrm>
          <a:off x="2421937" y="440737"/>
          <a:ext cx="4147725" cy="4147725"/>
        </a:xfrm>
        <a:custGeom>
          <a:avLst/>
          <a:gdLst/>
          <a:ahLst/>
          <a:cxnLst/>
          <a:rect l="0" t="0" r="0" b="0"/>
          <a:pathLst>
            <a:path>
              <a:moveTo>
                <a:pt x="624011" y="591015"/>
              </a:moveTo>
              <a:arcTo wR="2073862" hR="2073862" stAng="13538677" swAng="150444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0CC69C6-EE0B-4D8B-9C71-C36EFED094F2}" type="datetimeFigureOut">
              <a:rPr lang="en-US"/>
              <a:t>11/13/2024</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0DD202-58A1-4ABD-B068-DFFCA0C44EAC}" type="slidenum">
              <a:rPr/>
              <a:t>‹#›</a:t>
            </a:fld>
            <a:endParaRPr/>
          </a:p>
        </p:txBody>
      </p:sp>
    </p:spTree>
    <p:extLst>
      <p:ext uri="{BB962C8B-B14F-4D97-AF65-F5344CB8AC3E}">
        <p14:creationId xmlns:p14="http://schemas.microsoft.com/office/powerpoint/2010/main" val="406421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11/13/2024</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3199CD-3E1B-4AE6-990F-76F925F5EA9F}" type="slidenum">
              <a:rPr lang="en-US" smtClean="0"/>
              <a:t>1</a:t>
            </a:fld>
            <a:endParaRPr lang="en-US"/>
          </a:p>
        </p:txBody>
      </p:sp>
    </p:spTree>
    <p:extLst>
      <p:ext uri="{BB962C8B-B14F-4D97-AF65-F5344CB8AC3E}">
        <p14:creationId xmlns:p14="http://schemas.microsoft.com/office/powerpoint/2010/main" val="2615887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2</a:t>
            </a:fld>
            <a:endParaRPr lang="en-US"/>
          </a:p>
        </p:txBody>
      </p:sp>
    </p:spTree>
    <p:extLst>
      <p:ext uri="{BB962C8B-B14F-4D97-AF65-F5344CB8AC3E}">
        <p14:creationId xmlns:p14="http://schemas.microsoft.com/office/powerpoint/2010/main" val="1423848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Melissa</a:t>
            </a:r>
          </a:p>
        </p:txBody>
      </p:sp>
      <p:sp>
        <p:nvSpPr>
          <p:cNvPr id="4" name="Slide Number Placeholder 3"/>
          <p:cNvSpPr>
            <a:spLocks noGrp="1"/>
          </p:cNvSpPr>
          <p:nvPr>
            <p:ph type="sldNum" sz="quarter" idx="5"/>
          </p:nvPr>
        </p:nvSpPr>
        <p:spPr/>
        <p:txBody>
          <a:bodyPr/>
          <a:lstStyle/>
          <a:p>
            <a:fld id="{F93199CD-3E1B-4AE6-990F-76F925F5EA9F}" type="slidenum">
              <a:rPr lang="en-US"/>
              <a:t>4</a:t>
            </a:fld>
            <a:endParaRPr lang="en-US"/>
          </a:p>
        </p:txBody>
      </p:sp>
    </p:spTree>
    <p:extLst>
      <p:ext uri="{BB962C8B-B14F-4D97-AF65-F5344CB8AC3E}">
        <p14:creationId xmlns:p14="http://schemas.microsoft.com/office/powerpoint/2010/main" val="362882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5</a:t>
            </a:fld>
            <a:endParaRPr lang="en-US"/>
          </a:p>
        </p:txBody>
      </p:sp>
    </p:spTree>
    <p:extLst>
      <p:ext uri="{BB962C8B-B14F-4D97-AF65-F5344CB8AC3E}">
        <p14:creationId xmlns:p14="http://schemas.microsoft.com/office/powerpoint/2010/main" val="88967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6</a:t>
            </a:fld>
            <a:endParaRPr lang="en-US"/>
          </a:p>
        </p:txBody>
      </p:sp>
    </p:spTree>
    <p:extLst>
      <p:ext uri="{BB962C8B-B14F-4D97-AF65-F5344CB8AC3E}">
        <p14:creationId xmlns:p14="http://schemas.microsoft.com/office/powerpoint/2010/main" val="3263647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7</a:t>
            </a:fld>
            <a:endParaRPr lang="en-US"/>
          </a:p>
        </p:txBody>
      </p:sp>
    </p:spTree>
    <p:extLst>
      <p:ext uri="{BB962C8B-B14F-4D97-AF65-F5344CB8AC3E}">
        <p14:creationId xmlns:p14="http://schemas.microsoft.com/office/powerpoint/2010/main" val="25636508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8</a:t>
            </a:fld>
            <a:endParaRPr lang="en-US"/>
          </a:p>
        </p:txBody>
      </p:sp>
    </p:spTree>
    <p:extLst>
      <p:ext uri="{BB962C8B-B14F-4D97-AF65-F5344CB8AC3E}">
        <p14:creationId xmlns:p14="http://schemas.microsoft.com/office/powerpoint/2010/main" val="27585279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9</a:t>
            </a:fld>
            <a:endParaRPr lang="en-US"/>
          </a:p>
        </p:txBody>
      </p:sp>
    </p:spTree>
    <p:extLst>
      <p:ext uri="{BB962C8B-B14F-4D97-AF65-F5344CB8AC3E}">
        <p14:creationId xmlns:p14="http://schemas.microsoft.com/office/powerpoint/2010/main" val="3615261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None/>
              <a:tabLst/>
              <a:defRPr/>
            </a:pPr>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10</a:t>
            </a:fld>
            <a:endParaRPr lang="en-US"/>
          </a:p>
        </p:txBody>
      </p:sp>
    </p:spTree>
    <p:extLst>
      <p:ext uri="{BB962C8B-B14F-4D97-AF65-F5344CB8AC3E}">
        <p14:creationId xmlns:p14="http://schemas.microsoft.com/office/powerpoint/2010/main" val="8689408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11</a:t>
            </a:fld>
            <a:endParaRPr lang="en-US"/>
          </a:p>
        </p:txBody>
      </p:sp>
    </p:spTree>
    <p:extLst>
      <p:ext uri="{BB962C8B-B14F-4D97-AF65-F5344CB8AC3E}">
        <p14:creationId xmlns:p14="http://schemas.microsoft.com/office/powerpoint/2010/main" val="19677039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12</a:t>
            </a:fld>
            <a:endParaRPr lang="en-US"/>
          </a:p>
        </p:txBody>
      </p:sp>
    </p:spTree>
    <p:extLst>
      <p:ext uri="{BB962C8B-B14F-4D97-AF65-F5344CB8AC3E}">
        <p14:creationId xmlns:p14="http://schemas.microsoft.com/office/powerpoint/2010/main" val="20641698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Matt</a:t>
            </a:r>
          </a:p>
        </p:txBody>
      </p:sp>
      <p:sp>
        <p:nvSpPr>
          <p:cNvPr id="4" name="Slide Number Placeholder 3"/>
          <p:cNvSpPr>
            <a:spLocks noGrp="1"/>
          </p:cNvSpPr>
          <p:nvPr>
            <p:ph type="sldNum" sz="quarter" idx="5"/>
          </p:nvPr>
        </p:nvSpPr>
        <p:spPr/>
        <p:txBody>
          <a:bodyPr/>
          <a:lstStyle/>
          <a:p>
            <a:fld id="{F93199CD-3E1B-4AE6-990F-76F925F5EA9F}" type="slidenum">
              <a:rPr lang="en-US" smtClean="0"/>
              <a:t>13</a:t>
            </a:fld>
            <a:endParaRPr lang="en-US"/>
          </a:p>
        </p:txBody>
      </p:sp>
    </p:spTree>
    <p:extLst>
      <p:ext uri="{BB962C8B-B14F-4D97-AF65-F5344CB8AC3E}">
        <p14:creationId xmlns:p14="http://schemas.microsoft.com/office/powerpoint/2010/main" val="8089511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Jeny</a:t>
            </a:r>
          </a:p>
        </p:txBody>
      </p:sp>
      <p:sp>
        <p:nvSpPr>
          <p:cNvPr id="4" name="Slide Number Placeholder 3"/>
          <p:cNvSpPr>
            <a:spLocks noGrp="1"/>
          </p:cNvSpPr>
          <p:nvPr>
            <p:ph type="sldNum" sz="quarter" idx="5"/>
          </p:nvPr>
        </p:nvSpPr>
        <p:spPr/>
        <p:txBody>
          <a:bodyPr/>
          <a:lstStyle/>
          <a:p>
            <a:fld id="{F93199CD-3E1B-4AE6-990F-76F925F5EA9F}" type="slidenum">
              <a:rPr lang="en-US" smtClean="0"/>
              <a:t>14</a:t>
            </a:fld>
            <a:endParaRPr lang="en-US"/>
          </a:p>
        </p:txBody>
      </p:sp>
    </p:spTree>
    <p:extLst>
      <p:ext uri="{BB962C8B-B14F-4D97-AF65-F5344CB8AC3E}">
        <p14:creationId xmlns:p14="http://schemas.microsoft.com/office/powerpoint/2010/main" val="19580732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Albert</a:t>
            </a:r>
          </a:p>
        </p:txBody>
      </p:sp>
      <p:sp>
        <p:nvSpPr>
          <p:cNvPr id="4" name="Slide Number Placeholder 3"/>
          <p:cNvSpPr>
            <a:spLocks noGrp="1"/>
          </p:cNvSpPr>
          <p:nvPr>
            <p:ph type="sldNum" sz="quarter" idx="5"/>
          </p:nvPr>
        </p:nvSpPr>
        <p:spPr/>
        <p:txBody>
          <a:bodyPr/>
          <a:lstStyle/>
          <a:p>
            <a:fld id="{F93199CD-3E1B-4AE6-990F-76F925F5EA9F}" type="slidenum">
              <a:rPr lang="en-US" smtClean="0"/>
              <a:t>15</a:t>
            </a:fld>
            <a:endParaRPr lang="en-US"/>
          </a:p>
        </p:txBody>
      </p:sp>
    </p:spTree>
    <p:extLst>
      <p:ext uri="{BB962C8B-B14F-4D97-AF65-F5344CB8AC3E}">
        <p14:creationId xmlns:p14="http://schemas.microsoft.com/office/powerpoint/2010/main" val="39110730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Albert</a:t>
            </a:r>
          </a:p>
        </p:txBody>
      </p:sp>
      <p:sp>
        <p:nvSpPr>
          <p:cNvPr id="4" name="Slide Number Placeholder 3"/>
          <p:cNvSpPr>
            <a:spLocks noGrp="1"/>
          </p:cNvSpPr>
          <p:nvPr>
            <p:ph type="sldNum" sz="quarter" idx="5"/>
          </p:nvPr>
        </p:nvSpPr>
        <p:spPr/>
        <p:txBody>
          <a:bodyPr/>
          <a:lstStyle/>
          <a:p>
            <a:fld id="{F93199CD-3E1B-4AE6-990F-76F925F5EA9F}" type="slidenum">
              <a:rPr lang="en-US" smtClean="0"/>
              <a:t>16</a:t>
            </a:fld>
            <a:endParaRPr lang="en-US"/>
          </a:p>
        </p:txBody>
      </p:sp>
    </p:spTree>
    <p:extLst>
      <p:ext uri="{BB962C8B-B14F-4D97-AF65-F5344CB8AC3E}">
        <p14:creationId xmlns:p14="http://schemas.microsoft.com/office/powerpoint/2010/main" val="3534867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17</a:t>
            </a:fld>
            <a:endParaRPr lang="en-US"/>
          </a:p>
        </p:txBody>
      </p:sp>
    </p:spTree>
    <p:extLst>
      <p:ext uri="{BB962C8B-B14F-4D97-AF65-F5344CB8AC3E}">
        <p14:creationId xmlns:p14="http://schemas.microsoft.com/office/powerpoint/2010/main" val="5345146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18</a:t>
            </a:fld>
            <a:endParaRPr lang="en-US"/>
          </a:p>
        </p:txBody>
      </p:sp>
    </p:spTree>
    <p:extLst>
      <p:ext uri="{BB962C8B-B14F-4D97-AF65-F5344CB8AC3E}">
        <p14:creationId xmlns:p14="http://schemas.microsoft.com/office/powerpoint/2010/main" val="25969393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19</a:t>
            </a:fld>
            <a:endParaRPr lang="en-US"/>
          </a:p>
        </p:txBody>
      </p:sp>
    </p:spTree>
    <p:extLst>
      <p:ext uri="{BB962C8B-B14F-4D97-AF65-F5344CB8AC3E}">
        <p14:creationId xmlns:p14="http://schemas.microsoft.com/office/powerpoint/2010/main" val="9335859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20</a:t>
            </a:fld>
            <a:endParaRPr lang="en-US"/>
          </a:p>
        </p:txBody>
      </p:sp>
    </p:spTree>
    <p:extLst>
      <p:ext uri="{BB962C8B-B14F-4D97-AF65-F5344CB8AC3E}">
        <p14:creationId xmlns:p14="http://schemas.microsoft.com/office/powerpoint/2010/main" val="35120345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21</a:t>
            </a:fld>
            <a:endParaRPr lang="en-US"/>
          </a:p>
        </p:txBody>
      </p:sp>
    </p:spTree>
    <p:extLst>
      <p:ext uri="{BB962C8B-B14F-4D97-AF65-F5344CB8AC3E}">
        <p14:creationId xmlns:p14="http://schemas.microsoft.com/office/powerpoint/2010/main" val="30699172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Melissa</a:t>
            </a:r>
          </a:p>
        </p:txBody>
      </p:sp>
      <p:sp>
        <p:nvSpPr>
          <p:cNvPr id="4" name="Slide Number Placeholder 3"/>
          <p:cNvSpPr>
            <a:spLocks noGrp="1"/>
          </p:cNvSpPr>
          <p:nvPr>
            <p:ph type="sldNum" sz="quarter" idx="5"/>
          </p:nvPr>
        </p:nvSpPr>
        <p:spPr/>
        <p:txBody>
          <a:bodyPr/>
          <a:lstStyle/>
          <a:p>
            <a:fld id="{F93199CD-3E1B-4AE6-990F-76F925F5EA9F}" type="slidenum">
              <a:rPr lang="en-US" smtClean="0"/>
              <a:t>22</a:t>
            </a:fld>
            <a:endParaRPr lang="en-US"/>
          </a:p>
        </p:txBody>
      </p:sp>
    </p:spTree>
    <p:extLst>
      <p:ext uri="{BB962C8B-B14F-4D97-AF65-F5344CB8AC3E}">
        <p14:creationId xmlns:p14="http://schemas.microsoft.com/office/powerpoint/2010/main" val="36548444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a:gsLst>
            <a:gs pos="10000">
              <a:srgbClr val="06171C"/>
            </a:gs>
            <a:gs pos="100000">
              <a:srgbClr val="134251"/>
            </a:gs>
            <a:gs pos="65000">
              <a:srgbClr val="134251"/>
            </a:gs>
          </a:gsLst>
          <a:lin ang="13500000" scaled="0"/>
        </a:gradFill>
        <a:effectLst/>
      </p:bgPr>
    </p:bg>
    <p:spTree>
      <p:nvGrpSpPr>
        <p:cNvPr id="1" name=""/>
        <p:cNvGrpSpPr/>
        <p:nvPr/>
      </p:nvGrpSpPr>
      <p:grpSpPr>
        <a:xfrm>
          <a:off x="0" y="0"/>
          <a:ext cx="0" cy="0"/>
          <a:chOff x="0" y="0"/>
          <a:chExt cx="0" cy="0"/>
        </a:xfrm>
      </p:grpSpPr>
      <p:pic>
        <p:nvPicPr>
          <p:cNvPr id="9" name="Picture 8" descr="Large ocean wav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 y="0"/>
            <a:ext cx="6551612" cy="6857942"/>
          </a:xfrm>
          <a:prstGeom prst="rect">
            <a:avLst/>
          </a:prstGeom>
        </p:spPr>
      </p:pic>
      <p:sp>
        <p:nvSpPr>
          <p:cNvPr id="8" name="Rectangle 7"/>
          <p:cNvSpPr/>
          <p:nvPr/>
        </p:nvSpPr>
        <p:spPr>
          <a:xfrm>
            <a:off x="6094411" y="0"/>
            <a:ext cx="4572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ctrTitle"/>
          </p:nvPr>
        </p:nvSpPr>
        <p:spPr>
          <a:xfrm>
            <a:off x="7008813" y="1600200"/>
            <a:ext cx="4572001" cy="3733800"/>
          </a:xfrm>
        </p:spPr>
        <p:txBody>
          <a:bodyPr anchor="b">
            <a:normAutofit/>
          </a:bodyPr>
          <a:lstStyle>
            <a:lvl1pPr>
              <a:lnSpc>
                <a:spcPct val="80000"/>
              </a:lnSpc>
              <a:defRPr sz="5400">
                <a:solidFill>
                  <a:schemeClr val="tx1"/>
                </a:solidFill>
              </a:defRPr>
            </a:lvl1pPr>
          </a:lstStyle>
          <a:p>
            <a:r>
              <a:rPr lang="en-US"/>
              <a:t>Click to edit Master title style</a:t>
            </a:r>
            <a:endParaRPr/>
          </a:p>
        </p:txBody>
      </p:sp>
      <p:sp>
        <p:nvSpPr>
          <p:cNvPr id="3" name="Subtitle 2"/>
          <p:cNvSpPr>
            <a:spLocks noGrp="1"/>
          </p:cNvSpPr>
          <p:nvPr>
            <p:ph type="subTitle" idx="1"/>
          </p:nvPr>
        </p:nvSpPr>
        <p:spPr>
          <a:xfrm>
            <a:off x="7008813" y="5562599"/>
            <a:ext cx="4571999" cy="835025"/>
          </a:xfrm>
        </p:spPr>
        <p:txBody>
          <a:bodyPr>
            <a:normAutofit/>
          </a:bodyPr>
          <a:lstStyle>
            <a:lvl1pPr marL="0" indent="0" algn="l">
              <a:spcBef>
                <a:spcPts val="0"/>
              </a:spcBef>
              <a:buNone/>
              <a:defRPr sz="2000" cap="none"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Tree>
    <p:extLst>
      <p:ext uri="{BB962C8B-B14F-4D97-AF65-F5344CB8AC3E}">
        <p14:creationId xmlns:p14="http://schemas.microsoft.com/office/powerpoint/2010/main" val="94999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Footer Placeholder 4"/>
          <p:cNvSpPr>
            <a:spLocks noGrp="1"/>
          </p:cNvSpPr>
          <p:nvPr>
            <p:ph type="ftr" sz="quarter" idx="11"/>
          </p:nvPr>
        </p:nvSpPr>
        <p:spPr>
          <a:xfrm>
            <a:off x="1979611" y="6400800"/>
            <a:ext cx="5954834" cy="276228"/>
          </a:xfrm>
        </p:spPr>
        <p:txBody>
          <a:bodyPr/>
          <a:lstStyle/>
          <a:p>
            <a:r>
              <a:rPr lang="en-US"/>
              <a:t>Add a footer</a:t>
            </a:r>
            <a:endParaRPr/>
          </a:p>
        </p:txBody>
      </p:sp>
      <p:sp>
        <p:nvSpPr>
          <p:cNvPr id="5" name="Date Placeholder 3"/>
          <p:cNvSpPr>
            <a:spLocks noGrp="1"/>
          </p:cNvSpPr>
          <p:nvPr>
            <p:ph type="dt" sz="half" idx="10"/>
          </p:nvPr>
        </p:nvSpPr>
        <p:spPr>
          <a:xfrm>
            <a:off x="8228011" y="6400800"/>
            <a:ext cx="1548659" cy="276228"/>
          </a:xfrm>
        </p:spPr>
        <p:txBody>
          <a:bodyPr/>
          <a:lstStyle/>
          <a:p>
            <a:fld id="{A43FAFC5-F11C-4205-99FD-FC66DAA2AE2D}" type="datetime1">
              <a:rPr lang="en-US" smtClean="0"/>
              <a:t>11/13/2024</a:t>
            </a:fld>
            <a:endParaRPr/>
          </a:p>
        </p:txBody>
      </p:sp>
      <p:sp>
        <p:nvSpPr>
          <p:cNvPr id="6" name="Slide Number Placeholder 5"/>
          <p:cNvSpPr>
            <a:spLocks noGrp="1"/>
          </p:cNvSpPr>
          <p:nvPr>
            <p:ph type="sldNum" sz="quarter" idx="12"/>
          </p:nvPr>
        </p:nvSpPr>
        <p:spPr>
          <a:xfrm>
            <a:off x="10056811" y="6400800"/>
            <a:ext cx="1066802" cy="276228"/>
          </a:xfrm>
        </p:spPr>
        <p:txBody>
          <a:bodyPr/>
          <a:lstStyle/>
          <a:p>
            <a:fld id="{2A013F82-EE5E-44EE-A61D-E31C6657F26F}" type="slidenum">
              <a:rPr/>
              <a:t>‹#›</a:t>
            </a:fld>
            <a:endParaRPr/>
          </a:p>
        </p:txBody>
      </p:sp>
    </p:spTree>
    <p:extLst>
      <p:ext uri="{BB962C8B-B14F-4D97-AF65-F5344CB8AC3E}">
        <p14:creationId xmlns:p14="http://schemas.microsoft.com/office/powerpoint/2010/main" val="2738254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gradFill>
          <a:gsLst>
            <a:gs pos="10000">
              <a:srgbClr val="06171C"/>
            </a:gs>
            <a:gs pos="100000">
              <a:srgbClr val="134251"/>
            </a:gs>
            <a:gs pos="65000">
              <a:srgbClr val="134251"/>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436812" y="1616074"/>
            <a:ext cx="7315198" cy="2727325"/>
          </a:xfrm>
        </p:spPr>
        <p:txBody>
          <a:bodyPr anchor="b">
            <a:normAutofit/>
          </a:bodyPr>
          <a:lstStyle>
            <a:lvl1pPr algn="l">
              <a:lnSpc>
                <a:spcPct val="80000"/>
              </a:lnSpc>
              <a:defRPr sz="4800" b="0" cap="none" baseline="0"/>
            </a:lvl1pPr>
          </a:lstStyle>
          <a:p>
            <a:r>
              <a:rPr lang="en-US"/>
              <a:t>Click to edit Master title style</a:t>
            </a:r>
            <a:endParaRPr/>
          </a:p>
        </p:txBody>
      </p:sp>
      <p:sp>
        <p:nvSpPr>
          <p:cNvPr id="3" name="Text Placeholder 2"/>
          <p:cNvSpPr>
            <a:spLocks noGrp="1"/>
          </p:cNvSpPr>
          <p:nvPr>
            <p:ph type="body" idx="1"/>
          </p:nvPr>
        </p:nvSpPr>
        <p:spPr>
          <a:xfrm>
            <a:off x="2436814" y="4495800"/>
            <a:ext cx="7315198" cy="1673225"/>
          </a:xfrm>
        </p:spPr>
        <p:txBody>
          <a:bodyPr anchor="t">
            <a:normAutofit/>
          </a:bodyPr>
          <a:lstStyle>
            <a:lvl1pPr marL="0" indent="0">
              <a:spcBef>
                <a:spcPts val="0"/>
              </a:spcBef>
              <a:buNone/>
              <a:defRPr sz="2400" cap="none"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A43FAFC5-F11C-4205-99FD-FC66DAA2AE2D}" type="datetime1">
              <a:rPr lang="en-US" smtClean="0"/>
              <a:t>11/13/2024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761813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979613" y="1828800"/>
            <a:ext cx="4419599"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704015" y="1828800"/>
            <a:ext cx="4419600" cy="4419600"/>
          </a:xfrm>
        </p:spPr>
        <p:txBody>
          <a:bodyPr>
            <a:normAutofit/>
          </a:bodyPr>
          <a:lstStyle>
            <a:lvl1pPr>
              <a:defRPr sz="2400"/>
            </a:lvl1pPr>
            <a:lvl2pPr>
              <a:defRPr sz="2000"/>
            </a:lvl2pPr>
            <a:lvl3pPr>
              <a:defRPr sz="1800"/>
            </a:lvl3pPr>
            <a:lvl4pPr>
              <a:defRPr sz="1600"/>
            </a:lvl4pPr>
            <a:lvl5pPr>
              <a:defRPr sz="1600"/>
            </a:lvl5pPr>
            <a:lvl6pPr marL="2057400">
              <a:defRPr sz="1600"/>
            </a:lvl6pPr>
            <a:lvl7pPr marL="2057400">
              <a:defRPr sz="1600"/>
            </a:lvl7pPr>
            <a:lvl8pPr marL="2057400">
              <a:defRPr sz="1600"/>
            </a:lvl8pPr>
            <a:lvl9pPr marL="2057400">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EFD82905-3DC5-49B9-B8B8-9D80D3609DB5}" type="datetime1">
              <a:rPr lang="en-US" smtClean="0"/>
              <a:t>11/13/2024</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825340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97802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7802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705472" y="1828800"/>
            <a:ext cx="4416552" cy="838200"/>
          </a:xfrm>
        </p:spPr>
        <p:txBody>
          <a:bodyPr anchor="ctr">
            <a:noAutofit/>
          </a:bodyPr>
          <a:lstStyle>
            <a:lvl1pPr marL="0" indent="0">
              <a:spcBef>
                <a:spcPts val="0"/>
              </a:spcBef>
              <a:buNone/>
              <a:defRPr sz="2400" b="0" cap="none"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705472" y="2743200"/>
            <a:ext cx="4416552" cy="3505200"/>
          </a:xfrm>
        </p:spPr>
        <p:txBody>
          <a:bodyPr>
            <a:normAutofit/>
          </a:bodyPr>
          <a:lstStyle>
            <a:lvl1pPr>
              <a:defRPr sz="2000"/>
            </a:lvl1pPr>
            <a:lvl2pPr>
              <a:defRPr sz="1800"/>
            </a:lvl2pPr>
            <a:lvl3pPr>
              <a:defRPr sz="1600"/>
            </a:lvl3pPr>
            <a:lvl4pPr>
              <a:defRPr sz="1400"/>
            </a:lvl4pPr>
            <a:lvl5pPr marL="2057400">
              <a:defRPr sz="1400"/>
            </a:lvl5pPr>
            <a:lvl6pPr marL="2057400">
              <a:defRPr sz="1400"/>
            </a:lvl6pPr>
            <a:lvl7pPr marL="2057400">
              <a:defRPr sz="1400"/>
            </a:lvl7pPr>
            <a:lvl8pPr marL="2057400">
              <a:defRPr sz="1400"/>
            </a:lvl8pPr>
            <a:lvl9pPr marL="2057400">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8" name="Footer Placeholder 7"/>
          <p:cNvSpPr>
            <a:spLocks noGrp="1"/>
          </p:cNvSpPr>
          <p:nvPr>
            <p:ph type="ftr" sz="quarter" idx="11"/>
          </p:nvPr>
        </p:nvSpPr>
        <p:spPr/>
        <p:txBody>
          <a:bodyPr/>
          <a:lstStyle/>
          <a:p>
            <a:r>
              <a:rPr lang="en-US"/>
              <a:t>Add a footer</a:t>
            </a:r>
            <a:endParaRPr/>
          </a:p>
        </p:txBody>
      </p:sp>
      <p:sp>
        <p:nvSpPr>
          <p:cNvPr id="7" name="Date Placeholder 6"/>
          <p:cNvSpPr>
            <a:spLocks noGrp="1"/>
          </p:cNvSpPr>
          <p:nvPr>
            <p:ph type="dt" sz="half" idx="10"/>
          </p:nvPr>
        </p:nvSpPr>
        <p:spPr/>
        <p:txBody>
          <a:bodyPr/>
          <a:lstStyle/>
          <a:p>
            <a:fld id="{59825298-A6F6-4AF2-832C-941EFA52AF9B}" type="datetime1">
              <a:rPr lang="en-US" smtClean="0"/>
              <a:t>11/13/2024</a:t>
            </a:fld>
            <a:endParaRPr/>
          </a:p>
        </p:txBody>
      </p:sp>
      <p:sp>
        <p:nvSpPr>
          <p:cNvPr id="9" name="Slide Number Placeholder 8"/>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20841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4" name="Footer Placeholder 3"/>
          <p:cNvSpPr>
            <a:spLocks noGrp="1"/>
          </p:cNvSpPr>
          <p:nvPr>
            <p:ph type="ftr" sz="quarter" idx="11"/>
          </p:nvPr>
        </p:nvSpPr>
        <p:spPr/>
        <p:txBody>
          <a:bodyPr/>
          <a:lstStyle/>
          <a:p>
            <a:r>
              <a:rPr lang="en-US"/>
              <a:t>Add a footer</a:t>
            </a:r>
            <a:endParaRPr/>
          </a:p>
        </p:txBody>
      </p:sp>
      <p:sp>
        <p:nvSpPr>
          <p:cNvPr id="3" name="Date Placeholder 2"/>
          <p:cNvSpPr>
            <a:spLocks noGrp="1"/>
          </p:cNvSpPr>
          <p:nvPr>
            <p:ph type="dt" sz="half" idx="10"/>
          </p:nvPr>
        </p:nvSpPr>
        <p:spPr/>
        <p:txBody>
          <a:bodyPr/>
          <a:lstStyle/>
          <a:p>
            <a:fld id="{91EE3D8C-3438-4368-AD19-D5CB0C52B1DD}" type="datetime1">
              <a:rPr lang="en-US" smtClean="0"/>
              <a:t>11/13/2024</a:t>
            </a:fld>
            <a:endParaRPr/>
          </a:p>
        </p:txBody>
      </p:sp>
      <p:sp>
        <p:nvSpPr>
          <p:cNvPr id="5" name="Slide Number Placeholder 4"/>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1626631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6" name="Picture 5" descr="Large ocean wave (semitransparent)" title="Ocean Wave"/>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sp>
        <p:nvSpPr>
          <p:cNvPr id="3" name="Footer Placeholder 2"/>
          <p:cNvSpPr>
            <a:spLocks noGrp="1"/>
          </p:cNvSpPr>
          <p:nvPr>
            <p:ph type="ftr" sz="quarter" idx="11"/>
          </p:nvPr>
        </p:nvSpPr>
        <p:spPr/>
        <p:txBody>
          <a:bodyPr/>
          <a:lstStyle/>
          <a:p>
            <a:r>
              <a:rPr lang="en-US"/>
              <a:t>Add a footer</a:t>
            </a:r>
            <a:endParaRPr/>
          </a:p>
        </p:txBody>
      </p:sp>
      <p:sp>
        <p:nvSpPr>
          <p:cNvPr id="2" name="Date Placeholder 1"/>
          <p:cNvSpPr>
            <a:spLocks noGrp="1"/>
          </p:cNvSpPr>
          <p:nvPr>
            <p:ph type="dt" sz="half" idx="10"/>
          </p:nvPr>
        </p:nvSpPr>
        <p:spPr/>
        <p:txBody>
          <a:bodyPr/>
          <a:lstStyle/>
          <a:p>
            <a:fld id="{5A41D785-D6D8-40F1-B2DD-0E2019A27A22}" type="datetime1">
              <a:rPr lang="en-US" smtClean="0"/>
              <a:t>11/13/2024</a:t>
            </a:fld>
            <a:endParaRPr/>
          </a:p>
        </p:txBody>
      </p:sp>
      <p:sp>
        <p:nvSpPr>
          <p:cNvPr id="4" name="Slide Number Placeholder 3"/>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3607540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9613" y="588963"/>
            <a:ext cx="3657600" cy="2840037"/>
          </a:xfrm>
        </p:spPr>
        <p:txBody>
          <a:bodyPr anchor="b">
            <a:noAutofit/>
          </a:bodyPr>
          <a:lstStyle>
            <a:lvl1pPr algn="l">
              <a:lnSpc>
                <a:spcPct val="80000"/>
              </a:lnSpc>
              <a:defRPr sz="3600" b="0">
                <a:solidFill>
                  <a:schemeClr val="tx1"/>
                </a:solidFill>
              </a:defRPr>
            </a:lvl1pPr>
          </a:lstStyle>
          <a:p>
            <a:r>
              <a:rPr lang="en-US"/>
              <a:t>Click to edit Master title style</a:t>
            </a:r>
            <a:endParaRPr/>
          </a:p>
        </p:txBody>
      </p:sp>
      <p:sp>
        <p:nvSpPr>
          <p:cNvPr id="3" name="Content Placeholder 2"/>
          <p:cNvSpPr>
            <a:spLocks noGrp="1"/>
          </p:cNvSpPr>
          <p:nvPr>
            <p:ph idx="1"/>
          </p:nvPr>
        </p:nvSpPr>
        <p:spPr>
          <a:xfrm>
            <a:off x="6094414" y="588963"/>
            <a:ext cx="5486400" cy="5580061"/>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C05A9A06-02F9-41CB-8208-185A65D60B96}" type="datetime1">
              <a:rPr lang="en-US" smtClean="0"/>
              <a:t>11/13/2024</a:t>
            </a:fld>
            <a:endParaRPr/>
          </a:p>
        </p:txBody>
      </p:sp>
      <p:sp>
        <p:nvSpPr>
          <p:cNvPr id="7" name="Slide Number Placeholder 6"/>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2544981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9613" y="588963"/>
            <a:ext cx="3657600" cy="2840038"/>
          </a:xfrm>
        </p:spPr>
        <p:txBody>
          <a:bodyPr anchor="b">
            <a:normAutofit/>
          </a:bodyPr>
          <a:lstStyle>
            <a:lvl1pPr algn="l">
              <a:lnSpc>
                <a:spcPct val="80000"/>
              </a:lnSpc>
              <a:defRPr sz="3600" b="0" i="0" baseline="0">
                <a:solidFill>
                  <a:schemeClr val="tx1"/>
                </a:solidFill>
              </a:defRPr>
            </a:lvl1pPr>
          </a:lstStyle>
          <a:p>
            <a:r>
              <a:rPr lang="en-US"/>
              <a:t>Click to edit Master title style</a:t>
            </a:r>
            <a:endParaRPr/>
          </a:p>
        </p:txBody>
      </p:sp>
      <p:sp>
        <p:nvSpPr>
          <p:cNvPr id="8" name="Rectangle 7"/>
          <p:cNvSpPr/>
          <p:nvPr/>
        </p:nvSpPr>
        <p:spPr>
          <a:xfrm>
            <a:off x="6094461" y="588963"/>
            <a:ext cx="5486352" cy="5580062"/>
          </a:xfrm>
          <a:prstGeom prst="rect">
            <a:avLst/>
          </a:prstGeom>
          <a:solidFill>
            <a:srgbClr val="1B5D72">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3" name="Picture Placeholder 2" descr="An empty placeholder to add an image. Click on the placeholder and select the image that you wish to add"/>
          <p:cNvSpPr>
            <a:spLocks noGrp="1"/>
          </p:cNvSpPr>
          <p:nvPr>
            <p:ph type="pic" idx="1"/>
          </p:nvPr>
        </p:nvSpPr>
        <p:spPr>
          <a:xfrm>
            <a:off x="6307494" y="805658"/>
            <a:ext cx="5060286" cy="5146672"/>
          </a:xfrm>
          <a:solidFill>
            <a:schemeClr val="bg2"/>
          </a:solidFill>
        </p:spPr>
        <p:txBody>
          <a:bodyPr>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979613" y="3581399"/>
            <a:ext cx="3657600" cy="2587625"/>
          </a:xfrm>
        </p:spPr>
        <p:txBody>
          <a:bodyPr>
            <a:normAutofit/>
          </a:bodyPr>
          <a:lstStyle>
            <a:lvl1pPr marL="0" indent="0">
              <a:lnSpc>
                <a:spcPct val="110000"/>
              </a:lnSpc>
              <a:spcBef>
                <a:spcPts val="12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US"/>
              <a:t>Add a footer</a:t>
            </a:r>
            <a:endParaRPr/>
          </a:p>
        </p:txBody>
      </p:sp>
      <p:sp>
        <p:nvSpPr>
          <p:cNvPr id="5" name="Date Placeholder 4"/>
          <p:cNvSpPr>
            <a:spLocks noGrp="1"/>
          </p:cNvSpPr>
          <p:nvPr>
            <p:ph type="dt" sz="half" idx="10"/>
          </p:nvPr>
        </p:nvSpPr>
        <p:spPr/>
        <p:txBody>
          <a:bodyPr/>
          <a:lstStyle/>
          <a:p>
            <a:fld id="{3E2E051B-B340-4A72-AC7D-8FDFBF03EE12}" type="datetime1">
              <a:rPr lang="en-US" smtClean="0"/>
              <a:t>11/13/2024</a:t>
            </a:fld>
            <a:endParaRPr/>
          </a:p>
        </p:txBody>
      </p:sp>
      <p:sp>
        <p:nvSpPr>
          <p:cNvPr id="7" name="Slide Number Placeholder 6"/>
          <p:cNvSpPr>
            <a:spLocks noGrp="1"/>
          </p:cNvSpPr>
          <p:nvPr>
            <p:ph type="sldNum" sz="quarter" idx="12"/>
          </p:nvPr>
        </p:nvSpPr>
        <p:spPr/>
        <p:txBody>
          <a:bodyPr/>
          <a:lstStyle/>
          <a:p>
            <a:fld id="{2A013F82-EE5E-44EE-A61D-E31C6657F26F}" type="slidenum">
              <a:rPr/>
              <a:pPr/>
              <a:t>‹#›</a:t>
            </a:fld>
            <a:endParaRPr/>
          </a:p>
        </p:txBody>
      </p:sp>
    </p:spTree>
    <p:extLst>
      <p:ext uri="{BB962C8B-B14F-4D97-AF65-F5344CB8AC3E}">
        <p14:creationId xmlns:p14="http://schemas.microsoft.com/office/powerpoint/2010/main" val="2249172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3A713B6B-E340-4FC0-A085-B71A4639D1AA}" type="datetime1">
              <a:rPr lang="en-US" smtClean="0"/>
              <a:t>11/13/2024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60095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2412" y="609600"/>
            <a:ext cx="1981201" cy="56388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22412" y="609600"/>
            <a:ext cx="7391399"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11"/>
          </p:nvPr>
        </p:nvSpPr>
        <p:spPr/>
        <p:txBody>
          <a:bodyPr/>
          <a:lstStyle/>
          <a:p>
            <a:r>
              <a:rPr lang="en-US"/>
              <a:t>Add a footer</a:t>
            </a:r>
            <a:endParaRPr/>
          </a:p>
        </p:txBody>
      </p:sp>
      <p:sp>
        <p:nvSpPr>
          <p:cNvPr id="4" name="Date Placeholder 3"/>
          <p:cNvSpPr>
            <a:spLocks noGrp="1"/>
          </p:cNvSpPr>
          <p:nvPr>
            <p:ph type="dt" sz="half" idx="10"/>
          </p:nvPr>
        </p:nvSpPr>
        <p:spPr/>
        <p:txBody>
          <a:bodyPr/>
          <a:lstStyle/>
          <a:p>
            <a:fld id="{FDCB42DF-42F7-4DF8-92F8-78154BDE12B4}" type="datetime1">
              <a:rPr lang="en-US" smtClean="0"/>
              <a:t>11/13/2024</a:t>
            </a:fld>
            <a:endParaRPr/>
          </a:p>
        </p:txBody>
      </p:sp>
      <p:sp>
        <p:nvSpPr>
          <p:cNvPr id="6" name="Slide Number Placeholder 5"/>
          <p:cNvSpPr>
            <a:spLocks noGrp="1"/>
          </p:cNvSpPr>
          <p:nvPr>
            <p:ph type="sldNum" sz="quarter" idx="12"/>
          </p:nvPr>
        </p:nvSpPr>
        <p:spPr/>
        <p:txBody>
          <a:bodyPr/>
          <a:lstStyle/>
          <a:p>
            <a:fld id="{2A013F82-EE5E-44EE-A61D-E31C6657F26F}" type="slidenum">
              <a:rPr/>
              <a:t>‹#›</a:t>
            </a:fld>
            <a:endParaRPr/>
          </a:p>
        </p:txBody>
      </p:sp>
    </p:spTree>
    <p:extLst>
      <p:ext uri="{BB962C8B-B14F-4D97-AF65-F5344CB8AC3E}">
        <p14:creationId xmlns:p14="http://schemas.microsoft.com/office/powerpoint/2010/main" val="4079035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
              <a:srgbClr val="06171C"/>
            </a:gs>
            <a:gs pos="100000">
              <a:srgbClr val="134251"/>
            </a:gs>
            <a:gs pos="65000">
              <a:srgbClr val="134251"/>
            </a:gs>
          </a:gsLst>
          <a:lin ang="8100000" scaled="1"/>
          <a:tileRect/>
        </a:gradFill>
        <a:effectLst/>
      </p:bgPr>
    </p:bg>
    <p:spTree>
      <p:nvGrpSpPr>
        <p:cNvPr id="1" name=""/>
        <p:cNvGrpSpPr/>
        <p:nvPr/>
      </p:nvGrpSpPr>
      <p:grpSpPr>
        <a:xfrm>
          <a:off x="0" y="0"/>
          <a:ext cx="0" cy="0"/>
          <a:chOff x="0" y="0"/>
          <a:chExt cx="0" cy="0"/>
        </a:xfrm>
      </p:grpSpPr>
      <p:pic>
        <p:nvPicPr>
          <p:cNvPr id="7" name="Picture 6" descr="Large ocean wave (semitransparent)" title="Ocean Wave"/>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 y="56"/>
            <a:ext cx="12188824" cy="6857887"/>
          </a:xfrm>
          <a:prstGeom prst="rect">
            <a:avLst/>
          </a:prstGeom>
        </p:spPr>
      </p:pic>
      <p:pic>
        <p:nvPicPr>
          <p:cNvPr id="10" name="Picture 9" descr="Large ocean wave"/>
          <p:cNvPicPr>
            <a:picLocks noChangeAspect="1"/>
          </p:cNvPicPr>
          <p:nvPr/>
        </p:nvPicPr>
        <p:blipFill rotWithShape="1">
          <a:blip r:embed="rId14" cstate="print">
            <a:extLst>
              <a:ext uri="{28A0092B-C50C-407E-A947-70E740481C1C}">
                <a14:useLocalDpi xmlns:a14="http://schemas.microsoft.com/office/drawing/2010/main" val="0"/>
              </a:ext>
            </a:extLst>
          </a:blip>
          <a:srcRect/>
          <a:stretch/>
        </p:blipFill>
        <p:spPr>
          <a:xfrm>
            <a:off x="-1" y="0"/>
            <a:ext cx="1234758" cy="6857942"/>
          </a:xfrm>
          <a:prstGeom prst="rect">
            <a:avLst/>
          </a:prstGeom>
        </p:spPr>
      </p:pic>
      <p:sp>
        <p:nvSpPr>
          <p:cNvPr id="9" name="Rectangle 8"/>
          <p:cNvSpPr/>
          <p:nvPr/>
        </p:nvSpPr>
        <p:spPr>
          <a:xfrm>
            <a:off x="1006156" y="0"/>
            <a:ext cx="228601" cy="6858000"/>
          </a:xfrm>
          <a:prstGeom prst="rect">
            <a:avLst/>
          </a:prstGeom>
          <a:solidFill>
            <a:srgbClr val="13425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Placeholder 1"/>
          <p:cNvSpPr>
            <a:spLocks noGrp="1"/>
          </p:cNvSpPr>
          <p:nvPr>
            <p:ph type="title"/>
          </p:nvPr>
        </p:nvSpPr>
        <p:spPr>
          <a:xfrm>
            <a:off x="1979612" y="381000"/>
            <a:ext cx="9144001" cy="1219200"/>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979612" y="1828800"/>
            <a:ext cx="9144001" cy="4419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Footer Placeholder 4"/>
          <p:cNvSpPr>
            <a:spLocks noGrp="1"/>
          </p:cNvSpPr>
          <p:nvPr>
            <p:ph type="ftr" sz="quarter" idx="3"/>
          </p:nvPr>
        </p:nvSpPr>
        <p:spPr>
          <a:xfrm>
            <a:off x="1979611" y="6400800"/>
            <a:ext cx="5954834" cy="276228"/>
          </a:xfrm>
          <a:prstGeom prst="rect">
            <a:avLst/>
          </a:prstGeom>
        </p:spPr>
        <p:txBody>
          <a:bodyPr vert="horz" lIns="91440" tIns="45720" rIns="91440" bIns="45720" rtlCol="0" anchor="ctr"/>
          <a:lstStyle>
            <a:lvl1pPr algn="l">
              <a:defRPr sz="1100">
                <a:solidFill>
                  <a:schemeClr val="tx1">
                    <a:tint val="75000"/>
                  </a:schemeClr>
                </a:solidFill>
              </a:defRPr>
            </a:lvl1pPr>
          </a:lstStyle>
          <a:p>
            <a:r>
              <a:rPr lang="en-US"/>
              <a:t>Add a footer</a:t>
            </a:r>
          </a:p>
        </p:txBody>
      </p:sp>
      <p:sp>
        <p:nvSpPr>
          <p:cNvPr id="4" name="Date Placeholder 3"/>
          <p:cNvSpPr>
            <a:spLocks noGrp="1"/>
          </p:cNvSpPr>
          <p:nvPr>
            <p:ph type="dt" sz="half" idx="2"/>
          </p:nvPr>
        </p:nvSpPr>
        <p:spPr>
          <a:xfrm>
            <a:off x="8228011" y="6400800"/>
            <a:ext cx="1548659"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6B85D658-8C58-46F3-AA54-0ED74F8B4CDC}" type="datetime1">
              <a:rPr lang="en-US" smtClean="0"/>
              <a:pPr/>
              <a:t>11/13/2024</a:t>
            </a:fld>
            <a:endParaRPr lang="en-US"/>
          </a:p>
        </p:txBody>
      </p:sp>
      <p:sp>
        <p:nvSpPr>
          <p:cNvPr id="6" name="Slide Number Placeholder 5"/>
          <p:cNvSpPr>
            <a:spLocks noGrp="1"/>
          </p:cNvSpPr>
          <p:nvPr>
            <p:ph type="sldNum" sz="quarter" idx="4"/>
          </p:nvPr>
        </p:nvSpPr>
        <p:spPr>
          <a:xfrm>
            <a:off x="10056811" y="6400800"/>
            <a:ext cx="1066802" cy="276228"/>
          </a:xfrm>
          <a:prstGeom prst="rect">
            <a:avLst/>
          </a:prstGeom>
        </p:spPr>
        <p:txBody>
          <a:bodyPr vert="horz" lIns="91440" tIns="45720" rIns="91440" bIns="45720" rtlCol="0" anchor="ctr"/>
          <a:lstStyle>
            <a:lvl1pPr algn="r">
              <a:defRPr sz="1100">
                <a:solidFill>
                  <a:schemeClr val="tx1">
                    <a:tint val="75000"/>
                  </a:schemeClr>
                </a:solidFill>
              </a:defRPr>
            </a:lvl1pPr>
          </a:lstStyle>
          <a:p>
            <a:fld id="{2A013F82-EE5E-44EE-A61D-E31C6657F26F}" type="slidenum">
              <a:rPr lang="en-US" smtClean="0"/>
              <a:pPr/>
              <a:t>‹#›</a:t>
            </a:fld>
            <a:endParaRPr lang="en-US"/>
          </a:p>
        </p:txBody>
      </p:sp>
    </p:spTree>
    <p:extLst>
      <p:ext uri="{BB962C8B-B14F-4D97-AF65-F5344CB8AC3E}">
        <p14:creationId xmlns:p14="http://schemas.microsoft.com/office/powerpoint/2010/main" val="140305999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3838" indent="-223838" algn="l" defTabSz="914400" rtl="0" eaLnBrk="1" latinLnBrk="0" hangingPunct="1">
        <a:lnSpc>
          <a:spcPct val="90000"/>
        </a:lnSpc>
        <a:spcBef>
          <a:spcPts val="1800"/>
        </a:spcBef>
        <a:buSzPct val="80000"/>
        <a:buFont typeface="Arial"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SzPct val="80000"/>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SzPct val="80000"/>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600"/>
        </a:spcBef>
        <a:buSzPct val="80000"/>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39"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9.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hyperlink" Target="https://creativecommons.org/licenses/by-sa/3.0/" TargetMode="External"/><Relationship Id="rId4" Type="http://schemas.openxmlformats.org/officeDocument/2006/relationships/hyperlink" Target="http://chemistry.stackexchange.com/questions/8687/is-pyrite-fes%E2%82%82-an-ionic-or-a-covalent-compound"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nea.org/UD-Org-Support" TargetMode="External"/><Relationship Id="rId7"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56412" y="2133600"/>
            <a:ext cx="4724399" cy="1600200"/>
          </a:xfrm>
        </p:spPr>
        <p:txBody>
          <a:bodyPr>
            <a:normAutofit/>
          </a:bodyPr>
          <a:lstStyle/>
          <a:p>
            <a:r>
              <a:rPr lang="en" sz="5400">
                <a:solidFill>
                  <a:schemeClr val="lt1"/>
                </a:solidFill>
                <a:latin typeface="Montserrat"/>
                <a:ea typeface="Montserrat"/>
                <a:cs typeface="Montserrat"/>
                <a:sym typeface="Montserrat"/>
              </a:rPr>
              <a:t>Building Power</a:t>
            </a:r>
            <a:endParaRPr lang="en-US" sz="5400"/>
          </a:p>
        </p:txBody>
      </p:sp>
      <p:sp>
        <p:nvSpPr>
          <p:cNvPr id="4" name="Subtitle 3"/>
          <p:cNvSpPr>
            <a:spLocks noGrp="1"/>
          </p:cNvSpPr>
          <p:nvPr>
            <p:ph type="subTitle" idx="1"/>
          </p:nvPr>
        </p:nvSpPr>
        <p:spPr>
          <a:xfrm>
            <a:off x="6687417" y="3732758"/>
            <a:ext cx="5349007" cy="813891"/>
          </a:xfrm>
        </p:spPr>
        <p:txBody>
          <a:bodyPr vert="horz" lIns="91440" tIns="45720" rIns="91440" bIns="45720" rtlCol="0" anchor="t">
            <a:normAutofit/>
          </a:bodyPr>
          <a:lstStyle/>
          <a:p>
            <a:r>
              <a:rPr lang="en-US">
                <a:latin typeface="Abel"/>
                <a:ea typeface="Abel"/>
                <a:cs typeface="Abel"/>
                <a:sym typeface="Abel"/>
              </a:rPr>
              <a:t>November 14</a:t>
            </a:r>
            <a:r>
              <a:rPr lang="en-US" sz="2000">
                <a:latin typeface="Abel"/>
                <a:ea typeface="Abel"/>
                <a:cs typeface="Abel"/>
                <a:sym typeface="Abel"/>
              </a:rPr>
              <a:t>, </a:t>
            </a:r>
            <a:r>
              <a:rPr lang="en-US">
                <a:latin typeface="Abel"/>
                <a:ea typeface="Abel"/>
                <a:cs typeface="Abel"/>
                <a:sym typeface="Abel"/>
              </a:rPr>
              <a:t>2024,</a:t>
            </a:r>
            <a:r>
              <a:rPr lang="en-US" sz="2000">
                <a:latin typeface="Abel"/>
                <a:ea typeface="Abel"/>
                <a:cs typeface="Abel"/>
                <a:sym typeface="Abel"/>
              </a:rPr>
              <a:t> NEA Organizer Support Program</a:t>
            </a:r>
          </a:p>
          <a:p>
            <a:endParaRPr lang="it-IT"/>
          </a:p>
        </p:txBody>
      </p:sp>
      <p:pic>
        <p:nvPicPr>
          <p:cNvPr id="5" name="Picture 4" descr="A close-up of a logo&#10;&#10;Description automatically generated">
            <a:extLst>
              <a:ext uri="{FF2B5EF4-FFF2-40B4-BE49-F238E27FC236}">
                <a16:creationId xmlns:a16="http://schemas.microsoft.com/office/drawing/2014/main" id="{0CD39BDE-FA98-91CF-8F9A-EBEDADF28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1628" y="0"/>
            <a:ext cx="2526984" cy="2412698"/>
          </a:xfrm>
          <a:prstGeom prst="rect">
            <a:avLst/>
          </a:prstGeom>
        </p:spPr>
      </p:pic>
      <p:sp>
        <p:nvSpPr>
          <p:cNvPr id="2" name="TextBox 1">
            <a:extLst>
              <a:ext uri="{FF2B5EF4-FFF2-40B4-BE49-F238E27FC236}">
                <a16:creationId xmlns:a16="http://schemas.microsoft.com/office/drawing/2014/main" id="{8A5E58D7-4DEE-CDAB-E26F-8FE7C794B005}"/>
              </a:ext>
            </a:extLst>
          </p:cNvPr>
          <p:cNvSpPr txBox="1"/>
          <p:nvPr/>
        </p:nvSpPr>
        <p:spPr>
          <a:xfrm>
            <a:off x="6856411" y="4546298"/>
            <a:ext cx="4724399" cy="1754326"/>
          </a:xfrm>
          <a:prstGeom prst="rect">
            <a:avLst/>
          </a:prstGeom>
          <a:noFill/>
        </p:spPr>
        <p:txBody>
          <a:bodyPr wrap="square" lIns="91440" tIns="45720" rIns="91440" bIns="45720" rtlCol="0" anchor="t">
            <a:spAutoFit/>
          </a:bodyPr>
          <a:lstStyle/>
          <a:p>
            <a:r>
              <a:rPr lang="en-US"/>
              <a:t>We will begin shortly.</a:t>
            </a:r>
          </a:p>
          <a:p>
            <a:endParaRPr lang="en-US"/>
          </a:p>
          <a:p>
            <a:r>
              <a:rPr lang="en-US"/>
              <a:t>In the chat, please let us know:</a:t>
            </a:r>
          </a:p>
          <a:p>
            <a:pPr marL="285750" indent="-285750">
              <a:buFont typeface="Arial" panose="020B0604020202020204" pitchFamily="34" charset="0"/>
              <a:buChar char="•"/>
            </a:pPr>
            <a:r>
              <a:rPr lang="en-US"/>
              <a:t>Name &amp; Pronouns</a:t>
            </a:r>
          </a:p>
          <a:p>
            <a:pPr marL="285750" indent="-285750">
              <a:buFont typeface="Arial" panose="020B0604020202020204" pitchFamily="34" charset="0"/>
              <a:buChar char="•"/>
            </a:pPr>
            <a:r>
              <a:rPr lang="en-US"/>
              <a:t>State Affiliate</a:t>
            </a:r>
          </a:p>
          <a:p>
            <a:pPr marL="285750" indent="-285750">
              <a:buFont typeface="Arial" panose="020B0604020202020204" pitchFamily="34" charset="0"/>
              <a:buChar char="•"/>
            </a:pPr>
            <a:r>
              <a:rPr lang="en-US"/>
              <a:t>A cool thing you built or made</a:t>
            </a:r>
          </a:p>
        </p:txBody>
      </p:sp>
    </p:spTree>
    <p:extLst>
      <p:ext uri="{BB962C8B-B14F-4D97-AF65-F5344CB8AC3E}">
        <p14:creationId xmlns:p14="http://schemas.microsoft.com/office/powerpoint/2010/main" val="2314304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E96190CF-6B85-5181-2453-862F59E6F03C}"/>
              </a:ext>
            </a:extLst>
          </p:cNvPr>
          <p:cNvGrpSpPr/>
          <p:nvPr/>
        </p:nvGrpSpPr>
        <p:grpSpPr>
          <a:xfrm>
            <a:off x="-942" y="2064512"/>
            <a:ext cx="12189767" cy="4488688"/>
            <a:chOff x="-80247" y="1839892"/>
            <a:chExt cx="12189767" cy="4488688"/>
          </a:xfrm>
        </p:grpSpPr>
        <p:sp>
          <p:nvSpPr>
            <p:cNvPr id="7" name="Rectangle: Rounded Corners 6">
              <a:extLst>
                <a:ext uri="{FF2B5EF4-FFF2-40B4-BE49-F238E27FC236}">
                  <a16:creationId xmlns:a16="http://schemas.microsoft.com/office/drawing/2014/main" id="{B23C166C-C2DC-AB11-48F2-7BFAA722EE4A}"/>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633C2D67-E71C-84B1-481E-759F5ADCC122}"/>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B32A1AF4-8DBD-0115-7AFE-D5199A447D08}"/>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415BF08E-7A17-5273-587B-B1682130E520}"/>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58527700-2FCF-F640-7B78-EBF792A1A090}"/>
                </a:ext>
              </a:extLst>
            </p:cNvPr>
            <p:cNvSpPr txBox="1"/>
            <p:nvPr/>
          </p:nvSpPr>
          <p:spPr>
            <a:xfrm>
              <a:off x="8799622" y="4317549"/>
              <a:ext cx="3309898" cy="1708160"/>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a:cs typeface="Calibri Light"/>
                </a:rPr>
                <a:t>Melissa Dan</a:t>
              </a:r>
            </a:p>
            <a:p>
              <a:pPr algn="ctr"/>
              <a:r>
                <a:rPr lang="en-US" sz="1600" b="1">
                  <a:solidFill>
                    <a:schemeClr val="bg1"/>
                  </a:solidFill>
                  <a:latin typeface="Calibri Light"/>
                  <a:ea typeface="Calibri Light"/>
                  <a:cs typeface="Calibri Light"/>
                </a:rPr>
                <a:t>She/Her</a:t>
              </a:r>
              <a:endParaRPr lang="en-US" sz="1600" b="1">
                <a:solidFill>
                  <a:schemeClr val="bg1"/>
                </a:solidFill>
                <a:latin typeface="Calibri Light"/>
                <a:ea typeface="Calibri Light" panose="020F0302020204030204" pitchFamily="34" charset="0"/>
                <a:cs typeface="Calibri Light"/>
              </a:endParaRPr>
            </a:p>
            <a:p>
              <a:pPr algn="ctr"/>
              <a:endParaRPr lang="en-US" sz="1600" b="1">
                <a:solidFill>
                  <a:schemeClr val="bg1"/>
                </a:solidFill>
                <a:latin typeface="Calibri Light"/>
                <a:ea typeface="Calibri Light"/>
                <a:cs typeface="Calibri Light"/>
              </a:endParaRPr>
            </a:p>
            <a:p>
              <a:pPr algn="ctr"/>
              <a:r>
                <a:rPr lang="en-US" sz="1600" b="1">
                  <a:solidFill>
                    <a:schemeClr val="bg1"/>
                  </a:solidFill>
                  <a:latin typeface="Calibri Light"/>
                  <a:ea typeface="Calibri Light"/>
                  <a:cs typeface="Calibri Light"/>
                </a:rPr>
                <a:t>CTA Labor Relations Consultant</a:t>
              </a:r>
            </a:p>
            <a:p>
              <a:pPr algn="ctr"/>
              <a:r>
                <a:rPr lang="en-US" sz="1600" b="1">
                  <a:solidFill>
                    <a:schemeClr val="bg1"/>
                  </a:solidFill>
                  <a:latin typeface="Calibri Light"/>
                  <a:ea typeface="Calibri Light"/>
                  <a:cs typeface="Calibri Light"/>
                </a:rPr>
                <a:t>Florida Education Association</a:t>
              </a:r>
            </a:p>
            <a:p>
              <a:pPr algn="ctr"/>
              <a:endParaRPr lang="en-US" sz="1100" b="1">
                <a:solidFill>
                  <a:schemeClr val="bg1"/>
                </a:solidFill>
              </a:endParaRPr>
            </a:p>
            <a:p>
              <a:pPr algn="ctr"/>
              <a:r>
                <a:rPr lang="en-US" sz="1400" b="1">
                  <a:solidFill>
                    <a:schemeClr val="bg1"/>
                  </a:solidFill>
                  <a:latin typeface="Calibri Light"/>
                  <a:ea typeface="Calibri Light"/>
                  <a:cs typeface="Calibri Light"/>
                </a:rPr>
                <a:t>melissa.dan@floridaea.org</a:t>
              </a:r>
              <a:endParaRPr lang="en-US" sz="1600">
                <a:solidFill>
                  <a:schemeClr val="bg1"/>
                </a:solidFill>
                <a:ea typeface="Calibri Light"/>
              </a:endParaRPr>
            </a:p>
          </p:txBody>
        </p:sp>
        <p:sp>
          <p:nvSpPr>
            <p:cNvPr id="16" name="TextBox 15">
              <a:extLst>
                <a:ext uri="{FF2B5EF4-FFF2-40B4-BE49-F238E27FC236}">
                  <a16:creationId xmlns:a16="http://schemas.microsoft.com/office/drawing/2014/main" id="{B0A60793-44DF-8104-FF8A-CBC74BC63E35}"/>
                </a:ext>
              </a:extLst>
            </p:cNvPr>
            <p:cNvSpPr txBox="1"/>
            <p:nvPr/>
          </p:nvSpPr>
          <p:spPr>
            <a:xfrm>
              <a:off x="6146290" y="4284848"/>
              <a:ext cx="2710002" cy="1785104"/>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Albert Jones</a:t>
              </a:r>
            </a:p>
            <a:p>
              <a:pPr algn="ctr"/>
              <a:r>
                <a:rPr lang="en-US" sz="1600" b="1">
                  <a:solidFill>
                    <a:schemeClr val="bg1"/>
                  </a:solidFill>
                  <a:latin typeface="Calibri Light"/>
                  <a:ea typeface="Calibri Light" panose="020F0302020204030204" pitchFamily="34" charset="0"/>
                  <a:cs typeface="Calibri Light"/>
                </a:rPr>
                <a:t>He/Him/His</a:t>
              </a:r>
            </a:p>
            <a:p>
              <a:pPr algn="ctr"/>
              <a:endParaRPr lang="en-US" sz="1600" b="1">
                <a:solidFill>
                  <a:schemeClr val="bg1"/>
                </a:solidFill>
                <a:latin typeface="Calibri Light"/>
                <a:cs typeface="Calibri Light"/>
              </a:endParaRPr>
            </a:p>
            <a:p>
              <a:pPr algn="ctr"/>
              <a:r>
                <a:rPr lang="en-US" sz="1600" b="1">
                  <a:solidFill>
                    <a:schemeClr val="bg1"/>
                  </a:solidFill>
                  <a:latin typeface="Calibri Light"/>
                  <a:cs typeface="Calibri Light"/>
                </a:rPr>
                <a:t>Organizational Specialist</a:t>
              </a:r>
            </a:p>
            <a:p>
              <a:pPr algn="ctr"/>
              <a:r>
                <a:rPr lang="en-US" sz="1600" b="1">
                  <a:solidFill>
                    <a:schemeClr val="bg1"/>
                  </a:solidFill>
                  <a:latin typeface="Calibri Light"/>
                  <a:cs typeface="Calibri Light"/>
                </a:rPr>
                <a:t>Maryland State Education Association</a:t>
              </a:r>
              <a:endParaRPr lang="en-US">
                <a:solidFill>
                  <a:schemeClr val="bg1"/>
                </a:solidFill>
              </a:endParaRPr>
            </a:p>
            <a:p>
              <a:pPr algn="ctr"/>
              <a:r>
                <a:rPr lang="en-US" sz="1400" b="1">
                  <a:solidFill>
                    <a:schemeClr val="bg1"/>
                  </a:solidFill>
                  <a:latin typeface="Calibri Light"/>
                  <a:cs typeface="Calibri Light"/>
                </a:rPr>
                <a:t>aljones@mseanea.org</a:t>
              </a:r>
              <a:endParaRPr lang="en-US">
                <a:solidFill>
                  <a:schemeClr val="bg1"/>
                </a:solidFill>
              </a:endParaRPr>
            </a:p>
          </p:txBody>
        </p:sp>
        <p:sp>
          <p:nvSpPr>
            <p:cNvPr id="17" name="TextBox 16">
              <a:extLst>
                <a:ext uri="{FF2B5EF4-FFF2-40B4-BE49-F238E27FC236}">
                  <a16:creationId xmlns:a16="http://schemas.microsoft.com/office/drawing/2014/main" id="{3E4424C2-249F-4438-3290-C766BDB24CDB}"/>
                </a:ext>
              </a:extLst>
            </p:cNvPr>
            <p:cNvSpPr txBox="1"/>
            <p:nvPr/>
          </p:nvSpPr>
          <p:spPr>
            <a:xfrm>
              <a:off x="-80247" y="4317642"/>
              <a:ext cx="3309898" cy="1754326"/>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a:cs typeface="Calibri Light"/>
                </a:rPr>
                <a:t>Jeny Gardner</a:t>
              </a:r>
            </a:p>
            <a:p>
              <a:pPr algn="ctr"/>
              <a:r>
                <a:rPr lang="en-US" sz="1600" b="1">
                  <a:solidFill>
                    <a:schemeClr val="bg1"/>
                  </a:solidFill>
                  <a:latin typeface="Calibri Light"/>
                  <a:ea typeface="Calibri Light"/>
                  <a:cs typeface="Calibri Light"/>
                </a:rPr>
                <a:t>She/He/They</a:t>
              </a:r>
              <a:endParaRPr lang="en-US" sz="1600" b="1">
                <a:solidFill>
                  <a:schemeClr val="bg1"/>
                </a:solidFill>
                <a:latin typeface="Calibri Light"/>
                <a:ea typeface="Calibri Light" panose="020F0302020204030204" pitchFamily="34" charset="0"/>
                <a:cs typeface="Calibri Light"/>
              </a:endParaRPr>
            </a:p>
            <a:p>
              <a:pPr algn="ctr"/>
              <a:endParaRPr lang="en-US" sz="1600" b="1">
                <a:solidFill>
                  <a:schemeClr val="bg1"/>
                </a:solidFill>
                <a:latin typeface="Calibri Light"/>
                <a:ea typeface="Calibri Light" panose="020F0302020204030204" pitchFamily="34" charset="0"/>
                <a:cs typeface="Calibri Light"/>
              </a:endParaRPr>
            </a:p>
            <a:p>
              <a:pPr algn="ctr"/>
              <a:r>
                <a:rPr lang="en-US" sz="1600" b="1">
                  <a:solidFill>
                    <a:schemeClr val="bg1"/>
                  </a:solidFill>
                  <a:latin typeface="Calibri Light"/>
                  <a:ea typeface="Calibri Light" panose="020F0302020204030204" pitchFamily="34" charset="0"/>
                  <a:cs typeface="Calibri Light"/>
                </a:rPr>
                <a:t>Uniserv Director</a:t>
              </a:r>
            </a:p>
            <a:p>
              <a:pPr algn="ctr"/>
              <a:r>
                <a:rPr lang="en-US" sz="1600" b="1">
                  <a:solidFill>
                    <a:schemeClr val="bg1"/>
                  </a:solidFill>
                  <a:latin typeface="Calibri Light"/>
                  <a:cs typeface="Calibri Light"/>
                </a:rPr>
                <a:t>Wyoming Education Association</a:t>
              </a:r>
              <a:endParaRPr lang="en-US">
                <a:solidFill>
                  <a:schemeClr val="bg1"/>
                </a:solidFill>
              </a:endParaRPr>
            </a:p>
            <a:p>
              <a:pPr algn="ctr"/>
              <a:endParaRPr lang="en-US" sz="1400" b="1">
                <a:solidFill>
                  <a:schemeClr val="bg1"/>
                </a:solidFill>
                <a:latin typeface="Calibri Light"/>
                <a:cs typeface="Calibri Light"/>
              </a:endParaRPr>
            </a:p>
            <a:p>
              <a:pPr algn="ctr"/>
              <a:r>
                <a:rPr lang="en-US" sz="1400" b="1">
                  <a:solidFill>
                    <a:schemeClr val="bg1"/>
                  </a:solidFill>
                  <a:latin typeface="Calibri Light"/>
                  <a:cs typeface="Calibri Light"/>
                </a:rPr>
                <a:t>Jgardner@wyoea.org</a:t>
              </a:r>
              <a:endParaRPr lang="en-US">
                <a:solidFill>
                  <a:schemeClr val="bg1"/>
                </a:solidFill>
              </a:endParaRPr>
            </a:p>
          </p:txBody>
        </p:sp>
        <p:sp>
          <p:nvSpPr>
            <p:cNvPr id="18" name="TextBox 17">
              <a:extLst>
                <a:ext uri="{FF2B5EF4-FFF2-40B4-BE49-F238E27FC236}">
                  <a16:creationId xmlns:a16="http://schemas.microsoft.com/office/drawing/2014/main" id="{3A36A68A-F668-7147-5643-ADFCD05EE87C}"/>
                </a:ext>
              </a:extLst>
            </p:cNvPr>
            <p:cNvSpPr txBox="1"/>
            <p:nvPr/>
          </p:nvSpPr>
          <p:spPr>
            <a:xfrm>
              <a:off x="3142196" y="4208476"/>
              <a:ext cx="2750904" cy="1954381"/>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a:cs typeface="Calibri Light"/>
                </a:rPr>
                <a:t>Matt Fargen</a:t>
              </a:r>
            </a:p>
            <a:p>
              <a:pPr algn="ctr"/>
              <a:r>
                <a:rPr lang="en-US" sz="1600" b="1">
                  <a:solidFill>
                    <a:schemeClr val="bg1"/>
                  </a:solidFill>
                  <a:latin typeface="Calibri Light"/>
                  <a:ea typeface="Calibri Light"/>
                  <a:cs typeface="Calibri Light"/>
                </a:rPr>
                <a:t>He/Him/His</a:t>
              </a:r>
            </a:p>
            <a:p>
              <a:pPr algn="ctr"/>
              <a:endParaRPr lang="en-US" sz="1600" b="1">
                <a:solidFill>
                  <a:schemeClr val="bg1"/>
                </a:solidFill>
                <a:latin typeface="Calibri Light"/>
                <a:ea typeface="Calibri Light"/>
                <a:cs typeface="Calibri Light"/>
              </a:endParaRPr>
            </a:p>
            <a:p>
              <a:pPr algn="ctr"/>
              <a:r>
                <a:rPr lang="en-US" sz="1600" b="1" err="1">
                  <a:solidFill>
                    <a:schemeClr val="bg1"/>
                  </a:solidFill>
                  <a:latin typeface="Calibri Light"/>
                  <a:ea typeface="Calibri Light"/>
                  <a:cs typeface="Calibri Light"/>
                </a:rPr>
                <a:t>UniServ</a:t>
              </a:r>
              <a:r>
                <a:rPr lang="en-US" sz="1600" b="1">
                  <a:solidFill>
                    <a:schemeClr val="bg1"/>
                  </a:solidFill>
                  <a:latin typeface="Calibri Light"/>
                  <a:ea typeface="Calibri Light"/>
                  <a:cs typeface="Calibri Light"/>
                </a:rPr>
                <a:t> Representative</a:t>
              </a:r>
            </a:p>
            <a:p>
              <a:pPr algn="ctr"/>
              <a:r>
                <a:rPr lang="en-US" sz="1600" b="1">
                  <a:solidFill>
                    <a:schemeClr val="bg1"/>
                  </a:solidFill>
                  <a:latin typeface="Calibri Light"/>
                  <a:ea typeface="Calibri Light"/>
                  <a:cs typeface="Calibri Light"/>
                </a:rPr>
                <a:t>Pennsylvania Education Association</a:t>
              </a:r>
            </a:p>
            <a:p>
              <a:pPr algn="ctr"/>
              <a:endParaRPr lang="en-US" sz="1100" b="1">
                <a:solidFill>
                  <a:schemeClr val="bg1"/>
                </a:solidFill>
              </a:endParaRPr>
            </a:p>
            <a:p>
              <a:pPr algn="ctr"/>
              <a:r>
                <a:rPr lang="en-US" sz="1400" b="1">
                  <a:solidFill>
                    <a:schemeClr val="bg1"/>
                  </a:solidFill>
                  <a:latin typeface="Calibri Light"/>
                  <a:cs typeface="Calibri Light"/>
                </a:rPr>
                <a:t>Mfargen@psea.org</a:t>
              </a:r>
              <a:endParaRPr lang="en-US" sz="1400" b="1">
                <a:solidFill>
                  <a:schemeClr val="bg1"/>
                </a:solidFill>
                <a:latin typeface="Calibri Light"/>
                <a:ea typeface="Calibri Light"/>
                <a:cs typeface="Calibri Light"/>
              </a:endParaRPr>
            </a:p>
          </p:txBody>
        </p:sp>
      </p:grpSp>
      <p:sp>
        <p:nvSpPr>
          <p:cNvPr id="19" name="Rectangle 18">
            <a:extLst>
              <a:ext uri="{FF2B5EF4-FFF2-40B4-BE49-F238E27FC236}">
                <a16:creationId xmlns:a16="http://schemas.microsoft.com/office/drawing/2014/main" id="{1D327D94-A71F-9450-BD8A-81EBB96BA12D}"/>
              </a:ext>
            </a:extLst>
          </p:cNvPr>
          <p:cNvSpPr/>
          <p:nvPr/>
        </p:nvSpPr>
        <p:spPr>
          <a:xfrm>
            <a:off x="239543" y="333375"/>
            <a:ext cx="3595856"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Welcome!</a:t>
            </a:r>
          </a:p>
        </p:txBody>
      </p:sp>
      <p:sp>
        <p:nvSpPr>
          <p:cNvPr id="21" name="TextBox 20">
            <a:extLst>
              <a:ext uri="{FF2B5EF4-FFF2-40B4-BE49-F238E27FC236}">
                <a16:creationId xmlns:a16="http://schemas.microsoft.com/office/drawing/2014/main" id="{DD08F1AC-E701-E1A4-2CD6-2F0966C8023B}"/>
              </a:ext>
            </a:extLst>
          </p:cNvPr>
          <p:cNvSpPr txBox="1"/>
          <p:nvPr/>
        </p:nvSpPr>
        <p:spPr>
          <a:xfrm>
            <a:off x="4437876" y="504211"/>
            <a:ext cx="6096000" cy="646331"/>
          </a:xfrm>
          <a:prstGeom prst="rect">
            <a:avLst/>
          </a:prstGeom>
          <a:noFill/>
        </p:spPr>
        <p:txBody>
          <a:bodyPr wrap="square">
            <a:spAutoFit/>
          </a:bodyPr>
          <a:lstStyle/>
          <a:p>
            <a:r>
              <a:rPr lang="en-US"/>
              <a:t>Series of Online and Face to Face</a:t>
            </a:r>
          </a:p>
          <a:p>
            <a:r>
              <a:rPr lang="en-US"/>
              <a:t>https://www.nea.org/UD-Org-Support</a:t>
            </a:r>
          </a:p>
        </p:txBody>
      </p:sp>
      <p:sp>
        <p:nvSpPr>
          <p:cNvPr id="22" name="TextBox 21">
            <a:extLst>
              <a:ext uri="{FF2B5EF4-FFF2-40B4-BE49-F238E27FC236}">
                <a16:creationId xmlns:a16="http://schemas.microsoft.com/office/drawing/2014/main" id="{05BB0306-4382-87BA-4E13-0C39802C76D8}"/>
              </a:ext>
            </a:extLst>
          </p:cNvPr>
          <p:cNvSpPr txBox="1"/>
          <p:nvPr/>
        </p:nvSpPr>
        <p:spPr>
          <a:xfrm>
            <a:off x="252744" y="1399456"/>
            <a:ext cx="4757562" cy="461665"/>
          </a:xfrm>
          <a:prstGeom prst="rect">
            <a:avLst/>
          </a:prstGeom>
          <a:noFill/>
        </p:spPr>
        <p:txBody>
          <a:bodyPr wrap="square" lIns="91440" tIns="45720" rIns="91440" bIns="45720" rtlCol="0" anchor="t">
            <a:spAutoFit/>
          </a:bodyPr>
          <a:lstStyle/>
          <a:p>
            <a:r>
              <a:rPr lang="en-US" sz="2400" b="1" dirty="0"/>
              <a:t>Facilitator and Content Team</a:t>
            </a:r>
          </a:p>
        </p:txBody>
      </p:sp>
      <p:pic>
        <p:nvPicPr>
          <p:cNvPr id="23" name="Picture 22">
            <a:extLst>
              <a:ext uri="{FF2B5EF4-FFF2-40B4-BE49-F238E27FC236}">
                <a16:creationId xmlns:a16="http://schemas.microsoft.com/office/drawing/2014/main" id="{1C02C166-0B12-0B42-B789-AC274757A0BC}"/>
              </a:ext>
            </a:extLst>
          </p:cNvPr>
          <p:cNvPicPr>
            <a:picLocks noChangeAspect="1"/>
          </p:cNvPicPr>
          <p:nvPr/>
        </p:nvPicPr>
        <p:blipFill rotWithShape="1">
          <a:blip r:embed="rId3">
            <a:extLst>
              <a:ext uri="{28A0092B-C50C-407E-A947-70E740481C1C}">
                <a14:useLocalDpi xmlns:a14="http://schemas.microsoft.com/office/drawing/2010/main" val="0"/>
              </a:ext>
            </a:extLst>
          </a:blip>
          <a:srcRect l="31193" t="14605" r="29079" b="58620"/>
          <a:stretch/>
        </p:blipFill>
        <p:spPr>
          <a:xfrm>
            <a:off x="9765169" y="2338875"/>
            <a:ext cx="1537413" cy="189690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24" name="Picture 23" descr="A close-up of a logo&#10;&#10;Description automatically generated">
            <a:extLst>
              <a:ext uri="{FF2B5EF4-FFF2-40B4-BE49-F238E27FC236}">
                <a16:creationId xmlns:a16="http://schemas.microsoft.com/office/drawing/2014/main" id="{BFFBA5B9-C6E0-763E-3C4A-3F163A9925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pic>
        <p:nvPicPr>
          <p:cNvPr id="2" name="Picture 1" descr="A person in a hat and glasses&#10;&#10;Description automatically generated">
            <a:extLst>
              <a:ext uri="{FF2B5EF4-FFF2-40B4-BE49-F238E27FC236}">
                <a16:creationId xmlns:a16="http://schemas.microsoft.com/office/drawing/2014/main" id="{E42B062C-E2E1-170C-1239-D9AB355CF441}"/>
              </a:ext>
            </a:extLst>
          </p:cNvPr>
          <p:cNvPicPr>
            <a:picLocks noChangeAspect="1"/>
          </p:cNvPicPr>
          <p:nvPr/>
        </p:nvPicPr>
        <p:blipFill>
          <a:blip r:embed="rId5"/>
          <a:srcRect l="22566" t="2980" r="33186" b="62590"/>
          <a:stretch/>
        </p:blipFill>
        <p:spPr>
          <a:xfrm>
            <a:off x="6811558" y="2583067"/>
            <a:ext cx="1706376" cy="17302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 name="Picture 2" descr="Jeny Gardner">
            <a:extLst>
              <a:ext uri="{FF2B5EF4-FFF2-40B4-BE49-F238E27FC236}">
                <a16:creationId xmlns:a16="http://schemas.microsoft.com/office/drawing/2014/main" id="{6DBCD605-89BA-3856-3BB9-AC0EC53DB687}"/>
              </a:ext>
            </a:extLst>
          </p:cNvPr>
          <p:cNvPicPr>
            <a:picLocks noChangeAspect="1"/>
          </p:cNvPicPr>
          <p:nvPr/>
        </p:nvPicPr>
        <p:blipFill>
          <a:blip r:embed="rId6"/>
          <a:stretch>
            <a:fillRect/>
          </a:stretch>
        </p:blipFill>
        <p:spPr>
          <a:xfrm>
            <a:off x="917443" y="2263273"/>
            <a:ext cx="1542786" cy="225598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4" name="Picture 3" descr="A person with glasses smiling&#10;&#10;Description automatically generated">
            <a:extLst>
              <a:ext uri="{FF2B5EF4-FFF2-40B4-BE49-F238E27FC236}">
                <a16:creationId xmlns:a16="http://schemas.microsoft.com/office/drawing/2014/main" id="{B800DEB9-7511-A96E-0993-FC1EDCD81518}"/>
              </a:ext>
            </a:extLst>
          </p:cNvPr>
          <p:cNvPicPr>
            <a:picLocks noChangeAspect="1"/>
          </p:cNvPicPr>
          <p:nvPr/>
        </p:nvPicPr>
        <p:blipFill>
          <a:blip r:embed="rId7"/>
          <a:stretch>
            <a:fillRect/>
          </a:stretch>
        </p:blipFill>
        <p:spPr>
          <a:xfrm>
            <a:off x="3917055" y="2358421"/>
            <a:ext cx="1430116" cy="206901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42128854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1CF84-C588-DE61-3936-4FE6F12671C2}"/>
              </a:ext>
            </a:extLst>
          </p:cNvPr>
          <p:cNvSpPr>
            <a:spLocks noGrp="1"/>
          </p:cNvSpPr>
          <p:nvPr>
            <p:ph type="title"/>
          </p:nvPr>
        </p:nvSpPr>
        <p:spPr/>
        <p:txBody>
          <a:bodyPr/>
          <a:lstStyle/>
          <a:p>
            <a:r>
              <a:rPr lang="en-US"/>
              <a:t>Land Acknowledgement</a:t>
            </a:r>
          </a:p>
        </p:txBody>
      </p:sp>
      <p:sp>
        <p:nvSpPr>
          <p:cNvPr id="3" name="Text Placeholder 2">
            <a:extLst>
              <a:ext uri="{FF2B5EF4-FFF2-40B4-BE49-F238E27FC236}">
                <a16:creationId xmlns:a16="http://schemas.microsoft.com/office/drawing/2014/main" id="{CC9A54FE-F373-DB1B-7FA2-CCFFB72D781D}"/>
              </a:ext>
            </a:extLst>
          </p:cNvPr>
          <p:cNvSpPr>
            <a:spLocks noGrp="1"/>
          </p:cNvSpPr>
          <p:nvPr>
            <p:ph idx="1"/>
          </p:nvPr>
        </p:nvSpPr>
        <p:spPr>
          <a:xfrm>
            <a:off x="1979612" y="1828800"/>
            <a:ext cx="9144001" cy="4746820"/>
          </a:xfrm>
        </p:spPr>
        <p:txBody>
          <a:bodyPr vert="horz" lIns="91440" tIns="45720" rIns="91440" bIns="45720" rtlCol="0" anchor="t">
            <a:normAutofit fontScale="62500" lnSpcReduction="20000"/>
          </a:bodyPr>
          <a:lstStyle/>
          <a:p>
            <a:pPr marL="0" indent="0">
              <a:lnSpc>
                <a:spcPct val="170000"/>
              </a:lnSpc>
              <a:buNone/>
            </a:pPr>
            <a:r>
              <a:rPr lang="en-US" sz="2800">
                <a:ea typeface="+mn-lt"/>
                <a:cs typeface="+mn-lt"/>
              </a:rPr>
              <a:t>Every community owes its existence and vitality to generations from around the world who contributed their hopes, dreams, and energy to making the history that led to this moment. Some were brought here against their will, some were drawn to leave their distant homes in hope of a better life, and some have lived on this land for more generations than can be counted. Truth and acknowledgment are critical to building mutual respect and connection across all barriers of heritage and difference. We begin this effort to acknowledge what has been buried by honoring the truth. We are standing on the ancestral lands of Indigenous People. We pay respects to their elders past and present. Please take a moment to consider the many legacies of violence, displacement, migration, and settlement that bring us together here today.</a:t>
            </a:r>
            <a:endParaRPr lang="en-US" sz="2800"/>
          </a:p>
        </p:txBody>
      </p:sp>
    </p:spTree>
    <p:extLst>
      <p:ext uri="{BB962C8B-B14F-4D97-AF65-F5344CB8AC3E}">
        <p14:creationId xmlns:p14="http://schemas.microsoft.com/office/powerpoint/2010/main" val="384513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979612" y="381000"/>
            <a:ext cx="9144001" cy="609600"/>
          </a:xfrm>
        </p:spPr>
        <p:txBody>
          <a:bodyPr/>
          <a:lstStyle/>
          <a:p>
            <a:r>
              <a:rPr lang="en-US" b="1"/>
              <a:t>Community Agreements </a:t>
            </a:r>
            <a:endParaRPr lang="en-US"/>
          </a:p>
        </p:txBody>
      </p:sp>
      <p:sp>
        <p:nvSpPr>
          <p:cNvPr id="14" name="Content Placeholder 13"/>
          <p:cNvSpPr>
            <a:spLocks noGrp="1"/>
          </p:cNvSpPr>
          <p:nvPr>
            <p:ph idx="1"/>
          </p:nvPr>
        </p:nvSpPr>
        <p:spPr>
          <a:xfrm>
            <a:off x="1979612" y="1447800"/>
            <a:ext cx="9144001" cy="4953000"/>
          </a:xfrm>
        </p:spPr>
        <p:txBody>
          <a:bodyPr vert="horz" lIns="91440" tIns="45720" rIns="91440" bIns="45720" rtlCol="0" anchor="t">
            <a:normAutofit fontScale="85000" lnSpcReduction="20000"/>
          </a:bodyPr>
          <a:lstStyle/>
          <a:p>
            <a:pPr marL="223520" indent="-223520"/>
            <a:r>
              <a:rPr lang="en-US" sz="2400"/>
              <a:t>Using Self-Awareness and Self-Knowledge </a:t>
            </a:r>
            <a:endParaRPr lang="en-US"/>
          </a:p>
          <a:p>
            <a:pPr marL="223520" indent="-223520"/>
            <a:r>
              <a:rPr lang="en-US" sz="2400"/>
              <a:t>Listening for Understanding</a:t>
            </a:r>
          </a:p>
          <a:p>
            <a:pPr marL="223520" indent="-223520"/>
            <a:r>
              <a:rPr lang="en-US" sz="2400"/>
              <a:t>Being Gracious</a:t>
            </a:r>
          </a:p>
          <a:p>
            <a:pPr marL="223520" indent="-223520"/>
            <a:r>
              <a:rPr lang="en-US" sz="2400"/>
              <a:t>Staying Engaged</a:t>
            </a:r>
          </a:p>
          <a:p>
            <a:pPr marL="223520" indent="-223520"/>
            <a:r>
              <a:rPr lang="en-US" sz="2400"/>
              <a:t>Being Open and Suspend Judgment</a:t>
            </a:r>
          </a:p>
          <a:p>
            <a:pPr marL="223520" indent="-223520"/>
            <a:r>
              <a:rPr lang="en-US" sz="2400"/>
              <a:t>Saying “I”- tell your truth</a:t>
            </a:r>
          </a:p>
          <a:p>
            <a:pPr marL="223520" indent="-223520"/>
            <a:r>
              <a:rPr lang="en-US"/>
              <a:t>Lean into Discomfort</a:t>
            </a:r>
            <a:r>
              <a:rPr lang="en-US" sz="2400"/>
              <a:t> </a:t>
            </a:r>
          </a:p>
          <a:p>
            <a:pPr marL="223520" indent="-223520"/>
            <a:r>
              <a:rPr lang="en-US" sz="2400"/>
              <a:t>Reaching Empathy</a:t>
            </a:r>
          </a:p>
          <a:p>
            <a:pPr marL="223520" indent="-223520"/>
            <a:r>
              <a:rPr lang="en-US" sz="2400"/>
              <a:t>Expecting Non-Resolution and Non-Closure</a:t>
            </a:r>
          </a:p>
          <a:p>
            <a:pPr marL="107950" indent="0">
              <a:buNone/>
            </a:pPr>
            <a:endParaRPr lang="en-US"/>
          </a:p>
          <a:p>
            <a:pPr marL="107950" indent="0">
              <a:buNone/>
            </a:pPr>
            <a:r>
              <a:rPr lang="en-US"/>
              <a:t>*Adapted from “Embracing equity and inclusion”, Annie E. Casey Foundation</a:t>
            </a:r>
          </a:p>
        </p:txBody>
      </p:sp>
      <p:pic>
        <p:nvPicPr>
          <p:cNvPr id="2" name="Picture 1" descr="A close-up of a logo&#10;&#10;Description automatically generated">
            <a:extLst>
              <a:ext uri="{FF2B5EF4-FFF2-40B4-BE49-F238E27FC236}">
                <a16:creationId xmlns:a16="http://schemas.microsoft.com/office/drawing/2014/main" id="{5AC0BD62-643D-520A-2C70-700DC8E66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4172188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Picture 19" descr="A group of hands stacked together&#10;&#10;Description automatically generated">
            <a:extLst>
              <a:ext uri="{FF2B5EF4-FFF2-40B4-BE49-F238E27FC236}">
                <a16:creationId xmlns:a16="http://schemas.microsoft.com/office/drawing/2014/main" id="{5C4C191D-11EA-9A7B-16C4-D1CF7BD7B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93322" y="2057400"/>
            <a:ext cx="6059379" cy="4038600"/>
          </a:xfrm>
          <a:prstGeom prst="rect">
            <a:avLst/>
          </a:prstGeom>
        </p:spPr>
      </p:pic>
      <p:sp>
        <p:nvSpPr>
          <p:cNvPr id="19" name="Rectangle 18">
            <a:extLst>
              <a:ext uri="{FF2B5EF4-FFF2-40B4-BE49-F238E27FC236}">
                <a16:creationId xmlns:a16="http://schemas.microsoft.com/office/drawing/2014/main" id="{1D327D94-A71F-9450-BD8A-81EBB96BA12D}"/>
              </a:ext>
            </a:extLst>
          </p:cNvPr>
          <p:cNvSpPr/>
          <p:nvPr/>
        </p:nvSpPr>
        <p:spPr>
          <a:xfrm>
            <a:off x="239543" y="333375"/>
            <a:ext cx="3595856"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Welcome!</a:t>
            </a:r>
          </a:p>
        </p:txBody>
      </p:sp>
      <p:sp>
        <p:nvSpPr>
          <p:cNvPr id="21" name="TextBox 20">
            <a:extLst>
              <a:ext uri="{FF2B5EF4-FFF2-40B4-BE49-F238E27FC236}">
                <a16:creationId xmlns:a16="http://schemas.microsoft.com/office/drawing/2014/main" id="{DD08F1AC-E701-E1A4-2CD6-2F0966C8023B}"/>
              </a:ext>
            </a:extLst>
          </p:cNvPr>
          <p:cNvSpPr txBox="1"/>
          <p:nvPr/>
        </p:nvSpPr>
        <p:spPr>
          <a:xfrm>
            <a:off x="4418012" y="471874"/>
            <a:ext cx="6096000" cy="646331"/>
          </a:xfrm>
          <a:prstGeom prst="rect">
            <a:avLst/>
          </a:prstGeom>
          <a:noFill/>
        </p:spPr>
        <p:txBody>
          <a:bodyPr wrap="square">
            <a:spAutoFit/>
          </a:bodyPr>
          <a:lstStyle/>
          <a:p>
            <a:r>
              <a:rPr lang="en-US"/>
              <a:t>Series of Online and Face to Face</a:t>
            </a:r>
          </a:p>
          <a:p>
            <a:r>
              <a:rPr lang="en-US"/>
              <a:t>https://www.nea.org/UD-Org-Support</a:t>
            </a:r>
          </a:p>
        </p:txBody>
      </p:sp>
      <p:sp>
        <p:nvSpPr>
          <p:cNvPr id="22" name="TextBox 21">
            <a:extLst>
              <a:ext uri="{FF2B5EF4-FFF2-40B4-BE49-F238E27FC236}">
                <a16:creationId xmlns:a16="http://schemas.microsoft.com/office/drawing/2014/main" id="{05BB0306-4382-87BA-4E13-0C39802C76D8}"/>
              </a:ext>
            </a:extLst>
          </p:cNvPr>
          <p:cNvSpPr txBox="1"/>
          <p:nvPr/>
        </p:nvSpPr>
        <p:spPr>
          <a:xfrm>
            <a:off x="437271" y="1293167"/>
            <a:ext cx="3200400" cy="461665"/>
          </a:xfrm>
          <a:prstGeom prst="rect">
            <a:avLst/>
          </a:prstGeom>
          <a:noFill/>
        </p:spPr>
        <p:txBody>
          <a:bodyPr wrap="square" rtlCol="0">
            <a:spAutoFit/>
          </a:bodyPr>
          <a:lstStyle/>
          <a:p>
            <a:r>
              <a:rPr lang="en-US" sz="2400" b="1"/>
              <a:t>It Takes A Village</a:t>
            </a:r>
          </a:p>
        </p:txBody>
      </p:sp>
      <p:graphicFrame>
        <p:nvGraphicFramePr>
          <p:cNvPr id="2" name="Diagram 1">
            <a:extLst>
              <a:ext uri="{FF2B5EF4-FFF2-40B4-BE49-F238E27FC236}">
                <a16:creationId xmlns:a16="http://schemas.microsoft.com/office/drawing/2014/main" id="{460BCE78-251C-DFE9-D659-82FF217FE27F}"/>
              </a:ext>
            </a:extLst>
          </p:cNvPr>
          <p:cNvGraphicFramePr/>
          <p:nvPr>
            <p:extLst>
              <p:ext uri="{D42A27DB-BD31-4B8C-83A1-F6EECF244321}">
                <p14:modId xmlns:p14="http://schemas.microsoft.com/office/powerpoint/2010/main" val="1498411139"/>
              </p:ext>
            </p:extLst>
          </p:nvPr>
        </p:nvGraphicFramePr>
        <p:xfrm>
          <a:off x="1827212" y="1528082"/>
          <a:ext cx="8991600" cy="5029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3" name="Picture 22" descr="A close-up of a logo&#10;&#10;Description automatically generated">
            <a:extLst>
              <a:ext uri="{FF2B5EF4-FFF2-40B4-BE49-F238E27FC236}">
                <a16:creationId xmlns:a16="http://schemas.microsoft.com/office/drawing/2014/main" id="{FABA598E-2A3F-6499-2639-E206CEA483D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61613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1000"/>
            <a:ext cx="5181599" cy="4800600"/>
          </a:xfrm>
        </p:spPr>
        <p:txBody>
          <a:bodyPr>
            <a:normAutofit/>
          </a:bodyPr>
          <a:lstStyle/>
          <a:p>
            <a:r>
              <a:rPr lang="en" sz="6000" b="1">
                <a:solidFill>
                  <a:schemeClr val="lt1"/>
                </a:solidFill>
                <a:latin typeface="Montserrat"/>
                <a:ea typeface="Montserrat"/>
                <a:cs typeface="Montserrat"/>
                <a:sym typeface="Montserrat"/>
              </a:rPr>
              <a:t>Power is…</a:t>
            </a:r>
            <a:br>
              <a:rPr lang="en" sz="5400">
                <a:latin typeface="Montserrat"/>
                <a:ea typeface="Montserrat"/>
                <a:cs typeface="Montserrat"/>
              </a:rPr>
            </a:br>
            <a:br>
              <a:rPr lang="en" sz="5400">
                <a:latin typeface="Montserrat"/>
                <a:ea typeface="Montserrat"/>
                <a:cs typeface="Montserrat"/>
              </a:rPr>
            </a:br>
            <a:r>
              <a:rPr lang="en" sz="4000">
                <a:solidFill>
                  <a:schemeClr val="lt1"/>
                </a:solidFill>
                <a:latin typeface="Montserrat"/>
                <a:ea typeface="Montserrat"/>
                <a:cs typeface="Montserrat"/>
                <a:sym typeface="Montserrat"/>
              </a:rPr>
              <a:t>The ability to act.</a:t>
            </a:r>
            <a:br>
              <a:rPr lang="en" sz="4000">
                <a:latin typeface="Montserrat"/>
                <a:ea typeface="Montserrat"/>
                <a:cs typeface="Montserrat"/>
              </a:rPr>
            </a:br>
            <a:br>
              <a:rPr lang="en" sz="4000">
                <a:latin typeface="Montserrat"/>
                <a:ea typeface="Montserrat"/>
                <a:cs typeface="Montserrat"/>
              </a:rPr>
            </a:br>
            <a:r>
              <a:rPr lang="en" sz="4000">
                <a:solidFill>
                  <a:schemeClr val="lt1"/>
                </a:solidFill>
                <a:latin typeface="Montserrat"/>
                <a:ea typeface="Montserrat"/>
                <a:cs typeface="Montserrat"/>
                <a:sym typeface="Montserrat"/>
              </a:rPr>
              <a:t>The possession of control, authority, or influence over others</a:t>
            </a:r>
            <a:endParaRPr lang="en-US" sz="5400">
              <a:solidFill>
                <a:schemeClr val="lt1"/>
              </a:solidFill>
            </a:endParaRPr>
          </a:p>
        </p:txBody>
      </p:sp>
      <p:pic>
        <p:nvPicPr>
          <p:cNvPr id="5" name="Picture 4" descr="A close-up of a logo&#10;&#10;Description automatically generated">
            <a:extLst>
              <a:ext uri="{FF2B5EF4-FFF2-40B4-BE49-F238E27FC236}">
                <a16:creationId xmlns:a16="http://schemas.microsoft.com/office/drawing/2014/main" id="{0CD39BDE-FA98-91CF-8F9A-EBEDADF28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318211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685800"/>
            <a:ext cx="5181599" cy="4800600"/>
          </a:xfrm>
        </p:spPr>
        <p:txBody>
          <a:bodyPr>
            <a:normAutofit/>
          </a:bodyPr>
          <a:lstStyle/>
          <a:p>
            <a:r>
              <a:rPr lang="en" sz="6000" b="1">
                <a:solidFill>
                  <a:schemeClr val="lt1"/>
                </a:solidFill>
                <a:latin typeface="Montserrat"/>
                <a:ea typeface="Montserrat"/>
                <a:cs typeface="Montserrat"/>
                <a:sym typeface="Montserrat"/>
              </a:rPr>
              <a:t>Oppression is…</a:t>
            </a:r>
            <a:br>
              <a:rPr lang="en" sz="5400">
                <a:solidFill>
                  <a:schemeClr val="lt1"/>
                </a:solidFill>
                <a:latin typeface="Montserrat"/>
                <a:ea typeface="Montserrat"/>
                <a:cs typeface="Montserrat"/>
                <a:sym typeface="Montserrat"/>
              </a:rPr>
            </a:br>
            <a:br>
              <a:rPr lang="en" sz="5400">
                <a:solidFill>
                  <a:schemeClr val="lt1"/>
                </a:solidFill>
                <a:latin typeface="Montserrat"/>
                <a:ea typeface="Montserrat"/>
                <a:cs typeface="Montserrat"/>
                <a:sym typeface="Montserrat"/>
              </a:rPr>
            </a:br>
            <a:r>
              <a:rPr lang="en" sz="4000">
                <a:solidFill>
                  <a:schemeClr val="lt1"/>
                </a:solidFill>
                <a:latin typeface="Montserrat"/>
                <a:ea typeface="Montserrat"/>
                <a:cs typeface="Montserrat"/>
                <a:sym typeface="Montserrat"/>
              </a:rPr>
              <a:t>The exercise of authority or power in a burdensome, cruel, or unjust manner.</a:t>
            </a:r>
            <a:endParaRPr lang="en-US" sz="5400"/>
          </a:p>
        </p:txBody>
      </p:sp>
      <p:pic>
        <p:nvPicPr>
          <p:cNvPr id="2" name="Picture 1">
            <a:extLst>
              <a:ext uri="{FF2B5EF4-FFF2-40B4-BE49-F238E27FC236}">
                <a16:creationId xmlns:a16="http://schemas.microsoft.com/office/drawing/2014/main" id="{B93A7754-2D54-CA31-C414-6C4546D28A2B}"/>
              </a:ext>
            </a:extLst>
          </p:cNvPr>
          <p:cNvPicPr>
            <a:picLocks noChangeAspect="1"/>
          </p:cNvPicPr>
          <p:nvPr/>
        </p:nvPicPr>
        <p:blipFill rotWithShape="1">
          <a:blip r:embed="rId3"/>
          <a:srcRect r="-4677"/>
          <a:stretch/>
        </p:blipFill>
        <p:spPr>
          <a:xfrm>
            <a:off x="0" y="-26719"/>
            <a:ext cx="6858000" cy="6858000"/>
          </a:xfrm>
          <a:prstGeom prst="rect">
            <a:avLst/>
          </a:prstGeom>
        </p:spPr>
      </p:pic>
      <p:pic>
        <p:nvPicPr>
          <p:cNvPr id="4" name="Picture 3" descr="A close-up of a logo&#10;&#10;Description automatically generated">
            <a:extLst>
              <a:ext uri="{FF2B5EF4-FFF2-40B4-BE49-F238E27FC236}">
                <a16:creationId xmlns:a16="http://schemas.microsoft.com/office/drawing/2014/main" id="{CF4EE2C2-EC89-2B48-E853-A53C844303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501361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778505" y="757692"/>
            <a:ext cx="5181599" cy="5334000"/>
          </a:xfrm>
        </p:spPr>
        <p:txBody>
          <a:bodyPr>
            <a:normAutofit/>
          </a:bodyPr>
          <a:lstStyle/>
          <a:p>
            <a:r>
              <a:rPr lang="en" sz="6000" b="1">
                <a:solidFill>
                  <a:schemeClr val="lt1"/>
                </a:solidFill>
                <a:latin typeface="Montserrat"/>
                <a:ea typeface="Montserrat"/>
                <a:cs typeface="Montserrat"/>
                <a:sym typeface="Montserrat"/>
              </a:rPr>
              <a:t>Privilege is…</a:t>
            </a:r>
            <a:br>
              <a:rPr lang="en" sz="5400">
                <a:latin typeface="Montserrat"/>
                <a:ea typeface="Montserrat"/>
                <a:cs typeface="Montserrat"/>
              </a:rPr>
            </a:br>
            <a:br>
              <a:rPr lang="en" sz="5400">
                <a:latin typeface="Montserrat"/>
                <a:ea typeface="Montserrat"/>
                <a:cs typeface="Montserrat"/>
              </a:rPr>
            </a:br>
            <a:r>
              <a:rPr lang="en-US" sz="4000">
                <a:solidFill>
                  <a:schemeClr val="lt1"/>
                </a:solidFill>
                <a:latin typeface="Montserrat"/>
                <a:ea typeface="Montserrat"/>
                <a:cs typeface="Montserrat"/>
                <a:sym typeface="Montserrat"/>
              </a:rPr>
              <a:t>a special right, advantage, or immunity granted or available only to a particular person or group.</a:t>
            </a:r>
            <a:br>
              <a:rPr lang="en-US" sz="4000">
                <a:latin typeface="Montserrat"/>
                <a:ea typeface="Montserrat"/>
                <a:cs typeface="Montserrat"/>
              </a:rPr>
            </a:br>
            <a:endParaRPr lang="en-US" sz="5400"/>
          </a:p>
        </p:txBody>
      </p:sp>
      <p:pic>
        <p:nvPicPr>
          <p:cNvPr id="4" name="Picture 3">
            <a:extLst>
              <a:ext uri="{FF2B5EF4-FFF2-40B4-BE49-F238E27FC236}">
                <a16:creationId xmlns:a16="http://schemas.microsoft.com/office/drawing/2014/main" id="{12B269EC-7B59-A092-C7C0-719BB4020B00}"/>
              </a:ext>
            </a:extLst>
          </p:cNvPr>
          <p:cNvPicPr>
            <a:picLocks noChangeAspect="1"/>
          </p:cNvPicPr>
          <p:nvPr/>
        </p:nvPicPr>
        <p:blipFill rotWithShape="1">
          <a:blip r:embed="rId3"/>
          <a:srcRect l="21896" r="17418"/>
          <a:stretch/>
        </p:blipFill>
        <p:spPr>
          <a:xfrm>
            <a:off x="-1" y="0"/>
            <a:ext cx="6551613" cy="6858000"/>
          </a:xfrm>
          <a:prstGeom prst="rect">
            <a:avLst/>
          </a:prstGeom>
        </p:spPr>
      </p:pic>
      <p:pic>
        <p:nvPicPr>
          <p:cNvPr id="6" name="Picture 5" descr="A close-up of a logo&#10;&#10;Description automatically generated">
            <a:extLst>
              <a:ext uri="{FF2B5EF4-FFF2-40B4-BE49-F238E27FC236}">
                <a16:creationId xmlns:a16="http://schemas.microsoft.com/office/drawing/2014/main" id="{10E60F17-6292-7CB1-84C6-58209E2254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2956671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9612" y="381000"/>
            <a:ext cx="9144001" cy="685800"/>
          </a:xfrm>
        </p:spPr>
        <p:txBody>
          <a:bodyPr/>
          <a:lstStyle/>
          <a:p>
            <a:r>
              <a:rPr lang="en" sz="3600"/>
              <a:t>Building power requires…</a:t>
            </a:r>
            <a:endParaRPr lang="en-US" sz="3600"/>
          </a:p>
        </p:txBody>
      </p:sp>
      <p:sp>
        <p:nvSpPr>
          <p:cNvPr id="5" name="Rectangle: Rounded Corners 4">
            <a:extLst>
              <a:ext uri="{FF2B5EF4-FFF2-40B4-BE49-F238E27FC236}">
                <a16:creationId xmlns:a16="http://schemas.microsoft.com/office/drawing/2014/main" id="{0B127C4A-007E-E48F-7CDC-64DC43B58B61}"/>
              </a:ext>
            </a:extLst>
          </p:cNvPr>
          <p:cNvSpPr/>
          <p:nvPr/>
        </p:nvSpPr>
        <p:spPr>
          <a:xfrm>
            <a:off x="1979612" y="1600200"/>
            <a:ext cx="3810000" cy="472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The intentional inclusion of those who experience oppression.</a:t>
            </a:r>
          </a:p>
        </p:txBody>
      </p:sp>
      <p:sp>
        <p:nvSpPr>
          <p:cNvPr id="7" name="Rectangle: Rounded Corners 6">
            <a:extLst>
              <a:ext uri="{FF2B5EF4-FFF2-40B4-BE49-F238E27FC236}">
                <a16:creationId xmlns:a16="http://schemas.microsoft.com/office/drawing/2014/main" id="{A4F078E6-E712-565C-EA7F-E584A35645FF}"/>
              </a:ext>
            </a:extLst>
          </p:cNvPr>
          <p:cNvSpPr/>
          <p:nvPr/>
        </p:nvSpPr>
        <p:spPr>
          <a:xfrm>
            <a:off x="7277389" y="1603169"/>
            <a:ext cx="3810000" cy="47244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a:t>The strategic risking of privileges from those that have them.</a:t>
            </a:r>
          </a:p>
        </p:txBody>
      </p:sp>
      <p:sp>
        <p:nvSpPr>
          <p:cNvPr id="8" name="Rectangle 7">
            <a:extLst>
              <a:ext uri="{FF2B5EF4-FFF2-40B4-BE49-F238E27FC236}">
                <a16:creationId xmlns:a16="http://schemas.microsoft.com/office/drawing/2014/main" id="{A8D82FEE-8529-DD11-9309-FD0AF2DB0262}"/>
              </a:ext>
            </a:extLst>
          </p:cNvPr>
          <p:cNvSpPr/>
          <p:nvPr/>
        </p:nvSpPr>
        <p:spPr>
          <a:xfrm>
            <a:off x="6208860" y="3427021"/>
            <a:ext cx="599844"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a:t>
            </a:r>
          </a:p>
        </p:txBody>
      </p:sp>
      <p:pic>
        <p:nvPicPr>
          <p:cNvPr id="9" name="Picture 8" descr="A close-up of a logo&#10;&#10;Description automatically generated">
            <a:extLst>
              <a:ext uri="{FF2B5EF4-FFF2-40B4-BE49-F238E27FC236}">
                <a16:creationId xmlns:a16="http://schemas.microsoft.com/office/drawing/2014/main" id="{9E81CF00-0BFB-065C-483A-40A06555B0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2102139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1000"/>
            <a:ext cx="5181599" cy="5943600"/>
          </a:xfrm>
        </p:spPr>
        <p:txBody>
          <a:bodyPr>
            <a:normAutofit fontScale="90000"/>
          </a:bodyPr>
          <a:lstStyle/>
          <a:p>
            <a:r>
              <a:rPr lang="en-US" sz="4000" b="1">
                <a:solidFill>
                  <a:schemeClr val="lt1"/>
                </a:solidFill>
                <a:latin typeface="Montserrat"/>
                <a:ea typeface="Montserrat"/>
                <a:cs typeface="Montserrat"/>
                <a:sym typeface="Montserrat"/>
              </a:rPr>
              <a:t>Structure is a group of people that have relationships with each other that allow them to take risks in order to achieve a common purpose. </a:t>
            </a:r>
            <a:br>
              <a:rPr lang="en" sz="5400">
                <a:solidFill>
                  <a:schemeClr val="lt1"/>
                </a:solidFill>
                <a:latin typeface="Montserrat"/>
                <a:ea typeface="Montserrat"/>
                <a:cs typeface="Montserrat"/>
                <a:sym typeface="Montserrat"/>
              </a:rPr>
            </a:br>
            <a:br>
              <a:rPr lang="en" sz="5400">
                <a:solidFill>
                  <a:schemeClr val="lt1"/>
                </a:solidFill>
                <a:latin typeface="Montserrat"/>
                <a:ea typeface="Montserrat"/>
                <a:cs typeface="Montserrat"/>
                <a:sym typeface="Montserrat"/>
              </a:rPr>
            </a:br>
            <a:br>
              <a:rPr lang="en-US" sz="4000">
                <a:solidFill>
                  <a:schemeClr val="lt1"/>
                </a:solidFill>
                <a:latin typeface="Montserrat"/>
                <a:ea typeface="Montserrat"/>
                <a:cs typeface="Montserrat"/>
                <a:sym typeface="Montserrat"/>
              </a:rPr>
            </a:br>
            <a:endParaRPr lang="en-US" sz="5400"/>
          </a:p>
        </p:txBody>
      </p:sp>
      <p:pic>
        <p:nvPicPr>
          <p:cNvPr id="6" name="Picture 5">
            <a:extLst>
              <a:ext uri="{FF2B5EF4-FFF2-40B4-BE49-F238E27FC236}">
                <a16:creationId xmlns:a16="http://schemas.microsoft.com/office/drawing/2014/main" id="{4565E1AD-4971-6AC8-BEA8-90C4E3CAF2BC}"/>
              </a:ext>
            </a:extLst>
          </p:cNvPr>
          <p:cNvPicPr>
            <a:picLocks noChangeAspect="1"/>
          </p:cNvPicPr>
          <p:nvPr/>
        </p:nvPicPr>
        <p:blipFill rotWithShape="1">
          <a:blip r:embed="rId3"/>
          <a:srcRect t="11352" b="9596"/>
          <a:stretch/>
        </p:blipFill>
        <p:spPr>
          <a:xfrm>
            <a:off x="13256" y="0"/>
            <a:ext cx="6616132" cy="6858000"/>
          </a:xfrm>
          <a:prstGeom prst="rect">
            <a:avLst/>
          </a:prstGeom>
        </p:spPr>
      </p:pic>
      <p:pic>
        <p:nvPicPr>
          <p:cNvPr id="7" name="Picture 6" descr="A close-up of a logo&#10;&#10;Description automatically generated">
            <a:extLst>
              <a:ext uri="{FF2B5EF4-FFF2-40B4-BE49-F238E27FC236}">
                <a16:creationId xmlns:a16="http://schemas.microsoft.com/office/drawing/2014/main" id="{89FE1CB3-2143-F349-26A8-6C9C6C342A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728723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04800"/>
            <a:ext cx="5181599" cy="5943600"/>
          </a:xfrm>
        </p:spPr>
        <p:txBody>
          <a:bodyPr>
            <a:noAutofit/>
          </a:bodyPr>
          <a:lstStyle/>
          <a:p>
            <a:r>
              <a:rPr lang="en-US" sz="3200" b="1">
                <a:solidFill>
                  <a:schemeClr val="lt1"/>
                </a:solidFill>
                <a:latin typeface="Montserrat"/>
                <a:ea typeface="Montserrat"/>
                <a:cs typeface="Montserrat"/>
                <a:sym typeface="Montserrat"/>
              </a:rPr>
              <a:t>If building power requires high levels of participation, then organizers need structures to sustain the coordination and development of large numbers of people. </a:t>
            </a:r>
            <a:br>
              <a:rPr lang="en-US" sz="3200" b="1">
                <a:solidFill>
                  <a:schemeClr val="lt1"/>
                </a:solidFill>
                <a:latin typeface="Montserrat"/>
                <a:ea typeface="Montserrat"/>
                <a:cs typeface="Montserrat"/>
                <a:sym typeface="Montserrat"/>
              </a:rPr>
            </a:br>
            <a:br>
              <a:rPr lang="en-US" sz="3200" b="1">
                <a:solidFill>
                  <a:schemeClr val="lt1"/>
                </a:solidFill>
                <a:latin typeface="Montserrat"/>
                <a:ea typeface="Montserrat"/>
                <a:cs typeface="Montserrat"/>
                <a:sym typeface="Montserrat"/>
              </a:rPr>
            </a:br>
            <a:r>
              <a:rPr lang="en-US" sz="3200" b="1">
                <a:solidFill>
                  <a:schemeClr val="lt1"/>
                </a:solidFill>
                <a:latin typeface="Montserrat"/>
                <a:ea typeface="Montserrat"/>
                <a:cs typeface="Montserrat"/>
                <a:sym typeface="Montserrat"/>
              </a:rPr>
              <a:t>Structures are the scaffolding that enable participation at scale.</a:t>
            </a:r>
            <a:endParaRPr lang="en-US" sz="4800"/>
          </a:p>
        </p:txBody>
      </p:sp>
      <p:pic>
        <p:nvPicPr>
          <p:cNvPr id="6" name="Picture 5">
            <a:extLst>
              <a:ext uri="{FF2B5EF4-FFF2-40B4-BE49-F238E27FC236}">
                <a16:creationId xmlns:a16="http://schemas.microsoft.com/office/drawing/2014/main" id="{4565E1AD-4971-6AC8-BEA8-90C4E3CAF2BC}"/>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389" r="12389"/>
          <a:stretch/>
        </p:blipFill>
        <p:spPr>
          <a:xfrm>
            <a:off x="13256" y="0"/>
            <a:ext cx="6616132" cy="6858000"/>
          </a:xfrm>
          <a:prstGeom prst="rect">
            <a:avLst/>
          </a:prstGeom>
        </p:spPr>
      </p:pic>
      <p:sp>
        <p:nvSpPr>
          <p:cNvPr id="2" name="TextBox 1">
            <a:extLst>
              <a:ext uri="{FF2B5EF4-FFF2-40B4-BE49-F238E27FC236}">
                <a16:creationId xmlns:a16="http://schemas.microsoft.com/office/drawing/2014/main" id="{639D12D0-B11B-9876-EE91-25C16B7B8634}"/>
              </a:ext>
            </a:extLst>
          </p:cNvPr>
          <p:cNvSpPr txBox="1"/>
          <p:nvPr/>
        </p:nvSpPr>
        <p:spPr>
          <a:xfrm>
            <a:off x="13256" y="6858000"/>
            <a:ext cx="6616132" cy="230832"/>
          </a:xfrm>
          <a:prstGeom prst="rect">
            <a:avLst/>
          </a:prstGeom>
          <a:noFill/>
        </p:spPr>
        <p:txBody>
          <a:bodyPr wrap="square" rtlCol="0">
            <a:spAutoFit/>
          </a:bodyPr>
          <a:lstStyle/>
          <a:p>
            <a:r>
              <a:rPr lang="en-US" sz="900">
                <a:hlinkClick r:id="rId4" tooltip="http://chemistry.stackexchange.com/questions/8687/is-pyrite-fes%E2%82%82-an-ionic-or-a-covalent-compound"/>
              </a:rPr>
              <a:t>This Photo</a:t>
            </a:r>
            <a:r>
              <a:rPr lang="en-US" sz="900"/>
              <a:t> by Unknown Author is licensed under </a:t>
            </a:r>
            <a:r>
              <a:rPr lang="en-US" sz="900">
                <a:hlinkClick r:id="rId5" tooltip="https://creativecommons.org/licenses/by-sa/3.0/"/>
              </a:rPr>
              <a:t>CC BY-SA</a:t>
            </a:r>
            <a:endParaRPr lang="en-US" sz="900"/>
          </a:p>
        </p:txBody>
      </p:sp>
      <p:pic>
        <p:nvPicPr>
          <p:cNvPr id="4" name="Picture 3" descr="A close-up of a logo&#10;&#10;Description automatically generated">
            <a:extLst>
              <a:ext uri="{FF2B5EF4-FFF2-40B4-BE49-F238E27FC236}">
                <a16:creationId xmlns:a16="http://schemas.microsoft.com/office/drawing/2014/main" id="{D58C4C98-A37A-D89A-30F5-538EDFC04A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7556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2411" y="352055"/>
            <a:ext cx="9144001" cy="685800"/>
          </a:xfrm>
        </p:spPr>
        <p:txBody>
          <a:bodyPr/>
          <a:lstStyle/>
          <a:p>
            <a:r>
              <a:rPr lang="en-US" b="1"/>
              <a:t>3 Theories of Power </a:t>
            </a:r>
            <a:endParaRPr/>
          </a:p>
        </p:txBody>
      </p:sp>
      <p:sp>
        <p:nvSpPr>
          <p:cNvPr id="9" name="Rectangle: Diagonal Corners Snipped 8">
            <a:extLst>
              <a:ext uri="{FF2B5EF4-FFF2-40B4-BE49-F238E27FC236}">
                <a16:creationId xmlns:a16="http://schemas.microsoft.com/office/drawing/2014/main" id="{DAA3F145-1918-B61F-639A-1955289388EA}"/>
              </a:ext>
            </a:extLst>
          </p:cNvPr>
          <p:cNvSpPr/>
          <p:nvPr/>
        </p:nvSpPr>
        <p:spPr>
          <a:xfrm>
            <a:off x="1370012" y="1211284"/>
            <a:ext cx="8763000" cy="1524000"/>
          </a:xfrm>
          <a:prstGeom prst="snip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Advocacy doesn’t involve ordinary people, just privileged people pressuring decision makers on behalf of others.</a:t>
            </a:r>
          </a:p>
        </p:txBody>
      </p:sp>
      <p:sp>
        <p:nvSpPr>
          <p:cNvPr id="10" name="Rectangle: Diagonal Corners Snipped 9">
            <a:extLst>
              <a:ext uri="{FF2B5EF4-FFF2-40B4-BE49-F238E27FC236}">
                <a16:creationId xmlns:a16="http://schemas.microsoft.com/office/drawing/2014/main" id="{EE6873D1-F462-9C40-FC12-176EF6A7EB1F}"/>
              </a:ext>
            </a:extLst>
          </p:cNvPr>
          <p:cNvSpPr/>
          <p:nvPr/>
        </p:nvSpPr>
        <p:spPr>
          <a:xfrm>
            <a:off x="1979612" y="3082142"/>
            <a:ext cx="8763000" cy="1524000"/>
          </a:xfrm>
          <a:prstGeom prst="snip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Mobilizing brings larger numbers of people to the fight, but they are usually the same people (dedicated activists) without much intentional thought for who IS NOT included.</a:t>
            </a:r>
          </a:p>
        </p:txBody>
      </p:sp>
      <p:sp>
        <p:nvSpPr>
          <p:cNvPr id="11" name="Rectangle: Diagonal Corners Snipped 10">
            <a:extLst>
              <a:ext uri="{FF2B5EF4-FFF2-40B4-BE49-F238E27FC236}">
                <a16:creationId xmlns:a16="http://schemas.microsoft.com/office/drawing/2014/main" id="{F12C1BA6-4E74-EC6E-3DD0-BE382229D58E}"/>
              </a:ext>
            </a:extLst>
          </p:cNvPr>
          <p:cNvSpPr/>
          <p:nvPr/>
        </p:nvSpPr>
        <p:spPr>
          <a:xfrm>
            <a:off x="2589212" y="4953000"/>
            <a:ext cx="8763000" cy="1524000"/>
          </a:xfrm>
          <a:prstGeom prst="snip2Diag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a:t>Organizing places the agency for success with continually expanding the base of ordinary people who are willing to take a collective risk</a:t>
            </a:r>
          </a:p>
        </p:txBody>
      </p:sp>
      <p:pic>
        <p:nvPicPr>
          <p:cNvPr id="12" name="Picture 11" descr="A close-up of a logo&#10;&#10;Description automatically generated">
            <a:extLst>
              <a:ext uri="{FF2B5EF4-FFF2-40B4-BE49-F238E27FC236}">
                <a16:creationId xmlns:a16="http://schemas.microsoft.com/office/drawing/2014/main" id="{5D37CE44-3E11-C5D9-870A-3BB1DD55291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3594489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0999"/>
            <a:ext cx="5181599" cy="5519377"/>
          </a:xfrm>
        </p:spPr>
        <p:txBody>
          <a:bodyPr>
            <a:normAutofit/>
          </a:bodyPr>
          <a:lstStyle/>
          <a:p>
            <a:r>
              <a:rPr lang="en" sz="3200" b="1">
                <a:solidFill>
                  <a:schemeClr val="lt1"/>
                </a:solidFill>
                <a:latin typeface="Montserrat"/>
                <a:ea typeface="Montserrat"/>
                <a:cs typeface="Montserrat"/>
                <a:sym typeface="Montserrat"/>
              </a:rPr>
              <a:t>Breakout Room</a:t>
            </a:r>
            <a:br>
              <a:rPr lang="en" sz="2200" b="1">
                <a:latin typeface="Montserrat"/>
                <a:ea typeface="Montserrat"/>
                <a:cs typeface="Montserrat"/>
              </a:rPr>
            </a:br>
            <a:br>
              <a:rPr lang="en" sz="2200" b="1">
                <a:latin typeface="Montserrat"/>
                <a:ea typeface="Montserrat"/>
                <a:cs typeface="Montserrat"/>
              </a:rPr>
            </a:br>
            <a:br>
              <a:rPr lang="en" sz="2200">
                <a:latin typeface="Montserrat"/>
                <a:ea typeface="Montserrat"/>
                <a:cs typeface="Montserrat"/>
              </a:rPr>
            </a:br>
            <a:r>
              <a:rPr lang="en-US" sz="2200">
                <a:solidFill>
                  <a:schemeClr val="lt1"/>
                </a:solidFill>
                <a:latin typeface="Montserrat"/>
                <a:ea typeface="Montserrat"/>
                <a:cs typeface="Montserrat"/>
                <a:sym typeface="Montserrat"/>
              </a:rPr>
              <a:t>How does a leader respond/react in our different theories of power? </a:t>
            </a:r>
            <a:br>
              <a:rPr lang="en-US" sz="2200">
                <a:latin typeface="Montserrat"/>
                <a:ea typeface="Montserrat"/>
                <a:cs typeface="Montserrat"/>
              </a:rPr>
            </a:br>
            <a:br>
              <a:rPr lang="en-US" sz="2200">
                <a:latin typeface="Montserrat"/>
                <a:ea typeface="Montserrat"/>
                <a:cs typeface="Montserrat"/>
              </a:rPr>
            </a:br>
            <a:r>
              <a:rPr lang="en-US" sz="2200">
                <a:solidFill>
                  <a:schemeClr val="lt1"/>
                </a:solidFill>
                <a:latin typeface="Montserrat"/>
                <a:ea typeface="Montserrat"/>
                <a:cs typeface="Montserrat"/>
                <a:sym typeface="Montserrat"/>
              </a:rPr>
              <a:t>Successful organizing (that wins) relies on leadership, what is one method you use to ensure inclusivity and diversity?</a:t>
            </a:r>
            <a:br>
              <a:rPr lang="en-US" sz="2200">
                <a:latin typeface="Montserrat"/>
                <a:ea typeface="Montserrat"/>
                <a:cs typeface="Montserrat"/>
              </a:rPr>
            </a:br>
            <a:br>
              <a:rPr lang="en-US" sz="2200">
                <a:latin typeface="Montserrat"/>
                <a:ea typeface="Montserrat"/>
                <a:cs typeface="Montserrat"/>
              </a:rPr>
            </a:br>
            <a:r>
              <a:rPr lang="en-US" sz="2200">
                <a:solidFill>
                  <a:schemeClr val="lt1"/>
                </a:solidFill>
                <a:latin typeface="Montserrat"/>
                <a:ea typeface="Montserrat"/>
                <a:cs typeface="Montserrat"/>
                <a:sym typeface="Montserrat"/>
              </a:rPr>
              <a:t>Successful organizing (that wins) relies on relies on majority participation. What are your methods you use to measure increased participation in your local (AKA increase power)? </a:t>
            </a:r>
            <a:endParaRPr lang="en-US" sz="5400">
              <a:solidFill>
                <a:schemeClr val="lt1"/>
              </a:solidFill>
            </a:endParaRPr>
          </a:p>
        </p:txBody>
      </p:sp>
      <p:pic>
        <p:nvPicPr>
          <p:cNvPr id="2" name="Picture 1" descr="A close-up of a logo&#10;&#10;Description automatically generated">
            <a:extLst>
              <a:ext uri="{FF2B5EF4-FFF2-40B4-BE49-F238E27FC236}">
                <a16:creationId xmlns:a16="http://schemas.microsoft.com/office/drawing/2014/main" id="{AA13962B-F6A6-47F0-24BD-EE12BC06DD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368856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 name="Table 6">
            <a:extLst>
              <a:ext uri="{FF2B5EF4-FFF2-40B4-BE49-F238E27FC236}">
                <a16:creationId xmlns:a16="http://schemas.microsoft.com/office/drawing/2014/main" id="{D8E3B44C-E5C2-B98E-4BC1-3279AC7EF55C}"/>
              </a:ext>
            </a:extLst>
          </p:cNvPr>
          <p:cNvGraphicFramePr>
            <a:graphicFrameLocks noGrp="1"/>
          </p:cNvGraphicFramePr>
          <p:nvPr>
            <p:extLst>
              <p:ext uri="{D42A27DB-BD31-4B8C-83A1-F6EECF244321}">
                <p14:modId xmlns:p14="http://schemas.microsoft.com/office/powerpoint/2010/main" val="3995278037"/>
              </p:ext>
            </p:extLst>
          </p:nvPr>
        </p:nvGraphicFramePr>
        <p:xfrm>
          <a:off x="1598612" y="225649"/>
          <a:ext cx="10287000" cy="6406701"/>
        </p:xfrm>
        <a:graphic>
          <a:graphicData uri="http://schemas.openxmlformats.org/drawingml/2006/table">
            <a:tbl>
              <a:tblPr firstRow="1" bandRow="1">
                <a:tableStyleId>{3C2FFA5D-87B4-456A-9821-1D502468CF0F}</a:tableStyleId>
              </a:tblPr>
              <a:tblGrid>
                <a:gridCol w="5143500">
                  <a:extLst>
                    <a:ext uri="{9D8B030D-6E8A-4147-A177-3AD203B41FA5}">
                      <a16:colId xmlns:a16="http://schemas.microsoft.com/office/drawing/2014/main" val="3599223797"/>
                    </a:ext>
                  </a:extLst>
                </a:gridCol>
                <a:gridCol w="5143500">
                  <a:extLst>
                    <a:ext uri="{9D8B030D-6E8A-4147-A177-3AD203B41FA5}">
                      <a16:colId xmlns:a16="http://schemas.microsoft.com/office/drawing/2014/main" val="333359988"/>
                    </a:ext>
                  </a:extLst>
                </a:gridCol>
              </a:tblGrid>
              <a:tr h="472853">
                <a:tc>
                  <a:txBody>
                    <a:bodyPr/>
                    <a:lstStyle/>
                    <a:p>
                      <a:pPr algn="ctr"/>
                      <a:r>
                        <a:rPr lang="en-US" sz="2400"/>
                        <a:t>Activists (mobilizers)</a:t>
                      </a:r>
                    </a:p>
                  </a:txBody>
                  <a:tcPr>
                    <a:solidFill>
                      <a:schemeClr val="tx2"/>
                    </a:solidFill>
                  </a:tcPr>
                </a:tc>
                <a:tc>
                  <a:txBody>
                    <a:bodyPr/>
                    <a:lstStyle/>
                    <a:p>
                      <a:pPr algn="ctr"/>
                      <a:r>
                        <a:rPr lang="en-US" sz="2400"/>
                        <a:t>Leaders (organizers)</a:t>
                      </a:r>
                    </a:p>
                  </a:txBody>
                  <a:tcPr>
                    <a:solidFill>
                      <a:schemeClr val="tx2"/>
                    </a:solidFill>
                  </a:tcPr>
                </a:tc>
                <a:extLst>
                  <a:ext uri="{0D108BD9-81ED-4DB2-BD59-A6C34878D82A}">
                    <a16:rowId xmlns:a16="http://schemas.microsoft.com/office/drawing/2014/main" val="2912409131"/>
                  </a:ext>
                </a:extLst>
              </a:tr>
              <a:tr h="648950">
                <a:tc>
                  <a:txBody>
                    <a:bodyPr/>
                    <a:lstStyle/>
                    <a:p>
                      <a:r>
                        <a:rPr lang="en-US" sz="1600"/>
                        <a:t>Self-selected, volunteered</a:t>
                      </a:r>
                    </a:p>
                  </a:txBody>
                  <a:tcPr/>
                </a:tc>
                <a:tc>
                  <a:txBody>
                    <a:bodyPr/>
                    <a:lstStyle/>
                    <a:p>
                      <a:r>
                        <a:rPr lang="en-US" sz="1600"/>
                        <a:t>Selected by their coworkers of have a track record of bringing others along with them.</a:t>
                      </a:r>
                    </a:p>
                  </a:txBody>
                  <a:tcPr/>
                </a:tc>
                <a:extLst>
                  <a:ext uri="{0D108BD9-81ED-4DB2-BD59-A6C34878D82A}">
                    <a16:rowId xmlns:a16="http://schemas.microsoft.com/office/drawing/2014/main" val="2380052505"/>
                  </a:ext>
                </a:extLst>
              </a:tr>
              <a:tr h="916165">
                <a:tc>
                  <a:txBody>
                    <a:bodyPr/>
                    <a:lstStyle/>
                    <a:p>
                      <a:r>
                        <a:rPr lang="en-US" sz="1600" b="1"/>
                        <a:t>Identified</a:t>
                      </a:r>
                      <a:r>
                        <a:rPr lang="en-US" sz="1600"/>
                        <a:t> by responding to an email asking for a rep/leader, by stepping up, by succession</a:t>
                      </a:r>
                    </a:p>
                  </a:txBody>
                  <a:tcPr/>
                </a:tc>
                <a:tc>
                  <a:txBody>
                    <a:bodyPr/>
                    <a:lstStyle/>
                    <a:p>
                      <a:r>
                        <a:rPr lang="en-US" sz="1600" b="1"/>
                        <a:t>Identified</a:t>
                      </a:r>
                      <a:r>
                        <a:rPr lang="en-US" sz="1600"/>
                        <a:t> by asking “which of your colleagues are amount the most trusted and respected around here?” –structure testing</a:t>
                      </a:r>
                    </a:p>
                  </a:txBody>
                  <a:tcPr/>
                </a:tc>
                <a:extLst>
                  <a:ext uri="{0D108BD9-81ED-4DB2-BD59-A6C34878D82A}">
                    <a16:rowId xmlns:a16="http://schemas.microsoft.com/office/drawing/2014/main" val="3642792037"/>
                  </a:ext>
                </a:extLst>
              </a:tr>
              <a:tr h="648950">
                <a:tc>
                  <a:txBody>
                    <a:bodyPr/>
                    <a:lstStyle/>
                    <a:p>
                      <a:r>
                        <a:rPr lang="en-US" sz="1600" b="1"/>
                        <a:t>Brings</a:t>
                      </a:r>
                      <a:r>
                        <a:rPr lang="en-US" sz="1600"/>
                        <a:t> commitment, already committed to union vales</a:t>
                      </a:r>
                    </a:p>
                  </a:txBody>
                  <a:tcPr/>
                </a:tc>
                <a:tc>
                  <a:txBody>
                    <a:bodyPr/>
                    <a:lstStyle/>
                    <a:p>
                      <a:r>
                        <a:rPr lang="en-US" sz="1600" b="1"/>
                        <a:t>Brings</a:t>
                      </a:r>
                      <a:r>
                        <a:rPr lang="en-US" sz="1600"/>
                        <a:t> capacity, sometimes needs to be moved to our position</a:t>
                      </a:r>
                    </a:p>
                  </a:txBody>
                  <a:tcPr/>
                </a:tc>
                <a:extLst>
                  <a:ext uri="{0D108BD9-81ED-4DB2-BD59-A6C34878D82A}">
                    <a16:rowId xmlns:a16="http://schemas.microsoft.com/office/drawing/2014/main" val="3672465283"/>
                  </a:ext>
                </a:extLst>
              </a:tr>
              <a:tr h="916165">
                <a:tc>
                  <a:txBody>
                    <a:bodyPr/>
                    <a:lstStyle/>
                    <a:p>
                      <a:r>
                        <a:rPr lang="en-US" sz="1600" b="1"/>
                        <a:t>Known for </a:t>
                      </a:r>
                      <a:r>
                        <a:rPr lang="en-US" sz="1600"/>
                        <a:t>speaking out at staff meetings, standing up to the boss, might be labeled a troublemaker OR be close to the boss</a:t>
                      </a:r>
                    </a:p>
                  </a:txBody>
                  <a:tcPr/>
                </a:tc>
                <a:tc>
                  <a:txBody>
                    <a:bodyPr/>
                    <a:lstStyle/>
                    <a:p>
                      <a:r>
                        <a:rPr lang="en-US" sz="1600" b="1"/>
                        <a:t>Known for </a:t>
                      </a:r>
                      <a:r>
                        <a:rPr lang="en-US" sz="1600"/>
                        <a:t>being trusted and respected by their coworkers and being good at their job. </a:t>
                      </a:r>
                    </a:p>
                  </a:txBody>
                  <a:tcPr/>
                </a:tc>
                <a:extLst>
                  <a:ext uri="{0D108BD9-81ED-4DB2-BD59-A6C34878D82A}">
                    <a16:rowId xmlns:a16="http://schemas.microsoft.com/office/drawing/2014/main" val="1443010166"/>
                  </a:ext>
                </a:extLst>
              </a:tr>
              <a:tr h="886600">
                <a:tc>
                  <a:txBody>
                    <a:bodyPr/>
                    <a:lstStyle/>
                    <a:p>
                      <a:r>
                        <a:rPr lang="en-US" sz="1600"/>
                        <a:t>Typically 0-1 at a worksite</a:t>
                      </a:r>
                    </a:p>
                    <a:p>
                      <a:r>
                        <a:rPr lang="en-US" sz="1600"/>
                        <a:t>Ex. </a:t>
                      </a:r>
                      <a:r>
                        <a:rPr lang="en-US" sz="1600" b="1"/>
                        <a:t>Worksite of 100, 1-2 Activists</a:t>
                      </a:r>
                    </a:p>
                  </a:txBody>
                  <a:tcPr/>
                </a:tc>
                <a:tc>
                  <a:txBody>
                    <a:bodyPr/>
                    <a:lstStyle/>
                    <a:p>
                      <a:r>
                        <a:rPr lang="en-US" sz="1600"/>
                        <a:t>Minimum of 1 leader for every ten workers at a worksite </a:t>
                      </a:r>
                    </a:p>
                    <a:p>
                      <a:r>
                        <a:rPr lang="en-US" sz="1600"/>
                        <a:t>Ex. </a:t>
                      </a:r>
                      <a:r>
                        <a:rPr lang="en-US" sz="1600" b="1"/>
                        <a:t>Worksite of 100, 10+ Leaders</a:t>
                      </a:r>
                    </a:p>
                  </a:txBody>
                  <a:tcPr/>
                </a:tc>
                <a:extLst>
                  <a:ext uri="{0D108BD9-81ED-4DB2-BD59-A6C34878D82A}">
                    <a16:rowId xmlns:a16="http://schemas.microsoft.com/office/drawing/2014/main" val="1397376998"/>
                  </a:ext>
                </a:extLst>
              </a:tr>
              <a:tr h="1398858">
                <a:tc>
                  <a:txBody>
                    <a:bodyPr/>
                    <a:lstStyle/>
                    <a:p>
                      <a:r>
                        <a:rPr lang="en-US" sz="1600" b="1"/>
                        <a:t>Good for MOBILZING</a:t>
                      </a:r>
                      <a:r>
                        <a:rPr lang="en-US" sz="1600"/>
                        <a:t>: mobilizing involves getting people who already agree with you to do something-to move them from passive to active support. </a:t>
                      </a:r>
                      <a:r>
                        <a:rPr lang="en-US" sz="1600" b="1"/>
                        <a:t>In general, mobilizing can win small changes.</a:t>
                      </a:r>
                      <a:r>
                        <a:rPr lang="en-US" sz="1600"/>
                        <a:t> </a:t>
                      </a:r>
                    </a:p>
                  </a:txBody>
                  <a:tcPr/>
                </a:tc>
                <a:tc>
                  <a:txBody>
                    <a:bodyPr/>
                    <a:lstStyle/>
                    <a:p>
                      <a:r>
                        <a:rPr lang="en-US" sz="1600" b="1"/>
                        <a:t>Good for ORGANIZING</a:t>
                      </a:r>
                      <a:r>
                        <a:rPr lang="en-US" sz="1600"/>
                        <a:t>: organizing seeks to convince everyone within a defined group of the need to united around a shared objective. </a:t>
                      </a:r>
                      <a:r>
                        <a:rPr lang="en-US" sz="1600" b="1"/>
                        <a:t>In general, organizing can win big, life-altering changes. </a:t>
                      </a:r>
                    </a:p>
                  </a:txBody>
                  <a:tcPr/>
                </a:tc>
                <a:extLst>
                  <a:ext uri="{0D108BD9-81ED-4DB2-BD59-A6C34878D82A}">
                    <a16:rowId xmlns:a16="http://schemas.microsoft.com/office/drawing/2014/main" val="100880429"/>
                  </a:ext>
                </a:extLst>
              </a:tr>
              <a:tr h="512258">
                <a:tc gridSpan="2">
                  <a:txBody>
                    <a:bodyPr/>
                    <a:lstStyle/>
                    <a:p>
                      <a:pPr algn="ctr"/>
                      <a:r>
                        <a:rPr lang="en-US" sz="2800" b="1">
                          <a:solidFill>
                            <a:schemeClr val="bg1"/>
                          </a:solidFill>
                        </a:rPr>
                        <a:t>Mobilizers and Organizers </a:t>
                      </a:r>
                    </a:p>
                  </a:txBody>
                  <a:tcPr>
                    <a:solidFill>
                      <a:schemeClr val="tx1">
                        <a:alpha val="40000"/>
                      </a:schemeClr>
                    </a:solidFill>
                  </a:tcPr>
                </a:tc>
                <a:tc hMerge="1">
                  <a:txBody>
                    <a:bodyPr/>
                    <a:lstStyle/>
                    <a:p>
                      <a:endParaRPr lang="en-US"/>
                    </a:p>
                  </a:txBody>
                  <a:tcPr/>
                </a:tc>
                <a:extLst>
                  <a:ext uri="{0D108BD9-81ED-4DB2-BD59-A6C34878D82A}">
                    <a16:rowId xmlns:a16="http://schemas.microsoft.com/office/drawing/2014/main" val="2278053924"/>
                  </a:ext>
                </a:extLst>
              </a:tr>
            </a:tbl>
          </a:graphicData>
        </a:graphic>
      </p:graphicFrame>
    </p:spTree>
    <p:extLst>
      <p:ext uri="{BB962C8B-B14F-4D97-AF65-F5344CB8AC3E}">
        <p14:creationId xmlns:p14="http://schemas.microsoft.com/office/powerpoint/2010/main" val="9021576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0999"/>
            <a:ext cx="5181599" cy="5519377"/>
          </a:xfrm>
        </p:spPr>
        <p:txBody>
          <a:bodyPr>
            <a:normAutofit/>
          </a:bodyPr>
          <a:lstStyle/>
          <a:p>
            <a:r>
              <a:rPr lang="en" sz="3200" b="1" dirty="0">
                <a:solidFill>
                  <a:schemeClr val="lt1"/>
                </a:solidFill>
                <a:latin typeface="Montserrat"/>
                <a:ea typeface="Montserrat"/>
                <a:cs typeface="Montserrat"/>
                <a:sym typeface="Montserrat"/>
              </a:rPr>
              <a:t>Breakout Room</a:t>
            </a:r>
            <a:br>
              <a:rPr lang="en" sz="2200" b="1" dirty="0">
                <a:latin typeface="Montserrat"/>
                <a:ea typeface="Montserrat"/>
                <a:cs typeface="Montserrat"/>
              </a:rPr>
            </a:br>
            <a:br>
              <a:rPr lang="en" sz="2200" b="1" dirty="0">
                <a:latin typeface="Montserrat"/>
                <a:ea typeface="Montserrat"/>
                <a:cs typeface="Montserrat"/>
              </a:rPr>
            </a:br>
            <a:br>
              <a:rPr lang="en" sz="2200" dirty="0">
                <a:latin typeface="Montserrat"/>
                <a:ea typeface="Montserrat"/>
                <a:cs typeface="Montserrat"/>
              </a:rPr>
            </a:br>
            <a:r>
              <a:rPr lang="en-US" sz="2200" dirty="0">
                <a:solidFill>
                  <a:schemeClr val="lt1"/>
                </a:solidFill>
                <a:latin typeface="Montserrat"/>
                <a:ea typeface="Montserrat"/>
                <a:cs typeface="Montserrat"/>
                <a:sym typeface="Montserrat"/>
              </a:rPr>
              <a:t>How do you look for leaders in a workplace?</a:t>
            </a:r>
            <a:br>
              <a:rPr lang="en-US" sz="2200" dirty="0">
                <a:latin typeface="Montserrat"/>
                <a:ea typeface="Montserrat"/>
                <a:cs typeface="Montserrat"/>
              </a:rPr>
            </a:br>
            <a:r>
              <a:rPr lang="en-US" sz="2200" dirty="0">
                <a:solidFill>
                  <a:schemeClr val="lt1"/>
                </a:solidFill>
                <a:latin typeface="Montserrat"/>
                <a:ea typeface="Montserrat"/>
                <a:cs typeface="Montserrat"/>
                <a:sym typeface="Montserrat"/>
              </a:rPr>
              <a:t>  </a:t>
            </a:r>
            <a:br>
              <a:rPr lang="en-US" sz="2200" dirty="0">
                <a:latin typeface="Montserrat"/>
                <a:ea typeface="Montserrat"/>
                <a:cs typeface="Montserrat"/>
              </a:rPr>
            </a:br>
            <a:r>
              <a:rPr lang="en-US" sz="2200" dirty="0">
                <a:solidFill>
                  <a:schemeClr val="lt1"/>
                </a:solidFill>
                <a:latin typeface="Montserrat"/>
                <a:ea typeface="Montserrat"/>
                <a:cs typeface="Montserrat"/>
                <a:sym typeface="Montserrat"/>
              </a:rPr>
              <a:t>Has anyone struggled with a leader in a workplace that was anti-union? Did you have any successful strategies to shift them to use their leadership towards their union's campaign? </a:t>
            </a:r>
            <a:br>
              <a:rPr lang="en-US" sz="2200" dirty="0">
                <a:latin typeface="Montserrat"/>
                <a:ea typeface="Montserrat"/>
                <a:cs typeface="Montserrat"/>
              </a:rPr>
            </a:br>
            <a:br>
              <a:rPr lang="en-US" sz="2200" dirty="0">
                <a:latin typeface="Montserrat"/>
                <a:ea typeface="Montserrat"/>
                <a:cs typeface="Montserrat"/>
              </a:rPr>
            </a:br>
            <a:r>
              <a:rPr lang="en-US" sz="2200" dirty="0">
                <a:solidFill>
                  <a:schemeClr val="lt1"/>
                </a:solidFill>
                <a:latin typeface="Montserrat"/>
                <a:ea typeface="Montserrat"/>
                <a:cs typeface="Montserrat"/>
                <a:sym typeface="Montserrat"/>
              </a:rPr>
              <a:t>When thinking about leadership structures- how do you coach your leaders, how do you coach your activists to make a strong structure that builds power?</a:t>
            </a:r>
            <a:endParaRPr lang="en-US" sz="5400" dirty="0">
              <a:solidFill>
                <a:schemeClr val="lt1"/>
              </a:solidFill>
            </a:endParaRPr>
          </a:p>
        </p:txBody>
      </p:sp>
      <p:pic>
        <p:nvPicPr>
          <p:cNvPr id="2" name="Picture 1" descr="A close-up of a logo&#10;&#10;Description automatically generated">
            <a:extLst>
              <a:ext uri="{FF2B5EF4-FFF2-40B4-BE49-F238E27FC236}">
                <a16:creationId xmlns:a16="http://schemas.microsoft.com/office/drawing/2014/main" id="{3696F442-7BA1-6863-996A-670E340B00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34769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7">
            <a:extLst>
              <a:ext uri="{FF2B5EF4-FFF2-40B4-BE49-F238E27FC236}">
                <a16:creationId xmlns:a16="http://schemas.microsoft.com/office/drawing/2014/main" id="{122041E3-3D49-BDD7-634C-D84A4DF27B47}"/>
              </a:ext>
            </a:extLst>
          </p:cNvPr>
          <p:cNvGraphicFramePr>
            <a:graphicFrameLocks noGrp="1"/>
          </p:cNvGraphicFramePr>
          <p:nvPr>
            <p:extLst>
              <p:ext uri="{D42A27DB-BD31-4B8C-83A1-F6EECF244321}">
                <p14:modId xmlns:p14="http://schemas.microsoft.com/office/powerpoint/2010/main" val="4006573063"/>
              </p:ext>
            </p:extLst>
          </p:nvPr>
        </p:nvGraphicFramePr>
        <p:xfrm>
          <a:off x="1814945" y="381000"/>
          <a:ext cx="9613467" cy="6172200"/>
        </p:xfrm>
        <a:graphic>
          <a:graphicData uri="http://schemas.openxmlformats.org/drawingml/2006/table">
            <a:tbl>
              <a:tblPr firstRow="1" bandRow="1"/>
              <a:tblGrid>
                <a:gridCol w="1156751">
                  <a:extLst>
                    <a:ext uri="{9D8B030D-6E8A-4147-A177-3AD203B41FA5}">
                      <a16:colId xmlns:a16="http://schemas.microsoft.com/office/drawing/2014/main" val="3249664515"/>
                    </a:ext>
                  </a:extLst>
                </a:gridCol>
                <a:gridCol w="4002324">
                  <a:extLst>
                    <a:ext uri="{9D8B030D-6E8A-4147-A177-3AD203B41FA5}">
                      <a16:colId xmlns:a16="http://schemas.microsoft.com/office/drawing/2014/main" val="2818566475"/>
                    </a:ext>
                  </a:extLst>
                </a:gridCol>
                <a:gridCol w="4454392">
                  <a:extLst>
                    <a:ext uri="{9D8B030D-6E8A-4147-A177-3AD203B41FA5}">
                      <a16:colId xmlns:a16="http://schemas.microsoft.com/office/drawing/2014/main" val="2304088176"/>
                    </a:ext>
                  </a:extLst>
                </a:gridCol>
              </a:tblGrid>
              <a:tr h="560877">
                <a:tc>
                  <a:txBody>
                    <a:bodyPr/>
                    <a:lstStyle/>
                    <a:p>
                      <a:endParaRPr lang="en-US"/>
                    </a:p>
                  </a:txBody>
                  <a:tcP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2000" b="1"/>
                        <a:t>Power Building</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2000" b="1"/>
                        <a:t>Power Draining</a:t>
                      </a:r>
                    </a:p>
                  </a:txBody>
                  <a:tcPr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32962197"/>
                  </a:ext>
                </a:extLst>
              </a:tr>
              <a:tr h="2984746">
                <a:tc>
                  <a:txBody>
                    <a:bodyPr/>
                    <a:lstStyle/>
                    <a:p>
                      <a:pPr algn="ctr"/>
                      <a:r>
                        <a:rPr lang="en-US" sz="2000" b="1"/>
                        <a:t>Victory</a:t>
                      </a:r>
                    </a:p>
                  </a:txBody>
                  <a:tcPr vert="vert27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2000"/>
                        <a:t>Advances multiple outcomes of the issue in the immediate and sets it up to fundamentally shift conditions in the long term</a:t>
                      </a:r>
                    </a:p>
                  </a:txBody>
                  <a:tcPr anchor="ctr">
                    <a:lnL w="9525" cap="flat" cmpd="sng">
                      <a:noFill/>
                      <a:prstDash val="solid"/>
                      <a:round/>
                      <a:headEnd type="none" w="sm" len="sm"/>
                      <a:tailEnd type="none" w="sm" len="sm"/>
                    </a:lnL>
                    <a:lnT w="9525" cap="flat" cmpd="sng">
                      <a:noFill/>
                      <a:prstDash val="solid"/>
                      <a:round/>
                      <a:headEnd type="none" w="sm" len="sm"/>
                      <a:tailEnd type="none" w="sm" len="sm"/>
                    </a:lnT>
                    <a:solidFill>
                      <a:schemeClr val="bg1"/>
                    </a:solidFill>
                  </a:tcPr>
                </a:tc>
                <a:tc>
                  <a:txBody>
                    <a:bodyPr/>
                    <a:lstStyle/>
                    <a:p>
                      <a:pPr algn="ctr"/>
                      <a:r>
                        <a:rPr lang="en-US" sz="2000"/>
                        <a:t>May have won demands on the surface in the immediate but advanced damaging conditions for our ability to change in the long term. </a:t>
                      </a:r>
                    </a:p>
                  </a:txBody>
                  <a:tcPr anchor="ctr">
                    <a:lnT w="9525" cap="flat" cmpd="sng">
                      <a:noFill/>
                      <a:prstDash val="solid"/>
                      <a:round/>
                      <a:headEnd type="none" w="sm" len="sm"/>
                      <a:tailEnd type="none" w="sm" len="sm"/>
                    </a:lnT>
                    <a:solidFill>
                      <a:schemeClr val="bg1"/>
                    </a:solidFill>
                  </a:tcPr>
                </a:tc>
                <a:extLst>
                  <a:ext uri="{0D108BD9-81ED-4DB2-BD59-A6C34878D82A}">
                    <a16:rowId xmlns:a16="http://schemas.microsoft.com/office/drawing/2014/main" val="213723273"/>
                  </a:ext>
                </a:extLst>
              </a:tr>
              <a:tr h="2626577">
                <a:tc>
                  <a:txBody>
                    <a:bodyPr/>
                    <a:lstStyle/>
                    <a:p>
                      <a:pPr algn="ctr"/>
                      <a:r>
                        <a:rPr lang="en-US" sz="2000" b="1"/>
                        <a:t>Defeat</a:t>
                      </a:r>
                    </a:p>
                  </a:txBody>
                  <a:tcPr vert="vert270" anchor="ctr">
                    <a:lnL w="9525" cap="flat" cmpd="sng">
                      <a:noFill/>
                      <a:prstDash val="solid"/>
                      <a:round/>
                      <a:headEnd type="none" w="sm" len="sm"/>
                      <a:tailEnd type="none" w="sm" len="sm"/>
                    </a:lnL>
                    <a:lnR w="9525" cap="flat" cmpd="sng">
                      <a:noFill/>
                      <a:prstDash val="solid"/>
                      <a:round/>
                      <a:headEnd type="none" w="sm" len="sm"/>
                      <a:tailEnd type="none" w="sm" len="sm"/>
                    </a:lnR>
                    <a:lnT w="9525" cap="flat" cmpd="sng">
                      <a:noFill/>
                      <a:prstDash val="solid"/>
                      <a:round/>
                      <a:headEnd type="none" w="sm" len="sm"/>
                      <a:tailEnd type="none" w="sm" len="sm"/>
                    </a:lnT>
                    <a:lnB w="9525" cap="flat" cmpd="sng">
                      <a:noFill/>
                      <a:prstDash val="solid"/>
                      <a:round/>
                      <a:headEnd type="none" w="sm" len="sm"/>
                      <a:tailEnd type="none" w="sm" len="sm"/>
                    </a:lnB>
                    <a:lnTlToBr w="12700" cmpd="sng">
                      <a:noFill/>
                      <a:prstDash val="solid"/>
                    </a:lnTlToBr>
                    <a:lnBlToTr w="12700" cmpd="sng">
                      <a:noFill/>
                      <a:prstDash val="solid"/>
                    </a:lnBlToTr>
                    <a:solidFill>
                      <a:schemeClr val="bg1"/>
                    </a:solidFill>
                  </a:tcPr>
                </a:tc>
                <a:tc>
                  <a:txBody>
                    <a:bodyPr/>
                    <a:lstStyle/>
                    <a:p>
                      <a:pPr algn="ctr"/>
                      <a:r>
                        <a:rPr lang="en-US" sz="2000"/>
                        <a:t>Leads to advancing multiple outcomes long term even though immediate demands were not met. </a:t>
                      </a:r>
                    </a:p>
                  </a:txBody>
                  <a:tcPr anchor="ctr">
                    <a:lnL w="9525" cap="flat" cmpd="sng">
                      <a:noFill/>
                      <a:prstDash val="solid"/>
                      <a:round/>
                      <a:headEnd type="none" w="sm" len="sm"/>
                      <a:tailEnd type="none" w="sm" len="sm"/>
                    </a:lnL>
                    <a:solidFill>
                      <a:schemeClr val="bg1"/>
                    </a:solidFill>
                  </a:tcPr>
                </a:tc>
                <a:tc>
                  <a:txBody>
                    <a:bodyPr/>
                    <a:lstStyle/>
                    <a:p>
                      <a:pPr algn="ctr"/>
                      <a:r>
                        <a:rPr lang="en-US" sz="2000"/>
                        <a:t>Not only did this have poor implications in the immediate, it also shifted dynamics for us to advance on the long term. </a:t>
                      </a:r>
                    </a:p>
                  </a:txBody>
                  <a:tcPr anchor="ctr">
                    <a:solidFill>
                      <a:schemeClr val="bg1"/>
                    </a:solidFill>
                  </a:tcPr>
                </a:tc>
                <a:extLst>
                  <a:ext uri="{0D108BD9-81ED-4DB2-BD59-A6C34878D82A}">
                    <a16:rowId xmlns:a16="http://schemas.microsoft.com/office/drawing/2014/main" val="1031290263"/>
                  </a:ext>
                </a:extLst>
              </a:tr>
            </a:tbl>
          </a:graphicData>
        </a:graphic>
      </p:graphicFrame>
    </p:spTree>
    <p:extLst>
      <p:ext uri="{BB962C8B-B14F-4D97-AF65-F5344CB8AC3E}">
        <p14:creationId xmlns:p14="http://schemas.microsoft.com/office/powerpoint/2010/main" val="78171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0999"/>
            <a:ext cx="5181599" cy="5519377"/>
          </a:xfrm>
        </p:spPr>
        <p:txBody>
          <a:bodyPr>
            <a:normAutofit/>
          </a:bodyPr>
          <a:lstStyle/>
          <a:p>
            <a:r>
              <a:rPr lang="en" sz="3600" b="1">
                <a:solidFill>
                  <a:schemeClr val="lt1"/>
                </a:solidFill>
                <a:latin typeface="Montserrat"/>
                <a:ea typeface="Montserrat"/>
                <a:cs typeface="Montserrat"/>
                <a:sym typeface="Montserrat"/>
              </a:rPr>
              <a:t>Poll 1</a:t>
            </a:r>
            <a:br>
              <a:rPr lang="en" sz="2200" b="1">
                <a:solidFill>
                  <a:schemeClr val="lt1"/>
                </a:solidFill>
                <a:latin typeface="Montserrat"/>
                <a:ea typeface="Montserrat"/>
                <a:cs typeface="Montserrat"/>
                <a:sym typeface="Montserrat"/>
              </a:rPr>
            </a:br>
            <a:br>
              <a:rPr lang="en" sz="2200" b="1">
                <a:solidFill>
                  <a:schemeClr val="lt1"/>
                </a:solidFill>
                <a:latin typeface="Montserrat"/>
                <a:ea typeface="Montserrat"/>
                <a:cs typeface="Montserrat"/>
                <a:sym typeface="Montserrat"/>
              </a:rPr>
            </a:br>
            <a:br>
              <a:rPr lang="en" sz="2200">
                <a:solidFill>
                  <a:schemeClr val="lt1"/>
                </a:solidFill>
                <a:latin typeface="Montserrat"/>
                <a:ea typeface="Montserrat"/>
                <a:cs typeface="Montserrat"/>
                <a:sym typeface="Montserrat"/>
              </a:rPr>
            </a:br>
            <a:r>
              <a:rPr lang="en-US" sz="2800">
                <a:solidFill>
                  <a:schemeClr val="lt1"/>
                </a:solidFill>
                <a:latin typeface="Montserrat"/>
                <a:ea typeface="Montserrat"/>
                <a:cs typeface="Montserrat"/>
                <a:sym typeface="Montserrat"/>
              </a:rPr>
              <a:t>A local had a situation with about half of its membership. They were underpaid for their overtime work. It came to light at a union meeting. The union leadership brought it to their UD. The UD took the concern to the business manager, and they worked out a process to make sure each member recouped their lost wages.</a:t>
            </a:r>
            <a:endParaRPr lang="en-US" sz="2400"/>
          </a:p>
        </p:txBody>
      </p:sp>
      <p:sp>
        <p:nvSpPr>
          <p:cNvPr id="2" name="Rectangle: Rounded Corners 1">
            <a:extLst>
              <a:ext uri="{FF2B5EF4-FFF2-40B4-BE49-F238E27FC236}">
                <a16:creationId xmlns:a16="http://schemas.microsoft.com/office/drawing/2014/main" id="{E4C34D37-E12D-6D21-63F6-FE11D77BA06E}"/>
              </a:ext>
            </a:extLst>
          </p:cNvPr>
          <p:cNvSpPr/>
          <p:nvPr/>
        </p:nvSpPr>
        <p:spPr>
          <a:xfrm>
            <a:off x="455612" y="3657600"/>
            <a:ext cx="5029200" cy="2743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UcPeriod"/>
            </a:pPr>
            <a:r>
              <a:rPr lang="en-US" sz="2800"/>
              <a:t>Power Building Victory</a:t>
            </a:r>
          </a:p>
          <a:p>
            <a:pPr marL="342900" indent="-342900">
              <a:buFont typeface="+mj-lt"/>
              <a:buAutoNum type="alphaUcPeriod"/>
            </a:pPr>
            <a:r>
              <a:rPr lang="en-US" sz="2800"/>
              <a:t>Power Draining Victory</a:t>
            </a:r>
          </a:p>
          <a:p>
            <a:pPr marL="342900" indent="-342900">
              <a:buFont typeface="+mj-lt"/>
              <a:buAutoNum type="alphaUcPeriod"/>
            </a:pPr>
            <a:r>
              <a:rPr lang="en-US" sz="2800"/>
              <a:t>Power Building Defeat</a:t>
            </a:r>
          </a:p>
          <a:p>
            <a:pPr marL="342900" indent="-342900">
              <a:buFont typeface="+mj-lt"/>
              <a:buAutoNum type="alphaUcPeriod"/>
            </a:pPr>
            <a:r>
              <a:rPr lang="en-US" sz="2800"/>
              <a:t>Power Draining Defeat</a:t>
            </a:r>
          </a:p>
        </p:txBody>
      </p:sp>
      <p:pic>
        <p:nvPicPr>
          <p:cNvPr id="4" name="Picture 3" descr="A close-up of a logo&#10;&#10;Description automatically generated">
            <a:extLst>
              <a:ext uri="{FF2B5EF4-FFF2-40B4-BE49-F238E27FC236}">
                <a16:creationId xmlns:a16="http://schemas.microsoft.com/office/drawing/2014/main" id="{C51E2678-2DA5-A3FA-E0DC-7E53BEA195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2131710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0999"/>
            <a:ext cx="5181599" cy="5715001"/>
          </a:xfrm>
        </p:spPr>
        <p:txBody>
          <a:bodyPr>
            <a:normAutofit fontScale="90000"/>
          </a:bodyPr>
          <a:lstStyle/>
          <a:p>
            <a:r>
              <a:rPr lang="en" sz="3600" b="1">
                <a:solidFill>
                  <a:schemeClr val="lt1"/>
                </a:solidFill>
                <a:latin typeface="Montserrat"/>
                <a:ea typeface="Montserrat"/>
                <a:cs typeface="Montserrat"/>
                <a:sym typeface="Montserrat"/>
              </a:rPr>
              <a:t>Poll 2</a:t>
            </a:r>
            <a:br>
              <a:rPr lang="en" sz="2200" b="1">
                <a:solidFill>
                  <a:schemeClr val="lt1"/>
                </a:solidFill>
                <a:latin typeface="Montserrat"/>
                <a:ea typeface="Montserrat"/>
                <a:cs typeface="Montserrat"/>
                <a:sym typeface="Montserrat"/>
              </a:rPr>
            </a:br>
            <a:br>
              <a:rPr lang="en" sz="2200" b="1">
                <a:solidFill>
                  <a:schemeClr val="lt1"/>
                </a:solidFill>
                <a:latin typeface="Montserrat"/>
                <a:ea typeface="Montserrat"/>
                <a:cs typeface="Montserrat"/>
                <a:sym typeface="Montserrat"/>
              </a:rPr>
            </a:br>
            <a:br>
              <a:rPr lang="en" sz="2200">
                <a:solidFill>
                  <a:schemeClr val="lt1"/>
                </a:solidFill>
                <a:latin typeface="Montserrat"/>
                <a:ea typeface="Montserrat"/>
                <a:cs typeface="Montserrat"/>
                <a:sym typeface="Montserrat"/>
              </a:rPr>
            </a:br>
            <a:r>
              <a:rPr lang="en-US" sz="2800">
                <a:solidFill>
                  <a:schemeClr val="lt1"/>
                </a:solidFill>
                <a:latin typeface="Montserrat"/>
                <a:ea typeface="Montserrat"/>
                <a:cs typeface="Montserrat"/>
                <a:sym typeface="Montserrat"/>
              </a:rPr>
              <a:t>Local's primary issue next to wages is addressing mold which has caused many sick staff and students. The membership has been engaging in internal actions with great turnout. The district is not engaged in the process. Members have engaged parents and community leaders to speak publicly to the Board. They ultimately win timely improvements in air quality measures along with their raises.  </a:t>
            </a:r>
            <a:endParaRPr lang="en-US" sz="2400"/>
          </a:p>
        </p:txBody>
      </p:sp>
      <p:sp>
        <p:nvSpPr>
          <p:cNvPr id="2" name="Rectangle: Rounded Corners 1">
            <a:extLst>
              <a:ext uri="{FF2B5EF4-FFF2-40B4-BE49-F238E27FC236}">
                <a16:creationId xmlns:a16="http://schemas.microsoft.com/office/drawing/2014/main" id="{E4C34D37-E12D-6D21-63F6-FE11D77BA06E}"/>
              </a:ext>
            </a:extLst>
          </p:cNvPr>
          <p:cNvSpPr/>
          <p:nvPr/>
        </p:nvSpPr>
        <p:spPr>
          <a:xfrm>
            <a:off x="455612" y="3657600"/>
            <a:ext cx="5029200" cy="2743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UcPeriod"/>
            </a:pPr>
            <a:r>
              <a:rPr lang="en-US" sz="2800"/>
              <a:t>Power Building Victory</a:t>
            </a:r>
          </a:p>
          <a:p>
            <a:pPr marL="342900" indent="-342900">
              <a:buFont typeface="+mj-lt"/>
              <a:buAutoNum type="alphaUcPeriod"/>
            </a:pPr>
            <a:r>
              <a:rPr lang="en-US" sz="2800"/>
              <a:t>Power Draining Victory</a:t>
            </a:r>
          </a:p>
          <a:p>
            <a:pPr marL="342900" indent="-342900">
              <a:buFont typeface="+mj-lt"/>
              <a:buAutoNum type="alphaUcPeriod"/>
            </a:pPr>
            <a:r>
              <a:rPr lang="en-US" sz="2800"/>
              <a:t>Power Building Defeat</a:t>
            </a:r>
          </a:p>
          <a:p>
            <a:pPr marL="342900" indent="-342900">
              <a:buFont typeface="+mj-lt"/>
              <a:buAutoNum type="alphaUcPeriod"/>
            </a:pPr>
            <a:r>
              <a:rPr lang="en-US" sz="2800"/>
              <a:t>Power Draining Defeat</a:t>
            </a:r>
          </a:p>
        </p:txBody>
      </p:sp>
      <p:pic>
        <p:nvPicPr>
          <p:cNvPr id="4" name="Picture 3" descr="A close-up of a logo&#10;&#10;Description automatically generated">
            <a:extLst>
              <a:ext uri="{FF2B5EF4-FFF2-40B4-BE49-F238E27FC236}">
                <a16:creationId xmlns:a16="http://schemas.microsoft.com/office/drawing/2014/main" id="{658DE6AE-D8AE-80D5-38E1-76913AFF7F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395299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844929" y="380999"/>
            <a:ext cx="5181599" cy="5715001"/>
          </a:xfrm>
        </p:spPr>
        <p:txBody>
          <a:bodyPr>
            <a:normAutofit fontScale="90000"/>
          </a:bodyPr>
          <a:lstStyle/>
          <a:p>
            <a:r>
              <a:rPr lang="en" sz="3600" b="1">
                <a:solidFill>
                  <a:schemeClr val="lt1"/>
                </a:solidFill>
                <a:latin typeface="Montserrat"/>
                <a:ea typeface="Montserrat"/>
                <a:cs typeface="Montserrat"/>
                <a:sym typeface="Montserrat"/>
              </a:rPr>
              <a:t>Poll 3</a:t>
            </a:r>
            <a:br>
              <a:rPr lang="en" sz="2200" b="1">
                <a:solidFill>
                  <a:schemeClr val="lt1"/>
                </a:solidFill>
                <a:latin typeface="Montserrat"/>
                <a:ea typeface="Montserrat"/>
                <a:cs typeface="Montserrat"/>
                <a:sym typeface="Montserrat"/>
              </a:rPr>
            </a:br>
            <a:br>
              <a:rPr lang="en" sz="2800" b="1">
                <a:solidFill>
                  <a:schemeClr val="lt1"/>
                </a:solidFill>
                <a:latin typeface="Montserrat"/>
                <a:ea typeface="Montserrat"/>
                <a:cs typeface="Montserrat"/>
                <a:sym typeface="Montserrat"/>
              </a:rPr>
            </a:br>
            <a:r>
              <a:rPr lang="en-US" sz="2800">
                <a:solidFill>
                  <a:schemeClr val="lt1"/>
                </a:solidFill>
                <a:latin typeface="Montserrat"/>
                <a:ea typeface="Montserrat"/>
                <a:cs typeface="Montserrat"/>
                <a:sym typeface="Montserrat"/>
              </a:rPr>
              <a:t>Members are upset about the temperatures in the building this fall, as some rooms were over 95 degrees, and the kitchen was over 100 degrees. They brought the concern to their local president. His room is air conditioned. He didn’t think it was worth bothering administration, as there is no law in their state or contract language that has been violated. It’s just part of the job they chose.</a:t>
            </a:r>
            <a:endParaRPr lang="en-US" sz="2400"/>
          </a:p>
        </p:txBody>
      </p:sp>
      <p:sp>
        <p:nvSpPr>
          <p:cNvPr id="2" name="Rectangle: Rounded Corners 1">
            <a:extLst>
              <a:ext uri="{FF2B5EF4-FFF2-40B4-BE49-F238E27FC236}">
                <a16:creationId xmlns:a16="http://schemas.microsoft.com/office/drawing/2014/main" id="{E4C34D37-E12D-6D21-63F6-FE11D77BA06E}"/>
              </a:ext>
            </a:extLst>
          </p:cNvPr>
          <p:cNvSpPr/>
          <p:nvPr/>
        </p:nvSpPr>
        <p:spPr>
          <a:xfrm>
            <a:off x="455612" y="3657600"/>
            <a:ext cx="5029200" cy="2743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UcPeriod"/>
            </a:pPr>
            <a:r>
              <a:rPr lang="en-US" sz="2800"/>
              <a:t>Power Building Victory</a:t>
            </a:r>
          </a:p>
          <a:p>
            <a:pPr marL="342900" indent="-342900">
              <a:buFont typeface="+mj-lt"/>
              <a:buAutoNum type="alphaUcPeriod"/>
            </a:pPr>
            <a:r>
              <a:rPr lang="en-US" sz="2800"/>
              <a:t>Power Draining Victory</a:t>
            </a:r>
          </a:p>
          <a:p>
            <a:pPr marL="342900" indent="-342900">
              <a:buFont typeface="+mj-lt"/>
              <a:buAutoNum type="alphaUcPeriod"/>
            </a:pPr>
            <a:r>
              <a:rPr lang="en-US" sz="2800"/>
              <a:t>Power Building Defeat</a:t>
            </a:r>
          </a:p>
          <a:p>
            <a:pPr marL="342900" indent="-342900">
              <a:buFont typeface="+mj-lt"/>
              <a:buAutoNum type="alphaUcPeriod"/>
            </a:pPr>
            <a:r>
              <a:rPr lang="en-US" sz="2800"/>
              <a:t>Power Draining Defeat</a:t>
            </a:r>
          </a:p>
        </p:txBody>
      </p:sp>
      <p:pic>
        <p:nvPicPr>
          <p:cNvPr id="4" name="Picture 3" descr="A close-up of a logo&#10;&#10;Description automatically generated">
            <a:extLst>
              <a:ext uri="{FF2B5EF4-FFF2-40B4-BE49-F238E27FC236}">
                <a16:creationId xmlns:a16="http://schemas.microsoft.com/office/drawing/2014/main" id="{760CD2BC-A5DD-3F73-4F53-96860FDF0C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81087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6577735" y="800099"/>
            <a:ext cx="5181599" cy="5715001"/>
          </a:xfrm>
        </p:spPr>
        <p:txBody>
          <a:bodyPr>
            <a:normAutofit fontScale="90000"/>
          </a:bodyPr>
          <a:lstStyle/>
          <a:p>
            <a:r>
              <a:rPr lang="en" sz="3600" b="1">
                <a:solidFill>
                  <a:schemeClr val="lt1"/>
                </a:solidFill>
                <a:latin typeface="Montserrat"/>
                <a:ea typeface="Montserrat"/>
                <a:cs typeface="Montserrat"/>
                <a:sym typeface="Montserrat"/>
              </a:rPr>
              <a:t>Poll 4</a:t>
            </a:r>
            <a:br>
              <a:rPr lang="en" sz="2200" b="1">
                <a:solidFill>
                  <a:schemeClr val="lt1"/>
                </a:solidFill>
                <a:latin typeface="Montserrat"/>
                <a:ea typeface="Montserrat"/>
                <a:cs typeface="Montserrat"/>
                <a:sym typeface="Montserrat"/>
              </a:rPr>
            </a:br>
            <a:br>
              <a:rPr lang="en" sz="2700" b="1">
                <a:solidFill>
                  <a:schemeClr val="lt1"/>
                </a:solidFill>
                <a:latin typeface="Montserrat"/>
                <a:ea typeface="Montserrat"/>
                <a:cs typeface="Montserrat"/>
                <a:sym typeface="Montserrat"/>
              </a:rPr>
            </a:br>
            <a:r>
              <a:rPr lang="en-US" sz="2700">
                <a:solidFill>
                  <a:schemeClr val="lt1"/>
                </a:solidFill>
                <a:latin typeface="Montserrat"/>
                <a:ea typeface="Montserrat"/>
                <a:cs typeface="Montserrat"/>
                <a:sym typeface="Montserrat"/>
              </a:rPr>
              <a:t>Members are upset about the temperatures in the building this fall, as some rooms were over 95 degrees, and the kitchen was over 100 degrees. They brought the concern to their local president. His room is air conditioned. He said we need to find out how big the problem is and engaged a group of leaders who are trusted by their colleagues to do 1:1s on the issue. They held parent meetings to see how the situation was impacting their children. And jointly developed a resolution for the board to commit to fixing the problem. The resolution failed. </a:t>
            </a:r>
            <a:endParaRPr lang="en-US" sz="2400"/>
          </a:p>
        </p:txBody>
      </p:sp>
      <p:sp>
        <p:nvSpPr>
          <p:cNvPr id="2" name="Rectangle: Rounded Corners 1">
            <a:extLst>
              <a:ext uri="{FF2B5EF4-FFF2-40B4-BE49-F238E27FC236}">
                <a16:creationId xmlns:a16="http://schemas.microsoft.com/office/drawing/2014/main" id="{E4C34D37-E12D-6D21-63F6-FE11D77BA06E}"/>
              </a:ext>
            </a:extLst>
          </p:cNvPr>
          <p:cNvSpPr/>
          <p:nvPr/>
        </p:nvSpPr>
        <p:spPr>
          <a:xfrm>
            <a:off x="455612" y="3657600"/>
            <a:ext cx="5029200" cy="2743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Font typeface="+mj-lt"/>
              <a:buAutoNum type="alphaUcPeriod"/>
            </a:pPr>
            <a:r>
              <a:rPr lang="en-US" sz="2800"/>
              <a:t>Power Building Victory</a:t>
            </a:r>
          </a:p>
          <a:p>
            <a:pPr marL="342900" indent="-342900">
              <a:buFont typeface="+mj-lt"/>
              <a:buAutoNum type="alphaUcPeriod"/>
            </a:pPr>
            <a:r>
              <a:rPr lang="en-US" sz="2800"/>
              <a:t>Power Draining Victory</a:t>
            </a:r>
          </a:p>
          <a:p>
            <a:pPr marL="342900" indent="-342900">
              <a:buFont typeface="+mj-lt"/>
              <a:buAutoNum type="alphaUcPeriod"/>
            </a:pPr>
            <a:r>
              <a:rPr lang="en-US" sz="2800"/>
              <a:t>Power Building Defeat</a:t>
            </a:r>
          </a:p>
          <a:p>
            <a:pPr marL="342900" indent="-342900">
              <a:buFont typeface="+mj-lt"/>
              <a:buAutoNum type="alphaUcPeriod"/>
            </a:pPr>
            <a:r>
              <a:rPr lang="en-US" sz="2800"/>
              <a:t>Power Draining Defeat</a:t>
            </a:r>
          </a:p>
        </p:txBody>
      </p:sp>
      <p:pic>
        <p:nvPicPr>
          <p:cNvPr id="4" name="Picture 3" descr="A close-up of a logo&#10;&#10;Description automatically generated">
            <a:extLst>
              <a:ext uri="{FF2B5EF4-FFF2-40B4-BE49-F238E27FC236}">
                <a16:creationId xmlns:a16="http://schemas.microsoft.com/office/drawing/2014/main" id="{C42A9991-99C2-8818-7D26-438E4F7CA1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spTree>
    <p:extLst>
      <p:ext uri="{BB962C8B-B14F-4D97-AF65-F5344CB8AC3E}">
        <p14:creationId xmlns:p14="http://schemas.microsoft.com/office/powerpoint/2010/main" val="1178624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D327D94-A71F-9450-BD8A-81EBB96BA12D}"/>
              </a:ext>
            </a:extLst>
          </p:cNvPr>
          <p:cNvSpPr/>
          <p:nvPr/>
        </p:nvSpPr>
        <p:spPr>
          <a:xfrm>
            <a:off x="274320" y="388699"/>
            <a:ext cx="3844322" cy="923330"/>
          </a:xfrm>
          <a:prstGeom prst="rect">
            <a:avLst/>
          </a:prstGeom>
          <a:noFill/>
        </p:spPr>
        <p:txBody>
          <a:bodyPr wrap="none" lIns="91440" tIns="45720" rIns="91440" bIns="45720">
            <a:spAutoFit/>
          </a:bodyPr>
          <a:lstStyle/>
          <a:p>
            <a:pPr algn="ctr"/>
            <a:r>
              <a:rPr lang="en-US" sz="5400" b="1" cap="none" spc="0">
                <a:ln w="12700">
                  <a:solidFill>
                    <a:schemeClr val="accent1"/>
                  </a:solidFill>
                  <a:prstDash val="solid"/>
                </a:ln>
                <a:pattFill prst="pct50">
                  <a:fgClr>
                    <a:schemeClr val="accent1"/>
                  </a:fgClr>
                  <a:bgClr>
                    <a:schemeClr val="accent1">
                      <a:lumMod val="20000"/>
                      <a:lumOff val="80000"/>
                    </a:schemeClr>
                  </a:bgClr>
                </a:pattFill>
                <a:effectLst>
                  <a:outerShdw dist="38100" dir="2640000" algn="bl" rotWithShape="0">
                    <a:schemeClr val="accent1"/>
                  </a:outerShdw>
                </a:effectLst>
              </a:rPr>
              <a:t>Contact Us</a:t>
            </a:r>
          </a:p>
        </p:txBody>
      </p:sp>
      <p:sp>
        <p:nvSpPr>
          <p:cNvPr id="21" name="TextBox 20">
            <a:extLst>
              <a:ext uri="{FF2B5EF4-FFF2-40B4-BE49-F238E27FC236}">
                <a16:creationId xmlns:a16="http://schemas.microsoft.com/office/drawing/2014/main" id="{DD08F1AC-E701-E1A4-2CD6-2F0966C8023B}"/>
              </a:ext>
            </a:extLst>
          </p:cNvPr>
          <p:cNvSpPr txBox="1"/>
          <p:nvPr/>
        </p:nvSpPr>
        <p:spPr>
          <a:xfrm>
            <a:off x="4437876" y="504211"/>
            <a:ext cx="6096000" cy="1200329"/>
          </a:xfrm>
          <a:prstGeom prst="rect">
            <a:avLst/>
          </a:prstGeom>
          <a:noFill/>
        </p:spPr>
        <p:txBody>
          <a:bodyPr wrap="square">
            <a:spAutoFit/>
          </a:bodyPr>
          <a:lstStyle/>
          <a:p>
            <a:r>
              <a:rPr lang="en-US"/>
              <a:t>Series of Online and Face to Face</a:t>
            </a:r>
          </a:p>
          <a:p>
            <a:r>
              <a:rPr lang="en-US">
                <a:hlinkClick r:id="rId3"/>
              </a:rPr>
              <a:t>https://www.nea.org/UD-Org-Support</a:t>
            </a:r>
            <a:endParaRPr lang="en-US"/>
          </a:p>
          <a:p>
            <a:endParaRPr lang="en-US"/>
          </a:p>
          <a:p>
            <a:r>
              <a:rPr lang="en-US"/>
              <a:t>Look for:  Feedback form – Please complete – thanks!</a:t>
            </a:r>
          </a:p>
        </p:txBody>
      </p:sp>
      <p:sp>
        <p:nvSpPr>
          <p:cNvPr id="22" name="TextBox 21">
            <a:extLst>
              <a:ext uri="{FF2B5EF4-FFF2-40B4-BE49-F238E27FC236}">
                <a16:creationId xmlns:a16="http://schemas.microsoft.com/office/drawing/2014/main" id="{05BB0306-4382-87BA-4E13-0C39802C76D8}"/>
              </a:ext>
            </a:extLst>
          </p:cNvPr>
          <p:cNvSpPr txBox="1"/>
          <p:nvPr/>
        </p:nvSpPr>
        <p:spPr>
          <a:xfrm>
            <a:off x="295700" y="1399456"/>
            <a:ext cx="3200400" cy="461665"/>
          </a:xfrm>
          <a:prstGeom prst="rect">
            <a:avLst/>
          </a:prstGeom>
          <a:noFill/>
        </p:spPr>
        <p:txBody>
          <a:bodyPr wrap="square" rtlCol="0">
            <a:spAutoFit/>
          </a:bodyPr>
          <a:lstStyle/>
          <a:p>
            <a:r>
              <a:rPr lang="en-US" sz="2400" b="1"/>
              <a:t>Today’s Facilitators</a:t>
            </a:r>
          </a:p>
        </p:txBody>
      </p:sp>
      <p:pic>
        <p:nvPicPr>
          <p:cNvPr id="2" name="Picture 1" descr="A close-up of a logo&#10;&#10;Description automatically generated">
            <a:extLst>
              <a:ext uri="{FF2B5EF4-FFF2-40B4-BE49-F238E27FC236}">
                <a16:creationId xmlns:a16="http://schemas.microsoft.com/office/drawing/2014/main" id="{D98E062A-2EA9-8DD2-5671-88261FEB54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59561" y="0"/>
            <a:ext cx="1002984" cy="957623"/>
          </a:xfrm>
          <a:prstGeom prst="rect">
            <a:avLst/>
          </a:prstGeom>
        </p:spPr>
      </p:pic>
      <p:grpSp>
        <p:nvGrpSpPr>
          <p:cNvPr id="28" name="Group 27">
            <a:extLst>
              <a:ext uri="{FF2B5EF4-FFF2-40B4-BE49-F238E27FC236}">
                <a16:creationId xmlns:a16="http://schemas.microsoft.com/office/drawing/2014/main" id="{5A842A85-6944-B5B4-7FFD-CEF40847F104}"/>
              </a:ext>
            </a:extLst>
          </p:cNvPr>
          <p:cNvGrpSpPr/>
          <p:nvPr/>
        </p:nvGrpSpPr>
        <p:grpSpPr>
          <a:xfrm>
            <a:off x="-942" y="2064512"/>
            <a:ext cx="12189767" cy="4488688"/>
            <a:chOff x="-80247" y="1839892"/>
            <a:chExt cx="12189767" cy="4488688"/>
          </a:xfrm>
        </p:grpSpPr>
        <p:sp>
          <p:nvSpPr>
            <p:cNvPr id="4" name="Rectangle: Rounded Corners 3">
              <a:extLst>
                <a:ext uri="{FF2B5EF4-FFF2-40B4-BE49-F238E27FC236}">
                  <a16:creationId xmlns:a16="http://schemas.microsoft.com/office/drawing/2014/main" id="{C8FCA39E-358B-738E-FDDE-05FFC3FAD4A0}"/>
                </a:ext>
              </a:extLst>
            </p:cNvPr>
            <p:cNvSpPr/>
            <p:nvPr/>
          </p:nvSpPr>
          <p:spPr>
            <a:xfrm>
              <a:off x="6096000"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62DA3FB7-252E-3D74-FF87-AAEC2327EFAE}"/>
                </a:ext>
              </a:extLst>
            </p:cNvPr>
            <p:cNvSpPr/>
            <p:nvPr/>
          </p:nvSpPr>
          <p:spPr>
            <a:xfrm>
              <a:off x="192253"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82EDAA64-4D13-C28E-4BEA-B5733F9DA76C}"/>
                </a:ext>
              </a:extLst>
            </p:cNvPr>
            <p:cNvSpPr/>
            <p:nvPr/>
          </p:nvSpPr>
          <p:spPr>
            <a:xfrm>
              <a:off x="3135269"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Rounded Corners 22">
              <a:extLst>
                <a:ext uri="{FF2B5EF4-FFF2-40B4-BE49-F238E27FC236}">
                  <a16:creationId xmlns:a16="http://schemas.microsoft.com/office/drawing/2014/main" id="{16ED2D16-1F77-06D1-6E7E-F3CA495E9FD0}"/>
                </a:ext>
              </a:extLst>
            </p:cNvPr>
            <p:cNvSpPr/>
            <p:nvPr/>
          </p:nvSpPr>
          <p:spPr>
            <a:xfrm>
              <a:off x="9056731" y="1839892"/>
              <a:ext cx="2764897" cy="448868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136D7FD0-4BC0-C536-47BF-116AD8804BA5}"/>
                </a:ext>
              </a:extLst>
            </p:cNvPr>
            <p:cNvSpPr txBox="1"/>
            <p:nvPr/>
          </p:nvSpPr>
          <p:spPr>
            <a:xfrm>
              <a:off x="8799622" y="4317549"/>
              <a:ext cx="3309898" cy="1708160"/>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a:cs typeface="Calibri Light"/>
                </a:rPr>
                <a:t>Melissa Dan</a:t>
              </a:r>
            </a:p>
            <a:p>
              <a:pPr algn="ctr"/>
              <a:r>
                <a:rPr lang="en-US" sz="1600" b="1">
                  <a:solidFill>
                    <a:schemeClr val="bg1"/>
                  </a:solidFill>
                  <a:latin typeface="Calibri Light"/>
                  <a:ea typeface="Calibri Light"/>
                  <a:cs typeface="Calibri Light"/>
                </a:rPr>
                <a:t>She/Her</a:t>
              </a:r>
              <a:endParaRPr lang="en-US" sz="1600" b="1">
                <a:solidFill>
                  <a:schemeClr val="bg1"/>
                </a:solidFill>
                <a:latin typeface="Calibri Light"/>
                <a:ea typeface="Calibri Light" panose="020F0302020204030204" pitchFamily="34" charset="0"/>
                <a:cs typeface="Calibri Light"/>
              </a:endParaRPr>
            </a:p>
            <a:p>
              <a:pPr algn="ctr"/>
              <a:endParaRPr lang="en-US" sz="1600" b="1">
                <a:solidFill>
                  <a:schemeClr val="bg1"/>
                </a:solidFill>
                <a:latin typeface="Calibri Light"/>
                <a:ea typeface="Calibri Light" panose="020F0302020204030204" pitchFamily="34" charset="0"/>
                <a:cs typeface="Calibri Light"/>
              </a:endParaRPr>
            </a:p>
            <a:p>
              <a:pPr algn="ctr"/>
              <a:r>
                <a:rPr lang="en-US" sz="1600" b="1">
                  <a:solidFill>
                    <a:schemeClr val="bg1"/>
                  </a:solidFill>
                  <a:latin typeface="Calibri Light"/>
                  <a:ea typeface="Calibri Light"/>
                  <a:cs typeface="Calibri Light"/>
                </a:rPr>
                <a:t>CTA Labor Relations Consultant</a:t>
              </a:r>
            </a:p>
            <a:p>
              <a:pPr algn="ctr"/>
              <a:r>
                <a:rPr lang="en-US" sz="1600" b="1">
                  <a:solidFill>
                    <a:schemeClr val="bg1"/>
                  </a:solidFill>
                  <a:latin typeface="Calibri Light"/>
                  <a:ea typeface="Calibri Light"/>
                  <a:cs typeface="Calibri Light"/>
                </a:rPr>
                <a:t>Florida Education Association</a:t>
              </a:r>
            </a:p>
            <a:p>
              <a:pPr algn="ctr"/>
              <a:endParaRPr lang="en-US" sz="1100" b="1">
                <a:solidFill>
                  <a:schemeClr val="bg1"/>
                </a:solidFill>
              </a:endParaRPr>
            </a:p>
            <a:p>
              <a:pPr algn="ctr"/>
              <a:r>
                <a:rPr lang="en-US" sz="1400" b="1">
                  <a:solidFill>
                    <a:schemeClr val="bg1"/>
                  </a:solidFill>
                  <a:latin typeface="Calibri Light"/>
                  <a:ea typeface="Calibri Light"/>
                  <a:cs typeface="Calibri Light"/>
                </a:rPr>
                <a:t>melissa.dan@floridaea.org</a:t>
              </a:r>
              <a:endParaRPr lang="en-US" sz="1600">
                <a:solidFill>
                  <a:schemeClr val="bg1"/>
                </a:solidFill>
                <a:ea typeface="Calibri Light"/>
              </a:endParaRPr>
            </a:p>
          </p:txBody>
        </p:sp>
        <p:sp>
          <p:nvSpPr>
            <p:cNvPr id="25" name="TextBox 24">
              <a:extLst>
                <a:ext uri="{FF2B5EF4-FFF2-40B4-BE49-F238E27FC236}">
                  <a16:creationId xmlns:a16="http://schemas.microsoft.com/office/drawing/2014/main" id="{82D2323D-233E-7B8B-1169-7C4E3E55A14A}"/>
                </a:ext>
              </a:extLst>
            </p:cNvPr>
            <p:cNvSpPr txBox="1"/>
            <p:nvPr/>
          </p:nvSpPr>
          <p:spPr>
            <a:xfrm>
              <a:off x="6119022" y="4284848"/>
              <a:ext cx="2778172" cy="1785104"/>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panose="020F0302020204030204" pitchFamily="34" charset="0"/>
                  <a:cs typeface="Calibri Light"/>
                </a:rPr>
                <a:t>Albert Jones</a:t>
              </a:r>
            </a:p>
            <a:p>
              <a:pPr algn="ctr"/>
              <a:r>
                <a:rPr lang="en-US" sz="1600" b="1">
                  <a:solidFill>
                    <a:schemeClr val="bg1"/>
                  </a:solidFill>
                  <a:latin typeface="Calibri Light"/>
                  <a:ea typeface="Calibri Light" panose="020F0302020204030204" pitchFamily="34" charset="0"/>
                  <a:cs typeface="Calibri Light"/>
                </a:rPr>
                <a:t>He/Him/His</a:t>
              </a:r>
            </a:p>
            <a:p>
              <a:pPr algn="ctr"/>
              <a:endParaRPr lang="en-US" sz="1600" b="1">
                <a:solidFill>
                  <a:schemeClr val="bg1"/>
                </a:solidFill>
                <a:latin typeface="Calibri Light"/>
                <a:cs typeface="Calibri Light"/>
              </a:endParaRPr>
            </a:p>
            <a:p>
              <a:pPr algn="ctr"/>
              <a:r>
                <a:rPr lang="en-US" sz="1600" b="1">
                  <a:solidFill>
                    <a:schemeClr val="bg1"/>
                  </a:solidFill>
                  <a:latin typeface="Calibri Light"/>
                  <a:cs typeface="Calibri Light"/>
                </a:rPr>
                <a:t>Organizational Specialist</a:t>
              </a:r>
            </a:p>
            <a:p>
              <a:pPr algn="ctr"/>
              <a:r>
                <a:rPr lang="en-US" sz="1600" b="1">
                  <a:solidFill>
                    <a:schemeClr val="bg1"/>
                  </a:solidFill>
                  <a:latin typeface="Calibri Light"/>
                  <a:cs typeface="Calibri Light"/>
                </a:rPr>
                <a:t>Maryland State Education Association</a:t>
              </a:r>
              <a:endParaRPr lang="en-US">
                <a:solidFill>
                  <a:schemeClr val="bg1"/>
                </a:solidFill>
              </a:endParaRPr>
            </a:p>
            <a:p>
              <a:pPr algn="ctr"/>
              <a:r>
                <a:rPr lang="en-US" sz="1400" b="1">
                  <a:solidFill>
                    <a:schemeClr val="bg1"/>
                  </a:solidFill>
                  <a:latin typeface="Calibri Light"/>
                  <a:cs typeface="Calibri Light"/>
                </a:rPr>
                <a:t>aljones@mseanea.org</a:t>
              </a:r>
              <a:endParaRPr lang="en-US">
                <a:solidFill>
                  <a:schemeClr val="bg1"/>
                </a:solidFill>
              </a:endParaRPr>
            </a:p>
          </p:txBody>
        </p:sp>
        <p:sp>
          <p:nvSpPr>
            <p:cNvPr id="26" name="TextBox 25">
              <a:extLst>
                <a:ext uri="{FF2B5EF4-FFF2-40B4-BE49-F238E27FC236}">
                  <a16:creationId xmlns:a16="http://schemas.microsoft.com/office/drawing/2014/main" id="{0EB2CD71-F5DA-2B40-2DA6-8FBC4E083EA3}"/>
                </a:ext>
              </a:extLst>
            </p:cNvPr>
            <p:cNvSpPr txBox="1"/>
            <p:nvPr/>
          </p:nvSpPr>
          <p:spPr>
            <a:xfrm>
              <a:off x="-80247" y="4317642"/>
              <a:ext cx="3309898" cy="1754326"/>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a:cs typeface="Calibri Light"/>
                </a:rPr>
                <a:t>Jeny Gardner</a:t>
              </a:r>
            </a:p>
            <a:p>
              <a:pPr algn="ctr"/>
              <a:r>
                <a:rPr lang="en-US" sz="1600" b="1">
                  <a:solidFill>
                    <a:schemeClr val="bg1"/>
                  </a:solidFill>
                  <a:latin typeface="Calibri Light"/>
                  <a:ea typeface="Calibri Light"/>
                  <a:cs typeface="Calibri Light"/>
                </a:rPr>
                <a:t>She/He/They</a:t>
              </a:r>
              <a:endParaRPr lang="en-US" sz="1600" b="1">
                <a:solidFill>
                  <a:schemeClr val="bg1"/>
                </a:solidFill>
                <a:latin typeface="Calibri Light"/>
                <a:ea typeface="Calibri Light" panose="020F0302020204030204" pitchFamily="34" charset="0"/>
                <a:cs typeface="Calibri Light"/>
              </a:endParaRPr>
            </a:p>
            <a:p>
              <a:pPr algn="ctr"/>
              <a:endParaRPr lang="en-US" sz="1600" b="1">
                <a:solidFill>
                  <a:schemeClr val="bg1"/>
                </a:solidFill>
                <a:latin typeface="Calibri Light"/>
                <a:ea typeface="Calibri Light" panose="020F0302020204030204" pitchFamily="34" charset="0"/>
                <a:cs typeface="Calibri Light"/>
              </a:endParaRPr>
            </a:p>
            <a:p>
              <a:pPr algn="ctr"/>
              <a:r>
                <a:rPr lang="en-US" sz="1600" b="1">
                  <a:solidFill>
                    <a:schemeClr val="bg1"/>
                  </a:solidFill>
                  <a:latin typeface="Calibri Light"/>
                  <a:ea typeface="Calibri Light" panose="020F0302020204030204" pitchFamily="34" charset="0"/>
                  <a:cs typeface="Calibri Light"/>
                </a:rPr>
                <a:t>Uniserv Director</a:t>
              </a:r>
            </a:p>
            <a:p>
              <a:pPr algn="ctr"/>
              <a:r>
                <a:rPr lang="en-US" sz="1600" b="1">
                  <a:solidFill>
                    <a:schemeClr val="bg1"/>
                  </a:solidFill>
                  <a:latin typeface="Calibri Light"/>
                  <a:cs typeface="Calibri Light"/>
                </a:rPr>
                <a:t>Wyoming Education Association</a:t>
              </a:r>
              <a:endParaRPr lang="en-US">
                <a:solidFill>
                  <a:schemeClr val="bg1"/>
                </a:solidFill>
              </a:endParaRPr>
            </a:p>
            <a:p>
              <a:pPr algn="ctr"/>
              <a:endParaRPr lang="en-US" sz="1400" b="1">
                <a:solidFill>
                  <a:schemeClr val="bg1"/>
                </a:solidFill>
                <a:latin typeface="Calibri Light"/>
                <a:cs typeface="Calibri Light"/>
              </a:endParaRPr>
            </a:p>
            <a:p>
              <a:pPr algn="ctr"/>
              <a:r>
                <a:rPr lang="en-US" sz="1400" b="1">
                  <a:solidFill>
                    <a:schemeClr val="bg1"/>
                  </a:solidFill>
                  <a:latin typeface="Calibri Light"/>
                  <a:cs typeface="Calibri Light"/>
                </a:rPr>
                <a:t>Jgardner@wyoea.org</a:t>
              </a:r>
              <a:endParaRPr lang="en-US">
                <a:solidFill>
                  <a:schemeClr val="bg1"/>
                </a:solidFill>
              </a:endParaRPr>
            </a:p>
          </p:txBody>
        </p:sp>
        <p:sp>
          <p:nvSpPr>
            <p:cNvPr id="27" name="TextBox 26">
              <a:extLst>
                <a:ext uri="{FF2B5EF4-FFF2-40B4-BE49-F238E27FC236}">
                  <a16:creationId xmlns:a16="http://schemas.microsoft.com/office/drawing/2014/main" id="{CDCC414F-961B-F3E2-E231-236BA29F0586}"/>
                </a:ext>
              </a:extLst>
            </p:cNvPr>
            <p:cNvSpPr txBox="1"/>
            <p:nvPr/>
          </p:nvSpPr>
          <p:spPr>
            <a:xfrm>
              <a:off x="3155830" y="4290281"/>
              <a:ext cx="2710002" cy="1954381"/>
            </a:xfrm>
            <a:prstGeom prst="rect">
              <a:avLst/>
            </a:prstGeom>
            <a:noFill/>
          </p:spPr>
          <p:txBody>
            <a:bodyPr wrap="square" lIns="91440" tIns="45720" rIns="91440" bIns="45720" rtlCol="0" anchor="t">
              <a:spAutoFit/>
            </a:bodyPr>
            <a:lstStyle/>
            <a:p>
              <a:pPr algn="ctr"/>
              <a:r>
                <a:rPr lang="en-US" sz="1600" b="1">
                  <a:solidFill>
                    <a:schemeClr val="bg1"/>
                  </a:solidFill>
                  <a:latin typeface="Calibri Light"/>
                  <a:ea typeface="Calibri Light"/>
                  <a:cs typeface="Calibri Light"/>
                </a:rPr>
                <a:t>Matt Fargen</a:t>
              </a:r>
            </a:p>
            <a:p>
              <a:pPr algn="ctr"/>
              <a:r>
                <a:rPr lang="en-US" sz="1600" b="1">
                  <a:solidFill>
                    <a:schemeClr val="bg1"/>
                  </a:solidFill>
                  <a:latin typeface="Calibri Light"/>
                  <a:ea typeface="Calibri Light"/>
                  <a:cs typeface="Calibri Light"/>
                </a:rPr>
                <a:t>He/Him/His</a:t>
              </a:r>
            </a:p>
            <a:p>
              <a:pPr algn="ctr"/>
              <a:endParaRPr lang="en-US" sz="1600" b="1">
                <a:solidFill>
                  <a:schemeClr val="bg1"/>
                </a:solidFill>
                <a:latin typeface="Calibri Light"/>
                <a:ea typeface="Calibri Light"/>
                <a:cs typeface="Calibri Light"/>
              </a:endParaRPr>
            </a:p>
            <a:p>
              <a:pPr algn="ctr"/>
              <a:r>
                <a:rPr lang="en-US" sz="1600" b="1" err="1">
                  <a:solidFill>
                    <a:schemeClr val="bg1"/>
                  </a:solidFill>
                  <a:latin typeface="Calibri Light"/>
                  <a:ea typeface="Calibri Light"/>
                  <a:cs typeface="Calibri Light"/>
                </a:rPr>
                <a:t>UniServ</a:t>
              </a:r>
              <a:r>
                <a:rPr lang="en-US" sz="1600" b="1">
                  <a:solidFill>
                    <a:schemeClr val="bg1"/>
                  </a:solidFill>
                  <a:latin typeface="Calibri Light"/>
                  <a:ea typeface="Calibri Light"/>
                  <a:cs typeface="Calibri Light"/>
                </a:rPr>
                <a:t> Representative</a:t>
              </a:r>
            </a:p>
            <a:p>
              <a:pPr algn="ctr"/>
              <a:r>
                <a:rPr lang="en-US" sz="1600" b="1">
                  <a:solidFill>
                    <a:schemeClr val="bg1"/>
                  </a:solidFill>
                  <a:latin typeface="Calibri Light"/>
                  <a:ea typeface="Calibri Light"/>
                  <a:cs typeface="Calibri Light"/>
                </a:rPr>
                <a:t>Pennsylvania Education Association</a:t>
              </a:r>
            </a:p>
            <a:p>
              <a:pPr algn="ctr"/>
              <a:endParaRPr lang="en-US" sz="1100" b="1">
                <a:solidFill>
                  <a:schemeClr val="bg1"/>
                </a:solidFill>
              </a:endParaRPr>
            </a:p>
            <a:p>
              <a:pPr algn="ctr"/>
              <a:r>
                <a:rPr lang="en-US" sz="1400" b="1">
                  <a:solidFill>
                    <a:schemeClr val="bg1"/>
                  </a:solidFill>
                  <a:latin typeface="Calibri Light"/>
                  <a:cs typeface="Calibri Light"/>
                </a:rPr>
                <a:t>Mfargen@psea.org</a:t>
              </a:r>
              <a:endParaRPr lang="en-US" sz="1400" b="1">
                <a:solidFill>
                  <a:schemeClr val="bg1"/>
                </a:solidFill>
                <a:latin typeface="Calibri Light"/>
                <a:ea typeface="Calibri Light"/>
                <a:cs typeface="Calibri Light"/>
              </a:endParaRPr>
            </a:p>
          </p:txBody>
        </p:sp>
      </p:grpSp>
      <p:pic>
        <p:nvPicPr>
          <p:cNvPr id="30" name="Picture 29">
            <a:extLst>
              <a:ext uri="{FF2B5EF4-FFF2-40B4-BE49-F238E27FC236}">
                <a16:creationId xmlns:a16="http://schemas.microsoft.com/office/drawing/2014/main" id="{064016B2-83E0-7856-6272-21AED210D02D}"/>
              </a:ext>
            </a:extLst>
          </p:cNvPr>
          <p:cNvPicPr>
            <a:picLocks noChangeAspect="1"/>
          </p:cNvPicPr>
          <p:nvPr/>
        </p:nvPicPr>
        <p:blipFill rotWithShape="1">
          <a:blip r:embed="rId5">
            <a:extLst>
              <a:ext uri="{28A0092B-C50C-407E-A947-70E740481C1C}">
                <a14:useLocalDpi xmlns:a14="http://schemas.microsoft.com/office/drawing/2010/main" val="0"/>
              </a:ext>
            </a:extLst>
          </a:blip>
          <a:srcRect l="31193" t="14605" r="29079" b="58620"/>
          <a:stretch/>
        </p:blipFill>
        <p:spPr>
          <a:xfrm>
            <a:off x="9765169" y="2338875"/>
            <a:ext cx="1537413" cy="189690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2" name="Picture 31" descr="A person in a hat and glasses&#10;&#10;Description automatically generated">
            <a:extLst>
              <a:ext uri="{FF2B5EF4-FFF2-40B4-BE49-F238E27FC236}">
                <a16:creationId xmlns:a16="http://schemas.microsoft.com/office/drawing/2014/main" id="{C6A30A63-BD8C-A0AC-5ADB-C809C08182B1}"/>
              </a:ext>
            </a:extLst>
          </p:cNvPr>
          <p:cNvPicPr>
            <a:picLocks noChangeAspect="1"/>
          </p:cNvPicPr>
          <p:nvPr/>
        </p:nvPicPr>
        <p:blipFill>
          <a:blip r:embed="rId6"/>
          <a:srcRect l="22566" t="2980" r="33186" b="62590"/>
          <a:stretch/>
        </p:blipFill>
        <p:spPr>
          <a:xfrm>
            <a:off x="6811558" y="2583067"/>
            <a:ext cx="1706376" cy="17302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4" name="Picture 33" descr="Jeny Gardner">
            <a:extLst>
              <a:ext uri="{FF2B5EF4-FFF2-40B4-BE49-F238E27FC236}">
                <a16:creationId xmlns:a16="http://schemas.microsoft.com/office/drawing/2014/main" id="{343CF2DA-1DF3-6C08-2782-B92249BCFFB6}"/>
              </a:ext>
            </a:extLst>
          </p:cNvPr>
          <p:cNvPicPr>
            <a:picLocks noChangeAspect="1"/>
          </p:cNvPicPr>
          <p:nvPr/>
        </p:nvPicPr>
        <p:blipFill>
          <a:blip r:embed="rId7"/>
          <a:stretch>
            <a:fillRect/>
          </a:stretch>
        </p:blipFill>
        <p:spPr>
          <a:xfrm>
            <a:off x="917443" y="2263273"/>
            <a:ext cx="1542786" cy="225598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36" name="Picture 35" descr="A person with glasses smiling&#10;&#10;Description automatically generated">
            <a:extLst>
              <a:ext uri="{FF2B5EF4-FFF2-40B4-BE49-F238E27FC236}">
                <a16:creationId xmlns:a16="http://schemas.microsoft.com/office/drawing/2014/main" id="{9F228055-4014-AAEB-A9A0-86A3EB975DA5}"/>
              </a:ext>
            </a:extLst>
          </p:cNvPr>
          <p:cNvPicPr>
            <a:picLocks noChangeAspect="1"/>
          </p:cNvPicPr>
          <p:nvPr/>
        </p:nvPicPr>
        <p:blipFill>
          <a:blip r:embed="rId8"/>
          <a:stretch>
            <a:fillRect/>
          </a:stretch>
        </p:blipFill>
        <p:spPr>
          <a:xfrm>
            <a:off x="3917055" y="2358421"/>
            <a:ext cx="1430116" cy="2069019"/>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86408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cean Waves 16x9">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cean waves nature presentation (widescreen).potx" id="{1FE9163D-5548-432F-82B6-65BFDB1BFAF3}" vid="{2D48191D-94F2-482B-9433-3810ECBC6178}"/>
    </a:ext>
  </a:extLst>
</a:theme>
</file>

<file path=ppt/theme/theme2.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cean Waves">
      <a:dk1>
        <a:sysClr val="windowText" lastClr="000000"/>
      </a:dk1>
      <a:lt1>
        <a:sysClr val="window" lastClr="FFFFFF"/>
      </a:lt1>
      <a:dk2>
        <a:srgbClr val="134251"/>
      </a:dk2>
      <a:lt2>
        <a:srgbClr val="83BEC0"/>
      </a:lt2>
      <a:accent1>
        <a:srgbClr val="339C9F"/>
      </a:accent1>
      <a:accent2>
        <a:srgbClr val="E68010"/>
      </a:accent2>
      <a:accent3>
        <a:srgbClr val="8EB414"/>
      </a:accent3>
      <a:accent4>
        <a:srgbClr val="0CB89B"/>
      </a:accent4>
      <a:accent5>
        <a:srgbClr val="ECB720"/>
      </a:accent5>
      <a:accent6>
        <a:srgbClr val="319762"/>
      </a:accent6>
      <a:hlink>
        <a:srgbClr val="E68010"/>
      </a:hlink>
      <a:folHlink>
        <a:srgbClr val="339C9F"/>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5C5BB1-9D2C-412A-AE6C-0FC75190A4CE}">
  <ds:schemaRefs>
    <ds:schemaRef ds:uri="05627597-0322-42fc-bc19-1d0dde15c694"/>
    <ds:schemaRef ds:uri="40262f94-9f35-4ac3-9a90-690165a166b7"/>
    <ds:schemaRef ds:uri="5ed5bd0d-9aa5-480d-8c58-25f9f57090c9"/>
    <ds:schemaRef ds:uri="a4f35948-e619-41b3-aa29-22878b09cfd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B6DE00F-F2BC-4082-AB87-D0D78777DE1E}">
  <ds:schemaRefs>
    <ds:schemaRef ds:uri="http://schemas.microsoft.com/sharepoint/v3/contenttype/forms"/>
  </ds:schemaRefs>
</ds:datastoreItem>
</file>

<file path=customXml/itemProps3.xml><?xml version="1.0" encoding="utf-8"?>
<ds:datastoreItem xmlns:ds="http://schemas.openxmlformats.org/officeDocument/2006/customXml" ds:itemID="{AB300D73-1E30-47DF-80C4-0E57BC67E7AF}">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Ocean waves nature presentation (widescreen)</Template>
  <Application>Microsoft Office PowerPoint</Application>
  <PresentationFormat>Custom</PresentationFormat>
  <Slides>21</Slides>
  <Notes>21</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Ocean Waves 16x9</vt:lpstr>
      <vt:lpstr>Building Power</vt:lpstr>
      <vt:lpstr>PowerPoint Presentation</vt:lpstr>
      <vt:lpstr>Land Acknowledgement</vt:lpstr>
      <vt:lpstr>Community Agreements </vt:lpstr>
      <vt:lpstr>PowerPoint Presentation</vt:lpstr>
      <vt:lpstr>Power is…  The ability to act.  The possession of control, authority, or influence over others</vt:lpstr>
      <vt:lpstr>Oppression is…  The exercise of authority or power in a burdensome, cruel, or unjust manner.</vt:lpstr>
      <vt:lpstr>Privilege is…  a special right, advantage, or immunity granted or available only to a particular person or group. </vt:lpstr>
      <vt:lpstr>Building power requires…</vt:lpstr>
      <vt:lpstr>Structure is a group of people that have relationships with each other that allow them to take risks in order to achieve a common purpose.    </vt:lpstr>
      <vt:lpstr>If building power requires high levels of participation, then organizers need structures to sustain the coordination and development of large numbers of people.   Structures are the scaffolding that enable participation at scale.</vt:lpstr>
      <vt:lpstr>3 Theories of Power </vt:lpstr>
      <vt:lpstr>Breakout Room   How does a leader respond/react in our different theories of power?   Successful organizing (that wins) relies on leadership, what is one method you use to ensure inclusivity and diversity?  Successful organizing (that wins) relies on relies on majority participation. What are your methods you use to measure increased participation in your local (AKA increase power)? </vt:lpstr>
      <vt:lpstr>PowerPoint Presentation</vt:lpstr>
      <vt:lpstr>Breakout Room   How do you look for leaders in a workplace?    Has anyone struggled with a leader in a workplace that was anti-union? Did you have any successful strategies to shift them to use their leadership towards their union's campaign?   When thinking about leadership structures- how do you coach your leaders, how do you coach your activists to make a strong structure that builds power?</vt:lpstr>
      <vt:lpstr>PowerPoint Presentation</vt:lpstr>
      <vt:lpstr>Poll 1   A local had a situation with about half of its membership. They were underpaid for their overtime work. It came to light at a union meeting. The union leadership brought it to their UD. The UD took the concern to the business manager, and they worked out a process to make sure each member recouped their lost wages.</vt:lpstr>
      <vt:lpstr>Poll 2   Local's primary issue next to wages is addressing mold which has caused many sick staff and students. The membership has been engaging in internal actions with great turnout. The district is not engaged in the process. Members have engaged parents and community leaders to speak publicly to the Board. They ultimately win timely improvements in air quality measures along with their raises.  </vt:lpstr>
      <vt:lpstr>Poll 3  Members are upset about the temperatures in the building this fall, as some rooms were over 95 degrees, and the kitchen was over 100 degrees. They brought the concern to their local president. His room is air conditioned. He didn’t think it was worth bothering administration, as there is no law in their state or contract language that has been violated. It’s just part of the job they chose.</vt:lpstr>
      <vt:lpstr>Poll 4  Members are upset about the temperatures in the building this fall, as some rooms were over 95 degrees, and the kitchen was over 100 degrees. They brought the concern to their local president. His room is air conditioned. He said we need to find out how big the problem is and engaged a group of leaders who are trusted by their colleagues to do 1:1s on the issue. They held parent meetings to see how the situation was impacting their children. And jointly developed a resolution for the board to commit to fixing the problem. The resolution failed.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Power</dc:title>
  <dc:creator>Williams, Chad</dc:creator>
  <cp:revision>25</cp:revision>
  <dcterms:created xsi:type="dcterms:W3CDTF">2023-10-11T17:40:53Z</dcterms:created>
  <dcterms:modified xsi:type="dcterms:W3CDTF">2024-11-13T22:11:40Z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y fmtid="{D5CDD505-2E9C-101B-9397-08002B2CF9AE}" pid="8" name="MediaServiceImageTags">
    <vt:lpwstr/>
  </property>
</Properties>
</file>