
<file path=[Content_Types].xml><?xml version="1.0" encoding="utf-8"?>
<Types xmlns="http://schemas.openxmlformats.org/package/2006/content-types">
  <Default Extension="gif" ContentType="image/gif"/>
  <Default Extension="jpeg" ContentType="image/jpeg"/>
  <Default Extension="m4a" ContentType="audi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ink/ink1.xml" ContentType="application/inkml+xml"/>
  <Override PartName="/ppt/ink/ink2.xml" ContentType="application/inkml+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14.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68" r:id="rId5"/>
  </p:sldMasterIdLst>
  <p:notesMasterIdLst>
    <p:notesMasterId r:id="rId103"/>
  </p:notesMasterIdLst>
  <p:sldIdLst>
    <p:sldId id="256" r:id="rId6"/>
    <p:sldId id="257" r:id="rId7"/>
    <p:sldId id="1167" r:id="rId8"/>
    <p:sldId id="1202" r:id="rId9"/>
    <p:sldId id="1168" r:id="rId10"/>
    <p:sldId id="1169" r:id="rId11"/>
    <p:sldId id="1170" r:id="rId12"/>
    <p:sldId id="264" r:id="rId13"/>
    <p:sldId id="263" r:id="rId14"/>
    <p:sldId id="1203" r:id="rId15"/>
    <p:sldId id="266" r:id="rId16"/>
    <p:sldId id="1214" r:id="rId17"/>
    <p:sldId id="1191" r:id="rId18"/>
    <p:sldId id="1079" r:id="rId19"/>
    <p:sldId id="1133" r:id="rId20"/>
    <p:sldId id="396" r:id="rId21"/>
    <p:sldId id="1134" r:id="rId22"/>
    <p:sldId id="1136" r:id="rId23"/>
    <p:sldId id="1139" r:id="rId24"/>
    <p:sldId id="1140" r:id="rId25"/>
    <p:sldId id="1141" r:id="rId26"/>
    <p:sldId id="1142" r:id="rId27"/>
    <p:sldId id="1143" r:id="rId28"/>
    <p:sldId id="409" r:id="rId29"/>
    <p:sldId id="1144" r:id="rId30"/>
    <p:sldId id="1147" r:id="rId31"/>
    <p:sldId id="1148" r:id="rId32"/>
    <p:sldId id="1149" r:id="rId33"/>
    <p:sldId id="1204" r:id="rId34"/>
    <p:sldId id="1205" r:id="rId35"/>
    <p:sldId id="703" r:id="rId36"/>
    <p:sldId id="1215" r:id="rId37"/>
    <p:sldId id="1087" r:id="rId38"/>
    <p:sldId id="1089" r:id="rId39"/>
    <p:sldId id="1088" r:id="rId40"/>
    <p:sldId id="1086" r:id="rId41"/>
    <p:sldId id="1092" r:id="rId42"/>
    <p:sldId id="1090" r:id="rId43"/>
    <p:sldId id="1096" r:id="rId44"/>
    <p:sldId id="1094" r:id="rId45"/>
    <p:sldId id="1095" r:id="rId46"/>
    <p:sldId id="1099" r:id="rId47"/>
    <p:sldId id="1097" r:id="rId48"/>
    <p:sldId id="1192" r:id="rId49"/>
    <p:sldId id="1093" r:id="rId50"/>
    <p:sldId id="724" r:id="rId51"/>
    <p:sldId id="1198" r:id="rId52"/>
    <p:sldId id="1197" r:id="rId53"/>
    <p:sldId id="1211" r:id="rId54"/>
    <p:sldId id="1111" r:id="rId55"/>
    <p:sldId id="292" r:id="rId56"/>
    <p:sldId id="1175" r:id="rId57"/>
    <p:sldId id="1110" r:id="rId58"/>
    <p:sldId id="1199" r:id="rId59"/>
    <p:sldId id="1112" r:id="rId60"/>
    <p:sldId id="1113" r:id="rId61"/>
    <p:sldId id="1193" r:id="rId62"/>
    <p:sldId id="1177" r:id="rId63"/>
    <p:sldId id="1109" r:id="rId64"/>
    <p:sldId id="1114" r:id="rId65"/>
    <p:sldId id="1157" r:id="rId66"/>
    <p:sldId id="1206" r:id="rId67"/>
    <p:sldId id="1207" r:id="rId68"/>
    <p:sldId id="1208" r:id="rId69"/>
    <p:sldId id="1174" r:id="rId70"/>
    <p:sldId id="258" r:id="rId71"/>
    <p:sldId id="1178" r:id="rId72"/>
    <p:sldId id="1179" r:id="rId73"/>
    <p:sldId id="1128" r:id="rId74"/>
    <p:sldId id="1115" r:id="rId75"/>
    <p:sldId id="1209" r:id="rId76"/>
    <p:sldId id="1117" r:id="rId77"/>
    <p:sldId id="1194" r:id="rId78"/>
    <p:sldId id="1119" r:id="rId79"/>
    <p:sldId id="1120" r:id="rId80"/>
    <p:sldId id="1158" r:id="rId81"/>
    <p:sldId id="1159" r:id="rId82"/>
    <p:sldId id="1181" r:id="rId83"/>
    <p:sldId id="1182" r:id="rId84"/>
    <p:sldId id="259" r:id="rId85"/>
    <p:sldId id="400" r:id="rId86"/>
    <p:sldId id="1184" r:id="rId87"/>
    <p:sldId id="1185" r:id="rId88"/>
    <p:sldId id="1186" r:id="rId89"/>
    <p:sldId id="1188" r:id="rId90"/>
    <p:sldId id="407" r:id="rId91"/>
    <p:sldId id="1189" r:id="rId92"/>
    <p:sldId id="1212" r:id="rId93"/>
    <p:sldId id="1130" r:id="rId94"/>
    <p:sldId id="1122" r:id="rId95"/>
    <p:sldId id="1123" r:id="rId96"/>
    <p:sldId id="1124" r:id="rId97"/>
    <p:sldId id="1210" r:id="rId98"/>
    <p:sldId id="1164" r:id="rId99"/>
    <p:sldId id="301" r:id="rId100"/>
    <p:sldId id="1126" r:id="rId101"/>
    <p:sldId id="730" r:id="rId10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21E5155-2515-7765-54F1-1D17E1C4A1AF}" v="2" dt="2025-04-11T15:11:20.1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16" Type="http://schemas.openxmlformats.org/officeDocument/2006/relationships/slide" Target="slides/slide11.xml"/><Relationship Id="rId107" Type="http://schemas.openxmlformats.org/officeDocument/2006/relationships/tableStyles" Target="tableStyles.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slide" Target="slides/slide69.xml"/><Relationship Id="rId79" Type="http://schemas.openxmlformats.org/officeDocument/2006/relationships/slide" Target="slides/slide74.xml"/><Relationship Id="rId102" Type="http://schemas.openxmlformats.org/officeDocument/2006/relationships/slide" Target="slides/slide97.xml"/><Relationship Id="rId5" Type="http://schemas.openxmlformats.org/officeDocument/2006/relationships/slideMaster" Target="slideMasters/slideMaster2.xml"/><Relationship Id="rId90" Type="http://schemas.openxmlformats.org/officeDocument/2006/relationships/slide" Target="slides/slide85.xml"/><Relationship Id="rId95" Type="http://schemas.openxmlformats.org/officeDocument/2006/relationships/slide" Target="slides/slide90.xml"/><Relationship Id="rId22" Type="http://schemas.openxmlformats.org/officeDocument/2006/relationships/slide" Target="slides/slide17.xml"/><Relationship Id="rId27" Type="http://schemas.openxmlformats.org/officeDocument/2006/relationships/slide" Target="slides/slide22.xml"/><Relationship Id="rId43" Type="http://schemas.openxmlformats.org/officeDocument/2006/relationships/slide" Target="slides/slide38.xml"/><Relationship Id="rId48" Type="http://schemas.openxmlformats.org/officeDocument/2006/relationships/slide" Target="slides/slide43.xml"/><Relationship Id="rId64" Type="http://schemas.openxmlformats.org/officeDocument/2006/relationships/slide" Target="slides/slide59.xml"/><Relationship Id="rId69" Type="http://schemas.openxmlformats.org/officeDocument/2006/relationships/slide" Target="slides/slide64.xml"/><Relationship Id="rId80" Type="http://schemas.openxmlformats.org/officeDocument/2006/relationships/slide" Target="slides/slide75.xml"/><Relationship Id="rId85" Type="http://schemas.openxmlformats.org/officeDocument/2006/relationships/slide" Target="slides/slide80.xml"/><Relationship Id="rId12" Type="http://schemas.openxmlformats.org/officeDocument/2006/relationships/slide" Target="slides/slide7.xml"/><Relationship Id="rId17" Type="http://schemas.openxmlformats.org/officeDocument/2006/relationships/slide" Target="slides/slide12.xml"/><Relationship Id="rId33" Type="http://schemas.openxmlformats.org/officeDocument/2006/relationships/slide" Target="slides/slide28.xml"/><Relationship Id="rId38" Type="http://schemas.openxmlformats.org/officeDocument/2006/relationships/slide" Target="slides/slide33.xml"/><Relationship Id="rId59" Type="http://schemas.openxmlformats.org/officeDocument/2006/relationships/slide" Target="slides/slide54.xml"/><Relationship Id="rId103" Type="http://schemas.openxmlformats.org/officeDocument/2006/relationships/notesMaster" Target="notesMasters/notesMaster1.xml"/><Relationship Id="rId108" Type="http://schemas.microsoft.com/office/2016/11/relationships/changesInfo" Target="changesInfos/changesInfo1.xml"/><Relationship Id="rId54" Type="http://schemas.openxmlformats.org/officeDocument/2006/relationships/slide" Target="slides/slide49.xml"/><Relationship Id="rId70" Type="http://schemas.openxmlformats.org/officeDocument/2006/relationships/slide" Target="slides/slide65.xml"/><Relationship Id="rId75" Type="http://schemas.openxmlformats.org/officeDocument/2006/relationships/slide" Target="slides/slide70.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6" Type="http://schemas.openxmlformats.org/officeDocument/2006/relationships/theme" Target="theme/theme1.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slide" Target="slides/slide94.xml"/><Relationship Id="rId101" Type="http://schemas.openxmlformats.org/officeDocument/2006/relationships/slide" Target="slides/slide96.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109" Type="http://schemas.microsoft.com/office/2015/10/relationships/revisionInfo" Target="revisionInfo.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 Id="rId104" Type="http://schemas.openxmlformats.org/officeDocument/2006/relationships/presProps" Target="presProps.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slide" Target="slides/slide61.xml"/><Relationship Id="rId87" Type="http://schemas.openxmlformats.org/officeDocument/2006/relationships/slide" Target="slides/slide82.xml"/><Relationship Id="rId61" Type="http://schemas.openxmlformats.org/officeDocument/2006/relationships/slide" Target="slides/slide56.xml"/><Relationship Id="rId82" Type="http://schemas.openxmlformats.org/officeDocument/2006/relationships/slide" Target="slides/slide77.xml"/><Relationship Id="rId19" Type="http://schemas.openxmlformats.org/officeDocument/2006/relationships/slide" Target="slides/slide14.xml"/><Relationship Id="rId14" Type="http://schemas.openxmlformats.org/officeDocument/2006/relationships/slide" Target="slides/slide9.xml"/><Relationship Id="rId30" Type="http://schemas.openxmlformats.org/officeDocument/2006/relationships/slide" Target="slides/slide25.xml"/><Relationship Id="rId35" Type="http://schemas.openxmlformats.org/officeDocument/2006/relationships/slide" Target="slides/slide30.xml"/><Relationship Id="rId56" Type="http://schemas.openxmlformats.org/officeDocument/2006/relationships/slide" Target="slides/slide51.xml"/><Relationship Id="rId77" Type="http://schemas.openxmlformats.org/officeDocument/2006/relationships/slide" Target="slides/slide72.xml"/><Relationship Id="rId100" Type="http://schemas.openxmlformats.org/officeDocument/2006/relationships/slide" Target="slides/slide95.xml"/><Relationship Id="rId105" Type="http://schemas.openxmlformats.org/officeDocument/2006/relationships/viewProps" Target="view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93" Type="http://schemas.openxmlformats.org/officeDocument/2006/relationships/slide" Target="slides/slide88.xml"/><Relationship Id="rId98" Type="http://schemas.openxmlformats.org/officeDocument/2006/relationships/slide" Target="slides/slide93.xml"/><Relationship Id="rId3" Type="http://schemas.openxmlformats.org/officeDocument/2006/relationships/customXml" Target="../customXml/item3.xml"/><Relationship Id="rId25" Type="http://schemas.openxmlformats.org/officeDocument/2006/relationships/slide" Target="slides/slide20.xml"/><Relationship Id="rId46" Type="http://schemas.openxmlformats.org/officeDocument/2006/relationships/slide" Target="slides/slide41.xml"/><Relationship Id="rId67" Type="http://schemas.openxmlformats.org/officeDocument/2006/relationships/slide" Target="slides/slide62.xml"/><Relationship Id="rId20" Type="http://schemas.openxmlformats.org/officeDocument/2006/relationships/slide" Target="slides/slide15.xml"/><Relationship Id="rId41" Type="http://schemas.openxmlformats.org/officeDocument/2006/relationships/slide" Target="slides/slide36.xml"/><Relationship Id="rId62" Type="http://schemas.openxmlformats.org/officeDocument/2006/relationships/slide" Target="slides/slide57.xml"/><Relationship Id="rId83" Type="http://schemas.openxmlformats.org/officeDocument/2006/relationships/slide" Target="slides/slide78.xml"/><Relationship Id="rId88" Type="http://schemas.openxmlformats.org/officeDocument/2006/relationships/slide" Target="slides/slide8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9a50ce971069409cf8ee07ca7ca842cd9dd53a20c8ddf99461e605490a825d3d::" providerId="AD" clId="Web-{816C2C54-F3F1-FBD4-9F29-353BE292DFBB}"/>
    <pc:docChg chg="modSld">
      <pc:chgData name="Guest User" userId="S::urn:spo:anon#9a50ce971069409cf8ee07ca7ca842cd9dd53a20c8ddf99461e605490a825d3d::" providerId="AD" clId="Web-{816C2C54-F3F1-FBD4-9F29-353BE292DFBB}" dt="2022-06-15T19:02:49.670" v="114" actId="20577"/>
      <pc:docMkLst>
        <pc:docMk/>
      </pc:docMkLst>
      <pc:sldChg chg="modSp">
        <pc:chgData name="Guest User" userId="S::urn:spo:anon#9a50ce971069409cf8ee07ca7ca842cd9dd53a20c8ddf99461e605490a825d3d::" providerId="AD" clId="Web-{816C2C54-F3F1-FBD4-9F29-353BE292DFBB}" dt="2022-06-15T18:48:23.471" v="34" actId="20577"/>
        <pc:sldMkLst>
          <pc:docMk/>
          <pc:sldMk cId="28892592" sldId="1086"/>
        </pc:sldMkLst>
        <pc:spChg chg="mod">
          <ac:chgData name="Guest User" userId="S::urn:spo:anon#9a50ce971069409cf8ee07ca7ca842cd9dd53a20c8ddf99461e605490a825d3d::" providerId="AD" clId="Web-{816C2C54-F3F1-FBD4-9F29-353BE292DFBB}" dt="2022-06-15T18:48:23.471" v="34" actId="20577"/>
          <ac:spMkLst>
            <pc:docMk/>
            <pc:sldMk cId="28892592" sldId="1086"/>
            <ac:spMk id="3" creationId="{69824343-BFD3-4AF7-8EC7-60FACFF6FCDE}"/>
          </ac:spMkLst>
        </pc:spChg>
      </pc:sldChg>
      <pc:sldChg chg="modSp">
        <pc:chgData name="Guest User" userId="S::urn:spo:anon#9a50ce971069409cf8ee07ca7ca842cd9dd53a20c8ddf99461e605490a825d3d::" providerId="AD" clId="Web-{816C2C54-F3F1-FBD4-9F29-353BE292DFBB}" dt="2022-06-15T19:02:49.670" v="114" actId="20577"/>
        <pc:sldMkLst>
          <pc:docMk/>
          <pc:sldMk cId="3424032189" sldId="1094"/>
        </pc:sldMkLst>
        <pc:spChg chg="mod">
          <ac:chgData name="Guest User" userId="S::urn:spo:anon#9a50ce971069409cf8ee07ca7ca842cd9dd53a20c8ddf99461e605490a825d3d::" providerId="AD" clId="Web-{816C2C54-F3F1-FBD4-9F29-353BE292DFBB}" dt="2022-06-15T19:02:49.670" v="114" actId="20577"/>
          <ac:spMkLst>
            <pc:docMk/>
            <pc:sldMk cId="3424032189" sldId="1094"/>
            <ac:spMk id="2" creationId="{16D1A909-BED4-48F6-9379-DC3C523995F2}"/>
          </ac:spMkLst>
        </pc:spChg>
      </pc:sldChg>
    </pc:docChg>
  </pc:docChgLst>
  <pc:docChgLst>
    <pc:chgData name="Guest User" userId="S::urn:spo:anon#9a50ce971069409cf8ee07ca7ca842cd9dd53a20c8ddf99461e605490a825d3d::" providerId="AD" clId="Web-{8B07C36B-06C9-2EBE-72D5-C0A0AC3D14C4}"/>
    <pc:docChg chg="modSld">
      <pc:chgData name="Guest User" userId="S::urn:spo:anon#9a50ce971069409cf8ee07ca7ca842cd9dd53a20c8ddf99461e605490a825d3d::" providerId="AD" clId="Web-{8B07C36B-06C9-2EBE-72D5-C0A0AC3D14C4}" dt="2022-11-07T17:14:32.301" v="522" actId="14100"/>
      <pc:docMkLst>
        <pc:docMk/>
      </pc:docMkLst>
      <pc:sldChg chg="modSp">
        <pc:chgData name="Guest User" userId="S::urn:spo:anon#9a50ce971069409cf8ee07ca7ca842cd9dd53a20c8ddf99461e605490a825d3d::" providerId="AD" clId="Web-{8B07C36B-06C9-2EBE-72D5-C0A0AC3D14C4}" dt="2022-11-07T16:28:07.772" v="107" actId="20577"/>
        <pc:sldMkLst>
          <pc:docMk/>
          <pc:sldMk cId="611677144" sldId="263"/>
        </pc:sldMkLst>
        <pc:spChg chg="mod">
          <ac:chgData name="Guest User" userId="S::urn:spo:anon#9a50ce971069409cf8ee07ca7ca842cd9dd53a20c8ddf99461e605490a825d3d::" providerId="AD" clId="Web-{8B07C36B-06C9-2EBE-72D5-C0A0AC3D14C4}" dt="2022-11-07T16:28:07.772" v="107" actId="20577"/>
          <ac:spMkLst>
            <pc:docMk/>
            <pc:sldMk cId="611677144" sldId="263"/>
            <ac:spMk id="4" creationId="{AB510212-DE6C-480A-A3FA-3123B4692EA4}"/>
          </ac:spMkLst>
        </pc:spChg>
      </pc:sldChg>
      <pc:sldChg chg="modSp">
        <pc:chgData name="Guest User" userId="S::urn:spo:anon#9a50ce971069409cf8ee07ca7ca842cd9dd53a20c8ddf99461e605490a825d3d::" providerId="AD" clId="Web-{8B07C36B-06C9-2EBE-72D5-C0A0AC3D14C4}" dt="2022-11-07T15:26:46.375" v="3" actId="20577"/>
        <pc:sldMkLst>
          <pc:docMk/>
          <pc:sldMk cId="99665071" sldId="264"/>
        </pc:sldMkLst>
        <pc:graphicFrameChg chg="modGraphic">
          <ac:chgData name="Guest User" userId="S::urn:spo:anon#9a50ce971069409cf8ee07ca7ca842cd9dd53a20c8ddf99461e605490a825d3d::" providerId="AD" clId="Web-{8B07C36B-06C9-2EBE-72D5-C0A0AC3D14C4}" dt="2022-11-07T15:26:46.375" v="3" actId="20577"/>
          <ac:graphicFrameMkLst>
            <pc:docMk/>
            <pc:sldMk cId="99665071" sldId="264"/>
            <ac:graphicFrameMk id="21" creationId="{B064020D-B6AF-441D-921B-7037EF65A926}"/>
          </ac:graphicFrameMkLst>
        </pc:graphicFrameChg>
      </pc:sldChg>
      <pc:sldChg chg="modSp">
        <pc:chgData name="Guest User" userId="S::urn:spo:anon#9a50ce971069409cf8ee07ca7ca842cd9dd53a20c8ddf99461e605490a825d3d::" providerId="AD" clId="Web-{8B07C36B-06C9-2EBE-72D5-C0A0AC3D14C4}" dt="2022-11-07T16:21:02.041" v="78" actId="20577"/>
        <pc:sldMkLst>
          <pc:docMk/>
          <pc:sldMk cId="58624914" sldId="724"/>
        </pc:sldMkLst>
        <pc:spChg chg="mod">
          <ac:chgData name="Guest User" userId="S::urn:spo:anon#9a50ce971069409cf8ee07ca7ca842cd9dd53a20c8ddf99461e605490a825d3d::" providerId="AD" clId="Web-{8B07C36B-06C9-2EBE-72D5-C0A0AC3D14C4}" dt="2022-11-07T16:21:02.041" v="78" actId="20577"/>
          <ac:spMkLst>
            <pc:docMk/>
            <pc:sldMk cId="58624914" sldId="724"/>
            <ac:spMk id="2" creationId="{7DFB6730-BC14-446E-A0C8-FE5C940DA668}"/>
          </ac:spMkLst>
        </pc:spChg>
      </pc:sldChg>
      <pc:sldChg chg="modSp">
        <pc:chgData name="Guest User" userId="S::urn:spo:anon#9a50ce971069409cf8ee07ca7ca842cd9dd53a20c8ddf99461e605490a825d3d::" providerId="AD" clId="Web-{8B07C36B-06C9-2EBE-72D5-C0A0AC3D14C4}" dt="2022-11-07T16:09:17.163" v="67" actId="20577"/>
        <pc:sldMkLst>
          <pc:docMk/>
          <pc:sldMk cId="623165128" sldId="1092"/>
        </pc:sldMkLst>
        <pc:spChg chg="mod">
          <ac:chgData name="Guest User" userId="S::urn:spo:anon#9a50ce971069409cf8ee07ca7ca842cd9dd53a20c8ddf99461e605490a825d3d::" providerId="AD" clId="Web-{8B07C36B-06C9-2EBE-72D5-C0A0AC3D14C4}" dt="2022-11-07T16:09:17.163" v="67" actId="20577"/>
          <ac:spMkLst>
            <pc:docMk/>
            <pc:sldMk cId="623165128" sldId="1092"/>
            <ac:spMk id="2" creationId="{97C75637-C43D-43C1-8C51-128DB1805B18}"/>
          </ac:spMkLst>
        </pc:spChg>
      </pc:sldChg>
      <pc:sldChg chg="modSp">
        <pc:chgData name="Guest User" userId="S::urn:spo:anon#9a50ce971069409cf8ee07ca7ca842cd9dd53a20c8ddf99461e605490a825d3d::" providerId="AD" clId="Web-{8B07C36B-06C9-2EBE-72D5-C0A0AC3D14C4}" dt="2022-11-07T16:10:32.915" v="75" actId="20577"/>
        <pc:sldMkLst>
          <pc:docMk/>
          <pc:sldMk cId="240201537" sldId="1093"/>
        </pc:sldMkLst>
        <pc:spChg chg="mod">
          <ac:chgData name="Guest User" userId="S::urn:spo:anon#9a50ce971069409cf8ee07ca7ca842cd9dd53a20c8ddf99461e605490a825d3d::" providerId="AD" clId="Web-{8B07C36B-06C9-2EBE-72D5-C0A0AC3D14C4}" dt="2022-11-07T16:10:32.915" v="75" actId="20577"/>
          <ac:spMkLst>
            <pc:docMk/>
            <pc:sldMk cId="240201537" sldId="1093"/>
            <ac:spMk id="3" creationId="{69824343-BFD3-4AF7-8EC7-60FACFF6FCDE}"/>
          </ac:spMkLst>
        </pc:spChg>
      </pc:sldChg>
      <pc:sldChg chg="modSp">
        <pc:chgData name="Guest User" userId="S::urn:spo:anon#9a50ce971069409cf8ee07ca7ca842cd9dd53a20c8ddf99461e605490a825d3d::" providerId="AD" clId="Web-{8B07C36B-06C9-2EBE-72D5-C0A0AC3D14C4}" dt="2022-11-07T16:09:32.007" v="69" actId="20577"/>
        <pc:sldMkLst>
          <pc:docMk/>
          <pc:sldMk cId="3723469072" sldId="1096"/>
        </pc:sldMkLst>
        <pc:spChg chg="mod">
          <ac:chgData name="Guest User" userId="S::urn:spo:anon#9a50ce971069409cf8ee07ca7ca842cd9dd53a20c8ddf99461e605490a825d3d::" providerId="AD" clId="Web-{8B07C36B-06C9-2EBE-72D5-C0A0AC3D14C4}" dt="2022-11-07T16:09:32.007" v="69" actId="20577"/>
          <ac:spMkLst>
            <pc:docMk/>
            <pc:sldMk cId="3723469072" sldId="1096"/>
            <ac:spMk id="3" creationId="{6A2925A6-4E2D-4892-A72D-D9053DCE565C}"/>
          </ac:spMkLst>
        </pc:spChg>
      </pc:sldChg>
      <pc:sldChg chg="modSp">
        <pc:chgData name="Guest User" userId="S::urn:spo:anon#9a50ce971069409cf8ee07ca7ca842cd9dd53a20c8ddf99461e605490a825d3d::" providerId="AD" clId="Web-{8B07C36B-06C9-2EBE-72D5-C0A0AC3D14C4}" dt="2022-11-07T16:10:17.696" v="74" actId="20577"/>
        <pc:sldMkLst>
          <pc:docMk/>
          <pc:sldMk cId="2445127992" sldId="1097"/>
        </pc:sldMkLst>
        <pc:spChg chg="mod">
          <ac:chgData name="Guest User" userId="S::urn:spo:anon#9a50ce971069409cf8ee07ca7ca842cd9dd53a20c8ddf99461e605490a825d3d::" providerId="AD" clId="Web-{8B07C36B-06C9-2EBE-72D5-C0A0AC3D14C4}" dt="2022-11-07T16:10:17.696" v="74" actId="20577"/>
          <ac:spMkLst>
            <pc:docMk/>
            <pc:sldMk cId="2445127992" sldId="1097"/>
            <ac:spMk id="3" creationId="{7B3EC3DC-AA5A-41A0-B5EB-6F69186B9598}"/>
          </ac:spMkLst>
        </pc:spChg>
      </pc:sldChg>
      <pc:sldChg chg="modSp">
        <pc:chgData name="Guest User" userId="S::urn:spo:anon#9a50ce971069409cf8ee07ca7ca842cd9dd53a20c8ddf99461e605490a825d3d::" providerId="AD" clId="Web-{8B07C36B-06C9-2EBE-72D5-C0A0AC3D14C4}" dt="2022-11-07T16:09:51.320" v="70" actId="14100"/>
        <pc:sldMkLst>
          <pc:docMk/>
          <pc:sldMk cId="3039889" sldId="1099"/>
        </pc:sldMkLst>
        <pc:spChg chg="mod">
          <ac:chgData name="Guest User" userId="S::urn:spo:anon#9a50ce971069409cf8ee07ca7ca842cd9dd53a20c8ddf99461e605490a825d3d::" providerId="AD" clId="Web-{8B07C36B-06C9-2EBE-72D5-C0A0AC3D14C4}" dt="2022-11-07T16:09:51.320" v="70" actId="14100"/>
          <ac:spMkLst>
            <pc:docMk/>
            <pc:sldMk cId="3039889" sldId="1099"/>
            <ac:spMk id="3" creationId="{1626D2E9-5AF5-4D05-98DA-57F795A8AE70}"/>
          </ac:spMkLst>
        </pc:spChg>
      </pc:sldChg>
      <pc:sldChg chg="modSp">
        <pc:chgData name="Guest User" userId="S::urn:spo:anon#9a50ce971069409cf8ee07ca7ca842cd9dd53a20c8ddf99461e605490a825d3d::" providerId="AD" clId="Web-{8B07C36B-06C9-2EBE-72D5-C0A0AC3D14C4}" dt="2022-11-07T17:12:36.657" v="521" actId="20577"/>
        <pc:sldMkLst>
          <pc:docMk/>
          <pc:sldMk cId="1958153935" sldId="1122"/>
        </pc:sldMkLst>
        <pc:spChg chg="mod">
          <ac:chgData name="Guest User" userId="S::urn:spo:anon#9a50ce971069409cf8ee07ca7ca842cd9dd53a20c8ddf99461e605490a825d3d::" providerId="AD" clId="Web-{8B07C36B-06C9-2EBE-72D5-C0A0AC3D14C4}" dt="2022-11-07T17:12:36.657" v="521" actId="20577"/>
          <ac:spMkLst>
            <pc:docMk/>
            <pc:sldMk cId="1958153935" sldId="1122"/>
            <ac:spMk id="3" creationId="{2F8F3E05-B399-439D-A19A-3319369883F8}"/>
          </ac:spMkLst>
        </pc:spChg>
      </pc:sldChg>
      <pc:sldChg chg="modSp">
        <pc:chgData name="Guest User" userId="S::urn:spo:anon#9a50ce971069409cf8ee07ca7ca842cd9dd53a20c8ddf99461e605490a825d3d::" providerId="AD" clId="Web-{8B07C36B-06C9-2EBE-72D5-C0A0AC3D14C4}" dt="2022-11-07T15:34:43.763" v="7" actId="20577"/>
        <pc:sldMkLst>
          <pc:docMk/>
          <pc:sldMk cId="557956137" sldId="1136"/>
        </pc:sldMkLst>
        <pc:spChg chg="mod">
          <ac:chgData name="Guest User" userId="S::urn:spo:anon#9a50ce971069409cf8ee07ca7ca842cd9dd53a20c8ddf99461e605490a825d3d::" providerId="AD" clId="Web-{8B07C36B-06C9-2EBE-72D5-C0A0AC3D14C4}" dt="2022-11-07T15:34:43.763" v="7" actId="20577"/>
          <ac:spMkLst>
            <pc:docMk/>
            <pc:sldMk cId="557956137" sldId="1136"/>
            <ac:spMk id="5" creationId="{00000000-0000-0000-0000-000000000000}"/>
          </ac:spMkLst>
        </pc:spChg>
      </pc:sldChg>
      <pc:sldChg chg="modSp">
        <pc:chgData name="Guest User" userId="S::urn:spo:anon#9a50ce971069409cf8ee07ca7ca842cd9dd53a20c8ddf99461e605490a825d3d::" providerId="AD" clId="Web-{8B07C36B-06C9-2EBE-72D5-C0A0AC3D14C4}" dt="2022-11-07T16:21:32.761" v="80" actId="20577"/>
        <pc:sldMkLst>
          <pc:docMk/>
          <pc:sldMk cId="919309047" sldId="1175"/>
        </pc:sldMkLst>
        <pc:spChg chg="mod">
          <ac:chgData name="Guest User" userId="S::urn:spo:anon#9a50ce971069409cf8ee07ca7ca842cd9dd53a20c8ddf99461e605490a825d3d::" providerId="AD" clId="Web-{8B07C36B-06C9-2EBE-72D5-C0A0AC3D14C4}" dt="2022-11-07T16:21:32.761" v="80" actId="20577"/>
          <ac:spMkLst>
            <pc:docMk/>
            <pc:sldMk cId="919309047" sldId="1175"/>
            <ac:spMk id="2" creationId="{7DFB6730-BC14-446E-A0C8-FE5C940DA668}"/>
          </ac:spMkLst>
        </pc:spChg>
      </pc:sldChg>
      <pc:sldChg chg="modSp">
        <pc:chgData name="Guest User" userId="S::urn:spo:anon#9a50ce971069409cf8ee07ca7ca842cd9dd53a20c8ddf99461e605490a825d3d::" providerId="AD" clId="Web-{8B07C36B-06C9-2EBE-72D5-C0A0AC3D14C4}" dt="2022-11-07T16:29:43.352" v="143" actId="20577"/>
        <pc:sldMkLst>
          <pc:docMk/>
          <pc:sldMk cId="884471409" sldId="1177"/>
        </pc:sldMkLst>
        <pc:spChg chg="mod">
          <ac:chgData name="Guest User" userId="S::urn:spo:anon#9a50ce971069409cf8ee07ca7ca842cd9dd53a20c8ddf99461e605490a825d3d::" providerId="AD" clId="Web-{8B07C36B-06C9-2EBE-72D5-C0A0AC3D14C4}" dt="2022-11-07T16:29:43.352" v="143" actId="20577"/>
          <ac:spMkLst>
            <pc:docMk/>
            <pc:sldMk cId="884471409" sldId="1177"/>
            <ac:spMk id="4" creationId="{87956C10-85EB-4A24-96FF-6A44218FBF07}"/>
          </ac:spMkLst>
        </pc:spChg>
      </pc:sldChg>
      <pc:sldChg chg="modSp">
        <pc:chgData name="Guest User" userId="S::urn:spo:anon#9a50ce971069409cf8ee07ca7ca842cd9dd53a20c8ddf99461e605490a825d3d::" providerId="AD" clId="Web-{8B07C36B-06C9-2EBE-72D5-C0A0AC3D14C4}" dt="2022-11-07T15:43:35.402" v="65" actId="20577"/>
        <pc:sldMkLst>
          <pc:docMk/>
          <pc:sldMk cId="1140680185" sldId="1204"/>
        </pc:sldMkLst>
        <pc:spChg chg="mod">
          <ac:chgData name="Guest User" userId="S::urn:spo:anon#9a50ce971069409cf8ee07ca7ca842cd9dd53a20c8ddf99461e605490a825d3d::" providerId="AD" clId="Web-{8B07C36B-06C9-2EBE-72D5-C0A0AC3D14C4}" dt="2022-11-07T15:43:35.402" v="65" actId="20577"/>
          <ac:spMkLst>
            <pc:docMk/>
            <pc:sldMk cId="1140680185" sldId="1204"/>
            <ac:spMk id="2" creationId="{46A311DC-90B6-79CD-9751-568EF734BD4F}"/>
          </ac:spMkLst>
        </pc:spChg>
      </pc:sldChg>
      <pc:sldChg chg="modSp">
        <pc:chgData name="Guest User" userId="S::urn:spo:anon#9a50ce971069409cf8ee07ca7ca842cd9dd53a20c8ddf99461e605490a825d3d::" providerId="AD" clId="Web-{8B07C36B-06C9-2EBE-72D5-C0A0AC3D14C4}" dt="2022-11-07T15:43:41.918" v="66" actId="20577"/>
        <pc:sldMkLst>
          <pc:docMk/>
          <pc:sldMk cId="509185905" sldId="1205"/>
        </pc:sldMkLst>
        <pc:spChg chg="mod">
          <ac:chgData name="Guest User" userId="S::urn:spo:anon#9a50ce971069409cf8ee07ca7ca842cd9dd53a20c8ddf99461e605490a825d3d::" providerId="AD" clId="Web-{8B07C36B-06C9-2EBE-72D5-C0A0AC3D14C4}" dt="2022-11-07T15:43:41.918" v="66" actId="20577"/>
          <ac:spMkLst>
            <pc:docMk/>
            <pc:sldMk cId="509185905" sldId="1205"/>
            <ac:spMk id="2" creationId="{E8CE6056-7336-9068-0B18-E289C113F9AF}"/>
          </ac:spMkLst>
        </pc:spChg>
        <pc:spChg chg="mod">
          <ac:chgData name="Guest User" userId="S::urn:spo:anon#9a50ce971069409cf8ee07ca7ca842cd9dd53a20c8ddf99461e605490a825d3d::" providerId="AD" clId="Web-{8B07C36B-06C9-2EBE-72D5-C0A0AC3D14C4}" dt="2022-11-07T15:42:10.993" v="31" actId="14100"/>
          <ac:spMkLst>
            <pc:docMk/>
            <pc:sldMk cId="509185905" sldId="1205"/>
            <ac:spMk id="3" creationId="{3C9B8EBD-C7D3-6110-BD00-9C7544AAC138}"/>
          </ac:spMkLst>
        </pc:spChg>
        <pc:picChg chg="mod">
          <ac:chgData name="Guest User" userId="S::urn:spo:anon#9a50ce971069409cf8ee07ca7ca842cd9dd53a20c8ddf99461e605490a825d3d::" providerId="AD" clId="Web-{8B07C36B-06C9-2EBE-72D5-C0A0AC3D14C4}" dt="2022-11-07T15:42:05.946" v="30" actId="14100"/>
          <ac:picMkLst>
            <pc:docMk/>
            <pc:sldMk cId="509185905" sldId="1205"/>
            <ac:picMk id="5" creationId="{9B27D1AF-CAAE-2528-59C6-590865261A1B}"/>
          </ac:picMkLst>
        </pc:picChg>
      </pc:sldChg>
      <pc:sldChg chg="modSp">
        <pc:chgData name="Guest User" userId="S::urn:spo:anon#9a50ce971069409cf8ee07ca7ca842cd9dd53a20c8ddf99461e605490a825d3d::" providerId="AD" clId="Web-{8B07C36B-06C9-2EBE-72D5-C0A0AC3D14C4}" dt="2022-11-07T16:39:03.790" v="148" actId="14100"/>
        <pc:sldMkLst>
          <pc:docMk/>
          <pc:sldMk cId="2636452488" sldId="1208"/>
        </pc:sldMkLst>
        <pc:spChg chg="mod">
          <ac:chgData name="Guest User" userId="S::urn:spo:anon#9a50ce971069409cf8ee07ca7ca842cd9dd53a20c8ddf99461e605490a825d3d::" providerId="AD" clId="Web-{8B07C36B-06C9-2EBE-72D5-C0A0AC3D14C4}" dt="2022-11-07T16:39:03.790" v="148" actId="14100"/>
          <ac:spMkLst>
            <pc:docMk/>
            <pc:sldMk cId="2636452488" sldId="1208"/>
            <ac:spMk id="7" creationId="{00000000-0000-0000-0000-000000000000}"/>
          </ac:spMkLst>
        </pc:spChg>
      </pc:sldChg>
      <pc:sldChg chg="modSp">
        <pc:chgData name="Guest User" userId="S::urn:spo:anon#9a50ce971069409cf8ee07ca7ca842cd9dd53a20c8ddf99461e605490a825d3d::" providerId="AD" clId="Web-{8B07C36B-06C9-2EBE-72D5-C0A0AC3D14C4}" dt="2022-11-07T16:49:22.197" v="150" actId="20577"/>
        <pc:sldMkLst>
          <pc:docMk/>
          <pc:sldMk cId="2825285845" sldId="1209"/>
        </pc:sldMkLst>
        <pc:spChg chg="mod">
          <ac:chgData name="Guest User" userId="S::urn:spo:anon#9a50ce971069409cf8ee07ca7ca842cd9dd53a20c8ddf99461e605490a825d3d::" providerId="AD" clId="Web-{8B07C36B-06C9-2EBE-72D5-C0A0AC3D14C4}" dt="2022-11-07T16:49:22.197" v="150" actId="20577"/>
          <ac:spMkLst>
            <pc:docMk/>
            <pc:sldMk cId="2825285845" sldId="1209"/>
            <ac:spMk id="3" creationId="{A3058264-3ABA-2D1B-A9E6-B651167550D0}"/>
          </ac:spMkLst>
        </pc:spChg>
      </pc:sldChg>
      <pc:sldChg chg="modSp">
        <pc:chgData name="Guest User" userId="S::urn:spo:anon#9a50ce971069409cf8ee07ca7ca842cd9dd53a20c8ddf99461e605490a825d3d::" providerId="AD" clId="Web-{8B07C36B-06C9-2EBE-72D5-C0A0AC3D14C4}" dt="2022-11-07T17:14:32.301" v="522" actId="14100"/>
        <pc:sldMkLst>
          <pc:docMk/>
          <pc:sldMk cId="4013155419" sldId="1210"/>
        </pc:sldMkLst>
        <pc:spChg chg="mod">
          <ac:chgData name="Guest User" userId="S::urn:spo:anon#9a50ce971069409cf8ee07ca7ca842cd9dd53a20c8ddf99461e605490a825d3d::" providerId="AD" clId="Web-{8B07C36B-06C9-2EBE-72D5-C0A0AC3D14C4}" dt="2022-11-07T17:07:46.602" v="510" actId="20577"/>
          <ac:spMkLst>
            <pc:docMk/>
            <pc:sldMk cId="4013155419" sldId="1210"/>
            <ac:spMk id="2" creationId="{6A7C3BE1-2564-2908-23F3-6A970C8B776A}"/>
          </ac:spMkLst>
        </pc:spChg>
        <pc:spChg chg="mod">
          <ac:chgData name="Guest User" userId="S::urn:spo:anon#9a50ce971069409cf8ee07ca7ca842cd9dd53a20c8ddf99461e605490a825d3d::" providerId="AD" clId="Web-{8B07C36B-06C9-2EBE-72D5-C0A0AC3D14C4}" dt="2022-11-07T17:07:53.259" v="511" actId="1076"/>
          <ac:spMkLst>
            <pc:docMk/>
            <pc:sldMk cId="4013155419" sldId="1210"/>
            <ac:spMk id="3" creationId="{AB2E418A-AEFE-9A8C-8D15-3429B0BDAC60}"/>
          </ac:spMkLst>
        </pc:spChg>
        <pc:spChg chg="mod">
          <ac:chgData name="Guest User" userId="S::urn:spo:anon#9a50ce971069409cf8ee07ca7ca842cd9dd53a20c8ddf99461e605490a825d3d::" providerId="AD" clId="Web-{8B07C36B-06C9-2EBE-72D5-C0A0AC3D14C4}" dt="2022-11-07T17:07:19.867" v="507" actId="1076"/>
          <ac:spMkLst>
            <pc:docMk/>
            <pc:sldMk cId="4013155419" sldId="1210"/>
            <ac:spMk id="5" creationId="{8405051B-FAAC-B929-4271-9E9FEE8BEEFD}"/>
          </ac:spMkLst>
        </pc:spChg>
        <pc:spChg chg="mod">
          <ac:chgData name="Guest User" userId="S::urn:spo:anon#9a50ce971069409cf8ee07ca7ca842cd9dd53a20c8ddf99461e605490a825d3d::" providerId="AD" clId="Web-{8B07C36B-06C9-2EBE-72D5-C0A0AC3D14C4}" dt="2022-11-07T17:14:32.301" v="522" actId="14100"/>
          <ac:spMkLst>
            <pc:docMk/>
            <pc:sldMk cId="4013155419" sldId="1210"/>
            <ac:spMk id="7" creationId="{FD292304-0045-F2CD-3B4B-AB562F005B0F}"/>
          </ac:spMkLst>
        </pc:spChg>
      </pc:sldChg>
      <pc:sldChg chg="modSp">
        <pc:chgData name="Guest User" userId="S::urn:spo:anon#9a50ce971069409cf8ee07ca7ca842cd9dd53a20c8ddf99461e605490a825d3d::" providerId="AD" clId="Web-{8B07C36B-06C9-2EBE-72D5-C0A0AC3D14C4}" dt="2022-11-07T16:53:50.595" v="152" actId="20577"/>
        <pc:sldMkLst>
          <pc:docMk/>
          <pc:sldMk cId="1654887230" sldId="1212"/>
        </pc:sldMkLst>
        <pc:spChg chg="mod">
          <ac:chgData name="Guest User" userId="S::urn:spo:anon#9a50ce971069409cf8ee07ca7ca842cd9dd53a20c8ddf99461e605490a825d3d::" providerId="AD" clId="Web-{8B07C36B-06C9-2EBE-72D5-C0A0AC3D14C4}" dt="2022-11-07T16:53:50.595" v="152" actId="20577"/>
          <ac:spMkLst>
            <pc:docMk/>
            <pc:sldMk cId="1654887230" sldId="1212"/>
            <ac:spMk id="3" creationId="{69824343-BFD3-4AF7-8EC7-60FACFF6FCDE}"/>
          </ac:spMkLst>
        </pc:spChg>
      </pc:sldChg>
    </pc:docChg>
  </pc:docChgLst>
  <pc:docChgLst>
    <pc:chgData name="Guest User" userId="S::urn:spo:anon#6756ace732a772ea9d0f6ae014737f7cf93b3e1a98c2cac6fce1f99d2cfdb790::" providerId="AD" clId="Web-{54CE5520-1E9B-30BA-6B1C-836241FE04AF}"/>
    <pc:docChg chg="modSld">
      <pc:chgData name="Guest User" userId="S::urn:spo:anon#6756ace732a772ea9d0f6ae014737f7cf93b3e1a98c2cac6fce1f99d2cfdb790::" providerId="AD" clId="Web-{54CE5520-1E9B-30BA-6B1C-836241FE04AF}" dt="2022-04-12T02:32:48.732" v="28" actId="20577"/>
      <pc:docMkLst>
        <pc:docMk/>
      </pc:docMkLst>
      <pc:sldChg chg="modSp">
        <pc:chgData name="Guest User" userId="S::urn:spo:anon#6756ace732a772ea9d0f6ae014737f7cf93b3e1a98c2cac6fce1f99d2cfdb790::" providerId="AD" clId="Web-{54CE5520-1E9B-30BA-6B1C-836241FE04AF}" dt="2022-04-12T02:32:48.732" v="28" actId="20577"/>
        <pc:sldMkLst>
          <pc:docMk/>
          <pc:sldMk cId="28892592" sldId="1086"/>
        </pc:sldMkLst>
        <pc:spChg chg="mod">
          <ac:chgData name="Guest User" userId="S::urn:spo:anon#6756ace732a772ea9d0f6ae014737f7cf93b3e1a98c2cac6fce1f99d2cfdb790::" providerId="AD" clId="Web-{54CE5520-1E9B-30BA-6B1C-836241FE04AF}" dt="2022-04-12T02:32:48.732" v="28" actId="20577"/>
          <ac:spMkLst>
            <pc:docMk/>
            <pc:sldMk cId="28892592" sldId="1086"/>
            <ac:spMk id="3" creationId="{69824343-BFD3-4AF7-8EC7-60FACFF6FCDE}"/>
          </ac:spMkLst>
        </pc:spChg>
      </pc:sldChg>
      <pc:sldChg chg="modSp">
        <pc:chgData name="Guest User" userId="S::urn:spo:anon#6756ace732a772ea9d0f6ae014737f7cf93b3e1a98c2cac6fce1f99d2cfdb790::" providerId="AD" clId="Web-{54CE5520-1E9B-30BA-6B1C-836241FE04AF}" dt="2022-04-12T02:26:58.806" v="22" actId="20577"/>
        <pc:sldMkLst>
          <pc:docMk/>
          <pc:sldMk cId="1478817869" sldId="1088"/>
        </pc:sldMkLst>
        <pc:spChg chg="mod">
          <ac:chgData name="Guest User" userId="S::urn:spo:anon#6756ace732a772ea9d0f6ae014737f7cf93b3e1a98c2cac6fce1f99d2cfdb790::" providerId="AD" clId="Web-{54CE5520-1E9B-30BA-6B1C-836241FE04AF}" dt="2022-04-12T02:26:58.806" v="22" actId="20577"/>
          <ac:spMkLst>
            <pc:docMk/>
            <pc:sldMk cId="1478817869" sldId="1088"/>
            <ac:spMk id="3" creationId="{B10F8A1C-0A70-4738-B565-299654EC2D7E}"/>
          </ac:spMkLst>
        </pc:spChg>
      </pc:sldChg>
    </pc:docChg>
  </pc:docChgLst>
  <pc:docChgLst>
    <pc:chgData name="Jones, Albert [MD]" userId="S::aljones_mseanea.org#ext#@neahq.onmicrosoft.com::9e3d8165-1eea-49ba-adea-0c9c00351460" providerId="AD" clId="Web-{80CD04C4-B6A3-06D8-2E13-7667FD3D1A20}"/>
    <pc:docChg chg="modSld">
      <pc:chgData name="Jones, Albert [MD]" userId="S::aljones_mseanea.org#ext#@neahq.onmicrosoft.com::9e3d8165-1eea-49ba-adea-0c9c00351460" providerId="AD" clId="Web-{80CD04C4-B6A3-06D8-2E13-7667FD3D1A20}" dt="2024-06-03T14:38:15.645" v="1"/>
      <pc:docMkLst>
        <pc:docMk/>
      </pc:docMkLst>
      <pc:sldChg chg="addSp delSp">
        <pc:chgData name="Jones, Albert [MD]" userId="S::aljones_mseanea.org#ext#@neahq.onmicrosoft.com::9e3d8165-1eea-49ba-adea-0c9c00351460" providerId="AD" clId="Web-{80CD04C4-B6A3-06D8-2E13-7667FD3D1A20}" dt="2024-06-03T14:38:15.645" v="1"/>
        <pc:sldMkLst>
          <pc:docMk/>
          <pc:sldMk cId="1926206579" sldId="1194"/>
        </pc:sldMkLst>
        <pc:picChg chg="add del">
          <ac:chgData name="Jones, Albert [MD]" userId="S::aljones_mseanea.org#ext#@neahq.onmicrosoft.com::9e3d8165-1eea-49ba-adea-0c9c00351460" providerId="AD" clId="Web-{80CD04C4-B6A3-06D8-2E13-7667FD3D1A20}" dt="2024-06-03T14:38:15.645" v="1"/>
          <ac:picMkLst>
            <pc:docMk/>
            <pc:sldMk cId="1926206579" sldId="1194"/>
            <ac:picMk id="3" creationId="{20B5F006-3AE7-8F5B-4517-4E1CFDF98378}"/>
          </ac:picMkLst>
        </pc:picChg>
      </pc:sldChg>
    </pc:docChg>
  </pc:docChgLst>
  <pc:docChgLst>
    <pc:chgData name="Guest User" userId="S::urn:spo:anon#d1a14af58bb82a6bc6712fa90e8685281d7a7003e748395e13d7867ea847f455::" providerId="AD" clId="Web-{7788CCE9-E298-8AE8-9192-280342632777}"/>
    <pc:docChg chg="addSld delSld modSld sldOrd">
      <pc:chgData name="Guest User" userId="S::urn:spo:anon#d1a14af58bb82a6bc6712fa90e8685281d7a7003e748395e13d7867ea847f455::" providerId="AD" clId="Web-{7788CCE9-E298-8AE8-9192-280342632777}" dt="2022-04-11T17:49:40.021" v="605"/>
      <pc:docMkLst>
        <pc:docMk/>
      </pc:docMkLst>
      <pc:sldChg chg="modSp">
        <pc:chgData name="Guest User" userId="S::urn:spo:anon#d1a14af58bb82a6bc6712fa90e8685281d7a7003e748395e13d7867ea847f455::" providerId="AD" clId="Web-{7788CCE9-E298-8AE8-9192-280342632777}" dt="2022-04-11T15:49:46.411" v="118" actId="20577"/>
        <pc:sldMkLst>
          <pc:docMk/>
          <pc:sldMk cId="611677144" sldId="263"/>
        </pc:sldMkLst>
        <pc:spChg chg="mod">
          <ac:chgData name="Guest User" userId="S::urn:spo:anon#d1a14af58bb82a6bc6712fa90e8685281d7a7003e748395e13d7867ea847f455::" providerId="AD" clId="Web-{7788CCE9-E298-8AE8-9192-280342632777}" dt="2022-04-11T15:49:08.129" v="105" actId="20577"/>
          <ac:spMkLst>
            <pc:docMk/>
            <pc:sldMk cId="611677144" sldId="263"/>
            <ac:spMk id="2" creationId="{BA3D9075-0058-4A2B-8FFB-0D242D0FEDB7}"/>
          </ac:spMkLst>
        </pc:spChg>
        <pc:spChg chg="mod">
          <ac:chgData name="Guest User" userId="S::urn:spo:anon#d1a14af58bb82a6bc6712fa90e8685281d7a7003e748395e13d7867ea847f455::" providerId="AD" clId="Web-{7788CCE9-E298-8AE8-9192-280342632777}" dt="2022-04-11T15:49:46.411" v="118" actId="20577"/>
          <ac:spMkLst>
            <pc:docMk/>
            <pc:sldMk cId="611677144" sldId="263"/>
            <ac:spMk id="4" creationId="{AB510212-DE6C-480A-A3FA-3123B4692EA4}"/>
          </ac:spMkLst>
        </pc:spChg>
      </pc:sldChg>
      <pc:sldChg chg="modSp">
        <pc:chgData name="Guest User" userId="S::urn:spo:anon#d1a14af58bb82a6bc6712fa90e8685281d7a7003e748395e13d7867ea847f455::" providerId="AD" clId="Web-{7788CCE9-E298-8AE8-9192-280342632777}" dt="2022-04-11T15:47:12.283" v="66" actId="20577"/>
        <pc:sldMkLst>
          <pc:docMk/>
          <pc:sldMk cId="99665071" sldId="264"/>
        </pc:sldMkLst>
        <pc:graphicFrameChg chg="modGraphic">
          <ac:chgData name="Guest User" userId="S::urn:spo:anon#d1a14af58bb82a6bc6712fa90e8685281d7a7003e748395e13d7867ea847f455::" providerId="AD" clId="Web-{7788CCE9-E298-8AE8-9192-280342632777}" dt="2022-04-11T15:47:12.283" v="66" actId="20577"/>
          <ac:graphicFrameMkLst>
            <pc:docMk/>
            <pc:sldMk cId="99665071" sldId="264"/>
            <ac:graphicFrameMk id="21" creationId="{B064020D-B6AF-441D-921B-7037EF65A926}"/>
          </ac:graphicFrameMkLst>
        </pc:graphicFrameChg>
      </pc:sldChg>
      <pc:sldChg chg="ord">
        <pc:chgData name="Guest User" userId="S::urn:spo:anon#d1a14af58bb82a6bc6712fa90e8685281d7a7003e748395e13d7867ea847f455::" providerId="AD" clId="Web-{7788CCE9-E298-8AE8-9192-280342632777}" dt="2022-04-11T16:25:14.260" v="202"/>
        <pc:sldMkLst>
          <pc:docMk/>
          <pc:sldMk cId="3230292660" sldId="703"/>
        </pc:sldMkLst>
      </pc:sldChg>
      <pc:sldChg chg="modSp">
        <pc:chgData name="Guest User" userId="S::urn:spo:anon#d1a14af58bb82a6bc6712fa90e8685281d7a7003e748395e13d7867ea847f455::" providerId="AD" clId="Web-{7788CCE9-E298-8AE8-9192-280342632777}" dt="2022-04-11T17:29:23.281" v="581" actId="20577"/>
        <pc:sldMkLst>
          <pc:docMk/>
          <pc:sldMk cId="58624914" sldId="724"/>
        </pc:sldMkLst>
        <pc:spChg chg="mod">
          <ac:chgData name="Guest User" userId="S::urn:spo:anon#d1a14af58bb82a6bc6712fa90e8685281d7a7003e748395e13d7867ea847f455::" providerId="AD" clId="Web-{7788CCE9-E298-8AE8-9192-280342632777}" dt="2022-04-11T17:29:23.281" v="581" actId="20577"/>
          <ac:spMkLst>
            <pc:docMk/>
            <pc:sldMk cId="58624914" sldId="724"/>
            <ac:spMk id="2" creationId="{7DFB6730-BC14-446E-A0C8-FE5C940DA668}"/>
          </ac:spMkLst>
        </pc:spChg>
      </pc:sldChg>
      <pc:sldChg chg="modSp">
        <pc:chgData name="Guest User" userId="S::urn:spo:anon#d1a14af58bb82a6bc6712fa90e8685281d7a7003e748395e13d7867ea847f455::" providerId="AD" clId="Web-{7788CCE9-E298-8AE8-9192-280342632777}" dt="2022-04-11T15:57:43.638" v="184" actId="20577"/>
        <pc:sldMkLst>
          <pc:docMk/>
          <pc:sldMk cId="1306486428" sldId="1079"/>
        </pc:sldMkLst>
        <pc:spChg chg="mod">
          <ac:chgData name="Guest User" userId="S::urn:spo:anon#d1a14af58bb82a6bc6712fa90e8685281d7a7003e748395e13d7867ea847f455::" providerId="AD" clId="Web-{7788CCE9-E298-8AE8-9192-280342632777}" dt="2022-04-11T15:57:43.638" v="184" actId="20577"/>
          <ac:spMkLst>
            <pc:docMk/>
            <pc:sldMk cId="1306486428" sldId="1079"/>
            <ac:spMk id="3" creationId="{575DE978-C9EB-4170-AE53-AC167421A08A}"/>
          </ac:spMkLst>
        </pc:spChg>
      </pc:sldChg>
      <pc:sldChg chg="modSp">
        <pc:chgData name="Guest User" userId="S::urn:spo:anon#d1a14af58bb82a6bc6712fa90e8685281d7a7003e748395e13d7867ea847f455::" providerId="AD" clId="Web-{7788CCE9-E298-8AE8-9192-280342632777}" dt="2022-04-11T16:57:27.732" v="440" actId="20577"/>
        <pc:sldMkLst>
          <pc:docMk/>
          <pc:sldMk cId="1430225155" sldId="1087"/>
        </pc:sldMkLst>
        <pc:spChg chg="mod">
          <ac:chgData name="Guest User" userId="S::urn:spo:anon#d1a14af58bb82a6bc6712fa90e8685281d7a7003e748395e13d7867ea847f455::" providerId="AD" clId="Web-{7788CCE9-E298-8AE8-9192-280342632777}" dt="2022-04-11T16:57:27.732" v="440" actId="20577"/>
          <ac:spMkLst>
            <pc:docMk/>
            <pc:sldMk cId="1430225155" sldId="1087"/>
            <ac:spMk id="3" creationId="{07D08B22-B549-4DD0-A8F7-514A6AE21307}"/>
          </ac:spMkLst>
        </pc:spChg>
      </pc:sldChg>
      <pc:sldChg chg="modSp">
        <pc:chgData name="Guest User" userId="S::urn:spo:anon#d1a14af58bb82a6bc6712fa90e8685281d7a7003e748395e13d7867ea847f455::" providerId="AD" clId="Web-{7788CCE9-E298-8AE8-9192-280342632777}" dt="2022-04-11T17:06:31.148" v="453" actId="20577"/>
        <pc:sldMkLst>
          <pc:docMk/>
          <pc:sldMk cId="3285330344" sldId="1090"/>
        </pc:sldMkLst>
        <pc:spChg chg="mod">
          <ac:chgData name="Guest User" userId="S::urn:spo:anon#d1a14af58bb82a6bc6712fa90e8685281d7a7003e748395e13d7867ea847f455::" providerId="AD" clId="Web-{7788CCE9-E298-8AE8-9192-280342632777}" dt="2022-04-11T17:06:31.148" v="453" actId="20577"/>
          <ac:spMkLst>
            <pc:docMk/>
            <pc:sldMk cId="3285330344" sldId="1090"/>
            <ac:spMk id="3" creationId="{5CE16EDF-CF3D-4C37-B418-E6C120B76358}"/>
          </ac:spMkLst>
        </pc:spChg>
      </pc:sldChg>
      <pc:sldChg chg="delSp modSp">
        <pc:chgData name="Guest User" userId="S::urn:spo:anon#d1a14af58bb82a6bc6712fa90e8685281d7a7003e748395e13d7867ea847f455::" providerId="AD" clId="Web-{7788CCE9-E298-8AE8-9192-280342632777}" dt="2022-04-11T16:55:56.121" v="439"/>
        <pc:sldMkLst>
          <pc:docMk/>
          <pc:sldMk cId="1673661488" sldId="1091"/>
        </pc:sldMkLst>
        <pc:spChg chg="mod">
          <ac:chgData name="Guest User" userId="S::urn:spo:anon#d1a14af58bb82a6bc6712fa90e8685281d7a7003e748395e13d7867ea847f455::" providerId="AD" clId="Web-{7788CCE9-E298-8AE8-9192-280342632777}" dt="2022-04-11T16:55:34.871" v="437" actId="20577"/>
          <ac:spMkLst>
            <pc:docMk/>
            <pc:sldMk cId="1673661488" sldId="1091"/>
            <ac:spMk id="2" creationId="{97C75637-C43D-43C1-8C51-128DB1805B18}"/>
          </ac:spMkLst>
        </pc:spChg>
        <pc:spChg chg="del mod">
          <ac:chgData name="Guest User" userId="S::urn:spo:anon#d1a14af58bb82a6bc6712fa90e8685281d7a7003e748395e13d7867ea847f455::" providerId="AD" clId="Web-{7788CCE9-E298-8AE8-9192-280342632777}" dt="2022-04-11T16:55:56.121" v="439"/>
          <ac:spMkLst>
            <pc:docMk/>
            <pc:sldMk cId="1673661488" sldId="1091"/>
            <ac:spMk id="3" creationId="{50B619D4-0F4F-426C-96B3-84FCAC4F7C67}"/>
          </ac:spMkLst>
        </pc:spChg>
      </pc:sldChg>
      <pc:sldChg chg="delSp modSp">
        <pc:chgData name="Guest User" userId="S::urn:spo:anon#d1a14af58bb82a6bc6712fa90e8685281d7a7003e748395e13d7867ea847f455::" providerId="AD" clId="Web-{7788CCE9-E298-8AE8-9192-280342632777}" dt="2022-04-11T17:05:04.537" v="450"/>
        <pc:sldMkLst>
          <pc:docMk/>
          <pc:sldMk cId="623165128" sldId="1092"/>
        </pc:sldMkLst>
        <pc:spChg chg="mod">
          <ac:chgData name="Guest User" userId="S::urn:spo:anon#d1a14af58bb82a6bc6712fa90e8685281d7a7003e748395e13d7867ea847f455::" providerId="AD" clId="Web-{7788CCE9-E298-8AE8-9192-280342632777}" dt="2022-04-11T17:04:47.177" v="448" actId="20577"/>
          <ac:spMkLst>
            <pc:docMk/>
            <pc:sldMk cId="623165128" sldId="1092"/>
            <ac:spMk id="2" creationId="{97C75637-C43D-43C1-8C51-128DB1805B18}"/>
          </ac:spMkLst>
        </pc:spChg>
        <pc:spChg chg="del mod">
          <ac:chgData name="Guest User" userId="S::urn:spo:anon#d1a14af58bb82a6bc6712fa90e8685281d7a7003e748395e13d7867ea847f455::" providerId="AD" clId="Web-{7788CCE9-E298-8AE8-9192-280342632777}" dt="2022-04-11T17:05:04.537" v="450"/>
          <ac:spMkLst>
            <pc:docMk/>
            <pc:sldMk cId="623165128" sldId="1092"/>
            <ac:spMk id="3" creationId="{50B619D4-0F4F-426C-96B3-84FCAC4F7C67}"/>
          </ac:spMkLst>
        </pc:spChg>
      </pc:sldChg>
      <pc:sldChg chg="modSp">
        <pc:chgData name="Guest User" userId="S::urn:spo:anon#d1a14af58bb82a6bc6712fa90e8685281d7a7003e748395e13d7867ea847f455::" providerId="AD" clId="Web-{7788CCE9-E298-8AE8-9192-280342632777}" dt="2022-04-11T17:28:23.624" v="566" actId="20577"/>
        <pc:sldMkLst>
          <pc:docMk/>
          <pc:sldMk cId="240201537" sldId="1093"/>
        </pc:sldMkLst>
        <pc:spChg chg="mod">
          <ac:chgData name="Guest User" userId="S::urn:spo:anon#d1a14af58bb82a6bc6712fa90e8685281d7a7003e748395e13d7867ea847f455::" providerId="AD" clId="Web-{7788CCE9-E298-8AE8-9192-280342632777}" dt="2022-04-11T17:28:23.624" v="566" actId="20577"/>
          <ac:spMkLst>
            <pc:docMk/>
            <pc:sldMk cId="240201537" sldId="1093"/>
            <ac:spMk id="3" creationId="{69824343-BFD3-4AF7-8EC7-60FACFF6FCDE}"/>
          </ac:spMkLst>
        </pc:spChg>
      </pc:sldChg>
      <pc:sldChg chg="modSp">
        <pc:chgData name="Guest User" userId="S::urn:spo:anon#d1a14af58bb82a6bc6712fa90e8685281d7a7003e748395e13d7867ea847f455::" providerId="AD" clId="Web-{7788CCE9-E298-8AE8-9192-280342632777}" dt="2022-04-11T17:14:33.812" v="523" actId="20577"/>
        <pc:sldMkLst>
          <pc:docMk/>
          <pc:sldMk cId="3424032189" sldId="1094"/>
        </pc:sldMkLst>
        <pc:spChg chg="mod">
          <ac:chgData name="Guest User" userId="S::urn:spo:anon#d1a14af58bb82a6bc6712fa90e8685281d7a7003e748395e13d7867ea847f455::" providerId="AD" clId="Web-{7788CCE9-E298-8AE8-9192-280342632777}" dt="2022-04-11T17:14:33.812" v="523" actId="20577"/>
          <ac:spMkLst>
            <pc:docMk/>
            <pc:sldMk cId="3424032189" sldId="1094"/>
            <ac:spMk id="2" creationId="{16D1A909-BED4-48F6-9379-DC3C523995F2}"/>
          </ac:spMkLst>
        </pc:spChg>
      </pc:sldChg>
      <pc:sldChg chg="modSp">
        <pc:chgData name="Guest User" userId="S::urn:spo:anon#d1a14af58bb82a6bc6712fa90e8685281d7a7003e748395e13d7867ea847f455::" providerId="AD" clId="Web-{7788CCE9-E298-8AE8-9192-280342632777}" dt="2022-04-11T17:19:46.130" v="541" actId="20577"/>
        <pc:sldMkLst>
          <pc:docMk/>
          <pc:sldMk cId="2712740587" sldId="1095"/>
        </pc:sldMkLst>
        <pc:spChg chg="mod">
          <ac:chgData name="Guest User" userId="S::urn:spo:anon#d1a14af58bb82a6bc6712fa90e8685281d7a7003e748395e13d7867ea847f455::" providerId="AD" clId="Web-{7788CCE9-E298-8AE8-9192-280342632777}" dt="2022-04-11T17:19:46.130" v="541" actId="20577"/>
          <ac:spMkLst>
            <pc:docMk/>
            <pc:sldMk cId="2712740587" sldId="1095"/>
            <ac:spMk id="3" creationId="{48405CA1-A796-4456-A159-A893AABF6877}"/>
          </ac:spMkLst>
        </pc:spChg>
      </pc:sldChg>
      <pc:sldChg chg="modSp">
        <pc:chgData name="Guest User" userId="S::urn:spo:anon#d1a14af58bb82a6bc6712fa90e8685281d7a7003e748395e13d7867ea847f455::" providerId="AD" clId="Web-{7788CCE9-E298-8AE8-9192-280342632777}" dt="2022-04-11T17:14:21.390" v="521" actId="20577"/>
        <pc:sldMkLst>
          <pc:docMk/>
          <pc:sldMk cId="3723469072" sldId="1096"/>
        </pc:sldMkLst>
        <pc:spChg chg="mod">
          <ac:chgData name="Guest User" userId="S::urn:spo:anon#d1a14af58bb82a6bc6712fa90e8685281d7a7003e748395e13d7867ea847f455::" providerId="AD" clId="Web-{7788CCE9-E298-8AE8-9192-280342632777}" dt="2022-04-11T17:14:21.390" v="521" actId="20577"/>
          <ac:spMkLst>
            <pc:docMk/>
            <pc:sldMk cId="3723469072" sldId="1096"/>
            <ac:spMk id="3" creationId="{6A2925A6-4E2D-4892-A72D-D9053DCE565C}"/>
          </ac:spMkLst>
        </pc:spChg>
      </pc:sldChg>
      <pc:sldChg chg="modSp">
        <pc:chgData name="Guest User" userId="S::urn:spo:anon#d1a14af58bb82a6bc6712fa90e8685281d7a7003e748395e13d7867ea847f455::" providerId="AD" clId="Web-{7788CCE9-E298-8AE8-9192-280342632777}" dt="2022-04-11T17:29:07.562" v="577" actId="20577"/>
        <pc:sldMkLst>
          <pc:docMk/>
          <pc:sldMk cId="2445127992" sldId="1097"/>
        </pc:sldMkLst>
        <pc:spChg chg="mod">
          <ac:chgData name="Guest User" userId="S::urn:spo:anon#d1a14af58bb82a6bc6712fa90e8685281d7a7003e748395e13d7867ea847f455::" providerId="AD" clId="Web-{7788CCE9-E298-8AE8-9192-280342632777}" dt="2022-04-11T17:29:07.562" v="577" actId="20577"/>
          <ac:spMkLst>
            <pc:docMk/>
            <pc:sldMk cId="2445127992" sldId="1097"/>
            <ac:spMk id="3" creationId="{7B3EC3DC-AA5A-41A0-B5EB-6F69186B9598}"/>
          </ac:spMkLst>
        </pc:spChg>
        <pc:picChg chg="mod">
          <ac:chgData name="Guest User" userId="S::urn:spo:anon#d1a14af58bb82a6bc6712fa90e8685281d7a7003e748395e13d7867ea847f455::" providerId="AD" clId="Web-{7788CCE9-E298-8AE8-9192-280342632777}" dt="2022-04-11T17:24:00.869" v="562" actId="14100"/>
          <ac:picMkLst>
            <pc:docMk/>
            <pc:sldMk cId="2445127992" sldId="1097"/>
            <ac:picMk id="9" creationId="{8F44086F-DB31-4B58-BE5C-FC0DEBFB6E46}"/>
          </ac:picMkLst>
        </pc:picChg>
      </pc:sldChg>
      <pc:sldChg chg="modSp">
        <pc:chgData name="Guest User" userId="S::urn:spo:anon#d1a14af58bb82a6bc6712fa90e8685281d7a7003e748395e13d7867ea847f455::" providerId="AD" clId="Web-{7788CCE9-E298-8AE8-9192-280342632777}" dt="2022-04-11T17:23:36.728" v="561" actId="20577"/>
        <pc:sldMkLst>
          <pc:docMk/>
          <pc:sldMk cId="3039889" sldId="1099"/>
        </pc:sldMkLst>
        <pc:spChg chg="mod">
          <ac:chgData name="Guest User" userId="S::urn:spo:anon#d1a14af58bb82a6bc6712fa90e8685281d7a7003e748395e13d7867ea847f455::" providerId="AD" clId="Web-{7788CCE9-E298-8AE8-9192-280342632777}" dt="2022-04-11T17:23:36.728" v="561" actId="20577"/>
          <ac:spMkLst>
            <pc:docMk/>
            <pc:sldMk cId="3039889" sldId="1099"/>
            <ac:spMk id="3" creationId="{1626D2E9-5AF5-4D05-98DA-57F795A8AE70}"/>
          </ac:spMkLst>
        </pc:spChg>
      </pc:sldChg>
      <pc:sldChg chg="del">
        <pc:chgData name="Guest User" userId="S::urn:spo:anon#d1a14af58bb82a6bc6712fa90e8685281d7a7003e748395e13d7867ea847f455::" providerId="AD" clId="Web-{7788CCE9-E298-8AE8-9192-280342632777}" dt="2022-04-11T17:38:33.510" v="596"/>
        <pc:sldMkLst>
          <pc:docMk/>
          <pc:sldMk cId="1087235748" sldId="1100"/>
        </pc:sldMkLst>
      </pc:sldChg>
      <pc:sldChg chg="ord">
        <pc:chgData name="Guest User" userId="S::urn:spo:anon#d1a14af58bb82a6bc6712fa90e8685281d7a7003e748395e13d7867ea847f455::" providerId="AD" clId="Web-{7788CCE9-E298-8AE8-9192-280342632777}" dt="2022-04-11T17:33:56.192" v="586"/>
        <pc:sldMkLst>
          <pc:docMk/>
          <pc:sldMk cId="1941145712" sldId="1109"/>
        </pc:sldMkLst>
      </pc:sldChg>
      <pc:sldChg chg="modSp">
        <pc:chgData name="Guest User" userId="S::urn:spo:anon#d1a14af58bb82a6bc6712fa90e8685281d7a7003e748395e13d7867ea847f455::" providerId="AD" clId="Web-{7788CCE9-E298-8AE8-9192-280342632777}" dt="2022-04-11T17:35:46.225" v="592" actId="20577"/>
        <pc:sldMkLst>
          <pc:docMk/>
          <pc:sldMk cId="98054317" sldId="1110"/>
        </pc:sldMkLst>
        <pc:spChg chg="mod">
          <ac:chgData name="Guest User" userId="S::urn:spo:anon#d1a14af58bb82a6bc6712fa90e8685281d7a7003e748395e13d7867ea847f455::" providerId="AD" clId="Web-{7788CCE9-E298-8AE8-9192-280342632777}" dt="2022-04-11T17:35:46.225" v="592" actId="20577"/>
          <ac:spMkLst>
            <pc:docMk/>
            <pc:sldMk cId="98054317" sldId="1110"/>
            <ac:spMk id="3" creationId="{DBF9EEEF-1D5E-4110-9E19-3CFD37CFD9A1}"/>
          </ac:spMkLst>
        </pc:spChg>
      </pc:sldChg>
      <pc:sldChg chg="ord">
        <pc:chgData name="Guest User" userId="S::urn:spo:anon#d1a14af58bb82a6bc6712fa90e8685281d7a7003e748395e13d7867ea847f455::" providerId="AD" clId="Web-{7788CCE9-E298-8AE8-9192-280342632777}" dt="2022-04-11T17:32:59.582" v="584"/>
        <pc:sldMkLst>
          <pc:docMk/>
          <pc:sldMk cId="414423517" sldId="1111"/>
        </pc:sldMkLst>
      </pc:sldChg>
      <pc:sldChg chg="modSp">
        <pc:chgData name="Guest User" userId="S::urn:spo:anon#d1a14af58bb82a6bc6712fa90e8685281d7a7003e748395e13d7867ea847f455::" providerId="AD" clId="Web-{7788CCE9-E298-8AE8-9192-280342632777}" dt="2022-04-11T17:38:20.353" v="595" actId="20577"/>
        <pc:sldMkLst>
          <pc:docMk/>
          <pc:sldMk cId="2336147179" sldId="1113"/>
        </pc:sldMkLst>
        <pc:spChg chg="mod">
          <ac:chgData name="Guest User" userId="S::urn:spo:anon#d1a14af58bb82a6bc6712fa90e8685281d7a7003e748395e13d7867ea847f455::" providerId="AD" clId="Web-{7788CCE9-E298-8AE8-9192-280342632777}" dt="2022-04-11T17:38:20.353" v="595" actId="20577"/>
          <ac:spMkLst>
            <pc:docMk/>
            <pc:sldMk cId="2336147179" sldId="1113"/>
            <ac:spMk id="2" creationId="{599C51FE-D503-40BB-B0DA-D531121E0B21}"/>
          </ac:spMkLst>
        </pc:spChg>
      </pc:sldChg>
      <pc:sldChg chg="modSp">
        <pc:chgData name="Guest User" userId="S::urn:spo:anon#d1a14af58bb82a6bc6712fa90e8685281d7a7003e748395e13d7867ea847f455::" providerId="AD" clId="Web-{7788CCE9-E298-8AE8-9192-280342632777}" dt="2022-04-11T17:49:22.990" v="599" actId="20577"/>
        <pc:sldMkLst>
          <pc:docMk/>
          <pc:sldMk cId="1996786653" sldId="1114"/>
        </pc:sldMkLst>
        <pc:spChg chg="mod">
          <ac:chgData name="Guest User" userId="S::urn:spo:anon#d1a14af58bb82a6bc6712fa90e8685281d7a7003e748395e13d7867ea847f455::" providerId="AD" clId="Web-{7788CCE9-E298-8AE8-9192-280342632777}" dt="2022-04-11T17:49:22.990" v="599" actId="20577"/>
          <ac:spMkLst>
            <pc:docMk/>
            <pc:sldMk cId="1996786653" sldId="1114"/>
            <ac:spMk id="3" creationId="{69824343-BFD3-4AF7-8EC7-60FACFF6FCDE}"/>
          </ac:spMkLst>
        </pc:spChg>
      </pc:sldChg>
      <pc:sldChg chg="modSp">
        <pc:chgData name="Guest User" userId="S::urn:spo:anon#d1a14af58bb82a6bc6712fa90e8685281d7a7003e748395e13d7867ea847f455::" providerId="AD" clId="Web-{7788CCE9-E298-8AE8-9192-280342632777}" dt="2022-04-11T15:58:04.373" v="190" actId="20577"/>
        <pc:sldMkLst>
          <pc:docMk/>
          <pc:sldMk cId="1204236010" sldId="1133"/>
        </pc:sldMkLst>
        <pc:spChg chg="mod">
          <ac:chgData name="Guest User" userId="S::urn:spo:anon#d1a14af58bb82a6bc6712fa90e8685281d7a7003e748395e13d7867ea847f455::" providerId="AD" clId="Web-{7788CCE9-E298-8AE8-9192-280342632777}" dt="2022-04-11T15:58:04.373" v="190" actId="20577"/>
          <ac:spMkLst>
            <pc:docMk/>
            <pc:sldMk cId="1204236010" sldId="1133"/>
            <ac:spMk id="3" creationId="{00000000-0000-0000-0000-000000000000}"/>
          </ac:spMkLst>
        </pc:spChg>
      </pc:sldChg>
      <pc:sldChg chg="modSp">
        <pc:chgData name="Guest User" userId="S::urn:spo:anon#d1a14af58bb82a6bc6712fa90e8685281d7a7003e748395e13d7867ea847f455::" providerId="AD" clId="Web-{7788CCE9-E298-8AE8-9192-280342632777}" dt="2022-04-11T16:35:44.522" v="250" actId="20577"/>
        <pc:sldMkLst>
          <pc:docMk/>
          <pc:sldMk cId="4164343051" sldId="1134"/>
        </pc:sldMkLst>
        <pc:spChg chg="mod">
          <ac:chgData name="Guest User" userId="S::urn:spo:anon#d1a14af58bb82a6bc6712fa90e8685281d7a7003e748395e13d7867ea847f455::" providerId="AD" clId="Web-{7788CCE9-E298-8AE8-9192-280342632777}" dt="2022-04-11T16:35:44.522" v="250" actId="20577"/>
          <ac:spMkLst>
            <pc:docMk/>
            <pc:sldMk cId="4164343051" sldId="1134"/>
            <ac:spMk id="2" creationId="{00000000-0000-0000-0000-000000000000}"/>
          </ac:spMkLst>
        </pc:spChg>
      </pc:sldChg>
      <pc:sldChg chg="del">
        <pc:chgData name="Guest User" userId="S::urn:spo:anon#d1a14af58bb82a6bc6712fa90e8685281d7a7003e748395e13d7867ea847f455::" providerId="AD" clId="Web-{7788CCE9-E298-8AE8-9192-280342632777}" dt="2022-04-11T16:35:32.021" v="242"/>
        <pc:sldMkLst>
          <pc:docMk/>
          <pc:sldMk cId="3709184025" sldId="1135"/>
        </pc:sldMkLst>
      </pc:sldChg>
      <pc:sldChg chg="modSp">
        <pc:chgData name="Guest User" userId="S::urn:spo:anon#d1a14af58bb82a6bc6712fa90e8685281d7a7003e748395e13d7867ea847f455::" providerId="AD" clId="Web-{7788CCE9-E298-8AE8-9192-280342632777}" dt="2022-04-11T16:02:18.658" v="195" actId="20577"/>
        <pc:sldMkLst>
          <pc:docMk/>
          <pc:sldMk cId="557956137" sldId="1136"/>
        </pc:sldMkLst>
        <pc:spChg chg="mod">
          <ac:chgData name="Guest User" userId="S::urn:spo:anon#d1a14af58bb82a6bc6712fa90e8685281d7a7003e748395e13d7867ea847f455::" providerId="AD" clId="Web-{7788CCE9-E298-8AE8-9192-280342632777}" dt="2022-04-11T16:02:18.658" v="195" actId="20577"/>
          <ac:spMkLst>
            <pc:docMk/>
            <pc:sldMk cId="557956137" sldId="1136"/>
            <ac:spMk id="6" creationId="{00000000-0000-0000-0000-000000000000}"/>
          </ac:spMkLst>
        </pc:spChg>
      </pc:sldChg>
      <pc:sldChg chg="del">
        <pc:chgData name="Guest User" userId="S::urn:spo:anon#d1a14af58bb82a6bc6712fa90e8685281d7a7003e748395e13d7867ea847f455::" providerId="AD" clId="Web-{7788CCE9-E298-8AE8-9192-280342632777}" dt="2022-04-11T16:05:03.161" v="196"/>
        <pc:sldMkLst>
          <pc:docMk/>
          <pc:sldMk cId="4185340414" sldId="1137"/>
        </pc:sldMkLst>
      </pc:sldChg>
      <pc:sldChg chg="del">
        <pc:chgData name="Guest User" userId="S::urn:spo:anon#d1a14af58bb82a6bc6712fa90e8685281d7a7003e748395e13d7867ea847f455::" providerId="AD" clId="Web-{7788CCE9-E298-8AE8-9192-280342632777}" dt="2022-04-11T16:05:05.333" v="197"/>
        <pc:sldMkLst>
          <pc:docMk/>
          <pc:sldMk cId="3962238248" sldId="1138"/>
        </pc:sldMkLst>
      </pc:sldChg>
      <pc:sldChg chg="modSp">
        <pc:chgData name="Guest User" userId="S::urn:spo:anon#d1a14af58bb82a6bc6712fa90e8685281d7a7003e748395e13d7867ea847f455::" providerId="AD" clId="Web-{7788CCE9-E298-8AE8-9192-280342632777}" dt="2022-04-11T16:35:20.662" v="241" actId="20577"/>
        <pc:sldMkLst>
          <pc:docMk/>
          <pc:sldMk cId="410043797" sldId="1139"/>
        </pc:sldMkLst>
        <pc:spChg chg="mod">
          <ac:chgData name="Guest User" userId="S::urn:spo:anon#d1a14af58bb82a6bc6712fa90e8685281d7a7003e748395e13d7867ea847f455::" providerId="AD" clId="Web-{7788CCE9-E298-8AE8-9192-280342632777}" dt="2022-04-11T16:34:57.818" v="236" actId="20577"/>
          <ac:spMkLst>
            <pc:docMk/>
            <pc:sldMk cId="410043797" sldId="1139"/>
            <ac:spMk id="2" creationId="{00000000-0000-0000-0000-000000000000}"/>
          </ac:spMkLst>
        </pc:spChg>
        <pc:spChg chg="mod">
          <ac:chgData name="Guest User" userId="S::urn:spo:anon#d1a14af58bb82a6bc6712fa90e8685281d7a7003e748395e13d7867ea847f455::" providerId="AD" clId="Web-{7788CCE9-E298-8AE8-9192-280342632777}" dt="2022-04-11T16:35:20.662" v="241" actId="20577"/>
          <ac:spMkLst>
            <pc:docMk/>
            <pc:sldMk cId="410043797" sldId="1139"/>
            <ac:spMk id="3" creationId="{00000000-0000-0000-0000-000000000000}"/>
          </ac:spMkLst>
        </pc:spChg>
      </pc:sldChg>
      <pc:sldChg chg="modSp">
        <pc:chgData name="Guest User" userId="S::urn:spo:anon#d1a14af58bb82a6bc6712fa90e8685281d7a7003e748395e13d7867ea847f455::" providerId="AD" clId="Web-{7788CCE9-E298-8AE8-9192-280342632777}" dt="2022-04-11T16:10:20.510" v="198" actId="20577"/>
        <pc:sldMkLst>
          <pc:docMk/>
          <pc:sldMk cId="3456497517" sldId="1142"/>
        </pc:sldMkLst>
        <pc:spChg chg="mod">
          <ac:chgData name="Guest User" userId="S::urn:spo:anon#d1a14af58bb82a6bc6712fa90e8685281d7a7003e748395e13d7867ea847f455::" providerId="AD" clId="Web-{7788CCE9-E298-8AE8-9192-280342632777}" dt="2022-04-11T16:10:20.510" v="198" actId="20577"/>
          <ac:spMkLst>
            <pc:docMk/>
            <pc:sldMk cId="3456497517" sldId="1142"/>
            <ac:spMk id="3" creationId="{00000000-0000-0000-0000-000000000000}"/>
          </ac:spMkLst>
        </pc:spChg>
      </pc:sldChg>
      <pc:sldChg chg="modSp">
        <pc:chgData name="Guest User" userId="S::urn:spo:anon#d1a14af58bb82a6bc6712fa90e8685281d7a7003e748395e13d7867ea847f455::" providerId="AD" clId="Web-{7788CCE9-E298-8AE8-9192-280342632777}" dt="2022-04-11T16:33:47.566" v="231" actId="20577"/>
        <pc:sldMkLst>
          <pc:docMk/>
          <pc:sldMk cId="2556065629" sldId="1144"/>
        </pc:sldMkLst>
        <pc:spChg chg="mod">
          <ac:chgData name="Guest User" userId="S::urn:spo:anon#d1a14af58bb82a6bc6712fa90e8685281d7a7003e748395e13d7867ea847f455::" providerId="AD" clId="Web-{7788CCE9-E298-8AE8-9192-280342632777}" dt="2022-04-11T16:33:47.566" v="231" actId="20577"/>
          <ac:spMkLst>
            <pc:docMk/>
            <pc:sldMk cId="2556065629" sldId="1144"/>
            <ac:spMk id="4" creationId="{8A130070-17E4-40FF-B3B6-56685D195357}"/>
          </ac:spMkLst>
        </pc:spChg>
      </pc:sldChg>
      <pc:sldChg chg="modSp">
        <pc:chgData name="Guest User" userId="S::urn:spo:anon#d1a14af58bb82a6bc6712fa90e8685281d7a7003e748395e13d7867ea847f455::" providerId="AD" clId="Web-{7788CCE9-E298-8AE8-9192-280342632777}" dt="2022-04-11T16:33:36.894" v="224" actId="20577"/>
        <pc:sldMkLst>
          <pc:docMk/>
          <pc:sldMk cId="2584745690" sldId="1148"/>
        </pc:sldMkLst>
        <pc:spChg chg="mod">
          <ac:chgData name="Guest User" userId="S::urn:spo:anon#d1a14af58bb82a6bc6712fa90e8685281d7a7003e748395e13d7867ea847f455::" providerId="AD" clId="Web-{7788CCE9-E298-8AE8-9192-280342632777}" dt="2022-04-11T16:33:36.894" v="224" actId="20577"/>
          <ac:spMkLst>
            <pc:docMk/>
            <pc:sldMk cId="2584745690" sldId="1148"/>
            <ac:spMk id="6" creationId="{DF0F55C1-57C2-4726-A748-09CE638C5388}"/>
          </ac:spMkLst>
        </pc:spChg>
      </pc:sldChg>
      <pc:sldChg chg="modSp">
        <pc:chgData name="Guest User" userId="S::urn:spo:anon#d1a14af58bb82a6bc6712fa90e8685281d7a7003e748395e13d7867ea847f455::" providerId="AD" clId="Web-{7788CCE9-E298-8AE8-9192-280342632777}" dt="2022-04-11T16:18:22.660" v="199" actId="20577"/>
        <pc:sldMkLst>
          <pc:docMk/>
          <pc:sldMk cId="2723766447" sldId="1149"/>
        </pc:sldMkLst>
        <pc:spChg chg="mod">
          <ac:chgData name="Guest User" userId="S::urn:spo:anon#d1a14af58bb82a6bc6712fa90e8685281d7a7003e748395e13d7867ea847f455::" providerId="AD" clId="Web-{7788CCE9-E298-8AE8-9192-280342632777}" dt="2022-04-11T16:18:22.660" v="199" actId="20577"/>
          <ac:spMkLst>
            <pc:docMk/>
            <pc:sldMk cId="2723766447" sldId="1149"/>
            <ac:spMk id="4" creationId="{D1DDBADA-AF85-4170-8F91-D0D852261D71}"/>
          </ac:spMkLst>
        </pc:spChg>
      </pc:sldChg>
      <pc:sldChg chg="del">
        <pc:chgData name="Guest User" userId="S::urn:spo:anon#d1a14af58bb82a6bc6712fa90e8685281d7a7003e748395e13d7867ea847f455::" providerId="AD" clId="Web-{7788CCE9-E298-8AE8-9192-280342632777}" dt="2022-04-11T16:19:00.832" v="200"/>
        <pc:sldMkLst>
          <pc:docMk/>
          <pc:sldMk cId="3814683108" sldId="1150"/>
        </pc:sldMkLst>
      </pc:sldChg>
      <pc:sldChg chg="delSp modSp">
        <pc:chgData name="Guest User" userId="S::urn:spo:anon#d1a14af58bb82a6bc6712fa90e8685281d7a7003e748395e13d7867ea847f455::" providerId="AD" clId="Web-{7788CCE9-E298-8AE8-9192-280342632777}" dt="2022-04-11T17:49:40.021" v="605"/>
        <pc:sldMkLst>
          <pc:docMk/>
          <pc:sldMk cId="1944290110" sldId="1157"/>
        </pc:sldMkLst>
        <pc:spChg chg="mod">
          <ac:chgData name="Guest User" userId="S::urn:spo:anon#d1a14af58bb82a6bc6712fa90e8685281d7a7003e748395e13d7867ea847f455::" providerId="AD" clId="Web-{7788CCE9-E298-8AE8-9192-280342632777}" dt="2022-04-11T17:49:33.771" v="604" actId="20577"/>
          <ac:spMkLst>
            <pc:docMk/>
            <pc:sldMk cId="1944290110" sldId="1157"/>
            <ac:spMk id="2" creationId="{6ED8B850-9791-46D5-95B3-30BE652FBADE}"/>
          </ac:spMkLst>
        </pc:spChg>
        <pc:spChg chg="del">
          <ac:chgData name="Guest User" userId="S::urn:spo:anon#d1a14af58bb82a6bc6712fa90e8685281d7a7003e748395e13d7867ea847f455::" providerId="AD" clId="Web-{7788CCE9-E298-8AE8-9192-280342632777}" dt="2022-04-11T17:49:40.021" v="605"/>
          <ac:spMkLst>
            <pc:docMk/>
            <pc:sldMk cId="1944290110" sldId="1157"/>
            <ac:spMk id="3" creationId="{20142F33-B06D-4DE4-B45B-8488392DDD84}"/>
          </ac:spMkLst>
        </pc:spChg>
      </pc:sldChg>
      <pc:sldChg chg="del">
        <pc:chgData name="Guest User" userId="S::urn:spo:anon#d1a14af58bb82a6bc6712fa90e8685281d7a7003e748395e13d7867ea847f455::" providerId="AD" clId="Web-{7788CCE9-E298-8AE8-9192-280342632777}" dt="2022-04-11T15:55:00.041" v="169"/>
        <pc:sldMkLst>
          <pc:docMk/>
          <pc:sldMk cId="2946492125" sldId="1161"/>
        </pc:sldMkLst>
      </pc:sldChg>
      <pc:sldChg chg="del">
        <pc:chgData name="Guest User" userId="S::urn:spo:anon#d1a14af58bb82a6bc6712fa90e8685281d7a7003e748395e13d7867ea847f455::" providerId="AD" clId="Web-{7788CCE9-E298-8AE8-9192-280342632777}" dt="2022-04-11T15:55:07.557" v="171"/>
        <pc:sldMkLst>
          <pc:docMk/>
          <pc:sldMk cId="2953295842" sldId="1163"/>
        </pc:sldMkLst>
      </pc:sldChg>
      <pc:sldChg chg="modSp">
        <pc:chgData name="Guest User" userId="S::urn:spo:anon#d1a14af58bb82a6bc6712fa90e8685281d7a7003e748395e13d7867ea847f455::" providerId="AD" clId="Web-{7788CCE9-E298-8AE8-9192-280342632777}" dt="2022-04-11T15:53:14.586" v="160" actId="14100"/>
        <pc:sldMkLst>
          <pc:docMk/>
          <pc:sldMk cId="4136670756" sldId="1172"/>
        </pc:sldMkLst>
        <pc:spChg chg="mod">
          <ac:chgData name="Guest User" userId="S::urn:spo:anon#d1a14af58bb82a6bc6712fa90e8685281d7a7003e748395e13d7867ea847f455::" providerId="AD" clId="Web-{7788CCE9-E298-8AE8-9192-280342632777}" dt="2022-04-11T15:52:54.539" v="159" actId="14100"/>
          <ac:spMkLst>
            <pc:docMk/>
            <pc:sldMk cId="4136670756" sldId="1172"/>
            <ac:spMk id="3" creationId="{E90F637A-28BF-4A83-9C2E-79664D85C545}"/>
          </ac:spMkLst>
        </pc:spChg>
        <pc:picChg chg="mod ord">
          <ac:chgData name="Guest User" userId="S::urn:spo:anon#d1a14af58bb82a6bc6712fa90e8685281d7a7003e748395e13d7867ea847f455::" providerId="AD" clId="Web-{7788CCE9-E298-8AE8-9192-280342632777}" dt="2022-04-11T15:53:14.586" v="160" actId="14100"/>
          <ac:picMkLst>
            <pc:docMk/>
            <pc:sldMk cId="4136670756" sldId="1172"/>
            <ac:picMk id="5122" creationId="{74B17DC3-8725-480A-B456-B4767EE2318F}"/>
          </ac:picMkLst>
        </pc:picChg>
      </pc:sldChg>
      <pc:sldChg chg="modSp">
        <pc:chgData name="Guest User" userId="S::urn:spo:anon#d1a14af58bb82a6bc6712fa90e8685281d7a7003e748395e13d7867ea847f455::" providerId="AD" clId="Web-{7788CCE9-E298-8AE8-9192-280342632777}" dt="2022-04-11T17:34:42.365" v="590" actId="20577"/>
        <pc:sldMkLst>
          <pc:docMk/>
          <pc:sldMk cId="919309047" sldId="1175"/>
        </pc:sldMkLst>
        <pc:spChg chg="mod">
          <ac:chgData name="Guest User" userId="S::urn:spo:anon#d1a14af58bb82a6bc6712fa90e8685281d7a7003e748395e13d7867ea847f455::" providerId="AD" clId="Web-{7788CCE9-E298-8AE8-9192-280342632777}" dt="2022-04-11T17:34:42.365" v="590" actId="20577"/>
          <ac:spMkLst>
            <pc:docMk/>
            <pc:sldMk cId="919309047" sldId="1175"/>
            <ac:spMk id="2" creationId="{7DFB6730-BC14-446E-A0C8-FE5C940DA668}"/>
          </ac:spMkLst>
        </pc:spChg>
      </pc:sldChg>
      <pc:sldChg chg="del">
        <pc:chgData name="Guest User" userId="S::urn:spo:anon#d1a14af58bb82a6bc6712fa90e8685281d7a7003e748395e13d7867ea847f455::" providerId="AD" clId="Web-{7788CCE9-E298-8AE8-9192-280342632777}" dt="2022-04-11T15:55:04.010" v="170"/>
        <pc:sldMkLst>
          <pc:docMk/>
          <pc:sldMk cId="2214602763" sldId="1190"/>
        </pc:sldMkLst>
      </pc:sldChg>
      <pc:sldChg chg="modSp">
        <pc:chgData name="Guest User" userId="S::urn:spo:anon#d1a14af58bb82a6bc6712fa90e8685281d7a7003e748395e13d7867ea847f455::" providerId="AD" clId="Web-{7788CCE9-E298-8AE8-9192-280342632777}" dt="2022-04-11T16:36:55.304" v="253" actId="20577"/>
        <pc:sldMkLst>
          <pc:docMk/>
          <pc:sldMk cId="3194315639" sldId="1191"/>
        </pc:sldMkLst>
        <pc:spChg chg="mod">
          <ac:chgData name="Guest User" userId="S::urn:spo:anon#d1a14af58bb82a6bc6712fa90e8685281d7a7003e748395e13d7867ea847f455::" providerId="AD" clId="Web-{7788CCE9-E298-8AE8-9192-280342632777}" dt="2022-04-11T16:36:55.304" v="253" actId="20577"/>
          <ac:spMkLst>
            <pc:docMk/>
            <pc:sldMk cId="3194315639" sldId="1191"/>
            <ac:spMk id="3" creationId="{00000000-0000-0000-0000-000000000000}"/>
          </ac:spMkLst>
        </pc:spChg>
      </pc:sldChg>
      <pc:sldChg chg="addSp modSp del">
        <pc:chgData name="Guest User" userId="S::urn:spo:anon#d1a14af58bb82a6bc6712fa90e8685281d7a7003e748395e13d7867ea847f455::" providerId="AD" clId="Web-{7788CCE9-E298-8AE8-9192-280342632777}" dt="2022-04-11T15:41:31.683" v="14"/>
        <pc:sldMkLst>
          <pc:docMk/>
          <pc:sldMk cId="1112857359" sldId="1195"/>
        </pc:sldMkLst>
        <pc:picChg chg="add mod">
          <ac:chgData name="Guest User" userId="S::urn:spo:anon#d1a14af58bb82a6bc6712fa90e8685281d7a7003e748395e13d7867ea847f455::" providerId="AD" clId="Web-{7788CCE9-E298-8AE8-9192-280342632777}" dt="2022-04-11T15:40:36.401" v="6" actId="14100"/>
          <ac:picMkLst>
            <pc:docMk/>
            <pc:sldMk cId="1112857359" sldId="1195"/>
            <ac:picMk id="3" creationId="{2840B4D8-3F98-2AC4-9FFB-401E17A722BD}"/>
          </ac:picMkLst>
        </pc:picChg>
      </pc:sldChg>
      <pc:sldChg chg="ord">
        <pc:chgData name="Guest User" userId="S::urn:spo:anon#d1a14af58bb82a6bc6712fa90e8685281d7a7003e748395e13d7867ea847f455::" providerId="AD" clId="Web-{7788CCE9-E298-8AE8-9192-280342632777}" dt="2022-04-11T17:32:41.222" v="583"/>
        <pc:sldMkLst>
          <pc:docMk/>
          <pc:sldMk cId="1893649911" sldId="1197"/>
        </pc:sldMkLst>
      </pc:sldChg>
      <pc:sldChg chg="ord">
        <pc:chgData name="Guest User" userId="S::urn:spo:anon#d1a14af58bb82a6bc6712fa90e8685281d7a7003e748395e13d7867ea847f455::" providerId="AD" clId="Web-{7788CCE9-E298-8AE8-9192-280342632777}" dt="2022-04-11T17:32:14.425" v="582"/>
        <pc:sldMkLst>
          <pc:docMk/>
          <pc:sldMk cId="564664638" sldId="1198"/>
        </pc:sldMkLst>
      </pc:sldChg>
      <pc:sldChg chg="modSp">
        <pc:chgData name="Guest User" userId="S::urn:spo:anon#d1a14af58bb82a6bc6712fa90e8685281d7a7003e748395e13d7867ea847f455::" providerId="AD" clId="Web-{7788CCE9-E298-8AE8-9192-280342632777}" dt="2022-04-11T17:36:13.898" v="594" actId="14100"/>
        <pc:sldMkLst>
          <pc:docMk/>
          <pc:sldMk cId="2633915832" sldId="1199"/>
        </pc:sldMkLst>
        <pc:spChg chg="mod">
          <ac:chgData name="Guest User" userId="S::urn:spo:anon#d1a14af58bb82a6bc6712fa90e8685281d7a7003e748395e13d7867ea847f455::" providerId="AD" clId="Web-{7788CCE9-E298-8AE8-9192-280342632777}" dt="2022-04-11T17:36:13.898" v="594" actId="14100"/>
          <ac:spMkLst>
            <pc:docMk/>
            <pc:sldMk cId="2633915832" sldId="1199"/>
            <ac:spMk id="6" creationId="{BBA1DFDC-6BF0-45E2-8FAD-5E15B6F3AEE6}"/>
          </ac:spMkLst>
        </pc:spChg>
      </pc:sldChg>
      <pc:sldChg chg="addSp delSp modSp new del mod setBg">
        <pc:chgData name="Guest User" userId="S::urn:spo:anon#d1a14af58bb82a6bc6712fa90e8685281d7a7003e748395e13d7867ea847f455::" providerId="AD" clId="Web-{7788CCE9-E298-8AE8-9192-280342632777}" dt="2022-04-11T15:40:28.932" v="5"/>
        <pc:sldMkLst>
          <pc:docMk/>
          <pc:sldMk cId="655538245" sldId="1200"/>
        </pc:sldMkLst>
        <pc:spChg chg="mod">
          <ac:chgData name="Guest User" userId="S::urn:spo:anon#d1a14af58bb82a6bc6712fa90e8685281d7a7003e748395e13d7867ea847f455::" providerId="AD" clId="Web-{7788CCE9-E298-8AE8-9192-280342632777}" dt="2022-04-11T15:40:14.432" v="2"/>
          <ac:spMkLst>
            <pc:docMk/>
            <pc:sldMk cId="655538245" sldId="1200"/>
            <ac:spMk id="2" creationId="{E56861F8-642D-BF08-B1B3-1AA0A66A8F07}"/>
          </ac:spMkLst>
        </pc:spChg>
        <pc:spChg chg="del">
          <ac:chgData name="Guest User" userId="S::urn:spo:anon#d1a14af58bb82a6bc6712fa90e8685281d7a7003e748395e13d7867ea847f455::" providerId="AD" clId="Web-{7788CCE9-E298-8AE8-9192-280342632777}" dt="2022-04-11T15:40:03.947" v="1"/>
          <ac:spMkLst>
            <pc:docMk/>
            <pc:sldMk cId="655538245" sldId="1200"/>
            <ac:spMk id="3" creationId="{22FA3C39-CA13-2C4D-8E51-6A488A890AAD}"/>
          </ac:spMkLst>
        </pc:spChg>
        <pc:spChg chg="add mod">
          <ac:chgData name="Guest User" userId="S::urn:spo:anon#d1a14af58bb82a6bc6712fa90e8685281d7a7003e748395e13d7867ea847f455::" providerId="AD" clId="Web-{7788CCE9-E298-8AE8-9192-280342632777}" dt="2022-04-11T15:40:18.682" v="3"/>
          <ac:spMkLst>
            <pc:docMk/>
            <pc:sldMk cId="655538245" sldId="1200"/>
            <ac:spMk id="6" creationId="{B6A542FA-7959-23B7-37AD-466F84702F28}"/>
          </ac:spMkLst>
        </pc:spChg>
        <pc:spChg chg="add">
          <ac:chgData name="Guest User" userId="S::urn:spo:anon#d1a14af58bb82a6bc6712fa90e8685281d7a7003e748395e13d7867ea847f455::" providerId="AD" clId="Web-{7788CCE9-E298-8AE8-9192-280342632777}" dt="2022-04-11T15:40:14.432" v="2"/>
          <ac:spMkLst>
            <pc:docMk/>
            <pc:sldMk cId="655538245" sldId="1200"/>
            <ac:spMk id="9" creationId="{F240A2FC-E2C3-458D-96B4-5DF9028D93A5}"/>
          </ac:spMkLst>
        </pc:spChg>
        <pc:spChg chg="add">
          <ac:chgData name="Guest User" userId="S::urn:spo:anon#d1a14af58bb82a6bc6712fa90e8685281d7a7003e748395e13d7867ea847f455::" providerId="AD" clId="Web-{7788CCE9-E298-8AE8-9192-280342632777}" dt="2022-04-11T15:40:14.432" v="2"/>
          <ac:spMkLst>
            <pc:docMk/>
            <pc:sldMk cId="655538245" sldId="1200"/>
            <ac:spMk id="11" creationId="{5F097929-F3D6-4D1F-8AFC-CF348171A9E1}"/>
          </ac:spMkLst>
        </pc:spChg>
        <pc:spChg chg="add">
          <ac:chgData name="Guest User" userId="S::urn:spo:anon#d1a14af58bb82a6bc6712fa90e8685281d7a7003e748395e13d7867ea847f455::" providerId="AD" clId="Web-{7788CCE9-E298-8AE8-9192-280342632777}" dt="2022-04-11T15:40:14.432" v="2"/>
          <ac:spMkLst>
            <pc:docMk/>
            <pc:sldMk cId="655538245" sldId="1200"/>
            <ac:spMk id="15" creationId="{33428ACC-71EC-4171-9527-10983BA6B41D}"/>
          </ac:spMkLst>
        </pc:spChg>
        <pc:spChg chg="add">
          <ac:chgData name="Guest User" userId="S::urn:spo:anon#d1a14af58bb82a6bc6712fa90e8685281d7a7003e748395e13d7867ea847f455::" providerId="AD" clId="Web-{7788CCE9-E298-8AE8-9192-280342632777}" dt="2022-04-11T15:40:14.432" v="2"/>
          <ac:spMkLst>
            <pc:docMk/>
            <pc:sldMk cId="655538245" sldId="1200"/>
            <ac:spMk id="19" creationId="{2B9BBBC4-97A3-47D2-BFFE-A68530CDB9DC}"/>
          </ac:spMkLst>
        </pc:spChg>
        <pc:spChg chg="add">
          <ac:chgData name="Guest User" userId="S::urn:spo:anon#d1a14af58bb82a6bc6712fa90e8685281d7a7003e748395e13d7867ea847f455::" providerId="AD" clId="Web-{7788CCE9-E298-8AE8-9192-280342632777}" dt="2022-04-11T15:40:14.432" v="2"/>
          <ac:spMkLst>
            <pc:docMk/>
            <pc:sldMk cId="655538245" sldId="1200"/>
            <ac:spMk id="21" creationId="{78967BEA-EA6A-4FF1-94E2-B010B61A36A9}"/>
          </ac:spMkLst>
        </pc:spChg>
        <pc:picChg chg="add del mod ord">
          <ac:chgData name="Guest User" userId="S::urn:spo:anon#d1a14af58bb82a6bc6712fa90e8685281d7a7003e748395e13d7867ea847f455::" providerId="AD" clId="Web-{7788CCE9-E298-8AE8-9192-280342632777}" dt="2022-04-11T15:40:18.682" v="3"/>
          <ac:picMkLst>
            <pc:docMk/>
            <pc:sldMk cId="655538245" sldId="1200"/>
            <ac:picMk id="4" creationId="{F88885F6-9871-A61C-4F71-61E9823C9C00}"/>
          </ac:picMkLst>
        </pc:picChg>
        <pc:cxnChg chg="add">
          <ac:chgData name="Guest User" userId="S::urn:spo:anon#d1a14af58bb82a6bc6712fa90e8685281d7a7003e748395e13d7867ea847f455::" providerId="AD" clId="Web-{7788CCE9-E298-8AE8-9192-280342632777}" dt="2022-04-11T15:40:14.432" v="2"/>
          <ac:cxnSpMkLst>
            <pc:docMk/>
            <pc:sldMk cId="655538245" sldId="1200"/>
            <ac:cxnSpMk id="13" creationId="{43074C91-9045-414B-B5F9-567DAE3EED25}"/>
          </ac:cxnSpMkLst>
        </pc:cxnChg>
        <pc:cxnChg chg="add">
          <ac:chgData name="Guest User" userId="S::urn:spo:anon#d1a14af58bb82a6bc6712fa90e8685281d7a7003e748395e13d7867ea847f455::" providerId="AD" clId="Web-{7788CCE9-E298-8AE8-9192-280342632777}" dt="2022-04-11T15:40:14.432" v="2"/>
          <ac:cxnSpMkLst>
            <pc:docMk/>
            <pc:sldMk cId="655538245" sldId="1200"/>
            <ac:cxnSpMk id="17" creationId="{BA22713B-ABB6-4391-97F9-0449A2B9B664}"/>
          </ac:cxnSpMkLst>
        </pc:cxnChg>
      </pc:sldChg>
      <pc:sldChg chg="new del">
        <pc:chgData name="Guest User" userId="S::urn:spo:anon#d1a14af58bb82a6bc6712fa90e8685281d7a7003e748395e13d7867ea847f455::" providerId="AD" clId="Web-{7788CCE9-E298-8AE8-9192-280342632777}" dt="2022-04-11T15:41:26.246" v="13"/>
        <pc:sldMkLst>
          <pc:docMk/>
          <pc:sldMk cId="4226739727" sldId="1200"/>
        </pc:sldMkLst>
      </pc:sldChg>
      <pc:sldChg chg="addSp modSp new del mod setBg">
        <pc:chgData name="Guest User" userId="S::urn:spo:anon#d1a14af58bb82a6bc6712fa90e8685281d7a7003e748395e13d7867ea847f455::" providerId="AD" clId="Web-{7788CCE9-E298-8AE8-9192-280342632777}" dt="2022-04-11T15:42:50.528" v="19"/>
        <pc:sldMkLst>
          <pc:docMk/>
          <pc:sldMk cId="443694711" sldId="1201"/>
        </pc:sldMkLst>
        <pc:picChg chg="add mod modCrop">
          <ac:chgData name="Guest User" userId="S::urn:spo:anon#d1a14af58bb82a6bc6712fa90e8685281d7a7003e748395e13d7867ea847f455::" providerId="AD" clId="Web-{7788CCE9-E298-8AE8-9192-280342632777}" dt="2022-04-11T15:41:22.667" v="12"/>
          <ac:picMkLst>
            <pc:docMk/>
            <pc:sldMk cId="443694711" sldId="1201"/>
            <ac:picMk id="2" creationId="{FBD99F43-DACF-EDDA-915E-F96FF86FCBB1}"/>
          </ac:picMkLst>
        </pc:picChg>
      </pc:sldChg>
      <pc:sldChg chg="addSp delSp modSp new mod setBg">
        <pc:chgData name="Guest User" userId="S::urn:spo:anon#d1a14af58bb82a6bc6712fa90e8685281d7a7003e748395e13d7867ea847f455::" providerId="AD" clId="Web-{7788CCE9-E298-8AE8-9192-280342632777}" dt="2022-04-11T15:45:45.344" v="64" actId="1076"/>
        <pc:sldMkLst>
          <pc:docMk/>
          <pc:sldMk cId="3510607883" sldId="1202"/>
        </pc:sldMkLst>
        <pc:spChg chg="add mod ord">
          <ac:chgData name="Guest User" userId="S::urn:spo:anon#d1a14af58bb82a6bc6712fa90e8685281d7a7003e748395e13d7867ea847f455::" providerId="AD" clId="Web-{7788CCE9-E298-8AE8-9192-280342632777}" dt="2022-04-11T15:45:45.344" v="64" actId="1076"/>
          <ac:spMkLst>
            <pc:docMk/>
            <pc:sldMk cId="3510607883" sldId="1202"/>
            <ac:spMk id="2" creationId="{85F08D82-4214-95F3-1C6F-F22C152254C9}"/>
          </ac:spMkLst>
        </pc:spChg>
        <pc:spChg chg="add del">
          <ac:chgData name="Guest User" userId="S::urn:spo:anon#d1a14af58bb82a6bc6712fa90e8685281d7a7003e748395e13d7867ea847f455::" providerId="AD" clId="Web-{7788CCE9-E298-8AE8-9192-280342632777}" dt="2022-04-11T15:44:30.983" v="56"/>
          <ac:spMkLst>
            <pc:docMk/>
            <pc:sldMk cId="3510607883" sldId="1202"/>
            <ac:spMk id="7" creationId="{DE1F88EA-5B85-4782-9A95-9C738F48EC17}"/>
          </ac:spMkLst>
        </pc:spChg>
        <pc:spChg chg="add del">
          <ac:chgData name="Guest User" userId="S::urn:spo:anon#d1a14af58bb82a6bc6712fa90e8685281d7a7003e748395e13d7867ea847f455::" providerId="AD" clId="Web-{7788CCE9-E298-8AE8-9192-280342632777}" dt="2022-04-11T15:44:30.983" v="56"/>
          <ac:spMkLst>
            <pc:docMk/>
            <pc:sldMk cId="3510607883" sldId="1202"/>
            <ac:spMk id="9" creationId="{E9A9E663-1F8A-406B-B295-B1EF8596D1D5}"/>
          </ac:spMkLst>
        </pc:spChg>
        <pc:spChg chg="add del">
          <ac:chgData name="Guest User" userId="S::urn:spo:anon#d1a14af58bb82a6bc6712fa90e8685281d7a7003e748395e13d7867ea847f455::" providerId="AD" clId="Web-{7788CCE9-E298-8AE8-9192-280342632777}" dt="2022-04-11T15:44:30.983" v="56"/>
          <ac:spMkLst>
            <pc:docMk/>
            <pc:sldMk cId="3510607883" sldId="1202"/>
            <ac:spMk id="13" creationId="{35230A27-1553-42F8-99D7-829868E13715}"/>
          </ac:spMkLst>
        </pc:spChg>
        <pc:spChg chg="add del">
          <ac:chgData name="Guest User" userId="S::urn:spo:anon#d1a14af58bb82a6bc6712fa90e8685281d7a7003e748395e13d7867ea847f455::" providerId="AD" clId="Web-{7788CCE9-E298-8AE8-9192-280342632777}" dt="2022-04-11T15:44:30.983" v="56"/>
          <ac:spMkLst>
            <pc:docMk/>
            <pc:sldMk cId="3510607883" sldId="1202"/>
            <ac:spMk id="15" creationId="{A772232D-B4D6-429F-B3D1-2D9891B85E08}"/>
          </ac:spMkLst>
        </pc:spChg>
        <pc:spChg chg="add del">
          <ac:chgData name="Guest User" userId="S::urn:spo:anon#d1a14af58bb82a6bc6712fa90e8685281d7a7003e748395e13d7867ea847f455::" providerId="AD" clId="Web-{7788CCE9-E298-8AE8-9192-280342632777}" dt="2022-04-11T15:44:48.062" v="58"/>
          <ac:spMkLst>
            <pc:docMk/>
            <pc:sldMk cId="3510607883" sldId="1202"/>
            <ac:spMk id="22" creationId="{416A0E3C-60E6-4F39-BC55-5F7C224E1F7C}"/>
          </ac:spMkLst>
        </pc:spChg>
        <pc:spChg chg="add del">
          <ac:chgData name="Guest User" userId="S::urn:spo:anon#d1a14af58bb82a6bc6712fa90e8685281d7a7003e748395e13d7867ea847f455::" providerId="AD" clId="Web-{7788CCE9-E298-8AE8-9192-280342632777}" dt="2022-04-11T15:44:48.062" v="58"/>
          <ac:spMkLst>
            <pc:docMk/>
            <pc:sldMk cId="3510607883" sldId="1202"/>
            <ac:spMk id="24" creationId="{1A03258A-52C6-4288-AA56-C3262A0D2584}"/>
          </ac:spMkLst>
        </pc:spChg>
        <pc:spChg chg="add del">
          <ac:chgData name="Guest User" userId="S::urn:spo:anon#d1a14af58bb82a6bc6712fa90e8685281d7a7003e748395e13d7867ea847f455::" providerId="AD" clId="Web-{7788CCE9-E298-8AE8-9192-280342632777}" dt="2022-04-11T15:44:48.062" v="58"/>
          <ac:spMkLst>
            <pc:docMk/>
            <pc:sldMk cId="3510607883" sldId="1202"/>
            <ac:spMk id="28" creationId="{311973C2-EB8B-452A-A698-4A252FD3AE28}"/>
          </ac:spMkLst>
        </pc:spChg>
        <pc:spChg chg="add del">
          <ac:chgData name="Guest User" userId="S::urn:spo:anon#d1a14af58bb82a6bc6712fa90e8685281d7a7003e748395e13d7867ea847f455::" providerId="AD" clId="Web-{7788CCE9-E298-8AE8-9192-280342632777}" dt="2022-04-11T15:44:48.062" v="58"/>
          <ac:spMkLst>
            <pc:docMk/>
            <pc:sldMk cId="3510607883" sldId="1202"/>
            <ac:spMk id="30" creationId="{10162E77-11AD-44A7-84EC-40C59EEFBD2E}"/>
          </ac:spMkLst>
        </pc:spChg>
        <pc:spChg chg="add">
          <ac:chgData name="Guest User" userId="S::urn:spo:anon#d1a14af58bb82a6bc6712fa90e8685281d7a7003e748395e13d7867ea847f455::" providerId="AD" clId="Web-{7788CCE9-E298-8AE8-9192-280342632777}" dt="2022-04-11T15:44:48.062" v="58"/>
          <ac:spMkLst>
            <pc:docMk/>
            <pc:sldMk cId="3510607883" sldId="1202"/>
            <ac:spMk id="37" creationId="{416A0E3C-60E6-4F39-BC55-5F7C224E1F7C}"/>
          </ac:spMkLst>
        </pc:spChg>
        <pc:spChg chg="add">
          <ac:chgData name="Guest User" userId="S::urn:spo:anon#d1a14af58bb82a6bc6712fa90e8685281d7a7003e748395e13d7867ea847f455::" providerId="AD" clId="Web-{7788CCE9-E298-8AE8-9192-280342632777}" dt="2022-04-11T15:44:48.062" v="58"/>
          <ac:spMkLst>
            <pc:docMk/>
            <pc:sldMk cId="3510607883" sldId="1202"/>
            <ac:spMk id="39" creationId="{1A03258A-52C6-4288-AA56-C3262A0D2584}"/>
          </ac:spMkLst>
        </pc:spChg>
        <pc:spChg chg="add">
          <ac:chgData name="Guest User" userId="S::urn:spo:anon#d1a14af58bb82a6bc6712fa90e8685281d7a7003e748395e13d7867ea847f455::" providerId="AD" clId="Web-{7788CCE9-E298-8AE8-9192-280342632777}" dt="2022-04-11T15:44:48.062" v="58"/>
          <ac:spMkLst>
            <pc:docMk/>
            <pc:sldMk cId="3510607883" sldId="1202"/>
            <ac:spMk id="43" creationId="{D40791F6-715D-481A-9C4A-3645AECFD5A0}"/>
          </ac:spMkLst>
        </pc:spChg>
        <pc:spChg chg="add">
          <ac:chgData name="Guest User" userId="S::urn:spo:anon#d1a14af58bb82a6bc6712fa90e8685281d7a7003e748395e13d7867ea847f455::" providerId="AD" clId="Web-{7788CCE9-E298-8AE8-9192-280342632777}" dt="2022-04-11T15:44:48.062" v="58"/>
          <ac:spMkLst>
            <pc:docMk/>
            <pc:sldMk cId="3510607883" sldId="1202"/>
            <ac:spMk id="47" creationId="{CADA4CA0-9A57-4FBE-A9E5-24DFC23C3F1A}"/>
          </ac:spMkLst>
        </pc:spChg>
        <pc:spChg chg="add">
          <ac:chgData name="Guest User" userId="S::urn:spo:anon#d1a14af58bb82a6bc6712fa90e8685281d7a7003e748395e13d7867ea847f455::" providerId="AD" clId="Web-{7788CCE9-E298-8AE8-9192-280342632777}" dt="2022-04-11T15:44:48.062" v="58"/>
          <ac:spMkLst>
            <pc:docMk/>
            <pc:sldMk cId="3510607883" sldId="1202"/>
            <ac:spMk id="49" creationId="{811CBAFA-D7E0-40A7-BB94-2C05304B407B}"/>
          </ac:spMkLst>
        </pc:spChg>
        <pc:picChg chg="add mod">
          <ac:chgData name="Guest User" userId="S::urn:spo:anon#d1a14af58bb82a6bc6712fa90e8685281d7a7003e748395e13d7867ea847f455::" providerId="AD" clId="Web-{7788CCE9-E298-8AE8-9192-280342632777}" dt="2022-04-11T15:44:48.062" v="58"/>
          <ac:picMkLst>
            <pc:docMk/>
            <pc:sldMk cId="3510607883" sldId="1202"/>
            <ac:picMk id="3" creationId="{95C3D7AA-FDDE-5E80-73F7-3D9AF49F0911}"/>
          </ac:picMkLst>
        </pc:picChg>
        <pc:cxnChg chg="add del">
          <ac:chgData name="Guest User" userId="S::urn:spo:anon#d1a14af58bb82a6bc6712fa90e8685281d7a7003e748395e13d7867ea847f455::" providerId="AD" clId="Web-{7788CCE9-E298-8AE8-9192-280342632777}" dt="2022-04-11T15:44:30.983" v="56"/>
          <ac:cxnSpMkLst>
            <pc:docMk/>
            <pc:sldMk cId="3510607883" sldId="1202"/>
            <ac:cxnSpMk id="11" creationId="{EC97561C-9294-4114-A5D6-9CF6CF68AC74}"/>
          </ac:cxnSpMkLst>
        </pc:cxnChg>
        <pc:cxnChg chg="add del">
          <ac:chgData name="Guest User" userId="S::urn:spo:anon#d1a14af58bb82a6bc6712fa90e8685281d7a7003e748395e13d7867ea847f455::" providerId="AD" clId="Web-{7788CCE9-E298-8AE8-9192-280342632777}" dt="2022-04-11T15:44:30.983" v="56"/>
          <ac:cxnSpMkLst>
            <pc:docMk/>
            <pc:sldMk cId="3510607883" sldId="1202"/>
            <ac:cxnSpMk id="17" creationId="{02CC3441-26B3-4381-B3DF-8AE3C288BC0D}"/>
          </ac:cxnSpMkLst>
        </pc:cxnChg>
        <pc:cxnChg chg="add del">
          <ac:chgData name="Guest User" userId="S::urn:spo:anon#d1a14af58bb82a6bc6712fa90e8685281d7a7003e748395e13d7867ea847f455::" providerId="AD" clId="Web-{7788CCE9-E298-8AE8-9192-280342632777}" dt="2022-04-11T15:44:48.062" v="58"/>
          <ac:cxnSpMkLst>
            <pc:docMk/>
            <pc:sldMk cId="3510607883" sldId="1202"/>
            <ac:cxnSpMk id="26" creationId="{C5025DAC-8B93-4160-B017-3A274A5828C0}"/>
          </ac:cxnSpMkLst>
        </pc:cxnChg>
        <pc:cxnChg chg="add del">
          <ac:chgData name="Guest User" userId="S::urn:spo:anon#d1a14af58bb82a6bc6712fa90e8685281d7a7003e748395e13d7867ea847f455::" providerId="AD" clId="Web-{7788CCE9-E298-8AE8-9192-280342632777}" dt="2022-04-11T15:44:48.062" v="58"/>
          <ac:cxnSpMkLst>
            <pc:docMk/>
            <pc:sldMk cId="3510607883" sldId="1202"/>
            <ac:cxnSpMk id="32" creationId="{5AB158E9-1B40-4CD6-95F0-95CA11DF7B7A}"/>
          </ac:cxnSpMkLst>
        </pc:cxnChg>
        <pc:cxnChg chg="add">
          <ac:chgData name="Guest User" userId="S::urn:spo:anon#d1a14af58bb82a6bc6712fa90e8685281d7a7003e748395e13d7867ea847f455::" providerId="AD" clId="Web-{7788CCE9-E298-8AE8-9192-280342632777}" dt="2022-04-11T15:44:48.062" v="58"/>
          <ac:cxnSpMkLst>
            <pc:docMk/>
            <pc:sldMk cId="3510607883" sldId="1202"/>
            <ac:cxnSpMk id="41" creationId="{C5025DAC-8B93-4160-B017-3A274A5828C0}"/>
          </ac:cxnSpMkLst>
        </pc:cxnChg>
        <pc:cxnChg chg="add">
          <ac:chgData name="Guest User" userId="S::urn:spo:anon#d1a14af58bb82a6bc6712fa90e8685281d7a7003e748395e13d7867ea847f455::" providerId="AD" clId="Web-{7788CCE9-E298-8AE8-9192-280342632777}" dt="2022-04-11T15:44:48.062" v="58"/>
          <ac:cxnSpMkLst>
            <pc:docMk/>
            <pc:sldMk cId="3510607883" sldId="1202"/>
            <ac:cxnSpMk id="45" creationId="{740F83A4-FAC4-4867-95A5-BBFD280C7BF5}"/>
          </ac:cxnSpMkLst>
        </pc:cxnChg>
      </pc:sldChg>
      <pc:sldChg chg="modSp add replId">
        <pc:chgData name="Guest User" userId="S::urn:spo:anon#d1a14af58bb82a6bc6712fa90e8685281d7a7003e748395e13d7867ea847f455::" providerId="AD" clId="Web-{7788CCE9-E298-8AE8-9192-280342632777}" dt="2022-04-11T15:51:27.116" v="142" actId="20577"/>
        <pc:sldMkLst>
          <pc:docMk/>
          <pc:sldMk cId="371593097" sldId="1203"/>
        </pc:sldMkLst>
        <pc:spChg chg="mod">
          <ac:chgData name="Guest User" userId="S::urn:spo:anon#d1a14af58bb82a6bc6712fa90e8685281d7a7003e748395e13d7867ea847f455::" providerId="AD" clId="Web-{7788CCE9-E298-8AE8-9192-280342632777}" dt="2022-04-11T15:50:13.271" v="121" actId="20577"/>
          <ac:spMkLst>
            <pc:docMk/>
            <pc:sldMk cId="371593097" sldId="1203"/>
            <ac:spMk id="2" creationId="{BA3D9075-0058-4A2B-8FFB-0D242D0FEDB7}"/>
          </ac:spMkLst>
        </pc:spChg>
        <pc:spChg chg="mod">
          <ac:chgData name="Guest User" userId="S::urn:spo:anon#d1a14af58bb82a6bc6712fa90e8685281d7a7003e748395e13d7867ea847f455::" providerId="AD" clId="Web-{7788CCE9-E298-8AE8-9192-280342632777}" dt="2022-04-11T15:51:27.116" v="142" actId="20577"/>
          <ac:spMkLst>
            <pc:docMk/>
            <pc:sldMk cId="371593097" sldId="1203"/>
            <ac:spMk id="4" creationId="{AB510212-DE6C-480A-A3FA-3123B4692EA4}"/>
          </ac:spMkLst>
        </pc:spChg>
      </pc:sldChg>
      <pc:sldChg chg="addSp delSp modSp new mod setBg">
        <pc:chgData name="Guest User" userId="S::urn:spo:anon#d1a14af58bb82a6bc6712fa90e8685281d7a7003e748395e13d7867ea847f455::" providerId="AD" clId="Web-{7788CCE9-E298-8AE8-9192-280342632777}" dt="2022-04-11T16:46:21.126" v="432"/>
        <pc:sldMkLst>
          <pc:docMk/>
          <pc:sldMk cId="1140680185" sldId="1204"/>
        </pc:sldMkLst>
        <pc:spChg chg="mod">
          <ac:chgData name="Guest User" userId="S::urn:spo:anon#d1a14af58bb82a6bc6712fa90e8685281d7a7003e748395e13d7867ea847f455::" providerId="AD" clId="Web-{7788CCE9-E298-8AE8-9192-280342632777}" dt="2022-04-11T16:46:21.126" v="432"/>
          <ac:spMkLst>
            <pc:docMk/>
            <pc:sldMk cId="1140680185" sldId="1204"/>
            <ac:spMk id="2" creationId="{46A311DC-90B6-79CD-9751-568EF734BD4F}"/>
          </ac:spMkLst>
        </pc:spChg>
        <pc:spChg chg="del">
          <ac:chgData name="Guest User" userId="S::urn:spo:anon#d1a14af58bb82a6bc6712fa90e8685281d7a7003e748395e13d7867ea847f455::" providerId="AD" clId="Web-{7788CCE9-E298-8AE8-9192-280342632777}" dt="2022-04-11T16:26:32.121" v="206"/>
          <ac:spMkLst>
            <pc:docMk/>
            <pc:sldMk cId="1140680185" sldId="1204"/>
            <ac:spMk id="3" creationId="{C55569FA-BC5C-5113-8644-195951BE2406}"/>
          </ac:spMkLst>
        </pc:spChg>
        <pc:spChg chg="add mod">
          <ac:chgData name="Guest User" userId="S::urn:spo:anon#d1a14af58bb82a6bc6712fa90e8685281d7a7003e748395e13d7867ea847f455::" providerId="AD" clId="Web-{7788CCE9-E298-8AE8-9192-280342632777}" dt="2022-04-11T16:46:21.126" v="432"/>
          <ac:spMkLst>
            <pc:docMk/>
            <pc:sldMk cId="1140680185" sldId="1204"/>
            <ac:spMk id="5" creationId="{59A1FE86-D717-F304-C886-915FC2A3172E}"/>
          </ac:spMkLst>
        </pc:spChg>
        <pc:spChg chg="add del">
          <ac:chgData name="Guest User" userId="S::urn:spo:anon#d1a14af58bb82a6bc6712fa90e8685281d7a7003e748395e13d7867ea847f455::" providerId="AD" clId="Web-{7788CCE9-E298-8AE8-9192-280342632777}" dt="2022-04-11T16:27:13.309" v="213"/>
          <ac:spMkLst>
            <pc:docMk/>
            <pc:sldMk cId="1140680185" sldId="1204"/>
            <ac:spMk id="9" creationId="{8679D38A-20A0-28E5-8DCA-2B4C699C92E5}"/>
          </ac:spMkLst>
        </pc:spChg>
        <pc:spChg chg="add del">
          <ac:chgData name="Guest User" userId="S::urn:spo:anon#d1a14af58bb82a6bc6712fa90e8685281d7a7003e748395e13d7867ea847f455::" providerId="AD" clId="Web-{7788CCE9-E298-8AE8-9192-280342632777}" dt="2022-04-11T16:26:59.606" v="211"/>
          <ac:spMkLst>
            <pc:docMk/>
            <pc:sldMk cId="1140680185" sldId="1204"/>
            <ac:spMk id="10" creationId="{D829E218-74FB-4455-98BE-F2C5BA8978BE}"/>
          </ac:spMkLst>
        </pc:spChg>
        <pc:spChg chg="add del">
          <ac:chgData name="Guest User" userId="S::urn:spo:anon#d1a14af58bb82a6bc6712fa90e8685281d7a7003e748395e13d7867ea847f455::" providerId="AD" clId="Web-{7788CCE9-E298-8AE8-9192-280342632777}" dt="2022-04-11T16:26:59.606" v="211"/>
          <ac:spMkLst>
            <pc:docMk/>
            <pc:sldMk cId="1140680185" sldId="1204"/>
            <ac:spMk id="12" creationId="{7E8D75FD-D4F9-4D11-B70D-82EFCB4CFA5B}"/>
          </ac:spMkLst>
        </pc:spChg>
        <pc:spChg chg="add del">
          <ac:chgData name="Guest User" userId="S::urn:spo:anon#d1a14af58bb82a6bc6712fa90e8685281d7a7003e748395e13d7867ea847f455::" providerId="AD" clId="Web-{7788CCE9-E298-8AE8-9192-280342632777}" dt="2022-04-11T16:26:59.606" v="211"/>
          <ac:spMkLst>
            <pc:docMk/>
            <pc:sldMk cId="1140680185" sldId="1204"/>
            <ac:spMk id="16" creationId="{D38589C0-4606-4156-BEC9-696F08B09D9D}"/>
          </ac:spMkLst>
        </pc:spChg>
        <pc:spChg chg="add del">
          <ac:chgData name="Guest User" userId="S::urn:spo:anon#d1a14af58bb82a6bc6712fa90e8685281d7a7003e748395e13d7867ea847f455::" providerId="AD" clId="Web-{7788CCE9-E298-8AE8-9192-280342632777}" dt="2022-04-11T16:26:59.606" v="211"/>
          <ac:spMkLst>
            <pc:docMk/>
            <pc:sldMk cId="1140680185" sldId="1204"/>
            <ac:spMk id="18" creationId="{278668EE-3D16-4B1B-8CFE-482C22669A28}"/>
          </ac:spMkLst>
        </pc:spChg>
        <pc:spChg chg="add del">
          <ac:chgData name="Guest User" userId="S::urn:spo:anon#d1a14af58bb82a6bc6712fa90e8685281d7a7003e748395e13d7867ea847f455::" providerId="AD" clId="Web-{7788CCE9-E298-8AE8-9192-280342632777}" dt="2022-04-11T16:27:13.309" v="213"/>
          <ac:spMkLst>
            <pc:docMk/>
            <pc:sldMk cId="1140680185" sldId="1204"/>
            <ac:spMk id="20" creationId="{990D0034-F768-41E7-85D4-F38C4DE85770}"/>
          </ac:spMkLst>
        </pc:spChg>
        <pc:spChg chg="add del">
          <ac:chgData name="Guest User" userId="S::urn:spo:anon#d1a14af58bb82a6bc6712fa90e8685281d7a7003e748395e13d7867ea847f455::" providerId="AD" clId="Web-{7788CCE9-E298-8AE8-9192-280342632777}" dt="2022-04-11T16:27:28.716" v="217"/>
          <ac:spMkLst>
            <pc:docMk/>
            <pc:sldMk cId="1140680185" sldId="1204"/>
            <ac:spMk id="23" creationId="{873ECEC8-0F24-45B8-950F-35FC94BCEAC8}"/>
          </ac:spMkLst>
        </pc:spChg>
        <pc:spChg chg="add del mod">
          <ac:chgData name="Guest User" userId="S::urn:spo:anon#d1a14af58bb82a6bc6712fa90e8685281d7a7003e748395e13d7867ea847f455::" providerId="AD" clId="Web-{7788CCE9-E298-8AE8-9192-280342632777}" dt="2022-04-11T16:27:28.716" v="217"/>
          <ac:spMkLst>
            <pc:docMk/>
            <pc:sldMk cId="1140680185" sldId="1204"/>
            <ac:spMk id="25" creationId="{CBB90E50-E786-D580-F792-78853E623B40}"/>
          </ac:spMkLst>
        </pc:spChg>
        <pc:spChg chg="add del">
          <ac:chgData name="Guest User" userId="S::urn:spo:anon#d1a14af58bb82a6bc6712fa90e8685281d7a7003e748395e13d7867ea847f455::" providerId="AD" clId="Web-{7788CCE9-E298-8AE8-9192-280342632777}" dt="2022-04-11T16:27:28.716" v="217"/>
          <ac:spMkLst>
            <pc:docMk/>
            <pc:sldMk cId="1140680185" sldId="1204"/>
            <ac:spMk id="26" creationId="{7D417315-0A35-4882-ABD2-ABE3C89E5DCF}"/>
          </ac:spMkLst>
        </pc:spChg>
        <pc:spChg chg="add del">
          <ac:chgData name="Guest User" userId="S::urn:spo:anon#d1a14af58bb82a6bc6712fa90e8685281d7a7003e748395e13d7867ea847f455::" providerId="AD" clId="Web-{7788CCE9-E298-8AE8-9192-280342632777}" dt="2022-04-11T16:27:28.716" v="217"/>
          <ac:spMkLst>
            <pc:docMk/>
            <pc:sldMk cId="1140680185" sldId="1204"/>
            <ac:spMk id="27" creationId="{8B53612E-ADB2-4457-9688-89506397AF28}"/>
          </ac:spMkLst>
        </pc:spChg>
        <pc:spChg chg="add del">
          <ac:chgData name="Guest User" userId="S::urn:spo:anon#d1a14af58bb82a6bc6712fa90e8685281d7a7003e748395e13d7867ea847f455::" providerId="AD" clId="Web-{7788CCE9-E298-8AE8-9192-280342632777}" dt="2022-04-11T16:27:35.950" v="218"/>
          <ac:spMkLst>
            <pc:docMk/>
            <pc:sldMk cId="1140680185" sldId="1204"/>
            <ac:spMk id="32" creationId="{F240A2FC-E2C3-458D-96B4-5DF9028D93A5}"/>
          </ac:spMkLst>
        </pc:spChg>
        <pc:spChg chg="add del">
          <ac:chgData name="Guest User" userId="S::urn:spo:anon#d1a14af58bb82a6bc6712fa90e8685281d7a7003e748395e13d7867ea847f455::" providerId="AD" clId="Web-{7788CCE9-E298-8AE8-9192-280342632777}" dt="2022-04-11T16:27:35.950" v="218"/>
          <ac:spMkLst>
            <pc:docMk/>
            <pc:sldMk cId="1140680185" sldId="1204"/>
            <ac:spMk id="34" creationId="{5F097929-F3D6-4D1F-8AFC-CF348171A9E1}"/>
          </ac:spMkLst>
        </pc:spChg>
        <pc:spChg chg="add del">
          <ac:chgData name="Guest User" userId="S::urn:spo:anon#d1a14af58bb82a6bc6712fa90e8685281d7a7003e748395e13d7867ea847f455::" providerId="AD" clId="Web-{7788CCE9-E298-8AE8-9192-280342632777}" dt="2022-04-11T16:27:35.950" v="218"/>
          <ac:spMkLst>
            <pc:docMk/>
            <pc:sldMk cId="1140680185" sldId="1204"/>
            <ac:spMk id="38" creationId="{33428ACC-71EC-4171-9527-10983BA6B41D}"/>
          </ac:spMkLst>
        </pc:spChg>
        <pc:spChg chg="add del">
          <ac:chgData name="Guest User" userId="S::urn:spo:anon#d1a14af58bb82a6bc6712fa90e8685281d7a7003e748395e13d7867ea847f455::" providerId="AD" clId="Web-{7788CCE9-E298-8AE8-9192-280342632777}" dt="2022-04-11T16:27:35.950" v="218"/>
          <ac:spMkLst>
            <pc:docMk/>
            <pc:sldMk cId="1140680185" sldId="1204"/>
            <ac:spMk id="42" creationId="{2B9BBBC4-97A3-47D2-BFFE-A68530CDB9DC}"/>
          </ac:spMkLst>
        </pc:spChg>
        <pc:spChg chg="add del">
          <ac:chgData name="Guest User" userId="S::urn:spo:anon#d1a14af58bb82a6bc6712fa90e8685281d7a7003e748395e13d7867ea847f455::" providerId="AD" clId="Web-{7788CCE9-E298-8AE8-9192-280342632777}" dt="2022-04-11T16:27:35.950" v="218"/>
          <ac:spMkLst>
            <pc:docMk/>
            <pc:sldMk cId="1140680185" sldId="1204"/>
            <ac:spMk id="44" creationId="{78967BEA-EA6A-4FF1-94E2-B010B61A36A9}"/>
          </ac:spMkLst>
        </pc:spChg>
        <pc:spChg chg="add del">
          <ac:chgData name="Guest User" userId="S::urn:spo:anon#d1a14af58bb82a6bc6712fa90e8685281d7a7003e748395e13d7867ea847f455::" providerId="AD" clId="Web-{7788CCE9-E298-8AE8-9192-280342632777}" dt="2022-04-11T16:46:21.126" v="432"/>
          <ac:spMkLst>
            <pc:docMk/>
            <pc:sldMk cId="1140680185" sldId="1204"/>
            <ac:spMk id="49" creationId="{D829E218-74FB-4455-98BE-F2C5BA8978BE}"/>
          </ac:spMkLst>
        </pc:spChg>
        <pc:spChg chg="add del">
          <ac:chgData name="Guest User" userId="S::urn:spo:anon#d1a14af58bb82a6bc6712fa90e8685281d7a7003e748395e13d7867ea847f455::" providerId="AD" clId="Web-{7788CCE9-E298-8AE8-9192-280342632777}" dt="2022-04-11T16:46:21.126" v="432"/>
          <ac:spMkLst>
            <pc:docMk/>
            <pc:sldMk cId="1140680185" sldId="1204"/>
            <ac:spMk id="51" creationId="{7E8D75FD-D4F9-4D11-B70D-82EFCB4CFA5B}"/>
          </ac:spMkLst>
        </pc:spChg>
        <pc:spChg chg="add del">
          <ac:chgData name="Guest User" userId="S::urn:spo:anon#d1a14af58bb82a6bc6712fa90e8685281d7a7003e748395e13d7867ea847f455::" providerId="AD" clId="Web-{7788CCE9-E298-8AE8-9192-280342632777}" dt="2022-04-11T16:46:21.126" v="432"/>
          <ac:spMkLst>
            <pc:docMk/>
            <pc:sldMk cId="1140680185" sldId="1204"/>
            <ac:spMk id="55" creationId="{E75F8FC7-2268-462F-AFF6-A4A975C3444E}"/>
          </ac:spMkLst>
        </pc:spChg>
        <pc:spChg chg="add del">
          <ac:chgData name="Guest User" userId="S::urn:spo:anon#d1a14af58bb82a6bc6712fa90e8685281d7a7003e748395e13d7867ea847f455::" providerId="AD" clId="Web-{7788CCE9-E298-8AE8-9192-280342632777}" dt="2022-04-11T16:46:21.126" v="432"/>
          <ac:spMkLst>
            <pc:docMk/>
            <pc:sldMk cId="1140680185" sldId="1204"/>
            <ac:spMk id="59" creationId="{9D1C364C-8702-4ED9-9D23-41CDB2982B4E}"/>
          </ac:spMkLst>
        </pc:spChg>
        <pc:spChg chg="add del">
          <ac:chgData name="Guest User" userId="S::urn:spo:anon#d1a14af58bb82a6bc6712fa90e8685281d7a7003e748395e13d7867ea847f455::" providerId="AD" clId="Web-{7788CCE9-E298-8AE8-9192-280342632777}" dt="2022-04-11T16:46:21.126" v="432"/>
          <ac:spMkLst>
            <pc:docMk/>
            <pc:sldMk cId="1140680185" sldId="1204"/>
            <ac:spMk id="61" creationId="{7EE051E9-6C07-4FBB-B4F7-EDF8DDEAA6DA}"/>
          </ac:spMkLst>
        </pc:spChg>
        <pc:spChg chg="add">
          <ac:chgData name="Guest User" userId="S::urn:spo:anon#d1a14af58bb82a6bc6712fa90e8685281d7a7003e748395e13d7867ea847f455::" providerId="AD" clId="Web-{7788CCE9-E298-8AE8-9192-280342632777}" dt="2022-04-11T16:46:21.126" v="432"/>
          <ac:spMkLst>
            <pc:docMk/>
            <pc:sldMk cId="1140680185" sldId="1204"/>
            <ac:spMk id="66" creationId="{D829E218-74FB-4455-98BE-F2C5BA8978BE}"/>
          </ac:spMkLst>
        </pc:spChg>
        <pc:spChg chg="add">
          <ac:chgData name="Guest User" userId="S::urn:spo:anon#d1a14af58bb82a6bc6712fa90e8685281d7a7003e748395e13d7867ea847f455::" providerId="AD" clId="Web-{7788CCE9-E298-8AE8-9192-280342632777}" dt="2022-04-11T16:46:21.126" v="432"/>
          <ac:spMkLst>
            <pc:docMk/>
            <pc:sldMk cId="1140680185" sldId="1204"/>
            <ac:spMk id="68" creationId="{7E8D75FD-D4F9-4D11-B70D-82EFCB4CFA5B}"/>
          </ac:spMkLst>
        </pc:spChg>
        <pc:spChg chg="add">
          <ac:chgData name="Guest User" userId="S::urn:spo:anon#d1a14af58bb82a6bc6712fa90e8685281d7a7003e748395e13d7867ea847f455::" providerId="AD" clId="Web-{7788CCE9-E298-8AE8-9192-280342632777}" dt="2022-04-11T16:46:21.126" v="432"/>
          <ac:spMkLst>
            <pc:docMk/>
            <pc:sldMk cId="1140680185" sldId="1204"/>
            <ac:spMk id="72" creationId="{97D059AC-3470-4BA5-82E3-D1570297A331}"/>
          </ac:spMkLst>
        </pc:spChg>
        <pc:spChg chg="add">
          <ac:chgData name="Guest User" userId="S::urn:spo:anon#d1a14af58bb82a6bc6712fa90e8685281d7a7003e748395e13d7867ea847f455::" providerId="AD" clId="Web-{7788CCE9-E298-8AE8-9192-280342632777}" dt="2022-04-11T16:46:21.126" v="432"/>
          <ac:spMkLst>
            <pc:docMk/>
            <pc:sldMk cId="1140680185" sldId="1204"/>
            <ac:spMk id="76" creationId="{FF10DB11-2231-4DE8-9179-3414D9F6C72F}"/>
          </ac:spMkLst>
        </pc:spChg>
        <pc:spChg chg="add">
          <ac:chgData name="Guest User" userId="S::urn:spo:anon#d1a14af58bb82a6bc6712fa90e8685281d7a7003e748395e13d7867ea847f455::" providerId="AD" clId="Web-{7788CCE9-E298-8AE8-9192-280342632777}" dt="2022-04-11T16:46:21.126" v="432"/>
          <ac:spMkLst>
            <pc:docMk/>
            <pc:sldMk cId="1140680185" sldId="1204"/>
            <ac:spMk id="78" creationId="{E691284A-2CC7-41DB-ADDC-4B9D104DDFB0}"/>
          </ac:spMkLst>
        </pc:spChg>
        <pc:picChg chg="add mod ord">
          <ac:chgData name="Guest User" userId="S::urn:spo:anon#d1a14af58bb82a6bc6712fa90e8685281d7a7003e748395e13d7867ea847f455::" providerId="AD" clId="Web-{7788CCE9-E298-8AE8-9192-280342632777}" dt="2022-04-11T16:46:21.126" v="432"/>
          <ac:picMkLst>
            <pc:docMk/>
            <pc:sldMk cId="1140680185" sldId="1204"/>
            <ac:picMk id="4" creationId="{DC86EF2E-D6EA-C58B-F41E-33A851997D69}"/>
          </ac:picMkLst>
        </pc:picChg>
        <pc:cxnChg chg="add del">
          <ac:chgData name="Guest User" userId="S::urn:spo:anon#d1a14af58bb82a6bc6712fa90e8685281d7a7003e748395e13d7867ea847f455::" providerId="AD" clId="Web-{7788CCE9-E298-8AE8-9192-280342632777}" dt="2022-04-11T16:26:59.606" v="211"/>
          <ac:cxnSpMkLst>
            <pc:docMk/>
            <pc:sldMk cId="1140680185" sldId="1204"/>
            <ac:cxnSpMk id="14" creationId="{1F5DC8C3-BA5F-4EED-BB9A-A14272BD82A1}"/>
          </ac:cxnSpMkLst>
        </pc:cxnChg>
        <pc:cxnChg chg="add del">
          <ac:chgData name="Guest User" userId="S::urn:spo:anon#d1a14af58bb82a6bc6712fa90e8685281d7a7003e748395e13d7867ea847f455::" providerId="AD" clId="Web-{7788CCE9-E298-8AE8-9192-280342632777}" dt="2022-04-11T16:27:13.309" v="213"/>
          <ac:cxnSpMkLst>
            <pc:docMk/>
            <pc:sldMk cId="1140680185" sldId="1204"/>
            <ac:cxnSpMk id="21" creationId="{5A0A5CF6-407C-4691-8122-49DF69D0020D}"/>
          </ac:cxnSpMkLst>
        </pc:cxnChg>
        <pc:cxnChg chg="add del">
          <ac:chgData name="Guest User" userId="S::urn:spo:anon#d1a14af58bb82a6bc6712fa90e8685281d7a7003e748395e13d7867ea847f455::" providerId="AD" clId="Web-{7788CCE9-E298-8AE8-9192-280342632777}" dt="2022-04-11T16:27:28.716" v="217"/>
          <ac:cxnSpMkLst>
            <pc:docMk/>
            <pc:sldMk cId="1140680185" sldId="1204"/>
            <ac:cxnSpMk id="24" creationId="{89EB8C68-FF1B-4849-867B-32D29B19F102}"/>
          </ac:cxnSpMkLst>
        </pc:cxnChg>
        <pc:cxnChg chg="add del">
          <ac:chgData name="Guest User" userId="S::urn:spo:anon#d1a14af58bb82a6bc6712fa90e8685281d7a7003e748395e13d7867ea847f455::" providerId="AD" clId="Web-{7788CCE9-E298-8AE8-9192-280342632777}" dt="2022-04-11T16:27:35.950" v="218"/>
          <ac:cxnSpMkLst>
            <pc:docMk/>
            <pc:sldMk cId="1140680185" sldId="1204"/>
            <ac:cxnSpMk id="36" creationId="{43074C91-9045-414B-B5F9-567DAE3EED25}"/>
          </ac:cxnSpMkLst>
        </pc:cxnChg>
        <pc:cxnChg chg="add del">
          <ac:chgData name="Guest User" userId="S::urn:spo:anon#d1a14af58bb82a6bc6712fa90e8685281d7a7003e748395e13d7867ea847f455::" providerId="AD" clId="Web-{7788CCE9-E298-8AE8-9192-280342632777}" dt="2022-04-11T16:27:35.950" v="218"/>
          <ac:cxnSpMkLst>
            <pc:docMk/>
            <pc:sldMk cId="1140680185" sldId="1204"/>
            <ac:cxnSpMk id="40" creationId="{BA22713B-ABB6-4391-97F9-0449A2B9B664}"/>
          </ac:cxnSpMkLst>
        </pc:cxnChg>
        <pc:cxnChg chg="add del">
          <ac:chgData name="Guest User" userId="S::urn:spo:anon#d1a14af58bb82a6bc6712fa90e8685281d7a7003e748395e13d7867ea847f455::" providerId="AD" clId="Web-{7788CCE9-E298-8AE8-9192-280342632777}" dt="2022-04-11T16:46:21.126" v="432"/>
          <ac:cxnSpMkLst>
            <pc:docMk/>
            <pc:sldMk cId="1140680185" sldId="1204"/>
            <ac:cxnSpMk id="53" creationId="{1F5DC8C3-BA5F-4EED-BB9A-A14272BD82A1}"/>
          </ac:cxnSpMkLst>
        </pc:cxnChg>
        <pc:cxnChg chg="add del">
          <ac:chgData name="Guest User" userId="S::urn:spo:anon#d1a14af58bb82a6bc6712fa90e8685281d7a7003e748395e13d7867ea847f455::" providerId="AD" clId="Web-{7788CCE9-E298-8AE8-9192-280342632777}" dt="2022-04-11T16:46:21.126" v="432"/>
          <ac:cxnSpMkLst>
            <pc:docMk/>
            <pc:sldMk cId="1140680185" sldId="1204"/>
            <ac:cxnSpMk id="57" creationId="{BEF45B32-FB97-49CC-B778-CA7CF87BEF7A}"/>
          </ac:cxnSpMkLst>
        </pc:cxnChg>
        <pc:cxnChg chg="add">
          <ac:chgData name="Guest User" userId="S::urn:spo:anon#d1a14af58bb82a6bc6712fa90e8685281d7a7003e748395e13d7867ea847f455::" providerId="AD" clId="Web-{7788CCE9-E298-8AE8-9192-280342632777}" dt="2022-04-11T16:46:21.126" v="432"/>
          <ac:cxnSpMkLst>
            <pc:docMk/>
            <pc:sldMk cId="1140680185" sldId="1204"/>
            <ac:cxnSpMk id="70" creationId="{1F5DC8C3-BA5F-4EED-BB9A-A14272BD82A1}"/>
          </ac:cxnSpMkLst>
        </pc:cxnChg>
        <pc:cxnChg chg="add">
          <ac:chgData name="Guest User" userId="S::urn:spo:anon#d1a14af58bb82a6bc6712fa90e8685281d7a7003e748395e13d7867ea847f455::" providerId="AD" clId="Web-{7788CCE9-E298-8AE8-9192-280342632777}" dt="2022-04-11T16:46:21.126" v="432"/>
          <ac:cxnSpMkLst>
            <pc:docMk/>
            <pc:sldMk cId="1140680185" sldId="1204"/>
            <ac:cxnSpMk id="74" creationId="{F075D09A-FF42-4BFF-AC74-BFB1C6A4E427}"/>
          </ac:cxnSpMkLst>
        </pc:cxnChg>
      </pc:sldChg>
      <pc:sldChg chg="addSp modSp new ord">
        <pc:chgData name="Guest User" userId="S::urn:spo:anon#d1a14af58bb82a6bc6712fa90e8685281d7a7003e748395e13d7867ea847f455::" providerId="AD" clId="Web-{7788CCE9-E298-8AE8-9192-280342632777}" dt="2022-04-11T16:45:05.875" v="431" actId="14100"/>
        <pc:sldMkLst>
          <pc:docMk/>
          <pc:sldMk cId="509185905" sldId="1205"/>
        </pc:sldMkLst>
        <pc:spChg chg="mod">
          <ac:chgData name="Guest User" userId="S::urn:spo:anon#d1a14af58bb82a6bc6712fa90e8685281d7a7003e748395e13d7867ea847f455::" providerId="AD" clId="Web-{7788CCE9-E298-8AE8-9192-280342632777}" dt="2022-04-11T16:37:43.883" v="256" actId="20577"/>
          <ac:spMkLst>
            <pc:docMk/>
            <pc:sldMk cId="509185905" sldId="1205"/>
            <ac:spMk id="2" creationId="{E8CE6056-7336-9068-0B18-E289C113F9AF}"/>
          </ac:spMkLst>
        </pc:spChg>
        <pc:spChg chg="mod">
          <ac:chgData name="Guest User" userId="S::urn:spo:anon#d1a14af58bb82a6bc6712fa90e8685281d7a7003e748395e13d7867ea847f455::" providerId="AD" clId="Web-{7788CCE9-E298-8AE8-9192-280342632777}" dt="2022-04-11T16:45:05.875" v="431" actId="14100"/>
          <ac:spMkLst>
            <pc:docMk/>
            <pc:sldMk cId="509185905" sldId="1205"/>
            <ac:spMk id="3" creationId="{3C9B8EBD-C7D3-6110-BD00-9C7544AAC138}"/>
          </ac:spMkLst>
        </pc:spChg>
        <pc:picChg chg="add mod">
          <ac:chgData name="Guest User" userId="S::urn:spo:anon#d1a14af58bb82a6bc6712fa90e8685281d7a7003e748395e13d7867ea847f455::" providerId="AD" clId="Web-{7788CCE9-E298-8AE8-9192-280342632777}" dt="2022-04-11T16:42:34.232" v="385" actId="1076"/>
          <ac:picMkLst>
            <pc:docMk/>
            <pc:sldMk cId="509185905" sldId="1205"/>
            <ac:picMk id="5" creationId="{9B27D1AF-CAAE-2528-59C6-590865261A1B}"/>
          </ac:picMkLst>
        </pc:picChg>
      </pc:sldChg>
    </pc:docChg>
  </pc:docChgLst>
  <pc:docChgLst>
    <pc:chgData name="Guest User" userId="S::urn:spo:anon#9a50ce971069409cf8ee07ca7ca842cd9dd53a20c8ddf99461e605490a825d3d::" providerId="AD" clId="Web-{463620CC-406F-7336-05FD-383F70FE68D4}"/>
    <pc:docChg chg="addSld delSld modSld sldOrd">
      <pc:chgData name="Guest User" userId="S::urn:spo:anon#9a50ce971069409cf8ee07ca7ca842cd9dd53a20c8ddf99461e605490a825d3d::" providerId="AD" clId="Web-{463620CC-406F-7336-05FD-383F70FE68D4}" dt="2022-10-18T19:11:50.327" v="68" actId="20577"/>
      <pc:docMkLst>
        <pc:docMk/>
      </pc:docMkLst>
      <pc:sldChg chg="modSp">
        <pc:chgData name="Guest User" userId="S::urn:spo:anon#9a50ce971069409cf8ee07ca7ca842cd9dd53a20c8ddf99461e605490a825d3d::" providerId="AD" clId="Web-{463620CC-406F-7336-05FD-383F70FE68D4}" dt="2022-10-18T19:09:57.824" v="41" actId="20577"/>
        <pc:sldMkLst>
          <pc:docMk/>
          <pc:sldMk cId="58624914" sldId="724"/>
        </pc:sldMkLst>
        <pc:spChg chg="mod">
          <ac:chgData name="Guest User" userId="S::urn:spo:anon#9a50ce971069409cf8ee07ca7ca842cd9dd53a20c8ddf99461e605490a825d3d::" providerId="AD" clId="Web-{463620CC-406F-7336-05FD-383F70FE68D4}" dt="2022-10-18T19:09:57.824" v="41" actId="20577"/>
          <ac:spMkLst>
            <pc:docMk/>
            <pc:sldMk cId="58624914" sldId="724"/>
            <ac:spMk id="2" creationId="{7DFB6730-BC14-446E-A0C8-FE5C940DA668}"/>
          </ac:spMkLst>
        </pc:spChg>
      </pc:sldChg>
      <pc:sldChg chg="del ord">
        <pc:chgData name="Guest User" userId="S::urn:spo:anon#9a50ce971069409cf8ee07ca7ca842cd9dd53a20c8ddf99461e605490a825d3d::" providerId="AD" clId="Web-{463620CC-406F-7336-05FD-383F70FE68D4}" dt="2022-10-18T19:08:07.633" v="2"/>
        <pc:sldMkLst>
          <pc:docMk/>
          <pc:sldMk cId="1673661488" sldId="1091"/>
        </pc:sldMkLst>
      </pc:sldChg>
      <pc:sldChg chg="modSp">
        <pc:chgData name="Guest User" userId="S::urn:spo:anon#9a50ce971069409cf8ee07ca7ca842cd9dd53a20c8ddf99461e605490a825d3d::" providerId="AD" clId="Web-{463620CC-406F-7336-05FD-383F70FE68D4}" dt="2022-10-18T19:09:52.652" v="28" actId="20577"/>
        <pc:sldMkLst>
          <pc:docMk/>
          <pc:sldMk cId="623165128" sldId="1092"/>
        </pc:sldMkLst>
        <pc:spChg chg="mod">
          <ac:chgData name="Guest User" userId="S::urn:spo:anon#9a50ce971069409cf8ee07ca7ca842cd9dd53a20c8ddf99461e605490a825d3d::" providerId="AD" clId="Web-{463620CC-406F-7336-05FD-383F70FE68D4}" dt="2022-10-18T19:09:52.652" v="28" actId="20577"/>
          <ac:spMkLst>
            <pc:docMk/>
            <pc:sldMk cId="623165128" sldId="1092"/>
            <ac:spMk id="2" creationId="{97C75637-C43D-43C1-8C51-128DB1805B18}"/>
          </ac:spMkLst>
        </pc:spChg>
      </pc:sldChg>
      <pc:sldChg chg="modSp">
        <pc:chgData name="Guest User" userId="S::urn:spo:anon#9a50ce971069409cf8ee07ca7ca842cd9dd53a20c8ddf99461e605490a825d3d::" providerId="AD" clId="Web-{463620CC-406F-7336-05FD-383F70FE68D4}" dt="2022-10-18T19:11:18.389" v="63" actId="20577"/>
        <pc:sldMkLst>
          <pc:docMk/>
          <pc:sldMk cId="1667878965" sldId="1120"/>
        </pc:sldMkLst>
        <pc:spChg chg="mod">
          <ac:chgData name="Guest User" userId="S::urn:spo:anon#9a50ce971069409cf8ee07ca7ca842cd9dd53a20c8ddf99461e605490a825d3d::" providerId="AD" clId="Web-{463620CC-406F-7336-05FD-383F70FE68D4}" dt="2022-10-18T19:11:18.389" v="63" actId="20577"/>
          <ac:spMkLst>
            <pc:docMk/>
            <pc:sldMk cId="1667878965" sldId="1120"/>
            <ac:spMk id="2" creationId="{7DFB6730-BC14-446E-A0C8-FE5C940DA668}"/>
          </ac:spMkLst>
        </pc:spChg>
      </pc:sldChg>
      <pc:sldChg chg="modSp">
        <pc:chgData name="Guest User" userId="S::urn:spo:anon#9a50ce971069409cf8ee07ca7ca842cd9dd53a20c8ddf99461e605490a825d3d::" providerId="AD" clId="Web-{463620CC-406F-7336-05FD-383F70FE68D4}" dt="2022-10-18T19:11:50.327" v="68" actId="20577"/>
        <pc:sldMkLst>
          <pc:docMk/>
          <pc:sldMk cId="1568723852" sldId="1130"/>
        </pc:sldMkLst>
        <pc:spChg chg="mod">
          <ac:chgData name="Guest User" userId="S::urn:spo:anon#9a50ce971069409cf8ee07ca7ca842cd9dd53a20c8ddf99461e605490a825d3d::" providerId="AD" clId="Web-{463620CC-406F-7336-05FD-383F70FE68D4}" dt="2022-10-18T19:11:50.327" v="68" actId="20577"/>
          <ac:spMkLst>
            <pc:docMk/>
            <pc:sldMk cId="1568723852" sldId="1130"/>
            <ac:spMk id="2" creationId="{886A68B0-DDFB-48F2-BC28-E864276A08FB}"/>
          </ac:spMkLst>
        </pc:spChg>
      </pc:sldChg>
      <pc:sldChg chg="modSp">
        <pc:chgData name="Guest User" userId="S::urn:spo:anon#9a50ce971069409cf8ee07ca7ca842cd9dd53a20c8ddf99461e605490a825d3d::" providerId="AD" clId="Web-{463620CC-406F-7336-05FD-383F70FE68D4}" dt="2022-10-18T19:08:41.556" v="4" actId="20577"/>
        <pc:sldMkLst>
          <pc:docMk/>
          <pc:sldMk cId="1204236010" sldId="1133"/>
        </pc:sldMkLst>
        <pc:spChg chg="mod">
          <ac:chgData name="Guest User" userId="S::urn:spo:anon#9a50ce971069409cf8ee07ca7ca842cd9dd53a20c8ddf99461e605490a825d3d::" providerId="AD" clId="Web-{463620CC-406F-7336-05FD-383F70FE68D4}" dt="2022-10-18T19:08:41.556" v="4" actId="20577"/>
          <ac:spMkLst>
            <pc:docMk/>
            <pc:sldMk cId="1204236010" sldId="1133"/>
            <ac:spMk id="3" creationId="{00000000-0000-0000-0000-000000000000}"/>
          </ac:spMkLst>
        </pc:spChg>
      </pc:sldChg>
      <pc:sldChg chg="modSp">
        <pc:chgData name="Guest User" userId="S::urn:spo:anon#9a50ce971069409cf8ee07ca7ca842cd9dd53a20c8ddf99461e605490a825d3d::" providerId="AD" clId="Web-{463620CC-406F-7336-05FD-383F70FE68D4}" dt="2022-10-18T19:10:33.825" v="54" actId="20577"/>
        <pc:sldMkLst>
          <pc:docMk/>
          <pc:sldMk cId="1944290110" sldId="1157"/>
        </pc:sldMkLst>
        <pc:spChg chg="mod">
          <ac:chgData name="Guest User" userId="S::urn:spo:anon#9a50ce971069409cf8ee07ca7ca842cd9dd53a20c8ddf99461e605490a825d3d::" providerId="AD" clId="Web-{463620CC-406F-7336-05FD-383F70FE68D4}" dt="2022-10-18T19:10:33.825" v="54" actId="20577"/>
          <ac:spMkLst>
            <pc:docMk/>
            <pc:sldMk cId="1944290110" sldId="1157"/>
            <ac:spMk id="2" creationId="{6ED8B850-9791-46D5-95B3-30BE652FBADE}"/>
          </ac:spMkLst>
        </pc:spChg>
      </pc:sldChg>
      <pc:sldChg chg="modSp">
        <pc:chgData name="Guest User" userId="S::urn:spo:anon#9a50ce971069409cf8ee07ca7ca842cd9dd53a20c8ddf99461e605490a825d3d::" providerId="AD" clId="Web-{463620CC-406F-7336-05FD-383F70FE68D4}" dt="2022-10-18T19:10:18.731" v="50" actId="20577"/>
        <pc:sldMkLst>
          <pc:docMk/>
          <pc:sldMk cId="919309047" sldId="1175"/>
        </pc:sldMkLst>
        <pc:spChg chg="mod">
          <ac:chgData name="Guest User" userId="S::urn:spo:anon#9a50ce971069409cf8ee07ca7ca842cd9dd53a20c8ddf99461e605490a825d3d::" providerId="AD" clId="Web-{463620CC-406F-7336-05FD-383F70FE68D4}" dt="2022-10-18T19:10:18.731" v="50" actId="20577"/>
          <ac:spMkLst>
            <pc:docMk/>
            <pc:sldMk cId="919309047" sldId="1175"/>
            <ac:spMk id="2" creationId="{7DFB6730-BC14-446E-A0C8-FE5C940DA668}"/>
          </ac:spMkLst>
        </pc:spChg>
      </pc:sldChg>
      <pc:sldChg chg="modSp">
        <pc:chgData name="Guest User" userId="S::urn:spo:anon#9a50ce971069409cf8ee07ca7ca842cd9dd53a20c8ddf99461e605490a825d3d::" providerId="AD" clId="Web-{463620CC-406F-7336-05FD-383F70FE68D4}" dt="2022-10-18T19:10:54.466" v="60" actId="20577"/>
        <pc:sldMkLst>
          <pc:docMk/>
          <pc:sldMk cId="2264732061" sldId="1178"/>
        </pc:sldMkLst>
        <pc:spChg chg="mod">
          <ac:chgData name="Guest User" userId="S::urn:spo:anon#9a50ce971069409cf8ee07ca7ca842cd9dd53a20c8ddf99461e605490a825d3d::" providerId="AD" clId="Web-{463620CC-406F-7336-05FD-383F70FE68D4}" dt="2022-10-18T19:10:54.466" v="60" actId="20577"/>
          <ac:spMkLst>
            <pc:docMk/>
            <pc:sldMk cId="2264732061" sldId="1178"/>
            <ac:spMk id="2" creationId="{BA3D9075-0058-4A2B-8FFB-0D242D0FEDB7}"/>
          </ac:spMkLst>
        </pc:spChg>
      </pc:sldChg>
      <pc:sldChg chg="modSp">
        <pc:chgData name="Guest User" userId="S::urn:spo:anon#9a50ce971069409cf8ee07ca7ca842cd9dd53a20c8ddf99461e605490a825d3d::" providerId="AD" clId="Web-{463620CC-406F-7336-05FD-383F70FE68D4}" dt="2022-10-18T19:10:47.654" v="59" actId="20577"/>
        <pc:sldMkLst>
          <pc:docMk/>
          <pc:sldMk cId="734167662" sldId="1179"/>
        </pc:sldMkLst>
        <pc:spChg chg="mod">
          <ac:chgData name="Guest User" userId="S::urn:spo:anon#9a50ce971069409cf8ee07ca7ca842cd9dd53a20c8ddf99461e605490a825d3d::" providerId="AD" clId="Web-{463620CC-406F-7336-05FD-383F70FE68D4}" dt="2022-10-18T19:10:47.654" v="59" actId="20577"/>
          <ac:spMkLst>
            <pc:docMk/>
            <pc:sldMk cId="734167662" sldId="1179"/>
            <ac:spMk id="2" creationId="{6ED8B850-9791-46D5-95B3-30BE652FBADE}"/>
          </ac:spMkLst>
        </pc:spChg>
      </pc:sldChg>
      <pc:sldChg chg="modSp add replId">
        <pc:chgData name="Guest User" userId="S::urn:spo:anon#9a50ce971069409cf8ee07ca7ca842cd9dd53a20c8ddf99461e605490a825d3d::" providerId="AD" clId="Web-{463620CC-406F-7336-05FD-383F70FE68D4}" dt="2022-10-18T19:09:24.511" v="15" actId="20577"/>
        <pc:sldMkLst>
          <pc:docMk/>
          <pc:sldMk cId="1553569843" sldId="1215"/>
        </pc:sldMkLst>
        <pc:spChg chg="mod">
          <ac:chgData name="Guest User" userId="S::urn:spo:anon#9a50ce971069409cf8ee07ca7ca842cd9dd53a20c8ddf99461e605490a825d3d::" providerId="AD" clId="Web-{463620CC-406F-7336-05FD-383F70FE68D4}" dt="2022-10-18T19:09:24.511" v="15" actId="20577"/>
          <ac:spMkLst>
            <pc:docMk/>
            <pc:sldMk cId="1553569843" sldId="1215"/>
            <ac:spMk id="2" creationId="{97C75637-C43D-43C1-8C51-128DB1805B18}"/>
          </ac:spMkLst>
        </pc:spChg>
      </pc:sldChg>
    </pc:docChg>
  </pc:docChgLst>
  <pc:docChgLst>
    <pc:chgData name="Guest User" userId="S::urn:spo:anon#d1a14af58bb82a6bc6712fa90e8685281d7a7003e748395e13d7867ea847f455::" providerId="AD" clId="Web-{FF8CA35A-5AEE-13E0-A00C-611894035EBB}"/>
    <pc:docChg chg="addSld delSld modSld sldOrd">
      <pc:chgData name="Guest User" userId="S::urn:spo:anon#d1a14af58bb82a6bc6712fa90e8685281d7a7003e748395e13d7867ea847f455::" providerId="AD" clId="Web-{FF8CA35A-5AEE-13E0-A00C-611894035EBB}" dt="2022-04-11T19:19:48.696" v="519"/>
      <pc:docMkLst>
        <pc:docMk/>
      </pc:docMkLst>
      <pc:sldChg chg="modSp">
        <pc:chgData name="Guest User" userId="S::urn:spo:anon#d1a14af58bb82a6bc6712fa90e8685281d7a7003e748395e13d7867ea847f455::" providerId="AD" clId="Web-{FF8CA35A-5AEE-13E0-A00C-611894035EBB}" dt="2022-04-11T18:05:08.727" v="3" actId="20577"/>
        <pc:sldMkLst>
          <pc:docMk/>
          <pc:sldMk cId="3114552603" sldId="258"/>
        </pc:sldMkLst>
        <pc:spChg chg="mod">
          <ac:chgData name="Guest User" userId="S::urn:spo:anon#d1a14af58bb82a6bc6712fa90e8685281d7a7003e748395e13d7867ea847f455::" providerId="AD" clId="Web-{FF8CA35A-5AEE-13E0-A00C-611894035EBB}" dt="2022-04-11T18:05:08.727" v="3" actId="20577"/>
          <ac:spMkLst>
            <pc:docMk/>
            <pc:sldMk cId="3114552603" sldId="258"/>
            <ac:spMk id="3" creationId="{00000000-0000-0000-0000-000000000000}"/>
          </ac:spMkLst>
        </pc:spChg>
      </pc:sldChg>
      <pc:sldChg chg="modSp">
        <pc:chgData name="Guest User" userId="S::urn:spo:anon#d1a14af58bb82a6bc6712fa90e8685281d7a7003e748395e13d7867ea847f455::" providerId="AD" clId="Web-{FF8CA35A-5AEE-13E0-A00C-611894035EBB}" dt="2022-04-11T19:19:29.899" v="517" actId="20577"/>
        <pc:sldMkLst>
          <pc:docMk/>
          <pc:sldMk cId="611677144" sldId="263"/>
        </pc:sldMkLst>
        <pc:spChg chg="mod">
          <ac:chgData name="Guest User" userId="S::urn:spo:anon#d1a14af58bb82a6bc6712fa90e8685281d7a7003e748395e13d7867ea847f455::" providerId="AD" clId="Web-{FF8CA35A-5AEE-13E0-A00C-611894035EBB}" dt="2022-04-11T19:19:29.899" v="517" actId="20577"/>
          <ac:spMkLst>
            <pc:docMk/>
            <pc:sldMk cId="611677144" sldId="263"/>
            <ac:spMk id="4" creationId="{AB510212-DE6C-480A-A3FA-3123B4692EA4}"/>
          </ac:spMkLst>
        </pc:spChg>
      </pc:sldChg>
      <pc:sldChg chg="modSp">
        <pc:chgData name="Guest User" userId="S::urn:spo:anon#d1a14af58bb82a6bc6712fa90e8685281d7a7003e748395e13d7867ea847f455::" providerId="AD" clId="Web-{FF8CA35A-5AEE-13E0-A00C-611894035EBB}" dt="2022-04-11T19:01:37.403" v="318" actId="20577"/>
        <pc:sldMkLst>
          <pc:docMk/>
          <pc:sldMk cId="3173732274" sldId="407"/>
        </pc:sldMkLst>
        <pc:spChg chg="mod">
          <ac:chgData name="Guest User" userId="S::urn:spo:anon#d1a14af58bb82a6bc6712fa90e8685281d7a7003e748395e13d7867ea847f455::" providerId="AD" clId="Web-{FF8CA35A-5AEE-13E0-A00C-611894035EBB}" dt="2022-04-11T19:01:37.403" v="318" actId="20577"/>
          <ac:spMkLst>
            <pc:docMk/>
            <pc:sldMk cId="3173732274" sldId="407"/>
            <ac:spMk id="2" creationId="{00000000-0000-0000-0000-000000000000}"/>
          </ac:spMkLst>
        </pc:spChg>
      </pc:sldChg>
      <pc:sldChg chg="addSp delSp modSp mod ord setBg">
        <pc:chgData name="Guest User" userId="S::urn:spo:anon#d1a14af58bb82a6bc6712fa90e8685281d7a7003e748395e13d7867ea847f455::" providerId="AD" clId="Web-{FF8CA35A-5AEE-13E0-A00C-611894035EBB}" dt="2022-04-11T18:27:58.288" v="261"/>
        <pc:sldMkLst>
          <pc:docMk/>
          <pc:sldMk cId="1196525023" sldId="1115"/>
        </pc:sldMkLst>
        <pc:spChg chg="mod">
          <ac:chgData name="Guest User" userId="S::urn:spo:anon#d1a14af58bb82a6bc6712fa90e8685281d7a7003e748395e13d7867ea847f455::" providerId="AD" clId="Web-{FF8CA35A-5AEE-13E0-A00C-611894035EBB}" dt="2022-04-11T18:27:58.288" v="261"/>
          <ac:spMkLst>
            <pc:docMk/>
            <pc:sldMk cId="1196525023" sldId="1115"/>
            <ac:spMk id="2" creationId="{0159DF8B-FA5A-4C93-8113-FA9706640988}"/>
          </ac:spMkLst>
        </pc:spChg>
        <pc:spChg chg="add del mod">
          <ac:chgData name="Guest User" userId="S::urn:spo:anon#d1a14af58bb82a6bc6712fa90e8685281d7a7003e748395e13d7867ea847f455::" providerId="AD" clId="Web-{FF8CA35A-5AEE-13E0-A00C-611894035EBB}" dt="2022-04-11T18:27:54.335" v="260"/>
          <ac:spMkLst>
            <pc:docMk/>
            <pc:sldMk cId="1196525023" sldId="1115"/>
            <ac:spMk id="4" creationId="{600692D1-0FB6-CAFC-800E-639D1B520C42}"/>
          </ac:spMkLst>
        </pc:spChg>
        <pc:spChg chg="add">
          <ac:chgData name="Guest User" userId="S::urn:spo:anon#d1a14af58bb82a6bc6712fa90e8685281d7a7003e748395e13d7867ea847f455::" providerId="AD" clId="Web-{FF8CA35A-5AEE-13E0-A00C-611894035EBB}" dt="2022-04-11T18:27:58.288" v="261"/>
          <ac:spMkLst>
            <pc:docMk/>
            <pc:sldMk cId="1196525023" sldId="1115"/>
            <ac:spMk id="10" creationId="{F240A2FC-E2C3-458D-96B4-5DF9028D93A5}"/>
          </ac:spMkLst>
        </pc:spChg>
        <pc:spChg chg="add">
          <ac:chgData name="Guest User" userId="S::urn:spo:anon#d1a14af58bb82a6bc6712fa90e8685281d7a7003e748395e13d7867ea847f455::" providerId="AD" clId="Web-{FF8CA35A-5AEE-13E0-A00C-611894035EBB}" dt="2022-04-11T18:27:58.288" v="261"/>
          <ac:spMkLst>
            <pc:docMk/>
            <pc:sldMk cId="1196525023" sldId="1115"/>
            <ac:spMk id="12" creationId="{5F097929-F3D6-4D1F-8AFC-CF348171A9E1}"/>
          </ac:spMkLst>
        </pc:spChg>
        <pc:spChg chg="add">
          <ac:chgData name="Guest User" userId="S::urn:spo:anon#d1a14af58bb82a6bc6712fa90e8685281d7a7003e748395e13d7867ea847f455::" providerId="AD" clId="Web-{FF8CA35A-5AEE-13E0-A00C-611894035EBB}" dt="2022-04-11T18:27:58.288" v="261"/>
          <ac:spMkLst>
            <pc:docMk/>
            <pc:sldMk cId="1196525023" sldId="1115"/>
            <ac:spMk id="16" creationId="{33428ACC-71EC-4171-9527-10983BA6B41D}"/>
          </ac:spMkLst>
        </pc:spChg>
        <pc:spChg chg="add">
          <ac:chgData name="Guest User" userId="S::urn:spo:anon#d1a14af58bb82a6bc6712fa90e8685281d7a7003e748395e13d7867ea847f455::" providerId="AD" clId="Web-{FF8CA35A-5AEE-13E0-A00C-611894035EBB}" dt="2022-04-11T18:27:58.288" v="261"/>
          <ac:spMkLst>
            <pc:docMk/>
            <pc:sldMk cId="1196525023" sldId="1115"/>
            <ac:spMk id="20" creationId="{2B9BBBC4-97A3-47D2-BFFE-A68530CDB9DC}"/>
          </ac:spMkLst>
        </pc:spChg>
        <pc:spChg chg="add">
          <ac:chgData name="Guest User" userId="S::urn:spo:anon#d1a14af58bb82a6bc6712fa90e8685281d7a7003e748395e13d7867ea847f455::" providerId="AD" clId="Web-{FF8CA35A-5AEE-13E0-A00C-611894035EBB}" dt="2022-04-11T18:27:58.288" v="261"/>
          <ac:spMkLst>
            <pc:docMk/>
            <pc:sldMk cId="1196525023" sldId="1115"/>
            <ac:spMk id="22" creationId="{78967BEA-EA6A-4FF1-94E2-B010B61A36A9}"/>
          </ac:spMkLst>
        </pc:spChg>
        <pc:picChg chg="add mod ord">
          <ac:chgData name="Guest User" userId="S::urn:spo:anon#d1a14af58bb82a6bc6712fa90e8685281d7a7003e748395e13d7867ea847f455::" providerId="AD" clId="Web-{FF8CA35A-5AEE-13E0-A00C-611894035EBB}" dt="2022-04-11T18:27:58.288" v="261"/>
          <ac:picMkLst>
            <pc:docMk/>
            <pc:sldMk cId="1196525023" sldId="1115"/>
            <ac:picMk id="5" creationId="{90D5D2EC-F899-E50D-F97E-84263F5AF14E}"/>
          </ac:picMkLst>
        </pc:picChg>
        <pc:picChg chg="del">
          <ac:chgData name="Guest User" userId="S::urn:spo:anon#d1a14af58bb82a6bc6712fa90e8685281d7a7003e748395e13d7867ea847f455::" providerId="AD" clId="Web-{FF8CA35A-5AEE-13E0-A00C-611894035EBB}" dt="2022-04-11T18:27:08.413" v="259"/>
          <ac:picMkLst>
            <pc:docMk/>
            <pc:sldMk cId="1196525023" sldId="1115"/>
            <ac:picMk id="12290" creationId="{E382BBE6-8249-4688-9D13-1E0902050545}"/>
          </ac:picMkLst>
        </pc:picChg>
        <pc:cxnChg chg="add">
          <ac:chgData name="Guest User" userId="S::urn:spo:anon#d1a14af58bb82a6bc6712fa90e8685281d7a7003e748395e13d7867ea847f455::" providerId="AD" clId="Web-{FF8CA35A-5AEE-13E0-A00C-611894035EBB}" dt="2022-04-11T18:27:58.288" v="261"/>
          <ac:cxnSpMkLst>
            <pc:docMk/>
            <pc:sldMk cId="1196525023" sldId="1115"/>
            <ac:cxnSpMk id="14" creationId="{43074C91-9045-414B-B5F9-567DAE3EED25}"/>
          </ac:cxnSpMkLst>
        </pc:cxnChg>
        <pc:cxnChg chg="add">
          <ac:chgData name="Guest User" userId="S::urn:spo:anon#d1a14af58bb82a6bc6712fa90e8685281d7a7003e748395e13d7867ea847f455::" providerId="AD" clId="Web-{FF8CA35A-5AEE-13E0-A00C-611894035EBB}" dt="2022-04-11T18:27:58.288" v="261"/>
          <ac:cxnSpMkLst>
            <pc:docMk/>
            <pc:sldMk cId="1196525023" sldId="1115"/>
            <ac:cxnSpMk id="18" creationId="{BA22713B-ABB6-4391-97F9-0449A2B9B664}"/>
          </ac:cxnSpMkLst>
        </pc:cxnChg>
      </pc:sldChg>
      <pc:sldChg chg="delSp modSp del">
        <pc:chgData name="Guest User" userId="S::urn:spo:anon#d1a14af58bb82a6bc6712fa90e8685281d7a7003e748395e13d7867ea847f455::" providerId="AD" clId="Web-{FF8CA35A-5AEE-13E0-A00C-611894035EBB}" dt="2022-04-11T18:24:41.271" v="246"/>
        <pc:sldMkLst>
          <pc:docMk/>
          <pc:sldMk cId="900134238" sldId="1116"/>
        </pc:sldMkLst>
        <pc:spChg chg="mod">
          <ac:chgData name="Guest User" userId="S::urn:spo:anon#d1a14af58bb82a6bc6712fa90e8685281d7a7003e748395e13d7867ea847f455::" providerId="AD" clId="Web-{FF8CA35A-5AEE-13E0-A00C-611894035EBB}" dt="2022-04-11T18:19:50.299" v="168" actId="20577"/>
          <ac:spMkLst>
            <pc:docMk/>
            <pc:sldMk cId="900134238" sldId="1116"/>
            <ac:spMk id="3" creationId="{47615465-9A0A-465E-BA98-45E6A2C7531B}"/>
          </ac:spMkLst>
        </pc:spChg>
        <pc:picChg chg="del">
          <ac:chgData name="Guest User" userId="S::urn:spo:anon#d1a14af58bb82a6bc6712fa90e8685281d7a7003e748395e13d7867ea847f455::" providerId="AD" clId="Web-{FF8CA35A-5AEE-13E0-A00C-611894035EBB}" dt="2022-04-11T18:19:20.611" v="165"/>
          <ac:picMkLst>
            <pc:docMk/>
            <pc:sldMk cId="900134238" sldId="1116"/>
            <ac:picMk id="4" creationId="{318BAED9-B7D0-48CD-8553-2F2181788FF0}"/>
          </ac:picMkLst>
        </pc:picChg>
      </pc:sldChg>
      <pc:sldChg chg="addSp delSp modSp mod ord setBg">
        <pc:chgData name="Guest User" userId="S::urn:spo:anon#d1a14af58bb82a6bc6712fa90e8685281d7a7003e748395e13d7867ea847f455::" providerId="AD" clId="Web-{FF8CA35A-5AEE-13E0-A00C-611894035EBB}" dt="2022-04-11T18:26:29.741" v="256" actId="20577"/>
        <pc:sldMkLst>
          <pc:docMk/>
          <pc:sldMk cId="963431994" sldId="1117"/>
        </pc:sldMkLst>
        <pc:spChg chg="mod">
          <ac:chgData name="Guest User" userId="S::urn:spo:anon#d1a14af58bb82a6bc6712fa90e8685281d7a7003e748395e13d7867ea847f455::" providerId="AD" clId="Web-{FF8CA35A-5AEE-13E0-A00C-611894035EBB}" dt="2022-04-11T18:26:10.256" v="255"/>
          <ac:spMkLst>
            <pc:docMk/>
            <pc:sldMk cId="963431994" sldId="1117"/>
            <ac:spMk id="2" creationId="{DA1C9A10-14E5-4F83-938A-EF34327B4CF2}"/>
          </ac:spMkLst>
        </pc:spChg>
        <pc:spChg chg="mod ord">
          <ac:chgData name="Guest User" userId="S::urn:spo:anon#d1a14af58bb82a6bc6712fa90e8685281d7a7003e748395e13d7867ea847f455::" providerId="AD" clId="Web-{FF8CA35A-5AEE-13E0-A00C-611894035EBB}" dt="2022-04-11T18:26:29.741" v="256" actId="20577"/>
          <ac:spMkLst>
            <pc:docMk/>
            <pc:sldMk cId="963431994" sldId="1117"/>
            <ac:spMk id="3" creationId="{DAA9BD3D-085B-4BE1-A549-8E5B74D9FA3A}"/>
          </ac:spMkLst>
        </pc:spChg>
        <pc:spChg chg="add mod">
          <ac:chgData name="Guest User" userId="S::urn:spo:anon#d1a14af58bb82a6bc6712fa90e8685281d7a7003e748395e13d7867ea847f455::" providerId="AD" clId="Web-{FF8CA35A-5AEE-13E0-A00C-611894035EBB}" dt="2022-04-11T18:26:10.256" v="255"/>
          <ac:spMkLst>
            <pc:docMk/>
            <pc:sldMk cId="963431994" sldId="1117"/>
            <ac:spMk id="6" creationId="{A2C81F79-58BA-E1A1-A405-A79B84DD539B}"/>
          </ac:spMkLst>
        </pc:spChg>
        <pc:spChg chg="add">
          <ac:chgData name="Guest User" userId="S::urn:spo:anon#d1a14af58bb82a6bc6712fa90e8685281d7a7003e748395e13d7867ea847f455::" providerId="AD" clId="Web-{FF8CA35A-5AEE-13E0-A00C-611894035EBB}" dt="2022-04-11T18:26:10.256" v="255"/>
          <ac:spMkLst>
            <pc:docMk/>
            <pc:sldMk cId="963431994" sldId="1117"/>
            <ac:spMk id="11" creationId="{873ECEC8-0F24-45B8-950F-35FC94BCEAC8}"/>
          </ac:spMkLst>
        </pc:spChg>
        <pc:spChg chg="add">
          <ac:chgData name="Guest User" userId="S::urn:spo:anon#d1a14af58bb82a6bc6712fa90e8685281d7a7003e748395e13d7867ea847f455::" providerId="AD" clId="Web-{FF8CA35A-5AEE-13E0-A00C-611894035EBB}" dt="2022-04-11T18:26:10.256" v="255"/>
          <ac:spMkLst>
            <pc:docMk/>
            <pc:sldMk cId="963431994" sldId="1117"/>
            <ac:spMk id="15" creationId="{7D417315-0A35-4882-ABD2-ABE3C89E5DCF}"/>
          </ac:spMkLst>
        </pc:spChg>
        <pc:spChg chg="add">
          <ac:chgData name="Guest User" userId="S::urn:spo:anon#d1a14af58bb82a6bc6712fa90e8685281d7a7003e748395e13d7867ea847f455::" providerId="AD" clId="Web-{FF8CA35A-5AEE-13E0-A00C-611894035EBB}" dt="2022-04-11T18:26:10.256" v="255"/>
          <ac:spMkLst>
            <pc:docMk/>
            <pc:sldMk cId="963431994" sldId="1117"/>
            <ac:spMk id="17" creationId="{8B53612E-ADB2-4457-9688-89506397AF28}"/>
          </ac:spMkLst>
        </pc:spChg>
        <pc:picChg chg="del">
          <ac:chgData name="Guest User" userId="S::urn:spo:anon#d1a14af58bb82a6bc6712fa90e8685281d7a7003e748395e13d7867ea847f455::" providerId="AD" clId="Web-{FF8CA35A-5AEE-13E0-A00C-611894035EBB}" dt="2022-04-11T18:25:01.130" v="248"/>
          <ac:picMkLst>
            <pc:docMk/>
            <pc:sldMk cId="963431994" sldId="1117"/>
            <ac:picMk id="4" creationId="{6F35CB69-C269-48A8-8435-73CAEA1772BC}"/>
          </ac:picMkLst>
        </pc:picChg>
        <pc:picChg chg="add mod">
          <ac:chgData name="Guest User" userId="S::urn:spo:anon#d1a14af58bb82a6bc6712fa90e8685281d7a7003e748395e13d7867ea847f455::" providerId="AD" clId="Web-{FF8CA35A-5AEE-13E0-A00C-611894035EBB}" dt="2022-04-11T18:26:10.256" v="255"/>
          <ac:picMkLst>
            <pc:docMk/>
            <pc:sldMk cId="963431994" sldId="1117"/>
            <ac:picMk id="5" creationId="{39C9EEF4-C7D5-A322-6796-17C141FCA740}"/>
          </ac:picMkLst>
        </pc:picChg>
        <pc:cxnChg chg="add">
          <ac:chgData name="Guest User" userId="S::urn:spo:anon#d1a14af58bb82a6bc6712fa90e8685281d7a7003e748395e13d7867ea847f455::" providerId="AD" clId="Web-{FF8CA35A-5AEE-13E0-A00C-611894035EBB}" dt="2022-04-11T18:26:10.256" v="255"/>
          <ac:cxnSpMkLst>
            <pc:docMk/>
            <pc:sldMk cId="963431994" sldId="1117"/>
            <ac:cxnSpMk id="13" creationId="{89EB8C68-FF1B-4849-867B-32D29B19F102}"/>
          </ac:cxnSpMkLst>
        </pc:cxnChg>
      </pc:sldChg>
      <pc:sldChg chg="modSp">
        <pc:chgData name="Guest User" userId="S::urn:spo:anon#d1a14af58bb82a6bc6712fa90e8685281d7a7003e748395e13d7867ea847f455::" providerId="AD" clId="Web-{FF8CA35A-5AEE-13E0-A00C-611894035EBB}" dt="2022-04-11T18:30:28.899" v="265" actId="20577"/>
        <pc:sldMkLst>
          <pc:docMk/>
          <pc:sldMk cId="3170664515" sldId="1119"/>
        </pc:sldMkLst>
        <pc:spChg chg="mod">
          <ac:chgData name="Guest User" userId="S::urn:spo:anon#d1a14af58bb82a6bc6712fa90e8685281d7a7003e748395e13d7867ea847f455::" providerId="AD" clId="Web-{FF8CA35A-5AEE-13E0-A00C-611894035EBB}" dt="2022-04-11T18:30:28.899" v="265" actId="20577"/>
          <ac:spMkLst>
            <pc:docMk/>
            <pc:sldMk cId="3170664515" sldId="1119"/>
            <ac:spMk id="3" creationId="{69824343-BFD3-4AF7-8EC7-60FACFF6FCDE}"/>
          </ac:spMkLst>
        </pc:spChg>
      </pc:sldChg>
      <pc:sldChg chg="delSp modSp">
        <pc:chgData name="Guest User" userId="S::urn:spo:anon#d1a14af58bb82a6bc6712fa90e8685281d7a7003e748395e13d7867ea847f455::" providerId="AD" clId="Web-{FF8CA35A-5AEE-13E0-A00C-611894035EBB}" dt="2022-04-11T18:50:04.459" v="309" actId="20577"/>
        <pc:sldMkLst>
          <pc:docMk/>
          <pc:sldMk cId="1667878965" sldId="1120"/>
        </pc:sldMkLst>
        <pc:spChg chg="mod">
          <ac:chgData name="Guest User" userId="S::urn:spo:anon#d1a14af58bb82a6bc6712fa90e8685281d7a7003e748395e13d7867ea847f455::" providerId="AD" clId="Web-{FF8CA35A-5AEE-13E0-A00C-611894035EBB}" dt="2022-04-11T18:50:04.459" v="309" actId="20577"/>
          <ac:spMkLst>
            <pc:docMk/>
            <pc:sldMk cId="1667878965" sldId="1120"/>
            <ac:spMk id="2" creationId="{7DFB6730-BC14-446E-A0C8-FE5C940DA668}"/>
          </ac:spMkLst>
        </pc:spChg>
        <pc:spChg chg="del">
          <ac:chgData name="Guest User" userId="S::urn:spo:anon#d1a14af58bb82a6bc6712fa90e8685281d7a7003e748395e13d7867ea847f455::" providerId="AD" clId="Web-{FF8CA35A-5AEE-13E0-A00C-611894035EBB}" dt="2022-04-11T18:49:36.896" v="306"/>
          <ac:spMkLst>
            <pc:docMk/>
            <pc:sldMk cId="1667878965" sldId="1120"/>
            <ac:spMk id="3" creationId="{ADDA4318-C622-4B6E-A26C-FC4EAB4FC75F}"/>
          </ac:spMkLst>
        </pc:spChg>
      </pc:sldChg>
      <pc:sldChg chg="modSp">
        <pc:chgData name="Guest User" userId="S::urn:spo:anon#d1a14af58bb82a6bc6712fa90e8685281d7a7003e748395e13d7867ea847f455::" providerId="AD" clId="Web-{FF8CA35A-5AEE-13E0-A00C-611894035EBB}" dt="2022-04-11T19:03:40.498" v="329" actId="20577"/>
        <pc:sldMkLst>
          <pc:docMk/>
          <pc:sldMk cId="1958153935" sldId="1122"/>
        </pc:sldMkLst>
        <pc:spChg chg="mod">
          <ac:chgData name="Guest User" userId="S::urn:spo:anon#d1a14af58bb82a6bc6712fa90e8685281d7a7003e748395e13d7867ea847f455::" providerId="AD" clId="Web-{FF8CA35A-5AEE-13E0-A00C-611894035EBB}" dt="2022-04-11T19:03:40.498" v="329" actId="20577"/>
          <ac:spMkLst>
            <pc:docMk/>
            <pc:sldMk cId="1958153935" sldId="1122"/>
            <ac:spMk id="3" creationId="{2F8F3E05-B399-439D-A19A-3319369883F8}"/>
          </ac:spMkLst>
        </pc:spChg>
      </pc:sldChg>
      <pc:sldChg chg="delSp del">
        <pc:chgData name="Guest User" userId="S::urn:spo:anon#d1a14af58bb82a6bc6712fa90e8685281d7a7003e748395e13d7867ea847f455::" providerId="AD" clId="Web-{FF8CA35A-5AEE-13E0-A00C-611894035EBB}" dt="2022-04-11T19:19:48.696" v="519"/>
        <pc:sldMkLst>
          <pc:docMk/>
          <pc:sldMk cId="3107210658" sldId="1125"/>
        </pc:sldMkLst>
        <pc:picChg chg="del">
          <ac:chgData name="Guest User" userId="S::urn:spo:anon#d1a14af58bb82a6bc6712fa90e8685281d7a7003e748395e13d7867ea847f455::" providerId="AD" clId="Web-{FF8CA35A-5AEE-13E0-A00C-611894035EBB}" dt="2022-04-11T19:19:40.524" v="518"/>
          <ac:picMkLst>
            <pc:docMk/>
            <pc:sldMk cId="3107210658" sldId="1125"/>
            <ac:picMk id="4" creationId="{2E1BDC35-C88C-4AD6-8CDF-A793254CE875}"/>
          </ac:picMkLst>
        </pc:picChg>
      </pc:sldChg>
      <pc:sldChg chg="delSp modSp">
        <pc:chgData name="Guest User" userId="S::urn:spo:anon#d1a14af58bb82a6bc6712fa90e8685281d7a7003e748395e13d7867ea847f455::" providerId="AD" clId="Web-{FF8CA35A-5AEE-13E0-A00C-611894035EBB}" dt="2022-04-11T19:02:27.326" v="325"/>
        <pc:sldMkLst>
          <pc:docMk/>
          <pc:sldMk cId="1568723852" sldId="1130"/>
        </pc:sldMkLst>
        <pc:spChg chg="mod">
          <ac:chgData name="Guest User" userId="S::urn:spo:anon#d1a14af58bb82a6bc6712fa90e8685281d7a7003e748395e13d7867ea847f455::" providerId="AD" clId="Web-{FF8CA35A-5AEE-13E0-A00C-611894035EBB}" dt="2022-04-11T19:02:20.701" v="324" actId="20577"/>
          <ac:spMkLst>
            <pc:docMk/>
            <pc:sldMk cId="1568723852" sldId="1130"/>
            <ac:spMk id="2" creationId="{886A68B0-DDFB-48F2-BC28-E864276A08FB}"/>
          </ac:spMkLst>
        </pc:spChg>
        <pc:spChg chg="del">
          <ac:chgData name="Guest User" userId="S::urn:spo:anon#d1a14af58bb82a6bc6712fa90e8685281d7a7003e748395e13d7867ea847f455::" providerId="AD" clId="Web-{FF8CA35A-5AEE-13E0-A00C-611894035EBB}" dt="2022-04-11T19:02:27.326" v="325"/>
          <ac:spMkLst>
            <pc:docMk/>
            <pc:sldMk cId="1568723852" sldId="1130"/>
            <ac:spMk id="3" creationId="{A9DA27A1-E67D-47BA-9534-6A72F89199D5}"/>
          </ac:spMkLst>
        </pc:spChg>
      </pc:sldChg>
      <pc:sldChg chg="del">
        <pc:chgData name="Guest User" userId="S::urn:spo:anon#d1a14af58bb82a6bc6712fa90e8685281d7a7003e748395e13d7867ea847f455::" providerId="AD" clId="Web-{FF8CA35A-5AEE-13E0-A00C-611894035EBB}" dt="2022-04-11T18:26:45.256" v="257"/>
        <pc:sldMkLst>
          <pc:docMk/>
          <pc:sldMk cId="3947730085" sldId="1132"/>
        </pc:sldMkLst>
      </pc:sldChg>
      <pc:sldChg chg="modSp">
        <pc:chgData name="Guest User" userId="S::urn:spo:anon#d1a14af58bb82a6bc6712fa90e8685281d7a7003e748395e13d7867ea847f455::" providerId="AD" clId="Web-{FF8CA35A-5AEE-13E0-A00C-611894035EBB}" dt="2022-04-11T18:32:23.010" v="270" actId="20577"/>
        <pc:sldMkLst>
          <pc:docMk/>
          <pc:sldMk cId="4164343051" sldId="1134"/>
        </pc:sldMkLst>
        <pc:spChg chg="mod">
          <ac:chgData name="Guest User" userId="S::urn:spo:anon#d1a14af58bb82a6bc6712fa90e8685281d7a7003e748395e13d7867ea847f455::" providerId="AD" clId="Web-{FF8CA35A-5AEE-13E0-A00C-611894035EBB}" dt="2022-04-11T18:32:23.010" v="270" actId="20577"/>
          <ac:spMkLst>
            <pc:docMk/>
            <pc:sldMk cId="4164343051" sldId="1134"/>
            <ac:spMk id="3" creationId="{00000000-0000-0000-0000-000000000000}"/>
          </ac:spMkLst>
        </pc:spChg>
      </pc:sldChg>
      <pc:sldChg chg="modSp">
        <pc:chgData name="Guest User" userId="S::urn:spo:anon#d1a14af58bb82a6bc6712fa90e8685281d7a7003e748395e13d7867ea847f455::" providerId="AD" clId="Web-{FF8CA35A-5AEE-13E0-A00C-611894035EBB}" dt="2022-04-11T18:49:03.552" v="297" actId="20577"/>
        <pc:sldMkLst>
          <pc:docMk/>
          <pc:sldMk cId="557956137" sldId="1136"/>
        </pc:sldMkLst>
        <pc:spChg chg="mod">
          <ac:chgData name="Guest User" userId="S::urn:spo:anon#d1a14af58bb82a6bc6712fa90e8685281d7a7003e748395e13d7867ea847f455::" providerId="AD" clId="Web-{FF8CA35A-5AEE-13E0-A00C-611894035EBB}" dt="2022-04-11T18:49:03.552" v="297" actId="20577"/>
          <ac:spMkLst>
            <pc:docMk/>
            <pc:sldMk cId="557956137" sldId="1136"/>
            <ac:spMk id="6" creationId="{00000000-0000-0000-0000-000000000000}"/>
          </ac:spMkLst>
        </pc:spChg>
      </pc:sldChg>
      <pc:sldChg chg="modSp">
        <pc:chgData name="Guest User" userId="S::urn:spo:anon#d1a14af58bb82a6bc6712fa90e8685281d7a7003e748395e13d7867ea847f455::" providerId="AD" clId="Web-{FF8CA35A-5AEE-13E0-A00C-611894035EBB}" dt="2022-04-11T18:32:40.541" v="273" actId="20577"/>
        <pc:sldMkLst>
          <pc:docMk/>
          <pc:sldMk cId="410043797" sldId="1139"/>
        </pc:sldMkLst>
        <pc:spChg chg="mod">
          <ac:chgData name="Guest User" userId="S::urn:spo:anon#d1a14af58bb82a6bc6712fa90e8685281d7a7003e748395e13d7867ea847f455::" providerId="AD" clId="Web-{FF8CA35A-5AEE-13E0-A00C-611894035EBB}" dt="2022-04-11T18:32:40.541" v="273" actId="20577"/>
          <ac:spMkLst>
            <pc:docMk/>
            <pc:sldMk cId="410043797" sldId="1139"/>
            <ac:spMk id="3" creationId="{00000000-0000-0000-0000-000000000000}"/>
          </ac:spMkLst>
        </pc:spChg>
      </pc:sldChg>
      <pc:sldChg chg="modSp">
        <pc:chgData name="Guest User" userId="S::urn:spo:anon#d1a14af58bb82a6bc6712fa90e8685281d7a7003e748395e13d7867ea847f455::" providerId="AD" clId="Web-{FF8CA35A-5AEE-13E0-A00C-611894035EBB}" dt="2022-04-11T18:33:41.589" v="291" actId="20577"/>
        <pc:sldMkLst>
          <pc:docMk/>
          <pc:sldMk cId="2803465592" sldId="1141"/>
        </pc:sldMkLst>
        <pc:spChg chg="mod">
          <ac:chgData name="Guest User" userId="S::urn:spo:anon#d1a14af58bb82a6bc6712fa90e8685281d7a7003e748395e13d7867ea847f455::" providerId="AD" clId="Web-{FF8CA35A-5AEE-13E0-A00C-611894035EBB}" dt="2022-04-11T18:33:41.589" v="291" actId="20577"/>
          <ac:spMkLst>
            <pc:docMk/>
            <pc:sldMk cId="2803465592" sldId="1141"/>
            <ac:spMk id="3" creationId="{00000000-0000-0000-0000-000000000000}"/>
          </ac:spMkLst>
        </pc:spChg>
      </pc:sldChg>
      <pc:sldChg chg="modSp">
        <pc:chgData name="Guest User" userId="S::urn:spo:anon#d1a14af58bb82a6bc6712fa90e8685281d7a7003e748395e13d7867ea847f455::" providerId="AD" clId="Web-{FF8CA35A-5AEE-13E0-A00C-611894035EBB}" dt="2022-04-11T19:18:45.883" v="514" actId="20577"/>
        <pc:sldMkLst>
          <pc:docMk/>
          <pc:sldMk cId="4093203317" sldId="1164"/>
        </pc:sldMkLst>
        <pc:spChg chg="mod">
          <ac:chgData name="Guest User" userId="S::urn:spo:anon#d1a14af58bb82a6bc6712fa90e8685281d7a7003e748395e13d7867ea847f455::" providerId="AD" clId="Web-{FF8CA35A-5AEE-13E0-A00C-611894035EBB}" dt="2022-04-11T19:18:45.883" v="514" actId="20577"/>
          <ac:spMkLst>
            <pc:docMk/>
            <pc:sldMk cId="4093203317" sldId="1164"/>
            <ac:spMk id="3" creationId="{A4D97D6F-7171-481F-BB2A-BA5E9FAA500B}"/>
          </ac:spMkLst>
        </pc:spChg>
      </pc:sldChg>
      <pc:sldChg chg="modSp del">
        <pc:chgData name="Guest User" userId="S::urn:spo:anon#d1a14af58bb82a6bc6712fa90e8685281d7a7003e748395e13d7867ea847f455::" providerId="AD" clId="Web-{FF8CA35A-5AEE-13E0-A00C-611894035EBB}" dt="2022-04-11T19:18:15.273" v="498"/>
        <pc:sldMkLst>
          <pc:docMk/>
          <pc:sldMk cId="1137494273" sldId="1165"/>
        </pc:sldMkLst>
        <pc:spChg chg="mod">
          <ac:chgData name="Guest User" userId="S::urn:spo:anon#d1a14af58bb82a6bc6712fa90e8685281d7a7003e748395e13d7867ea847f455::" providerId="AD" clId="Web-{FF8CA35A-5AEE-13E0-A00C-611894035EBB}" dt="2022-04-11T19:18:05.586" v="494" actId="20577"/>
          <ac:spMkLst>
            <pc:docMk/>
            <pc:sldMk cId="1137494273" sldId="1165"/>
            <ac:spMk id="3" creationId="{A4D97D6F-7171-481F-BB2A-BA5E9FAA500B}"/>
          </ac:spMkLst>
        </pc:spChg>
      </pc:sldChg>
      <pc:sldChg chg="modSp del">
        <pc:chgData name="Guest User" userId="S::urn:spo:anon#d1a14af58bb82a6bc6712fa90e8685281d7a7003e748395e13d7867ea847f455::" providerId="AD" clId="Web-{FF8CA35A-5AEE-13E0-A00C-611894035EBB}" dt="2022-04-11T19:18:17.226" v="499"/>
        <pc:sldMkLst>
          <pc:docMk/>
          <pc:sldMk cId="1544871606" sldId="1166"/>
        </pc:sldMkLst>
        <pc:spChg chg="mod">
          <ac:chgData name="Guest User" userId="S::urn:spo:anon#d1a14af58bb82a6bc6712fa90e8685281d7a7003e748395e13d7867ea847f455::" providerId="AD" clId="Web-{FF8CA35A-5AEE-13E0-A00C-611894035EBB}" dt="2022-04-11T19:17:54.664" v="490" actId="20577"/>
          <ac:spMkLst>
            <pc:docMk/>
            <pc:sldMk cId="1544871606" sldId="1166"/>
            <ac:spMk id="3" creationId="{A4D97D6F-7171-481F-BB2A-BA5E9FAA500B}"/>
          </ac:spMkLst>
        </pc:spChg>
      </pc:sldChg>
      <pc:sldChg chg="delSp modSp">
        <pc:chgData name="Guest User" userId="S::urn:spo:anon#d1a14af58bb82a6bc6712fa90e8685281d7a7003e748395e13d7867ea847f455::" providerId="AD" clId="Web-{FF8CA35A-5AEE-13E0-A00C-611894035EBB}" dt="2022-04-11T18:05:36.087" v="11"/>
        <pc:sldMkLst>
          <pc:docMk/>
          <pc:sldMk cId="734167662" sldId="1179"/>
        </pc:sldMkLst>
        <pc:spChg chg="mod">
          <ac:chgData name="Guest User" userId="S::urn:spo:anon#d1a14af58bb82a6bc6712fa90e8685281d7a7003e748395e13d7867ea847f455::" providerId="AD" clId="Web-{FF8CA35A-5AEE-13E0-A00C-611894035EBB}" dt="2022-04-11T18:05:27.555" v="10" actId="20577"/>
          <ac:spMkLst>
            <pc:docMk/>
            <pc:sldMk cId="734167662" sldId="1179"/>
            <ac:spMk id="2" creationId="{6ED8B850-9791-46D5-95B3-30BE652FBADE}"/>
          </ac:spMkLst>
        </pc:spChg>
        <pc:spChg chg="del">
          <ac:chgData name="Guest User" userId="S::urn:spo:anon#d1a14af58bb82a6bc6712fa90e8685281d7a7003e748395e13d7867ea847f455::" providerId="AD" clId="Web-{FF8CA35A-5AEE-13E0-A00C-611894035EBB}" dt="2022-04-11T18:05:36.087" v="11"/>
          <ac:spMkLst>
            <pc:docMk/>
            <pc:sldMk cId="734167662" sldId="1179"/>
            <ac:spMk id="5" creationId="{31A06CEE-5B2C-4490-98C1-885ADE8D9EB8}"/>
          </ac:spMkLst>
        </pc:spChg>
      </pc:sldChg>
      <pc:sldChg chg="ord">
        <pc:chgData name="Guest User" userId="S::urn:spo:anon#d1a14af58bb82a6bc6712fa90e8685281d7a7003e748395e13d7867ea847f455::" providerId="AD" clId="Web-{FF8CA35A-5AEE-13E0-A00C-611894035EBB}" dt="2022-04-11T18:51:45.100" v="310"/>
        <pc:sldMkLst>
          <pc:docMk/>
          <pc:sldMk cId="2156227402" sldId="1181"/>
        </pc:sldMkLst>
      </pc:sldChg>
      <pc:sldChg chg="modSp">
        <pc:chgData name="Guest User" userId="S::urn:spo:anon#d1a14af58bb82a6bc6712fa90e8685281d7a7003e748395e13d7867ea847f455::" providerId="AD" clId="Web-{FF8CA35A-5AEE-13E0-A00C-611894035EBB}" dt="2022-04-11T18:31:51.760" v="268" actId="20577"/>
        <pc:sldMkLst>
          <pc:docMk/>
          <pc:sldMk cId="3510607883" sldId="1202"/>
        </pc:sldMkLst>
        <pc:spChg chg="mod">
          <ac:chgData name="Guest User" userId="S::urn:spo:anon#d1a14af58bb82a6bc6712fa90e8685281d7a7003e748395e13d7867ea847f455::" providerId="AD" clId="Web-{FF8CA35A-5AEE-13E0-A00C-611894035EBB}" dt="2022-04-11T18:31:51.760" v="268" actId="20577"/>
          <ac:spMkLst>
            <pc:docMk/>
            <pc:sldMk cId="3510607883" sldId="1202"/>
            <ac:spMk id="2" creationId="{85F08D82-4214-95F3-1C6F-F22C152254C9}"/>
          </ac:spMkLst>
        </pc:spChg>
      </pc:sldChg>
      <pc:sldChg chg="addSp delSp modSp new mod ord setBg">
        <pc:chgData name="Guest User" userId="S::urn:spo:anon#d1a14af58bb82a6bc6712fa90e8685281d7a7003e748395e13d7867ea847f455::" providerId="AD" clId="Web-{FF8CA35A-5AEE-13E0-A00C-611894035EBB}" dt="2022-04-11T18:24:32.974" v="245" actId="14100"/>
        <pc:sldMkLst>
          <pc:docMk/>
          <pc:sldMk cId="2825285845" sldId="1209"/>
        </pc:sldMkLst>
        <pc:spChg chg="mod">
          <ac:chgData name="Guest User" userId="S::urn:spo:anon#d1a14af58bb82a6bc6712fa90e8685281d7a7003e748395e13d7867ea847f455::" providerId="AD" clId="Web-{FF8CA35A-5AEE-13E0-A00C-611894035EBB}" dt="2022-04-11T18:22:39.597" v="205" actId="14100"/>
          <ac:spMkLst>
            <pc:docMk/>
            <pc:sldMk cId="2825285845" sldId="1209"/>
            <ac:spMk id="2" creationId="{BED8BE62-DF6D-B668-A712-ACFF412C0020}"/>
          </ac:spMkLst>
        </pc:spChg>
        <pc:spChg chg="mod">
          <ac:chgData name="Guest User" userId="S::urn:spo:anon#d1a14af58bb82a6bc6712fa90e8685281d7a7003e748395e13d7867ea847f455::" providerId="AD" clId="Web-{FF8CA35A-5AEE-13E0-A00C-611894035EBB}" dt="2022-04-11T18:24:32.974" v="245" actId="14100"/>
          <ac:spMkLst>
            <pc:docMk/>
            <pc:sldMk cId="2825285845" sldId="1209"/>
            <ac:spMk id="3" creationId="{A3058264-3ABA-2D1B-A9E6-B651167550D0}"/>
          </ac:spMkLst>
        </pc:spChg>
        <pc:spChg chg="add del">
          <ac:chgData name="Guest User" userId="S::urn:spo:anon#d1a14af58bb82a6bc6712fa90e8685281d7a7003e748395e13d7867ea847f455::" providerId="AD" clId="Web-{FF8CA35A-5AEE-13E0-A00C-611894035EBB}" dt="2022-04-11T18:21:20.081" v="188"/>
          <ac:spMkLst>
            <pc:docMk/>
            <pc:sldMk cId="2825285845" sldId="1209"/>
            <ac:spMk id="10" creationId="{13BCCAE5-A35B-4B66-A4A7-E23C34A403A4}"/>
          </ac:spMkLst>
        </pc:spChg>
        <pc:spChg chg="add del">
          <ac:chgData name="Guest User" userId="S::urn:spo:anon#d1a14af58bb82a6bc6712fa90e8685281d7a7003e748395e13d7867ea847f455::" providerId="AD" clId="Web-{FF8CA35A-5AEE-13E0-A00C-611894035EBB}" dt="2022-04-11T18:21:20.081" v="188"/>
          <ac:spMkLst>
            <pc:docMk/>
            <pc:sldMk cId="2825285845" sldId="1209"/>
            <ac:spMk id="14" creationId="{BD7A74B5-8367-4A83-ABEC-0FCDDE97B149}"/>
          </ac:spMkLst>
        </pc:spChg>
        <pc:spChg chg="add del">
          <ac:chgData name="Guest User" userId="S::urn:spo:anon#d1a14af58bb82a6bc6712fa90e8685281d7a7003e748395e13d7867ea847f455::" providerId="AD" clId="Web-{FF8CA35A-5AEE-13E0-A00C-611894035EBB}" dt="2022-04-11T18:21:20.081" v="188"/>
          <ac:spMkLst>
            <pc:docMk/>
            <pc:sldMk cId="2825285845" sldId="1209"/>
            <ac:spMk id="16" creationId="{2CC184B0-C2C6-4BF0-B078-816C7AF95977}"/>
          </ac:spMkLst>
        </pc:spChg>
        <pc:spChg chg="add">
          <ac:chgData name="Guest User" userId="S::urn:spo:anon#d1a14af58bb82a6bc6712fa90e8685281d7a7003e748395e13d7867ea847f455::" providerId="AD" clId="Web-{FF8CA35A-5AEE-13E0-A00C-611894035EBB}" dt="2022-04-11T18:21:20.081" v="188"/>
          <ac:spMkLst>
            <pc:docMk/>
            <pc:sldMk cId="2825285845" sldId="1209"/>
            <ac:spMk id="21" creationId="{13BCCAE5-A35B-4B66-A4A7-E23C34A403A4}"/>
          </ac:spMkLst>
        </pc:spChg>
        <pc:spChg chg="add">
          <ac:chgData name="Guest User" userId="S::urn:spo:anon#d1a14af58bb82a6bc6712fa90e8685281d7a7003e748395e13d7867ea847f455::" providerId="AD" clId="Web-{FF8CA35A-5AEE-13E0-A00C-611894035EBB}" dt="2022-04-11T18:21:20.081" v="188"/>
          <ac:spMkLst>
            <pc:docMk/>
            <pc:sldMk cId="2825285845" sldId="1209"/>
            <ac:spMk id="25" creationId="{BD7A74B5-8367-4A83-ABEC-0FCDDE97B149}"/>
          </ac:spMkLst>
        </pc:spChg>
        <pc:spChg chg="add">
          <ac:chgData name="Guest User" userId="S::urn:spo:anon#d1a14af58bb82a6bc6712fa90e8685281d7a7003e748395e13d7867ea847f455::" providerId="AD" clId="Web-{FF8CA35A-5AEE-13E0-A00C-611894035EBB}" dt="2022-04-11T18:21:20.081" v="188"/>
          <ac:spMkLst>
            <pc:docMk/>
            <pc:sldMk cId="2825285845" sldId="1209"/>
            <ac:spMk id="27" creationId="{2CC184B0-C2C6-4BF0-B078-816C7AF95977}"/>
          </ac:spMkLst>
        </pc:spChg>
        <pc:picChg chg="add mod">
          <ac:chgData name="Guest User" userId="S::urn:spo:anon#d1a14af58bb82a6bc6712fa90e8685281d7a7003e748395e13d7867ea847f455::" providerId="AD" clId="Web-{FF8CA35A-5AEE-13E0-A00C-611894035EBB}" dt="2022-04-11T18:21:37.675" v="192" actId="14100"/>
          <ac:picMkLst>
            <pc:docMk/>
            <pc:sldMk cId="2825285845" sldId="1209"/>
            <ac:picMk id="7" creationId="{0DCDA4D4-5E33-1B98-79C6-FA4D6138E5E2}"/>
          </ac:picMkLst>
        </pc:picChg>
        <pc:cxnChg chg="add del">
          <ac:chgData name="Guest User" userId="S::urn:spo:anon#d1a14af58bb82a6bc6712fa90e8685281d7a7003e748395e13d7867ea847f455::" providerId="AD" clId="Web-{FF8CA35A-5AEE-13E0-A00C-611894035EBB}" dt="2022-04-11T18:21:20.081" v="188"/>
          <ac:cxnSpMkLst>
            <pc:docMk/>
            <pc:sldMk cId="2825285845" sldId="1209"/>
            <ac:cxnSpMk id="12" creationId="{6987BDFB-DE64-4B56-B44F-45FAE19FA94E}"/>
          </ac:cxnSpMkLst>
        </pc:cxnChg>
        <pc:cxnChg chg="add">
          <ac:chgData name="Guest User" userId="S::urn:spo:anon#d1a14af58bb82a6bc6712fa90e8685281d7a7003e748395e13d7867ea847f455::" providerId="AD" clId="Web-{FF8CA35A-5AEE-13E0-A00C-611894035EBB}" dt="2022-04-11T18:21:20.081" v="188"/>
          <ac:cxnSpMkLst>
            <pc:docMk/>
            <pc:sldMk cId="2825285845" sldId="1209"/>
            <ac:cxnSpMk id="23" creationId="{6987BDFB-DE64-4B56-B44F-45FAE19FA94E}"/>
          </ac:cxnSpMkLst>
        </pc:cxnChg>
      </pc:sldChg>
      <pc:sldChg chg="addSp delSp modSp new">
        <pc:chgData name="Guest User" userId="S::urn:spo:anon#d1a14af58bb82a6bc6712fa90e8685281d7a7003e748395e13d7867ea847f455::" providerId="AD" clId="Web-{FF8CA35A-5AEE-13E0-A00C-611894035EBB}" dt="2022-04-11T19:16:58.913" v="489" actId="20577"/>
        <pc:sldMkLst>
          <pc:docMk/>
          <pc:sldMk cId="4013155419" sldId="1210"/>
        </pc:sldMkLst>
        <pc:spChg chg="mod">
          <ac:chgData name="Guest User" userId="S::urn:spo:anon#d1a14af58bb82a6bc6712fa90e8685281d7a7003e748395e13d7867ea847f455::" providerId="AD" clId="Web-{FF8CA35A-5AEE-13E0-A00C-611894035EBB}" dt="2022-04-11T19:13:58.849" v="456" actId="20577"/>
          <ac:spMkLst>
            <pc:docMk/>
            <pc:sldMk cId="4013155419" sldId="1210"/>
            <ac:spMk id="2" creationId="{6A7C3BE1-2564-2908-23F3-6A970C8B776A}"/>
          </ac:spMkLst>
        </pc:spChg>
        <pc:spChg chg="mod">
          <ac:chgData name="Guest User" userId="S::urn:spo:anon#d1a14af58bb82a6bc6712fa90e8685281d7a7003e748395e13d7867ea847f455::" providerId="AD" clId="Web-{FF8CA35A-5AEE-13E0-A00C-611894035EBB}" dt="2022-04-11T19:14:04.911" v="457" actId="14100"/>
          <ac:spMkLst>
            <pc:docMk/>
            <pc:sldMk cId="4013155419" sldId="1210"/>
            <ac:spMk id="3" creationId="{AB2E418A-AEFE-9A8C-8D15-3429B0BDAC60}"/>
          </ac:spMkLst>
        </pc:spChg>
        <pc:spChg chg="add mod">
          <ac:chgData name="Guest User" userId="S::urn:spo:anon#d1a14af58bb82a6bc6712fa90e8685281d7a7003e748395e13d7867ea847f455::" providerId="AD" clId="Web-{FF8CA35A-5AEE-13E0-A00C-611894035EBB}" dt="2022-04-11T19:07:13.954" v="368" actId="14100"/>
          <ac:spMkLst>
            <pc:docMk/>
            <pc:sldMk cId="4013155419" sldId="1210"/>
            <ac:spMk id="4" creationId="{C59C20F5-6AA2-3BE6-E527-79C83435D8C2}"/>
          </ac:spMkLst>
        </pc:spChg>
        <pc:spChg chg="add mod">
          <ac:chgData name="Guest User" userId="S::urn:spo:anon#d1a14af58bb82a6bc6712fa90e8685281d7a7003e748395e13d7867ea847f455::" providerId="AD" clId="Web-{FF8CA35A-5AEE-13E0-A00C-611894035EBB}" dt="2022-04-11T19:16:58.913" v="489" actId="20577"/>
          <ac:spMkLst>
            <pc:docMk/>
            <pc:sldMk cId="4013155419" sldId="1210"/>
            <ac:spMk id="5" creationId="{8405051B-FAAC-B929-4271-9E9FEE8BEEFD}"/>
          </ac:spMkLst>
        </pc:spChg>
        <pc:spChg chg="add del mod">
          <ac:chgData name="Guest User" userId="S::urn:spo:anon#d1a14af58bb82a6bc6712fa90e8685281d7a7003e748395e13d7867ea847f455::" providerId="AD" clId="Web-{FF8CA35A-5AEE-13E0-A00C-611894035EBB}" dt="2022-04-11T19:12:47.598" v="446"/>
          <ac:spMkLst>
            <pc:docMk/>
            <pc:sldMk cId="4013155419" sldId="1210"/>
            <ac:spMk id="6" creationId="{03EE1922-75B7-407E-7D25-F1BB1065864B}"/>
          </ac:spMkLst>
        </pc:spChg>
        <pc:spChg chg="add mod">
          <ac:chgData name="Guest User" userId="S::urn:spo:anon#d1a14af58bb82a6bc6712fa90e8685281d7a7003e748395e13d7867ea847f455::" providerId="AD" clId="Web-{FF8CA35A-5AEE-13E0-A00C-611894035EBB}" dt="2022-04-11T19:16:15.944" v="469" actId="20577"/>
          <ac:spMkLst>
            <pc:docMk/>
            <pc:sldMk cId="4013155419" sldId="1210"/>
            <ac:spMk id="7" creationId="{FD292304-0045-F2CD-3B4B-AB562F005B0F}"/>
          </ac:spMkLst>
        </pc:spChg>
      </pc:sldChg>
      <pc:sldChg chg="addSp delSp modSp new del">
        <pc:chgData name="Guest User" userId="S::urn:spo:anon#d1a14af58bb82a6bc6712fa90e8685281d7a7003e748395e13d7867ea847f455::" providerId="AD" clId="Web-{FF8CA35A-5AEE-13E0-A00C-611894035EBB}" dt="2022-04-11T19:05:45.422" v="340"/>
        <pc:sldMkLst>
          <pc:docMk/>
          <pc:sldMk cId="2090859812" sldId="1211"/>
        </pc:sldMkLst>
        <pc:spChg chg="del">
          <ac:chgData name="Guest User" userId="S::urn:spo:anon#d1a14af58bb82a6bc6712fa90e8685281d7a7003e748395e13d7867ea847f455::" providerId="AD" clId="Web-{FF8CA35A-5AEE-13E0-A00C-611894035EBB}" dt="2022-04-11T19:05:34.812" v="338"/>
          <ac:spMkLst>
            <pc:docMk/>
            <pc:sldMk cId="2090859812" sldId="1211"/>
            <ac:spMk id="4" creationId="{C8617CFC-4144-B51A-BAB1-2A1B366B9584}"/>
          </ac:spMkLst>
        </pc:spChg>
        <pc:graphicFrameChg chg="add mod ord modGraphic">
          <ac:chgData name="Guest User" userId="S::urn:spo:anon#d1a14af58bb82a6bc6712fa90e8685281d7a7003e748395e13d7867ea847f455::" providerId="AD" clId="Web-{FF8CA35A-5AEE-13E0-A00C-611894035EBB}" dt="2022-04-11T19:05:34.812" v="338"/>
          <ac:graphicFrameMkLst>
            <pc:docMk/>
            <pc:sldMk cId="2090859812" sldId="1211"/>
            <ac:graphicFrameMk id="7" creationId="{B1DD4BDF-D351-06C2-8A45-8742AA1E3EDE}"/>
          </ac:graphicFrameMkLst>
        </pc:graphicFrameChg>
      </pc:sldChg>
      <pc:sldChg chg="modSp new del">
        <pc:chgData name="Guest User" userId="S::urn:spo:anon#d1a14af58bb82a6bc6712fa90e8685281d7a7003e748395e13d7867ea847f455::" providerId="AD" clId="Web-{FF8CA35A-5AEE-13E0-A00C-611894035EBB}" dt="2022-04-11T19:14:20.833" v="458"/>
        <pc:sldMkLst>
          <pc:docMk/>
          <pc:sldMk cId="3747100496" sldId="1212"/>
        </pc:sldMkLst>
        <pc:spChg chg="mod">
          <ac:chgData name="Guest User" userId="S::urn:spo:anon#d1a14af58bb82a6bc6712fa90e8685281d7a7003e748395e13d7867ea847f455::" providerId="AD" clId="Web-{FF8CA35A-5AEE-13E0-A00C-611894035EBB}" dt="2022-04-11T19:08:48.877" v="387" actId="20577"/>
          <ac:spMkLst>
            <pc:docMk/>
            <pc:sldMk cId="3747100496" sldId="1212"/>
            <ac:spMk id="3" creationId="{DF19DE8F-2245-DB4A-F0CB-B6D93ECCDF39}"/>
          </ac:spMkLst>
        </pc:spChg>
      </pc:sldChg>
    </pc:docChg>
  </pc:docChgLst>
  <pc:docChgLst>
    <pc:chgData name="Eischeid, Hedy [AK]" userId="S::hedy.eischeid_neaalaska.org#ext#@neahq.onmicrosoft.com::549e5082-63c7-47ff-9cd6-fbb49a1f189e" providerId="AD" clId="Web-{121E5155-2515-7765-54F1-1D17E1C4A1AF}"/>
    <pc:docChg chg="addSld delSld">
      <pc:chgData name="Eischeid, Hedy [AK]" userId="S::hedy.eischeid_neaalaska.org#ext#@neahq.onmicrosoft.com::549e5082-63c7-47ff-9cd6-fbb49a1f189e" providerId="AD" clId="Web-{121E5155-2515-7765-54F1-1D17E1C4A1AF}" dt="2025-04-11T15:11:20.158" v="1"/>
      <pc:docMkLst>
        <pc:docMk/>
      </pc:docMkLst>
      <pc:sldChg chg="add del replId">
        <pc:chgData name="Eischeid, Hedy [AK]" userId="S::hedy.eischeid_neaalaska.org#ext#@neahq.onmicrosoft.com::549e5082-63c7-47ff-9cd6-fbb49a1f189e" providerId="AD" clId="Web-{121E5155-2515-7765-54F1-1D17E1C4A1AF}" dt="2025-04-11T15:11:20.158" v="1"/>
        <pc:sldMkLst>
          <pc:docMk/>
          <pc:sldMk cId="1673076114" sldId="1216"/>
        </pc:sldMkLst>
      </pc:sldChg>
    </pc:docChg>
  </pc:docChgLst>
  <pc:docChgLst>
    <pc:chgData name="Guest User" userId="S::urn:spo:anon#9a50ce971069409cf8ee07ca7ca842cd9dd53a20c8ddf99461e605490a825d3d::" providerId="AD" clId="Web-{418285C2-0641-2578-F144-EF422A76069E}"/>
    <pc:docChg chg="modSld">
      <pc:chgData name="Guest User" userId="S::urn:spo:anon#9a50ce971069409cf8ee07ca7ca842cd9dd53a20c8ddf99461e605490a825d3d::" providerId="AD" clId="Web-{418285C2-0641-2578-F144-EF422A76069E}" dt="2022-11-04T22:16:58.374" v="2" actId="20577"/>
      <pc:docMkLst>
        <pc:docMk/>
      </pc:docMkLst>
      <pc:sldChg chg="modSp">
        <pc:chgData name="Guest User" userId="S::urn:spo:anon#9a50ce971069409cf8ee07ca7ca842cd9dd53a20c8ddf99461e605490a825d3d::" providerId="AD" clId="Web-{418285C2-0641-2578-F144-EF422A76069E}" dt="2022-11-04T22:16:58.374" v="2" actId="20577"/>
        <pc:sldMkLst>
          <pc:docMk/>
          <pc:sldMk cId="716792658" sldId="1089"/>
        </pc:sldMkLst>
        <pc:spChg chg="mod">
          <ac:chgData name="Guest User" userId="S::urn:spo:anon#9a50ce971069409cf8ee07ca7ca842cd9dd53a20c8ddf99461e605490a825d3d::" providerId="AD" clId="Web-{418285C2-0641-2578-F144-EF422A76069E}" dt="2022-11-04T22:16:58.374" v="2" actId="20577"/>
          <ac:spMkLst>
            <pc:docMk/>
            <pc:sldMk cId="716792658" sldId="1089"/>
            <ac:spMk id="3" creationId="{25157D53-BA85-45E9-9844-05F07BA49447}"/>
          </ac:spMkLst>
        </pc:spChg>
      </pc:sldChg>
    </pc:docChg>
  </pc:docChgLst>
</pc:chgInfo>
</file>

<file path=ppt/diagrams/_rels/data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svg"/><Relationship Id="rId1" Type="http://schemas.openxmlformats.org/officeDocument/2006/relationships/image" Target="../media/image58.png"/><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s>
</file>

<file path=ppt/diagrams/_rels/data6.xml.rels><?xml version="1.0" encoding="UTF-8" standalone="yes"?>
<Relationships xmlns="http://schemas.openxmlformats.org/package/2006/relationships"><Relationship Id="rId8" Type="http://schemas.openxmlformats.org/officeDocument/2006/relationships/image" Target="../media/image86.sv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svg"/><Relationship Id="rId1" Type="http://schemas.openxmlformats.org/officeDocument/2006/relationships/image" Target="../media/image79.png"/><Relationship Id="rId6" Type="http://schemas.openxmlformats.org/officeDocument/2006/relationships/image" Target="../media/image84.svg"/><Relationship Id="rId5" Type="http://schemas.openxmlformats.org/officeDocument/2006/relationships/image" Target="../media/image83.png"/><Relationship Id="rId4" Type="http://schemas.openxmlformats.org/officeDocument/2006/relationships/image" Target="../media/image82.svg"/></Relationships>
</file>

<file path=ppt/diagrams/_rels/drawing5.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svg"/><Relationship Id="rId1" Type="http://schemas.openxmlformats.org/officeDocument/2006/relationships/image" Target="../media/image58.png"/><Relationship Id="rId6" Type="http://schemas.openxmlformats.org/officeDocument/2006/relationships/image" Target="../media/image63.svg"/><Relationship Id="rId5" Type="http://schemas.openxmlformats.org/officeDocument/2006/relationships/image" Target="../media/image62.png"/><Relationship Id="rId4" Type="http://schemas.openxmlformats.org/officeDocument/2006/relationships/image" Target="../media/image61.svg"/></Relationships>
</file>

<file path=ppt/diagrams/_rels/drawing6.xml.rels><?xml version="1.0" encoding="UTF-8" standalone="yes"?>
<Relationships xmlns="http://schemas.openxmlformats.org/package/2006/relationships"><Relationship Id="rId8" Type="http://schemas.openxmlformats.org/officeDocument/2006/relationships/image" Target="../media/image86.svg"/><Relationship Id="rId3" Type="http://schemas.openxmlformats.org/officeDocument/2006/relationships/image" Target="../media/image81.png"/><Relationship Id="rId7" Type="http://schemas.openxmlformats.org/officeDocument/2006/relationships/image" Target="../media/image85.png"/><Relationship Id="rId2" Type="http://schemas.openxmlformats.org/officeDocument/2006/relationships/image" Target="../media/image80.svg"/><Relationship Id="rId1" Type="http://schemas.openxmlformats.org/officeDocument/2006/relationships/image" Target="../media/image79.png"/><Relationship Id="rId6" Type="http://schemas.openxmlformats.org/officeDocument/2006/relationships/image" Target="../media/image84.svg"/><Relationship Id="rId5" Type="http://schemas.openxmlformats.org/officeDocument/2006/relationships/image" Target="../media/image83.png"/><Relationship Id="rId4" Type="http://schemas.openxmlformats.org/officeDocument/2006/relationships/image" Target="../media/image82.svg"/></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18/5/colors/Iconchunking_neutralicontext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bg1"/>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bg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C1A5CF0-CE13-4236-A126-5D1190E42DFF}" type="doc">
      <dgm:prSet loTypeId="urn:microsoft.com/office/officeart/2005/8/layout/default" loCatId="list" qsTypeId="urn:microsoft.com/office/officeart/2005/8/quickstyle/simple3" qsCatId="simple" csTypeId="urn:microsoft.com/office/officeart/2005/8/colors/colorful2" csCatId="colorful"/>
      <dgm:spPr/>
      <dgm:t>
        <a:bodyPr/>
        <a:lstStyle/>
        <a:p>
          <a:endParaRPr lang="en-US"/>
        </a:p>
      </dgm:t>
    </dgm:pt>
    <dgm:pt modelId="{D1138A9C-4E75-4F5C-9D8E-7FAFAFFD0053}">
      <dgm:prSet/>
      <dgm:spPr/>
      <dgm:t>
        <a:bodyPr/>
        <a:lstStyle/>
        <a:p>
          <a:r>
            <a:rPr lang="en-US"/>
            <a:t>Parking Lot</a:t>
          </a:r>
        </a:p>
      </dgm:t>
    </dgm:pt>
    <dgm:pt modelId="{DDF11701-993C-4743-B56E-D752E758EEF4}" type="parTrans" cxnId="{1AC37312-E2EC-455F-B52A-8AC12FEB9707}">
      <dgm:prSet/>
      <dgm:spPr/>
      <dgm:t>
        <a:bodyPr/>
        <a:lstStyle/>
        <a:p>
          <a:endParaRPr lang="en-US"/>
        </a:p>
      </dgm:t>
    </dgm:pt>
    <dgm:pt modelId="{FF40C07A-62CA-4759-A3FF-82E2480065E9}" type="sibTrans" cxnId="{1AC37312-E2EC-455F-B52A-8AC12FEB9707}">
      <dgm:prSet/>
      <dgm:spPr/>
      <dgm:t>
        <a:bodyPr/>
        <a:lstStyle/>
        <a:p>
          <a:endParaRPr lang="en-US"/>
        </a:p>
      </dgm:t>
    </dgm:pt>
    <dgm:pt modelId="{871539F4-FCEA-422E-8AAB-81B8B970F1F7}">
      <dgm:prSet/>
      <dgm:spPr/>
      <dgm:t>
        <a:bodyPr/>
        <a:lstStyle/>
        <a:p>
          <a:r>
            <a:rPr lang="en-US"/>
            <a:t>Bathroom Location</a:t>
          </a:r>
        </a:p>
      </dgm:t>
    </dgm:pt>
    <dgm:pt modelId="{8603DD1B-ADDD-47CB-ACDF-87B6C63A8266}" type="parTrans" cxnId="{CD0321D8-8E9E-45B7-991C-4B05CBE935C6}">
      <dgm:prSet/>
      <dgm:spPr/>
      <dgm:t>
        <a:bodyPr/>
        <a:lstStyle/>
        <a:p>
          <a:endParaRPr lang="en-US"/>
        </a:p>
      </dgm:t>
    </dgm:pt>
    <dgm:pt modelId="{B51641A2-5F70-44AC-979D-9F85F0BE91E4}" type="sibTrans" cxnId="{CD0321D8-8E9E-45B7-991C-4B05CBE935C6}">
      <dgm:prSet/>
      <dgm:spPr/>
      <dgm:t>
        <a:bodyPr/>
        <a:lstStyle/>
        <a:p>
          <a:endParaRPr lang="en-US"/>
        </a:p>
      </dgm:t>
    </dgm:pt>
    <dgm:pt modelId="{EC1E0B72-4B67-4497-9B6E-7DBEE1971020}">
      <dgm:prSet/>
      <dgm:spPr/>
      <dgm:t>
        <a:bodyPr/>
        <a:lstStyle/>
        <a:p>
          <a:r>
            <a:rPr lang="en-US"/>
            <a:t>Materials</a:t>
          </a:r>
        </a:p>
      </dgm:t>
    </dgm:pt>
    <dgm:pt modelId="{05C97236-93DF-4512-B3B8-4E2BA65B9429}" type="parTrans" cxnId="{17A761E4-7C9C-4A5B-9E5E-A8537EBD2287}">
      <dgm:prSet/>
      <dgm:spPr/>
      <dgm:t>
        <a:bodyPr/>
        <a:lstStyle/>
        <a:p>
          <a:endParaRPr lang="en-US"/>
        </a:p>
      </dgm:t>
    </dgm:pt>
    <dgm:pt modelId="{BC5C0883-3444-4163-8D17-8FF9EF5BCE85}" type="sibTrans" cxnId="{17A761E4-7C9C-4A5B-9E5E-A8537EBD2287}">
      <dgm:prSet/>
      <dgm:spPr/>
      <dgm:t>
        <a:bodyPr/>
        <a:lstStyle/>
        <a:p>
          <a:endParaRPr lang="en-US"/>
        </a:p>
      </dgm:t>
    </dgm:pt>
    <dgm:pt modelId="{4B4A9B04-2255-43F5-B248-6E867932C062}">
      <dgm:prSet/>
      <dgm:spPr/>
      <dgm:t>
        <a:bodyPr/>
        <a:lstStyle/>
        <a:p>
          <a:r>
            <a:rPr lang="en-US"/>
            <a:t>Food</a:t>
          </a:r>
        </a:p>
      </dgm:t>
    </dgm:pt>
    <dgm:pt modelId="{18BA941C-356B-4D88-A325-0329690E0604}" type="parTrans" cxnId="{86399CE5-1422-45AE-A01F-0A3FDB98AEF3}">
      <dgm:prSet/>
      <dgm:spPr/>
      <dgm:t>
        <a:bodyPr/>
        <a:lstStyle/>
        <a:p>
          <a:endParaRPr lang="en-US"/>
        </a:p>
      </dgm:t>
    </dgm:pt>
    <dgm:pt modelId="{1E93137E-2E9E-4C84-9B81-EB10728E9D26}" type="sibTrans" cxnId="{86399CE5-1422-45AE-A01F-0A3FDB98AEF3}">
      <dgm:prSet/>
      <dgm:spPr/>
      <dgm:t>
        <a:bodyPr/>
        <a:lstStyle/>
        <a:p>
          <a:endParaRPr lang="en-US"/>
        </a:p>
      </dgm:t>
    </dgm:pt>
    <dgm:pt modelId="{1B5A3E32-E62D-4772-8E5D-1B38826AEF35}">
      <dgm:prSet/>
      <dgm:spPr/>
      <dgm:t>
        <a:bodyPr/>
        <a:lstStyle/>
        <a:p>
          <a:r>
            <a:rPr lang="en-US"/>
            <a:t>Room Temp</a:t>
          </a:r>
        </a:p>
      </dgm:t>
    </dgm:pt>
    <dgm:pt modelId="{7F1ABFDB-F648-4F85-B8C7-FF930A6EC2F1}" type="parTrans" cxnId="{B4B12AEF-C56F-4E8D-9AE7-7896023F50C8}">
      <dgm:prSet/>
      <dgm:spPr/>
      <dgm:t>
        <a:bodyPr/>
        <a:lstStyle/>
        <a:p>
          <a:endParaRPr lang="en-US"/>
        </a:p>
      </dgm:t>
    </dgm:pt>
    <dgm:pt modelId="{47B17E8F-D879-4A34-90C5-162F712DD419}" type="sibTrans" cxnId="{B4B12AEF-C56F-4E8D-9AE7-7896023F50C8}">
      <dgm:prSet/>
      <dgm:spPr/>
      <dgm:t>
        <a:bodyPr/>
        <a:lstStyle/>
        <a:p>
          <a:endParaRPr lang="en-US"/>
        </a:p>
      </dgm:t>
    </dgm:pt>
    <dgm:pt modelId="{AF8312C1-EDA3-4FB8-8CFC-1101576104BE}">
      <dgm:prSet/>
      <dgm:spPr/>
      <dgm:t>
        <a:bodyPr/>
        <a:lstStyle/>
        <a:p>
          <a:pPr rtl="0"/>
          <a:r>
            <a:rPr lang="en-US">
              <a:latin typeface="Calibri Light" panose="020F0302020204030204"/>
            </a:rPr>
            <a:t>Sha as</a:t>
          </a:r>
          <a:r>
            <a:rPr lang="en-US"/>
            <a:t> Resource</a:t>
          </a:r>
        </a:p>
      </dgm:t>
    </dgm:pt>
    <dgm:pt modelId="{3B89D3CA-4935-45E6-A18C-AD456385D49E}" type="parTrans" cxnId="{192A34E3-0369-438F-802E-DF5FDAD5EB7D}">
      <dgm:prSet/>
      <dgm:spPr/>
      <dgm:t>
        <a:bodyPr/>
        <a:lstStyle/>
        <a:p>
          <a:endParaRPr lang="en-US"/>
        </a:p>
      </dgm:t>
    </dgm:pt>
    <dgm:pt modelId="{32EEB335-D477-44B1-A86C-833382A6D62B}" type="sibTrans" cxnId="{192A34E3-0369-438F-802E-DF5FDAD5EB7D}">
      <dgm:prSet/>
      <dgm:spPr/>
      <dgm:t>
        <a:bodyPr/>
        <a:lstStyle/>
        <a:p>
          <a:endParaRPr lang="en-US"/>
        </a:p>
      </dgm:t>
    </dgm:pt>
    <dgm:pt modelId="{7BF89E4E-D9AE-4BB9-A975-4AEB8FF88C6D}">
      <dgm:prSet/>
      <dgm:spPr/>
      <dgm:t>
        <a:bodyPr/>
        <a:lstStyle/>
        <a:p>
          <a:pPr rtl="0"/>
          <a:r>
            <a:rPr lang="en-US"/>
            <a:t>Questions?</a:t>
          </a:r>
          <a:r>
            <a:rPr lang="en-US">
              <a:latin typeface="Calibri Light" panose="020F0302020204030204"/>
            </a:rPr>
            <a:t> </a:t>
          </a:r>
          <a:endParaRPr lang="en-US"/>
        </a:p>
      </dgm:t>
    </dgm:pt>
    <dgm:pt modelId="{17ACFA42-F4C7-4DC1-92FB-2E0115EF58AE}" type="parTrans" cxnId="{1939BE0C-3E29-4F29-96EA-ADD1F6B09169}">
      <dgm:prSet/>
      <dgm:spPr/>
      <dgm:t>
        <a:bodyPr/>
        <a:lstStyle/>
        <a:p>
          <a:endParaRPr lang="en-US"/>
        </a:p>
      </dgm:t>
    </dgm:pt>
    <dgm:pt modelId="{B4C1DB5E-35CE-4DDA-BB6B-7982AD1FCE75}" type="sibTrans" cxnId="{1939BE0C-3E29-4F29-96EA-ADD1F6B09169}">
      <dgm:prSet/>
      <dgm:spPr/>
      <dgm:t>
        <a:bodyPr/>
        <a:lstStyle/>
        <a:p>
          <a:endParaRPr lang="en-US"/>
        </a:p>
      </dgm:t>
    </dgm:pt>
    <dgm:pt modelId="{11DA1051-A144-4F09-AE2B-5A3DE370C261}" type="pres">
      <dgm:prSet presAssocID="{AC1A5CF0-CE13-4236-A126-5D1190E42DFF}" presName="diagram" presStyleCnt="0">
        <dgm:presLayoutVars>
          <dgm:dir/>
          <dgm:resizeHandles val="exact"/>
        </dgm:presLayoutVars>
      </dgm:prSet>
      <dgm:spPr/>
    </dgm:pt>
    <dgm:pt modelId="{9C7234FD-C90F-4ACD-BB29-B80B050F5475}" type="pres">
      <dgm:prSet presAssocID="{D1138A9C-4E75-4F5C-9D8E-7FAFAFFD0053}" presName="node" presStyleLbl="node1" presStyleIdx="0" presStyleCnt="7">
        <dgm:presLayoutVars>
          <dgm:bulletEnabled val="1"/>
        </dgm:presLayoutVars>
      </dgm:prSet>
      <dgm:spPr/>
    </dgm:pt>
    <dgm:pt modelId="{33ABF879-BE19-4E8D-B894-5CED849EAEE3}" type="pres">
      <dgm:prSet presAssocID="{FF40C07A-62CA-4759-A3FF-82E2480065E9}" presName="sibTrans" presStyleCnt="0"/>
      <dgm:spPr/>
    </dgm:pt>
    <dgm:pt modelId="{E00EDA92-8B82-4C14-8D5F-FD12793BCD54}" type="pres">
      <dgm:prSet presAssocID="{871539F4-FCEA-422E-8AAB-81B8B970F1F7}" presName="node" presStyleLbl="node1" presStyleIdx="1" presStyleCnt="7">
        <dgm:presLayoutVars>
          <dgm:bulletEnabled val="1"/>
        </dgm:presLayoutVars>
      </dgm:prSet>
      <dgm:spPr/>
    </dgm:pt>
    <dgm:pt modelId="{BB0F92FE-EE68-4229-B3B1-AB612B87B5DD}" type="pres">
      <dgm:prSet presAssocID="{B51641A2-5F70-44AC-979D-9F85F0BE91E4}" presName="sibTrans" presStyleCnt="0"/>
      <dgm:spPr/>
    </dgm:pt>
    <dgm:pt modelId="{1EF5CBF5-922C-4567-A879-B8B015598305}" type="pres">
      <dgm:prSet presAssocID="{EC1E0B72-4B67-4497-9B6E-7DBEE1971020}" presName="node" presStyleLbl="node1" presStyleIdx="2" presStyleCnt="7">
        <dgm:presLayoutVars>
          <dgm:bulletEnabled val="1"/>
        </dgm:presLayoutVars>
      </dgm:prSet>
      <dgm:spPr/>
    </dgm:pt>
    <dgm:pt modelId="{10F89890-176F-4A72-9879-7C1AB1DB0D74}" type="pres">
      <dgm:prSet presAssocID="{BC5C0883-3444-4163-8D17-8FF9EF5BCE85}" presName="sibTrans" presStyleCnt="0"/>
      <dgm:spPr/>
    </dgm:pt>
    <dgm:pt modelId="{9CC1DFB9-6CA4-4E66-8AA6-4D21A54A3398}" type="pres">
      <dgm:prSet presAssocID="{4B4A9B04-2255-43F5-B248-6E867932C062}" presName="node" presStyleLbl="node1" presStyleIdx="3" presStyleCnt="7">
        <dgm:presLayoutVars>
          <dgm:bulletEnabled val="1"/>
        </dgm:presLayoutVars>
      </dgm:prSet>
      <dgm:spPr/>
    </dgm:pt>
    <dgm:pt modelId="{F93A1C8E-E844-4020-9733-EDA2481B225A}" type="pres">
      <dgm:prSet presAssocID="{1E93137E-2E9E-4C84-9B81-EB10728E9D26}" presName="sibTrans" presStyleCnt="0"/>
      <dgm:spPr/>
    </dgm:pt>
    <dgm:pt modelId="{4A6D6F7A-D1F3-476F-A8EF-F16FB3A97EF0}" type="pres">
      <dgm:prSet presAssocID="{1B5A3E32-E62D-4772-8E5D-1B38826AEF35}" presName="node" presStyleLbl="node1" presStyleIdx="4" presStyleCnt="7">
        <dgm:presLayoutVars>
          <dgm:bulletEnabled val="1"/>
        </dgm:presLayoutVars>
      </dgm:prSet>
      <dgm:spPr/>
    </dgm:pt>
    <dgm:pt modelId="{8D2765A8-F048-4640-991F-5C6CB51D6B40}" type="pres">
      <dgm:prSet presAssocID="{47B17E8F-D879-4A34-90C5-162F712DD419}" presName="sibTrans" presStyleCnt="0"/>
      <dgm:spPr/>
    </dgm:pt>
    <dgm:pt modelId="{2F2F0A17-31E8-4355-A057-ACE0B7806526}" type="pres">
      <dgm:prSet presAssocID="{AF8312C1-EDA3-4FB8-8CFC-1101576104BE}" presName="node" presStyleLbl="node1" presStyleIdx="5" presStyleCnt="7">
        <dgm:presLayoutVars>
          <dgm:bulletEnabled val="1"/>
        </dgm:presLayoutVars>
      </dgm:prSet>
      <dgm:spPr/>
    </dgm:pt>
    <dgm:pt modelId="{910B213E-2DE2-48D5-90AB-6A8267CB7175}" type="pres">
      <dgm:prSet presAssocID="{32EEB335-D477-44B1-A86C-833382A6D62B}" presName="sibTrans" presStyleCnt="0"/>
      <dgm:spPr/>
    </dgm:pt>
    <dgm:pt modelId="{D23CACB1-A607-4120-B19A-2E121EC4544C}" type="pres">
      <dgm:prSet presAssocID="{7BF89E4E-D9AE-4BB9-A975-4AEB8FF88C6D}" presName="node" presStyleLbl="node1" presStyleIdx="6" presStyleCnt="7">
        <dgm:presLayoutVars>
          <dgm:bulletEnabled val="1"/>
        </dgm:presLayoutVars>
      </dgm:prSet>
      <dgm:spPr/>
    </dgm:pt>
  </dgm:ptLst>
  <dgm:cxnLst>
    <dgm:cxn modelId="{64AD5D0C-50BB-4AA1-8BA8-D7F8D311237B}" type="presOf" srcId="{4B4A9B04-2255-43F5-B248-6E867932C062}" destId="{9CC1DFB9-6CA4-4E66-8AA6-4D21A54A3398}" srcOrd="0" destOrd="0" presId="urn:microsoft.com/office/officeart/2005/8/layout/default"/>
    <dgm:cxn modelId="{1939BE0C-3E29-4F29-96EA-ADD1F6B09169}" srcId="{AC1A5CF0-CE13-4236-A126-5D1190E42DFF}" destId="{7BF89E4E-D9AE-4BB9-A975-4AEB8FF88C6D}" srcOrd="6" destOrd="0" parTransId="{17ACFA42-F4C7-4DC1-92FB-2E0115EF58AE}" sibTransId="{B4C1DB5E-35CE-4DDA-BB6B-7982AD1FCE75}"/>
    <dgm:cxn modelId="{E5F3F410-078D-4AED-AC4C-FCA5BF84118E}" type="presOf" srcId="{D1138A9C-4E75-4F5C-9D8E-7FAFAFFD0053}" destId="{9C7234FD-C90F-4ACD-BB29-B80B050F5475}" srcOrd="0" destOrd="0" presId="urn:microsoft.com/office/officeart/2005/8/layout/default"/>
    <dgm:cxn modelId="{C6141312-0BA5-4727-8131-C3791199EC55}" type="presOf" srcId="{871539F4-FCEA-422E-8AAB-81B8B970F1F7}" destId="{E00EDA92-8B82-4C14-8D5F-FD12793BCD54}" srcOrd="0" destOrd="0" presId="urn:microsoft.com/office/officeart/2005/8/layout/default"/>
    <dgm:cxn modelId="{1AC37312-E2EC-455F-B52A-8AC12FEB9707}" srcId="{AC1A5CF0-CE13-4236-A126-5D1190E42DFF}" destId="{D1138A9C-4E75-4F5C-9D8E-7FAFAFFD0053}" srcOrd="0" destOrd="0" parTransId="{DDF11701-993C-4743-B56E-D752E758EEF4}" sibTransId="{FF40C07A-62CA-4759-A3FF-82E2480065E9}"/>
    <dgm:cxn modelId="{BD40A320-DC0E-4D82-9B7D-1367A232D9F9}" type="presOf" srcId="{AC1A5CF0-CE13-4236-A126-5D1190E42DFF}" destId="{11DA1051-A144-4F09-AE2B-5A3DE370C261}" srcOrd="0" destOrd="0" presId="urn:microsoft.com/office/officeart/2005/8/layout/default"/>
    <dgm:cxn modelId="{E5789F7C-B0D6-428A-9052-A5C86501EBD9}" type="presOf" srcId="{EC1E0B72-4B67-4497-9B6E-7DBEE1971020}" destId="{1EF5CBF5-922C-4567-A879-B8B015598305}" srcOrd="0" destOrd="0" presId="urn:microsoft.com/office/officeart/2005/8/layout/default"/>
    <dgm:cxn modelId="{73690BAF-0257-4974-BEBF-CB7918F8E4DE}" type="presOf" srcId="{1B5A3E32-E62D-4772-8E5D-1B38826AEF35}" destId="{4A6D6F7A-D1F3-476F-A8EF-F16FB3A97EF0}" srcOrd="0" destOrd="0" presId="urn:microsoft.com/office/officeart/2005/8/layout/default"/>
    <dgm:cxn modelId="{8286B4B2-72BB-4B1F-9089-D9A6DB5B7C99}" type="presOf" srcId="{AF8312C1-EDA3-4FB8-8CFC-1101576104BE}" destId="{2F2F0A17-31E8-4355-A057-ACE0B7806526}" srcOrd="0" destOrd="0" presId="urn:microsoft.com/office/officeart/2005/8/layout/default"/>
    <dgm:cxn modelId="{23663FC7-CFA9-4F05-9EBA-F422983DBC5B}" type="presOf" srcId="{7BF89E4E-D9AE-4BB9-A975-4AEB8FF88C6D}" destId="{D23CACB1-A607-4120-B19A-2E121EC4544C}" srcOrd="0" destOrd="0" presId="urn:microsoft.com/office/officeart/2005/8/layout/default"/>
    <dgm:cxn modelId="{CD0321D8-8E9E-45B7-991C-4B05CBE935C6}" srcId="{AC1A5CF0-CE13-4236-A126-5D1190E42DFF}" destId="{871539F4-FCEA-422E-8AAB-81B8B970F1F7}" srcOrd="1" destOrd="0" parTransId="{8603DD1B-ADDD-47CB-ACDF-87B6C63A8266}" sibTransId="{B51641A2-5F70-44AC-979D-9F85F0BE91E4}"/>
    <dgm:cxn modelId="{192A34E3-0369-438F-802E-DF5FDAD5EB7D}" srcId="{AC1A5CF0-CE13-4236-A126-5D1190E42DFF}" destId="{AF8312C1-EDA3-4FB8-8CFC-1101576104BE}" srcOrd="5" destOrd="0" parTransId="{3B89D3CA-4935-45E6-A18C-AD456385D49E}" sibTransId="{32EEB335-D477-44B1-A86C-833382A6D62B}"/>
    <dgm:cxn modelId="{17A761E4-7C9C-4A5B-9E5E-A8537EBD2287}" srcId="{AC1A5CF0-CE13-4236-A126-5D1190E42DFF}" destId="{EC1E0B72-4B67-4497-9B6E-7DBEE1971020}" srcOrd="2" destOrd="0" parTransId="{05C97236-93DF-4512-B3B8-4E2BA65B9429}" sibTransId="{BC5C0883-3444-4163-8D17-8FF9EF5BCE85}"/>
    <dgm:cxn modelId="{86399CE5-1422-45AE-A01F-0A3FDB98AEF3}" srcId="{AC1A5CF0-CE13-4236-A126-5D1190E42DFF}" destId="{4B4A9B04-2255-43F5-B248-6E867932C062}" srcOrd="3" destOrd="0" parTransId="{18BA941C-356B-4D88-A325-0329690E0604}" sibTransId="{1E93137E-2E9E-4C84-9B81-EB10728E9D26}"/>
    <dgm:cxn modelId="{B4B12AEF-C56F-4E8D-9AE7-7896023F50C8}" srcId="{AC1A5CF0-CE13-4236-A126-5D1190E42DFF}" destId="{1B5A3E32-E62D-4772-8E5D-1B38826AEF35}" srcOrd="4" destOrd="0" parTransId="{7F1ABFDB-F648-4F85-B8C7-FF930A6EC2F1}" sibTransId="{47B17E8F-D879-4A34-90C5-162F712DD419}"/>
    <dgm:cxn modelId="{28C99256-F98C-44B4-9B87-F711EE4C28F2}" type="presParOf" srcId="{11DA1051-A144-4F09-AE2B-5A3DE370C261}" destId="{9C7234FD-C90F-4ACD-BB29-B80B050F5475}" srcOrd="0" destOrd="0" presId="urn:microsoft.com/office/officeart/2005/8/layout/default"/>
    <dgm:cxn modelId="{EC2BA2A5-5335-4727-A3BB-FE9977057308}" type="presParOf" srcId="{11DA1051-A144-4F09-AE2B-5A3DE370C261}" destId="{33ABF879-BE19-4E8D-B894-5CED849EAEE3}" srcOrd="1" destOrd="0" presId="urn:microsoft.com/office/officeart/2005/8/layout/default"/>
    <dgm:cxn modelId="{9914BC36-16B8-4B13-B89D-D8C1C2C584DF}" type="presParOf" srcId="{11DA1051-A144-4F09-AE2B-5A3DE370C261}" destId="{E00EDA92-8B82-4C14-8D5F-FD12793BCD54}" srcOrd="2" destOrd="0" presId="urn:microsoft.com/office/officeart/2005/8/layout/default"/>
    <dgm:cxn modelId="{F95B2033-E8F3-452E-A412-C6CFD1A83176}" type="presParOf" srcId="{11DA1051-A144-4F09-AE2B-5A3DE370C261}" destId="{BB0F92FE-EE68-4229-B3B1-AB612B87B5DD}" srcOrd="3" destOrd="0" presId="urn:microsoft.com/office/officeart/2005/8/layout/default"/>
    <dgm:cxn modelId="{3072ACE3-DA86-424B-9EC5-A30BDFE67189}" type="presParOf" srcId="{11DA1051-A144-4F09-AE2B-5A3DE370C261}" destId="{1EF5CBF5-922C-4567-A879-B8B015598305}" srcOrd="4" destOrd="0" presId="urn:microsoft.com/office/officeart/2005/8/layout/default"/>
    <dgm:cxn modelId="{3CFB7412-C39B-4226-B26C-D1E733EEF947}" type="presParOf" srcId="{11DA1051-A144-4F09-AE2B-5A3DE370C261}" destId="{10F89890-176F-4A72-9879-7C1AB1DB0D74}" srcOrd="5" destOrd="0" presId="urn:microsoft.com/office/officeart/2005/8/layout/default"/>
    <dgm:cxn modelId="{FCA468A2-7C4C-46F6-9E26-43B9DF70D919}" type="presParOf" srcId="{11DA1051-A144-4F09-AE2B-5A3DE370C261}" destId="{9CC1DFB9-6CA4-4E66-8AA6-4D21A54A3398}" srcOrd="6" destOrd="0" presId="urn:microsoft.com/office/officeart/2005/8/layout/default"/>
    <dgm:cxn modelId="{75756C7C-0E09-47B6-B4FB-0AB277175F25}" type="presParOf" srcId="{11DA1051-A144-4F09-AE2B-5A3DE370C261}" destId="{F93A1C8E-E844-4020-9733-EDA2481B225A}" srcOrd="7" destOrd="0" presId="urn:microsoft.com/office/officeart/2005/8/layout/default"/>
    <dgm:cxn modelId="{43B13843-5D64-4464-9946-6A5C677488C2}" type="presParOf" srcId="{11DA1051-A144-4F09-AE2B-5A3DE370C261}" destId="{4A6D6F7A-D1F3-476F-A8EF-F16FB3A97EF0}" srcOrd="8" destOrd="0" presId="urn:microsoft.com/office/officeart/2005/8/layout/default"/>
    <dgm:cxn modelId="{50EBC6E2-BAE7-4F7B-B46A-291A4AB27E16}" type="presParOf" srcId="{11DA1051-A144-4F09-AE2B-5A3DE370C261}" destId="{8D2765A8-F048-4640-991F-5C6CB51D6B40}" srcOrd="9" destOrd="0" presId="urn:microsoft.com/office/officeart/2005/8/layout/default"/>
    <dgm:cxn modelId="{8E4050B6-370C-4511-B69C-8DDB62694F48}" type="presParOf" srcId="{11DA1051-A144-4F09-AE2B-5A3DE370C261}" destId="{2F2F0A17-31E8-4355-A057-ACE0B7806526}" srcOrd="10" destOrd="0" presId="urn:microsoft.com/office/officeart/2005/8/layout/default"/>
    <dgm:cxn modelId="{A81DCE82-D53E-46C0-9BB6-25146FCB3881}" type="presParOf" srcId="{11DA1051-A144-4F09-AE2B-5A3DE370C261}" destId="{910B213E-2DE2-48D5-90AB-6A8267CB7175}" srcOrd="11" destOrd="0" presId="urn:microsoft.com/office/officeart/2005/8/layout/default"/>
    <dgm:cxn modelId="{0BC3BC27-F431-4003-9608-2C0C6B1B11DD}" type="presParOf" srcId="{11DA1051-A144-4F09-AE2B-5A3DE370C261}" destId="{D23CACB1-A607-4120-B19A-2E121EC4544C}" srcOrd="12"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5146C89-A39F-4A80-8B7E-4DBA07709B8E}" type="doc">
      <dgm:prSet loTypeId="urn:microsoft.com/office/officeart/2005/8/layout/vList6" loCatId="process" qsTypeId="urn:microsoft.com/office/officeart/2005/8/quickstyle/simple1" qsCatId="simple" csTypeId="urn:microsoft.com/office/officeart/2005/8/colors/accent1_2" csCatId="accent1" phldr="1"/>
      <dgm:spPr/>
      <dgm:t>
        <a:bodyPr/>
        <a:lstStyle/>
        <a:p>
          <a:endParaRPr lang="en-US"/>
        </a:p>
      </dgm:t>
    </dgm:pt>
    <dgm:pt modelId="{1510CAD1-AEEB-4FE2-A82F-32DB22368D05}">
      <dgm:prSet phldrT="[Text]"/>
      <dgm:spPr/>
      <dgm:t>
        <a:bodyPr/>
        <a:lstStyle/>
        <a:p>
          <a:r>
            <a:rPr lang="en-US"/>
            <a:t>Members self-select into leadership roles</a:t>
          </a:r>
        </a:p>
      </dgm:t>
    </dgm:pt>
    <dgm:pt modelId="{5227D96C-1512-49FC-996C-9033614DF004}" type="parTrans" cxnId="{87C5FFD4-1484-4158-9D4E-A167F8B7F442}">
      <dgm:prSet/>
      <dgm:spPr/>
      <dgm:t>
        <a:bodyPr/>
        <a:lstStyle/>
        <a:p>
          <a:endParaRPr lang="en-US"/>
        </a:p>
      </dgm:t>
    </dgm:pt>
    <dgm:pt modelId="{D6E2F2DF-516E-4120-99D8-E3BF16C0D05B}" type="sibTrans" cxnId="{87C5FFD4-1484-4158-9D4E-A167F8B7F442}">
      <dgm:prSet/>
      <dgm:spPr/>
      <dgm:t>
        <a:bodyPr/>
        <a:lstStyle/>
        <a:p>
          <a:endParaRPr lang="en-US"/>
        </a:p>
      </dgm:t>
    </dgm:pt>
    <dgm:pt modelId="{C4BA70D2-11A1-4D80-8766-82D00568E50B}">
      <dgm:prSet phldrT="[Text]" custT="1"/>
      <dgm:spPr/>
      <dgm:t>
        <a:bodyPr/>
        <a:lstStyle/>
        <a:p>
          <a:r>
            <a:rPr lang="en-US" sz="2000"/>
            <a:t>“We don’t have a building rep, so I told everyone I would volunteer.”</a:t>
          </a:r>
        </a:p>
      </dgm:t>
    </dgm:pt>
    <dgm:pt modelId="{9B69223B-D567-44C9-8F41-A3C0D27D0411}" type="parTrans" cxnId="{3B0A5ACD-6755-4BEE-A971-A592E42857BE}">
      <dgm:prSet/>
      <dgm:spPr/>
      <dgm:t>
        <a:bodyPr/>
        <a:lstStyle/>
        <a:p>
          <a:endParaRPr lang="en-US"/>
        </a:p>
      </dgm:t>
    </dgm:pt>
    <dgm:pt modelId="{DF32D319-9798-430A-83B2-3725812806D7}" type="sibTrans" cxnId="{3B0A5ACD-6755-4BEE-A971-A592E42857BE}">
      <dgm:prSet/>
      <dgm:spPr/>
      <dgm:t>
        <a:bodyPr/>
        <a:lstStyle/>
        <a:p>
          <a:endParaRPr lang="en-US"/>
        </a:p>
      </dgm:t>
    </dgm:pt>
    <dgm:pt modelId="{3DCA6EE7-902A-429C-A693-4FE2FB7587FB}">
      <dgm:prSet phldrT="[Text]"/>
      <dgm:spPr/>
      <dgm:t>
        <a:bodyPr/>
        <a:lstStyle/>
        <a:p>
          <a:r>
            <a:rPr lang="en-US"/>
            <a:t>We recruit members without confirming their leadership</a:t>
          </a:r>
        </a:p>
      </dgm:t>
    </dgm:pt>
    <dgm:pt modelId="{3F421D27-599D-4279-AA69-C63ACCB5FD18}" type="parTrans" cxnId="{9DD1FA39-D9CA-456A-9C21-53AC2D121FE7}">
      <dgm:prSet/>
      <dgm:spPr/>
      <dgm:t>
        <a:bodyPr/>
        <a:lstStyle/>
        <a:p>
          <a:endParaRPr lang="en-US"/>
        </a:p>
      </dgm:t>
    </dgm:pt>
    <dgm:pt modelId="{A5CF1FA6-FBB4-40EF-8C80-906EEBA88440}" type="sibTrans" cxnId="{9DD1FA39-D9CA-456A-9C21-53AC2D121FE7}">
      <dgm:prSet/>
      <dgm:spPr/>
      <dgm:t>
        <a:bodyPr/>
        <a:lstStyle/>
        <a:p>
          <a:endParaRPr lang="en-US"/>
        </a:p>
      </dgm:t>
    </dgm:pt>
    <dgm:pt modelId="{7EEF7956-17E0-4CE2-890C-D14245886E77}">
      <dgm:prSet phldrT="[Text]"/>
      <dgm:spPr/>
      <dgm:t>
        <a:bodyPr/>
        <a:lstStyle/>
        <a:p>
          <a:r>
            <a:rPr lang="en-US"/>
            <a:t>“She’s excited about the union; I invited her to an event and to become a building rep.”</a:t>
          </a:r>
        </a:p>
      </dgm:t>
    </dgm:pt>
    <dgm:pt modelId="{B612EBF7-19D5-4438-AB46-E1D0FC9E157D}" type="parTrans" cxnId="{488D44C0-8951-4B2A-B9E5-05383D13BFAA}">
      <dgm:prSet/>
      <dgm:spPr/>
      <dgm:t>
        <a:bodyPr/>
        <a:lstStyle/>
        <a:p>
          <a:endParaRPr lang="en-US"/>
        </a:p>
      </dgm:t>
    </dgm:pt>
    <dgm:pt modelId="{2DF8424C-BAD4-4B07-BA14-4E880495810B}" type="sibTrans" cxnId="{488D44C0-8951-4B2A-B9E5-05383D13BFAA}">
      <dgm:prSet/>
      <dgm:spPr/>
      <dgm:t>
        <a:bodyPr/>
        <a:lstStyle/>
        <a:p>
          <a:endParaRPr lang="en-US"/>
        </a:p>
      </dgm:t>
    </dgm:pt>
    <dgm:pt modelId="{481B50EC-19D2-4542-A4F5-F1A62E39DE61}" type="pres">
      <dgm:prSet presAssocID="{85146C89-A39F-4A80-8B7E-4DBA07709B8E}" presName="Name0" presStyleCnt="0">
        <dgm:presLayoutVars>
          <dgm:dir/>
          <dgm:animLvl val="lvl"/>
          <dgm:resizeHandles/>
        </dgm:presLayoutVars>
      </dgm:prSet>
      <dgm:spPr/>
    </dgm:pt>
    <dgm:pt modelId="{48481C4F-4CFF-40D5-A0E7-F78AB1E399DB}" type="pres">
      <dgm:prSet presAssocID="{1510CAD1-AEEB-4FE2-A82F-32DB22368D05}" presName="linNode" presStyleCnt="0"/>
      <dgm:spPr/>
    </dgm:pt>
    <dgm:pt modelId="{208EF902-26C1-4A5E-AA2C-7107FC5A6151}" type="pres">
      <dgm:prSet presAssocID="{1510CAD1-AEEB-4FE2-A82F-32DB22368D05}" presName="parentShp" presStyleLbl="node1" presStyleIdx="0" presStyleCnt="2" custLinFactNeighborY="-26">
        <dgm:presLayoutVars>
          <dgm:bulletEnabled val="1"/>
        </dgm:presLayoutVars>
      </dgm:prSet>
      <dgm:spPr/>
    </dgm:pt>
    <dgm:pt modelId="{F47C628C-0EDC-4342-B592-90D88613FDEA}" type="pres">
      <dgm:prSet presAssocID="{1510CAD1-AEEB-4FE2-A82F-32DB22368D05}" presName="childShp" presStyleLbl="bgAccFollowNode1" presStyleIdx="0" presStyleCnt="2" custScaleY="73588">
        <dgm:presLayoutVars>
          <dgm:bulletEnabled val="1"/>
        </dgm:presLayoutVars>
      </dgm:prSet>
      <dgm:spPr/>
    </dgm:pt>
    <dgm:pt modelId="{C1F92655-07FB-455F-9685-97DA453DDE2D}" type="pres">
      <dgm:prSet presAssocID="{D6E2F2DF-516E-4120-99D8-E3BF16C0D05B}" presName="spacing" presStyleCnt="0"/>
      <dgm:spPr/>
    </dgm:pt>
    <dgm:pt modelId="{71E36D5E-B19D-4350-86CA-B2D413E0CF86}" type="pres">
      <dgm:prSet presAssocID="{3DCA6EE7-902A-429C-A693-4FE2FB7587FB}" presName="linNode" presStyleCnt="0"/>
      <dgm:spPr/>
    </dgm:pt>
    <dgm:pt modelId="{60F959BB-E440-4AAC-84D1-89B167030CA3}" type="pres">
      <dgm:prSet presAssocID="{3DCA6EE7-902A-429C-A693-4FE2FB7587FB}" presName="parentShp" presStyleLbl="node1" presStyleIdx="1" presStyleCnt="2">
        <dgm:presLayoutVars>
          <dgm:bulletEnabled val="1"/>
        </dgm:presLayoutVars>
      </dgm:prSet>
      <dgm:spPr/>
    </dgm:pt>
    <dgm:pt modelId="{3642506A-C9DB-4141-B501-377CFB93F7F6}" type="pres">
      <dgm:prSet presAssocID="{3DCA6EE7-902A-429C-A693-4FE2FB7587FB}" presName="childShp" presStyleLbl="bgAccFollowNode1" presStyleIdx="1" presStyleCnt="2" custScaleY="71618">
        <dgm:presLayoutVars>
          <dgm:bulletEnabled val="1"/>
        </dgm:presLayoutVars>
      </dgm:prSet>
      <dgm:spPr/>
    </dgm:pt>
  </dgm:ptLst>
  <dgm:cxnLst>
    <dgm:cxn modelId="{46E1F81B-195B-42CE-B184-F3B81B4A844C}" type="presOf" srcId="{1510CAD1-AEEB-4FE2-A82F-32DB22368D05}" destId="{208EF902-26C1-4A5E-AA2C-7107FC5A6151}" srcOrd="0" destOrd="0" presId="urn:microsoft.com/office/officeart/2005/8/layout/vList6"/>
    <dgm:cxn modelId="{D10D8F29-87B3-432E-A8FE-E5658B7F7423}" type="presOf" srcId="{7EEF7956-17E0-4CE2-890C-D14245886E77}" destId="{3642506A-C9DB-4141-B501-377CFB93F7F6}" srcOrd="0" destOrd="0" presId="urn:microsoft.com/office/officeart/2005/8/layout/vList6"/>
    <dgm:cxn modelId="{CF3E7F2E-B2B5-4D0B-A365-E8F0EFC17558}" type="presOf" srcId="{C4BA70D2-11A1-4D80-8766-82D00568E50B}" destId="{F47C628C-0EDC-4342-B592-90D88613FDEA}" srcOrd="0" destOrd="0" presId="urn:microsoft.com/office/officeart/2005/8/layout/vList6"/>
    <dgm:cxn modelId="{9DD1FA39-D9CA-456A-9C21-53AC2D121FE7}" srcId="{85146C89-A39F-4A80-8B7E-4DBA07709B8E}" destId="{3DCA6EE7-902A-429C-A693-4FE2FB7587FB}" srcOrd="1" destOrd="0" parTransId="{3F421D27-599D-4279-AA69-C63ACCB5FD18}" sibTransId="{A5CF1FA6-FBB4-40EF-8C80-906EEBA88440}"/>
    <dgm:cxn modelId="{E6D2AE9E-4399-4432-92FC-BFD2DF4944B1}" type="presOf" srcId="{3DCA6EE7-902A-429C-A693-4FE2FB7587FB}" destId="{60F959BB-E440-4AAC-84D1-89B167030CA3}" srcOrd="0" destOrd="0" presId="urn:microsoft.com/office/officeart/2005/8/layout/vList6"/>
    <dgm:cxn modelId="{A6433DA1-5F6D-4E62-85D3-39AF48C634B7}" type="presOf" srcId="{85146C89-A39F-4A80-8B7E-4DBA07709B8E}" destId="{481B50EC-19D2-4542-A4F5-F1A62E39DE61}" srcOrd="0" destOrd="0" presId="urn:microsoft.com/office/officeart/2005/8/layout/vList6"/>
    <dgm:cxn modelId="{488D44C0-8951-4B2A-B9E5-05383D13BFAA}" srcId="{3DCA6EE7-902A-429C-A693-4FE2FB7587FB}" destId="{7EEF7956-17E0-4CE2-890C-D14245886E77}" srcOrd="0" destOrd="0" parTransId="{B612EBF7-19D5-4438-AB46-E1D0FC9E157D}" sibTransId="{2DF8424C-BAD4-4B07-BA14-4E880495810B}"/>
    <dgm:cxn modelId="{3B0A5ACD-6755-4BEE-A971-A592E42857BE}" srcId="{1510CAD1-AEEB-4FE2-A82F-32DB22368D05}" destId="{C4BA70D2-11A1-4D80-8766-82D00568E50B}" srcOrd="0" destOrd="0" parTransId="{9B69223B-D567-44C9-8F41-A3C0D27D0411}" sibTransId="{DF32D319-9798-430A-83B2-3725812806D7}"/>
    <dgm:cxn modelId="{87C5FFD4-1484-4158-9D4E-A167F8B7F442}" srcId="{85146C89-A39F-4A80-8B7E-4DBA07709B8E}" destId="{1510CAD1-AEEB-4FE2-A82F-32DB22368D05}" srcOrd="0" destOrd="0" parTransId="{5227D96C-1512-49FC-996C-9033614DF004}" sibTransId="{D6E2F2DF-516E-4120-99D8-E3BF16C0D05B}"/>
    <dgm:cxn modelId="{FE920CC3-F234-4892-8691-EAECF72591DA}" type="presParOf" srcId="{481B50EC-19D2-4542-A4F5-F1A62E39DE61}" destId="{48481C4F-4CFF-40D5-A0E7-F78AB1E399DB}" srcOrd="0" destOrd="0" presId="urn:microsoft.com/office/officeart/2005/8/layout/vList6"/>
    <dgm:cxn modelId="{0C97B864-AA9A-4F81-842C-3EE75B805A78}" type="presParOf" srcId="{48481C4F-4CFF-40D5-A0E7-F78AB1E399DB}" destId="{208EF902-26C1-4A5E-AA2C-7107FC5A6151}" srcOrd="0" destOrd="0" presId="urn:microsoft.com/office/officeart/2005/8/layout/vList6"/>
    <dgm:cxn modelId="{DD99F441-19B8-4472-BDE8-B7B8AE728B2F}" type="presParOf" srcId="{48481C4F-4CFF-40D5-A0E7-F78AB1E399DB}" destId="{F47C628C-0EDC-4342-B592-90D88613FDEA}" srcOrd="1" destOrd="0" presId="urn:microsoft.com/office/officeart/2005/8/layout/vList6"/>
    <dgm:cxn modelId="{27F7C706-987E-4C55-91C6-8A4F5CBDAD94}" type="presParOf" srcId="{481B50EC-19D2-4542-A4F5-F1A62E39DE61}" destId="{C1F92655-07FB-455F-9685-97DA453DDE2D}" srcOrd="1" destOrd="0" presId="urn:microsoft.com/office/officeart/2005/8/layout/vList6"/>
    <dgm:cxn modelId="{ACD1D0BD-5EB9-49EA-8242-3BF2F9129D31}" type="presParOf" srcId="{481B50EC-19D2-4542-A4F5-F1A62E39DE61}" destId="{71E36D5E-B19D-4350-86CA-B2D413E0CF86}" srcOrd="2" destOrd="0" presId="urn:microsoft.com/office/officeart/2005/8/layout/vList6"/>
    <dgm:cxn modelId="{4E8BB962-585F-4538-B786-32CF00163205}" type="presParOf" srcId="{71E36D5E-B19D-4350-86CA-B2D413E0CF86}" destId="{60F959BB-E440-4AAC-84D1-89B167030CA3}" srcOrd="0" destOrd="0" presId="urn:microsoft.com/office/officeart/2005/8/layout/vList6"/>
    <dgm:cxn modelId="{57BFC06F-1ED8-4E40-A199-D87BEC74DBE5}" type="presParOf" srcId="{71E36D5E-B19D-4350-86CA-B2D413E0CF86}" destId="{3642506A-C9DB-4141-B501-377CFB93F7F6}" srcOrd="1" destOrd="0" presId="urn:microsoft.com/office/officeart/2005/8/layout/vList6"/>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4078EBB-9413-45F6-A068-82E04C2FAFEB}" type="doc">
      <dgm:prSet loTypeId="urn:microsoft.com/office/officeart/2016/7/layout/BasicLinearProcessNumbered" loCatId="process" qsTypeId="urn:microsoft.com/office/officeart/2005/8/quickstyle/simple1" qsCatId="simple" csTypeId="urn:microsoft.com/office/officeart/2005/8/colors/colorful1" csCatId="colorful" phldr="1"/>
      <dgm:spPr/>
      <dgm:t>
        <a:bodyPr/>
        <a:lstStyle/>
        <a:p>
          <a:endParaRPr lang="en-US"/>
        </a:p>
      </dgm:t>
    </dgm:pt>
    <dgm:pt modelId="{5D06E232-3C8E-43E4-B96D-61A3BDCB86F2}">
      <dgm:prSet custT="1"/>
      <dgm:spPr/>
      <dgm:t>
        <a:bodyPr/>
        <a:lstStyle/>
        <a:p>
          <a:r>
            <a:rPr lang="en-US" sz="2800"/>
            <a:t>Experience meaningfulness: the task is important in the overall scheme of things</a:t>
          </a:r>
          <a:r>
            <a:rPr lang="en-US" sz="2200"/>
            <a:t>.</a:t>
          </a:r>
        </a:p>
      </dgm:t>
    </dgm:pt>
    <dgm:pt modelId="{72F8DF77-2D67-4047-9A1A-0AD26B2B7BDE}" type="parTrans" cxnId="{2CFA9385-4461-48D3-98E4-A7DB39D42D8A}">
      <dgm:prSet/>
      <dgm:spPr/>
      <dgm:t>
        <a:bodyPr/>
        <a:lstStyle/>
        <a:p>
          <a:endParaRPr lang="en-US"/>
        </a:p>
      </dgm:t>
    </dgm:pt>
    <dgm:pt modelId="{5A3CD12A-A6FC-4F61-94E2-373DB597B677}" type="sibTrans" cxnId="{2CFA9385-4461-48D3-98E4-A7DB39D42D8A}">
      <dgm:prSet phldrT="1" phldr="0"/>
      <dgm:spPr/>
      <dgm:t>
        <a:bodyPr/>
        <a:lstStyle/>
        <a:p>
          <a:r>
            <a:rPr lang="en-US"/>
            <a:t>1</a:t>
          </a:r>
        </a:p>
      </dgm:t>
    </dgm:pt>
    <dgm:pt modelId="{F54753A7-373C-4E04-B1BF-B5381E2BC5F5}">
      <dgm:prSet/>
      <dgm:spPr/>
      <dgm:t>
        <a:bodyPr/>
        <a:lstStyle/>
        <a:p>
          <a:r>
            <a:rPr lang="en-US"/>
            <a:t>Experience responsibility: how well the task gets done is up to me.</a:t>
          </a:r>
        </a:p>
      </dgm:t>
    </dgm:pt>
    <dgm:pt modelId="{B6AA15B9-DE16-4A49-A0D0-85AAB6D70309}" type="parTrans" cxnId="{4DC60166-1227-4BBB-A43B-0889FBA7D018}">
      <dgm:prSet/>
      <dgm:spPr/>
      <dgm:t>
        <a:bodyPr/>
        <a:lstStyle/>
        <a:p>
          <a:endParaRPr lang="en-US"/>
        </a:p>
      </dgm:t>
    </dgm:pt>
    <dgm:pt modelId="{FAB11332-0CBE-4342-BF29-49808C232258}" type="sibTrans" cxnId="{4DC60166-1227-4BBB-A43B-0889FBA7D018}">
      <dgm:prSet phldrT="2" phldr="0"/>
      <dgm:spPr/>
      <dgm:t>
        <a:bodyPr/>
        <a:lstStyle/>
        <a:p>
          <a:r>
            <a:rPr lang="en-US"/>
            <a:t>2</a:t>
          </a:r>
        </a:p>
      </dgm:t>
    </dgm:pt>
    <dgm:pt modelId="{081765BC-DAE7-4E00-B342-F399AF412EE6}">
      <dgm:prSet/>
      <dgm:spPr/>
      <dgm:t>
        <a:bodyPr/>
        <a:lstStyle/>
        <a:p>
          <a:r>
            <a:rPr lang="en-US"/>
            <a:t>Experience results: as I do the work I can see whether or not I am doing well.  </a:t>
          </a:r>
        </a:p>
      </dgm:t>
    </dgm:pt>
    <dgm:pt modelId="{BAAB4F3F-0AEE-41DA-AD77-F57F63818BD9}" type="parTrans" cxnId="{A5996377-19FA-45F2-B1A3-FDC831D7DD00}">
      <dgm:prSet/>
      <dgm:spPr/>
      <dgm:t>
        <a:bodyPr/>
        <a:lstStyle/>
        <a:p>
          <a:endParaRPr lang="en-US"/>
        </a:p>
      </dgm:t>
    </dgm:pt>
    <dgm:pt modelId="{9B203566-8EFE-4CAE-A2C3-FCBFC5A4344E}" type="sibTrans" cxnId="{A5996377-19FA-45F2-B1A3-FDC831D7DD00}">
      <dgm:prSet phldrT="3" phldr="0"/>
      <dgm:spPr/>
      <dgm:t>
        <a:bodyPr/>
        <a:lstStyle/>
        <a:p>
          <a:r>
            <a:rPr lang="en-US"/>
            <a:t>3</a:t>
          </a:r>
        </a:p>
      </dgm:t>
    </dgm:pt>
    <dgm:pt modelId="{22F09BC4-BF85-4811-B2E6-87A46A677924}" type="pres">
      <dgm:prSet presAssocID="{44078EBB-9413-45F6-A068-82E04C2FAFEB}" presName="Name0" presStyleCnt="0">
        <dgm:presLayoutVars>
          <dgm:animLvl val="lvl"/>
          <dgm:resizeHandles val="exact"/>
        </dgm:presLayoutVars>
      </dgm:prSet>
      <dgm:spPr/>
    </dgm:pt>
    <dgm:pt modelId="{BC67323D-A7DD-492F-B3F9-8707A18CAA7F}" type="pres">
      <dgm:prSet presAssocID="{5D06E232-3C8E-43E4-B96D-61A3BDCB86F2}" presName="compositeNode" presStyleCnt="0">
        <dgm:presLayoutVars>
          <dgm:bulletEnabled val="1"/>
        </dgm:presLayoutVars>
      </dgm:prSet>
      <dgm:spPr/>
    </dgm:pt>
    <dgm:pt modelId="{6B54598B-DAA9-46A0-81D1-3D76BDDD68B6}" type="pres">
      <dgm:prSet presAssocID="{5D06E232-3C8E-43E4-B96D-61A3BDCB86F2}" presName="bgRect" presStyleLbl="bgAccFollowNode1" presStyleIdx="0" presStyleCnt="3"/>
      <dgm:spPr/>
    </dgm:pt>
    <dgm:pt modelId="{165C8E30-6ED3-468E-A277-F0D4CF41CCFB}" type="pres">
      <dgm:prSet presAssocID="{5A3CD12A-A6FC-4F61-94E2-373DB597B677}" presName="sibTransNodeCircle" presStyleLbl="alignNode1" presStyleIdx="0" presStyleCnt="6">
        <dgm:presLayoutVars>
          <dgm:chMax val="0"/>
          <dgm:bulletEnabled/>
        </dgm:presLayoutVars>
      </dgm:prSet>
      <dgm:spPr/>
    </dgm:pt>
    <dgm:pt modelId="{2FFE5B83-67AD-4325-96BB-AACB36576666}" type="pres">
      <dgm:prSet presAssocID="{5D06E232-3C8E-43E4-B96D-61A3BDCB86F2}" presName="bottomLine" presStyleLbl="alignNode1" presStyleIdx="1" presStyleCnt="6">
        <dgm:presLayoutVars/>
      </dgm:prSet>
      <dgm:spPr/>
    </dgm:pt>
    <dgm:pt modelId="{11DBB0A7-1AF6-4219-A0FD-A6984ECB2D68}" type="pres">
      <dgm:prSet presAssocID="{5D06E232-3C8E-43E4-B96D-61A3BDCB86F2}" presName="nodeText" presStyleLbl="bgAccFollowNode1" presStyleIdx="0" presStyleCnt="3">
        <dgm:presLayoutVars>
          <dgm:bulletEnabled val="1"/>
        </dgm:presLayoutVars>
      </dgm:prSet>
      <dgm:spPr/>
    </dgm:pt>
    <dgm:pt modelId="{5534949C-FF84-4009-81D9-A031C3047F3C}" type="pres">
      <dgm:prSet presAssocID="{5A3CD12A-A6FC-4F61-94E2-373DB597B677}" presName="sibTrans" presStyleCnt="0"/>
      <dgm:spPr/>
    </dgm:pt>
    <dgm:pt modelId="{C16D22C2-6BA5-4551-9A0F-0F10211A32BF}" type="pres">
      <dgm:prSet presAssocID="{F54753A7-373C-4E04-B1BF-B5381E2BC5F5}" presName="compositeNode" presStyleCnt="0">
        <dgm:presLayoutVars>
          <dgm:bulletEnabled val="1"/>
        </dgm:presLayoutVars>
      </dgm:prSet>
      <dgm:spPr/>
    </dgm:pt>
    <dgm:pt modelId="{D454EF46-F2C9-4843-A3BE-2886CFC46130}" type="pres">
      <dgm:prSet presAssocID="{F54753A7-373C-4E04-B1BF-B5381E2BC5F5}" presName="bgRect" presStyleLbl="bgAccFollowNode1" presStyleIdx="1" presStyleCnt="3"/>
      <dgm:spPr/>
    </dgm:pt>
    <dgm:pt modelId="{8A292FC2-B12D-4C54-B56A-99865D2C989C}" type="pres">
      <dgm:prSet presAssocID="{FAB11332-0CBE-4342-BF29-49808C232258}" presName="sibTransNodeCircle" presStyleLbl="alignNode1" presStyleIdx="2" presStyleCnt="6">
        <dgm:presLayoutVars>
          <dgm:chMax val="0"/>
          <dgm:bulletEnabled/>
        </dgm:presLayoutVars>
      </dgm:prSet>
      <dgm:spPr/>
    </dgm:pt>
    <dgm:pt modelId="{37D9B9A8-C3B6-40F5-8604-C9A41A854679}" type="pres">
      <dgm:prSet presAssocID="{F54753A7-373C-4E04-B1BF-B5381E2BC5F5}" presName="bottomLine" presStyleLbl="alignNode1" presStyleIdx="3" presStyleCnt="6">
        <dgm:presLayoutVars/>
      </dgm:prSet>
      <dgm:spPr/>
    </dgm:pt>
    <dgm:pt modelId="{54272EED-0152-4B3D-A290-EE0D9ABFCC94}" type="pres">
      <dgm:prSet presAssocID="{F54753A7-373C-4E04-B1BF-B5381E2BC5F5}" presName="nodeText" presStyleLbl="bgAccFollowNode1" presStyleIdx="1" presStyleCnt="3">
        <dgm:presLayoutVars>
          <dgm:bulletEnabled val="1"/>
        </dgm:presLayoutVars>
      </dgm:prSet>
      <dgm:spPr/>
    </dgm:pt>
    <dgm:pt modelId="{52353A17-DDB0-4B97-A04D-960395D0449A}" type="pres">
      <dgm:prSet presAssocID="{FAB11332-0CBE-4342-BF29-49808C232258}" presName="sibTrans" presStyleCnt="0"/>
      <dgm:spPr/>
    </dgm:pt>
    <dgm:pt modelId="{58BBB885-A7E4-4FF7-918B-DB81880D7BDD}" type="pres">
      <dgm:prSet presAssocID="{081765BC-DAE7-4E00-B342-F399AF412EE6}" presName="compositeNode" presStyleCnt="0">
        <dgm:presLayoutVars>
          <dgm:bulletEnabled val="1"/>
        </dgm:presLayoutVars>
      </dgm:prSet>
      <dgm:spPr/>
    </dgm:pt>
    <dgm:pt modelId="{447000D4-7301-4740-AAE6-98BFBB73FAA5}" type="pres">
      <dgm:prSet presAssocID="{081765BC-DAE7-4E00-B342-F399AF412EE6}" presName="bgRect" presStyleLbl="bgAccFollowNode1" presStyleIdx="2" presStyleCnt="3"/>
      <dgm:spPr/>
    </dgm:pt>
    <dgm:pt modelId="{31BE0066-C7A2-449F-96B1-D7CA5706F75A}" type="pres">
      <dgm:prSet presAssocID="{9B203566-8EFE-4CAE-A2C3-FCBFC5A4344E}" presName="sibTransNodeCircle" presStyleLbl="alignNode1" presStyleIdx="4" presStyleCnt="6">
        <dgm:presLayoutVars>
          <dgm:chMax val="0"/>
          <dgm:bulletEnabled/>
        </dgm:presLayoutVars>
      </dgm:prSet>
      <dgm:spPr/>
    </dgm:pt>
    <dgm:pt modelId="{3716BEA9-4356-4320-8CEF-FEC3411C0AB1}" type="pres">
      <dgm:prSet presAssocID="{081765BC-DAE7-4E00-B342-F399AF412EE6}" presName="bottomLine" presStyleLbl="alignNode1" presStyleIdx="5" presStyleCnt="6">
        <dgm:presLayoutVars/>
      </dgm:prSet>
      <dgm:spPr/>
    </dgm:pt>
    <dgm:pt modelId="{98FD0180-F368-4602-9A00-7D399EA69179}" type="pres">
      <dgm:prSet presAssocID="{081765BC-DAE7-4E00-B342-F399AF412EE6}" presName="nodeText" presStyleLbl="bgAccFollowNode1" presStyleIdx="2" presStyleCnt="3">
        <dgm:presLayoutVars>
          <dgm:bulletEnabled val="1"/>
        </dgm:presLayoutVars>
      </dgm:prSet>
      <dgm:spPr/>
    </dgm:pt>
  </dgm:ptLst>
  <dgm:cxnLst>
    <dgm:cxn modelId="{9A81F802-A050-4D5C-8793-673DFBB6F904}" type="presOf" srcId="{9B203566-8EFE-4CAE-A2C3-FCBFC5A4344E}" destId="{31BE0066-C7A2-449F-96B1-D7CA5706F75A}" srcOrd="0" destOrd="0" presId="urn:microsoft.com/office/officeart/2016/7/layout/BasicLinearProcessNumbered"/>
    <dgm:cxn modelId="{B1C7C405-6976-48C6-8DEB-B6CE722493D0}" type="presOf" srcId="{5A3CD12A-A6FC-4F61-94E2-373DB597B677}" destId="{165C8E30-6ED3-468E-A277-F0D4CF41CCFB}" srcOrd="0" destOrd="0" presId="urn:microsoft.com/office/officeart/2016/7/layout/BasicLinearProcessNumbered"/>
    <dgm:cxn modelId="{B5F6D721-067F-4F6E-A485-891F2389F260}" type="presOf" srcId="{5D06E232-3C8E-43E4-B96D-61A3BDCB86F2}" destId="{6B54598B-DAA9-46A0-81D1-3D76BDDD68B6}" srcOrd="0" destOrd="0" presId="urn:microsoft.com/office/officeart/2016/7/layout/BasicLinearProcessNumbered"/>
    <dgm:cxn modelId="{5195D624-C482-41BC-813F-E291CCE10677}" type="presOf" srcId="{081765BC-DAE7-4E00-B342-F399AF412EE6}" destId="{98FD0180-F368-4602-9A00-7D399EA69179}" srcOrd="1" destOrd="0" presId="urn:microsoft.com/office/officeart/2016/7/layout/BasicLinearProcessNumbered"/>
    <dgm:cxn modelId="{221FF93D-8EDA-4173-B743-ECC0D6F64620}" type="presOf" srcId="{44078EBB-9413-45F6-A068-82E04C2FAFEB}" destId="{22F09BC4-BF85-4811-B2E6-87A46A677924}" srcOrd="0" destOrd="0" presId="urn:microsoft.com/office/officeart/2016/7/layout/BasicLinearProcessNumbered"/>
    <dgm:cxn modelId="{4DC60166-1227-4BBB-A43B-0889FBA7D018}" srcId="{44078EBB-9413-45F6-A068-82E04C2FAFEB}" destId="{F54753A7-373C-4E04-B1BF-B5381E2BC5F5}" srcOrd="1" destOrd="0" parTransId="{B6AA15B9-DE16-4A49-A0D0-85AAB6D70309}" sibTransId="{FAB11332-0CBE-4342-BF29-49808C232258}"/>
    <dgm:cxn modelId="{6034FE68-88DE-4D35-95E3-F966580BB013}" type="presOf" srcId="{FAB11332-0CBE-4342-BF29-49808C232258}" destId="{8A292FC2-B12D-4C54-B56A-99865D2C989C}" srcOrd="0" destOrd="0" presId="urn:microsoft.com/office/officeart/2016/7/layout/BasicLinearProcessNumbered"/>
    <dgm:cxn modelId="{4CC7EB76-6B7C-4A13-8EAC-1FF5B3A91561}" type="presOf" srcId="{F54753A7-373C-4E04-B1BF-B5381E2BC5F5}" destId="{D454EF46-F2C9-4843-A3BE-2886CFC46130}" srcOrd="0" destOrd="0" presId="urn:microsoft.com/office/officeart/2016/7/layout/BasicLinearProcessNumbered"/>
    <dgm:cxn modelId="{A5996377-19FA-45F2-B1A3-FDC831D7DD00}" srcId="{44078EBB-9413-45F6-A068-82E04C2FAFEB}" destId="{081765BC-DAE7-4E00-B342-F399AF412EE6}" srcOrd="2" destOrd="0" parTransId="{BAAB4F3F-0AEE-41DA-AD77-F57F63818BD9}" sibTransId="{9B203566-8EFE-4CAE-A2C3-FCBFC5A4344E}"/>
    <dgm:cxn modelId="{2CFA9385-4461-48D3-98E4-A7DB39D42D8A}" srcId="{44078EBB-9413-45F6-A068-82E04C2FAFEB}" destId="{5D06E232-3C8E-43E4-B96D-61A3BDCB86F2}" srcOrd="0" destOrd="0" parTransId="{72F8DF77-2D67-4047-9A1A-0AD26B2B7BDE}" sibTransId="{5A3CD12A-A6FC-4F61-94E2-373DB597B677}"/>
    <dgm:cxn modelId="{37416797-4DDB-4A71-9A07-25796FACF197}" type="presOf" srcId="{081765BC-DAE7-4E00-B342-F399AF412EE6}" destId="{447000D4-7301-4740-AAE6-98BFBB73FAA5}" srcOrd="0" destOrd="0" presId="urn:microsoft.com/office/officeart/2016/7/layout/BasicLinearProcessNumbered"/>
    <dgm:cxn modelId="{DF7651AA-1D3A-4311-BA20-422BEB00F8C1}" type="presOf" srcId="{5D06E232-3C8E-43E4-B96D-61A3BDCB86F2}" destId="{11DBB0A7-1AF6-4219-A0FD-A6984ECB2D68}" srcOrd="1" destOrd="0" presId="urn:microsoft.com/office/officeart/2016/7/layout/BasicLinearProcessNumbered"/>
    <dgm:cxn modelId="{40CC39E9-F0EC-4C6E-AAF0-D1862C588CBC}" type="presOf" srcId="{F54753A7-373C-4E04-B1BF-B5381E2BC5F5}" destId="{54272EED-0152-4B3D-A290-EE0D9ABFCC94}" srcOrd="1" destOrd="0" presId="urn:microsoft.com/office/officeart/2016/7/layout/BasicLinearProcessNumbered"/>
    <dgm:cxn modelId="{B4DBA8C0-5EA5-422D-8F46-51F127837730}" type="presParOf" srcId="{22F09BC4-BF85-4811-B2E6-87A46A677924}" destId="{BC67323D-A7DD-492F-B3F9-8707A18CAA7F}" srcOrd="0" destOrd="0" presId="urn:microsoft.com/office/officeart/2016/7/layout/BasicLinearProcessNumbered"/>
    <dgm:cxn modelId="{335CAD50-E2B1-49E1-BC5A-93DD3CAE644D}" type="presParOf" srcId="{BC67323D-A7DD-492F-B3F9-8707A18CAA7F}" destId="{6B54598B-DAA9-46A0-81D1-3D76BDDD68B6}" srcOrd="0" destOrd="0" presId="urn:microsoft.com/office/officeart/2016/7/layout/BasicLinearProcessNumbered"/>
    <dgm:cxn modelId="{41B765AB-1DEA-4A08-BEC6-105B869B9377}" type="presParOf" srcId="{BC67323D-A7DD-492F-B3F9-8707A18CAA7F}" destId="{165C8E30-6ED3-468E-A277-F0D4CF41CCFB}" srcOrd="1" destOrd="0" presId="urn:microsoft.com/office/officeart/2016/7/layout/BasicLinearProcessNumbered"/>
    <dgm:cxn modelId="{CFCC2CAC-5294-44F2-8F46-3710105FC2FC}" type="presParOf" srcId="{BC67323D-A7DD-492F-B3F9-8707A18CAA7F}" destId="{2FFE5B83-67AD-4325-96BB-AACB36576666}" srcOrd="2" destOrd="0" presId="urn:microsoft.com/office/officeart/2016/7/layout/BasicLinearProcessNumbered"/>
    <dgm:cxn modelId="{4AC517EB-2ECA-4D74-B9CE-83F33CCFFE2D}" type="presParOf" srcId="{BC67323D-A7DD-492F-B3F9-8707A18CAA7F}" destId="{11DBB0A7-1AF6-4219-A0FD-A6984ECB2D68}" srcOrd="3" destOrd="0" presId="urn:microsoft.com/office/officeart/2016/7/layout/BasicLinearProcessNumbered"/>
    <dgm:cxn modelId="{EE99CCEA-F872-436A-B6B8-46EFF766E9D9}" type="presParOf" srcId="{22F09BC4-BF85-4811-B2E6-87A46A677924}" destId="{5534949C-FF84-4009-81D9-A031C3047F3C}" srcOrd="1" destOrd="0" presId="urn:microsoft.com/office/officeart/2016/7/layout/BasicLinearProcessNumbered"/>
    <dgm:cxn modelId="{4D8808C6-4E79-4055-8F07-E24ED7856E61}" type="presParOf" srcId="{22F09BC4-BF85-4811-B2E6-87A46A677924}" destId="{C16D22C2-6BA5-4551-9A0F-0F10211A32BF}" srcOrd="2" destOrd="0" presId="urn:microsoft.com/office/officeart/2016/7/layout/BasicLinearProcessNumbered"/>
    <dgm:cxn modelId="{D3089117-0575-40AC-83C5-472FBE3BA8C4}" type="presParOf" srcId="{C16D22C2-6BA5-4551-9A0F-0F10211A32BF}" destId="{D454EF46-F2C9-4843-A3BE-2886CFC46130}" srcOrd="0" destOrd="0" presId="urn:microsoft.com/office/officeart/2016/7/layout/BasicLinearProcessNumbered"/>
    <dgm:cxn modelId="{CB279DCF-96C0-4B86-AB64-E08497C5F905}" type="presParOf" srcId="{C16D22C2-6BA5-4551-9A0F-0F10211A32BF}" destId="{8A292FC2-B12D-4C54-B56A-99865D2C989C}" srcOrd="1" destOrd="0" presId="urn:microsoft.com/office/officeart/2016/7/layout/BasicLinearProcessNumbered"/>
    <dgm:cxn modelId="{1857828C-07E6-4A52-B818-7AF11779DF6A}" type="presParOf" srcId="{C16D22C2-6BA5-4551-9A0F-0F10211A32BF}" destId="{37D9B9A8-C3B6-40F5-8604-C9A41A854679}" srcOrd="2" destOrd="0" presId="urn:microsoft.com/office/officeart/2016/7/layout/BasicLinearProcessNumbered"/>
    <dgm:cxn modelId="{5CA07C1A-A934-4CD0-B5FE-A9CE65FC2DA1}" type="presParOf" srcId="{C16D22C2-6BA5-4551-9A0F-0F10211A32BF}" destId="{54272EED-0152-4B3D-A290-EE0D9ABFCC94}" srcOrd="3" destOrd="0" presId="urn:microsoft.com/office/officeart/2016/7/layout/BasicLinearProcessNumbered"/>
    <dgm:cxn modelId="{100A4B40-0412-48F4-AD93-E67267D8253C}" type="presParOf" srcId="{22F09BC4-BF85-4811-B2E6-87A46A677924}" destId="{52353A17-DDB0-4B97-A04D-960395D0449A}" srcOrd="3" destOrd="0" presId="urn:microsoft.com/office/officeart/2016/7/layout/BasicLinearProcessNumbered"/>
    <dgm:cxn modelId="{C7348AE4-B6D9-4282-A399-8B46A516368B}" type="presParOf" srcId="{22F09BC4-BF85-4811-B2E6-87A46A677924}" destId="{58BBB885-A7E4-4FF7-918B-DB81880D7BDD}" srcOrd="4" destOrd="0" presId="urn:microsoft.com/office/officeart/2016/7/layout/BasicLinearProcessNumbered"/>
    <dgm:cxn modelId="{9AEC4BBB-2DAC-42AD-B711-9DA20D11222F}" type="presParOf" srcId="{58BBB885-A7E4-4FF7-918B-DB81880D7BDD}" destId="{447000D4-7301-4740-AAE6-98BFBB73FAA5}" srcOrd="0" destOrd="0" presId="urn:microsoft.com/office/officeart/2016/7/layout/BasicLinearProcessNumbered"/>
    <dgm:cxn modelId="{C27F26E2-9BC5-4D0F-87AE-64E752CA9A6B}" type="presParOf" srcId="{58BBB885-A7E4-4FF7-918B-DB81880D7BDD}" destId="{31BE0066-C7A2-449F-96B1-D7CA5706F75A}" srcOrd="1" destOrd="0" presId="urn:microsoft.com/office/officeart/2016/7/layout/BasicLinearProcessNumbered"/>
    <dgm:cxn modelId="{F7DA40C1-A9C7-415B-9607-D6ACAF8A2DFD}" type="presParOf" srcId="{58BBB885-A7E4-4FF7-918B-DB81880D7BDD}" destId="{3716BEA9-4356-4320-8CEF-FEC3411C0AB1}" srcOrd="2" destOrd="0" presId="urn:microsoft.com/office/officeart/2016/7/layout/BasicLinearProcessNumbered"/>
    <dgm:cxn modelId="{2DEB8FFA-D27F-456A-9274-415AAB98CE5E}" type="presParOf" srcId="{58BBB885-A7E4-4FF7-918B-DB81880D7BDD}" destId="{98FD0180-F368-4602-9A00-7D399EA69179}" srcOrd="3" destOrd="0" presId="urn:microsoft.com/office/officeart/2016/7/layout/BasicLinearProcessNumbered"/>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AF3314-AFC1-417C-A001-6DFF86F59127}" type="doc">
      <dgm:prSet loTypeId="urn:microsoft.com/office/officeart/2005/8/layout/process5" loCatId="process" qsTypeId="urn:microsoft.com/office/officeart/2005/8/quickstyle/simple3" qsCatId="simple" csTypeId="urn:microsoft.com/office/officeart/2005/8/colors/colorful1" csCatId="colorful" phldr="1"/>
      <dgm:spPr/>
      <dgm:t>
        <a:bodyPr/>
        <a:lstStyle/>
        <a:p>
          <a:endParaRPr lang="en-US"/>
        </a:p>
      </dgm:t>
    </dgm:pt>
    <dgm:pt modelId="{92BA2B48-397F-49FE-A950-65150856C3A6}">
      <dgm:prSet custT="1"/>
      <dgm:spPr/>
      <dgm:t>
        <a:bodyPr/>
        <a:lstStyle/>
        <a:p>
          <a:r>
            <a:rPr lang="en-US" sz="2400" b="1"/>
            <a:t>Task Significance – understand and recognize the impact of the work on the world</a:t>
          </a:r>
        </a:p>
      </dgm:t>
    </dgm:pt>
    <dgm:pt modelId="{1CD6708C-C008-437F-822F-876829D48C45}" type="parTrans" cxnId="{76E72744-ED0E-47E4-B68E-656E4FCCB34E}">
      <dgm:prSet/>
      <dgm:spPr/>
      <dgm:t>
        <a:bodyPr/>
        <a:lstStyle/>
        <a:p>
          <a:endParaRPr lang="en-US"/>
        </a:p>
      </dgm:t>
    </dgm:pt>
    <dgm:pt modelId="{8E8467AE-C33A-4D16-B58C-73229C52F26C}" type="sibTrans" cxnId="{76E72744-ED0E-47E4-B68E-656E4FCCB34E}">
      <dgm:prSet/>
      <dgm:spPr/>
      <dgm:t>
        <a:bodyPr/>
        <a:lstStyle/>
        <a:p>
          <a:endParaRPr lang="en-US"/>
        </a:p>
      </dgm:t>
    </dgm:pt>
    <dgm:pt modelId="{3E5D23CA-115C-406F-87B1-80B2F5E364C8}">
      <dgm:prSet custT="1"/>
      <dgm:spPr/>
      <dgm:t>
        <a:bodyPr/>
        <a:lstStyle/>
        <a:p>
          <a:r>
            <a:rPr lang="en-US" sz="2400" b="1"/>
            <a:t>Task Identity – one’s own contribution, from start to finish, is clear in the final result</a:t>
          </a:r>
        </a:p>
      </dgm:t>
    </dgm:pt>
    <dgm:pt modelId="{60BA5ED9-6677-46EF-A489-10CC6D0DFF9B}" type="parTrans" cxnId="{6285A1C9-9D55-4B5E-A1FE-5E78B0D117CA}">
      <dgm:prSet/>
      <dgm:spPr/>
      <dgm:t>
        <a:bodyPr/>
        <a:lstStyle/>
        <a:p>
          <a:endParaRPr lang="en-US"/>
        </a:p>
      </dgm:t>
    </dgm:pt>
    <dgm:pt modelId="{E98D790A-1FDD-4E55-A891-4958E700BC0F}" type="sibTrans" cxnId="{6285A1C9-9D55-4B5E-A1FE-5E78B0D117CA}">
      <dgm:prSet/>
      <dgm:spPr/>
      <dgm:t>
        <a:bodyPr/>
        <a:lstStyle/>
        <a:p>
          <a:endParaRPr lang="en-US"/>
        </a:p>
      </dgm:t>
    </dgm:pt>
    <dgm:pt modelId="{6451C83E-2DED-471A-8E78-E7B14C4682AC}">
      <dgm:prSet custT="1"/>
      <dgm:spPr/>
      <dgm:t>
        <a:bodyPr/>
        <a:lstStyle/>
        <a:p>
          <a:r>
            <a:rPr lang="en-US" sz="2400" b="1"/>
            <a:t>Skill Variety – engaging a variety of skills, including heart, hands, and head.</a:t>
          </a:r>
        </a:p>
      </dgm:t>
    </dgm:pt>
    <dgm:pt modelId="{D4D54FF7-9D4B-4526-9ABB-B158977F3ABE}" type="parTrans" cxnId="{B255F5B6-2207-462B-98E2-57D4BFAC1136}">
      <dgm:prSet/>
      <dgm:spPr/>
      <dgm:t>
        <a:bodyPr/>
        <a:lstStyle/>
        <a:p>
          <a:endParaRPr lang="en-US"/>
        </a:p>
      </dgm:t>
    </dgm:pt>
    <dgm:pt modelId="{2215120F-0214-4855-8FAD-852CC8DCB727}" type="sibTrans" cxnId="{B255F5B6-2207-462B-98E2-57D4BFAC1136}">
      <dgm:prSet/>
      <dgm:spPr/>
      <dgm:t>
        <a:bodyPr/>
        <a:lstStyle/>
        <a:p>
          <a:endParaRPr lang="en-US"/>
        </a:p>
      </dgm:t>
    </dgm:pt>
    <dgm:pt modelId="{C147FC83-14D8-4FAF-B5B9-7930F059CBFB}">
      <dgm:prSet custT="1"/>
      <dgm:spPr/>
      <dgm:t>
        <a:bodyPr/>
        <a:lstStyle/>
        <a:p>
          <a:r>
            <a:rPr lang="en-US" sz="2400" b="1"/>
            <a:t>Autonomy – having the space to make competent choices about how to do the work.</a:t>
          </a:r>
        </a:p>
      </dgm:t>
    </dgm:pt>
    <dgm:pt modelId="{E1FCC631-403C-489A-80C1-289962A72B9B}" type="parTrans" cxnId="{BAF512D8-38A8-4036-8A32-8D677F623A6A}">
      <dgm:prSet/>
      <dgm:spPr/>
      <dgm:t>
        <a:bodyPr/>
        <a:lstStyle/>
        <a:p>
          <a:endParaRPr lang="en-US"/>
        </a:p>
      </dgm:t>
    </dgm:pt>
    <dgm:pt modelId="{5FE43E6A-6B11-4A4B-99A9-E10D9DA7C8E8}" type="sibTrans" cxnId="{BAF512D8-38A8-4036-8A32-8D677F623A6A}">
      <dgm:prSet/>
      <dgm:spPr/>
      <dgm:t>
        <a:bodyPr/>
        <a:lstStyle/>
        <a:p>
          <a:endParaRPr lang="en-US"/>
        </a:p>
      </dgm:t>
    </dgm:pt>
    <dgm:pt modelId="{827EF290-6F9D-4034-815D-9BEE8AE818AE}">
      <dgm:prSet custT="1"/>
      <dgm:spPr/>
      <dgm:t>
        <a:bodyPr/>
        <a:lstStyle/>
        <a:p>
          <a:r>
            <a:rPr lang="en-US" sz="2400" b="1"/>
            <a:t>Feedback – results are visible to the person performing the task as they perform it. </a:t>
          </a:r>
        </a:p>
      </dgm:t>
    </dgm:pt>
    <dgm:pt modelId="{3B62497E-0EFB-4E67-B22D-9C394D091235}" type="parTrans" cxnId="{786F634E-13B1-4FA2-9AA9-B0C3667E1D86}">
      <dgm:prSet/>
      <dgm:spPr/>
      <dgm:t>
        <a:bodyPr/>
        <a:lstStyle/>
        <a:p>
          <a:endParaRPr lang="en-US"/>
        </a:p>
      </dgm:t>
    </dgm:pt>
    <dgm:pt modelId="{55147DDA-16E7-4B5A-AB9D-FA098BFA120B}" type="sibTrans" cxnId="{786F634E-13B1-4FA2-9AA9-B0C3667E1D86}">
      <dgm:prSet/>
      <dgm:spPr/>
      <dgm:t>
        <a:bodyPr/>
        <a:lstStyle/>
        <a:p>
          <a:endParaRPr lang="en-US"/>
        </a:p>
      </dgm:t>
    </dgm:pt>
    <dgm:pt modelId="{58156D32-FAB7-4E89-A046-3F3C5ECD0ECA}" type="pres">
      <dgm:prSet presAssocID="{1FAF3314-AFC1-417C-A001-6DFF86F59127}" presName="diagram" presStyleCnt="0">
        <dgm:presLayoutVars>
          <dgm:dir/>
          <dgm:resizeHandles val="exact"/>
        </dgm:presLayoutVars>
      </dgm:prSet>
      <dgm:spPr/>
    </dgm:pt>
    <dgm:pt modelId="{48623665-C703-42F4-95C0-BC941D6D316A}" type="pres">
      <dgm:prSet presAssocID="{92BA2B48-397F-49FE-A950-65150856C3A6}" presName="node" presStyleLbl="node1" presStyleIdx="0" presStyleCnt="5" custScaleX="142566" custScaleY="287458" custLinFactNeighborX="-78165" custLinFactNeighborY="-42831">
        <dgm:presLayoutVars>
          <dgm:bulletEnabled val="1"/>
        </dgm:presLayoutVars>
      </dgm:prSet>
      <dgm:spPr/>
    </dgm:pt>
    <dgm:pt modelId="{8FC20855-C8CB-40CD-A6E7-DA310E756E56}" type="pres">
      <dgm:prSet presAssocID="{8E8467AE-C33A-4D16-B58C-73229C52F26C}" presName="sibTrans" presStyleLbl="sibTrans2D1" presStyleIdx="0" presStyleCnt="4"/>
      <dgm:spPr/>
    </dgm:pt>
    <dgm:pt modelId="{5F23A929-816F-4F91-AAB4-BF917039F57B}" type="pres">
      <dgm:prSet presAssocID="{8E8467AE-C33A-4D16-B58C-73229C52F26C}" presName="connectorText" presStyleLbl="sibTrans2D1" presStyleIdx="0" presStyleCnt="4"/>
      <dgm:spPr/>
    </dgm:pt>
    <dgm:pt modelId="{1E626E1D-0DB9-468F-9F03-24806FA3039B}" type="pres">
      <dgm:prSet presAssocID="{3E5D23CA-115C-406F-87B1-80B2F5E364C8}" presName="node" presStyleLbl="node1" presStyleIdx="1" presStyleCnt="5" custScaleX="147740" custScaleY="296337" custLinFactNeighborX="-8270" custLinFactNeighborY="-42831">
        <dgm:presLayoutVars>
          <dgm:bulletEnabled val="1"/>
        </dgm:presLayoutVars>
      </dgm:prSet>
      <dgm:spPr/>
    </dgm:pt>
    <dgm:pt modelId="{7A5572B1-74E9-485A-9B4E-7A58E01B4788}" type="pres">
      <dgm:prSet presAssocID="{E98D790A-1FDD-4E55-A891-4958E700BC0F}" presName="sibTrans" presStyleLbl="sibTrans2D1" presStyleIdx="1" presStyleCnt="4"/>
      <dgm:spPr/>
    </dgm:pt>
    <dgm:pt modelId="{AB6D7DA3-EA93-4AAB-9461-D7CB40AC792F}" type="pres">
      <dgm:prSet presAssocID="{E98D790A-1FDD-4E55-A891-4958E700BC0F}" presName="connectorText" presStyleLbl="sibTrans2D1" presStyleIdx="1" presStyleCnt="4"/>
      <dgm:spPr/>
    </dgm:pt>
    <dgm:pt modelId="{42BC4CC3-60A2-4985-BC0D-C05F9A9CCC79}" type="pres">
      <dgm:prSet presAssocID="{6451C83E-2DED-471A-8E78-E7B14C4682AC}" presName="node" presStyleLbl="node1" presStyleIdx="2" presStyleCnt="5" custScaleX="143424" custScaleY="295305" custLinFactNeighborX="102" custLinFactNeighborY="-41678">
        <dgm:presLayoutVars>
          <dgm:bulletEnabled val="1"/>
        </dgm:presLayoutVars>
      </dgm:prSet>
      <dgm:spPr/>
    </dgm:pt>
    <dgm:pt modelId="{6A5EAA75-B7A9-4708-958A-872329948EEC}" type="pres">
      <dgm:prSet presAssocID="{2215120F-0214-4855-8FAD-852CC8DCB727}" presName="sibTrans" presStyleLbl="sibTrans2D1" presStyleIdx="2" presStyleCnt="4"/>
      <dgm:spPr/>
    </dgm:pt>
    <dgm:pt modelId="{DFF11F21-18CD-4451-B915-2BE390CD7252}" type="pres">
      <dgm:prSet presAssocID="{2215120F-0214-4855-8FAD-852CC8DCB727}" presName="connectorText" presStyleLbl="sibTrans2D1" presStyleIdx="2" presStyleCnt="4"/>
      <dgm:spPr/>
    </dgm:pt>
    <dgm:pt modelId="{C9BEDD02-0B87-42DF-8E2B-3E601DBD2CB1}" type="pres">
      <dgm:prSet presAssocID="{C147FC83-14D8-4FAF-B5B9-7930F059CBFB}" presName="node" presStyleLbl="node1" presStyleIdx="3" presStyleCnt="5" custScaleX="165268" custScaleY="239294">
        <dgm:presLayoutVars>
          <dgm:bulletEnabled val="1"/>
        </dgm:presLayoutVars>
      </dgm:prSet>
      <dgm:spPr/>
    </dgm:pt>
    <dgm:pt modelId="{5FDB85B0-A39C-45E8-8C2B-E790D88FB253}" type="pres">
      <dgm:prSet presAssocID="{5FE43E6A-6B11-4A4B-99A9-E10D9DA7C8E8}" presName="sibTrans" presStyleLbl="sibTrans2D1" presStyleIdx="3" presStyleCnt="4"/>
      <dgm:spPr/>
    </dgm:pt>
    <dgm:pt modelId="{C8B55741-0D61-4F74-B4E5-F8BBEC6DB84F}" type="pres">
      <dgm:prSet presAssocID="{5FE43E6A-6B11-4A4B-99A9-E10D9DA7C8E8}" presName="connectorText" presStyleLbl="sibTrans2D1" presStyleIdx="3" presStyleCnt="4"/>
      <dgm:spPr/>
    </dgm:pt>
    <dgm:pt modelId="{8817CA92-B1D9-47C2-AF65-57C5F453DF5C}" type="pres">
      <dgm:prSet presAssocID="{827EF290-6F9D-4034-815D-9BEE8AE818AE}" presName="node" presStyleLbl="node1" presStyleIdx="4" presStyleCnt="5" custScaleX="154863" custScaleY="248128">
        <dgm:presLayoutVars>
          <dgm:bulletEnabled val="1"/>
        </dgm:presLayoutVars>
      </dgm:prSet>
      <dgm:spPr/>
    </dgm:pt>
  </dgm:ptLst>
  <dgm:cxnLst>
    <dgm:cxn modelId="{4E676D0D-D0D3-448A-87CB-1D3A30DBA0E1}" type="presOf" srcId="{8E8467AE-C33A-4D16-B58C-73229C52F26C}" destId="{5F23A929-816F-4F91-AAB4-BF917039F57B}" srcOrd="1" destOrd="0" presId="urn:microsoft.com/office/officeart/2005/8/layout/process5"/>
    <dgm:cxn modelId="{AE3D8030-EA3C-4C00-B8D0-492430384075}" type="presOf" srcId="{1FAF3314-AFC1-417C-A001-6DFF86F59127}" destId="{58156D32-FAB7-4E89-A046-3F3C5ECD0ECA}" srcOrd="0" destOrd="0" presId="urn:microsoft.com/office/officeart/2005/8/layout/process5"/>
    <dgm:cxn modelId="{7F57C162-4AEE-4E29-9142-A8BA8A7F08E0}" type="presOf" srcId="{C147FC83-14D8-4FAF-B5B9-7930F059CBFB}" destId="{C9BEDD02-0B87-42DF-8E2B-3E601DBD2CB1}" srcOrd="0" destOrd="0" presId="urn:microsoft.com/office/officeart/2005/8/layout/process5"/>
    <dgm:cxn modelId="{76E72744-ED0E-47E4-B68E-656E4FCCB34E}" srcId="{1FAF3314-AFC1-417C-A001-6DFF86F59127}" destId="{92BA2B48-397F-49FE-A950-65150856C3A6}" srcOrd="0" destOrd="0" parTransId="{1CD6708C-C008-437F-822F-876829D48C45}" sibTransId="{8E8467AE-C33A-4D16-B58C-73229C52F26C}"/>
    <dgm:cxn modelId="{D611D96C-5081-4057-BB0E-C698A5B24F63}" type="presOf" srcId="{2215120F-0214-4855-8FAD-852CC8DCB727}" destId="{6A5EAA75-B7A9-4708-958A-872329948EEC}" srcOrd="0" destOrd="0" presId="urn:microsoft.com/office/officeart/2005/8/layout/process5"/>
    <dgm:cxn modelId="{786F634E-13B1-4FA2-9AA9-B0C3667E1D86}" srcId="{1FAF3314-AFC1-417C-A001-6DFF86F59127}" destId="{827EF290-6F9D-4034-815D-9BEE8AE818AE}" srcOrd="4" destOrd="0" parTransId="{3B62497E-0EFB-4E67-B22D-9C394D091235}" sibTransId="{55147DDA-16E7-4B5A-AB9D-FA098BFA120B}"/>
    <dgm:cxn modelId="{7130F16E-DFC2-4283-B537-0414C985BE45}" type="presOf" srcId="{8E8467AE-C33A-4D16-B58C-73229C52F26C}" destId="{8FC20855-C8CB-40CD-A6E7-DA310E756E56}" srcOrd="0" destOrd="0" presId="urn:microsoft.com/office/officeart/2005/8/layout/process5"/>
    <dgm:cxn modelId="{36163F75-9E36-4D35-89E7-C987EE85E6F9}" type="presOf" srcId="{E98D790A-1FDD-4E55-A891-4958E700BC0F}" destId="{7A5572B1-74E9-485A-9B4E-7A58E01B4788}" srcOrd="0" destOrd="0" presId="urn:microsoft.com/office/officeart/2005/8/layout/process5"/>
    <dgm:cxn modelId="{E2274175-2C30-44FF-A4E1-179F8E09CC63}" type="presOf" srcId="{5FE43E6A-6B11-4A4B-99A9-E10D9DA7C8E8}" destId="{5FDB85B0-A39C-45E8-8C2B-E790D88FB253}" srcOrd="0" destOrd="0" presId="urn:microsoft.com/office/officeart/2005/8/layout/process5"/>
    <dgm:cxn modelId="{2A263793-6D72-4223-9879-6EAA0D7CF186}" type="presOf" srcId="{3E5D23CA-115C-406F-87B1-80B2F5E364C8}" destId="{1E626E1D-0DB9-468F-9F03-24806FA3039B}" srcOrd="0" destOrd="0" presId="urn:microsoft.com/office/officeart/2005/8/layout/process5"/>
    <dgm:cxn modelId="{9847A69D-1AB3-4C79-BF34-62433BC7E2CB}" type="presOf" srcId="{6451C83E-2DED-471A-8E78-E7B14C4682AC}" destId="{42BC4CC3-60A2-4985-BC0D-C05F9A9CCC79}" srcOrd="0" destOrd="0" presId="urn:microsoft.com/office/officeart/2005/8/layout/process5"/>
    <dgm:cxn modelId="{B255F5B6-2207-462B-98E2-57D4BFAC1136}" srcId="{1FAF3314-AFC1-417C-A001-6DFF86F59127}" destId="{6451C83E-2DED-471A-8E78-E7B14C4682AC}" srcOrd="2" destOrd="0" parTransId="{D4D54FF7-9D4B-4526-9ABB-B158977F3ABE}" sibTransId="{2215120F-0214-4855-8FAD-852CC8DCB727}"/>
    <dgm:cxn modelId="{D99F02BC-65FC-4192-A94F-3624AEA4EB5D}" type="presOf" srcId="{E98D790A-1FDD-4E55-A891-4958E700BC0F}" destId="{AB6D7DA3-EA93-4AAB-9461-D7CB40AC792F}" srcOrd="1" destOrd="0" presId="urn:microsoft.com/office/officeart/2005/8/layout/process5"/>
    <dgm:cxn modelId="{6285A1C9-9D55-4B5E-A1FE-5E78B0D117CA}" srcId="{1FAF3314-AFC1-417C-A001-6DFF86F59127}" destId="{3E5D23CA-115C-406F-87B1-80B2F5E364C8}" srcOrd="1" destOrd="0" parTransId="{60BA5ED9-6677-46EF-A489-10CC6D0DFF9B}" sibTransId="{E98D790A-1FDD-4E55-A891-4958E700BC0F}"/>
    <dgm:cxn modelId="{BFD7B1CE-70FE-43AF-85D1-3A645EC41BA9}" type="presOf" srcId="{827EF290-6F9D-4034-815D-9BEE8AE818AE}" destId="{8817CA92-B1D9-47C2-AF65-57C5F453DF5C}" srcOrd="0" destOrd="0" presId="urn:microsoft.com/office/officeart/2005/8/layout/process5"/>
    <dgm:cxn modelId="{565CD7CF-2C0B-4F65-87CE-1114100FDFFA}" type="presOf" srcId="{2215120F-0214-4855-8FAD-852CC8DCB727}" destId="{DFF11F21-18CD-4451-B915-2BE390CD7252}" srcOrd="1" destOrd="0" presId="urn:microsoft.com/office/officeart/2005/8/layout/process5"/>
    <dgm:cxn modelId="{919E35D1-D115-4AF9-8FF0-4B3942ED73C9}" type="presOf" srcId="{5FE43E6A-6B11-4A4B-99A9-E10D9DA7C8E8}" destId="{C8B55741-0D61-4F74-B4E5-F8BBEC6DB84F}" srcOrd="1" destOrd="0" presId="urn:microsoft.com/office/officeart/2005/8/layout/process5"/>
    <dgm:cxn modelId="{BAF512D8-38A8-4036-8A32-8D677F623A6A}" srcId="{1FAF3314-AFC1-417C-A001-6DFF86F59127}" destId="{C147FC83-14D8-4FAF-B5B9-7930F059CBFB}" srcOrd="3" destOrd="0" parTransId="{E1FCC631-403C-489A-80C1-289962A72B9B}" sibTransId="{5FE43E6A-6B11-4A4B-99A9-E10D9DA7C8E8}"/>
    <dgm:cxn modelId="{7DC8BBF2-6C46-4268-A30B-984043E137ED}" type="presOf" srcId="{92BA2B48-397F-49FE-A950-65150856C3A6}" destId="{48623665-C703-42F4-95C0-BC941D6D316A}" srcOrd="0" destOrd="0" presId="urn:microsoft.com/office/officeart/2005/8/layout/process5"/>
    <dgm:cxn modelId="{3FB0582C-E2C0-4D78-B796-4807CCA82582}" type="presParOf" srcId="{58156D32-FAB7-4E89-A046-3F3C5ECD0ECA}" destId="{48623665-C703-42F4-95C0-BC941D6D316A}" srcOrd="0" destOrd="0" presId="urn:microsoft.com/office/officeart/2005/8/layout/process5"/>
    <dgm:cxn modelId="{04ECE5AE-26E5-4D09-BEFE-DA9AC83DA85D}" type="presParOf" srcId="{58156D32-FAB7-4E89-A046-3F3C5ECD0ECA}" destId="{8FC20855-C8CB-40CD-A6E7-DA310E756E56}" srcOrd="1" destOrd="0" presId="urn:microsoft.com/office/officeart/2005/8/layout/process5"/>
    <dgm:cxn modelId="{9BEDF363-EFAF-4AD4-A832-286D15543BB7}" type="presParOf" srcId="{8FC20855-C8CB-40CD-A6E7-DA310E756E56}" destId="{5F23A929-816F-4F91-AAB4-BF917039F57B}" srcOrd="0" destOrd="0" presId="urn:microsoft.com/office/officeart/2005/8/layout/process5"/>
    <dgm:cxn modelId="{8001990A-D13E-4DA2-A50A-5FE3EDCE5F36}" type="presParOf" srcId="{58156D32-FAB7-4E89-A046-3F3C5ECD0ECA}" destId="{1E626E1D-0DB9-468F-9F03-24806FA3039B}" srcOrd="2" destOrd="0" presId="urn:microsoft.com/office/officeart/2005/8/layout/process5"/>
    <dgm:cxn modelId="{7852BB67-81DC-41F5-9E2A-64CD30F66C2C}" type="presParOf" srcId="{58156D32-FAB7-4E89-A046-3F3C5ECD0ECA}" destId="{7A5572B1-74E9-485A-9B4E-7A58E01B4788}" srcOrd="3" destOrd="0" presId="urn:microsoft.com/office/officeart/2005/8/layout/process5"/>
    <dgm:cxn modelId="{CE43930E-EBA0-4043-8503-77F01880BFF0}" type="presParOf" srcId="{7A5572B1-74E9-485A-9B4E-7A58E01B4788}" destId="{AB6D7DA3-EA93-4AAB-9461-D7CB40AC792F}" srcOrd="0" destOrd="0" presId="urn:microsoft.com/office/officeart/2005/8/layout/process5"/>
    <dgm:cxn modelId="{B1BB9428-F857-4B7A-8D3F-3879DA8CBF0B}" type="presParOf" srcId="{58156D32-FAB7-4E89-A046-3F3C5ECD0ECA}" destId="{42BC4CC3-60A2-4985-BC0D-C05F9A9CCC79}" srcOrd="4" destOrd="0" presId="urn:microsoft.com/office/officeart/2005/8/layout/process5"/>
    <dgm:cxn modelId="{543E3396-5E8B-43C7-8166-1ABA768024DB}" type="presParOf" srcId="{58156D32-FAB7-4E89-A046-3F3C5ECD0ECA}" destId="{6A5EAA75-B7A9-4708-958A-872329948EEC}" srcOrd="5" destOrd="0" presId="urn:microsoft.com/office/officeart/2005/8/layout/process5"/>
    <dgm:cxn modelId="{D348E48A-35C0-4159-92E3-C3CC1A0CC6BE}" type="presParOf" srcId="{6A5EAA75-B7A9-4708-958A-872329948EEC}" destId="{DFF11F21-18CD-4451-B915-2BE390CD7252}" srcOrd="0" destOrd="0" presId="urn:microsoft.com/office/officeart/2005/8/layout/process5"/>
    <dgm:cxn modelId="{6C3C3941-F180-42F8-BDD1-470D9C318A48}" type="presParOf" srcId="{58156D32-FAB7-4E89-A046-3F3C5ECD0ECA}" destId="{C9BEDD02-0B87-42DF-8E2B-3E601DBD2CB1}" srcOrd="6" destOrd="0" presId="urn:microsoft.com/office/officeart/2005/8/layout/process5"/>
    <dgm:cxn modelId="{20511071-C75E-4219-B2FA-39913C26C312}" type="presParOf" srcId="{58156D32-FAB7-4E89-A046-3F3C5ECD0ECA}" destId="{5FDB85B0-A39C-45E8-8C2B-E790D88FB253}" srcOrd="7" destOrd="0" presId="urn:microsoft.com/office/officeart/2005/8/layout/process5"/>
    <dgm:cxn modelId="{4319CDA0-4268-4F71-B067-D0C6A1038689}" type="presParOf" srcId="{5FDB85B0-A39C-45E8-8C2B-E790D88FB253}" destId="{C8B55741-0D61-4F74-B4E5-F8BBEC6DB84F}" srcOrd="0" destOrd="0" presId="urn:microsoft.com/office/officeart/2005/8/layout/process5"/>
    <dgm:cxn modelId="{BBE369A7-3378-4263-A7EC-5477B6258A72}" type="presParOf" srcId="{58156D32-FAB7-4E89-A046-3F3C5ECD0ECA}" destId="{8817CA92-B1D9-47C2-AF65-57C5F453DF5C}" srcOrd="8" destOrd="0" presId="urn:microsoft.com/office/officeart/2005/8/layout/process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196775A-A46A-4FC6-9C09-6CFAE05F513C}" type="doc">
      <dgm:prSet loTypeId="urn:microsoft.com/office/officeart/2018/2/layout/IconVerticalSolidList" loCatId="icon" qsTypeId="urn:microsoft.com/office/officeart/2005/8/quickstyle/simple1" qsCatId="simple" csTypeId="urn:microsoft.com/office/officeart/2018/5/colors/Iconchunking_neutralicontext_colorful1" csCatId="colorful" phldr="1"/>
      <dgm:spPr/>
      <dgm:t>
        <a:bodyPr/>
        <a:lstStyle/>
        <a:p>
          <a:endParaRPr lang="en-US"/>
        </a:p>
      </dgm:t>
    </dgm:pt>
    <dgm:pt modelId="{6C08D5DD-5198-4731-A21D-3AC272675F3E}">
      <dgm:prSet/>
      <dgm:spPr/>
      <dgm:t>
        <a:bodyPr/>
        <a:lstStyle/>
        <a:p>
          <a:r>
            <a:rPr lang="en-US"/>
            <a:t>Leaders from different worksites connect through structures</a:t>
          </a:r>
        </a:p>
      </dgm:t>
    </dgm:pt>
    <dgm:pt modelId="{BA614D6E-238E-42E5-B0F8-F59F0EB1A712}" type="parTrans" cxnId="{18303482-84C3-4686-B025-E4E16BE64687}">
      <dgm:prSet/>
      <dgm:spPr/>
      <dgm:t>
        <a:bodyPr/>
        <a:lstStyle/>
        <a:p>
          <a:endParaRPr lang="en-US"/>
        </a:p>
      </dgm:t>
    </dgm:pt>
    <dgm:pt modelId="{B9C185F5-F3D2-4F75-A819-CAA89E065AF2}" type="sibTrans" cxnId="{18303482-84C3-4686-B025-E4E16BE64687}">
      <dgm:prSet/>
      <dgm:spPr/>
      <dgm:t>
        <a:bodyPr/>
        <a:lstStyle/>
        <a:p>
          <a:endParaRPr lang="en-US"/>
        </a:p>
      </dgm:t>
    </dgm:pt>
    <dgm:pt modelId="{8EFA13F8-41E4-4797-B44A-912AF783CD7F}">
      <dgm:prSet/>
      <dgm:spPr/>
      <dgm:t>
        <a:bodyPr/>
        <a:lstStyle/>
        <a:p>
          <a:r>
            <a:rPr lang="en-US"/>
            <a:t>We create (or re-create) structures so that we can connect leaders in pursuit of important shared agendas</a:t>
          </a:r>
        </a:p>
      </dgm:t>
    </dgm:pt>
    <dgm:pt modelId="{64B0E246-3D68-4E51-AF46-560D3675686F}" type="parTrans" cxnId="{A36586BF-BEA2-4C64-B27C-F30ACA7D287B}">
      <dgm:prSet/>
      <dgm:spPr/>
      <dgm:t>
        <a:bodyPr/>
        <a:lstStyle/>
        <a:p>
          <a:endParaRPr lang="en-US"/>
        </a:p>
      </dgm:t>
    </dgm:pt>
    <dgm:pt modelId="{DFCE282D-F5D2-4AB6-918C-1F865F5D25E2}" type="sibTrans" cxnId="{A36586BF-BEA2-4C64-B27C-F30ACA7D287B}">
      <dgm:prSet/>
      <dgm:spPr/>
      <dgm:t>
        <a:bodyPr/>
        <a:lstStyle/>
        <a:p>
          <a:endParaRPr lang="en-US"/>
        </a:p>
      </dgm:t>
    </dgm:pt>
    <dgm:pt modelId="{50D1EA31-D050-4FE9-BC47-E027849BBDE0}">
      <dgm:prSet/>
      <dgm:spPr/>
      <dgm:t>
        <a:bodyPr/>
        <a:lstStyle/>
        <a:p>
          <a:r>
            <a:rPr lang="en-US"/>
            <a:t>Also a way to invite leaders into the union. They could see their agenda being realized through the union. </a:t>
          </a:r>
        </a:p>
      </dgm:t>
    </dgm:pt>
    <dgm:pt modelId="{D5FF6FE7-896C-4F35-8410-0F4A73CECF7C}" type="parTrans" cxnId="{E2321140-4CE6-443D-8C36-F8CFE03D3716}">
      <dgm:prSet/>
      <dgm:spPr/>
      <dgm:t>
        <a:bodyPr/>
        <a:lstStyle/>
        <a:p>
          <a:endParaRPr lang="en-US"/>
        </a:p>
      </dgm:t>
    </dgm:pt>
    <dgm:pt modelId="{B06495A0-FA5E-4A30-9AC0-6AF53DD7DBE9}" type="sibTrans" cxnId="{E2321140-4CE6-443D-8C36-F8CFE03D3716}">
      <dgm:prSet/>
      <dgm:spPr/>
      <dgm:t>
        <a:bodyPr/>
        <a:lstStyle/>
        <a:p>
          <a:endParaRPr lang="en-US"/>
        </a:p>
      </dgm:t>
    </dgm:pt>
    <dgm:pt modelId="{64CCA313-6DD6-4C9A-8BDC-C414478A9D0F}" type="pres">
      <dgm:prSet presAssocID="{5196775A-A46A-4FC6-9C09-6CFAE05F513C}" presName="root" presStyleCnt="0">
        <dgm:presLayoutVars>
          <dgm:dir/>
          <dgm:resizeHandles val="exact"/>
        </dgm:presLayoutVars>
      </dgm:prSet>
      <dgm:spPr/>
    </dgm:pt>
    <dgm:pt modelId="{ECD6A281-3D5F-4CF3-81F7-5EE42BC02821}" type="pres">
      <dgm:prSet presAssocID="{6C08D5DD-5198-4731-A21D-3AC272675F3E}" presName="compNode" presStyleCnt="0"/>
      <dgm:spPr/>
    </dgm:pt>
    <dgm:pt modelId="{16856A01-43CE-46A5-8889-4E04369F38F2}" type="pres">
      <dgm:prSet presAssocID="{6C08D5DD-5198-4731-A21D-3AC272675F3E}" presName="bgRect" presStyleLbl="bgShp" presStyleIdx="0" presStyleCnt="3"/>
      <dgm:spPr/>
    </dgm:pt>
    <dgm:pt modelId="{320F824F-13BF-4265-910C-BC9ADD2F802D}" type="pres">
      <dgm:prSet presAssocID="{6C08D5DD-5198-4731-A21D-3AC272675F3E}"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onnected"/>
        </a:ext>
      </dgm:extLst>
    </dgm:pt>
    <dgm:pt modelId="{E730706F-2F83-438D-9460-301021200B0B}" type="pres">
      <dgm:prSet presAssocID="{6C08D5DD-5198-4731-A21D-3AC272675F3E}" presName="spaceRect" presStyleCnt="0"/>
      <dgm:spPr/>
    </dgm:pt>
    <dgm:pt modelId="{9BE77C5A-A0F2-441A-B759-C3F0D512E4F0}" type="pres">
      <dgm:prSet presAssocID="{6C08D5DD-5198-4731-A21D-3AC272675F3E}" presName="parTx" presStyleLbl="revTx" presStyleIdx="0" presStyleCnt="3">
        <dgm:presLayoutVars>
          <dgm:chMax val="0"/>
          <dgm:chPref val="0"/>
        </dgm:presLayoutVars>
      </dgm:prSet>
      <dgm:spPr/>
    </dgm:pt>
    <dgm:pt modelId="{500ACD8A-BF5D-452C-A1AC-1D810F70517E}" type="pres">
      <dgm:prSet presAssocID="{B9C185F5-F3D2-4F75-A819-CAA89E065AF2}" presName="sibTrans" presStyleCnt="0"/>
      <dgm:spPr/>
    </dgm:pt>
    <dgm:pt modelId="{9E7392F6-19BF-4CB1-AA80-373C232AD87C}" type="pres">
      <dgm:prSet presAssocID="{8EFA13F8-41E4-4797-B44A-912AF783CD7F}" presName="compNode" presStyleCnt="0"/>
      <dgm:spPr/>
    </dgm:pt>
    <dgm:pt modelId="{BE72DA90-8646-4346-A56B-2D51CC5DB785}" type="pres">
      <dgm:prSet presAssocID="{8EFA13F8-41E4-4797-B44A-912AF783CD7F}" presName="bgRect" presStyleLbl="bgShp" presStyleIdx="1" presStyleCnt="3"/>
      <dgm:spPr/>
    </dgm:pt>
    <dgm:pt modelId="{70DD5F5F-CEAA-4027-B5B3-6AA414B23206}" type="pres">
      <dgm:prSet presAssocID="{8EFA13F8-41E4-4797-B44A-912AF783CD7F}"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Connections"/>
        </a:ext>
      </dgm:extLst>
    </dgm:pt>
    <dgm:pt modelId="{9416662D-323F-49C0-838B-829CB3DCABA5}" type="pres">
      <dgm:prSet presAssocID="{8EFA13F8-41E4-4797-B44A-912AF783CD7F}" presName="spaceRect" presStyleCnt="0"/>
      <dgm:spPr/>
    </dgm:pt>
    <dgm:pt modelId="{D60F9426-989B-4B1B-A4FF-2C1DD8556C2C}" type="pres">
      <dgm:prSet presAssocID="{8EFA13F8-41E4-4797-B44A-912AF783CD7F}" presName="parTx" presStyleLbl="revTx" presStyleIdx="1" presStyleCnt="3">
        <dgm:presLayoutVars>
          <dgm:chMax val="0"/>
          <dgm:chPref val="0"/>
        </dgm:presLayoutVars>
      </dgm:prSet>
      <dgm:spPr/>
    </dgm:pt>
    <dgm:pt modelId="{E28C0704-050D-42DD-A31F-9B6CB896CD0F}" type="pres">
      <dgm:prSet presAssocID="{DFCE282D-F5D2-4AB6-918C-1F865F5D25E2}" presName="sibTrans" presStyleCnt="0"/>
      <dgm:spPr/>
    </dgm:pt>
    <dgm:pt modelId="{782BEA62-9B68-422C-8EDE-6DCFDD58D395}" type="pres">
      <dgm:prSet presAssocID="{50D1EA31-D050-4FE9-BC47-E027849BBDE0}" presName="compNode" presStyleCnt="0"/>
      <dgm:spPr/>
    </dgm:pt>
    <dgm:pt modelId="{C69E6C5A-E1B7-427B-A6EE-EE4246BCE9BF}" type="pres">
      <dgm:prSet presAssocID="{50D1EA31-D050-4FE9-BC47-E027849BBDE0}" presName="bgRect" presStyleLbl="bgShp" presStyleIdx="2" presStyleCnt="3"/>
      <dgm:spPr/>
    </dgm:pt>
    <dgm:pt modelId="{419E08A2-13AC-4C19-95B3-40284FDBB3EF}" type="pres">
      <dgm:prSet presAssocID="{50D1EA31-D050-4FE9-BC47-E027849BBDE0}"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eting"/>
        </a:ext>
      </dgm:extLst>
    </dgm:pt>
    <dgm:pt modelId="{5771DD9C-F69F-41B8-B3CF-9CA01B0EF791}" type="pres">
      <dgm:prSet presAssocID="{50D1EA31-D050-4FE9-BC47-E027849BBDE0}" presName="spaceRect" presStyleCnt="0"/>
      <dgm:spPr/>
    </dgm:pt>
    <dgm:pt modelId="{B4E95748-3842-4172-AA09-9F3EBCF2B23D}" type="pres">
      <dgm:prSet presAssocID="{50D1EA31-D050-4FE9-BC47-E027849BBDE0}" presName="parTx" presStyleLbl="revTx" presStyleIdx="2" presStyleCnt="3">
        <dgm:presLayoutVars>
          <dgm:chMax val="0"/>
          <dgm:chPref val="0"/>
        </dgm:presLayoutVars>
      </dgm:prSet>
      <dgm:spPr/>
    </dgm:pt>
  </dgm:ptLst>
  <dgm:cxnLst>
    <dgm:cxn modelId="{E2321140-4CE6-443D-8C36-F8CFE03D3716}" srcId="{5196775A-A46A-4FC6-9C09-6CFAE05F513C}" destId="{50D1EA31-D050-4FE9-BC47-E027849BBDE0}" srcOrd="2" destOrd="0" parTransId="{D5FF6FE7-896C-4F35-8410-0F4A73CECF7C}" sibTransId="{B06495A0-FA5E-4A30-9AC0-6AF53DD7DBE9}"/>
    <dgm:cxn modelId="{18303482-84C3-4686-B025-E4E16BE64687}" srcId="{5196775A-A46A-4FC6-9C09-6CFAE05F513C}" destId="{6C08D5DD-5198-4731-A21D-3AC272675F3E}" srcOrd="0" destOrd="0" parTransId="{BA614D6E-238E-42E5-B0F8-F59F0EB1A712}" sibTransId="{B9C185F5-F3D2-4F75-A819-CAA89E065AF2}"/>
    <dgm:cxn modelId="{A5A94CA8-5F61-41AB-870F-57235CC7B87C}" type="presOf" srcId="{8EFA13F8-41E4-4797-B44A-912AF783CD7F}" destId="{D60F9426-989B-4B1B-A4FF-2C1DD8556C2C}" srcOrd="0" destOrd="0" presId="urn:microsoft.com/office/officeart/2018/2/layout/IconVerticalSolidList"/>
    <dgm:cxn modelId="{0E42ECAF-FEEE-4CE5-9944-10758C0E37C8}" type="presOf" srcId="{50D1EA31-D050-4FE9-BC47-E027849BBDE0}" destId="{B4E95748-3842-4172-AA09-9F3EBCF2B23D}" srcOrd="0" destOrd="0" presId="urn:microsoft.com/office/officeart/2018/2/layout/IconVerticalSolidList"/>
    <dgm:cxn modelId="{A36586BF-BEA2-4C64-B27C-F30ACA7D287B}" srcId="{5196775A-A46A-4FC6-9C09-6CFAE05F513C}" destId="{8EFA13F8-41E4-4797-B44A-912AF783CD7F}" srcOrd="1" destOrd="0" parTransId="{64B0E246-3D68-4E51-AF46-560D3675686F}" sibTransId="{DFCE282D-F5D2-4AB6-918C-1F865F5D25E2}"/>
    <dgm:cxn modelId="{41234EF8-07AC-4F58-BD54-EB58C19E660E}" type="presOf" srcId="{6C08D5DD-5198-4731-A21D-3AC272675F3E}" destId="{9BE77C5A-A0F2-441A-B759-C3F0D512E4F0}" srcOrd="0" destOrd="0" presId="urn:microsoft.com/office/officeart/2018/2/layout/IconVerticalSolidList"/>
    <dgm:cxn modelId="{7A125BFC-1D1F-48AD-B8DD-36ED11211386}" type="presOf" srcId="{5196775A-A46A-4FC6-9C09-6CFAE05F513C}" destId="{64CCA313-6DD6-4C9A-8BDC-C414478A9D0F}" srcOrd="0" destOrd="0" presId="urn:microsoft.com/office/officeart/2018/2/layout/IconVerticalSolidList"/>
    <dgm:cxn modelId="{93211D7F-F889-4F73-BC50-E53614CA8BBC}" type="presParOf" srcId="{64CCA313-6DD6-4C9A-8BDC-C414478A9D0F}" destId="{ECD6A281-3D5F-4CF3-81F7-5EE42BC02821}" srcOrd="0" destOrd="0" presId="urn:microsoft.com/office/officeart/2018/2/layout/IconVerticalSolidList"/>
    <dgm:cxn modelId="{B1BA2A21-6E2F-4E76-A7F3-A9A8CB40D32E}" type="presParOf" srcId="{ECD6A281-3D5F-4CF3-81F7-5EE42BC02821}" destId="{16856A01-43CE-46A5-8889-4E04369F38F2}" srcOrd="0" destOrd="0" presId="urn:microsoft.com/office/officeart/2018/2/layout/IconVerticalSolidList"/>
    <dgm:cxn modelId="{F6DC94C7-72FC-4F91-B49E-A319AB590A31}" type="presParOf" srcId="{ECD6A281-3D5F-4CF3-81F7-5EE42BC02821}" destId="{320F824F-13BF-4265-910C-BC9ADD2F802D}" srcOrd="1" destOrd="0" presId="urn:microsoft.com/office/officeart/2018/2/layout/IconVerticalSolidList"/>
    <dgm:cxn modelId="{00CF8830-7D81-4602-99B7-C31AAF3FE1A7}" type="presParOf" srcId="{ECD6A281-3D5F-4CF3-81F7-5EE42BC02821}" destId="{E730706F-2F83-438D-9460-301021200B0B}" srcOrd="2" destOrd="0" presId="urn:microsoft.com/office/officeart/2018/2/layout/IconVerticalSolidList"/>
    <dgm:cxn modelId="{1177D060-ADD2-4839-AEE4-24B70E44FE94}" type="presParOf" srcId="{ECD6A281-3D5F-4CF3-81F7-5EE42BC02821}" destId="{9BE77C5A-A0F2-441A-B759-C3F0D512E4F0}" srcOrd="3" destOrd="0" presId="urn:microsoft.com/office/officeart/2018/2/layout/IconVerticalSolidList"/>
    <dgm:cxn modelId="{81134FC1-0245-4AEC-A822-2A4636712C44}" type="presParOf" srcId="{64CCA313-6DD6-4C9A-8BDC-C414478A9D0F}" destId="{500ACD8A-BF5D-452C-A1AC-1D810F70517E}" srcOrd="1" destOrd="0" presId="urn:microsoft.com/office/officeart/2018/2/layout/IconVerticalSolidList"/>
    <dgm:cxn modelId="{2D363B70-37CF-4F3B-9143-457E4B575B12}" type="presParOf" srcId="{64CCA313-6DD6-4C9A-8BDC-C414478A9D0F}" destId="{9E7392F6-19BF-4CB1-AA80-373C232AD87C}" srcOrd="2" destOrd="0" presId="urn:microsoft.com/office/officeart/2018/2/layout/IconVerticalSolidList"/>
    <dgm:cxn modelId="{968A3531-8836-4929-97EC-44572BC97A8C}" type="presParOf" srcId="{9E7392F6-19BF-4CB1-AA80-373C232AD87C}" destId="{BE72DA90-8646-4346-A56B-2D51CC5DB785}" srcOrd="0" destOrd="0" presId="urn:microsoft.com/office/officeart/2018/2/layout/IconVerticalSolidList"/>
    <dgm:cxn modelId="{63F2B946-71C7-40D9-8952-470F79ECE31A}" type="presParOf" srcId="{9E7392F6-19BF-4CB1-AA80-373C232AD87C}" destId="{70DD5F5F-CEAA-4027-B5B3-6AA414B23206}" srcOrd="1" destOrd="0" presId="urn:microsoft.com/office/officeart/2018/2/layout/IconVerticalSolidList"/>
    <dgm:cxn modelId="{A882AC62-C963-4A09-98BB-2FFB002DAB79}" type="presParOf" srcId="{9E7392F6-19BF-4CB1-AA80-373C232AD87C}" destId="{9416662D-323F-49C0-838B-829CB3DCABA5}" srcOrd="2" destOrd="0" presId="urn:microsoft.com/office/officeart/2018/2/layout/IconVerticalSolidList"/>
    <dgm:cxn modelId="{1FE4BCE9-85E5-4A8D-854A-FF04F352B817}" type="presParOf" srcId="{9E7392F6-19BF-4CB1-AA80-373C232AD87C}" destId="{D60F9426-989B-4B1B-A4FF-2C1DD8556C2C}" srcOrd="3" destOrd="0" presId="urn:microsoft.com/office/officeart/2018/2/layout/IconVerticalSolidList"/>
    <dgm:cxn modelId="{208929D8-60A9-4301-ACAC-F30EDF13DFE8}" type="presParOf" srcId="{64CCA313-6DD6-4C9A-8BDC-C414478A9D0F}" destId="{E28C0704-050D-42DD-A31F-9B6CB896CD0F}" srcOrd="3" destOrd="0" presId="urn:microsoft.com/office/officeart/2018/2/layout/IconVerticalSolidList"/>
    <dgm:cxn modelId="{2F713C8E-4E2D-4228-8E5F-326CDFD0813B}" type="presParOf" srcId="{64CCA313-6DD6-4C9A-8BDC-C414478A9D0F}" destId="{782BEA62-9B68-422C-8EDE-6DCFDD58D395}" srcOrd="4" destOrd="0" presId="urn:microsoft.com/office/officeart/2018/2/layout/IconVerticalSolidList"/>
    <dgm:cxn modelId="{6EBAF00F-464F-4620-BD1E-FBC43CC86C52}" type="presParOf" srcId="{782BEA62-9B68-422C-8EDE-6DCFDD58D395}" destId="{C69E6C5A-E1B7-427B-A6EE-EE4246BCE9BF}" srcOrd="0" destOrd="0" presId="urn:microsoft.com/office/officeart/2018/2/layout/IconVerticalSolidList"/>
    <dgm:cxn modelId="{0386AFF6-09AD-4EF3-95CE-95D49BE6BF10}" type="presParOf" srcId="{782BEA62-9B68-422C-8EDE-6DCFDD58D395}" destId="{419E08A2-13AC-4C19-95B3-40284FDBB3EF}" srcOrd="1" destOrd="0" presId="urn:microsoft.com/office/officeart/2018/2/layout/IconVerticalSolidList"/>
    <dgm:cxn modelId="{D4803077-3DF2-48CC-A562-8057CA79F6D1}" type="presParOf" srcId="{782BEA62-9B68-422C-8EDE-6DCFDD58D395}" destId="{5771DD9C-F69F-41B8-B3CF-9CA01B0EF791}" srcOrd="2" destOrd="0" presId="urn:microsoft.com/office/officeart/2018/2/layout/IconVerticalSolidList"/>
    <dgm:cxn modelId="{08490AE7-0E00-44E3-9C4F-0CBA5E41F8AA}" type="presParOf" srcId="{782BEA62-9B68-422C-8EDE-6DCFDD58D395}" destId="{B4E95748-3842-4172-AA09-9F3EBCF2B23D}"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3A0EA375-75AD-493A-AD9A-AD9A246D0608}"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26AC9B98-E204-4829-805E-86FD983D0A80}">
      <dgm:prSet custT="1"/>
      <dgm:spPr/>
      <dgm:t>
        <a:bodyPr/>
        <a:lstStyle/>
        <a:p>
          <a:pPr>
            <a:lnSpc>
              <a:spcPct val="100000"/>
            </a:lnSpc>
          </a:pPr>
          <a:r>
            <a:rPr lang="en-US" sz="2800" b="1"/>
            <a:t>Identify Leaders</a:t>
          </a:r>
        </a:p>
      </dgm:t>
    </dgm:pt>
    <dgm:pt modelId="{DC48175C-A055-4CC3-8EE4-D21657052FFC}" type="parTrans" cxnId="{1790CFE9-F00F-4C9A-B881-4FCB47C740E9}">
      <dgm:prSet/>
      <dgm:spPr/>
      <dgm:t>
        <a:bodyPr/>
        <a:lstStyle/>
        <a:p>
          <a:endParaRPr lang="en-US"/>
        </a:p>
      </dgm:t>
    </dgm:pt>
    <dgm:pt modelId="{1B90A91B-E234-4241-AD3B-04F16E1D367D}" type="sibTrans" cxnId="{1790CFE9-F00F-4C9A-B881-4FCB47C740E9}">
      <dgm:prSet/>
      <dgm:spPr/>
      <dgm:t>
        <a:bodyPr/>
        <a:lstStyle/>
        <a:p>
          <a:endParaRPr lang="en-US"/>
        </a:p>
      </dgm:t>
    </dgm:pt>
    <dgm:pt modelId="{FC7E7C55-55D0-45B6-A5B3-C4FC38663489}">
      <dgm:prSet custT="1"/>
      <dgm:spPr/>
      <dgm:t>
        <a:bodyPr/>
        <a:lstStyle/>
        <a:p>
          <a:pPr>
            <a:lnSpc>
              <a:spcPct val="100000"/>
            </a:lnSpc>
          </a:pPr>
          <a:r>
            <a:rPr lang="en-US" sz="2800" b="1"/>
            <a:t>Know what your leader's issues are </a:t>
          </a:r>
        </a:p>
      </dgm:t>
    </dgm:pt>
    <dgm:pt modelId="{05F76717-7F3A-4EE5-AD4F-93829C11C141}" type="parTrans" cxnId="{5199F15D-FF20-49F8-8D9F-2E2BEF226BE4}">
      <dgm:prSet/>
      <dgm:spPr/>
      <dgm:t>
        <a:bodyPr/>
        <a:lstStyle/>
        <a:p>
          <a:endParaRPr lang="en-US"/>
        </a:p>
      </dgm:t>
    </dgm:pt>
    <dgm:pt modelId="{07407499-37F0-4618-8BF4-F2B7260906AE}" type="sibTrans" cxnId="{5199F15D-FF20-49F8-8D9F-2E2BEF226BE4}">
      <dgm:prSet/>
      <dgm:spPr/>
      <dgm:t>
        <a:bodyPr/>
        <a:lstStyle/>
        <a:p>
          <a:endParaRPr lang="en-US"/>
        </a:p>
      </dgm:t>
    </dgm:pt>
    <dgm:pt modelId="{450A1959-021E-4AE2-BAB7-4BB31FE71152}">
      <dgm:prSet custT="1"/>
      <dgm:spPr/>
      <dgm:t>
        <a:bodyPr/>
        <a:lstStyle/>
        <a:p>
          <a:pPr>
            <a:lnSpc>
              <a:spcPct val="100000"/>
            </a:lnSpc>
          </a:pPr>
          <a:r>
            <a:rPr lang="en-US" sz="2800" b="1"/>
            <a:t>Ask them to join in shaping the agenda with other leaders</a:t>
          </a:r>
        </a:p>
      </dgm:t>
    </dgm:pt>
    <dgm:pt modelId="{E27722FC-1912-44E7-9E02-56EB43576533}" type="parTrans" cxnId="{CC787A17-AC1B-46CC-A355-9B458EC339B4}">
      <dgm:prSet/>
      <dgm:spPr/>
      <dgm:t>
        <a:bodyPr/>
        <a:lstStyle/>
        <a:p>
          <a:endParaRPr lang="en-US"/>
        </a:p>
      </dgm:t>
    </dgm:pt>
    <dgm:pt modelId="{C572587F-9ECD-4508-A92A-508E61B47BEE}" type="sibTrans" cxnId="{CC787A17-AC1B-46CC-A355-9B458EC339B4}">
      <dgm:prSet/>
      <dgm:spPr/>
      <dgm:t>
        <a:bodyPr/>
        <a:lstStyle/>
        <a:p>
          <a:endParaRPr lang="en-US"/>
        </a:p>
      </dgm:t>
    </dgm:pt>
    <dgm:pt modelId="{259EF508-C10B-4A51-B1B8-D359EC1B4AB4}">
      <dgm:prSet custT="1"/>
      <dgm:spPr/>
      <dgm:t>
        <a:bodyPr/>
        <a:lstStyle/>
        <a:p>
          <a:pPr>
            <a:lnSpc>
              <a:spcPct val="100000"/>
            </a:lnSpc>
          </a:pPr>
          <a:r>
            <a:rPr lang="en-US" sz="2800" b="1"/>
            <a:t>Give leaders meaningful tasks/roles around the issues they care about. </a:t>
          </a:r>
        </a:p>
      </dgm:t>
    </dgm:pt>
    <dgm:pt modelId="{3F4FC626-6C48-4440-8C61-2704CB76CD21}" type="parTrans" cxnId="{1456EA89-A5F8-4963-AB92-F00359959182}">
      <dgm:prSet/>
      <dgm:spPr/>
      <dgm:t>
        <a:bodyPr/>
        <a:lstStyle/>
        <a:p>
          <a:endParaRPr lang="en-US"/>
        </a:p>
      </dgm:t>
    </dgm:pt>
    <dgm:pt modelId="{6AA83BC9-C0EE-4C2F-9258-416D9FC2A312}" type="sibTrans" cxnId="{1456EA89-A5F8-4963-AB92-F00359959182}">
      <dgm:prSet/>
      <dgm:spPr/>
      <dgm:t>
        <a:bodyPr/>
        <a:lstStyle/>
        <a:p>
          <a:endParaRPr lang="en-US"/>
        </a:p>
      </dgm:t>
    </dgm:pt>
    <dgm:pt modelId="{9DA2CF4D-18B0-4219-802E-F338BACAE459}" type="pres">
      <dgm:prSet presAssocID="{3A0EA375-75AD-493A-AD9A-AD9A246D0608}" presName="root" presStyleCnt="0">
        <dgm:presLayoutVars>
          <dgm:dir/>
          <dgm:resizeHandles val="exact"/>
        </dgm:presLayoutVars>
      </dgm:prSet>
      <dgm:spPr/>
    </dgm:pt>
    <dgm:pt modelId="{BDD3BAEC-5662-4ACF-85BD-3BFCBC4DA426}" type="pres">
      <dgm:prSet presAssocID="{26AC9B98-E204-4829-805E-86FD983D0A80}" presName="compNode" presStyleCnt="0"/>
      <dgm:spPr/>
    </dgm:pt>
    <dgm:pt modelId="{69BB60DA-62D8-42DB-9215-607C41C37BB4}" type="pres">
      <dgm:prSet presAssocID="{26AC9B98-E204-4829-805E-86FD983D0A80}" presName="iconRect" presStyleLbl="node1" presStyleIdx="0" presStyleCnt="4"/>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Magnifying glass"/>
        </a:ext>
      </dgm:extLst>
    </dgm:pt>
    <dgm:pt modelId="{ED03E0FE-232A-4DB7-B4C1-2B2875A05896}" type="pres">
      <dgm:prSet presAssocID="{26AC9B98-E204-4829-805E-86FD983D0A80}" presName="spaceRect" presStyleCnt="0"/>
      <dgm:spPr/>
    </dgm:pt>
    <dgm:pt modelId="{B5EE54D4-745B-4DF8-B960-91C38FA6132C}" type="pres">
      <dgm:prSet presAssocID="{26AC9B98-E204-4829-805E-86FD983D0A80}" presName="textRect" presStyleLbl="revTx" presStyleIdx="0" presStyleCnt="4">
        <dgm:presLayoutVars>
          <dgm:chMax val="1"/>
          <dgm:chPref val="1"/>
        </dgm:presLayoutVars>
      </dgm:prSet>
      <dgm:spPr/>
    </dgm:pt>
    <dgm:pt modelId="{62D2E233-51F7-4789-9BE8-C03F6E7B087C}" type="pres">
      <dgm:prSet presAssocID="{1B90A91B-E234-4241-AD3B-04F16E1D367D}" presName="sibTrans" presStyleCnt="0"/>
      <dgm:spPr/>
    </dgm:pt>
    <dgm:pt modelId="{2514DC52-46AA-496A-A2A1-90FA4DCC068F}" type="pres">
      <dgm:prSet presAssocID="{FC7E7C55-55D0-45B6-A5B3-C4FC38663489}" presName="compNode" presStyleCnt="0"/>
      <dgm:spPr/>
    </dgm:pt>
    <dgm:pt modelId="{B8B31852-9E62-4678-B915-F78F05264653}" type="pres">
      <dgm:prSet presAssocID="{FC7E7C55-55D0-45B6-A5B3-C4FC38663489}" presName="iconRect" presStyleLbl="node1" presStyleIdx="1" presStyleCnt="4"/>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Questions"/>
        </a:ext>
      </dgm:extLst>
    </dgm:pt>
    <dgm:pt modelId="{C9818C62-DB41-46B8-A935-7C30AE4CB8B2}" type="pres">
      <dgm:prSet presAssocID="{FC7E7C55-55D0-45B6-A5B3-C4FC38663489}" presName="spaceRect" presStyleCnt="0"/>
      <dgm:spPr/>
    </dgm:pt>
    <dgm:pt modelId="{42BD6F0D-C76C-43A3-AEB6-0E4812B43DD0}" type="pres">
      <dgm:prSet presAssocID="{FC7E7C55-55D0-45B6-A5B3-C4FC38663489}" presName="textRect" presStyleLbl="revTx" presStyleIdx="1" presStyleCnt="4">
        <dgm:presLayoutVars>
          <dgm:chMax val="1"/>
          <dgm:chPref val="1"/>
        </dgm:presLayoutVars>
      </dgm:prSet>
      <dgm:spPr/>
    </dgm:pt>
    <dgm:pt modelId="{C6674B55-030E-4224-8DA4-7A59877FC348}" type="pres">
      <dgm:prSet presAssocID="{07407499-37F0-4618-8BF4-F2B7260906AE}" presName="sibTrans" presStyleCnt="0"/>
      <dgm:spPr/>
    </dgm:pt>
    <dgm:pt modelId="{2AB82E51-35EC-4305-981B-6304B0DDED7C}" type="pres">
      <dgm:prSet presAssocID="{450A1959-021E-4AE2-BAB7-4BB31FE71152}" presName="compNode" presStyleCnt="0"/>
      <dgm:spPr/>
    </dgm:pt>
    <dgm:pt modelId="{70E91000-1D6E-454C-A640-014CC760B814}" type="pres">
      <dgm:prSet presAssocID="{450A1959-021E-4AE2-BAB7-4BB31FE71152}" presName="iconRect" presStyleLbl="node1" presStyleIdx="2" presStyleCnt="4"/>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Meeting"/>
        </a:ext>
      </dgm:extLst>
    </dgm:pt>
    <dgm:pt modelId="{663E8212-7B3B-4691-844A-1037F81D2536}" type="pres">
      <dgm:prSet presAssocID="{450A1959-021E-4AE2-BAB7-4BB31FE71152}" presName="spaceRect" presStyleCnt="0"/>
      <dgm:spPr/>
    </dgm:pt>
    <dgm:pt modelId="{0CCEC083-28D2-4CDA-8C6F-6FC926A87176}" type="pres">
      <dgm:prSet presAssocID="{450A1959-021E-4AE2-BAB7-4BB31FE71152}" presName="textRect" presStyleLbl="revTx" presStyleIdx="2" presStyleCnt="4">
        <dgm:presLayoutVars>
          <dgm:chMax val="1"/>
          <dgm:chPref val="1"/>
        </dgm:presLayoutVars>
      </dgm:prSet>
      <dgm:spPr/>
    </dgm:pt>
    <dgm:pt modelId="{5EC74476-EF2D-4B6E-8614-000E5D768EC7}" type="pres">
      <dgm:prSet presAssocID="{C572587F-9ECD-4508-A92A-508E61B47BEE}" presName="sibTrans" presStyleCnt="0"/>
      <dgm:spPr/>
    </dgm:pt>
    <dgm:pt modelId="{ED437DF9-40F6-4E35-B04D-34AD05C202B1}" type="pres">
      <dgm:prSet presAssocID="{259EF508-C10B-4A51-B1B8-D359EC1B4AB4}" presName="compNode" presStyleCnt="0"/>
      <dgm:spPr/>
    </dgm:pt>
    <dgm:pt modelId="{29B76410-74DE-4F4A-8A45-E46BB49D4129}" type="pres">
      <dgm:prSet presAssocID="{259EF508-C10B-4A51-B1B8-D359EC1B4AB4}" presName="iconRect" presStyleLbl="node1" presStyleIdx="3" presStyleCnt="4"/>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a:noFill/>
        </a:ln>
      </dgm:spPr>
      <dgm:extLst>
        <a:ext uri="{E40237B7-FDA0-4F09-8148-C483321AD2D9}">
          <dgm14:cNvPr xmlns:dgm14="http://schemas.microsoft.com/office/drawing/2010/diagram" id="0" name="" descr="Group"/>
        </a:ext>
      </dgm:extLst>
    </dgm:pt>
    <dgm:pt modelId="{EBB3632F-D021-40AD-82CE-02C9B4742CEE}" type="pres">
      <dgm:prSet presAssocID="{259EF508-C10B-4A51-B1B8-D359EC1B4AB4}" presName="spaceRect" presStyleCnt="0"/>
      <dgm:spPr/>
    </dgm:pt>
    <dgm:pt modelId="{E6A36D15-8ADA-45FD-B734-947498721143}" type="pres">
      <dgm:prSet presAssocID="{259EF508-C10B-4A51-B1B8-D359EC1B4AB4}" presName="textRect" presStyleLbl="revTx" presStyleIdx="3" presStyleCnt="4">
        <dgm:presLayoutVars>
          <dgm:chMax val="1"/>
          <dgm:chPref val="1"/>
        </dgm:presLayoutVars>
      </dgm:prSet>
      <dgm:spPr/>
    </dgm:pt>
  </dgm:ptLst>
  <dgm:cxnLst>
    <dgm:cxn modelId="{CC787A17-AC1B-46CC-A355-9B458EC339B4}" srcId="{3A0EA375-75AD-493A-AD9A-AD9A246D0608}" destId="{450A1959-021E-4AE2-BAB7-4BB31FE71152}" srcOrd="2" destOrd="0" parTransId="{E27722FC-1912-44E7-9E02-56EB43576533}" sibTransId="{C572587F-9ECD-4508-A92A-508E61B47BEE}"/>
    <dgm:cxn modelId="{F55E623D-263E-4FF0-A19D-20715CA34B87}" type="presOf" srcId="{259EF508-C10B-4A51-B1B8-D359EC1B4AB4}" destId="{E6A36D15-8ADA-45FD-B734-947498721143}" srcOrd="0" destOrd="0" presId="urn:microsoft.com/office/officeart/2018/2/layout/IconLabelList"/>
    <dgm:cxn modelId="{5199F15D-FF20-49F8-8D9F-2E2BEF226BE4}" srcId="{3A0EA375-75AD-493A-AD9A-AD9A246D0608}" destId="{FC7E7C55-55D0-45B6-A5B3-C4FC38663489}" srcOrd="1" destOrd="0" parTransId="{05F76717-7F3A-4EE5-AD4F-93829C11C141}" sibTransId="{07407499-37F0-4618-8BF4-F2B7260906AE}"/>
    <dgm:cxn modelId="{1456EA89-A5F8-4963-AB92-F00359959182}" srcId="{3A0EA375-75AD-493A-AD9A-AD9A246D0608}" destId="{259EF508-C10B-4A51-B1B8-D359EC1B4AB4}" srcOrd="3" destOrd="0" parTransId="{3F4FC626-6C48-4440-8C61-2704CB76CD21}" sibTransId="{6AA83BC9-C0EE-4C2F-9258-416D9FC2A312}"/>
    <dgm:cxn modelId="{AC1C2697-D014-43D6-AF8D-EA17D875789E}" type="presOf" srcId="{3A0EA375-75AD-493A-AD9A-AD9A246D0608}" destId="{9DA2CF4D-18B0-4219-802E-F338BACAE459}" srcOrd="0" destOrd="0" presId="urn:microsoft.com/office/officeart/2018/2/layout/IconLabelList"/>
    <dgm:cxn modelId="{20A07CAB-7D75-48E3-A2E2-E36EE9018B67}" type="presOf" srcId="{FC7E7C55-55D0-45B6-A5B3-C4FC38663489}" destId="{42BD6F0D-C76C-43A3-AEB6-0E4812B43DD0}" srcOrd="0" destOrd="0" presId="urn:microsoft.com/office/officeart/2018/2/layout/IconLabelList"/>
    <dgm:cxn modelId="{6B5F82AC-C8F1-4896-9383-35FD0CA2D2A6}" type="presOf" srcId="{26AC9B98-E204-4829-805E-86FD983D0A80}" destId="{B5EE54D4-745B-4DF8-B960-91C38FA6132C}" srcOrd="0" destOrd="0" presId="urn:microsoft.com/office/officeart/2018/2/layout/IconLabelList"/>
    <dgm:cxn modelId="{1790CFE9-F00F-4C9A-B881-4FCB47C740E9}" srcId="{3A0EA375-75AD-493A-AD9A-AD9A246D0608}" destId="{26AC9B98-E204-4829-805E-86FD983D0A80}" srcOrd="0" destOrd="0" parTransId="{DC48175C-A055-4CC3-8EE4-D21657052FFC}" sibTransId="{1B90A91B-E234-4241-AD3B-04F16E1D367D}"/>
    <dgm:cxn modelId="{3B7DEFE9-D031-4F6A-B0D4-9A6B21D69D10}" type="presOf" srcId="{450A1959-021E-4AE2-BAB7-4BB31FE71152}" destId="{0CCEC083-28D2-4CDA-8C6F-6FC926A87176}" srcOrd="0" destOrd="0" presId="urn:microsoft.com/office/officeart/2018/2/layout/IconLabelList"/>
    <dgm:cxn modelId="{5A544188-5E84-4D8F-B0A2-E1A190612096}" type="presParOf" srcId="{9DA2CF4D-18B0-4219-802E-F338BACAE459}" destId="{BDD3BAEC-5662-4ACF-85BD-3BFCBC4DA426}" srcOrd="0" destOrd="0" presId="urn:microsoft.com/office/officeart/2018/2/layout/IconLabelList"/>
    <dgm:cxn modelId="{FC74E473-4A0F-43A2-A0B7-A811939A7D7D}" type="presParOf" srcId="{BDD3BAEC-5662-4ACF-85BD-3BFCBC4DA426}" destId="{69BB60DA-62D8-42DB-9215-607C41C37BB4}" srcOrd="0" destOrd="0" presId="urn:microsoft.com/office/officeart/2018/2/layout/IconLabelList"/>
    <dgm:cxn modelId="{8476EB4F-494E-4213-9934-04EB0B95076B}" type="presParOf" srcId="{BDD3BAEC-5662-4ACF-85BD-3BFCBC4DA426}" destId="{ED03E0FE-232A-4DB7-B4C1-2B2875A05896}" srcOrd="1" destOrd="0" presId="urn:microsoft.com/office/officeart/2018/2/layout/IconLabelList"/>
    <dgm:cxn modelId="{8B8A07AA-AB71-444B-A4E9-EB3ED5D8A244}" type="presParOf" srcId="{BDD3BAEC-5662-4ACF-85BD-3BFCBC4DA426}" destId="{B5EE54D4-745B-4DF8-B960-91C38FA6132C}" srcOrd="2" destOrd="0" presId="urn:microsoft.com/office/officeart/2018/2/layout/IconLabelList"/>
    <dgm:cxn modelId="{158F4162-7B34-4098-BD97-069B35EA46CA}" type="presParOf" srcId="{9DA2CF4D-18B0-4219-802E-F338BACAE459}" destId="{62D2E233-51F7-4789-9BE8-C03F6E7B087C}" srcOrd="1" destOrd="0" presId="urn:microsoft.com/office/officeart/2018/2/layout/IconLabelList"/>
    <dgm:cxn modelId="{CC6C8085-6656-465F-887E-3B85C41F630F}" type="presParOf" srcId="{9DA2CF4D-18B0-4219-802E-F338BACAE459}" destId="{2514DC52-46AA-496A-A2A1-90FA4DCC068F}" srcOrd="2" destOrd="0" presId="urn:microsoft.com/office/officeart/2018/2/layout/IconLabelList"/>
    <dgm:cxn modelId="{3559B358-DC94-4CEF-AEF5-E100B040333E}" type="presParOf" srcId="{2514DC52-46AA-496A-A2A1-90FA4DCC068F}" destId="{B8B31852-9E62-4678-B915-F78F05264653}" srcOrd="0" destOrd="0" presId="urn:microsoft.com/office/officeart/2018/2/layout/IconLabelList"/>
    <dgm:cxn modelId="{1A77DC4E-6C29-47F6-96E4-483503A0998B}" type="presParOf" srcId="{2514DC52-46AA-496A-A2A1-90FA4DCC068F}" destId="{C9818C62-DB41-46B8-A935-7C30AE4CB8B2}" srcOrd="1" destOrd="0" presId="urn:microsoft.com/office/officeart/2018/2/layout/IconLabelList"/>
    <dgm:cxn modelId="{E90A72BC-8812-4FCA-BC9E-3053C6F5CBB2}" type="presParOf" srcId="{2514DC52-46AA-496A-A2A1-90FA4DCC068F}" destId="{42BD6F0D-C76C-43A3-AEB6-0E4812B43DD0}" srcOrd="2" destOrd="0" presId="urn:microsoft.com/office/officeart/2018/2/layout/IconLabelList"/>
    <dgm:cxn modelId="{8CA400D9-4E03-43ED-9085-711D1546CAB7}" type="presParOf" srcId="{9DA2CF4D-18B0-4219-802E-F338BACAE459}" destId="{C6674B55-030E-4224-8DA4-7A59877FC348}" srcOrd="3" destOrd="0" presId="urn:microsoft.com/office/officeart/2018/2/layout/IconLabelList"/>
    <dgm:cxn modelId="{BA1D548B-2086-4BA1-9B89-50DF77A34244}" type="presParOf" srcId="{9DA2CF4D-18B0-4219-802E-F338BACAE459}" destId="{2AB82E51-35EC-4305-981B-6304B0DDED7C}" srcOrd="4" destOrd="0" presId="urn:microsoft.com/office/officeart/2018/2/layout/IconLabelList"/>
    <dgm:cxn modelId="{165DBBEF-2820-4CC6-99AB-BF3D23E0D6AA}" type="presParOf" srcId="{2AB82E51-35EC-4305-981B-6304B0DDED7C}" destId="{70E91000-1D6E-454C-A640-014CC760B814}" srcOrd="0" destOrd="0" presId="urn:microsoft.com/office/officeart/2018/2/layout/IconLabelList"/>
    <dgm:cxn modelId="{3F5A2963-F66B-449B-854E-09ABD782E8FB}" type="presParOf" srcId="{2AB82E51-35EC-4305-981B-6304B0DDED7C}" destId="{663E8212-7B3B-4691-844A-1037F81D2536}" srcOrd="1" destOrd="0" presId="urn:microsoft.com/office/officeart/2018/2/layout/IconLabelList"/>
    <dgm:cxn modelId="{C1786604-25B2-458E-9E85-F4665437AC66}" type="presParOf" srcId="{2AB82E51-35EC-4305-981B-6304B0DDED7C}" destId="{0CCEC083-28D2-4CDA-8C6F-6FC926A87176}" srcOrd="2" destOrd="0" presId="urn:microsoft.com/office/officeart/2018/2/layout/IconLabelList"/>
    <dgm:cxn modelId="{71442B0B-DF30-4E81-B404-B235B75B002D}" type="presParOf" srcId="{9DA2CF4D-18B0-4219-802E-F338BACAE459}" destId="{5EC74476-EF2D-4B6E-8614-000E5D768EC7}" srcOrd="5" destOrd="0" presId="urn:microsoft.com/office/officeart/2018/2/layout/IconLabelList"/>
    <dgm:cxn modelId="{B7F16B30-9369-4E1F-B2E6-D0863EFE66DF}" type="presParOf" srcId="{9DA2CF4D-18B0-4219-802E-F338BACAE459}" destId="{ED437DF9-40F6-4E35-B04D-34AD05C202B1}" srcOrd="6" destOrd="0" presId="urn:microsoft.com/office/officeart/2018/2/layout/IconLabelList"/>
    <dgm:cxn modelId="{7E121B3C-6BB2-478E-B620-8C0202FB54EF}" type="presParOf" srcId="{ED437DF9-40F6-4E35-B04D-34AD05C202B1}" destId="{29B76410-74DE-4F4A-8A45-E46BB49D4129}" srcOrd="0" destOrd="0" presId="urn:microsoft.com/office/officeart/2018/2/layout/IconLabelList"/>
    <dgm:cxn modelId="{DCB029EE-C6A2-4F7B-A0F1-D2658D3C7EF5}" type="presParOf" srcId="{ED437DF9-40F6-4E35-B04D-34AD05C202B1}" destId="{EBB3632F-D021-40AD-82CE-02C9B4742CEE}" srcOrd="1" destOrd="0" presId="urn:microsoft.com/office/officeart/2018/2/layout/IconLabelList"/>
    <dgm:cxn modelId="{B71F4635-C025-487A-BC12-C59926241F2B}" type="presParOf" srcId="{ED437DF9-40F6-4E35-B04D-34AD05C202B1}" destId="{E6A36D15-8ADA-45FD-B734-947498721143}"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7234FD-C90F-4ACD-BB29-B80B050F5475}">
      <dsp:nvSpPr>
        <dsp:cNvPr id="0" name=""/>
        <dsp:cNvSpPr/>
      </dsp:nvSpPr>
      <dsp:spPr>
        <a:xfrm>
          <a:off x="10085" y="800"/>
          <a:ext cx="2010879" cy="1206527"/>
        </a:xfrm>
        <a:prstGeom prst="rect">
          <a:avLst/>
        </a:prstGeom>
        <a:gradFill rotWithShape="0">
          <a:gsLst>
            <a:gs pos="0">
              <a:schemeClr val="accent2">
                <a:hueOff val="0"/>
                <a:satOff val="0"/>
                <a:lumOff val="0"/>
                <a:alphaOff val="0"/>
                <a:tint val="65000"/>
                <a:shade val="92000"/>
                <a:satMod val="130000"/>
              </a:schemeClr>
            </a:gs>
            <a:gs pos="45000">
              <a:schemeClr val="accent2">
                <a:hueOff val="0"/>
                <a:satOff val="0"/>
                <a:lumOff val="0"/>
                <a:alphaOff val="0"/>
                <a:tint val="60000"/>
                <a:shade val="99000"/>
                <a:satMod val="120000"/>
              </a:schemeClr>
            </a:gs>
            <a:gs pos="100000">
              <a:schemeClr val="accent2">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Parking Lot</a:t>
          </a:r>
        </a:p>
      </dsp:txBody>
      <dsp:txXfrm>
        <a:off x="10085" y="800"/>
        <a:ext cx="2010879" cy="1206527"/>
      </dsp:txXfrm>
    </dsp:sp>
    <dsp:sp modelId="{E00EDA92-8B82-4C14-8D5F-FD12793BCD54}">
      <dsp:nvSpPr>
        <dsp:cNvPr id="0" name=""/>
        <dsp:cNvSpPr/>
      </dsp:nvSpPr>
      <dsp:spPr>
        <a:xfrm>
          <a:off x="2222053" y="800"/>
          <a:ext cx="2010879" cy="1206527"/>
        </a:xfrm>
        <a:prstGeom prst="rect">
          <a:avLst/>
        </a:prstGeom>
        <a:gradFill rotWithShape="0">
          <a:gsLst>
            <a:gs pos="0">
              <a:schemeClr val="accent2">
                <a:hueOff val="-221971"/>
                <a:satOff val="-98"/>
                <a:lumOff val="261"/>
                <a:alphaOff val="0"/>
                <a:tint val="65000"/>
                <a:shade val="92000"/>
                <a:satMod val="130000"/>
              </a:schemeClr>
            </a:gs>
            <a:gs pos="45000">
              <a:schemeClr val="accent2">
                <a:hueOff val="-221971"/>
                <a:satOff val="-98"/>
                <a:lumOff val="261"/>
                <a:alphaOff val="0"/>
                <a:tint val="60000"/>
                <a:shade val="99000"/>
                <a:satMod val="120000"/>
              </a:schemeClr>
            </a:gs>
            <a:gs pos="100000">
              <a:schemeClr val="accent2">
                <a:hueOff val="-221971"/>
                <a:satOff val="-98"/>
                <a:lumOff val="261"/>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Bathroom Location</a:t>
          </a:r>
        </a:p>
      </dsp:txBody>
      <dsp:txXfrm>
        <a:off x="2222053" y="800"/>
        <a:ext cx="2010879" cy="1206527"/>
      </dsp:txXfrm>
    </dsp:sp>
    <dsp:sp modelId="{1EF5CBF5-922C-4567-A879-B8B015598305}">
      <dsp:nvSpPr>
        <dsp:cNvPr id="0" name=""/>
        <dsp:cNvSpPr/>
      </dsp:nvSpPr>
      <dsp:spPr>
        <a:xfrm>
          <a:off x="4434021" y="800"/>
          <a:ext cx="2010879" cy="1206527"/>
        </a:xfrm>
        <a:prstGeom prst="rect">
          <a:avLst/>
        </a:prstGeom>
        <a:gradFill rotWithShape="0">
          <a:gsLst>
            <a:gs pos="0">
              <a:schemeClr val="accent2">
                <a:hueOff val="-443941"/>
                <a:satOff val="-195"/>
                <a:lumOff val="523"/>
                <a:alphaOff val="0"/>
                <a:tint val="65000"/>
                <a:shade val="92000"/>
                <a:satMod val="130000"/>
              </a:schemeClr>
            </a:gs>
            <a:gs pos="45000">
              <a:schemeClr val="accent2">
                <a:hueOff val="-443941"/>
                <a:satOff val="-195"/>
                <a:lumOff val="523"/>
                <a:alphaOff val="0"/>
                <a:tint val="60000"/>
                <a:shade val="99000"/>
                <a:satMod val="120000"/>
              </a:schemeClr>
            </a:gs>
            <a:gs pos="100000">
              <a:schemeClr val="accent2">
                <a:hueOff val="-443941"/>
                <a:satOff val="-195"/>
                <a:lumOff val="523"/>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Materials</a:t>
          </a:r>
        </a:p>
      </dsp:txBody>
      <dsp:txXfrm>
        <a:off x="4434021" y="800"/>
        <a:ext cx="2010879" cy="1206527"/>
      </dsp:txXfrm>
    </dsp:sp>
    <dsp:sp modelId="{9CC1DFB9-6CA4-4E66-8AA6-4D21A54A3398}">
      <dsp:nvSpPr>
        <dsp:cNvPr id="0" name=""/>
        <dsp:cNvSpPr/>
      </dsp:nvSpPr>
      <dsp:spPr>
        <a:xfrm>
          <a:off x="10085" y="1408416"/>
          <a:ext cx="2010879" cy="1206527"/>
        </a:xfrm>
        <a:prstGeom prst="rect">
          <a:avLst/>
        </a:prstGeom>
        <a:gradFill rotWithShape="0">
          <a:gsLst>
            <a:gs pos="0">
              <a:schemeClr val="accent2">
                <a:hueOff val="-665912"/>
                <a:satOff val="-293"/>
                <a:lumOff val="784"/>
                <a:alphaOff val="0"/>
                <a:tint val="65000"/>
                <a:shade val="92000"/>
                <a:satMod val="130000"/>
              </a:schemeClr>
            </a:gs>
            <a:gs pos="45000">
              <a:schemeClr val="accent2">
                <a:hueOff val="-665912"/>
                <a:satOff val="-293"/>
                <a:lumOff val="784"/>
                <a:alphaOff val="0"/>
                <a:tint val="60000"/>
                <a:shade val="99000"/>
                <a:satMod val="120000"/>
              </a:schemeClr>
            </a:gs>
            <a:gs pos="100000">
              <a:schemeClr val="accent2">
                <a:hueOff val="-665912"/>
                <a:satOff val="-293"/>
                <a:lumOff val="784"/>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Food</a:t>
          </a:r>
        </a:p>
      </dsp:txBody>
      <dsp:txXfrm>
        <a:off x="10085" y="1408416"/>
        <a:ext cx="2010879" cy="1206527"/>
      </dsp:txXfrm>
    </dsp:sp>
    <dsp:sp modelId="{4A6D6F7A-D1F3-476F-A8EF-F16FB3A97EF0}">
      <dsp:nvSpPr>
        <dsp:cNvPr id="0" name=""/>
        <dsp:cNvSpPr/>
      </dsp:nvSpPr>
      <dsp:spPr>
        <a:xfrm>
          <a:off x="2222053" y="1408416"/>
          <a:ext cx="2010879" cy="1206527"/>
        </a:xfrm>
        <a:prstGeom prst="rect">
          <a:avLst/>
        </a:prstGeom>
        <a:gradFill rotWithShape="0">
          <a:gsLst>
            <a:gs pos="0">
              <a:schemeClr val="accent2">
                <a:hueOff val="-887883"/>
                <a:satOff val="-391"/>
                <a:lumOff val="1046"/>
                <a:alphaOff val="0"/>
                <a:tint val="65000"/>
                <a:shade val="92000"/>
                <a:satMod val="130000"/>
              </a:schemeClr>
            </a:gs>
            <a:gs pos="45000">
              <a:schemeClr val="accent2">
                <a:hueOff val="-887883"/>
                <a:satOff val="-391"/>
                <a:lumOff val="1046"/>
                <a:alphaOff val="0"/>
                <a:tint val="60000"/>
                <a:shade val="99000"/>
                <a:satMod val="120000"/>
              </a:schemeClr>
            </a:gs>
            <a:gs pos="100000">
              <a:schemeClr val="accent2">
                <a:hueOff val="-887883"/>
                <a:satOff val="-391"/>
                <a:lumOff val="1046"/>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a:t>Room Temp</a:t>
          </a:r>
        </a:p>
      </dsp:txBody>
      <dsp:txXfrm>
        <a:off x="2222053" y="1408416"/>
        <a:ext cx="2010879" cy="1206527"/>
      </dsp:txXfrm>
    </dsp:sp>
    <dsp:sp modelId="{2F2F0A17-31E8-4355-A057-ACE0B7806526}">
      <dsp:nvSpPr>
        <dsp:cNvPr id="0" name=""/>
        <dsp:cNvSpPr/>
      </dsp:nvSpPr>
      <dsp:spPr>
        <a:xfrm>
          <a:off x="4434021" y="1408416"/>
          <a:ext cx="2010879" cy="1206527"/>
        </a:xfrm>
        <a:prstGeom prst="rect">
          <a:avLst/>
        </a:prstGeom>
        <a:gradFill rotWithShape="0">
          <a:gsLst>
            <a:gs pos="0">
              <a:schemeClr val="accent2">
                <a:hueOff val="-1109853"/>
                <a:satOff val="-488"/>
                <a:lumOff val="1307"/>
                <a:alphaOff val="0"/>
                <a:tint val="65000"/>
                <a:shade val="92000"/>
                <a:satMod val="130000"/>
              </a:schemeClr>
            </a:gs>
            <a:gs pos="45000">
              <a:schemeClr val="accent2">
                <a:hueOff val="-1109853"/>
                <a:satOff val="-488"/>
                <a:lumOff val="1307"/>
                <a:alphaOff val="0"/>
                <a:tint val="60000"/>
                <a:shade val="99000"/>
                <a:satMod val="120000"/>
              </a:schemeClr>
            </a:gs>
            <a:gs pos="100000">
              <a:schemeClr val="accent2">
                <a:hueOff val="-1109853"/>
                <a:satOff val="-488"/>
                <a:lumOff val="1307"/>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latin typeface="Calibri Light" panose="020F0302020204030204"/>
            </a:rPr>
            <a:t>Sha as</a:t>
          </a:r>
          <a:r>
            <a:rPr lang="en-US" sz="2900" kern="1200"/>
            <a:t> Resource</a:t>
          </a:r>
        </a:p>
      </dsp:txBody>
      <dsp:txXfrm>
        <a:off x="4434021" y="1408416"/>
        <a:ext cx="2010879" cy="1206527"/>
      </dsp:txXfrm>
    </dsp:sp>
    <dsp:sp modelId="{D23CACB1-A607-4120-B19A-2E121EC4544C}">
      <dsp:nvSpPr>
        <dsp:cNvPr id="0" name=""/>
        <dsp:cNvSpPr/>
      </dsp:nvSpPr>
      <dsp:spPr>
        <a:xfrm>
          <a:off x="2222053" y="2816031"/>
          <a:ext cx="2010879" cy="1206527"/>
        </a:xfrm>
        <a:prstGeom prst="rect">
          <a:avLst/>
        </a:prstGeom>
        <a:gradFill rotWithShape="0">
          <a:gsLst>
            <a:gs pos="0">
              <a:schemeClr val="accent2">
                <a:hueOff val="-1331824"/>
                <a:satOff val="-586"/>
                <a:lumOff val="1569"/>
                <a:alphaOff val="0"/>
                <a:tint val="65000"/>
                <a:shade val="92000"/>
                <a:satMod val="130000"/>
              </a:schemeClr>
            </a:gs>
            <a:gs pos="45000">
              <a:schemeClr val="accent2">
                <a:hueOff val="-1331824"/>
                <a:satOff val="-586"/>
                <a:lumOff val="1569"/>
                <a:alphaOff val="0"/>
                <a:tint val="60000"/>
                <a:shade val="99000"/>
                <a:satMod val="120000"/>
              </a:schemeClr>
            </a:gs>
            <a:gs pos="100000">
              <a:schemeClr val="accent2">
                <a:hueOff val="-1331824"/>
                <a:satOff val="-586"/>
                <a:lumOff val="1569"/>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10490" tIns="110490" rIns="110490" bIns="110490" numCol="1" spcCol="1270" anchor="ctr" anchorCtr="0">
          <a:noAutofit/>
        </a:bodyPr>
        <a:lstStyle/>
        <a:p>
          <a:pPr marL="0" lvl="0" indent="0" algn="ctr" defTabSz="1289050" rtl="0">
            <a:lnSpc>
              <a:spcPct val="90000"/>
            </a:lnSpc>
            <a:spcBef>
              <a:spcPct val="0"/>
            </a:spcBef>
            <a:spcAft>
              <a:spcPct val="35000"/>
            </a:spcAft>
            <a:buNone/>
          </a:pPr>
          <a:r>
            <a:rPr lang="en-US" sz="2900" kern="1200"/>
            <a:t>Questions?</a:t>
          </a:r>
          <a:r>
            <a:rPr lang="en-US" sz="2900" kern="1200">
              <a:latin typeface="Calibri Light" panose="020F0302020204030204"/>
            </a:rPr>
            <a:t> </a:t>
          </a:r>
          <a:endParaRPr lang="en-US" sz="2900" kern="1200"/>
        </a:p>
      </dsp:txBody>
      <dsp:txXfrm>
        <a:off x="2222053" y="2816031"/>
        <a:ext cx="2010879" cy="12065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47C628C-0EDC-4342-B592-90D88613FDEA}">
      <dsp:nvSpPr>
        <dsp:cNvPr id="0" name=""/>
        <dsp:cNvSpPr/>
      </dsp:nvSpPr>
      <dsp:spPr>
        <a:xfrm>
          <a:off x="2438399" y="256001"/>
          <a:ext cx="3657600" cy="1423755"/>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700" tIns="12700" rIns="12700" bIns="12700" numCol="1" spcCol="1270" anchor="t" anchorCtr="0">
          <a:noAutofit/>
        </a:bodyPr>
        <a:lstStyle/>
        <a:p>
          <a:pPr marL="228600" lvl="1" indent="-228600" algn="l" defTabSz="889000">
            <a:lnSpc>
              <a:spcPct val="90000"/>
            </a:lnSpc>
            <a:spcBef>
              <a:spcPct val="0"/>
            </a:spcBef>
            <a:spcAft>
              <a:spcPct val="15000"/>
            </a:spcAft>
            <a:buChar char="•"/>
          </a:pPr>
          <a:r>
            <a:rPr lang="en-US" sz="2000" kern="1200"/>
            <a:t>“We don’t have a building rep, so I told everyone I would volunteer.”</a:t>
          </a:r>
        </a:p>
      </dsp:txBody>
      <dsp:txXfrm>
        <a:off x="2438399" y="433970"/>
        <a:ext cx="3123692" cy="1067817"/>
      </dsp:txXfrm>
    </dsp:sp>
    <dsp:sp modelId="{208EF902-26C1-4A5E-AA2C-7107FC5A6151}">
      <dsp:nvSpPr>
        <dsp:cNvPr id="0" name=""/>
        <dsp:cNvSpPr/>
      </dsp:nvSpPr>
      <dsp:spPr>
        <a:xfrm>
          <a:off x="0" y="0"/>
          <a:ext cx="2438400" cy="193476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a:t>Members self-select into leadership roles</a:t>
          </a:r>
        </a:p>
      </dsp:txBody>
      <dsp:txXfrm>
        <a:off x="94447" y="94447"/>
        <a:ext cx="2249506" cy="1745871"/>
      </dsp:txXfrm>
    </dsp:sp>
    <dsp:sp modelId="{3642506A-C9DB-4141-B501-377CFB93F7F6}">
      <dsp:nvSpPr>
        <dsp:cNvPr id="0" name=""/>
        <dsp:cNvSpPr/>
      </dsp:nvSpPr>
      <dsp:spPr>
        <a:xfrm>
          <a:off x="2438400" y="2403300"/>
          <a:ext cx="3657600" cy="1385640"/>
        </a:xfrm>
        <a:prstGeom prst="rightArrow">
          <a:avLst>
            <a:gd name="adj1" fmla="val 75000"/>
            <a:gd name="adj2" fmla="val 50000"/>
          </a:avLst>
        </a:prstGeom>
        <a:solidFill>
          <a:schemeClr val="accent1">
            <a:alpha val="90000"/>
            <a:tint val="40000"/>
            <a:hueOff val="0"/>
            <a:satOff val="0"/>
            <a:lumOff val="0"/>
            <a:alphaOff val="0"/>
          </a:schemeClr>
        </a:solidFill>
        <a:ln w="15875"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430" tIns="11430" rIns="11430" bIns="11430" numCol="1" spcCol="1270" anchor="t" anchorCtr="0">
          <a:noAutofit/>
        </a:bodyPr>
        <a:lstStyle/>
        <a:p>
          <a:pPr marL="171450" lvl="1" indent="-171450" algn="l" defTabSz="800100">
            <a:lnSpc>
              <a:spcPct val="90000"/>
            </a:lnSpc>
            <a:spcBef>
              <a:spcPct val="0"/>
            </a:spcBef>
            <a:spcAft>
              <a:spcPct val="15000"/>
            </a:spcAft>
            <a:buChar char="•"/>
          </a:pPr>
          <a:r>
            <a:rPr lang="en-US" sz="1800" kern="1200"/>
            <a:t>“She’s excited about the union; I invited her to an event and to become a building rep.”</a:t>
          </a:r>
        </a:p>
      </dsp:txBody>
      <dsp:txXfrm>
        <a:off x="2438400" y="2576505"/>
        <a:ext cx="3137985" cy="1039230"/>
      </dsp:txXfrm>
    </dsp:sp>
    <dsp:sp modelId="{60F959BB-E440-4AAC-84D1-89B167030CA3}">
      <dsp:nvSpPr>
        <dsp:cNvPr id="0" name=""/>
        <dsp:cNvSpPr/>
      </dsp:nvSpPr>
      <dsp:spPr>
        <a:xfrm>
          <a:off x="0" y="2128738"/>
          <a:ext cx="2438400" cy="1934765"/>
        </a:xfrm>
        <a:prstGeom prst="round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43815" rIns="87630" bIns="43815" numCol="1" spcCol="1270" anchor="ctr" anchorCtr="0">
          <a:noAutofit/>
        </a:bodyPr>
        <a:lstStyle/>
        <a:p>
          <a:pPr marL="0" lvl="0" indent="0" algn="ctr" defTabSz="1022350">
            <a:lnSpc>
              <a:spcPct val="90000"/>
            </a:lnSpc>
            <a:spcBef>
              <a:spcPct val="0"/>
            </a:spcBef>
            <a:spcAft>
              <a:spcPct val="35000"/>
            </a:spcAft>
            <a:buNone/>
          </a:pPr>
          <a:r>
            <a:rPr lang="en-US" sz="2300" kern="1200"/>
            <a:t>We recruit members without confirming their leadership</a:t>
          </a:r>
        </a:p>
      </dsp:txBody>
      <dsp:txXfrm>
        <a:off x="94447" y="2223185"/>
        <a:ext cx="2249506" cy="1745871"/>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B54598B-DAA9-46A0-81D1-3D76BDDD68B6}">
      <dsp:nvSpPr>
        <dsp:cNvPr id="0" name=""/>
        <dsp:cNvSpPr/>
      </dsp:nvSpPr>
      <dsp:spPr>
        <a:xfrm>
          <a:off x="0" y="0"/>
          <a:ext cx="3406399" cy="4453400"/>
        </a:xfrm>
        <a:prstGeom prst="rect">
          <a:avLst/>
        </a:prstGeom>
        <a:solidFill>
          <a:schemeClr val="accent2">
            <a:tint val="40000"/>
            <a:alpha val="90000"/>
            <a:hueOff val="0"/>
            <a:satOff val="0"/>
            <a:lumOff val="0"/>
            <a:alphaOff val="0"/>
          </a:schemeClr>
        </a:solidFill>
        <a:ln w="15875" cap="flat"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5576" tIns="330200" rIns="265576" bIns="330200" numCol="1" spcCol="1270" anchor="t" anchorCtr="0">
          <a:noAutofit/>
        </a:bodyPr>
        <a:lstStyle/>
        <a:p>
          <a:pPr marL="0" lvl="0" indent="0" algn="l" defTabSz="1244600">
            <a:lnSpc>
              <a:spcPct val="90000"/>
            </a:lnSpc>
            <a:spcBef>
              <a:spcPct val="0"/>
            </a:spcBef>
            <a:spcAft>
              <a:spcPct val="35000"/>
            </a:spcAft>
            <a:buNone/>
          </a:pPr>
          <a:r>
            <a:rPr lang="en-US" sz="2800" kern="1200"/>
            <a:t>Experience meaningfulness: the task is important in the overall scheme of things</a:t>
          </a:r>
          <a:r>
            <a:rPr lang="en-US" sz="2200" kern="1200"/>
            <a:t>.</a:t>
          </a:r>
        </a:p>
      </dsp:txBody>
      <dsp:txXfrm>
        <a:off x="0" y="1692292"/>
        <a:ext cx="3406399" cy="2672040"/>
      </dsp:txXfrm>
    </dsp:sp>
    <dsp:sp modelId="{165C8E30-6ED3-468E-A277-F0D4CF41CCFB}">
      <dsp:nvSpPr>
        <dsp:cNvPr id="0" name=""/>
        <dsp:cNvSpPr/>
      </dsp:nvSpPr>
      <dsp:spPr>
        <a:xfrm>
          <a:off x="1035189" y="445339"/>
          <a:ext cx="1336020" cy="1336020"/>
        </a:xfrm>
        <a:prstGeom prst="ellipse">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161" tIns="12700" rIns="104161" bIns="12700" numCol="1" spcCol="1270" anchor="ctr" anchorCtr="0">
          <a:noAutofit/>
        </a:bodyPr>
        <a:lstStyle/>
        <a:p>
          <a:pPr marL="0" lvl="0" indent="0" algn="ctr" defTabSz="2133600">
            <a:lnSpc>
              <a:spcPct val="90000"/>
            </a:lnSpc>
            <a:spcBef>
              <a:spcPct val="0"/>
            </a:spcBef>
            <a:spcAft>
              <a:spcPct val="35000"/>
            </a:spcAft>
            <a:buNone/>
          </a:pPr>
          <a:r>
            <a:rPr lang="en-US" sz="4800" kern="1200"/>
            <a:t>1</a:t>
          </a:r>
        </a:p>
      </dsp:txBody>
      <dsp:txXfrm>
        <a:off x="1230845" y="640995"/>
        <a:ext cx="944708" cy="944708"/>
      </dsp:txXfrm>
    </dsp:sp>
    <dsp:sp modelId="{2FFE5B83-67AD-4325-96BB-AACB36576666}">
      <dsp:nvSpPr>
        <dsp:cNvPr id="0" name=""/>
        <dsp:cNvSpPr/>
      </dsp:nvSpPr>
      <dsp:spPr>
        <a:xfrm>
          <a:off x="0" y="4453328"/>
          <a:ext cx="3406399" cy="72"/>
        </a:xfrm>
        <a:prstGeom prst="rect">
          <a:avLst/>
        </a:prstGeom>
        <a:solidFill>
          <a:schemeClr val="accent3">
            <a:hueOff val="0"/>
            <a:satOff val="0"/>
            <a:lumOff val="0"/>
            <a:alphaOff val="0"/>
          </a:schemeClr>
        </a:solidFill>
        <a:ln w="15875"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454EF46-F2C9-4843-A3BE-2886CFC46130}">
      <dsp:nvSpPr>
        <dsp:cNvPr id="0" name=""/>
        <dsp:cNvSpPr/>
      </dsp:nvSpPr>
      <dsp:spPr>
        <a:xfrm>
          <a:off x="3747038" y="0"/>
          <a:ext cx="3406399" cy="4453400"/>
        </a:xfrm>
        <a:prstGeom prst="rect">
          <a:avLst/>
        </a:prstGeom>
        <a:solidFill>
          <a:schemeClr val="accent3">
            <a:tint val="40000"/>
            <a:alpha val="90000"/>
            <a:hueOff val="0"/>
            <a:satOff val="0"/>
            <a:lumOff val="0"/>
            <a:alphaOff val="0"/>
          </a:schemeClr>
        </a:solidFill>
        <a:ln w="15875" cap="flat"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5576" tIns="330200" rIns="265576" bIns="330200" numCol="1" spcCol="1270" anchor="t" anchorCtr="0">
          <a:noAutofit/>
        </a:bodyPr>
        <a:lstStyle/>
        <a:p>
          <a:pPr marL="0" lvl="0" indent="0" algn="l" defTabSz="1155700">
            <a:lnSpc>
              <a:spcPct val="90000"/>
            </a:lnSpc>
            <a:spcBef>
              <a:spcPct val="0"/>
            </a:spcBef>
            <a:spcAft>
              <a:spcPct val="35000"/>
            </a:spcAft>
            <a:buNone/>
          </a:pPr>
          <a:r>
            <a:rPr lang="en-US" sz="2600" kern="1200"/>
            <a:t>Experience responsibility: how well the task gets done is up to me.</a:t>
          </a:r>
        </a:p>
      </dsp:txBody>
      <dsp:txXfrm>
        <a:off x="3747038" y="1692292"/>
        <a:ext cx="3406399" cy="2672040"/>
      </dsp:txXfrm>
    </dsp:sp>
    <dsp:sp modelId="{8A292FC2-B12D-4C54-B56A-99865D2C989C}">
      <dsp:nvSpPr>
        <dsp:cNvPr id="0" name=""/>
        <dsp:cNvSpPr/>
      </dsp:nvSpPr>
      <dsp:spPr>
        <a:xfrm>
          <a:off x="4782228" y="445339"/>
          <a:ext cx="1336020" cy="1336020"/>
        </a:xfrm>
        <a:prstGeom prst="ellipse">
          <a:avLst/>
        </a:prstGeom>
        <a:solidFill>
          <a:schemeClr val="accent4">
            <a:hueOff val="0"/>
            <a:satOff val="0"/>
            <a:lumOff val="0"/>
            <a:alphaOff val="0"/>
          </a:schemeClr>
        </a:solidFill>
        <a:ln w="15875"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161" tIns="12700" rIns="104161" bIns="12700" numCol="1" spcCol="1270" anchor="ctr" anchorCtr="0">
          <a:noAutofit/>
        </a:bodyPr>
        <a:lstStyle/>
        <a:p>
          <a:pPr marL="0" lvl="0" indent="0" algn="ctr" defTabSz="2133600">
            <a:lnSpc>
              <a:spcPct val="90000"/>
            </a:lnSpc>
            <a:spcBef>
              <a:spcPct val="0"/>
            </a:spcBef>
            <a:spcAft>
              <a:spcPct val="35000"/>
            </a:spcAft>
            <a:buNone/>
          </a:pPr>
          <a:r>
            <a:rPr lang="en-US" sz="4800" kern="1200"/>
            <a:t>2</a:t>
          </a:r>
        </a:p>
      </dsp:txBody>
      <dsp:txXfrm>
        <a:off x="4977884" y="640995"/>
        <a:ext cx="944708" cy="944708"/>
      </dsp:txXfrm>
    </dsp:sp>
    <dsp:sp modelId="{37D9B9A8-C3B6-40F5-8604-C9A41A854679}">
      <dsp:nvSpPr>
        <dsp:cNvPr id="0" name=""/>
        <dsp:cNvSpPr/>
      </dsp:nvSpPr>
      <dsp:spPr>
        <a:xfrm>
          <a:off x="3747038" y="4453328"/>
          <a:ext cx="3406399" cy="72"/>
        </a:xfrm>
        <a:prstGeom prst="rect">
          <a:avLst/>
        </a:prstGeom>
        <a:solidFill>
          <a:schemeClr val="accent5">
            <a:hueOff val="0"/>
            <a:satOff val="0"/>
            <a:lumOff val="0"/>
            <a:alphaOff val="0"/>
          </a:schemeClr>
        </a:solidFill>
        <a:ln w="15875"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447000D4-7301-4740-AAE6-98BFBB73FAA5}">
      <dsp:nvSpPr>
        <dsp:cNvPr id="0" name=""/>
        <dsp:cNvSpPr/>
      </dsp:nvSpPr>
      <dsp:spPr>
        <a:xfrm>
          <a:off x="7494077" y="0"/>
          <a:ext cx="3406399" cy="4453400"/>
        </a:xfrm>
        <a:prstGeom prst="rect">
          <a:avLst/>
        </a:prstGeom>
        <a:solidFill>
          <a:schemeClr val="accent4">
            <a:tint val="40000"/>
            <a:alpha val="90000"/>
            <a:hueOff val="0"/>
            <a:satOff val="0"/>
            <a:lumOff val="0"/>
            <a:alphaOff val="0"/>
          </a:schemeClr>
        </a:solidFill>
        <a:ln w="15875" cap="flat"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5576" tIns="330200" rIns="265576" bIns="330200" numCol="1" spcCol="1270" anchor="t" anchorCtr="0">
          <a:noAutofit/>
        </a:bodyPr>
        <a:lstStyle/>
        <a:p>
          <a:pPr marL="0" lvl="0" indent="0" algn="l" defTabSz="1155700">
            <a:lnSpc>
              <a:spcPct val="90000"/>
            </a:lnSpc>
            <a:spcBef>
              <a:spcPct val="0"/>
            </a:spcBef>
            <a:spcAft>
              <a:spcPct val="35000"/>
            </a:spcAft>
            <a:buNone/>
          </a:pPr>
          <a:r>
            <a:rPr lang="en-US" sz="2600" kern="1200"/>
            <a:t>Experience results: as I do the work I can see whether or not I am doing well.  </a:t>
          </a:r>
        </a:p>
      </dsp:txBody>
      <dsp:txXfrm>
        <a:off x="7494077" y="1692292"/>
        <a:ext cx="3406399" cy="2672040"/>
      </dsp:txXfrm>
    </dsp:sp>
    <dsp:sp modelId="{31BE0066-C7A2-449F-96B1-D7CA5706F75A}">
      <dsp:nvSpPr>
        <dsp:cNvPr id="0" name=""/>
        <dsp:cNvSpPr/>
      </dsp:nvSpPr>
      <dsp:spPr>
        <a:xfrm>
          <a:off x="8529267" y="445339"/>
          <a:ext cx="1336020" cy="1336020"/>
        </a:xfrm>
        <a:prstGeom prst="ellipse">
          <a:avLst/>
        </a:prstGeom>
        <a:solidFill>
          <a:schemeClr val="accent6">
            <a:hueOff val="0"/>
            <a:satOff val="0"/>
            <a:lumOff val="0"/>
            <a:alphaOff val="0"/>
          </a:schemeClr>
        </a:solidFill>
        <a:ln w="15875" cap="flat" cmpd="sng" algn="ctr">
          <a:solidFill>
            <a:schemeClr val="accent6">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4161" tIns="12700" rIns="104161" bIns="12700" numCol="1" spcCol="1270" anchor="ctr" anchorCtr="0">
          <a:noAutofit/>
        </a:bodyPr>
        <a:lstStyle/>
        <a:p>
          <a:pPr marL="0" lvl="0" indent="0" algn="ctr" defTabSz="2133600">
            <a:lnSpc>
              <a:spcPct val="90000"/>
            </a:lnSpc>
            <a:spcBef>
              <a:spcPct val="0"/>
            </a:spcBef>
            <a:spcAft>
              <a:spcPct val="35000"/>
            </a:spcAft>
            <a:buNone/>
          </a:pPr>
          <a:r>
            <a:rPr lang="en-US" sz="4800" kern="1200"/>
            <a:t>3</a:t>
          </a:r>
        </a:p>
      </dsp:txBody>
      <dsp:txXfrm>
        <a:off x="8724923" y="640995"/>
        <a:ext cx="944708" cy="944708"/>
      </dsp:txXfrm>
    </dsp:sp>
    <dsp:sp modelId="{3716BEA9-4356-4320-8CEF-FEC3411C0AB1}">
      <dsp:nvSpPr>
        <dsp:cNvPr id="0" name=""/>
        <dsp:cNvSpPr/>
      </dsp:nvSpPr>
      <dsp:spPr>
        <a:xfrm>
          <a:off x="7494077" y="4453328"/>
          <a:ext cx="3406399" cy="72"/>
        </a:xfrm>
        <a:prstGeom prst="rect">
          <a:avLst/>
        </a:prstGeom>
        <a:solidFill>
          <a:schemeClr val="accent2">
            <a:hueOff val="0"/>
            <a:satOff val="0"/>
            <a:lumOff val="0"/>
            <a:alphaOff val="0"/>
          </a:schemeClr>
        </a:solidFill>
        <a:ln w="15875"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623665-C703-42F4-95C0-BC941D6D316A}">
      <dsp:nvSpPr>
        <dsp:cNvPr id="0" name=""/>
        <dsp:cNvSpPr/>
      </dsp:nvSpPr>
      <dsp:spPr>
        <a:xfrm>
          <a:off x="0" y="0"/>
          <a:ext cx="2294516" cy="2775880"/>
        </a:xfrm>
        <a:prstGeom prst="roundRect">
          <a:avLst>
            <a:gd name="adj" fmla="val 10000"/>
          </a:avLst>
        </a:prstGeom>
        <a:gradFill rotWithShape="0">
          <a:gsLst>
            <a:gs pos="0">
              <a:schemeClr val="accent2">
                <a:hueOff val="0"/>
                <a:satOff val="0"/>
                <a:lumOff val="0"/>
                <a:alphaOff val="0"/>
                <a:tint val="65000"/>
                <a:shade val="92000"/>
                <a:satMod val="130000"/>
              </a:schemeClr>
            </a:gs>
            <a:gs pos="45000">
              <a:schemeClr val="accent2">
                <a:hueOff val="0"/>
                <a:satOff val="0"/>
                <a:lumOff val="0"/>
                <a:alphaOff val="0"/>
                <a:tint val="60000"/>
                <a:shade val="99000"/>
                <a:satMod val="120000"/>
              </a:schemeClr>
            </a:gs>
            <a:gs pos="100000">
              <a:schemeClr val="accent2">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Task Significance – understand and recognize the impact of the work on the world</a:t>
          </a:r>
        </a:p>
      </dsp:txBody>
      <dsp:txXfrm>
        <a:off x="67204" y="67204"/>
        <a:ext cx="2160108" cy="2641472"/>
      </dsp:txXfrm>
    </dsp:sp>
    <dsp:sp modelId="{8FC20855-C8CB-40CD-A6E7-DA310E756E56}">
      <dsp:nvSpPr>
        <dsp:cNvPr id="0" name=""/>
        <dsp:cNvSpPr/>
      </dsp:nvSpPr>
      <dsp:spPr>
        <a:xfrm rot="51737">
          <a:off x="2407198" y="1209376"/>
          <a:ext cx="271530" cy="399141"/>
        </a:xfrm>
        <a:prstGeom prst="rightArrow">
          <a:avLst>
            <a:gd name="adj1" fmla="val 60000"/>
            <a:gd name="adj2" fmla="val 50000"/>
          </a:avLst>
        </a:prstGeom>
        <a:gradFill rotWithShape="0">
          <a:gsLst>
            <a:gs pos="0">
              <a:schemeClr val="accent2">
                <a:hueOff val="0"/>
                <a:satOff val="0"/>
                <a:lumOff val="0"/>
                <a:alphaOff val="0"/>
                <a:tint val="65000"/>
                <a:shade val="92000"/>
                <a:satMod val="130000"/>
              </a:schemeClr>
            </a:gs>
            <a:gs pos="45000">
              <a:schemeClr val="accent2">
                <a:hueOff val="0"/>
                <a:satOff val="0"/>
                <a:lumOff val="0"/>
                <a:alphaOff val="0"/>
                <a:tint val="60000"/>
                <a:shade val="99000"/>
                <a:satMod val="120000"/>
              </a:schemeClr>
            </a:gs>
            <a:gs pos="100000">
              <a:schemeClr val="accent2">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2407203" y="1288591"/>
        <a:ext cx="190071" cy="239485"/>
      </dsp:txXfrm>
    </dsp:sp>
    <dsp:sp modelId="{1E626E1D-0DB9-468F-9F03-24806FA3039B}">
      <dsp:nvSpPr>
        <dsp:cNvPr id="0" name=""/>
        <dsp:cNvSpPr/>
      </dsp:nvSpPr>
      <dsp:spPr>
        <a:xfrm>
          <a:off x="2806779" y="0"/>
          <a:ext cx="2377788" cy="2861622"/>
        </a:xfrm>
        <a:prstGeom prst="roundRect">
          <a:avLst>
            <a:gd name="adj" fmla="val 10000"/>
          </a:avLst>
        </a:prstGeom>
        <a:gradFill rotWithShape="0">
          <a:gsLst>
            <a:gs pos="0">
              <a:schemeClr val="accent3">
                <a:hueOff val="0"/>
                <a:satOff val="0"/>
                <a:lumOff val="0"/>
                <a:alphaOff val="0"/>
                <a:tint val="65000"/>
                <a:shade val="92000"/>
                <a:satMod val="130000"/>
              </a:schemeClr>
            </a:gs>
            <a:gs pos="45000">
              <a:schemeClr val="accent3">
                <a:hueOff val="0"/>
                <a:satOff val="0"/>
                <a:lumOff val="0"/>
                <a:alphaOff val="0"/>
                <a:tint val="60000"/>
                <a:shade val="99000"/>
                <a:satMod val="120000"/>
              </a:schemeClr>
            </a:gs>
            <a:gs pos="100000">
              <a:schemeClr val="accent3">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Task Identity – one’s own contribution, from start to finish, is clear in the final result</a:t>
          </a:r>
        </a:p>
      </dsp:txBody>
      <dsp:txXfrm>
        <a:off x="2876422" y="69643"/>
        <a:ext cx="2238502" cy="2722336"/>
      </dsp:txXfrm>
    </dsp:sp>
    <dsp:sp modelId="{7A5572B1-74E9-485A-9B4E-7A58E01B4788}">
      <dsp:nvSpPr>
        <dsp:cNvPr id="0" name=""/>
        <dsp:cNvSpPr/>
      </dsp:nvSpPr>
      <dsp:spPr>
        <a:xfrm rot="21594512">
          <a:off x="5355830" y="1228739"/>
          <a:ext cx="412586" cy="399141"/>
        </a:xfrm>
        <a:prstGeom prst="rightArrow">
          <a:avLst>
            <a:gd name="adj1" fmla="val 60000"/>
            <a:gd name="adj2" fmla="val 50000"/>
          </a:avLst>
        </a:prstGeom>
        <a:gradFill rotWithShape="0">
          <a:gsLst>
            <a:gs pos="0">
              <a:schemeClr val="accent3">
                <a:hueOff val="0"/>
                <a:satOff val="0"/>
                <a:lumOff val="0"/>
                <a:alphaOff val="0"/>
                <a:tint val="65000"/>
                <a:shade val="92000"/>
                <a:satMod val="130000"/>
              </a:schemeClr>
            </a:gs>
            <a:gs pos="45000">
              <a:schemeClr val="accent3">
                <a:hueOff val="0"/>
                <a:satOff val="0"/>
                <a:lumOff val="0"/>
                <a:alphaOff val="0"/>
                <a:tint val="60000"/>
                <a:shade val="99000"/>
                <a:satMod val="120000"/>
              </a:schemeClr>
            </a:gs>
            <a:gs pos="100000">
              <a:schemeClr val="accent3">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a:off x="5355830" y="1308663"/>
        <a:ext cx="292844" cy="239485"/>
      </dsp:txXfrm>
    </dsp:sp>
    <dsp:sp modelId="{42BC4CC3-60A2-4985-BC0D-C05F9A9CCC79}">
      <dsp:nvSpPr>
        <dsp:cNvPr id="0" name=""/>
        <dsp:cNvSpPr/>
      </dsp:nvSpPr>
      <dsp:spPr>
        <a:xfrm>
          <a:off x="5963032" y="0"/>
          <a:ext cx="2308325" cy="2851656"/>
        </a:xfrm>
        <a:prstGeom prst="roundRect">
          <a:avLst>
            <a:gd name="adj" fmla="val 10000"/>
          </a:avLst>
        </a:prstGeom>
        <a:gradFill rotWithShape="0">
          <a:gsLst>
            <a:gs pos="0">
              <a:schemeClr val="accent4">
                <a:hueOff val="0"/>
                <a:satOff val="0"/>
                <a:lumOff val="0"/>
                <a:alphaOff val="0"/>
                <a:tint val="65000"/>
                <a:shade val="92000"/>
                <a:satMod val="130000"/>
              </a:schemeClr>
            </a:gs>
            <a:gs pos="45000">
              <a:schemeClr val="accent4">
                <a:hueOff val="0"/>
                <a:satOff val="0"/>
                <a:lumOff val="0"/>
                <a:alphaOff val="0"/>
                <a:tint val="60000"/>
                <a:shade val="99000"/>
                <a:satMod val="120000"/>
              </a:schemeClr>
            </a:gs>
            <a:gs pos="100000">
              <a:schemeClr val="accent4">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Skill Variety – engaging a variety of skills, including heart, hands, and head.</a:t>
          </a:r>
        </a:p>
      </dsp:txBody>
      <dsp:txXfrm>
        <a:off x="6030641" y="67609"/>
        <a:ext cx="2173107" cy="2716438"/>
      </dsp:txXfrm>
    </dsp:sp>
    <dsp:sp modelId="{6A5EAA75-B7A9-4708-958A-872329948EEC}">
      <dsp:nvSpPr>
        <dsp:cNvPr id="0" name=""/>
        <dsp:cNvSpPr/>
      </dsp:nvSpPr>
      <dsp:spPr>
        <a:xfrm rot="5578185">
          <a:off x="6799845" y="3058394"/>
          <a:ext cx="444604" cy="399141"/>
        </a:xfrm>
        <a:prstGeom prst="rightArrow">
          <a:avLst>
            <a:gd name="adj1" fmla="val 60000"/>
            <a:gd name="adj2" fmla="val 50000"/>
          </a:avLst>
        </a:prstGeom>
        <a:gradFill rotWithShape="0">
          <a:gsLst>
            <a:gs pos="0">
              <a:schemeClr val="accent4">
                <a:hueOff val="0"/>
                <a:satOff val="0"/>
                <a:lumOff val="0"/>
                <a:alphaOff val="0"/>
                <a:tint val="65000"/>
                <a:shade val="92000"/>
                <a:satMod val="130000"/>
              </a:schemeClr>
            </a:gs>
            <a:gs pos="45000">
              <a:schemeClr val="accent4">
                <a:hueOff val="0"/>
                <a:satOff val="0"/>
                <a:lumOff val="0"/>
                <a:alphaOff val="0"/>
                <a:tint val="60000"/>
                <a:shade val="99000"/>
                <a:satMod val="120000"/>
              </a:schemeClr>
            </a:gs>
            <a:gs pos="100000">
              <a:schemeClr val="accent4">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endParaRPr lang="en-US" sz="2300" kern="1200"/>
        </a:p>
      </dsp:txBody>
      <dsp:txXfrm rot="-5400000">
        <a:off x="6905506" y="3035743"/>
        <a:ext cx="239485" cy="324862"/>
      </dsp:txXfrm>
    </dsp:sp>
    <dsp:sp modelId="{C9BEDD02-0B87-42DF-8E2B-3E601DBD2CB1}">
      <dsp:nvSpPr>
        <dsp:cNvPr id="0" name=""/>
        <dsp:cNvSpPr/>
      </dsp:nvSpPr>
      <dsp:spPr>
        <a:xfrm>
          <a:off x="5609879" y="3689405"/>
          <a:ext cx="2659891" cy="2310778"/>
        </a:xfrm>
        <a:prstGeom prst="roundRect">
          <a:avLst>
            <a:gd name="adj" fmla="val 10000"/>
          </a:avLst>
        </a:prstGeom>
        <a:gradFill rotWithShape="0">
          <a:gsLst>
            <a:gs pos="0">
              <a:schemeClr val="accent5">
                <a:hueOff val="0"/>
                <a:satOff val="0"/>
                <a:lumOff val="0"/>
                <a:alphaOff val="0"/>
                <a:tint val="65000"/>
                <a:shade val="92000"/>
                <a:satMod val="130000"/>
              </a:schemeClr>
            </a:gs>
            <a:gs pos="45000">
              <a:schemeClr val="accent5">
                <a:hueOff val="0"/>
                <a:satOff val="0"/>
                <a:lumOff val="0"/>
                <a:alphaOff val="0"/>
                <a:tint val="60000"/>
                <a:shade val="99000"/>
                <a:satMod val="120000"/>
              </a:schemeClr>
            </a:gs>
            <a:gs pos="100000">
              <a:schemeClr val="accent5">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Autonomy – having the space to make competent choices about how to do the work.</a:t>
          </a:r>
        </a:p>
      </dsp:txBody>
      <dsp:txXfrm>
        <a:off x="5677559" y="3757085"/>
        <a:ext cx="2524531" cy="2175418"/>
      </dsp:txXfrm>
    </dsp:sp>
    <dsp:sp modelId="{5FDB85B0-A39C-45E8-8C2B-E790D88FB253}">
      <dsp:nvSpPr>
        <dsp:cNvPr id="0" name=""/>
        <dsp:cNvSpPr/>
      </dsp:nvSpPr>
      <dsp:spPr>
        <a:xfrm rot="10800000">
          <a:off x="5127046" y="4645224"/>
          <a:ext cx="341201" cy="399141"/>
        </a:xfrm>
        <a:prstGeom prst="rightArrow">
          <a:avLst>
            <a:gd name="adj1" fmla="val 60000"/>
            <a:gd name="adj2" fmla="val 50000"/>
          </a:avLst>
        </a:prstGeom>
        <a:gradFill rotWithShape="0">
          <a:gsLst>
            <a:gs pos="0">
              <a:schemeClr val="accent5">
                <a:hueOff val="0"/>
                <a:satOff val="0"/>
                <a:lumOff val="0"/>
                <a:alphaOff val="0"/>
                <a:tint val="65000"/>
                <a:shade val="92000"/>
                <a:satMod val="130000"/>
              </a:schemeClr>
            </a:gs>
            <a:gs pos="45000">
              <a:schemeClr val="accent5">
                <a:hueOff val="0"/>
                <a:satOff val="0"/>
                <a:lumOff val="0"/>
                <a:alphaOff val="0"/>
                <a:tint val="60000"/>
                <a:shade val="99000"/>
                <a:satMod val="120000"/>
              </a:schemeClr>
            </a:gs>
            <a:gs pos="100000">
              <a:schemeClr val="accent5">
                <a:hueOff val="0"/>
                <a:satOff val="0"/>
                <a:lumOff val="0"/>
                <a:alphaOff val="0"/>
                <a:tint val="55000"/>
                <a:satMod val="140000"/>
              </a:schemeClr>
            </a:gs>
          </a:gsLst>
          <a:path path="circle">
            <a:fillToRect l="100000" t="100000" r="100000" b="100000"/>
          </a:path>
        </a:grad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755650">
            <a:lnSpc>
              <a:spcPct val="90000"/>
            </a:lnSpc>
            <a:spcBef>
              <a:spcPct val="0"/>
            </a:spcBef>
            <a:spcAft>
              <a:spcPct val="35000"/>
            </a:spcAft>
            <a:buNone/>
          </a:pPr>
          <a:endParaRPr lang="en-US" sz="1700" kern="1200"/>
        </a:p>
      </dsp:txBody>
      <dsp:txXfrm rot="10800000">
        <a:off x="5229406" y="4725052"/>
        <a:ext cx="238841" cy="239485"/>
      </dsp:txXfrm>
    </dsp:sp>
    <dsp:sp modelId="{8817CA92-B1D9-47C2-AF65-57C5F453DF5C}">
      <dsp:nvSpPr>
        <dsp:cNvPr id="0" name=""/>
        <dsp:cNvSpPr/>
      </dsp:nvSpPr>
      <dsp:spPr>
        <a:xfrm>
          <a:off x="2473673" y="3646752"/>
          <a:ext cx="2492429" cy="2396084"/>
        </a:xfrm>
        <a:prstGeom prst="roundRect">
          <a:avLst>
            <a:gd name="adj" fmla="val 10000"/>
          </a:avLst>
        </a:prstGeom>
        <a:gradFill rotWithShape="0">
          <a:gsLst>
            <a:gs pos="0">
              <a:schemeClr val="accent6">
                <a:hueOff val="0"/>
                <a:satOff val="0"/>
                <a:lumOff val="0"/>
                <a:alphaOff val="0"/>
                <a:tint val="65000"/>
                <a:shade val="92000"/>
                <a:satMod val="130000"/>
              </a:schemeClr>
            </a:gs>
            <a:gs pos="45000">
              <a:schemeClr val="accent6">
                <a:hueOff val="0"/>
                <a:satOff val="0"/>
                <a:lumOff val="0"/>
                <a:alphaOff val="0"/>
                <a:tint val="60000"/>
                <a:shade val="99000"/>
                <a:satMod val="120000"/>
              </a:schemeClr>
            </a:gs>
            <a:gs pos="100000">
              <a:schemeClr val="accent6">
                <a:hueOff val="0"/>
                <a:satOff val="0"/>
                <a:lumOff val="0"/>
                <a:alphaOff val="0"/>
                <a:tint val="55000"/>
                <a:satMod val="140000"/>
              </a:schemeClr>
            </a:gs>
          </a:gsLst>
          <a:path path="circle">
            <a:fillToRect l="100000" t="100000" r="100000" b="100000"/>
          </a:path>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b="1" kern="1200"/>
            <a:t>Feedback – results are visible to the person performing the task as they perform it. </a:t>
          </a:r>
        </a:p>
      </dsp:txBody>
      <dsp:txXfrm>
        <a:off x="2543852" y="3716931"/>
        <a:ext cx="2352071" cy="2255726"/>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6856A01-43CE-46A5-8889-4E04369F38F2}">
      <dsp:nvSpPr>
        <dsp:cNvPr id="0" name=""/>
        <dsp:cNvSpPr/>
      </dsp:nvSpPr>
      <dsp:spPr>
        <a:xfrm>
          <a:off x="0" y="682"/>
          <a:ext cx="6000277" cy="1596590"/>
        </a:xfrm>
        <a:prstGeom prst="roundRect">
          <a:avLst>
            <a:gd name="adj" fmla="val 10000"/>
          </a:avLst>
        </a:prstGeom>
        <a:solidFill>
          <a:schemeClr val="accent2">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0F824F-13BF-4265-910C-BC9ADD2F802D}">
      <dsp:nvSpPr>
        <dsp:cNvPr id="0" name=""/>
        <dsp:cNvSpPr/>
      </dsp:nvSpPr>
      <dsp:spPr>
        <a:xfrm>
          <a:off x="482968" y="359915"/>
          <a:ext cx="878125" cy="878125"/>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9BE77C5A-A0F2-441A-B759-C3F0D512E4F0}">
      <dsp:nvSpPr>
        <dsp:cNvPr id="0" name=""/>
        <dsp:cNvSpPr/>
      </dsp:nvSpPr>
      <dsp:spPr>
        <a:xfrm>
          <a:off x="1844062" y="682"/>
          <a:ext cx="4156214" cy="159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3" tIns="168973" rIns="168973" bIns="168973" numCol="1" spcCol="1270" anchor="ctr" anchorCtr="0">
          <a:noAutofit/>
        </a:bodyPr>
        <a:lstStyle/>
        <a:p>
          <a:pPr marL="0" lvl="0" indent="0" algn="l" defTabSz="977900">
            <a:lnSpc>
              <a:spcPct val="90000"/>
            </a:lnSpc>
            <a:spcBef>
              <a:spcPct val="0"/>
            </a:spcBef>
            <a:spcAft>
              <a:spcPct val="35000"/>
            </a:spcAft>
            <a:buNone/>
          </a:pPr>
          <a:r>
            <a:rPr lang="en-US" sz="2200" kern="1200"/>
            <a:t>Leaders from different worksites connect through structures</a:t>
          </a:r>
        </a:p>
      </dsp:txBody>
      <dsp:txXfrm>
        <a:off x="1844062" y="682"/>
        <a:ext cx="4156214" cy="1596590"/>
      </dsp:txXfrm>
    </dsp:sp>
    <dsp:sp modelId="{BE72DA90-8646-4346-A56B-2D51CC5DB785}">
      <dsp:nvSpPr>
        <dsp:cNvPr id="0" name=""/>
        <dsp:cNvSpPr/>
      </dsp:nvSpPr>
      <dsp:spPr>
        <a:xfrm>
          <a:off x="0" y="1996421"/>
          <a:ext cx="6000277" cy="1596590"/>
        </a:xfrm>
        <a:prstGeom prst="roundRect">
          <a:avLst>
            <a:gd name="adj" fmla="val 10000"/>
          </a:avLst>
        </a:prstGeom>
        <a:solidFill>
          <a:schemeClr val="accent3">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0DD5F5F-CEAA-4027-B5B3-6AA414B23206}">
      <dsp:nvSpPr>
        <dsp:cNvPr id="0" name=""/>
        <dsp:cNvSpPr/>
      </dsp:nvSpPr>
      <dsp:spPr>
        <a:xfrm>
          <a:off x="482968" y="2355653"/>
          <a:ext cx="878125" cy="878125"/>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D60F9426-989B-4B1B-A4FF-2C1DD8556C2C}">
      <dsp:nvSpPr>
        <dsp:cNvPr id="0" name=""/>
        <dsp:cNvSpPr/>
      </dsp:nvSpPr>
      <dsp:spPr>
        <a:xfrm>
          <a:off x="1844062" y="1996421"/>
          <a:ext cx="4156214" cy="159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3" tIns="168973" rIns="168973" bIns="168973" numCol="1" spcCol="1270" anchor="ctr" anchorCtr="0">
          <a:noAutofit/>
        </a:bodyPr>
        <a:lstStyle/>
        <a:p>
          <a:pPr marL="0" lvl="0" indent="0" algn="l" defTabSz="977900">
            <a:lnSpc>
              <a:spcPct val="90000"/>
            </a:lnSpc>
            <a:spcBef>
              <a:spcPct val="0"/>
            </a:spcBef>
            <a:spcAft>
              <a:spcPct val="35000"/>
            </a:spcAft>
            <a:buNone/>
          </a:pPr>
          <a:r>
            <a:rPr lang="en-US" sz="2200" kern="1200"/>
            <a:t>We create (or re-create) structures so that we can connect leaders in pursuit of important shared agendas</a:t>
          </a:r>
        </a:p>
      </dsp:txBody>
      <dsp:txXfrm>
        <a:off x="1844062" y="1996421"/>
        <a:ext cx="4156214" cy="1596590"/>
      </dsp:txXfrm>
    </dsp:sp>
    <dsp:sp modelId="{C69E6C5A-E1B7-427B-A6EE-EE4246BCE9BF}">
      <dsp:nvSpPr>
        <dsp:cNvPr id="0" name=""/>
        <dsp:cNvSpPr/>
      </dsp:nvSpPr>
      <dsp:spPr>
        <a:xfrm>
          <a:off x="0" y="3992159"/>
          <a:ext cx="6000277" cy="1596590"/>
        </a:xfrm>
        <a:prstGeom prst="roundRect">
          <a:avLst>
            <a:gd name="adj" fmla="val 10000"/>
          </a:avLst>
        </a:prstGeom>
        <a:solidFill>
          <a:schemeClr val="accent4">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19E08A2-13AC-4C19-95B3-40284FDBB3EF}">
      <dsp:nvSpPr>
        <dsp:cNvPr id="0" name=""/>
        <dsp:cNvSpPr/>
      </dsp:nvSpPr>
      <dsp:spPr>
        <a:xfrm>
          <a:off x="482968" y="4351392"/>
          <a:ext cx="878125" cy="878125"/>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4E95748-3842-4172-AA09-9F3EBCF2B23D}">
      <dsp:nvSpPr>
        <dsp:cNvPr id="0" name=""/>
        <dsp:cNvSpPr/>
      </dsp:nvSpPr>
      <dsp:spPr>
        <a:xfrm>
          <a:off x="1844062" y="3992159"/>
          <a:ext cx="4156214" cy="15965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68973" tIns="168973" rIns="168973" bIns="168973" numCol="1" spcCol="1270" anchor="ctr" anchorCtr="0">
          <a:noAutofit/>
        </a:bodyPr>
        <a:lstStyle/>
        <a:p>
          <a:pPr marL="0" lvl="0" indent="0" algn="l" defTabSz="977900">
            <a:lnSpc>
              <a:spcPct val="90000"/>
            </a:lnSpc>
            <a:spcBef>
              <a:spcPct val="0"/>
            </a:spcBef>
            <a:spcAft>
              <a:spcPct val="35000"/>
            </a:spcAft>
            <a:buNone/>
          </a:pPr>
          <a:r>
            <a:rPr lang="en-US" sz="2200" kern="1200"/>
            <a:t>Also a way to invite leaders into the union. They could see their agenda being realized through the union. </a:t>
          </a:r>
        </a:p>
      </dsp:txBody>
      <dsp:txXfrm>
        <a:off x="1844062" y="3992159"/>
        <a:ext cx="4156214" cy="1596590"/>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BB60DA-62D8-42DB-9215-607C41C37BB4}">
      <dsp:nvSpPr>
        <dsp:cNvPr id="0" name=""/>
        <dsp:cNvSpPr/>
      </dsp:nvSpPr>
      <dsp:spPr>
        <a:xfrm>
          <a:off x="999185" y="164842"/>
          <a:ext cx="810000" cy="81000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B5EE54D4-745B-4DF8-B960-91C38FA6132C}">
      <dsp:nvSpPr>
        <dsp:cNvPr id="0" name=""/>
        <dsp:cNvSpPr/>
      </dsp:nvSpPr>
      <dsp:spPr>
        <a:xfrm>
          <a:off x="504185" y="1655129"/>
          <a:ext cx="1800000" cy="3043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Identify Leaders</a:t>
          </a:r>
        </a:p>
      </dsp:txBody>
      <dsp:txXfrm>
        <a:off x="504185" y="1655129"/>
        <a:ext cx="1800000" cy="3043828"/>
      </dsp:txXfrm>
    </dsp:sp>
    <dsp:sp modelId="{B8B31852-9E62-4678-B915-F78F05264653}">
      <dsp:nvSpPr>
        <dsp:cNvPr id="0" name=""/>
        <dsp:cNvSpPr/>
      </dsp:nvSpPr>
      <dsp:spPr>
        <a:xfrm>
          <a:off x="3114185" y="164842"/>
          <a:ext cx="810000" cy="81000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42BD6F0D-C76C-43A3-AEB6-0E4812B43DD0}">
      <dsp:nvSpPr>
        <dsp:cNvPr id="0" name=""/>
        <dsp:cNvSpPr/>
      </dsp:nvSpPr>
      <dsp:spPr>
        <a:xfrm>
          <a:off x="2619185" y="1655129"/>
          <a:ext cx="1800000" cy="3043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Know what your leader's issues are </a:t>
          </a:r>
        </a:p>
      </dsp:txBody>
      <dsp:txXfrm>
        <a:off x="2619185" y="1655129"/>
        <a:ext cx="1800000" cy="3043828"/>
      </dsp:txXfrm>
    </dsp:sp>
    <dsp:sp modelId="{70E91000-1D6E-454C-A640-014CC760B814}">
      <dsp:nvSpPr>
        <dsp:cNvPr id="0" name=""/>
        <dsp:cNvSpPr/>
      </dsp:nvSpPr>
      <dsp:spPr>
        <a:xfrm>
          <a:off x="5229185" y="164842"/>
          <a:ext cx="810000" cy="81000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0CCEC083-28D2-4CDA-8C6F-6FC926A87176}">
      <dsp:nvSpPr>
        <dsp:cNvPr id="0" name=""/>
        <dsp:cNvSpPr/>
      </dsp:nvSpPr>
      <dsp:spPr>
        <a:xfrm>
          <a:off x="4734185" y="1655129"/>
          <a:ext cx="1800000" cy="3043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Ask them to join in shaping the agenda with other leaders</a:t>
          </a:r>
        </a:p>
      </dsp:txBody>
      <dsp:txXfrm>
        <a:off x="4734185" y="1655129"/>
        <a:ext cx="1800000" cy="3043828"/>
      </dsp:txXfrm>
    </dsp:sp>
    <dsp:sp modelId="{29B76410-74DE-4F4A-8A45-E46BB49D4129}">
      <dsp:nvSpPr>
        <dsp:cNvPr id="0" name=""/>
        <dsp:cNvSpPr/>
      </dsp:nvSpPr>
      <dsp:spPr>
        <a:xfrm>
          <a:off x="7344185" y="164842"/>
          <a:ext cx="810000" cy="81000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noFill/>
          <a:prstDash val="solid"/>
        </a:ln>
        <a:effectLst/>
      </dsp:spPr>
      <dsp:style>
        <a:lnRef idx="2">
          <a:scrgbClr r="0" g="0" b="0"/>
        </a:lnRef>
        <a:fillRef idx="1">
          <a:scrgbClr r="0" g="0" b="0"/>
        </a:fillRef>
        <a:effectRef idx="0">
          <a:scrgbClr r="0" g="0" b="0"/>
        </a:effectRef>
        <a:fontRef idx="minor">
          <a:schemeClr val="lt1"/>
        </a:fontRef>
      </dsp:style>
    </dsp:sp>
    <dsp:sp modelId="{E6A36D15-8ADA-45FD-B734-947498721143}">
      <dsp:nvSpPr>
        <dsp:cNvPr id="0" name=""/>
        <dsp:cNvSpPr/>
      </dsp:nvSpPr>
      <dsp:spPr>
        <a:xfrm>
          <a:off x="6849185" y="1655129"/>
          <a:ext cx="1800000" cy="304382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100000"/>
            </a:lnSpc>
            <a:spcBef>
              <a:spcPct val="0"/>
            </a:spcBef>
            <a:spcAft>
              <a:spcPct val="35000"/>
            </a:spcAft>
            <a:buNone/>
          </a:pPr>
          <a:r>
            <a:rPr lang="en-US" sz="2800" b="1" kern="1200"/>
            <a:t>Give leaders meaningful tasks/roles around the issues they care about. </a:t>
          </a:r>
        </a:p>
      </dsp:txBody>
      <dsp:txXfrm>
        <a:off x="6849185" y="1655129"/>
        <a:ext cx="1800000" cy="3043828"/>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6/7/layout/BasicLinearProcessNumbered">
  <dgm:title val="Basic Linear Process Numbered"/>
  <dgm:desc val="Used to show a progression; a timeline; sequential steps in a task, process, or workflow; or to emphasize movement or direction. Automatic numbers have been introduced to show the steps of the process which appears in a circle. Level 1 and Level 2 text appear in a rectangle."/>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101" type="sibTrans" cxnId="4">
          <dgm:prSet phldrT="1"/>
          <dgm:t>
            <a:bodyPr/>
            <a:lstStyle/>
            <a:p>
              <a:r>
                <a:t>1</a:t>
              </a:r>
            </a:p>
          </dgm:t>
        </dgm:pt>
        <dgm:pt modelId="201" type="sibTrans" cxnId="5">
          <dgm:prSet phldrT="2"/>
          <dgm:t>
            <a:bodyPr/>
            <a:lstStyle/>
            <a:p>
              <a:r>
                <a:t>2</a:t>
              </a:r>
            </a:p>
          </dgm:t>
        </dgm:pt>
        <dgm:pt modelId="301" type="sibTrans" cxnId="6">
          <dgm:prSet phldrT="3"/>
          <dgm:t>
            <a:bodyPr/>
            <a:lstStyle/>
            <a:p>
              <a:r>
                <a:t>3</a:t>
              </a:r>
            </a:p>
          </dgm:t>
        </dgm:pt>
      </dgm:ptLst>
      <dgm:cxnLst>
        <dgm:cxn modelId="4" srcId="0" destId="1" srcOrd="0" destOrd="0" sibTransId="101"/>
        <dgm:cxn modelId="5" srcId="0" destId="2" srcOrd="1" destOrd="0" sibTransId="201"/>
        <dgm:cxn modelId="6" srcId="0" destId="3" srcOrd="2" destOrd="0" sibTransId="301"/>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animLvl val="lvl"/>
      <dgm:resizeHandles val="exact"/>
    </dgm:varLst>
    <dgm:alg type="lin">
      <dgm:param type="linDir" val="fromL"/>
      <dgm:param type="nodeVertAlign" val="t"/>
    </dgm:alg>
    <dgm:shape xmlns:r="http://schemas.openxmlformats.org/officeDocument/2006/relationships" r:blip="">
      <dgm:adjLst/>
    </dgm:shape>
    <dgm:presOf/>
    <dgm:constrLst>
      <dgm:constr type="h" for="ch" forName="compositeNode" refType="h"/>
      <dgm:constr type="w" for="ch" forName="compositeNode" refType="w"/>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1"/>
      <dgm:constr type="primFontSz" for="des" forName="sibTransNodeCircle" op="equ"/>
      <dgm:constr type="primFontSz" for="des" forName="nodeText" op="equ"/>
      <dgm:constr type="h" for="des" forName="sibTransNodeCircle" op="equ"/>
      <dgm:constr type="w" for="des" forName="sibTransNodeCircle" op="equ"/>
    </dgm:constrLst>
    <dgm:ruleLst>
      <dgm:rule type="h" val="NaN" fact="1.2" max="NaN"/>
    </dgm:ruleLst>
    <dgm:forEach name="Name4" axis="ch" ptType="node">
      <dgm:layoutNode name="compositeNode">
        <dgm:varLst>
          <dgm:bulletEnabled val="1"/>
        </dgm:varLst>
        <dgm:alg type="composite"/>
        <dgm:constrLst>
          <dgm:constr type="h" refType="w" op="lte" fact="1.4"/>
          <dgm:constr type="w" for="ch" forName="bgRect" refType="w"/>
          <dgm:constr type="h" for="ch" forName="bgRect" refType="h"/>
          <dgm:constr type="t" for="ch" forName="bgRect"/>
          <dgm:constr type="l" for="ch" forName="bgRect"/>
          <dgm:constr type="h" for="ch" forName="sibTransNodeCircle" refType="h" refFor="ch" refForName="bgRect" fact="0.3"/>
          <dgm:constr type="w" for="ch" forName="sibTransNodeCircle" refType="h" refFor="ch" refForName="sibTransNodeCircle"/>
          <dgm:constr type="ctrX" for="ch" forName="sibTransNodeCircle" refType="w" fact="0.5"/>
          <dgm:constr type="ctrY" for="ch" forName="sibTransNodeCircle" refType="h" fact="0.25"/>
          <dgm:constr type="r" for="ch" forName="nodeText" refType="r" refFor="ch" refForName="bgRect"/>
          <dgm:constr type="h" for="ch" forName="nodeText" refType="h" refFor="ch" refForName="bgRect" fact="0.6"/>
          <dgm:constr type="t" for="ch" forName="nodeText" refType="h" refFor="ch" refForName="bgRect" fact="0.38"/>
          <dgm:constr type="b" for="ch" forName="bottomLine" refType="b" refFor="ch" refForName="bgRect"/>
          <dgm:constr type="w" for="ch" forName="bottomLine" refType="w" refFor="ch" refForName="bgRect"/>
          <dgm:constr type="h" for="ch" forName="bottomLine" val="0.002"/>
        </dgm:constrLst>
        <dgm:ruleLst/>
        <dgm:layoutNode name="bgRect" styleLbl="bgAccFollowNode1">
          <dgm:alg type="sp"/>
          <dgm:shape xmlns:r="http://schemas.openxmlformats.org/officeDocument/2006/relationships" type="rect" r:blip="">
            <dgm:adjLst/>
          </dgm:shape>
          <dgm:presOf axis="self"/>
          <dgm:constrLst/>
          <dgm:ruleLst/>
        </dgm:layoutNode>
        <dgm:forEach name="Name19" axis="followSib" ptType="sibTrans" hideLastTrans="0" cnt="1">
          <dgm:layoutNode name="sibTransNodeCircle" styleLbl="alignNode1">
            <dgm:varLst>
              <dgm:chMax val="0"/>
              <dgm:bulletEnabled/>
            </dgm:varLst>
            <dgm:presOf axis="self" ptType="sibTrans"/>
            <dgm:alg type="tx">
              <dgm:param type="txAnchorVert" val="mid"/>
              <dgm:param type="txAnchorHorzCh" val="ctr"/>
            </dgm:alg>
            <dgm:shape xmlns:r="http://schemas.openxmlformats.org/officeDocument/2006/relationships" type="ellipse" r:blip="">
              <dgm:adjLst/>
            </dgm:shape>
            <dgm:constrLst>
              <dgm:constr type="w" refType="h" op="lte"/>
              <dgm:constr type="primFontSz" val="48"/>
              <dgm:constr type="tMarg" val="1"/>
              <dgm:constr type="lMarg" refType="w" fact="0.221"/>
              <dgm:constr type="rMarg" refType="w" fact="0.221"/>
              <dgm:constr type="bMarg" val="1"/>
            </dgm:constrLst>
            <dgm:ruleLst>
              <dgm:rule type="primFontSz" val="14" fact="NaN" max="NaN"/>
            </dgm:ruleLst>
          </dgm:layoutNode>
        </dgm:forEach>
        <dgm:layoutNode name="bottomLine" styleLbl="alignNode1">
          <dgm:varLst/>
          <dgm:presOf/>
          <dgm:alg type="sp"/>
          <dgm:shape xmlns:r="http://schemas.openxmlformats.org/officeDocument/2006/relationships" type="rect" r:blip="">
            <dgm:adjLst/>
          </dgm:shape>
          <dgm:constrLst/>
          <dgm:ruleLst/>
        </dgm:layoutNode>
        <dgm:layoutNode name="nodeText" styleLbl="bgAccFollowNode1" moveWith="bgRect">
          <dgm:varLst>
            <dgm:bulletEnabled val="1"/>
          </dgm:varLst>
          <dgm:alg type="tx">
            <dgm:param type="parTxLTRAlign" val="l"/>
            <dgm:param type="parTxRTLAlign" val="r"/>
            <dgm:param type="txAnchorVert" val="t"/>
          </dgm:alg>
          <dgm:shape xmlns:r="http://schemas.openxmlformats.org/officeDocument/2006/relationships" type="rect" r:blip="" zOrderOff="-1" hideGeom="1">
            <dgm:adjLst/>
          </dgm:shape>
          <dgm:presOf axis="desOrSelf" ptType="node"/>
          <dgm:constrLst>
            <dgm:constr type="primFontSz" val="26"/>
            <dgm:constr type="tMarg" val="26"/>
            <dgm:constr type="lMarg" refType="w" fact="0.221"/>
            <dgm:constr type="rMarg" refType="w" fact="0.221"/>
            <dgm:constr type="bMarg" val="26"/>
          </dgm:constrLst>
          <dgm:ruleLst>
            <dgm:rule type="primFontSz" val="11" fact="NaN" max="NaN"/>
          </dgm:ruleLst>
        </dgm:layoutNode>
      </dgm:layoutNode>
      <dgm:forEach name="Name14" axis="followSib" ptType="sibTrans" cnt="1">
        <dgm:layoutNode name="sibTrans">
          <dgm:alg type="sp"/>
          <dgm:shape xmlns:r="http://schemas.openxmlformats.org/officeDocument/2006/relationships" r:blip="">
            <dgm:adjLst/>
          </dgm:shape>
          <dgm:presOf/>
          <dgm:constrLst/>
          <dgm:ruleLst/>
        </dgm:layoutNode>
      </dgm:forEach>
    </dgm:forEach>
  </dgm:layoutNode>
  <dgm:extLst>
    <a:ext uri="{4F341089-5ED1-44EC-B178-C955D00A3D55}">
      <dgm1611:autoBuNodeInfoLst xmlns:dgm1611="http://schemas.microsoft.com/office/drawing/2016/11/diagram">
        <dgm1611:autoBuNodeInfo lvl="1" ptType="sibTrans">
          <dgm1611:buPr prefix="" leadZeros="0">
            <a:buAutoNum type="arabicParenBoth"/>
          </dgm1611:buPr>
        </dgm1611:autoBuNodeInfo>
      </dgm1611:autoBuNodeInfoLst>
    </a:ext>
  </dgm:extLst>
</dgm:layoutDef>
</file>

<file path=ppt/diagrams/layout4.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6.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8-16T17:48:13.693"/>
    </inkml:context>
    <inkml:brush xml:id="br0">
      <inkml:brushProperty name="width" value="0.0175" units="cm"/>
      <inkml:brushProperty name="height" value="0.0175" units="cm"/>
      <inkml:brushProperty name="ignorePressure" value="1"/>
    </inkml:brush>
  </inkml:definitions>
  <inkml:trace contextRef="#ctx0" brushRef="#br0">9786 17017,'0'0</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17-08-16T17:48:16.879"/>
    </inkml:context>
    <inkml:brush xml:id="br0">
      <inkml:brushProperty name="width" value="0.0175" units="cm"/>
      <inkml:brushProperty name="height" value="0.0175" units="cm"/>
      <inkml:brushProperty name="ignorePressure" value="1"/>
    </inkml:brush>
  </inkml:definitions>
  <inkml:trace contextRef="#ctx0" brushRef="#br0">9833 17143,'0'0</inkml:trace>
  <inkml:trace contextRef="#ctx0" brushRef="#br0" timeOffset="969">9771 17111,'0'0</inkml:trace>
  <inkml:trace contextRef="#ctx0" brushRef="#br0" timeOffset="1428">9771 17111,'0'0</inkml:trace>
  <inkml:trace contextRef="#ctx0" brushRef="#br0" timeOffset="1709">9771 17111,'0'0</inkml:trace>
  <inkml:trace contextRef="#ctx0" brushRef="#br0" timeOffset="2045">9771 17111,'0'0</inkml:trace>
  <inkml:trace contextRef="#ctx0" brushRef="#br0" timeOffset="2155">9771 17111,'0'0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E657F4-927E-4C6A-9A90-4B7BD31999C6}" type="datetimeFigureOut">
              <a:rPr lang="en-US" smtClean="0"/>
              <a:t>4/11/2025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99A6B18-3A16-4671-A051-A19FA1E27CDA}" type="slidenum">
              <a:rPr lang="en-US" smtClean="0"/>
              <a:t>‹#›</a:t>
            </a:fld>
            <a:endParaRPr lang="en-US"/>
          </a:p>
        </p:txBody>
      </p:sp>
    </p:spTree>
    <p:extLst>
      <p:ext uri="{BB962C8B-B14F-4D97-AF65-F5344CB8AC3E}">
        <p14:creationId xmlns:p14="http://schemas.microsoft.com/office/powerpoint/2010/main" val="181457021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9084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M</a:t>
            </a:r>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44688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136978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538949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FD1B5E-10FC-455B-A465-93839355D6EB}" type="slidenum">
              <a:rPr lang="en-US" smtClean="0"/>
              <a:t>20</a:t>
            </a:fld>
            <a:endParaRPr lang="en-US"/>
          </a:p>
        </p:txBody>
      </p:sp>
    </p:spTree>
    <p:extLst>
      <p:ext uri="{BB962C8B-B14F-4D97-AF65-F5344CB8AC3E}">
        <p14:creationId xmlns:p14="http://schemas.microsoft.com/office/powerpoint/2010/main" val="308735393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4430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60617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513666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56758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694460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07741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6664321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066860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567584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876114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50750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76803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21163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Slide">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1362671"/>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p>
        </p:txBody>
      </p:sp>
      <p:sp>
        <p:nvSpPr>
          <p:cNvPr id="3" name="Subtitle 2"/>
          <p:cNvSpPr>
            <a:spLocks noGrp="1"/>
          </p:cNvSpPr>
          <p:nvPr>
            <p:ph type="subTitle" idx="1"/>
          </p:nvPr>
        </p:nvSpPr>
        <p:spPr>
          <a:xfrm>
            <a:off x="1097280" y="4961921"/>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4/11/2025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D0AF1F66-4891-439C-B787-A823E5FDF34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67885"/>
          <a:stretch/>
        </p:blipFill>
        <p:spPr>
          <a:xfrm>
            <a:off x="910191" y="1226207"/>
            <a:ext cx="2775993" cy="3719169"/>
          </a:xfrm>
          <a:prstGeom prst="rect">
            <a:avLst/>
          </a:prstGeom>
        </p:spPr>
      </p:pic>
    </p:spTree>
    <p:extLst>
      <p:ext uri="{BB962C8B-B14F-4D97-AF65-F5344CB8AC3E}">
        <p14:creationId xmlns:p14="http://schemas.microsoft.com/office/powerpoint/2010/main" val="25778148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91986" y="-361460"/>
            <a:ext cx="10058400" cy="1450757"/>
          </a:xfrm>
        </p:spPr>
        <p:txBody>
          <a:bodyPr/>
          <a:lstStyle/>
          <a:p>
            <a:r>
              <a:rPr lang="en-US"/>
              <a:t>Click to edit Master title style</a:t>
            </a:r>
          </a:p>
        </p:txBody>
      </p:sp>
      <p:sp>
        <p:nvSpPr>
          <p:cNvPr id="3" name="Content Placeholder 2"/>
          <p:cNvSpPr>
            <a:spLocks noGrp="1"/>
          </p:cNvSpPr>
          <p:nvPr>
            <p:ph idx="1"/>
          </p:nvPr>
        </p:nvSpPr>
        <p:spPr>
          <a:xfrm>
            <a:off x="1097280" y="1429789"/>
            <a:ext cx="10058400" cy="443930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4/11/2025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8" name="Picture 7"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6011" b="3700"/>
          <a:stretch/>
        </p:blipFill>
        <p:spPr>
          <a:xfrm>
            <a:off x="11094720" y="6392125"/>
            <a:ext cx="335280" cy="408725"/>
          </a:xfrm>
          <a:prstGeom prst="rect">
            <a:avLst/>
          </a:prstGeom>
        </p:spPr>
      </p:pic>
      <p:sp>
        <p:nvSpPr>
          <p:cNvPr id="11" name="Rectangle 10">
            <a:extLst>
              <a:ext uri="{FF2B5EF4-FFF2-40B4-BE49-F238E27FC236}">
                <a16:creationId xmlns:a16="http://schemas.microsoft.com/office/drawing/2014/main" id="{3BA6A50B-AD82-4A2C-ABE5-2C6F9CFA358E}"/>
              </a:ext>
            </a:extLst>
          </p:cNvPr>
          <p:cNvSpPr/>
          <p:nvPr userDrawn="1"/>
        </p:nvSpPr>
        <p:spPr>
          <a:xfrm>
            <a:off x="1047404" y="1646158"/>
            <a:ext cx="10246821" cy="15493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14507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4/11/2025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6011" b="3700"/>
          <a:stretch/>
        </p:blipFill>
        <p:spPr>
          <a:xfrm>
            <a:off x="11094720" y="6392125"/>
            <a:ext cx="335280" cy="408725"/>
          </a:xfrm>
          <a:prstGeom prst="rect">
            <a:avLst/>
          </a:prstGeom>
        </p:spPr>
      </p:pic>
    </p:spTree>
    <p:extLst>
      <p:ext uri="{BB962C8B-B14F-4D97-AF65-F5344CB8AC3E}">
        <p14:creationId xmlns:p14="http://schemas.microsoft.com/office/powerpoint/2010/main" val="1959103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4/11/2025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6011" b="3700"/>
          <a:stretch/>
        </p:blipFill>
        <p:spPr>
          <a:xfrm>
            <a:off x="11094720" y="6392125"/>
            <a:ext cx="335280" cy="408725"/>
          </a:xfrm>
          <a:prstGeom prst="rect">
            <a:avLst/>
          </a:prstGeom>
        </p:spPr>
      </p:pic>
    </p:spTree>
    <p:extLst>
      <p:ext uri="{BB962C8B-B14F-4D97-AF65-F5344CB8AC3E}">
        <p14:creationId xmlns:p14="http://schemas.microsoft.com/office/powerpoint/2010/main" val="16775286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1556B-ADDD-4553-92F0-5CA5B95BE12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58D5FBF1-121A-4DAD-8F6D-8A252C7C530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B383A5A-BACA-4CEF-9CEB-2FEF2BD38A02}"/>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83B8CB5-DA91-4C1F-A080-BA6AB5139B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3A14B88-F510-4D76-8F13-45B11ADCCC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5697DB7-0E0B-47DC-8ED2-07B8007A7794}"/>
              </a:ext>
            </a:extLst>
          </p:cNvPr>
          <p:cNvSpPr>
            <a:spLocks noGrp="1"/>
          </p:cNvSpPr>
          <p:nvPr>
            <p:ph type="dt" sz="half" idx="10"/>
          </p:nvPr>
        </p:nvSpPr>
        <p:spPr/>
        <p:txBody>
          <a:bodyPr/>
          <a:lstStyle/>
          <a:p>
            <a:fld id="{3883F866-4A82-41AA-9255-FBB535BF90B1}" type="datetimeFigureOut">
              <a:rPr lang="en-US" smtClean="0"/>
              <a:t>4/11/2025</a:t>
            </a:fld>
            <a:endParaRPr lang="en-US"/>
          </a:p>
        </p:txBody>
      </p:sp>
      <p:sp>
        <p:nvSpPr>
          <p:cNvPr id="8" name="Footer Placeholder 7">
            <a:extLst>
              <a:ext uri="{FF2B5EF4-FFF2-40B4-BE49-F238E27FC236}">
                <a16:creationId xmlns:a16="http://schemas.microsoft.com/office/drawing/2014/main" id="{F97854A1-71FC-427C-8B05-29C0F634BC0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EF4DEC2-8A2F-4E3B-96A6-B57F6A4C12E6}"/>
              </a:ext>
            </a:extLst>
          </p:cNvPr>
          <p:cNvSpPr>
            <a:spLocks noGrp="1"/>
          </p:cNvSpPr>
          <p:nvPr>
            <p:ph type="sldNum" sz="quarter" idx="12"/>
          </p:nvPr>
        </p:nvSpPr>
        <p:spPr/>
        <p:txBody>
          <a:bodyPr/>
          <a:lstStyle/>
          <a:p>
            <a:fld id="{EDB7EFBD-EFBE-44A7-B1DC-DE1169EF5247}" type="slidenum">
              <a:rPr lang="en-US" smtClean="0"/>
              <a:t>‹#›</a:t>
            </a:fld>
            <a:endParaRPr lang="en-US"/>
          </a:p>
        </p:txBody>
      </p:sp>
    </p:spTree>
    <p:extLst>
      <p:ext uri="{BB962C8B-B14F-4D97-AF65-F5344CB8AC3E}">
        <p14:creationId xmlns:p14="http://schemas.microsoft.com/office/powerpoint/2010/main" val="580114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blank">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4/11/2025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lvl1pPr>
              <a:defRPr>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2" cstate="hqprint">
            <a:extLst>
              <a:ext uri="{28A0092B-C50C-407E-A947-70E740481C1C}">
                <a14:useLocalDpi xmlns:a14="http://schemas.microsoft.com/office/drawing/2010/main" val="0"/>
              </a:ext>
            </a:extLst>
          </a:blip>
          <a:srcRect r="65561" b="3830"/>
          <a:stretch/>
        </p:blipFill>
        <p:spPr>
          <a:xfrm>
            <a:off x="11664332" y="6438262"/>
            <a:ext cx="339719" cy="408170"/>
          </a:xfrm>
          <a:prstGeom prst="rect">
            <a:avLst/>
          </a:prstGeom>
        </p:spPr>
      </p:pic>
    </p:spTree>
    <p:extLst>
      <p:ext uri="{BB962C8B-B14F-4D97-AF65-F5344CB8AC3E}">
        <p14:creationId xmlns:p14="http://schemas.microsoft.com/office/powerpoint/2010/main" val="552108038"/>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54CA239C-7FE4-431A-B410-1A24B2CF232F}" type="datetimeFigureOut">
              <a:rPr lang="en-US" smtClean="0"/>
              <a:t>4/11/2025</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666D95C9-CAC2-4332-B7B3-31CF6CA65E5D}" type="slidenum">
              <a:rPr lang="en-US" smtClean="0"/>
              <a:t>‹#›</a:t>
            </a:fld>
            <a:endParaRPr lang="en-US"/>
          </a:p>
        </p:txBody>
      </p:sp>
      <p:pic>
        <p:nvPicPr>
          <p:cNvPr id="11" name="Picture 10" descr="A close up of a sign&#10;&#10;Description generated with very high confidence">
            <a:extLst>
              <a:ext uri="{FF2B5EF4-FFF2-40B4-BE49-F238E27FC236}">
                <a16:creationId xmlns:a16="http://schemas.microsoft.com/office/drawing/2014/main" id="{8800B2C2-8A2B-488D-89BB-FC0E67BE6AC6}"/>
              </a:ext>
            </a:extLst>
          </p:cNvPr>
          <p:cNvPicPr>
            <a:picLocks noChangeAspect="1"/>
          </p:cNvPicPr>
          <p:nvPr userDrawn="1"/>
        </p:nvPicPr>
        <p:blipFill rotWithShape="1">
          <a:blip r:embed="rId7" cstate="hqprint">
            <a:extLst>
              <a:ext uri="{28A0092B-C50C-407E-A947-70E740481C1C}">
                <a14:useLocalDpi xmlns:a14="http://schemas.microsoft.com/office/drawing/2010/main" val="0"/>
              </a:ext>
            </a:extLst>
          </a:blip>
          <a:srcRect r="66011" b="3700"/>
          <a:stretch/>
        </p:blipFill>
        <p:spPr>
          <a:xfrm>
            <a:off x="11094720" y="6392125"/>
            <a:ext cx="335280" cy="408725"/>
          </a:xfrm>
          <a:prstGeom prst="rect">
            <a:avLst/>
          </a:prstGeom>
        </p:spPr>
      </p:pic>
    </p:spTree>
    <p:extLst>
      <p:ext uri="{BB962C8B-B14F-4D97-AF65-F5344CB8AC3E}">
        <p14:creationId xmlns:p14="http://schemas.microsoft.com/office/powerpoint/2010/main" val="37750711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5" r:id="rId4"/>
    <p:sldLayoutId id="2147483667" r:id="rId5"/>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54CA239C-7FE4-431A-B410-1A24B2CF232F}" type="datetimeFigureOut">
              <a:rPr kumimoji="0" lang="en-US" sz="90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4/11/2025</a:t>
            </a:fld>
            <a:endParaRPr kumimoji="0" lang="en-US" sz="9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900" b="0" i="0" u="none" strike="noStrike" kern="1200" cap="all" spc="0" normalizeH="0" baseline="0" noProof="0">
              <a:ln>
                <a:noFill/>
              </a:ln>
              <a:solidFill>
                <a:srgbClr val="FFFFFF"/>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666D95C9-CAC2-4332-B7B3-31CF6CA65E5D}" type="slidenum">
              <a:rPr kumimoji="0" lang="en-US" sz="1050" b="0" i="0" u="none" strike="noStrike" kern="1200" cap="none" spc="0" normalizeH="0" baseline="0" noProof="0" smtClean="0">
                <a:ln>
                  <a:noFill/>
                </a:ln>
                <a:solidFill>
                  <a:srgbClr val="FFFFFF"/>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050" b="0" i="0" u="none" strike="noStrike" kern="1200" cap="none" spc="0" normalizeH="0" baseline="0" noProof="0">
              <a:ln>
                <a:noFill/>
              </a:ln>
              <a:solidFill>
                <a:srgbClr val="FFFFFF"/>
              </a:solidFill>
              <a:effectLst/>
              <a:uLnTx/>
              <a:uFillTx/>
              <a:latin typeface="Calibri" panose="020F0502020204030204"/>
              <a:ea typeface="+mn-ea"/>
              <a:cs typeface="+mn-cs"/>
            </a:endParaRPr>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7994680"/>
      </p:ext>
    </p:extLst>
  </p:cSld>
  <p:clrMap bg1="lt1" tx1="dk1" bg2="lt2" tx2="dk2" accent1="accent1" accent2="accent2" accent3="accent3" accent4="accent4" accent5="accent5" accent6="accent6" hlink="hlink" folHlink="folHlink"/>
  <p:sldLayoutIdLst>
    <p:sldLayoutId id="2147483669" r:id="rId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customXml" Target="../ink/ink1.xml"/><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19.png"/><Relationship Id="rId5" Type="http://schemas.openxmlformats.org/officeDocument/2006/relationships/diagramQuickStyle" Target="../diagrams/quickStyle2.xml"/><Relationship Id="rId10" Type="http://schemas.openxmlformats.org/officeDocument/2006/relationships/customXml" Target="../ink/ink2.xml"/><Relationship Id="rId4" Type="http://schemas.openxmlformats.org/officeDocument/2006/relationships/diagramLayout" Target="../diagrams/layout2.xml"/><Relationship Id="rId9" Type="http://schemas.openxmlformats.org/officeDocument/2006/relationships/image" Target="../media/image18.png"/></Relationships>
</file>

<file path=ppt/slides/_rels/slide2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http://tudosobrecachorros.com.br/2013/03/como-sociabilizar-filhotes.html" TargetMode="External"/><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6.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57.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2.xml"/><Relationship Id="rId4" Type="http://schemas.openxmlformats.org/officeDocument/2006/relationships/image" Target="../media/image46.png"/></Relationships>
</file>

<file path=ppt/slides/_rels/slide59.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xml"/></Relationships>
</file>

<file path=ppt/slides/_rels/slide60.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64.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49.jpeg"/></Relationships>
</file>

<file path=ppt/slides/_rels/slide65.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hyperlink" Target="http://www.meme-hazard.org/blog/2011/06/14/394/" TargetMode="External"/><Relationship Id="rId2" Type="http://schemas.openxmlformats.org/officeDocument/2006/relationships/image" Target="../media/image54.gif"/><Relationship Id="rId1" Type="http://schemas.openxmlformats.org/officeDocument/2006/relationships/slideLayout" Target="../slideLayouts/slideLayout2.xml"/><Relationship Id="rId4" Type="http://schemas.openxmlformats.org/officeDocument/2006/relationships/hyperlink" Target="https://creativecommons.org/licenses/by-nc-sa/3.0/"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64.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7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image" Target="../media/image65.jpeg"/><Relationship Id="rId1" Type="http://schemas.openxmlformats.org/officeDocument/2006/relationships/slideLayout" Target="../slideLayouts/slideLayout2.xml"/><Relationship Id="rId4" Type="http://schemas.openxmlformats.org/officeDocument/2006/relationships/image" Target="../media/image67.jpe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2.xml"/><Relationship Id="rId4" Type="http://schemas.openxmlformats.org/officeDocument/2006/relationships/image" Target="../media/image26.png"/></Relationships>
</file>

<file path=ppt/slides/_rels/slide83.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73.jpeg"/><Relationship Id="rId2" Type="http://schemas.openxmlformats.org/officeDocument/2006/relationships/image" Target="../media/image72.jpeg"/><Relationship Id="rId1" Type="http://schemas.openxmlformats.org/officeDocument/2006/relationships/slideLayout" Target="../slideLayouts/slideLayout2.xml"/><Relationship Id="rId4" Type="http://schemas.openxmlformats.org/officeDocument/2006/relationships/image" Target="../media/image74.jpeg"/></Relationships>
</file>

<file path=ppt/slides/_rels/slide85.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78.png"/><Relationship Id="rId1" Type="http://schemas.openxmlformats.org/officeDocument/2006/relationships/slideLayout" Target="../slideLayouts/slideLayout2.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0.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97.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84F8A5-50A4-4EEB-BF76-59F3D96F99DD}"/>
              </a:ext>
            </a:extLst>
          </p:cNvPr>
          <p:cNvSpPr>
            <a:spLocks noGrp="1"/>
          </p:cNvSpPr>
          <p:nvPr>
            <p:ph type="ctrTitle"/>
          </p:nvPr>
        </p:nvSpPr>
        <p:spPr>
          <a:xfrm>
            <a:off x="6877396" y="1362671"/>
            <a:ext cx="4278284" cy="2577562"/>
          </a:xfrm>
        </p:spPr>
        <p:txBody>
          <a:bodyPr/>
          <a:lstStyle/>
          <a:p>
            <a:r>
              <a:rPr lang="en-US"/>
              <a:t>Day 1 </a:t>
            </a:r>
          </a:p>
        </p:txBody>
      </p:sp>
    </p:spTree>
    <p:extLst>
      <p:ext uri="{BB962C8B-B14F-4D97-AF65-F5344CB8AC3E}">
        <p14:creationId xmlns:p14="http://schemas.microsoft.com/office/powerpoint/2010/main" val="2580493906"/>
      </p:ext>
    </p:extLst>
  </p:cSld>
  <p:clrMapOvr>
    <a:masterClrMapping/>
  </p:clrMapOvr>
  <mc:AlternateContent xmlns:mc="http://schemas.openxmlformats.org/markup-compatibility/2006" xmlns:p14="http://schemas.microsoft.com/office/powerpoint/2010/main">
    <mc:Choice Requires="p14">
      <p:transition spd="slow" p14:dur="2000" advTm="1159"/>
    </mc:Choice>
    <mc:Fallback xmlns="">
      <p:transition spd="slow" advTm="1159"/>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Image result for thinking african american">
            <a:extLst>
              <a:ext uri="{FF2B5EF4-FFF2-40B4-BE49-F238E27FC236}">
                <a16:creationId xmlns:a16="http://schemas.microsoft.com/office/drawing/2014/main" id="{E859FD0B-11D8-48F5-B93D-544818367250}"/>
              </a:ext>
            </a:extLst>
          </p:cNvPr>
          <p:cNvPicPr>
            <a:picLocks noChangeAspect="1" noChangeArrowheads="1"/>
          </p:cNvPicPr>
          <p:nvPr/>
        </p:nvPicPr>
        <p:blipFill rotWithShape="1">
          <a:blip r:embed="rId4">
            <a:alphaModFix amt="35000"/>
            <a:extLst>
              <a:ext uri="{28A0092B-C50C-407E-A947-70E740481C1C}">
                <a14:useLocalDpi xmlns:a14="http://schemas.microsoft.com/office/drawing/2010/main" val="0"/>
              </a:ext>
            </a:extLst>
          </a:blip>
          <a:srcRect b="10000"/>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4685398D-812F-444B-A806-695A72A5FA07}"/>
              </a:ext>
            </a:extLst>
          </p:cNvPr>
          <p:cNvSpPr>
            <a:spLocks noGrp="1"/>
          </p:cNvSpPr>
          <p:nvPr>
            <p:ph type="title"/>
          </p:nvPr>
        </p:nvSpPr>
        <p:spPr>
          <a:xfrm>
            <a:off x="7656394" y="1685391"/>
            <a:ext cx="3502057" cy="2228522"/>
          </a:xfrm>
        </p:spPr>
        <p:txBody>
          <a:bodyPr vert="horz" lIns="91440" tIns="45720" rIns="91440" bIns="45720" rtlCol="0" anchor="b">
            <a:normAutofit/>
          </a:bodyPr>
          <a:lstStyle/>
          <a:p>
            <a:pPr algn="r"/>
            <a:r>
              <a:rPr lang="en-US" sz="8000" b="1">
                <a:solidFill>
                  <a:schemeClr val="tx1"/>
                </a:solidFill>
              </a:rPr>
              <a:t>Entry Activity</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1"/>
          </p:nvPr>
        </p:nvSpPr>
        <p:spPr>
          <a:xfrm>
            <a:off x="1100051" y="4207193"/>
            <a:ext cx="10058400" cy="2125874"/>
          </a:xfrm>
        </p:spPr>
        <p:txBody>
          <a:bodyPr vert="horz" lIns="91440" tIns="45720" rIns="91440" bIns="45720" rtlCol="0">
            <a:noAutofit/>
          </a:bodyPr>
          <a:lstStyle/>
          <a:p>
            <a:pPr marL="0" indent="0" algn="ctr">
              <a:buNone/>
            </a:pPr>
            <a:r>
              <a:rPr lang="en-US" sz="4400" b="1" spc="200">
                <a:solidFill>
                  <a:schemeClr val="tx1"/>
                </a:solidFill>
                <a:latin typeface="+mj-lt"/>
              </a:rPr>
              <a:t>Among your leaders in your local(s) who do you consider a leader? Why? </a:t>
            </a:r>
          </a:p>
          <a:p>
            <a:pPr marL="0" indent="0" algn="ctr">
              <a:buNone/>
            </a:pPr>
            <a:r>
              <a:rPr lang="en-US" sz="4400" b="1" spc="200">
                <a:latin typeface="+mj-lt"/>
              </a:rPr>
              <a:t>- Use Sticky Notes and Post on the Wall - </a:t>
            </a:r>
            <a:endParaRPr lang="en-US" sz="4400" b="1" spc="200">
              <a:solidFill>
                <a:schemeClr val="tx1"/>
              </a:solidFill>
              <a:latin typeface="+mj-lt"/>
            </a:endParaRPr>
          </a:p>
        </p:txBody>
      </p:sp>
      <p:sp>
        <p:nvSpPr>
          <p:cNvPr id="4" name="TextBox 3">
            <a:extLst>
              <a:ext uri="{FF2B5EF4-FFF2-40B4-BE49-F238E27FC236}">
                <a16:creationId xmlns:a16="http://schemas.microsoft.com/office/drawing/2014/main" id="{4DFACDF3-1959-4802-9074-35C9729BC119}"/>
              </a:ext>
            </a:extLst>
          </p:cNvPr>
          <p:cNvSpPr txBox="1"/>
          <p:nvPr/>
        </p:nvSpPr>
        <p:spPr>
          <a:xfrm>
            <a:off x="7150920" y="622670"/>
            <a:ext cx="4160548" cy="769441"/>
          </a:xfrm>
          <a:prstGeom prst="rect">
            <a:avLst/>
          </a:prstGeom>
          <a:noFill/>
        </p:spPr>
        <p:txBody>
          <a:bodyPr wrap="square" rtlCol="0">
            <a:spAutoFit/>
          </a:bodyPr>
          <a:lstStyle/>
          <a:p>
            <a:r>
              <a:rPr lang="en-US" sz="4400"/>
              <a:t>Who Is A Leader?</a:t>
            </a:r>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633200" y="6299200"/>
            <a:ext cx="406400" cy="406400"/>
          </a:xfrm>
          <a:prstGeom prst="rect">
            <a:avLst/>
          </a:prstGeom>
        </p:spPr>
      </p:pic>
    </p:spTree>
    <p:extLst>
      <p:ext uri="{BB962C8B-B14F-4D97-AF65-F5344CB8AC3E}">
        <p14:creationId xmlns:p14="http://schemas.microsoft.com/office/powerpoint/2010/main" val="4034805378"/>
      </p:ext>
    </p:extLst>
  </p:cSld>
  <p:clrMapOvr>
    <a:masterClrMapping/>
  </p:clrMapOvr>
  <mc:AlternateContent xmlns:mc="http://schemas.openxmlformats.org/markup-compatibility/2006" xmlns:p14="http://schemas.microsoft.com/office/powerpoint/2010/main">
    <mc:Choice Requires="p14">
      <p:transition spd="slow" p14:dur="2000" advTm="8191"/>
    </mc:Choice>
    <mc:Fallback xmlns="">
      <p:transition spd="slow" advTm="819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0CE6FB-546D-4876-B3DF-472A9EDAF445}"/>
              </a:ext>
            </a:extLst>
          </p:cNvPr>
          <p:cNvSpPr>
            <a:spLocks noGrp="1"/>
          </p:cNvSpPr>
          <p:nvPr>
            <p:ph type="ctrTitle"/>
          </p:nvPr>
        </p:nvSpPr>
        <p:spPr>
          <a:xfrm>
            <a:off x="7360170" y="786169"/>
            <a:ext cx="4653638" cy="4175752"/>
          </a:xfrm>
        </p:spPr>
        <p:txBody>
          <a:bodyPr>
            <a:normAutofit fontScale="90000"/>
          </a:bodyPr>
          <a:lstStyle/>
          <a:p>
            <a:r>
              <a:rPr lang="en-US" b="1"/>
              <a:t>Effective Worksite Leadership Structures</a:t>
            </a:r>
          </a:p>
        </p:txBody>
      </p:sp>
      <p:sp>
        <p:nvSpPr>
          <p:cNvPr id="3" name="Subtitle 2">
            <a:extLst>
              <a:ext uri="{FF2B5EF4-FFF2-40B4-BE49-F238E27FC236}">
                <a16:creationId xmlns:a16="http://schemas.microsoft.com/office/drawing/2014/main" id="{A61C28F8-0C3C-43D2-B3D9-2BAE37A5EFA8}"/>
              </a:ext>
            </a:extLst>
          </p:cNvPr>
          <p:cNvSpPr>
            <a:spLocks noGrp="1"/>
          </p:cNvSpPr>
          <p:nvPr>
            <p:ph type="subTitle" idx="1"/>
          </p:nvPr>
        </p:nvSpPr>
        <p:spPr/>
        <p:txBody>
          <a:bodyPr/>
          <a:lstStyle/>
          <a:p>
            <a:r>
              <a:rPr lang="en-US" b="1"/>
              <a:t>UniServ Focus Academy</a:t>
            </a:r>
            <a:endParaRPr lang="en-US"/>
          </a:p>
        </p:txBody>
      </p:sp>
    </p:spTree>
    <p:extLst>
      <p:ext uri="{BB962C8B-B14F-4D97-AF65-F5344CB8AC3E}">
        <p14:creationId xmlns:p14="http://schemas.microsoft.com/office/powerpoint/2010/main" val="290910396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7" name="Rectangle 36">
            <a:extLst>
              <a:ext uri="{FF2B5EF4-FFF2-40B4-BE49-F238E27FC236}">
                <a16:creationId xmlns:a16="http://schemas.microsoft.com/office/drawing/2014/main" id="{416A0E3C-60E6-4F39-BC55-5F7C224E1F7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9" name="Rectangle 38">
            <a:extLst>
              <a:ext uri="{FF2B5EF4-FFF2-40B4-BE49-F238E27FC236}">
                <a16:creationId xmlns:a16="http://schemas.microsoft.com/office/drawing/2014/main" id="{1A03258A-52C6-4288-AA56-C3262A0D25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41" name="Straight Connector 40">
            <a:extLst>
              <a:ext uri="{FF2B5EF4-FFF2-40B4-BE49-F238E27FC236}">
                <a16:creationId xmlns:a16="http://schemas.microsoft.com/office/drawing/2014/main" id="{C5025DAC-8B93-4160-B017-3A274A5828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43" name="Rectangle 42">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3">
            <a:extLst>
              <a:ext uri="{FF2B5EF4-FFF2-40B4-BE49-F238E27FC236}">
                <a16:creationId xmlns:a16="http://schemas.microsoft.com/office/drawing/2014/main" id="{95C3D7AA-FDDE-5E80-73F7-3D9AF49F0911}"/>
              </a:ext>
            </a:extLst>
          </p:cNvPr>
          <p:cNvPicPr>
            <a:picLocks noChangeAspect="1"/>
          </p:cNvPicPr>
          <p:nvPr/>
        </p:nvPicPr>
        <p:blipFill rotWithShape="1">
          <a:blip r:embed="rId2"/>
          <a:srcRect t="18819" r="-1" b="36355"/>
          <a:stretch/>
        </p:blipFill>
        <p:spPr>
          <a:xfrm>
            <a:off x="633999" y="640081"/>
            <a:ext cx="4001315" cy="5314406"/>
          </a:xfrm>
          <a:prstGeom prst="rect">
            <a:avLst/>
          </a:prstGeom>
        </p:spPr>
      </p:pic>
      <p:cxnSp>
        <p:nvCxnSpPr>
          <p:cNvPr id="45" name="Straight Connector 44">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85F08D82-4214-95F3-1C6F-F22C152254C9}"/>
              </a:ext>
            </a:extLst>
          </p:cNvPr>
          <p:cNvSpPr txBox="1"/>
          <p:nvPr/>
        </p:nvSpPr>
        <p:spPr>
          <a:xfrm>
            <a:off x="4831894" y="532039"/>
            <a:ext cx="7206003" cy="5527554"/>
          </a:xfrm>
          <a:prstGeom prst="rect">
            <a:avLst/>
          </a:prstGeom>
        </p:spPr>
        <p:txBody>
          <a:bodyPr rot="0" spcFirstLastPara="0" vertOverflow="overflow" horzOverflow="overflow" vert="horz" lIns="0" tIns="45720" rIns="0" bIns="45720" numCol="1" spcCol="0" rtlCol="0" fromWordArt="0" anchor="t" anchorCtr="0" forceAA="0" compatLnSpc="1">
            <a:prstTxWarp prst="textNoShape">
              <a:avLst/>
            </a:prstTxWarp>
            <a:noAutofit/>
          </a:bodyPr>
          <a:lstStyle/>
          <a:p>
            <a:pPr>
              <a:lnSpc>
                <a:spcPct val="90000"/>
              </a:lnSpc>
              <a:spcAft>
                <a:spcPts val="600"/>
              </a:spcAft>
              <a:buClr>
                <a:schemeClr val="accent1"/>
              </a:buClr>
              <a:buFont typeface="Calibri" panose="020F0502020204030204" pitchFamily="34" charset="0"/>
            </a:pPr>
            <a:r>
              <a:rPr lang="en-US" sz="2800" b="1">
                <a:solidFill>
                  <a:schemeClr val="tx1">
                    <a:lumMod val="75000"/>
                    <a:lumOff val="25000"/>
                  </a:schemeClr>
                </a:solidFill>
              </a:rPr>
              <a:t>We begin by acknowledging that we meet on the traditional lands served by the Cheyenne, Arapaho, Ute, Kiowa, Navajo, Apache, Shoshone, Comanche, and Pueblo people.  We honor America’s First People and all elders, past, present and emerging and we are called on to learn and share what we learn about the tribal history, culture, and contributions that have been suppressed in telling the story of America. We invite you to think about the spaces you are inhabiting and the Indigenous people who came before them and were stewards of the land.</a:t>
            </a:r>
          </a:p>
        </p:txBody>
      </p:sp>
      <p:sp>
        <p:nvSpPr>
          <p:cNvPr id="47" name="Rectangle 46">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49" name="Rectangle 48">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106078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C74C2-301F-4E39-9FE1-60EB79607EB7}"/>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Why are we here? </a:t>
            </a:r>
          </a:p>
        </p:txBody>
      </p:sp>
      <p:pic>
        <p:nvPicPr>
          <p:cNvPr id="1026" name="Picture 2" descr="Image result for why">
            <a:extLst>
              <a:ext uri="{FF2B5EF4-FFF2-40B4-BE49-F238E27FC236}">
                <a16:creationId xmlns:a16="http://schemas.microsoft.com/office/drawing/2014/main" id="{EE1DB582-C795-4E33-9335-5710F6BB24E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594782" y="1303380"/>
            <a:ext cx="6912217" cy="40436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310893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01A649D-7413-4B63-880E-73741D2F80DA}"/>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53243" y="158227"/>
            <a:ext cx="11255023" cy="6032260"/>
          </a:xfrm>
          <a:prstGeom prst="rect">
            <a:avLst/>
          </a:prstGeom>
        </p:spPr>
      </p:pic>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839456" y="1851378"/>
            <a:ext cx="3401961" cy="1153646"/>
          </a:xfrm>
        </p:spPr>
        <p:txBody>
          <a:bodyPr vert="horz" lIns="91440" tIns="45720" rIns="91440" bIns="45720" rtlCol="0" anchor="b">
            <a:normAutofit/>
          </a:bodyPr>
          <a:lstStyle/>
          <a:p>
            <a:pPr algn="ctr"/>
            <a:r>
              <a:rPr lang="en-US" sz="4000">
                <a:solidFill>
                  <a:schemeClr val="tx1">
                    <a:lumMod val="85000"/>
                    <a:lumOff val="15000"/>
                  </a:schemeClr>
                </a:solidFill>
                <a:effectLst>
                  <a:outerShdw blurRad="38100" dist="38100" dir="2700000" algn="tl">
                    <a:srgbClr val="000000">
                      <a:alpha val="43137"/>
                    </a:srgbClr>
                  </a:outerShdw>
                </a:effectLst>
              </a:rPr>
              <a:t>Meet </a:t>
            </a:r>
            <a:br>
              <a:rPr lang="en-US" sz="4000">
                <a:solidFill>
                  <a:schemeClr val="tx1">
                    <a:lumMod val="85000"/>
                    <a:lumOff val="15000"/>
                  </a:schemeClr>
                </a:solidFill>
                <a:effectLst>
                  <a:outerShdw blurRad="38100" dist="38100" dir="2700000" algn="tl">
                    <a:srgbClr val="000000">
                      <a:alpha val="43137"/>
                    </a:srgbClr>
                  </a:outerShdw>
                </a:effectLst>
              </a:rPr>
            </a:br>
            <a:r>
              <a:rPr lang="en-US" sz="4000">
                <a:solidFill>
                  <a:schemeClr val="tx1">
                    <a:lumMod val="85000"/>
                    <a:lumOff val="15000"/>
                  </a:schemeClr>
                </a:solidFill>
                <a:effectLst>
                  <a:outerShdw blurRad="38100" dist="38100" dir="2700000" algn="tl">
                    <a:srgbClr val="000000">
                      <a:alpha val="43137"/>
                    </a:srgbClr>
                  </a:outerShdw>
                </a:effectLst>
              </a:rPr>
              <a:t>the Team</a:t>
            </a:r>
          </a:p>
        </p:txBody>
      </p:sp>
    </p:spTree>
    <p:extLst>
      <p:ext uri="{BB962C8B-B14F-4D97-AF65-F5344CB8AC3E}">
        <p14:creationId xmlns:p14="http://schemas.microsoft.com/office/powerpoint/2010/main" val="2425342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794149" y="617743"/>
            <a:ext cx="6370562" cy="742325"/>
          </a:xfrm>
        </p:spPr>
        <p:txBody>
          <a:bodyPr>
            <a:normAutofit/>
          </a:bodyPr>
          <a:lstStyle/>
          <a:p>
            <a:r>
              <a:rPr lang="en-US" sz="4400" b="1"/>
              <a:t>Three Day Agenda Overview </a:t>
            </a:r>
          </a:p>
        </p:txBody>
      </p:sp>
      <p:pic>
        <p:nvPicPr>
          <p:cNvPr id="2052" name="Picture 4" descr="Image result for agenda">
            <a:extLst>
              <a:ext uri="{FF2B5EF4-FFF2-40B4-BE49-F238E27FC236}">
                <a16:creationId xmlns:a16="http://schemas.microsoft.com/office/drawing/2014/main" id="{2A92765A-6DC0-4044-A94F-D43EE5090A1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970" r="7069"/>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74769" y="2198914"/>
            <a:ext cx="6574973" cy="3670180"/>
          </a:xfrm>
        </p:spPr>
        <p:txBody>
          <a:bodyPr vert="horz" lIns="0" tIns="45720" rIns="0" bIns="45720" rtlCol="0" anchor="t">
            <a:normAutofit/>
          </a:bodyPr>
          <a:lstStyle/>
          <a:p>
            <a:endParaRPr lang="en-US" sz="2800">
              <a:cs typeface="Calibri"/>
            </a:endParaRPr>
          </a:p>
          <a:p>
            <a:endParaRPr lang="en-US"/>
          </a:p>
          <a:p>
            <a:endParaRPr lang="en-US"/>
          </a:p>
        </p:txBody>
      </p:sp>
      <p:sp>
        <p:nvSpPr>
          <p:cNvPr id="4" name="TextBox 3">
            <a:extLst>
              <a:ext uri="{FF2B5EF4-FFF2-40B4-BE49-F238E27FC236}">
                <a16:creationId xmlns:a16="http://schemas.microsoft.com/office/drawing/2014/main" id="{D3D88244-D80C-4D3B-90F2-E1ADF6E258E0}"/>
              </a:ext>
            </a:extLst>
          </p:cNvPr>
          <p:cNvSpPr txBox="1"/>
          <p:nvPr/>
        </p:nvSpPr>
        <p:spPr>
          <a:xfrm>
            <a:off x="4794149" y="1990727"/>
            <a:ext cx="6790123" cy="1938992"/>
          </a:xfrm>
          <a:prstGeom prst="rect">
            <a:avLst/>
          </a:prstGeom>
          <a:noFill/>
        </p:spPr>
        <p:txBody>
          <a:bodyPr wrap="square" rtlCol="0">
            <a:spAutoFit/>
          </a:bodyPr>
          <a:lstStyle/>
          <a:p>
            <a:r>
              <a:rPr lang="en-US" sz="2400"/>
              <a:t>Day 1: Identifying Leaders and the power of structure</a:t>
            </a:r>
          </a:p>
          <a:p>
            <a:endParaRPr lang="en-US" sz="2400"/>
          </a:p>
          <a:p>
            <a:r>
              <a:rPr lang="en-US" sz="2400"/>
              <a:t>Day 2: Structure design and coaching</a:t>
            </a:r>
          </a:p>
          <a:p>
            <a:endParaRPr lang="en-US" sz="2400"/>
          </a:p>
          <a:p>
            <a:r>
              <a:rPr lang="en-US" sz="2400"/>
              <a:t>Day 3: Coalitions and presentations</a:t>
            </a:r>
          </a:p>
        </p:txBody>
      </p:sp>
    </p:spTree>
    <p:extLst>
      <p:ext uri="{BB962C8B-B14F-4D97-AF65-F5344CB8AC3E}">
        <p14:creationId xmlns:p14="http://schemas.microsoft.com/office/powerpoint/2010/main" val="30074693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097280" y="286603"/>
            <a:ext cx="10058400" cy="1016215"/>
          </a:xfrm>
        </p:spPr>
        <p:txBody>
          <a:bodyPr>
            <a:normAutofit/>
          </a:bodyPr>
          <a:lstStyle/>
          <a:p>
            <a:r>
              <a:rPr lang="en-US" b="1"/>
              <a:t>Logistics to Remember</a:t>
            </a:r>
          </a:p>
        </p:txBody>
      </p:sp>
      <p:pic>
        <p:nvPicPr>
          <p:cNvPr id="4098" name="Picture 2" descr="Image result for logistics">
            <a:extLst>
              <a:ext uri="{FF2B5EF4-FFF2-40B4-BE49-F238E27FC236}">
                <a16:creationId xmlns:a16="http://schemas.microsoft.com/office/drawing/2014/main" id="{F6F18F42-1862-4D35-8B89-09850D9616B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0905" r="18989" b="-1"/>
          <a:stretch/>
        </p:blipFill>
        <p:spPr bwMode="auto">
          <a:xfrm>
            <a:off x="8020570" y="1916318"/>
            <a:ext cx="3135109" cy="3471012"/>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1" name="Content Placeholder 2">
            <a:extLst>
              <a:ext uri="{FF2B5EF4-FFF2-40B4-BE49-F238E27FC236}">
                <a16:creationId xmlns:a16="http://schemas.microsoft.com/office/drawing/2014/main" id="{B064020D-B6AF-441D-921B-7037EF65A926}"/>
              </a:ext>
            </a:extLst>
          </p:cNvPr>
          <p:cNvGraphicFramePr>
            <a:graphicFrameLocks noGrp="1"/>
          </p:cNvGraphicFramePr>
          <p:nvPr>
            <p:ph idx="1"/>
          </p:nvPr>
        </p:nvGraphicFramePr>
        <p:xfrm>
          <a:off x="1097279" y="1845734"/>
          <a:ext cx="6454987" cy="402336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996650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Days 1 and 2</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086" y="1614060"/>
            <a:ext cx="4262651" cy="42626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B510212-DE6C-480A-A3FA-3123B4692EA4}"/>
              </a:ext>
            </a:extLst>
          </p:cNvPr>
          <p:cNvSpPr txBox="1"/>
          <p:nvPr/>
        </p:nvSpPr>
        <p:spPr>
          <a:xfrm>
            <a:off x="522429" y="1089297"/>
            <a:ext cx="6197300" cy="5016758"/>
          </a:xfrm>
          <a:prstGeom prst="rect">
            <a:avLst/>
          </a:prstGeom>
          <a:noFill/>
        </p:spPr>
        <p:txBody>
          <a:bodyPr wrap="square" lIns="91440" tIns="45720" rIns="91440" bIns="45720" rtlCol="0" anchor="t">
            <a:spAutoFit/>
          </a:bodyPr>
          <a:lstStyle/>
          <a:p>
            <a:r>
              <a:rPr lang="en-US" sz="4000"/>
              <a:t>7:30 –   Breakfast-Superior</a:t>
            </a:r>
            <a:endParaRPr lang="en-US" sz="4000">
              <a:cs typeface="Calibri"/>
            </a:endParaRPr>
          </a:p>
          <a:p>
            <a:r>
              <a:rPr lang="en-US" sz="4000"/>
              <a:t>8:30 –   Getting Started</a:t>
            </a:r>
            <a:endParaRPr lang="en-US" sz="4000">
              <a:cs typeface="Calibri"/>
            </a:endParaRPr>
          </a:p>
          <a:p>
            <a:r>
              <a:rPr lang="en-US" sz="4000"/>
              <a:t>10:00 – 10:15 Break</a:t>
            </a:r>
            <a:endParaRPr lang="en-US" sz="4000">
              <a:cs typeface="Calibri"/>
            </a:endParaRPr>
          </a:p>
          <a:p>
            <a:r>
              <a:rPr lang="en-US" sz="4000"/>
              <a:t>12:00 –1:00      Lunch</a:t>
            </a:r>
            <a:endParaRPr lang="en-US" sz="4000">
              <a:cs typeface="Calibri"/>
            </a:endParaRPr>
          </a:p>
          <a:p>
            <a:r>
              <a:rPr lang="en-US" sz="4000"/>
              <a:t>2:15 – 2:30  Break</a:t>
            </a:r>
            <a:endParaRPr lang="en-US" sz="4000">
              <a:cs typeface="Calibri"/>
            </a:endParaRPr>
          </a:p>
          <a:p>
            <a:r>
              <a:rPr lang="en-US" sz="4000"/>
              <a:t>4:30 –    Choice Networking Time</a:t>
            </a:r>
            <a:endParaRPr lang="en-US" sz="4000">
              <a:cs typeface="Calibri"/>
            </a:endParaRPr>
          </a:p>
          <a:p>
            <a:r>
              <a:rPr lang="en-US" sz="4000">
                <a:cs typeface="Calibri"/>
              </a:rPr>
              <a:t>5:00 - Adjourn</a:t>
            </a:r>
          </a:p>
        </p:txBody>
      </p:sp>
    </p:spTree>
    <p:extLst>
      <p:ext uri="{BB962C8B-B14F-4D97-AF65-F5344CB8AC3E}">
        <p14:creationId xmlns:p14="http://schemas.microsoft.com/office/powerpoint/2010/main" val="611677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p:txBody>
          <a:bodyPr/>
          <a:lstStyle/>
          <a:p>
            <a:r>
              <a:rPr lang="en-US" b="1"/>
              <a:t>Agenda Review – Day 3</a:t>
            </a:r>
          </a:p>
        </p:txBody>
      </p:sp>
      <p:pic>
        <p:nvPicPr>
          <p:cNvPr id="3074" name="Picture 2" descr="Image result for today's agenda">
            <a:extLst>
              <a:ext uri="{FF2B5EF4-FFF2-40B4-BE49-F238E27FC236}">
                <a16:creationId xmlns:a16="http://schemas.microsoft.com/office/drawing/2014/main" id="{F9B86EE7-F16C-4EB5-857B-0B6F5F4D2B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97086" y="1614060"/>
            <a:ext cx="4262651" cy="4262651"/>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AB510212-DE6C-480A-A3FA-3123B4692EA4}"/>
              </a:ext>
            </a:extLst>
          </p:cNvPr>
          <p:cNvSpPr txBox="1"/>
          <p:nvPr/>
        </p:nvSpPr>
        <p:spPr>
          <a:xfrm>
            <a:off x="645997" y="1646455"/>
            <a:ext cx="6197300" cy="3785652"/>
          </a:xfrm>
          <a:prstGeom prst="rect">
            <a:avLst/>
          </a:prstGeom>
          <a:noFill/>
        </p:spPr>
        <p:txBody>
          <a:bodyPr wrap="square" lIns="91440" tIns="45720" rIns="91440" bIns="45720" rtlCol="0" anchor="t">
            <a:spAutoFit/>
          </a:bodyPr>
          <a:lstStyle/>
          <a:p>
            <a:r>
              <a:rPr lang="en-US" sz="4000"/>
              <a:t>7:30 – Breakfast</a:t>
            </a:r>
            <a:endParaRPr lang="en-US" sz="4000">
              <a:cs typeface="Calibri"/>
            </a:endParaRPr>
          </a:p>
          <a:p>
            <a:r>
              <a:rPr lang="en-US" sz="4000"/>
              <a:t>8:30 – Getting Started</a:t>
            </a:r>
            <a:endParaRPr lang="en-US" sz="4000">
              <a:cs typeface="Calibri"/>
            </a:endParaRPr>
          </a:p>
          <a:p>
            <a:r>
              <a:rPr lang="en-US" sz="4000"/>
              <a:t>11:00 – 11:15 Break</a:t>
            </a:r>
            <a:endParaRPr lang="en-US" sz="4000">
              <a:cs typeface="Calibri"/>
            </a:endParaRPr>
          </a:p>
          <a:p>
            <a:r>
              <a:rPr lang="en-US" sz="4000"/>
              <a:t>1:00 –  Lunch</a:t>
            </a:r>
          </a:p>
          <a:p>
            <a:endParaRPr lang="en-US" sz="4000">
              <a:cs typeface="Calibri"/>
            </a:endParaRPr>
          </a:p>
          <a:p>
            <a:r>
              <a:rPr lang="en-US" sz="4000">
                <a:cs typeface="Calibri"/>
              </a:rPr>
              <a:t>No flights before 3:00pm</a:t>
            </a:r>
            <a:endParaRPr lang="en-US" sz="2400">
              <a:cs typeface="Calibri"/>
            </a:endParaRPr>
          </a:p>
        </p:txBody>
      </p:sp>
    </p:spTree>
    <p:extLst>
      <p:ext uri="{BB962C8B-B14F-4D97-AF65-F5344CB8AC3E}">
        <p14:creationId xmlns:p14="http://schemas.microsoft.com/office/powerpoint/2010/main" val="371593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3" cstate="hqprint">
            <a:extLst>
              <a:ext uri="{28A0092B-C50C-407E-A947-70E740481C1C}">
                <a14:useLocalDpi xmlns:a14="http://schemas.microsoft.com/office/drawing/2010/main" val="0"/>
              </a:ext>
            </a:extLst>
          </a:blip>
          <a:srcRect t="21140" b="10151"/>
          <a:stretch/>
        </p:blipFill>
        <p:spPr bwMode="auto">
          <a:xfrm>
            <a:off x="403278" y="3308176"/>
            <a:ext cx="9668499" cy="300529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Rounded Corners 4">
            <a:extLst>
              <a:ext uri="{FF2B5EF4-FFF2-40B4-BE49-F238E27FC236}">
                <a16:creationId xmlns:a16="http://schemas.microsoft.com/office/drawing/2014/main" id="{C6EE1E5C-E328-4E79-AA7A-2A49764585B6}"/>
              </a:ext>
            </a:extLst>
          </p:cNvPr>
          <p:cNvSpPr/>
          <p:nvPr/>
        </p:nvSpPr>
        <p:spPr>
          <a:xfrm>
            <a:off x="7579610" y="401757"/>
            <a:ext cx="4173634" cy="248559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134439" y="401757"/>
            <a:ext cx="5883865" cy="879761"/>
          </a:xfrm>
        </p:spPr>
        <p:txBody>
          <a:bodyPr>
            <a:normAutofit/>
          </a:bodyPr>
          <a:lstStyle/>
          <a:p>
            <a:r>
              <a:rPr lang="en-US" sz="4100" b="1"/>
              <a:t>Getting to Know Each Other</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8226648" y="449102"/>
            <a:ext cx="3690257" cy="2562011"/>
          </a:xfrm>
        </p:spPr>
        <p:txBody>
          <a:bodyPr>
            <a:normAutofit/>
          </a:bodyPr>
          <a:lstStyle/>
          <a:p>
            <a:r>
              <a:rPr lang="en-US" sz="3200"/>
              <a:t>Name</a:t>
            </a:r>
          </a:p>
          <a:p>
            <a:r>
              <a:rPr lang="en-US" sz="3200"/>
              <a:t>Location</a:t>
            </a:r>
          </a:p>
          <a:p>
            <a:r>
              <a:rPr lang="en-US" sz="3200"/>
              <a:t>Preferred Pronoun</a:t>
            </a:r>
          </a:p>
          <a:p>
            <a:r>
              <a:rPr lang="en-US" sz="3200"/>
              <a:t>15 Seconds Each</a:t>
            </a:r>
          </a:p>
        </p:txBody>
      </p:sp>
    </p:spTree>
    <p:extLst>
      <p:ext uri="{BB962C8B-B14F-4D97-AF65-F5344CB8AC3E}">
        <p14:creationId xmlns:p14="http://schemas.microsoft.com/office/powerpoint/2010/main" val="42940618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0000"/>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idx="4294967295"/>
          </p:nvPr>
        </p:nvSpPr>
        <p:spPr>
          <a:xfrm>
            <a:off x="0" y="-79375"/>
            <a:ext cx="10058400" cy="877888"/>
          </a:xfrm>
        </p:spPr>
        <p:txBody>
          <a:bodyPr>
            <a:normAutofit/>
          </a:bodyPr>
          <a:lstStyle/>
          <a:p>
            <a:r>
              <a:rPr lang="en-US" b="1"/>
              <a:t>Community Agreements  p. 2</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4294967295"/>
          </p:nvPr>
        </p:nvSpPr>
        <p:spPr>
          <a:xfrm>
            <a:off x="0" y="793750"/>
            <a:ext cx="11428413" cy="5076825"/>
          </a:xfrm>
          <a:solidFill>
            <a:schemeClr val="bg1">
              <a:alpha val="0"/>
            </a:schemeClr>
          </a:solidFill>
        </p:spPr>
        <p:txBody>
          <a:bodyPr vert="horz" lIns="0" tIns="45720" rIns="0" bIns="45720" rtlCol="0" anchor="t">
            <a:noAutofit/>
          </a:bodyPr>
          <a:lstStyle/>
          <a:p>
            <a:r>
              <a:rPr lang="en-US" sz="2800"/>
              <a:t>Using Self-Awareness and Self-Knowledge </a:t>
            </a:r>
          </a:p>
          <a:p>
            <a:r>
              <a:rPr lang="en-US" sz="2800"/>
              <a:t>Listening for Understanding</a:t>
            </a:r>
          </a:p>
          <a:p>
            <a:r>
              <a:rPr lang="en-US" sz="2800"/>
              <a:t>Being Gracious</a:t>
            </a:r>
          </a:p>
          <a:p>
            <a:r>
              <a:rPr lang="en-US" sz="2800"/>
              <a:t>Staying Engaged</a:t>
            </a:r>
          </a:p>
          <a:p>
            <a:r>
              <a:rPr lang="en-US" sz="2800"/>
              <a:t>Being Open and Suspend Judgment</a:t>
            </a:r>
          </a:p>
          <a:p>
            <a:r>
              <a:rPr lang="en-US" sz="2800"/>
              <a:t>Saying “I”- tell your truth</a:t>
            </a:r>
          </a:p>
          <a:p>
            <a:r>
              <a:rPr lang="en-US" sz="2800"/>
              <a:t>Seeking Discomfort </a:t>
            </a:r>
          </a:p>
          <a:p>
            <a:r>
              <a:rPr lang="en-US" sz="2800"/>
              <a:t>Reaching Empathy</a:t>
            </a:r>
          </a:p>
          <a:p>
            <a:r>
              <a:rPr lang="en-US" sz="2800"/>
              <a:t>Expecting Non-Resolution and Non-Closure</a:t>
            </a:r>
          </a:p>
          <a:p>
            <a:r>
              <a:rPr lang="en-US" sz="2800"/>
              <a:t> </a:t>
            </a:r>
            <a:r>
              <a:rPr lang="en-US"/>
              <a:t>*Adapted from “Embracing equity and inclusion”, Annie E. Casey Foundation</a:t>
            </a:r>
          </a:p>
        </p:txBody>
      </p:sp>
    </p:spTree>
    <p:extLst>
      <p:ext uri="{BB962C8B-B14F-4D97-AF65-F5344CB8AC3E}">
        <p14:creationId xmlns:p14="http://schemas.microsoft.com/office/powerpoint/2010/main" val="16076996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Labor History Merry Mixer</a:t>
            </a:r>
          </a:p>
        </p:txBody>
      </p:sp>
      <p:sp>
        <p:nvSpPr>
          <p:cNvPr id="3" name="Subtitle 2"/>
          <p:cNvSpPr>
            <a:spLocks noGrp="1"/>
          </p:cNvSpPr>
          <p:nvPr>
            <p:ph type="body" idx="1"/>
          </p:nvPr>
        </p:nvSpPr>
        <p:spPr>
          <a:xfrm>
            <a:off x="1097280" y="4453128"/>
            <a:ext cx="10058400" cy="1033272"/>
          </a:xfrm>
        </p:spPr>
        <p:txBody>
          <a:bodyPr>
            <a:normAutofit/>
          </a:bodyPr>
          <a:lstStyle/>
          <a:p>
            <a:r>
              <a:rPr lang="en-US">
                <a:cs typeface="Calibri Light"/>
              </a:rPr>
              <a:t>Albert</a:t>
            </a:r>
          </a:p>
          <a:p>
            <a:endParaRPr lang="en-US">
              <a:cs typeface="Calibri Light"/>
            </a:endParaRPr>
          </a:p>
          <a:p>
            <a:endParaRPr lang="en-US">
              <a:cs typeface="Calibri Light"/>
            </a:endParaRPr>
          </a:p>
        </p:txBody>
      </p:sp>
    </p:spTree>
    <p:extLst>
      <p:ext uri="{BB962C8B-B14F-4D97-AF65-F5344CB8AC3E}">
        <p14:creationId xmlns:p14="http://schemas.microsoft.com/office/powerpoint/2010/main" val="3194315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80861964-D86C-4A50-8F6D-B466384A61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15067AF-F8BB-4C82-8E6D-BC68C9F92313}"/>
              </a:ext>
            </a:extLst>
          </p:cNvPr>
          <p:cNvSpPr>
            <a:spLocks noGrp="1"/>
          </p:cNvSpPr>
          <p:nvPr>
            <p:ph type="title"/>
          </p:nvPr>
        </p:nvSpPr>
        <p:spPr>
          <a:xfrm>
            <a:off x="7859485" y="634946"/>
            <a:ext cx="3690257" cy="1450757"/>
          </a:xfrm>
        </p:spPr>
        <p:txBody>
          <a:bodyPr>
            <a:normAutofit/>
          </a:bodyPr>
          <a:lstStyle/>
          <a:p>
            <a:r>
              <a:rPr lang="en-US" b="1"/>
              <a:t>Labor History Merry Mixer</a:t>
            </a:r>
          </a:p>
        </p:txBody>
      </p:sp>
      <p:pic>
        <p:nvPicPr>
          <p:cNvPr id="4" name="Picture 3">
            <a:extLst>
              <a:ext uri="{FF2B5EF4-FFF2-40B4-BE49-F238E27FC236}">
                <a16:creationId xmlns:a16="http://schemas.microsoft.com/office/drawing/2014/main" id="{940618F0-8754-4019-B115-F6501A4D33F1}"/>
              </a:ext>
            </a:extLst>
          </p:cNvPr>
          <p:cNvPicPr>
            <a:picLocks noChangeAspect="1"/>
          </p:cNvPicPr>
          <p:nvPr/>
        </p:nvPicPr>
        <p:blipFill>
          <a:blip r:embed="rId2"/>
          <a:stretch>
            <a:fillRect/>
          </a:stretch>
        </p:blipFill>
        <p:spPr>
          <a:xfrm>
            <a:off x="544733" y="876992"/>
            <a:ext cx="6909801" cy="3834939"/>
          </a:xfrm>
          <a:prstGeom prst="rect">
            <a:avLst/>
          </a:prstGeom>
        </p:spPr>
      </p:pic>
      <p:cxnSp>
        <p:nvCxnSpPr>
          <p:cNvPr id="11" name="Straight Connector 10">
            <a:extLst>
              <a:ext uri="{FF2B5EF4-FFF2-40B4-BE49-F238E27FC236}">
                <a16:creationId xmlns:a16="http://schemas.microsoft.com/office/drawing/2014/main" id="{754A678E-8F30-4E92-A5BF-F5D03D01139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75DE978-C9EB-4170-AE53-AC167421A08A}"/>
              </a:ext>
            </a:extLst>
          </p:cNvPr>
          <p:cNvSpPr>
            <a:spLocks noGrp="1"/>
          </p:cNvSpPr>
          <p:nvPr>
            <p:ph idx="1"/>
          </p:nvPr>
        </p:nvSpPr>
        <p:spPr>
          <a:xfrm>
            <a:off x="7670477" y="2198914"/>
            <a:ext cx="3879266" cy="3670180"/>
          </a:xfrm>
        </p:spPr>
        <p:txBody>
          <a:bodyPr vert="horz" lIns="0" tIns="45720" rIns="0" bIns="45720" rtlCol="0" anchor="t">
            <a:normAutofit/>
          </a:bodyPr>
          <a:lstStyle/>
          <a:p>
            <a:pPr marL="383540" lvl="1">
              <a:spcAft>
                <a:spcPts val="1200"/>
              </a:spcAft>
            </a:pPr>
            <a:r>
              <a:rPr lang="en-US" sz="2000" b="1"/>
              <a:t>You each have a card. </a:t>
            </a:r>
            <a:endParaRPr lang="en-US"/>
          </a:p>
          <a:p>
            <a:pPr marL="383540" lvl="1">
              <a:spcAft>
                <a:spcPts val="1200"/>
              </a:spcAft>
            </a:pPr>
            <a:r>
              <a:rPr lang="en-US" sz="2000" b="1"/>
              <a:t>Find a partner – you each introduce your Person of Labor History  </a:t>
            </a:r>
          </a:p>
          <a:p>
            <a:pPr marL="383540" lvl="1">
              <a:spcAft>
                <a:spcPts val="1200"/>
              </a:spcAft>
            </a:pPr>
            <a:r>
              <a:rPr lang="en-US" sz="2000" b="1"/>
              <a:t>(Three minutes per pair)   </a:t>
            </a:r>
            <a:endParaRPr lang="en-US" sz="2000" b="1">
              <a:cs typeface="Calibri"/>
            </a:endParaRPr>
          </a:p>
          <a:p>
            <a:pPr marL="383540" lvl="1">
              <a:spcAft>
                <a:spcPts val="1200"/>
              </a:spcAft>
            </a:pPr>
            <a:r>
              <a:rPr lang="en-US" sz="2000" b="1"/>
              <a:t>At the signal – switch to another partner and repeat. </a:t>
            </a:r>
            <a:endParaRPr lang="en-US" sz="2000" b="1">
              <a:cs typeface="Calibri"/>
            </a:endParaRPr>
          </a:p>
          <a:p>
            <a:pPr marL="383540" lvl="1">
              <a:spcAft>
                <a:spcPts val="1200"/>
              </a:spcAft>
            </a:pPr>
            <a:r>
              <a:rPr lang="en-US" sz="2000" b="1"/>
              <a:t>Let’s try to do this three times. </a:t>
            </a:r>
            <a:endParaRPr lang="en-US" sz="2000" b="1">
              <a:cs typeface="Calibri"/>
            </a:endParaRPr>
          </a:p>
        </p:txBody>
      </p:sp>
      <p:sp>
        <p:nvSpPr>
          <p:cNvPr id="13" name="Rectangle 12">
            <a:extLst>
              <a:ext uri="{FF2B5EF4-FFF2-40B4-BE49-F238E27FC236}">
                <a16:creationId xmlns:a16="http://schemas.microsoft.com/office/drawing/2014/main" id="{02CE8509-9E93-4D74-BF24-661F111C7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66E8BA98-E13C-403B-AC96-75E203799C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3064864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Reboot with Natural Leaders</a:t>
            </a:r>
          </a:p>
        </p:txBody>
      </p:sp>
      <p:sp>
        <p:nvSpPr>
          <p:cNvPr id="3" name="Subtitle 2"/>
          <p:cNvSpPr>
            <a:spLocks noGrp="1"/>
          </p:cNvSpPr>
          <p:nvPr>
            <p:ph type="body" idx="1"/>
          </p:nvPr>
        </p:nvSpPr>
        <p:spPr>
          <a:xfrm>
            <a:off x="1097280" y="4453128"/>
            <a:ext cx="10058400" cy="1033272"/>
          </a:xfrm>
        </p:spPr>
        <p:txBody>
          <a:bodyPr>
            <a:normAutofit/>
          </a:bodyPr>
          <a:lstStyle/>
          <a:p>
            <a:r>
              <a:rPr lang="en-US">
                <a:cs typeface="Calibri Light"/>
              </a:rPr>
              <a:t>Zac</a:t>
            </a:r>
          </a:p>
          <a:p>
            <a:endParaRPr lang="en-US">
              <a:cs typeface="Calibri Light"/>
            </a:endParaRPr>
          </a:p>
        </p:txBody>
      </p:sp>
    </p:spTree>
    <p:extLst>
      <p:ext uri="{BB962C8B-B14F-4D97-AF65-F5344CB8AC3E}">
        <p14:creationId xmlns:p14="http://schemas.microsoft.com/office/powerpoint/2010/main" val="12042360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screenshot of a cell phone&#10;&#10;Description generated with high confidence">
            <a:extLst>
              <a:ext uri="{FF2B5EF4-FFF2-40B4-BE49-F238E27FC236}">
                <a16:creationId xmlns:a16="http://schemas.microsoft.com/office/drawing/2014/main" id="{C451CD0A-1648-47DA-B511-A6DC4FDE3542}"/>
              </a:ext>
            </a:extLst>
          </p:cNvPr>
          <p:cNvPicPr>
            <a:picLocks noChangeAspect="1"/>
          </p:cNvPicPr>
          <p:nvPr/>
        </p:nvPicPr>
        <p:blipFill>
          <a:blip r:embed="rId2"/>
          <a:stretch>
            <a:fillRect/>
          </a:stretch>
        </p:blipFill>
        <p:spPr>
          <a:xfrm>
            <a:off x="53623" y="11154"/>
            <a:ext cx="12076511" cy="6829965"/>
          </a:xfrm>
          <a:prstGeom prst="rect">
            <a:avLst/>
          </a:prstGeom>
        </p:spPr>
      </p:pic>
    </p:spTree>
    <p:extLst>
      <p:ext uri="{BB962C8B-B14F-4D97-AF65-F5344CB8AC3E}">
        <p14:creationId xmlns:p14="http://schemas.microsoft.com/office/powerpoint/2010/main" val="20902959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203847"/>
            <a:ext cx="10058400" cy="926219"/>
          </a:xfrm>
          <a:solidFill>
            <a:schemeClr val="tx2">
              <a:lumMod val="20000"/>
              <a:lumOff val="80000"/>
            </a:schemeClr>
          </a:solidFill>
        </p:spPr>
        <p:txBody>
          <a:bodyPr/>
          <a:lstStyle/>
          <a:p>
            <a:r>
              <a:rPr lang="en-US"/>
              <a:t> The SEA Theory of Change…</a:t>
            </a:r>
          </a:p>
        </p:txBody>
      </p:sp>
      <p:sp>
        <p:nvSpPr>
          <p:cNvPr id="3" name="Content Placeholder 2"/>
          <p:cNvSpPr>
            <a:spLocks noGrp="1"/>
          </p:cNvSpPr>
          <p:nvPr>
            <p:ph idx="1"/>
          </p:nvPr>
        </p:nvSpPr>
        <p:spPr/>
        <p:txBody>
          <a:bodyPr vert="horz" lIns="0" tIns="45720" rIns="0" bIns="45720" rtlCol="0" anchor="t">
            <a:normAutofit/>
          </a:bodyPr>
          <a:lstStyle/>
          <a:p>
            <a:pPr marL="0" indent="0">
              <a:buNone/>
            </a:pPr>
            <a:r>
              <a:rPr lang="en-US" sz="4400"/>
              <a:t>They said, “We can reboot Seattle EA by identifying natural school leaders, building relationships with them, and inviting them to lend their leadership to a new shared purpose.”</a:t>
            </a:r>
          </a:p>
        </p:txBody>
      </p:sp>
      <p:pic>
        <p:nvPicPr>
          <p:cNvPr id="5" name="Picture 4">
            <a:extLst>
              <a:ext uri="{FF2B5EF4-FFF2-40B4-BE49-F238E27FC236}">
                <a16:creationId xmlns:a16="http://schemas.microsoft.com/office/drawing/2014/main" id="{BCF79041-1C5D-4FEC-99E7-836F5FEA41F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5712" y="3982414"/>
            <a:ext cx="7874153" cy="2370120"/>
          </a:xfrm>
          <a:prstGeom prst="rect">
            <a:avLst/>
          </a:prstGeom>
        </p:spPr>
      </p:pic>
    </p:spTree>
    <p:extLst>
      <p:ext uri="{BB962C8B-B14F-4D97-AF65-F5344CB8AC3E}">
        <p14:creationId xmlns:p14="http://schemas.microsoft.com/office/powerpoint/2010/main" val="416434305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3306" y="255856"/>
            <a:ext cx="4784635" cy="1325563"/>
          </a:xfrm>
        </p:spPr>
        <p:txBody>
          <a:bodyPr/>
          <a:lstStyle/>
          <a:p>
            <a:r>
              <a:rPr lang="en-US" sz="8800" b="1"/>
              <a:t>Why</a:t>
            </a:r>
            <a:r>
              <a:rPr lang="en-US" b="1"/>
              <a:t> reboot?</a:t>
            </a:r>
          </a:p>
        </p:txBody>
      </p:sp>
      <p:sp>
        <p:nvSpPr>
          <p:cNvPr id="3" name="Text Placeholder 2"/>
          <p:cNvSpPr>
            <a:spLocks noGrp="1"/>
          </p:cNvSpPr>
          <p:nvPr>
            <p:ph type="body" idx="1"/>
          </p:nvPr>
        </p:nvSpPr>
        <p:spPr/>
        <p:txBody>
          <a:bodyPr/>
          <a:lstStyle/>
          <a:p>
            <a:r>
              <a:rPr lang="en-US" sz="3600"/>
              <a:t>2012</a:t>
            </a:r>
            <a:endParaRPr lang="en-US"/>
          </a:p>
        </p:txBody>
      </p:sp>
      <p:sp>
        <p:nvSpPr>
          <p:cNvPr id="4" name="Content Placeholder 3"/>
          <p:cNvSpPr>
            <a:spLocks noGrp="1"/>
          </p:cNvSpPr>
          <p:nvPr>
            <p:ph sz="half" idx="2"/>
          </p:nvPr>
        </p:nvSpPr>
        <p:spPr>
          <a:xfrm>
            <a:off x="759276" y="2505075"/>
            <a:ext cx="4594854" cy="3684588"/>
          </a:xfrm>
        </p:spPr>
        <p:txBody>
          <a:bodyPr>
            <a:noAutofit/>
          </a:bodyPr>
          <a:lstStyle/>
          <a:p>
            <a:r>
              <a:rPr lang="en-US" sz="1900"/>
              <a:t>PAC membership less than 25%</a:t>
            </a:r>
          </a:p>
          <a:p>
            <a:r>
              <a:rPr lang="en-US" sz="1900"/>
              <a:t>Few political volunteers</a:t>
            </a:r>
          </a:p>
          <a:p>
            <a:r>
              <a:rPr lang="en-US" sz="1900"/>
              <a:t>Close contract votes</a:t>
            </a:r>
          </a:p>
          <a:p>
            <a:r>
              <a:rPr lang="en-US" sz="1900"/>
              <a:t>Felt powerless with District</a:t>
            </a:r>
          </a:p>
          <a:p>
            <a:r>
              <a:rPr lang="en-US" sz="1900"/>
              <a:t>Rep Assemblies all about sending letters</a:t>
            </a:r>
          </a:p>
          <a:p>
            <a:r>
              <a:rPr lang="en-US" sz="1900"/>
              <a:t>Transactional Relationship with members </a:t>
            </a:r>
          </a:p>
        </p:txBody>
      </p:sp>
      <p:sp>
        <p:nvSpPr>
          <p:cNvPr id="5" name="Text Placeholder 4"/>
          <p:cNvSpPr>
            <a:spLocks noGrp="1"/>
          </p:cNvSpPr>
          <p:nvPr>
            <p:ph type="body" sz="quarter" idx="3"/>
          </p:nvPr>
        </p:nvSpPr>
        <p:spPr>
          <a:xfrm>
            <a:off x="6124500" y="1791374"/>
            <a:ext cx="2551981" cy="613015"/>
          </a:xfrm>
        </p:spPr>
        <p:txBody>
          <a:bodyPr>
            <a:normAutofit/>
          </a:bodyPr>
          <a:lstStyle/>
          <a:p>
            <a:r>
              <a:rPr lang="en-US" sz="3200"/>
              <a:t>2015 to 2018</a:t>
            </a:r>
          </a:p>
        </p:txBody>
      </p:sp>
      <p:sp>
        <p:nvSpPr>
          <p:cNvPr id="6" name="Content Placeholder 5"/>
          <p:cNvSpPr>
            <a:spLocks noGrp="1"/>
          </p:cNvSpPr>
          <p:nvPr>
            <p:ph sz="quarter" idx="4"/>
          </p:nvPr>
        </p:nvSpPr>
        <p:spPr>
          <a:xfrm>
            <a:off x="5997575" y="2427828"/>
            <a:ext cx="5837207" cy="4065047"/>
          </a:xfrm>
        </p:spPr>
        <p:txBody>
          <a:bodyPr vert="horz" lIns="0" tIns="45720" rIns="0" bIns="45720" rtlCol="0" anchor="t">
            <a:normAutofit fontScale="92500" lnSpcReduction="20000"/>
          </a:bodyPr>
          <a:lstStyle/>
          <a:p>
            <a:r>
              <a:rPr lang="en-US"/>
              <a:t>PAC Membership at 50% (and they doubled the minimum contribution from $5 to $10)</a:t>
            </a:r>
            <a:endParaRPr lang="en-US">
              <a:cs typeface="Calibri"/>
            </a:endParaRPr>
          </a:p>
          <a:p>
            <a:r>
              <a:rPr lang="en-US"/>
              <a:t>Lead the state in volunteers for political initiates </a:t>
            </a:r>
          </a:p>
          <a:p>
            <a:r>
              <a:rPr lang="en-US"/>
              <a:t>Powerful strike in 2015</a:t>
            </a:r>
          </a:p>
          <a:p>
            <a:r>
              <a:rPr lang="en-US"/>
              <a:t>Powerful strike vote in 2018</a:t>
            </a:r>
          </a:p>
          <a:p>
            <a:r>
              <a:rPr lang="en-US"/>
              <a:t>Defeated budget cuts</a:t>
            </a:r>
          </a:p>
          <a:p>
            <a:r>
              <a:rPr lang="en-US"/>
              <a:t>Rep Assemblies, well, they still send letters, but they also talk more about organizing</a:t>
            </a:r>
            <a:endParaRPr lang="en-US">
              <a:cs typeface="Calibri"/>
            </a:endParaRPr>
          </a:p>
          <a:p>
            <a:r>
              <a:rPr lang="en-US"/>
              <a:t>Peer Assistance and Review System implemented- evaluation is increasingly meaningful  </a:t>
            </a:r>
            <a:endParaRPr lang="en-US">
              <a:cs typeface="Calibri"/>
            </a:endParaRPr>
          </a:p>
          <a:p>
            <a:r>
              <a:rPr lang="en-US"/>
              <a:t>Center for Racial Equity Established </a:t>
            </a:r>
            <a:endParaRPr lang="en-US">
              <a:cs typeface="Calibri"/>
            </a:endParaRPr>
          </a:p>
          <a:p>
            <a:r>
              <a:rPr lang="en-US"/>
              <a:t>Relationships are more transformational </a:t>
            </a:r>
          </a:p>
        </p:txBody>
      </p:sp>
      <p:pic>
        <p:nvPicPr>
          <p:cNvPr id="7" name="Picture 6">
            <a:extLst>
              <a:ext uri="{FF2B5EF4-FFF2-40B4-BE49-F238E27FC236}">
                <a16:creationId xmlns:a16="http://schemas.microsoft.com/office/drawing/2014/main" id="{44386B09-E4DD-44F4-965F-C6FB67E1703B}"/>
              </a:ext>
            </a:extLst>
          </p:cNvPr>
          <p:cNvPicPr>
            <a:picLocks noChangeAspect="1"/>
          </p:cNvPicPr>
          <p:nvPr/>
        </p:nvPicPr>
        <p:blipFill>
          <a:blip r:embed="rId2"/>
          <a:stretch>
            <a:fillRect/>
          </a:stretch>
        </p:blipFill>
        <p:spPr>
          <a:xfrm>
            <a:off x="3056703" y="90488"/>
            <a:ext cx="2857500" cy="1600200"/>
          </a:xfrm>
          <a:prstGeom prst="rect">
            <a:avLst/>
          </a:prstGeom>
        </p:spPr>
      </p:pic>
    </p:spTree>
    <p:extLst>
      <p:ext uri="{BB962C8B-B14F-4D97-AF65-F5344CB8AC3E}">
        <p14:creationId xmlns:p14="http://schemas.microsoft.com/office/powerpoint/2010/main" val="557956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986" y="155275"/>
            <a:ext cx="10058400" cy="934022"/>
          </a:xfrm>
          <a:solidFill>
            <a:schemeClr val="tx2">
              <a:lumMod val="20000"/>
              <a:lumOff val="80000"/>
            </a:schemeClr>
          </a:solidFill>
        </p:spPr>
        <p:txBody>
          <a:bodyPr/>
          <a:lstStyle/>
          <a:p>
            <a:r>
              <a:rPr lang="en-US"/>
              <a:t>  SEA's Theory…</a:t>
            </a:r>
          </a:p>
        </p:txBody>
      </p:sp>
      <p:sp>
        <p:nvSpPr>
          <p:cNvPr id="3" name="Content Placeholder 2"/>
          <p:cNvSpPr>
            <a:spLocks noGrp="1"/>
          </p:cNvSpPr>
          <p:nvPr>
            <p:ph idx="1"/>
          </p:nvPr>
        </p:nvSpPr>
        <p:spPr>
          <a:xfrm>
            <a:off x="1097280" y="1429789"/>
            <a:ext cx="5148662" cy="4439305"/>
          </a:xfrm>
        </p:spPr>
        <p:txBody>
          <a:bodyPr vert="horz" lIns="0" tIns="45720" rIns="0" bIns="45720" rtlCol="0" anchor="t">
            <a:normAutofit lnSpcReduction="10000"/>
          </a:bodyPr>
          <a:lstStyle/>
          <a:p>
            <a:pPr marL="0" indent="0">
              <a:buNone/>
            </a:pPr>
            <a:r>
              <a:rPr lang="en-US" sz="4400"/>
              <a:t>"They can reboot SEA by identifying natural school leaders, building relationships with them, and inviting them to lend their leadership to a new shared purpose."</a:t>
            </a:r>
          </a:p>
        </p:txBody>
      </p:sp>
      <p:pic>
        <p:nvPicPr>
          <p:cNvPr id="5" name="Picture 4">
            <a:extLst>
              <a:ext uri="{FF2B5EF4-FFF2-40B4-BE49-F238E27FC236}">
                <a16:creationId xmlns:a16="http://schemas.microsoft.com/office/drawing/2014/main" id="{0A7F3477-5BCC-4F8B-8187-D4766D5207A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0387" y="1445857"/>
            <a:ext cx="6251613" cy="4763729"/>
          </a:xfrm>
          <a:prstGeom prst="rect">
            <a:avLst/>
          </a:prstGeom>
        </p:spPr>
      </p:pic>
    </p:spTree>
    <p:extLst>
      <p:ext uri="{BB962C8B-B14F-4D97-AF65-F5344CB8AC3E}">
        <p14:creationId xmlns:p14="http://schemas.microsoft.com/office/powerpoint/2010/main" val="4100437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3983180947"/>
              </p:ext>
            </p:extLst>
          </p:nvPr>
        </p:nvGraphicFramePr>
        <p:xfrm>
          <a:off x="1905000" y="1359402"/>
          <a:ext cx="6096000" cy="4064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extBox 3"/>
          <p:cNvSpPr txBox="1"/>
          <p:nvPr/>
        </p:nvSpPr>
        <p:spPr>
          <a:xfrm>
            <a:off x="8153400" y="2114130"/>
            <a:ext cx="2362200" cy="2554545"/>
          </a:xfrm>
          <a:prstGeom prst="rect">
            <a:avLst/>
          </a:prstGeom>
          <a:solidFill>
            <a:schemeClr val="accent4">
              <a:lumMod val="60000"/>
              <a:lumOff val="40000"/>
            </a:schemeClr>
          </a:solidFill>
        </p:spPr>
        <p:txBody>
          <a:bodyPr wrap="square" rtlCol="0">
            <a:spAutoFit/>
          </a:bodyPr>
          <a:lstStyle/>
          <a:p>
            <a:r>
              <a:rPr lang="en-US" sz="3200"/>
              <a:t>Result: “leaders” struggle to deliver when it counts</a:t>
            </a:r>
          </a:p>
        </p:txBody>
      </p:sp>
      <p:sp>
        <p:nvSpPr>
          <p:cNvPr id="3" name="TextBox 2"/>
          <p:cNvSpPr txBox="1"/>
          <p:nvPr/>
        </p:nvSpPr>
        <p:spPr>
          <a:xfrm>
            <a:off x="2223824" y="5512394"/>
            <a:ext cx="5458351" cy="830997"/>
          </a:xfrm>
          <a:prstGeom prst="rect">
            <a:avLst/>
          </a:prstGeom>
          <a:noFill/>
        </p:spPr>
        <p:txBody>
          <a:bodyPr wrap="square" rtlCol="0">
            <a:spAutoFit/>
          </a:bodyPr>
          <a:lstStyle/>
          <a:p>
            <a:r>
              <a:rPr lang="en-US" sz="2400"/>
              <a:t>PLUS, lots of implicit bias as we choose “leaders” who meet our criteria</a:t>
            </a:r>
          </a:p>
        </p:txBody>
      </p:sp>
      <mc:AlternateContent xmlns:mc="http://schemas.openxmlformats.org/markup-compatibility/2006" xmlns:p14="http://schemas.microsoft.com/office/powerpoint/2010/main">
        <mc:Choice Requires="p14">
          <p:contentPart p14:bwMode="auto" r:id="rId8">
            <p14:nvContentPartPr>
              <p14:cNvPr id="7" name="Ink 6"/>
              <p14:cNvContentPartPr/>
              <p14:nvPr/>
            </p14:nvContentPartPr>
            <p14:xfrm>
              <a:off x="3433203" y="5696098"/>
              <a:ext cx="180" cy="180"/>
            </p14:xfrm>
          </p:contentPart>
        </mc:Choice>
        <mc:Fallback xmlns="">
          <p:pic>
            <p:nvPicPr>
              <p:cNvPr id="7" name="Ink 6"/>
              <p:cNvPicPr/>
              <p:nvPr/>
            </p:nvPicPr>
            <p:blipFill>
              <a:blip r:embed="rId9"/>
              <a:stretch>
                <a:fillRect/>
              </a:stretch>
            </p:blipFill>
            <p:spPr>
              <a:xfrm>
                <a:off x="3431583" y="5694478"/>
                <a:ext cx="3240" cy="324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8" name="Ink 7"/>
              <p14:cNvContentPartPr/>
              <p14:nvPr/>
            </p14:nvContentPartPr>
            <p14:xfrm>
              <a:off x="3427623" y="5729758"/>
              <a:ext cx="22680" cy="11880"/>
            </p14:xfrm>
          </p:contentPart>
        </mc:Choice>
        <mc:Fallback xmlns="">
          <p:pic>
            <p:nvPicPr>
              <p:cNvPr id="8" name="Ink 7"/>
              <p:cNvPicPr/>
              <p:nvPr/>
            </p:nvPicPr>
            <p:blipFill>
              <a:blip r:embed="rId11"/>
              <a:stretch>
                <a:fillRect/>
              </a:stretch>
            </p:blipFill>
            <p:spPr>
              <a:xfrm>
                <a:off x="3424383" y="5726518"/>
                <a:ext cx="28800" cy="18000"/>
              </a:xfrm>
              <a:prstGeom prst="rect">
                <a:avLst/>
              </a:prstGeom>
            </p:spPr>
          </p:pic>
        </mc:Fallback>
      </mc:AlternateContent>
      <p:sp>
        <p:nvSpPr>
          <p:cNvPr id="15" name="TextBox 14"/>
          <p:cNvSpPr txBox="1"/>
          <p:nvPr/>
        </p:nvSpPr>
        <p:spPr>
          <a:xfrm>
            <a:off x="1288495" y="604389"/>
            <a:ext cx="4709740" cy="646331"/>
          </a:xfrm>
          <a:prstGeom prst="rect">
            <a:avLst/>
          </a:prstGeom>
          <a:noFill/>
        </p:spPr>
        <p:txBody>
          <a:bodyPr wrap="square" rtlCol="0">
            <a:spAutoFit/>
          </a:bodyPr>
          <a:lstStyle/>
          <a:p>
            <a:r>
              <a:rPr lang="en-US" sz="3600" b="1"/>
              <a:t>How it typically goes…</a:t>
            </a:r>
          </a:p>
        </p:txBody>
      </p:sp>
    </p:spTree>
    <p:extLst>
      <p:ext uri="{BB962C8B-B14F-4D97-AF65-F5344CB8AC3E}">
        <p14:creationId xmlns:p14="http://schemas.microsoft.com/office/powerpoint/2010/main" val="1548556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7280" y="74762"/>
            <a:ext cx="9953106" cy="1014535"/>
          </a:xfrm>
          <a:solidFill>
            <a:schemeClr val="tx2">
              <a:lumMod val="20000"/>
              <a:lumOff val="80000"/>
            </a:schemeClr>
          </a:solidFill>
        </p:spPr>
        <p:txBody>
          <a:bodyPr>
            <a:normAutofit fontScale="90000"/>
          </a:bodyPr>
          <a:lstStyle/>
          <a:p>
            <a:pPr algn="ctr"/>
            <a:r>
              <a:rPr lang="en-US" b="1"/>
              <a:t>Organizing and Leadership </a:t>
            </a:r>
            <a:br>
              <a:rPr lang="en-US" b="1"/>
            </a:br>
            <a:r>
              <a:rPr lang="en-US" sz="2800" b="1"/>
              <a:t>(definitions from Marshall Ganz)</a:t>
            </a:r>
          </a:p>
        </p:txBody>
      </p:sp>
      <p:sp>
        <p:nvSpPr>
          <p:cNvPr id="3" name="Content Placeholder 2"/>
          <p:cNvSpPr>
            <a:spLocks noGrp="1"/>
          </p:cNvSpPr>
          <p:nvPr>
            <p:ph idx="1"/>
          </p:nvPr>
        </p:nvSpPr>
        <p:spPr>
          <a:xfrm>
            <a:off x="1026544" y="1735106"/>
            <a:ext cx="6254151" cy="4515160"/>
          </a:xfrm>
        </p:spPr>
        <p:txBody>
          <a:bodyPr vert="horz" lIns="0" tIns="45720" rIns="0" bIns="45720" rtlCol="0" anchor="t">
            <a:normAutofit fontScale="92500" lnSpcReduction="20000"/>
          </a:bodyPr>
          <a:lstStyle/>
          <a:p>
            <a:r>
              <a:rPr lang="en-US" sz="5400" u="sng"/>
              <a:t>Organizing</a:t>
            </a:r>
            <a:r>
              <a:rPr lang="en-US" sz="3600"/>
              <a:t> is turning the resources they have into the power they need to get the change they want</a:t>
            </a:r>
          </a:p>
          <a:p>
            <a:r>
              <a:rPr lang="en-US" sz="3600"/>
              <a:t>Often, they say that their resource is “people”</a:t>
            </a:r>
          </a:p>
          <a:p>
            <a:r>
              <a:rPr lang="en-US" sz="3600"/>
              <a:t>But it’s much more than that: the resource they have is people who have close working </a:t>
            </a:r>
            <a:r>
              <a:rPr lang="en-US" sz="3600" b="1"/>
              <a:t>relationships</a:t>
            </a:r>
            <a:r>
              <a:rPr lang="en-US" sz="3600"/>
              <a:t> with each other.</a:t>
            </a:r>
          </a:p>
          <a:p>
            <a:pPr marL="0" indent="0">
              <a:buNone/>
            </a:pPr>
            <a:endParaRPr lang="en-US"/>
          </a:p>
        </p:txBody>
      </p:sp>
      <p:pic>
        <p:nvPicPr>
          <p:cNvPr id="5" name="Picture 4">
            <a:extLst>
              <a:ext uri="{FF2B5EF4-FFF2-40B4-BE49-F238E27FC236}">
                <a16:creationId xmlns:a16="http://schemas.microsoft.com/office/drawing/2014/main" id="{227AB6B0-09CD-4DED-9B24-2B98EAE3C9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138094" y="1832873"/>
            <a:ext cx="5085034" cy="4515160"/>
          </a:xfrm>
          <a:prstGeom prst="rect">
            <a:avLst/>
          </a:prstGeom>
        </p:spPr>
      </p:pic>
    </p:spTree>
    <p:extLst>
      <p:ext uri="{BB962C8B-B14F-4D97-AF65-F5344CB8AC3E}">
        <p14:creationId xmlns:p14="http://schemas.microsoft.com/office/powerpoint/2010/main" val="28034655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986" y="138023"/>
            <a:ext cx="10058400" cy="951274"/>
          </a:xfrm>
          <a:solidFill>
            <a:schemeClr val="tx2">
              <a:lumMod val="20000"/>
              <a:lumOff val="80000"/>
            </a:schemeClr>
          </a:solidFill>
        </p:spPr>
        <p:txBody>
          <a:bodyPr>
            <a:normAutofit/>
          </a:bodyPr>
          <a:lstStyle/>
          <a:p>
            <a:r>
              <a:rPr lang="en-US" b="1"/>
              <a:t>Organizing and Leadership</a:t>
            </a:r>
          </a:p>
        </p:txBody>
      </p:sp>
      <p:sp>
        <p:nvSpPr>
          <p:cNvPr id="3" name="Content Placeholder 2"/>
          <p:cNvSpPr>
            <a:spLocks noGrp="1"/>
          </p:cNvSpPr>
          <p:nvPr>
            <p:ph idx="1"/>
          </p:nvPr>
        </p:nvSpPr>
        <p:spPr>
          <a:xfrm>
            <a:off x="1053034" y="1711515"/>
            <a:ext cx="5945075" cy="4721032"/>
          </a:xfrm>
        </p:spPr>
        <p:txBody>
          <a:bodyPr vert="horz" lIns="0" tIns="45720" rIns="0" bIns="45720" rtlCol="0" anchor="t">
            <a:normAutofit fontScale="92500"/>
          </a:bodyPr>
          <a:lstStyle/>
          <a:p>
            <a:r>
              <a:rPr lang="en-US" sz="4400" u="sng"/>
              <a:t>Leadership</a:t>
            </a:r>
            <a:r>
              <a:rPr lang="en-US" sz="3600"/>
              <a:t> is taking responsibility for enabling others to achieve shared purpose in the face of uncertainty.</a:t>
            </a:r>
          </a:p>
          <a:p>
            <a:r>
              <a:rPr lang="en-US" sz="3600"/>
              <a:t>The members who can lead most successfully are </a:t>
            </a:r>
            <a:r>
              <a:rPr lang="en-US" sz="3600" u="sng"/>
              <a:t>those who already have followers, i.e. people who trust and respect them.</a:t>
            </a:r>
            <a:endParaRPr lang="en-US"/>
          </a:p>
          <a:p>
            <a:endParaRPr lang="en-US"/>
          </a:p>
        </p:txBody>
      </p:sp>
      <p:pic>
        <p:nvPicPr>
          <p:cNvPr id="5" name="Picture 4">
            <a:extLst>
              <a:ext uri="{FF2B5EF4-FFF2-40B4-BE49-F238E27FC236}">
                <a16:creationId xmlns:a16="http://schemas.microsoft.com/office/drawing/2014/main" id="{9DBDAABB-B94D-46A1-BD04-B02FDDC29F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237184" y="1998406"/>
            <a:ext cx="3813202" cy="3813202"/>
          </a:xfrm>
          <a:prstGeom prst="rect">
            <a:avLst/>
          </a:prstGeom>
        </p:spPr>
      </p:pic>
    </p:spTree>
    <p:extLst>
      <p:ext uri="{BB962C8B-B14F-4D97-AF65-F5344CB8AC3E}">
        <p14:creationId xmlns:p14="http://schemas.microsoft.com/office/powerpoint/2010/main" val="3456497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1986" y="213852"/>
            <a:ext cx="10058400" cy="875445"/>
          </a:xfrm>
          <a:solidFill>
            <a:schemeClr val="accent5">
              <a:lumMod val="40000"/>
              <a:lumOff val="60000"/>
            </a:schemeClr>
          </a:solidFill>
        </p:spPr>
        <p:txBody>
          <a:bodyPr/>
          <a:lstStyle/>
          <a:p>
            <a:r>
              <a:rPr lang="en-US" b="1"/>
              <a:t>The Blitz, an organizing tool </a:t>
            </a:r>
          </a:p>
        </p:txBody>
      </p:sp>
      <p:sp>
        <p:nvSpPr>
          <p:cNvPr id="3" name="Content Placeholder 2"/>
          <p:cNvSpPr>
            <a:spLocks noGrp="1"/>
          </p:cNvSpPr>
          <p:nvPr>
            <p:ph idx="1"/>
          </p:nvPr>
        </p:nvSpPr>
        <p:spPr/>
        <p:txBody>
          <a:bodyPr vert="horz" lIns="0" tIns="45720" rIns="0" bIns="45720" rtlCol="0" anchor="t">
            <a:normAutofit/>
          </a:bodyPr>
          <a:lstStyle/>
          <a:p>
            <a:pPr marL="0" indent="0">
              <a:buNone/>
            </a:pPr>
            <a:r>
              <a:rPr lang="en-US"/>
              <a:t>Have 10 minute individual conversations with as many members as possible in a building:</a:t>
            </a:r>
          </a:p>
          <a:p>
            <a:pPr marL="457200" indent="-457200">
              <a:buFont typeface="+mj-lt"/>
              <a:buAutoNum type="arabicPeriod"/>
            </a:pPr>
            <a:r>
              <a:rPr lang="en-US" sz="3500" b="1"/>
              <a:t>What do you think are the biggest issues facing us in public education? In our school district? </a:t>
            </a:r>
          </a:p>
          <a:p>
            <a:pPr marL="457200" indent="-457200">
              <a:buFont typeface="+mj-lt"/>
              <a:buAutoNum type="arabicPeriod"/>
            </a:pPr>
            <a:r>
              <a:rPr lang="en-US" sz="3800" b="1"/>
              <a:t>Who’s trusted and respected here in the building? </a:t>
            </a:r>
            <a:endParaRPr lang="en-US"/>
          </a:p>
          <a:p>
            <a:pPr marL="0" indent="0">
              <a:buNone/>
            </a:pPr>
            <a:endParaRPr lang="en-US"/>
          </a:p>
        </p:txBody>
      </p:sp>
      <p:sp>
        <p:nvSpPr>
          <p:cNvPr id="4" name="Slide Number Placeholder 3"/>
          <p:cNvSpPr>
            <a:spLocks noGrp="1"/>
          </p:cNvSpPr>
          <p:nvPr>
            <p:ph type="sldNum" sz="quarter" idx="12"/>
          </p:nvPr>
        </p:nvSpPr>
        <p:spPr/>
        <p:txBody>
          <a:bodyPr/>
          <a:lstStyle/>
          <a:p>
            <a:fld id="{8D88BADB-372C-4BCE-A960-3A833940B98A}" type="slidenum">
              <a:rPr lang="en-US" smtClean="0"/>
              <a:pPr/>
              <a:t>23</a:t>
            </a:fld>
            <a:endParaRPr lang="en-US"/>
          </a:p>
        </p:txBody>
      </p:sp>
      <p:pic>
        <p:nvPicPr>
          <p:cNvPr id="5" name="Picture 4">
            <a:extLst>
              <a:ext uri="{FF2B5EF4-FFF2-40B4-BE49-F238E27FC236}">
                <a16:creationId xmlns:a16="http://schemas.microsoft.com/office/drawing/2014/main" id="{684452D9-8445-4DBF-A733-80E1356BD66D}"/>
              </a:ext>
            </a:extLst>
          </p:cNvPr>
          <p:cNvPicPr>
            <a:picLocks noChangeAspect="1"/>
          </p:cNvPicPr>
          <p:nvPr/>
        </p:nvPicPr>
        <p:blipFill>
          <a:blip r:embed="rId2"/>
          <a:stretch>
            <a:fillRect/>
          </a:stretch>
        </p:blipFill>
        <p:spPr>
          <a:xfrm>
            <a:off x="6769509" y="3664698"/>
            <a:ext cx="4885557" cy="2544888"/>
          </a:xfrm>
          <a:prstGeom prst="rect">
            <a:avLst/>
          </a:prstGeom>
        </p:spPr>
      </p:pic>
    </p:spTree>
    <p:extLst>
      <p:ext uri="{BB962C8B-B14F-4D97-AF65-F5344CB8AC3E}">
        <p14:creationId xmlns:p14="http://schemas.microsoft.com/office/powerpoint/2010/main" val="745400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61B067-617C-D048-855D-BBBB7B9B0353}"/>
              </a:ext>
            </a:extLst>
          </p:cNvPr>
          <p:cNvSpPr>
            <a:spLocks noGrp="1"/>
          </p:cNvSpPr>
          <p:nvPr>
            <p:ph idx="1"/>
          </p:nvPr>
        </p:nvSpPr>
        <p:spPr>
          <a:xfrm>
            <a:off x="1097280" y="1429789"/>
            <a:ext cx="7195580" cy="4439305"/>
          </a:xfrm>
        </p:spPr>
        <p:txBody>
          <a:bodyPr>
            <a:normAutofit/>
          </a:bodyPr>
          <a:lstStyle/>
          <a:p>
            <a:pPr lvl="1"/>
            <a:r>
              <a:rPr lang="en-US" sz="3400"/>
              <a:t>Why is this any better than sitting in the staff lunch room?</a:t>
            </a:r>
          </a:p>
          <a:p>
            <a:pPr lvl="1"/>
            <a:endParaRPr lang="en-US" sz="3400"/>
          </a:p>
          <a:p>
            <a:pPr lvl="1"/>
            <a:r>
              <a:rPr lang="en-US" sz="3400"/>
              <a:t>Isn’t this a great opportunity to ask people to join the union or to contribute to the PAC?</a:t>
            </a:r>
          </a:p>
          <a:p>
            <a:pPr lvl="1"/>
            <a:endParaRPr lang="en-US" sz="3400"/>
          </a:p>
          <a:p>
            <a:pPr lvl="1"/>
            <a:r>
              <a:rPr lang="en-US" sz="3400"/>
              <a:t>Why Trusted and Respected?</a:t>
            </a:r>
          </a:p>
          <a:p>
            <a:endParaRPr lang="en-US" sz="3600"/>
          </a:p>
        </p:txBody>
      </p:sp>
      <p:sp>
        <p:nvSpPr>
          <p:cNvPr id="4" name="Title 1">
            <a:extLst>
              <a:ext uri="{FF2B5EF4-FFF2-40B4-BE49-F238E27FC236}">
                <a16:creationId xmlns:a16="http://schemas.microsoft.com/office/drawing/2014/main" id="{CB350133-FD16-4906-9800-45EAA7E9C693}"/>
              </a:ext>
            </a:extLst>
          </p:cNvPr>
          <p:cNvSpPr txBox="1">
            <a:spLocks/>
          </p:cNvSpPr>
          <p:nvPr/>
        </p:nvSpPr>
        <p:spPr>
          <a:xfrm>
            <a:off x="1176015" y="239344"/>
            <a:ext cx="10058400" cy="951274"/>
          </a:xfrm>
          <a:prstGeom prst="rect">
            <a:avLst/>
          </a:prstGeom>
          <a:solidFill>
            <a:schemeClr val="tx2">
              <a:lumMod val="20000"/>
              <a:lumOff val="80000"/>
            </a:schemeClr>
          </a:solidFill>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b="1"/>
              <a:t>Frequent Questions SEA got… </a:t>
            </a:r>
          </a:p>
        </p:txBody>
      </p:sp>
      <p:pic>
        <p:nvPicPr>
          <p:cNvPr id="6" name="Picture 5">
            <a:extLst>
              <a:ext uri="{FF2B5EF4-FFF2-40B4-BE49-F238E27FC236}">
                <a16:creationId xmlns:a16="http://schemas.microsoft.com/office/drawing/2014/main" id="{017D09E4-E60C-4933-9B85-BBD1299391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05215" y="2986853"/>
            <a:ext cx="5887641" cy="3309112"/>
          </a:xfrm>
          <a:prstGeom prst="rect">
            <a:avLst/>
          </a:prstGeom>
        </p:spPr>
      </p:pic>
    </p:spTree>
    <p:extLst>
      <p:ext uri="{BB962C8B-B14F-4D97-AF65-F5344CB8AC3E}">
        <p14:creationId xmlns:p14="http://schemas.microsoft.com/office/powerpoint/2010/main" val="180302467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page1image256.jpg"/>
          <p:cNvPicPr>
            <a:picLocks noChangeAspect="1"/>
          </p:cNvPicPr>
          <p:nvPr/>
        </p:nvPicPr>
        <p:blipFill rotWithShape="1">
          <a:blip r:embed="rId2"/>
          <a:srcRect b="22761"/>
          <a:stretch/>
        </p:blipFill>
        <p:spPr>
          <a:xfrm>
            <a:off x="1109932" y="1412476"/>
            <a:ext cx="3545444" cy="4605104"/>
          </a:xfrm>
          <a:prstGeom prst="rect">
            <a:avLst/>
          </a:prstGeom>
          <a:ln w="12700">
            <a:miter lim="400000"/>
          </a:ln>
        </p:spPr>
      </p:pic>
      <p:sp>
        <p:nvSpPr>
          <p:cNvPr id="205" name="Shape 205"/>
          <p:cNvSpPr/>
          <p:nvPr/>
        </p:nvSpPr>
        <p:spPr>
          <a:xfrm>
            <a:off x="-133396" y="-6072870"/>
            <a:ext cx="99387" cy="43120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l" defTabSz="457200">
              <a:lnSpc>
                <a:spcPts val="2800"/>
              </a:lnSpc>
              <a:defRPr sz="1200">
                <a:solidFill>
                  <a:srgbClr val="006621"/>
                </a:solidFill>
                <a:latin typeface="Times"/>
                <a:ea typeface="Times"/>
                <a:cs typeface="Times"/>
                <a:sym typeface="Times"/>
              </a:defRPr>
            </a:lvl1pPr>
          </a:lstStyle>
          <a:p>
            <a:pPr>
              <a:defRPr>
                <a:effectLst/>
              </a:defRPr>
            </a:pPr>
            <a:r>
              <a:rPr sz="844"/>
              <a:t> </a:t>
            </a:r>
          </a:p>
        </p:txBody>
      </p:sp>
      <p:sp>
        <p:nvSpPr>
          <p:cNvPr id="4" name="Title 1">
            <a:extLst>
              <a:ext uri="{FF2B5EF4-FFF2-40B4-BE49-F238E27FC236}">
                <a16:creationId xmlns:a16="http://schemas.microsoft.com/office/drawing/2014/main" id="{8A130070-17E4-40FF-B3B6-56685D195357}"/>
              </a:ext>
            </a:extLst>
          </p:cNvPr>
          <p:cNvSpPr txBox="1">
            <a:spLocks/>
          </p:cNvSpPr>
          <p:nvPr/>
        </p:nvSpPr>
        <p:spPr>
          <a:xfrm>
            <a:off x="1176015" y="239344"/>
            <a:ext cx="10058400" cy="951274"/>
          </a:xfrm>
          <a:prstGeom prst="rect">
            <a:avLst/>
          </a:prstGeom>
          <a:solidFill>
            <a:schemeClr val="tx2">
              <a:lumMod val="20000"/>
              <a:lumOff val="80000"/>
            </a:schemeClr>
          </a:solidFill>
        </p:spPr>
        <p:txBody>
          <a:bodyPr vert="horz" lIns="91440" tIns="45720" rIns="91440" bIns="45720" rtlCol="0" anchor="b">
            <a:normAutofit fontScale="85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br>
              <a:rPr lang="en-US" b="1"/>
            </a:br>
            <a:r>
              <a:rPr lang="en-US" b="1"/>
              <a:t>Responses SEA got…  what do you notice?</a:t>
            </a:r>
          </a:p>
        </p:txBody>
      </p:sp>
      <p:pic>
        <p:nvPicPr>
          <p:cNvPr id="2" name="Picture 1">
            <a:extLst>
              <a:ext uri="{FF2B5EF4-FFF2-40B4-BE49-F238E27FC236}">
                <a16:creationId xmlns:a16="http://schemas.microsoft.com/office/drawing/2014/main" id="{A45F16DE-E2A5-42A5-9D22-68DFD0A8B866}"/>
              </a:ext>
            </a:extLst>
          </p:cNvPr>
          <p:cNvPicPr>
            <a:picLocks noChangeAspect="1"/>
          </p:cNvPicPr>
          <p:nvPr/>
        </p:nvPicPr>
        <p:blipFill>
          <a:blip r:embed="rId3"/>
          <a:stretch>
            <a:fillRect/>
          </a:stretch>
        </p:blipFill>
        <p:spPr>
          <a:xfrm>
            <a:off x="5046962" y="1621954"/>
            <a:ext cx="5773475" cy="3161229"/>
          </a:xfrm>
          <a:prstGeom prst="rect">
            <a:avLst/>
          </a:prstGeom>
        </p:spPr>
      </p:pic>
    </p:spTree>
    <p:extLst>
      <p:ext uri="{BB962C8B-B14F-4D97-AF65-F5344CB8AC3E}">
        <p14:creationId xmlns:p14="http://schemas.microsoft.com/office/powerpoint/2010/main" val="2556065629"/>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 name="Shape 205"/>
          <p:cNvSpPr/>
          <p:nvPr/>
        </p:nvSpPr>
        <p:spPr>
          <a:xfrm>
            <a:off x="-133396" y="-6072870"/>
            <a:ext cx="99387" cy="43120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l" defTabSz="457200">
              <a:lnSpc>
                <a:spcPts val="2800"/>
              </a:lnSpc>
              <a:defRPr sz="1200">
                <a:solidFill>
                  <a:srgbClr val="006621"/>
                </a:solidFill>
                <a:latin typeface="Times"/>
                <a:ea typeface="Times"/>
                <a:cs typeface="Times"/>
                <a:sym typeface="Times"/>
              </a:defRPr>
            </a:lvl1pPr>
          </a:lstStyle>
          <a:p>
            <a:pPr>
              <a:defRPr>
                <a:effectLst/>
              </a:defRPr>
            </a:pPr>
            <a:r>
              <a:rPr sz="844"/>
              <a:t> </a:t>
            </a:r>
          </a:p>
        </p:txBody>
      </p:sp>
      <p:pic>
        <p:nvPicPr>
          <p:cNvPr id="5" name="pasted-image-filtered.png"/>
          <p:cNvPicPr>
            <a:picLocks noChangeAspect="1"/>
          </p:cNvPicPr>
          <p:nvPr/>
        </p:nvPicPr>
        <p:blipFill rotWithShape="1">
          <a:blip r:embed="rId2"/>
          <a:srcRect l="63025" t="13473" r="7432" b="40360"/>
          <a:stretch/>
        </p:blipFill>
        <p:spPr>
          <a:xfrm>
            <a:off x="8198069" y="1744716"/>
            <a:ext cx="3705419" cy="3867807"/>
          </a:xfrm>
          <a:prstGeom prst="rect">
            <a:avLst/>
          </a:prstGeom>
          <a:ln w="12700">
            <a:miter lim="400000"/>
          </a:ln>
        </p:spPr>
      </p:pic>
      <p:sp>
        <p:nvSpPr>
          <p:cNvPr id="3" name="Oval 2"/>
          <p:cNvSpPr/>
          <p:nvPr/>
        </p:nvSpPr>
        <p:spPr>
          <a:xfrm>
            <a:off x="8510100" y="2196660"/>
            <a:ext cx="1366345" cy="1481959"/>
          </a:xfrm>
          <a:prstGeom prst="ellipse">
            <a:avLst/>
          </a:prstGeom>
          <a:noFill/>
          <a:ln w="762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a:extLst>
              <a:ext uri="{FF2B5EF4-FFF2-40B4-BE49-F238E27FC236}">
                <a16:creationId xmlns:a16="http://schemas.microsoft.com/office/drawing/2014/main" id="{102EC4C7-D78F-42B1-A12C-1CCB7F60405B}"/>
              </a:ext>
            </a:extLst>
          </p:cNvPr>
          <p:cNvPicPr>
            <a:picLocks noChangeAspect="1"/>
          </p:cNvPicPr>
          <p:nvPr/>
        </p:nvPicPr>
        <p:blipFill>
          <a:blip r:embed="rId3"/>
          <a:stretch>
            <a:fillRect/>
          </a:stretch>
        </p:blipFill>
        <p:spPr>
          <a:xfrm>
            <a:off x="288512" y="1505723"/>
            <a:ext cx="7692006" cy="4214936"/>
          </a:xfrm>
          <a:prstGeom prst="rect">
            <a:avLst/>
          </a:prstGeom>
        </p:spPr>
      </p:pic>
      <p:sp>
        <p:nvSpPr>
          <p:cNvPr id="6" name="Title 1">
            <a:extLst>
              <a:ext uri="{FF2B5EF4-FFF2-40B4-BE49-F238E27FC236}">
                <a16:creationId xmlns:a16="http://schemas.microsoft.com/office/drawing/2014/main" id="{46B3DF40-92E9-4E48-90DE-A71E64A446D3}"/>
              </a:ext>
            </a:extLst>
          </p:cNvPr>
          <p:cNvSpPr txBox="1">
            <a:spLocks/>
          </p:cNvSpPr>
          <p:nvPr/>
        </p:nvSpPr>
        <p:spPr>
          <a:xfrm>
            <a:off x="1176015" y="239344"/>
            <a:ext cx="10058400" cy="951274"/>
          </a:xfrm>
          <a:prstGeom prst="rect">
            <a:avLst/>
          </a:prstGeom>
          <a:solidFill>
            <a:schemeClr val="tx2">
              <a:lumMod val="20000"/>
              <a:lumOff val="80000"/>
            </a:schemeClr>
          </a:solidFill>
        </p:spPr>
        <p:txBody>
          <a:bodyPr vert="horz" lIns="91440" tIns="45720" rIns="91440" bIns="45720" rtlCol="0" anchor="b">
            <a:normAutofit fontScale="85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br>
              <a:rPr lang="en-US" b="1"/>
            </a:br>
            <a:r>
              <a:rPr lang="en-US" b="1"/>
              <a:t>Leader Identification</a:t>
            </a:r>
          </a:p>
        </p:txBody>
      </p:sp>
    </p:spTree>
    <p:extLst>
      <p:ext uri="{BB962C8B-B14F-4D97-AF65-F5344CB8AC3E}">
        <p14:creationId xmlns:p14="http://schemas.microsoft.com/office/powerpoint/2010/main" val="700734317"/>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 name="page1image256.jpg"/>
          <p:cNvPicPr>
            <a:picLocks noChangeAspect="1"/>
          </p:cNvPicPr>
          <p:nvPr/>
        </p:nvPicPr>
        <p:blipFill rotWithShape="1">
          <a:blip r:embed="rId2"/>
          <a:srcRect b="22761"/>
          <a:stretch/>
        </p:blipFill>
        <p:spPr>
          <a:xfrm>
            <a:off x="1186134" y="1380226"/>
            <a:ext cx="3740950" cy="4859043"/>
          </a:xfrm>
          <a:prstGeom prst="rect">
            <a:avLst/>
          </a:prstGeom>
          <a:ln w="12700">
            <a:miter lim="400000"/>
          </a:ln>
        </p:spPr>
      </p:pic>
      <p:sp>
        <p:nvSpPr>
          <p:cNvPr id="205" name="Shape 205"/>
          <p:cNvSpPr/>
          <p:nvPr/>
        </p:nvSpPr>
        <p:spPr>
          <a:xfrm>
            <a:off x="-133396" y="-6072870"/>
            <a:ext cx="99387" cy="431208"/>
          </a:xfrm>
          <a:prstGeom prst="rect">
            <a:avLst/>
          </a:prstGeom>
          <a:ln w="12700">
            <a:miter lim="400000"/>
          </a:ln>
          <a:extLst>
            <a:ext uri="{C572A759-6A51-4108-AA02-DFA0A04FC94B}">
              <ma14:wrappingTextBoxFlag xmlns:ma14="http://schemas.microsoft.com/office/mac/drawingml/2011/main" xmlns="" val="1"/>
            </a:ext>
          </a:extLst>
        </p:spPr>
        <p:txBody>
          <a:bodyPr wrap="none" lIns="35719" tIns="35719" rIns="35719" bIns="35719" anchor="ctr">
            <a:spAutoFit/>
          </a:bodyPr>
          <a:lstStyle>
            <a:lvl1pPr algn="l" defTabSz="457200">
              <a:lnSpc>
                <a:spcPts val="2800"/>
              </a:lnSpc>
              <a:defRPr sz="1200">
                <a:solidFill>
                  <a:srgbClr val="006621"/>
                </a:solidFill>
                <a:latin typeface="Times"/>
                <a:ea typeface="Times"/>
                <a:cs typeface="Times"/>
                <a:sym typeface="Times"/>
              </a:defRPr>
            </a:lvl1pPr>
          </a:lstStyle>
          <a:p>
            <a:pPr>
              <a:defRPr>
                <a:effectLst/>
              </a:defRPr>
            </a:pPr>
            <a:r>
              <a:rPr sz="844"/>
              <a:t> </a:t>
            </a:r>
          </a:p>
        </p:txBody>
      </p:sp>
      <p:pic>
        <p:nvPicPr>
          <p:cNvPr id="5" name="pasted-image-filtered.png"/>
          <p:cNvPicPr>
            <a:picLocks noChangeAspect="1"/>
          </p:cNvPicPr>
          <p:nvPr/>
        </p:nvPicPr>
        <p:blipFill rotWithShape="1">
          <a:blip r:embed="rId3"/>
          <a:srcRect l="63025" t="13473" r="7432" b="40360"/>
          <a:stretch/>
        </p:blipFill>
        <p:spPr>
          <a:xfrm>
            <a:off x="5412208" y="1440881"/>
            <a:ext cx="3705419" cy="3867807"/>
          </a:xfrm>
          <a:prstGeom prst="rect">
            <a:avLst/>
          </a:prstGeom>
          <a:ln w="12700">
            <a:miter lim="400000"/>
          </a:ln>
        </p:spPr>
      </p:pic>
      <p:sp>
        <p:nvSpPr>
          <p:cNvPr id="3" name="Oval 2"/>
          <p:cNvSpPr/>
          <p:nvPr/>
        </p:nvSpPr>
        <p:spPr>
          <a:xfrm>
            <a:off x="6288232" y="1504142"/>
            <a:ext cx="1366345" cy="1481959"/>
          </a:xfrm>
          <a:prstGeom prst="ellipse">
            <a:avLst/>
          </a:prstGeom>
          <a:noFill/>
          <a:ln w="762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1">
            <a:extLst>
              <a:ext uri="{FF2B5EF4-FFF2-40B4-BE49-F238E27FC236}">
                <a16:creationId xmlns:a16="http://schemas.microsoft.com/office/drawing/2014/main" id="{DF0F55C1-57C2-4726-A748-09CE638C5388}"/>
              </a:ext>
            </a:extLst>
          </p:cNvPr>
          <p:cNvSpPr txBox="1">
            <a:spLocks/>
          </p:cNvSpPr>
          <p:nvPr/>
        </p:nvSpPr>
        <p:spPr>
          <a:xfrm>
            <a:off x="1176015" y="239344"/>
            <a:ext cx="10058400" cy="951274"/>
          </a:xfrm>
          <a:prstGeom prst="rect">
            <a:avLst/>
          </a:prstGeom>
          <a:solidFill>
            <a:schemeClr val="tx2">
              <a:lumMod val="20000"/>
              <a:lumOff val="80000"/>
            </a:schemeClr>
          </a:solidFill>
        </p:spPr>
        <p:txBody>
          <a:bodyPr vert="horz" lIns="91440" tIns="45720" rIns="91440" bIns="45720" rtlCol="0" anchor="b">
            <a:normAutofit fontScale="85000" lnSpcReduction="2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br>
              <a:rPr lang="en-US" b="1"/>
            </a:br>
            <a:r>
              <a:rPr lang="en-US" b="1"/>
              <a:t>Leader Identification -</a:t>
            </a:r>
          </a:p>
        </p:txBody>
      </p:sp>
    </p:spTree>
    <p:extLst>
      <p:ext uri="{BB962C8B-B14F-4D97-AF65-F5344CB8AC3E}">
        <p14:creationId xmlns:p14="http://schemas.microsoft.com/office/powerpoint/2010/main" val="2584745690"/>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DAD0E5B-BFB4-49F9-8C91-780AB9106E82}"/>
              </a:ext>
            </a:extLst>
          </p:cNvPr>
          <p:cNvSpPr>
            <a:spLocks noGrp="1"/>
          </p:cNvSpPr>
          <p:nvPr>
            <p:ph idx="1"/>
          </p:nvPr>
        </p:nvSpPr>
        <p:spPr>
          <a:xfrm>
            <a:off x="1097280" y="1429789"/>
            <a:ext cx="5637075" cy="4439305"/>
          </a:xfrm>
        </p:spPr>
        <p:txBody>
          <a:bodyPr>
            <a:normAutofit fontScale="85000" lnSpcReduction="20000"/>
          </a:bodyPr>
          <a:lstStyle/>
          <a:p>
            <a:pPr marL="0" indent="0">
              <a:buNone/>
            </a:pPr>
            <a:r>
              <a:rPr lang="en-US" sz="4000" u="sng"/>
              <a:t>24 Credit Survey, Final question</a:t>
            </a:r>
            <a:r>
              <a:rPr lang="en-US" sz="4000"/>
              <a:t>:</a:t>
            </a:r>
          </a:p>
          <a:p>
            <a:pPr marL="0" indent="0">
              <a:buNone/>
            </a:pPr>
            <a:r>
              <a:rPr lang="en-US" sz="4000"/>
              <a:t>SEA is creating a large committee with multiple representatives from each school to meet with the District about the 24-credit implementation. </a:t>
            </a:r>
          </a:p>
          <a:p>
            <a:pPr marL="0" indent="0">
              <a:buNone/>
            </a:pPr>
            <a:r>
              <a:rPr lang="en-US" sz="4000"/>
              <a:t>Who are three people you trust and respect to potentially represent your school?</a:t>
            </a:r>
          </a:p>
        </p:txBody>
      </p:sp>
      <p:sp>
        <p:nvSpPr>
          <p:cNvPr id="4" name="Title 1">
            <a:extLst>
              <a:ext uri="{FF2B5EF4-FFF2-40B4-BE49-F238E27FC236}">
                <a16:creationId xmlns:a16="http://schemas.microsoft.com/office/drawing/2014/main" id="{D1DDBADA-AF85-4170-8F91-D0D852261D71}"/>
              </a:ext>
            </a:extLst>
          </p:cNvPr>
          <p:cNvSpPr txBox="1">
            <a:spLocks/>
          </p:cNvSpPr>
          <p:nvPr/>
        </p:nvSpPr>
        <p:spPr>
          <a:xfrm>
            <a:off x="1097280" y="112823"/>
            <a:ext cx="10058400" cy="951274"/>
          </a:xfrm>
          <a:prstGeom prst="rect">
            <a:avLst/>
          </a:prstGeom>
          <a:solidFill>
            <a:schemeClr val="tx2">
              <a:lumMod val="20000"/>
              <a:lumOff val="80000"/>
            </a:schemeClr>
          </a:solidFill>
        </p:spPr>
        <p:txBody>
          <a:bodyPr vert="horz" lIns="91440" tIns="45720" rIns="91440" bIns="45720" rtlCol="0" anchor="b">
            <a:normAutofit/>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b="1"/>
              <a:t>Surveys: Another organizing tool</a:t>
            </a:r>
          </a:p>
        </p:txBody>
      </p:sp>
      <p:pic>
        <p:nvPicPr>
          <p:cNvPr id="7" name="Picture 6">
            <a:extLst>
              <a:ext uri="{FF2B5EF4-FFF2-40B4-BE49-F238E27FC236}">
                <a16:creationId xmlns:a16="http://schemas.microsoft.com/office/drawing/2014/main" id="{728ADE00-F48B-4E4B-9025-0CD3ABEE8F4D}"/>
              </a:ext>
            </a:extLst>
          </p:cNvPr>
          <p:cNvPicPr>
            <a:picLocks noChangeAspect="1"/>
          </p:cNvPicPr>
          <p:nvPr/>
        </p:nvPicPr>
        <p:blipFill>
          <a:blip r:embed="rId2"/>
          <a:stretch>
            <a:fillRect/>
          </a:stretch>
        </p:blipFill>
        <p:spPr>
          <a:xfrm>
            <a:off x="7007703" y="1477976"/>
            <a:ext cx="4147977" cy="2715582"/>
          </a:xfrm>
          <a:prstGeom prst="rect">
            <a:avLst/>
          </a:prstGeom>
        </p:spPr>
      </p:pic>
    </p:spTree>
    <p:extLst>
      <p:ext uri="{BB962C8B-B14F-4D97-AF65-F5344CB8AC3E}">
        <p14:creationId xmlns:p14="http://schemas.microsoft.com/office/powerpoint/2010/main" val="272376644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6" name="Rectangle 65">
            <a:extLst>
              <a:ext uri="{FF2B5EF4-FFF2-40B4-BE49-F238E27FC236}">
                <a16:creationId xmlns:a16="http://schemas.microsoft.com/office/drawing/2014/main" id="{D829E218-74FB-4455-98BE-F2C5BA897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8" name="Rectangle 67">
            <a:extLst>
              <a:ext uri="{FF2B5EF4-FFF2-40B4-BE49-F238E27FC236}">
                <a16:creationId xmlns:a16="http://schemas.microsoft.com/office/drawing/2014/main" id="{7E8D75FD-D4F9-4D11-B70D-82EFCB4CF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0" name="Straight Connector 69">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2" name="Rectangle 71">
            <a:extLst>
              <a:ext uri="{FF2B5EF4-FFF2-40B4-BE49-F238E27FC236}">
                <a16:creationId xmlns:a16="http://schemas.microsoft.com/office/drawing/2014/main" id="{97D059AC-3470-4BA5-82E3-D1570297A33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4" descr="A picture containing dog&#10;&#10;Description automatically generated">
            <a:extLst>
              <a:ext uri="{FF2B5EF4-FFF2-40B4-BE49-F238E27FC236}">
                <a16:creationId xmlns:a16="http://schemas.microsoft.com/office/drawing/2014/main" id="{DC86EF2E-D6EA-C58B-F41E-33A851997D69}"/>
              </a:ext>
            </a:extLst>
          </p:cNvPr>
          <p:cNvPicPr>
            <a:picLocks noGrp="1" noChangeAspect="1"/>
          </p:cNvPicPr>
          <p:nvPr>
            <p:ph idx="1"/>
          </p:nvPr>
        </p:nvPicPr>
        <p:blipFill rotWithShape="1">
          <a:blip r:embed="rId2">
            <a:extLst>
              <a:ext uri="{837473B0-CC2E-450A-ABE3-18F120FF3D39}">
                <a1611:picAttrSrcUrl xmlns:a1611="http://schemas.microsoft.com/office/drawing/2016/11/main" r:id="rId3"/>
              </a:ext>
            </a:extLst>
          </a:blip>
          <a:srcRect l="6863" t="-1" r="14476" b="9206"/>
          <a:stretch/>
        </p:blipFill>
        <p:spPr>
          <a:xfrm>
            <a:off x="633999" y="620720"/>
            <a:ext cx="4892423" cy="5647112"/>
          </a:xfrm>
          <a:prstGeom prst="rect">
            <a:avLst/>
          </a:prstGeom>
        </p:spPr>
      </p:pic>
      <p:cxnSp>
        <p:nvCxnSpPr>
          <p:cNvPr id="74" name="Straight Connector 73">
            <a:extLst>
              <a:ext uri="{FF2B5EF4-FFF2-40B4-BE49-F238E27FC236}">
                <a16:creationId xmlns:a16="http://schemas.microsoft.com/office/drawing/2014/main" id="{F075D09A-FF42-4BFF-AC74-BFB1C6A4E4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447071" y="4343400"/>
            <a:ext cx="5636107"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76" name="Rectangle 75">
            <a:extLst>
              <a:ext uri="{FF2B5EF4-FFF2-40B4-BE49-F238E27FC236}">
                <a16:creationId xmlns:a16="http://schemas.microsoft.com/office/drawing/2014/main" id="{FF10DB11-2231-4DE8-9179-3414D9F6C7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8" name="Rectangle 77">
            <a:extLst>
              <a:ext uri="{FF2B5EF4-FFF2-40B4-BE49-F238E27FC236}">
                <a16:creationId xmlns:a16="http://schemas.microsoft.com/office/drawing/2014/main" id="{E691284A-2CC7-41DB-ADDC-4B9D104DDF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46A311DC-90B6-79CD-9751-568EF734BD4F}"/>
              </a:ext>
            </a:extLst>
          </p:cNvPr>
          <p:cNvSpPr>
            <a:spLocks noGrp="1"/>
          </p:cNvSpPr>
          <p:nvPr>
            <p:ph type="title"/>
          </p:nvPr>
        </p:nvSpPr>
        <p:spPr>
          <a:xfrm>
            <a:off x="6100081" y="1318677"/>
            <a:ext cx="5440235" cy="3686015"/>
          </a:xfrm>
          <a:solidFill>
            <a:schemeClr val="bg1"/>
          </a:solidFill>
        </p:spPr>
        <p:txBody>
          <a:bodyPr vert="horz" lIns="91440" tIns="45720" rIns="91440" bIns="45720" rtlCol="0" anchor="b">
            <a:normAutofit fontScale="90000"/>
          </a:bodyPr>
          <a:lstStyle/>
          <a:p>
            <a:r>
              <a:rPr lang="en-US" sz="7400" b="1">
                <a:solidFill>
                  <a:schemeClr val="tx1">
                    <a:lumMod val="85000"/>
                    <a:lumOff val="15000"/>
                  </a:schemeClr>
                </a:solidFill>
              </a:rPr>
              <a:t>Time to Talk</a:t>
            </a:r>
            <a:br>
              <a:rPr lang="en-US" sz="7400"/>
            </a:br>
            <a:br>
              <a:rPr lang="en-US" sz="7400"/>
            </a:br>
            <a:r>
              <a:rPr lang="en-US" sz="7400">
                <a:solidFill>
                  <a:schemeClr val="tx1">
                    <a:lumMod val="85000"/>
                    <a:lumOff val="15000"/>
                  </a:schemeClr>
                </a:solidFill>
              </a:rPr>
              <a:t>Where could you start?</a:t>
            </a:r>
          </a:p>
        </p:txBody>
      </p:sp>
    </p:spTree>
    <p:extLst>
      <p:ext uri="{BB962C8B-B14F-4D97-AF65-F5344CB8AC3E}">
        <p14:creationId xmlns:p14="http://schemas.microsoft.com/office/powerpoint/2010/main" val="11406801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CE6056-7336-9068-0B18-E289C113F9AF}"/>
              </a:ext>
            </a:extLst>
          </p:cNvPr>
          <p:cNvSpPr>
            <a:spLocks noGrp="1"/>
          </p:cNvSpPr>
          <p:nvPr>
            <p:ph type="title"/>
          </p:nvPr>
        </p:nvSpPr>
        <p:spPr/>
        <p:txBody>
          <a:bodyPr/>
          <a:lstStyle/>
          <a:p>
            <a:r>
              <a:rPr lang="en-US" b="1">
                <a:cs typeface="Calibri Light"/>
              </a:rPr>
              <a:t>Key Points</a:t>
            </a:r>
            <a:endParaRPr lang="en-US" b="1"/>
          </a:p>
        </p:txBody>
      </p:sp>
      <p:sp>
        <p:nvSpPr>
          <p:cNvPr id="3" name="Content Placeholder 2">
            <a:extLst>
              <a:ext uri="{FF2B5EF4-FFF2-40B4-BE49-F238E27FC236}">
                <a16:creationId xmlns:a16="http://schemas.microsoft.com/office/drawing/2014/main" id="{3C9B8EBD-C7D3-6110-BD00-9C7544AAC138}"/>
              </a:ext>
            </a:extLst>
          </p:cNvPr>
          <p:cNvSpPr>
            <a:spLocks noGrp="1"/>
          </p:cNvSpPr>
          <p:nvPr>
            <p:ph idx="1"/>
          </p:nvPr>
        </p:nvSpPr>
        <p:spPr>
          <a:xfrm>
            <a:off x="4221480" y="543698"/>
            <a:ext cx="7808706" cy="5777834"/>
          </a:xfrm>
        </p:spPr>
        <p:txBody>
          <a:bodyPr vert="horz" lIns="0" tIns="45720" rIns="0" bIns="45720" rtlCol="0" anchor="t">
            <a:noAutofit/>
          </a:bodyPr>
          <a:lstStyle/>
          <a:p>
            <a:r>
              <a:rPr lang="en-US" sz="3200">
                <a:cs typeface="Calibri"/>
              </a:rPr>
              <a:t>We recruit those who look and sound like us.</a:t>
            </a:r>
          </a:p>
          <a:p>
            <a:r>
              <a:rPr lang="en-US" sz="3200">
                <a:cs typeface="Calibri"/>
              </a:rPr>
              <a:t>We do the organizing first and THEN the membership drive.</a:t>
            </a:r>
          </a:p>
          <a:p>
            <a:r>
              <a:rPr lang="en-US" sz="3200">
                <a:cs typeface="Calibri"/>
              </a:rPr>
              <a:t>Resources include our members' relationships and their shared values</a:t>
            </a:r>
          </a:p>
          <a:p>
            <a:pPr marL="0" indent="0">
              <a:buNone/>
            </a:pPr>
            <a:r>
              <a:rPr lang="en-US" sz="3200">
                <a:cs typeface="Calibri"/>
              </a:rPr>
              <a:t>Trusted and Respected IS the question</a:t>
            </a:r>
          </a:p>
          <a:p>
            <a:pPr marL="0" indent="0">
              <a:buNone/>
            </a:pPr>
            <a:r>
              <a:rPr lang="en-US" sz="3200">
                <a:cs typeface="Calibri"/>
              </a:rPr>
              <a:t>Apply a race and equity lens to this work at all levels</a:t>
            </a:r>
          </a:p>
          <a:p>
            <a:pPr marL="0" indent="0">
              <a:buNone/>
            </a:pPr>
            <a:r>
              <a:rPr lang="en-US" sz="3200">
                <a:cs typeface="Calibri"/>
              </a:rPr>
              <a:t>Staff Balance in the work – contract bargaining vs. non-bargaining</a:t>
            </a:r>
          </a:p>
          <a:p>
            <a:pPr marL="0" indent="0">
              <a:buNone/>
            </a:pPr>
            <a:endParaRPr lang="en-US">
              <a:cs typeface="Calibri"/>
            </a:endParaRPr>
          </a:p>
          <a:p>
            <a:pPr marL="0" indent="0">
              <a:buNone/>
            </a:pPr>
            <a:endParaRPr lang="en-US">
              <a:cs typeface="Calibri"/>
            </a:endParaRPr>
          </a:p>
        </p:txBody>
      </p:sp>
      <p:pic>
        <p:nvPicPr>
          <p:cNvPr id="5" name="Picture 2" descr="Image result for key point">
            <a:extLst>
              <a:ext uri="{FF2B5EF4-FFF2-40B4-BE49-F238E27FC236}">
                <a16:creationId xmlns:a16="http://schemas.microsoft.com/office/drawing/2014/main" id="{9B27D1AF-CAAE-2528-59C6-590865261A1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rot="20820000">
            <a:off x="-30883" y="1938480"/>
            <a:ext cx="3948401" cy="3199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0918590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302926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75637-C43D-43C1-8C51-128DB1805B18}"/>
              </a:ext>
            </a:extLst>
          </p:cNvPr>
          <p:cNvSpPr>
            <a:spLocks noGrp="1"/>
          </p:cNvSpPr>
          <p:nvPr>
            <p:ph type="title"/>
          </p:nvPr>
        </p:nvSpPr>
        <p:spPr/>
        <p:txBody>
          <a:bodyPr/>
          <a:lstStyle/>
          <a:p>
            <a:r>
              <a:rPr lang="en-US">
                <a:cs typeface="Calibri Light"/>
              </a:rPr>
              <a:t>Terri and </a:t>
            </a:r>
            <a:r>
              <a:rPr lang="en-US" err="1">
                <a:cs typeface="Calibri Light"/>
              </a:rPr>
              <a:t>Lakilia</a:t>
            </a:r>
            <a:endParaRPr lang="en-US" err="1"/>
          </a:p>
        </p:txBody>
      </p:sp>
    </p:spTree>
    <p:extLst>
      <p:ext uri="{BB962C8B-B14F-4D97-AF65-F5344CB8AC3E}">
        <p14:creationId xmlns:p14="http://schemas.microsoft.com/office/powerpoint/2010/main" val="15535698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B0A75-78DA-4AE5-BCBB-17C7D41A2491}"/>
              </a:ext>
            </a:extLst>
          </p:cNvPr>
          <p:cNvSpPr>
            <a:spLocks noGrp="1"/>
          </p:cNvSpPr>
          <p:nvPr>
            <p:ph type="title"/>
          </p:nvPr>
        </p:nvSpPr>
        <p:spPr>
          <a:xfrm>
            <a:off x="991986" y="218536"/>
            <a:ext cx="10058400" cy="870761"/>
          </a:xfrm>
        </p:spPr>
        <p:txBody>
          <a:bodyPr/>
          <a:lstStyle/>
          <a:p>
            <a:r>
              <a:rPr lang="en-US" b="1"/>
              <a:t>What makes a leader?</a:t>
            </a:r>
            <a:endParaRPr lang="en-US"/>
          </a:p>
        </p:txBody>
      </p:sp>
      <p:sp>
        <p:nvSpPr>
          <p:cNvPr id="3" name="Content Placeholder 2">
            <a:extLst>
              <a:ext uri="{FF2B5EF4-FFF2-40B4-BE49-F238E27FC236}">
                <a16:creationId xmlns:a16="http://schemas.microsoft.com/office/drawing/2014/main" id="{07D08B22-B549-4DD0-A8F7-514A6AE21307}"/>
              </a:ext>
            </a:extLst>
          </p:cNvPr>
          <p:cNvSpPr>
            <a:spLocks noGrp="1"/>
          </p:cNvSpPr>
          <p:nvPr>
            <p:ph idx="1"/>
          </p:nvPr>
        </p:nvSpPr>
        <p:spPr>
          <a:xfrm>
            <a:off x="1062775" y="1606745"/>
            <a:ext cx="4675723" cy="3644509"/>
          </a:xfrm>
        </p:spPr>
        <p:txBody>
          <a:bodyPr vert="horz" lIns="0" tIns="45720" rIns="0" bIns="45720" rtlCol="0" anchor="t">
            <a:normAutofit/>
          </a:bodyPr>
          <a:lstStyle/>
          <a:p>
            <a:r>
              <a:rPr lang="en-US" sz="3600"/>
              <a:t>Why did you identify the member you did in this morning’s entry activity? </a:t>
            </a:r>
          </a:p>
        </p:txBody>
      </p:sp>
      <p:pic>
        <p:nvPicPr>
          <p:cNvPr id="9218" name="Picture 2" descr="Image result for leader meme funny">
            <a:extLst>
              <a:ext uri="{FF2B5EF4-FFF2-40B4-BE49-F238E27FC236}">
                <a16:creationId xmlns:a16="http://schemas.microsoft.com/office/drawing/2014/main" id="{D85D706B-8B97-44A5-8228-BD2027DB0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30053" y="1656271"/>
            <a:ext cx="4999172" cy="407275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02251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73734CDA-1CE8-4F1C-B0B3-AAB252B01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4DDD30F-FF25-497F-ABEF-EF50B7583F1A}"/>
              </a:ext>
            </a:extLst>
          </p:cNvPr>
          <p:cNvSpPr>
            <a:spLocks noGrp="1"/>
          </p:cNvSpPr>
          <p:nvPr>
            <p:ph type="title"/>
          </p:nvPr>
        </p:nvSpPr>
        <p:spPr>
          <a:xfrm>
            <a:off x="4983029" y="533011"/>
            <a:ext cx="6574972" cy="1450757"/>
          </a:xfrm>
        </p:spPr>
        <p:txBody>
          <a:bodyPr>
            <a:normAutofit/>
          </a:bodyPr>
          <a:lstStyle/>
          <a:p>
            <a:r>
              <a:rPr lang="en-US" b="1"/>
              <a:t>Rate the Leaders Activity</a:t>
            </a:r>
          </a:p>
        </p:txBody>
      </p:sp>
      <p:pic>
        <p:nvPicPr>
          <p:cNvPr id="4" name="Picture 4" descr="Image result for cat show">
            <a:extLst>
              <a:ext uri="{FF2B5EF4-FFF2-40B4-BE49-F238E27FC236}">
                <a16:creationId xmlns:a16="http://schemas.microsoft.com/office/drawing/2014/main" id="{DC885899-EE59-41DE-A42A-5ECD1AD91F1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95" r="25337" b="1652"/>
          <a:stretch/>
        </p:blipFill>
        <p:spPr bwMode="auto">
          <a:xfrm>
            <a:off x="587992" y="1442845"/>
            <a:ext cx="4001315" cy="4307231"/>
          </a:xfrm>
          <a:prstGeom prst="rect">
            <a:avLst/>
          </a:prstGeom>
          <a:noFill/>
          <a:extLst>
            <a:ext uri="{909E8E84-426E-40DD-AFC4-6F175D3DCCD1}">
              <a14:hiddenFill xmlns:a14="http://schemas.microsoft.com/office/drawing/2010/main">
                <a:solidFill>
                  <a:srgbClr val="FFFFFF"/>
                </a:solidFill>
              </a14:hiddenFill>
            </a:ext>
          </a:extLst>
        </p:spPr>
      </p:pic>
      <p:cxnSp>
        <p:nvCxnSpPr>
          <p:cNvPr id="11" name="Straight Connector 10">
            <a:extLst>
              <a:ext uri="{FF2B5EF4-FFF2-40B4-BE49-F238E27FC236}">
                <a16:creationId xmlns:a16="http://schemas.microsoft.com/office/drawing/2014/main" id="{D7143990-FA50-4B23-AE6D-E17D22F526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5157D53-BA85-45E9-9844-05F07BA49447}"/>
              </a:ext>
            </a:extLst>
          </p:cNvPr>
          <p:cNvSpPr>
            <a:spLocks noGrp="1"/>
          </p:cNvSpPr>
          <p:nvPr>
            <p:ph idx="1"/>
          </p:nvPr>
        </p:nvSpPr>
        <p:spPr>
          <a:xfrm>
            <a:off x="4974769" y="2198913"/>
            <a:ext cx="6574973" cy="4024137"/>
          </a:xfrm>
        </p:spPr>
        <p:txBody>
          <a:bodyPr vert="horz" lIns="0" tIns="45720" rIns="0" bIns="45720" rtlCol="0" anchor="t">
            <a:noAutofit/>
          </a:bodyPr>
          <a:lstStyle/>
          <a:p>
            <a:r>
              <a:rPr lang="en-US" sz="2800"/>
              <a:t>You are the </a:t>
            </a:r>
            <a:r>
              <a:rPr lang="en-US" sz="2800" err="1"/>
              <a:t>UniServ</a:t>
            </a:r>
            <a:r>
              <a:rPr lang="en-US" sz="2800"/>
              <a:t> Director for Walking Path High School and are trying to restart the school site leadership committee. This committee works closely with the building administration on solving work site problems around schedules, curriculum, and contract maintenance. The committee used to have 10 members but hasn’t been meeting for a while. You would like to recruit some new leaders to the committee.</a:t>
            </a:r>
          </a:p>
        </p:txBody>
      </p:sp>
      <p:sp>
        <p:nvSpPr>
          <p:cNvPr id="13" name="Rectangle 12">
            <a:extLst>
              <a:ext uri="{FF2B5EF4-FFF2-40B4-BE49-F238E27FC236}">
                <a16:creationId xmlns:a16="http://schemas.microsoft.com/office/drawing/2014/main" id="{29765C2F-E3D0-4261-9A4A-F97B2C609AD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D1D565"/>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a:extLst>
              <a:ext uri="{FF2B5EF4-FFF2-40B4-BE49-F238E27FC236}">
                <a16:creationId xmlns:a16="http://schemas.microsoft.com/office/drawing/2014/main" id="{6638892E-C2A5-4DB9-B4D3-22B4DA4B36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393B5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1679265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F6BB45BF-A9B1-4C41-A5E5-BB279E7482DE}"/>
              </a:ext>
            </a:extLst>
          </p:cNvPr>
          <p:cNvSpPr>
            <a:spLocks noGrp="1"/>
          </p:cNvSpPr>
          <p:nvPr>
            <p:ph type="title"/>
          </p:nvPr>
        </p:nvSpPr>
        <p:spPr>
          <a:xfrm>
            <a:off x="7808345" y="578341"/>
            <a:ext cx="4005942" cy="1450757"/>
          </a:xfrm>
        </p:spPr>
        <p:txBody>
          <a:bodyPr>
            <a:normAutofit/>
          </a:bodyPr>
          <a:lstStyle/>
          <a:p>
            <a:r>
              <a:rPr lang="en-US" sz="4400" b="1"/>
              <a:t>Leader Ranking Debrief</a:t>
            </a:r>
          </a:p>
        </p:txBody>
      </p:sp>
      <p:pic>
        <p:nvPicPr>
          <p:cNvPr id="11266" name="Picture 2" descr="Image result for cat jumping funny">
            <a:extLst>
              <a:ext uri="{FF2B5EF4-FFF2-40B4-BE49-F238E27FC236}">
                <a16:creationId xmlns:a16="http://schemas.microsoft.com/office/drawing/2014/main" id="{4E394ACA-09C7-415F-96A5-A575416E23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15462" r="-1" b="7626"/>
          <a:stretch/>
        </p:blipFill>
        <p:spPr bwMode="auto">
          <a:xfrm>
            <a:off x="733697" y="931654"/>
            <a:ext cx="6530697" cy="502283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cxnSp>
        <p:nvCxnSpPr>
          <p:cNvPr id="73" name="Straight Connector 72">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10F8A1C-0A70-4738-B565-299654EC2D7E}"/>
              </a:ext>
            </a:extLst>
          </p:cNvPr>
          <p:cNvSpPr>
            <a:spLocks noGrp="1"/>
          </p:cNvSpPr>
          <p:nvPr>
            <p:ph idx="1"/>
          </p:nvPr>
        </p:nvSpPr>
        <p:spPr>
          <a:xfrm>
            <a:off x="7859485" y="2198914"/>
            <a:ext cx="3690257" cy="3670180"/>
          </a:xfrm>
        </p:spPr>
        <p:txBody>
          <a:bodyPr vert="horz" lIns="0" tIns="45720" rIns="0" bIns="45720" rtlCol="0" anchor="t">
            <a:noAutofit/>
          </a:bodyPr>
          <a:lstStyle/>
          <a:p>
            <a:pPr>
              <a:buFont typeface="Arial" panose="020B0604020202020204" pitchFamily="34" charset="0"/>
              <a:buChar char="•"/>
            </a:pPr>
            <a:r>
              <a:rPr lang="en-US" sz="3200"/>
              <a:t>Who was the # 1 recruit?</a:t>
            </a:r>
          </a:p>
          <a:p>
            <a:pPr>
              <a:buFont typeface="Arial" panose="020B0604020202020204" pitchFamily="34" charset="0"/>
              <a:buChar char="•"/>
            </a:pPr>
            <a:r>
              <a:rPr lang="en-US" sz="3200"/>
              <a:t>Who was the last person you'd talk to?</a:t>
            </a:r>
            <a:endParaRPr lang="en-US" sz="3200">
              <a:cs typeface="Calibri"/>
            </a:endParaRPr>
          </a:p>
          <a:p>
            <a:pPr>
              <a:buFont typeface="Arial" panose="020B0604020202020204" pitchFamily="34" charset="0"/>
              <a:buChar char="•"/>
            </a:pPr>
            <a:r>
              <a:rPr lang="en-US" sz="3200"/>
              <a:t>WHY? </a:t>
            </a:r>
          </a:p>
          <a:p>
            <a:pPr>
              <a:buFont typeface="Arial" panose="020B0604020202020204" pitchFamily="34" charset="0"/>
              <a:buChar char="•"/>
            </a:pPr>
            <a:r>
              <a:rPr lang="en-US" sz="3200"/>
              <a:t>What are other ways you identify leaders? </a:t>
            </a:r>
          </a:p>
        </p:txBody>
      </p:sp>
      <p:sp>
        <p:nvSpPr>
          <p:cNvPr id="75" name="Rectangle 74">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7" name="Rectangle 76">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4788178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5155657" y="1355649"/>
            <a:ext cx="7036343" cy="5646514"/>
          </a:xfrm>
        </p:spPr>
        <p:txBody>
          <a:bodyPr vert="horz" lIns="0" tIns="45720" rIns="0" bIns="45720" rtlCol="0" anchor="t">
            <a:noAutofit/>
          </a:bodyPr>
          <a:lstStyle/>
          <a:p>
            <a:pPr>
              <a:buFont typeface="Arial" panose="020B0604020202020204" pitchFamily="34" charset="0"/>
              <a:buChar char="•"/>
            </a:pPr>
            <a:r>
              <a:rPr lang="en-US" sz="2800"/>
              <a:t>Who is the “best leader” – “it depends” as there is little to indicate what their agenda is  and there is too little information about what the “union” agenda is. </a:t>
            </a:r>
            <a:endParaRPr lang="en-US"/>
          </a:p>
          <a:p>
            <a:pPr>
              <a:buFont typeface="Arial" panose="020B0604020202020204" pitchFamily="34" charset="0"/>
              <a:buChar char="•"/>
            </a:pPr>
            <a:r>
              <a:rPr lang="en-US" sz="2800">
                <a:ea typeface="+mn-lt"/>
                <a:cs typeface="+mn-lt"/>
              </a:rPr>
              <a:t>How you invite someone into YOUR agenda matters</a:t>
            </a:r>
            <a:endParaRPr lang="en-US" sz="2800">
              <a:cs typeface="Calibri"/>
            </a:endParaRPr>
          </a:p>
          <a:p>
            <a:pPr>
              <a:buFont typeface="Arial" panose="020B0604020202020204" pitchFamily="34" charset="0"/>
              <a:buChar char="•"/>
            </a:pPr>
            <a:r>
              <a:rPr lang="en-US" sz="2800"/>
              <a:t>Understanding their agenda and their willingness to link it with your agenda matters </a:t>
            </a:r>
            <a:endParaRPr lang="en-US" sz="2800">
              <a:cs typeface="Calibri"/>
            </a:endParaRPr>
          </a:p>
          <a:p>
            <a:pPr>
              <a:buFont typeface="Arial" panose="020B0604020202020204" pitchFamily="34" charset="0"/>
              <a:buChar char="•"/>
            </a:pPr>
            <a:r>
              <a:rPr lang="en-US" sz="2800"/>
              <a:t>Determining how the interaction between other leaders' agendas matter </a:t>
            </a:r>
            <a:endParaRPr lang="en-US" sz="2800">
              <a:ea typeface="Calibri"/>
              <a:cs typeface="Calibri"/>
            </a:endParaRP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637401" y="1880559"/>
            <a:ext cx="4048073" cy="32973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925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75637-C43D-43C1-8C51-128DB1805B18}"/>
              </a:ext>
            </a:extLst>
          </p:cNvPr>
          <p:cNvSpPr>
            <a:spLocks noGrp="1"/>
          </p:cNvSpPr>
          <p:nvPr>
            <p:ph type="title"/>
          </p:nvPr>
        </p:nvSpPr>
        <p:spPr/>
        <p:txBody>
          <a:bodyPr/>
          <a:lstStyle/>
          <a:p>
            <a:r>
              <a:rPr lang="en-US">
                <a:cs typeface="Calibri Light"/>
              </a:rPr>
              <a:t>Albert and Jessica </a:t>
            </a:r>
            <a:endParaRPr lang="en-US"/>
          </a:p>
        </p:txBody>
      </p:sp>
    </p:spTree>
    <p:extLst>
      <p:ext uri="{BB962C8B-B14F-4D97-AF65-F5344CB8AC3E}">
        <p14:creationId xmlns:p14="http://schemas.microsoft.com/office/powerpoint/2010/main" val="62316512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2" name="Rectangle 81">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84FE921-C734-4A6F-8127-9D733F0144C0}"/>
              </a:ext>
            </a:extLst>
          </p:cNvPr>
          <p:cNvSpPr>
            <a:spLocks noGrp="1"/>
          </p:cNvSpPr>
          <p:nvPr>
            <p:ph type="title"/>
          </p:nvPr>
        </p:nvSpPr>
        <p:spPr>
          <a:xfrm>
            <a:off x="7859485" y="634946"/>
            <a:ext cx="3690257" cy="1450757"/>
          </a:xfrm>
        </p:spPr>
        <p:txBody>
          <a:bodyPr>
            <a:normAutofit/>
          </a:bodyPr>
          <a:lstStyle/>
          <a:p>
            <a:r>
              <a:rPr lang="en-US" b="1"/>
              <a:t>Why do we do </a:t>
            </a:r>
            <a:br>
              <a:rPr lang="en-US" b="1"/>
            </a:br>
            <a:r>
              <a:rPr lang="en-US" b="1"/>
              <a:t>one-on-ones? </a:t>
            </a:r>
          </a:p>
        </p:txBody>
      </p:sp>
      <p:pic>
        <p:nvPicPr>
          <p:cNvPr id="4" name="Picture 3">
            <a:extLst>
              <a:ext uri="{FF2B5EF4-FFF2-40B4-BE49-F238E27FC236}">
                <a16:creationId xmlns:a16="http://schemas.microsoft.com/office/drawing/2014/main" id="{31CC4785-144C-4BEE-B212-878C2353B899}"/>
              </a:ext>
            </a:extLst>
          </p:cNvPr>
          <p:cNvPicPr>
            <a:picLocks noChangeAspect="1"/>
          </p:cNvPicPr>
          <p:nvPr/>
        </p:nvPicPr>
        <p:blipFill rotWithShape="1">
          <a:blip r:embed="rId2"/>
          <a:srcRect l="18317" r="14072"/>
          <a:stretch/>
        </p:blipFill>
        <p:spPr>
          <a:xfrm>
            <a:off x="1089779" y="2039017"/>
            <a:ext cx="5753050" cy="4424736"/>
          </a:xfrm>
          <a:prstGeom prst="rect">
            <a:avLst/>
          </a:prstGeom>
        </p:spPr>
      </p:pic>
      <p:cxnSp>
        <p:nvCxnSpPr>
          <p:cNvPr id="84" name="Straight Connector 83">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5CE16EDF-CF3D-4C37-B418-E6C120B76358}"/>
              </a:ext>
            </a:extLst>
          </p:cNvPr>
          <p:cNvSpPr>
            <a:spLocks noGrp="1"/>
          </p:cNvSpPr>
          <p:nvPr>
            <p:ph idx="1"/>
          </p:nvPr>
        </p:nvSpPr>
        <p:spPr>
          <a:xfrm>
            <a:off x="7859485" y="2085703"/>
            <a:ext cx="3690257" cy="3308679"/>
          </a:xfrm>
        </p:spPr>
        <p:txBody>
          <a:bodyPr vert="horz" lIns="0" tIns="45720" rIns="0" bIns="45720" rtlCol="0" anchor="t">
            <a:normAutofit/>
          </a:bodyPr>
          <a:lstStyle/>
          <a:p>
            <a:endParaRPr lang="en-US"/>
          </a:p>
          <a:p>
            <a:endParaRPr lang="en-US"/>
          </a:p>
          <a:p>
            <a:r>
              <a:rPr lang="en-US" sz="3200"/>
              <a:t>Talk at your tables and chart responses. </a:t>
            </a:r>
          </a:p>
        </p:txBody>
      </p:sp>
      <p:sp>
        <p:nvSpPr>
          <p:cNvPr id="86" name="Rectangle 85">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8" name="Rectangle 87">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2853303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F3883DF-3439-451B-848B-BB26ABF969AE}"/>
              </a:ext>
            </a:extLst>
          </p:cNvPr>
          <p:cNvSpPr>
            <a:spLocks noGrp="1"/>
          </p:cNvSpPr>
          <p:nvPr>
            <p:ph type="title"/>
          </p:nvPr>
        </p:nvSpPr>
        <p:spPr>
          <a:xfrm>
            <a:off x="4974771" y="634946"/>
            <a:ext cx="6574972" cy="1450757"/>
          </a:xfrm>
        </p:spPr>
        <p:txBody>
          <a:bodyPr>
            <a:normAutofit/>
          </a:bodyPr>
          <a:lstStyle/>
          <a:p>
            <a:r>
              <a:rPr lang="en-US" b="1"/>
              <a:t>Three Kinds of </a:t>
            </a:r>
            <a:br>
              <a:rPr lang="en-US" b="1"/>
            </a:br>
            <a:r>
              <a:rPr lang="en-US" b="1"/>
              <a:t>One on Ones</a:t>
            </a:r>
          </a:p>
        </p:txBody>
      </p:sp>
      <p:cxnSp>
        <p:nvCxnSpPr>
          <p:cNvPr id="78" name="Straight Connector 77">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A2925A6-4E2D-4892-A72D-D9053DCE565C}"/>
              </a:ext>
            </a:extLst>
          </p:cNvPr>
          <p:cNvSpPr>
            <a:spLocks noGrp="1"/>
          </p:cNvSpPr>
          <p:nvPr>
            <p:ph idx="1"/>
          </p:nvPr>
        </p:nvSpPr>
        <p:spPr>
          <a:xfrm>
            <a:off x="5020776" y="2273180"/>
            <a:ext cx="6574973" cy="3941473"/>
          </a:xfrm>
        </p:spPr>
        <p:txBody>
          <a:bodyPr vert="horz" lIns="0" tIns="45720" rIns="0" bIns="45720" rtlCol="0" anchor="t">
            <a:normAutofit lnSpcReduction="10000"/>
          </a:bodyPr>
          <a:lstStyle/>
          <a:p>
            <a:r>
              <a:rPr lang="en-US" sz="3600">
                <a:cs typeface="Calibri" panose="020F0502020204030204"/>
              </a:rPr>
              <a:t>Small group- count off 1-6</a:t>
            </a:r>
            <a:endParaRPr lang="en-US"/>
          </a:p>
          <a:p>
            <a:r>
              <a:rPr lang="en-US" sz="3600">
                <a:cs typeface="Calibri" panose="020F0502020204030204"/>
              </a:rPr>
              <a:t>1-2 Recruitment</a:t>
            </a:r>
          </a:p>
          <a:p>
            <a:r>
              <a:rPr lang="en-US" sz="3600">
                <a:cs typeface="Calibri" panose="020F0502020204030204"/>
              </a:rPr>
              <a:t>3-4 Maintenance</a:t>
            </a:r>
          </a:p>
          <a:p>
            <a:r>
              <a:rPr lang="en-US" sz="3600">
                <a:cs typeface="Calibri" panose="020F0502020204030204"/>
              </a:rPr>
              <a:t>5-6 Escalation</a:t>
            </a:r>
          </a:p>
          <a:p>
            <a:endParaRPr lang="en-US" sz="3600">
              <a:cs typeface="Calibri" panose="020F0502020204030204"/>
            </a:endParaRPr>
          </a:p>
          <a:p>
            <a:r>
              <a:rPr lang="en-US" sz="3600">
                <a:cs typeface="Calibri" panose="020F0502020204030204"/>
              </a:rPr>
              <a:t>Refer to handout pages 14-15</a:t>
            </a:r>
            <a:endParaRPr lang="en-US"/>
          </a:p>
          <a:p>
            <a:endParaRPr lang="en-US" sz="3600">
              <a:cs typeface="Calibri" panose="020F0502020204030204"/>
            </a:endParaRPr>
          </a:p>
        </p:txBody>
      </p:sp>
      <p:sp>
        <p:nvSpPr>
          <p:cNvPr id="80" name="Rectangle 79">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2" name="Rectangle 81">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a:extLst>
              <a:ext uri="{FF2B5EF4-FFF2-40B4-BE49-F238E27FC236}">
                <a16:creationId xmlns:a16="http://schemas.microsoft.com/office/drawing/2014/main" id="{2B5BC1E5-BB36-41D6-A28A-AD670980CC8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5516" y="-33242"/>
            <a:ext cx="3122039" cy="6334316"/>
          </a:xfrm>
          <a:prstGeom prst="rect">
            <a:avLst/>
          </a:prstGeom>
        </p:spPr>
      </p:pic>
    </p:spTree>
    <p:extLst>
      <p:ext uri="{BB962C8B-B14F-4D97-AF65-F5344CB8AC3E}">
        <p14:creationId xmlns:p14="http://schemas.microsoft.com/office/powerpoint/2010/main" val="372346907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2" name="Rectangle 81">
            <a:extLst>
              <a:ext uri="{FF2B5EF4-FFF2-40B4-BE49-F238E27FC236}">
                <a16:creationId xmlns:a16="http://schemas.microsoft.com/office/drawing/2014/main" id="{D829E218-74FB-4455-98BE-F2C5BA8978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4" name="Rectangle 83">
            <a:extLst>
              <a:ext uri="{FF2B5EF4-FFF2-40B4-BE49-F238E27FC236}">
                <a16:creationId xmlns:a16="http://schemas.microsoft.com/office/drawing/2014/main" id="{7E8D75FD-D4F9-4D11-B70D-82EFCB4CFA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86" name="Straight Connector 85">
            <a:extLst>
              <a:ext uri="{FF2B5EF4-FFF2-40B4-BE49-F238E27FC236}">
                <a16:creationId xmlns:a16="http://schemas.microsoft.com/office/drawing/2014/main" id="{1F5DC8C3-BA5F-4EED-BB9A-A14272BD82A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88" name="Rectangle 87">
            <a:extLst>
              <a:ext uri="{FF2B5EF4-FFF2-40B4-BE49-F238E27FC236}">
                <a16:creationId xmlns:a16="http://schemas.microsoft.com/office/drawing/2014/main" id="{E75F8FC7-2268-462F-AFF6-A4A975C344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6D1A909-BED4-48F6-9379-DC3C523995F2}"/>
              </a:ext>
            </a:extLst>
          </p:cNvPr>
          <p:cNvSpPr>
            <a:spLocks noGrp="1"/>
          </p:cNvSpPr>
          <p:nvPr>
            <p:ph type="title"/>
          </p:nvPr>
        </p:nvSpPr>
        <p:spPr>
          <a:xfrm>
            <a:off x="6730000" y="639097"/>
            <a:ext cx="4813072" cy="3686015"/>
          </a:xfrm>
        </p:spPr>
        <p:txBody>
          <a:bodyPr vert="horz" lIns="91440" tIns="45720" rIns="91440" bIns="45720" rtlCol="0" anchor="b">
            <a:normAutofit/>
          </a:bodyPr>
          <a:lstStyle/>
          <a:p>
            <a:r>
              <a:rPr lang="en-US" sz="4400">
                <a:solidFill>
                  <a:schemeClr val="tx1">
                    <a:lumMod val="85000"/>
                    <a:lumOff val="15000"/>
                  </a:schemeClr>
                </a:solidFill>
              </a:rPr>
              <a:t>In your role, how would you facilitate having a one on one with every worker in your unit?</a:t>
            </a:r>
          </a:p>
        </p:txBody>
      </p:sp>
      <p:pic>
        <p:nvPicPr>
          <p:cNvPr id="3" name="Picture 2">
            <a:extLst>
              <a:ext uri="{FF2B5EF4-FFF2-40B4-BE49-F238E27FC236}">
                <a16:creationId xmlns:a16="http://schemas.microsoft.com/office/drawing/2014/main" id="{C3D8C01C-A35D-4303-9198-55A50B344DB3}"/>
              </a:ext>
            </a:extLst>
          </p:cNvPr>
          <p:cNvPicPr>
            <a:picLocks noChangeAspect="1"/>
          </p:cNvPicPr>
          <p:nvPr/>
        </p:nvPicPr>
        <p:blipFill rotWithShape="1">
          <a:blip r:embed="rId2"/>
          <a:srcRect l="1788" r="3108" b="-3"/>
          <a:stretch/>
        </p:blipFill>
        <p:spPr>
          <a:xfrm>
            <a:off x="633999" y="640081"/>
            <a:ext cx="5462001" cy="5054156"/>
          </a:xfrm>
          <a:prstGeom prst="rect">
            <a:avLst/>
          </a:prstGeom>
        </p:spPr>
      </p:pic>
      <p:cxnSp>
        <p:nvCxnSpPr>
          <p:cNvPr id="90" name="Straight Connector 89">
            <a:extLst>
              <a:ext uri="{FF2B5EF4-FFF2-40B4-BE49-F238E27FC236}">
                <a16:creationId xmlns:a16="http://schemas.microsoft.com/office/drawing/2014/main" id="{BEF45B32-FB97-49CC-B778-CA7CF87BEF7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805053" y="4343400"/>
            <a:ext cx="438912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9D1C364C-8702-4ED9-9D23-41CDB2982B4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4" name="Rectangle 93">
            <a:extLst>
              <a:ext uri="{FF2B5EF4-FFF2-40B4-BE49-F238E27FC236}">
                <a16:creationId xmlns:a16="http://schemas.microsoft.com/office/drawing/2014/main" id="{7EE051E9-6C07-4FBB-B4F7-EDF8DDEAA6D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16" name="Picture 15">
            <a:extLst>
              <a:ext uri="{FF2B5EF4-FFF2-40B4-BE49-F238E27FC236}">
                <a16:creationId xmlns:a16="http://schemas.microsoft.com/office/drawing/2014/main" id="{0BFD865E-8A69-4A8C-9F6B-765CD2E05129}"/>
              </a:ext>
            </a:extLst>
          </p:cNvPr>
          <p:cNvPicPr>
            <a:picLocks noChangeAspect="1"/>
          </p:cNvPicPr>
          <p:nvPr/>
        </p:nvPicPr>
        <p:blipFill rotWithShape="1">
          <a:blip r:embed="rId3"/>
          <a:srcRect l="18317" r="14072"/>
          <a:stretch/>
        </p:blipFill>
        <p:spPr>
          <a:xfrm flipH="1">
            <a:off x="2523992" y="5044201"/>
            <a:ext cx="1682013" cy="1293655"/>
          </a:xfrm>
          <a:prstGeom prst="rect">
            <a:avLst/>
          </a:prstGeom>
        </p:spPr>
      </p:pic>
    </p:spTree>
    <p:extLst>
      <p:ext uri="{BB962C8B-B14F-4D97-AF65-F5344CB8AC3E}">
        <p14:creationId xmlns:p14="http://schemas.microsoft.com/office/powerpoint/2010/main" val="34240321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B7788A-A653-4E22-B11F-6CB98136DD6B}"/>
              </a:ext>
            </a:extLst>
          </p:cNvPr>
          <p:cNvSpPr>
            <a:spLocks noGrp="1"/>
          </p:cNvSpPr>
          <p:nvPr>
            <p:ph type="title"/>
          </p:nvPr>
        </p:nvSpPr>
        <p:spPr>
          <a:xfrm>
            <a:off x="1184695" y="433549"/>
            <a:ext cx="10058400" cy="819003"/>
          </a:xfrm>
        </p:spPr>
        <p:txBody>
          <a:bodyPr/>
          <a:lstStyle/>
          <a:p>
            <a:r>
              <a:rPr lang="en-US" b="1"/>
              <a:t>Balancing One on Ones</a:t>
            </a:r>
          </a:p>
        </p:txBody>
      </p:sp>
      <p:sp>
        <p:nvSpPr>
          <p:cNvPr id="3" name="Content Placeholder 2">
            <a:extLst>
              <a:ext uri="{FF2B5EF4-FFF2-40B4-BE49-F238E27FC236}">
                <a16:creationId xmlns:a16="http://schemas.microsoft.com/office/drawing/2014/main" id="{48405CA1-A796-4456-A159-A893AABF6877}"/>
              </a:ext>
            </a:extLst>
          </p:cNvPr>
          <p:cNvSpPr>
            <a:spLocks noGrp="1"/>
          </p:cNvSpPr>
          <p:nvPr>
            <p:ph idx="1"/>
          </p:nvPr>
        </p:nvSpPr>
        <p:spPr>
          <a:xfrm>
            <a:off x="1184695" y="1717955"/>
            <a:ext cx="8210028" cy="4986716"/>
          </a:xfrm>
        </p:spPr>
        <p:txBody>
          <a:bodyPr vert="horz" lIns="0" tIns="45720" rIns="0" bIns="45720" rtlCol="0" anchor="t">
            <a:normAutofit fontScale="77500" lnSpcReduction="20000"/>
          </a:bodyPr>
          <a:lstStyle/>
          <a:p>
            <a:pPr marL="0" indent="0">
              <a:buNone/>
            </a:pPr>
            <a:r>
              <a:rPr lang="en-US"/>
              <a:t> </a:t>
            </a:r>
            <a:r>
              <a:rPr lang="en-US" sz="2800" b="1"/>
              <a:t>Staff Focus</a:t>
            </a:r>
          </a:p>
          <a:p>
            <a:pPr>
              <a:buFont typeface="Arial" panose="020B0604020202020204" pitchFamily="34" charset="0"/>
              <a:buChar char="•"/>
            </a:pPr>
            <a:r>
              <a:rPr lang="en-US" sz="2800"/>
              <a:t>Identified leaders and on identifying leaders   </a:t>
            </a:r>
            <a:endParaRPr lang="en-US" sz="2800">
              <a:cs typeface="Calibri"/>
            </a:endParaRPr>
          </a:p>
          <a:p>
            <a:pPr>
              <a:buFont typeface="Arial" panose="020B0604020202020204" pitchFamily="34" charset="0"/>
              <a:buChar char="•"/>
            </a:pPr>
            <a:r>
              <a:rPr lang="en-US" sz="2800"/>
              <a:t>To build relationships and seek commitment around common agendas</a:t>
            </a:r>
          </a:p>
          <a:p>
            <a:pPr>
              <a:buFont typeface="Arial" panose="020B0604020202020204" pitchFamily="34" charset="0"/>
              <a:buChar char="•"/>
            </a:pPr>
            <a:r>
              <a:rPr lang="en-US" sz="2800"/>
              <a:t>Coaching leaders and escalating commitments</a:t>
            </a:r>
          </a:p>
          <a:p>
            <a:pPr marL="0" indent="0">
              <a:buNone/>
            </a:pPr>
            <a:r>
              <a:rPr lang="en-US" sz="2800" b="1"/>
              <a:t>Governance Focus (Local Level) </a:t>
            </a:r>
            <a:endParaRPr lang="en-US" sz="2800" b="1">
              <a:cs typeface="Calibri"/>
            </a:endParaRPr>
          </a:p>
          <a:p>
            <a:pPr>
              <a:buFont typeface="Arial" panose="020B0604020202020204" pitchFamily="34" charset="0"/>
              <a:buChar char="•"/>
            </a:pPr>
            <a:r>
              <a:rPr lang="en-US" sz="2800"/>
              <a:t>In your context is this closer to staff or closer to Member Leader? </a:t>
            </a:r>
          </a:p>
          <a:p>
            <a:pPr marL="0" indent="0">
              <a:buNone/>
            </a:pPr>
            <a:r>
              <a:rPr lang="en-US" sz="2800" b="1"/>
              <a:t>Member Leader Focus (Building Level) </a:t>
            </a:r>
            <a:endParaRPr lang="en-US" sz="2800" b="1">
              <a:cs typeface="Calibri"/>
            </a:endParaRPr>
          </a:p>
          <a:p>
            <a:pPr>
              <a:buFont typeface="Arial" panose="020B0604020202020204" pitchFamily="34" charset="0"/>
              <a:buChar char="•"/>
            </a:pPr>
            <a:r>
              <a:rPr lang="en-US" sz="2800"/>
              <a:t>All workers to build a presence and identify possible leaders</a:t>
            </a:r>
          </a:p>
          <a:p>
            <a:pPr>
              <a:buFont typeface="Arial" panose="020B0604020202020204" pitchFamily="34" charset="0"/>
              <a:buChar char="•"/>
            </a:pPr>
            <a:r>
              <a:rPr lang="en-US" sz="2800"/>
              <a:t>To build relationships and seek commitment around common agendas</a:t>
            </a:r>
          </a:p>
          <a:p>
            <a:pPr>
              <a:buFont typeface="Arial" panose="020B0604020202020204" pitchFamily="34" charset="0"/>
              <a:buChar char="•"/>
            </a:pPr>
            <a:r>
              <a:rPr lang="en-US" sz="2800"/>
              <a:t>To gather data about agendas </a:t>
            </a:r>
          </a:p>
          <a:p>
            <a:pPr>
              <a:buFont typeface="Arial" panose="020B0604020202020204" pitchFamily="34" charset="0"/>
              <a:buChar char="•"/>
            </a:pPr>
            <a:r>
              <a:rPr lang="en-US" sz="2800"/>
              <a:t>To ask – Who is trusted and respected? </a:t>
            </a:r>
          </a:p>
          <a:p>
            <a:pPr marL="0" indent="0">
              <a:buNone/>
            </a:pPr>
            <a:endParaRPr lang="en-US"/>
          </a:p>
          <a:p>
            <a:pPr marL="0" indent="0">
              <a:buNone/>
            </a:pPr>
            <a:endParaRPr lang="en-US"/>
          </a:p>
        </p:txBody>
      </p:sp>
      <p:pic>
        <p:nvPicPr>
          <p:cNvPr id="4" name="Picture 3">
            <a:extLst>
              <a:ext uri="{FF2B5EF4-FFF2-40B4-BE49-F238E27FC236}">
                <a16:creationId xmlns:a16="http://schemas.microsoft.com/office/drawing/2014/main" id="{9F78624B-7B69-4592-BDB5-6DE9B4208F77}"/>
              </a:ext>
            </a:extLst>
          </p:cNvPr>
          <p:cNvPicPr>
            <a:picLocks noChangeAspect="1"/>
          </p:cNvPicPr>
          <p:nvPr/>
        </p:nvPicPr>
        <p:blipFill rotWithShape="1">
          <a:blip r:embed="rId2"/>
          <a:srcRect l="18317" r="14072"/>
          <a:stretch/>
        </p:blipFill>
        <p:spPr>
          <a:xfrm>
            <a:off x="9610167" y="4501799"/>
            <a:ext cx="2388382" cy="1836932"/>
          </a:xfrm>
          <a:prstGeom prst="rect">
            <a:avLst/>
          </a:prstGeom>
        </p:spPr>
      </p:pic>
    </p:spTree>
    <p:extLst>
      <p:ext uri="{BB962C8B-B14F-4D97-AF65-F5344CB8AC3E}">
        <p14:creationId xmlns:p14="http://schemas.microsoft.com/office/powerpoint/2010/main" val="27127405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681E87-5E3C-4CDE-99D5-2EDFD44052BC}"/>
              </a:ext>
            </a:extLst>
          </p:cNvPr>
          <p:cNvSpPr>
            <a:spLocks noGrp="1"/>
          </p:cNvSpPr>
          <p:nvPr>
            <p:ph type="title"/>
          </p:nvPr>
        </p:nvSpPr>
        <p:spPr>
          <a:xfrm>
            <a:off x="1258781" y="242359"/>
            <a:ext cx="4606776" cy="908394"/>
          </a:xfrm>
        </p:spPr>
        <p:txBody>
          <a:bodyPr>
            <a:normAutofit/>
          </a:bodyPr>
          <a:lstStyle/>
          <a:p>
            <a:r>
              <a:rPr lang="en-US" b="1"/>
              <a:t>Key Points</a:t>
            </a:r>
          </a:p>
        </p:txBody>
      </p:sp>
      <p:pic>
        <p:nvPicPr>
          <p:cNvPr id="10242" name="Picture 2" descr="Image result for key point">
            <a:extLst>
              <a:ext uri="{FF2B5EF4-FFF2-40B4-BE49-F238E27FC236}">
                <a16:creationId xmlns:a16="http://schemas.microsoft.com/office/drawing/2014/main" id="{BE559CB4-CC0C-4E57-A306-6AF5B8BE73E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456809" y="1536449"/>
            <a:ext cx="4318196" cy="3815606"/>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26D2E9-5AF5-4D05-98DA-57F795A8AE70}"/>
              </a:ext>
            </a:extLst>
          </p:cNvPr>
          <p:cNvSpPr>
            <a:spLocks noGrp="1"/>
          </p:cNvSpPr>
          <p:nvPr>
            <p:ph idx="1"/>
          </p:nvPr>
        </p:nvSpPr>
        <p:spPr>
          <a:xfrm>
            <a:off x="5158854" y="1536449"/>
            <a:ext cx="6695689" cy="4755623"/>
          </a:xfrm>
        </p:spPr>
        <p:txBody>
          <a:bodyPr vert="horz" lIns="0" tIns="45720" rIns="0" bIns="45720" rtlCol="0" anchor="t">
            <a:normAutofit/>
          </a:bodyPr>
          <a:lstStyle/>
          <a:p>
            <a:pPr marL="0" indent="0">
              <a:buNone/>
            </a:pPr>
            <a:r>
              <a:rPr lang="en-US" sz="3200"/>
              <a:t>If you are talking to EVERYONE, then you don’t have time to follow through on the higher-level work of developing leaders. </a:t>
            </a:r>
          </a:p>
          <a:p>
            <a:r>
              <a:rPr lang="en-US" sz="3200"/>
              <a:t>The initial meeting with an identified leader has a Relational goal - discover the leader’s agenda – suggest where the union shares that and other leaders share that – explore the dynamics and agendas.</a:t>
            </a:r>
          </a:p>
          <a:p>
            <a:endParaRPr lang="en-US"/>
          </a:p>
        </p:txBody>
      </p:sp>
      <p:sp>
        <p:nvSpPr>
          <p:cNvPr id="8" name="Title 1">
            <a:extLst>
              <a:ext uri="{FF2B5EF4-FFF2-40B4-BE49-F238E27FC236}">
                <a16:creationId xmlns:a16="http://schemas.microsoft.com/office/drawing/2014/main" id="{D18D7E77-B044-4671-85DA-C23E52910846}"/>
              </a:ext>
            </a:extLst>
          </p:cNvPr>
          <p:cNvSpPr txBox="1">
            <a:spLocks/>
          </p:cNvSpPr>
          <p:nvPr/>
        </p:nvSpPr>
        <p:spPr>
          <a:xfrm>
            <a:off x="6280709" y="1828800"/>
            <a:ext cx="5454482" cy="4332645"/>
          </a:xfrm>
          <a:prstGeom prst="rect">
            <a:avLst/>
          </a:prstGeom>
        </p:spPr>
        <p:txBody>
          <a:bodyPr vert="horz" lIns="91440" tIns="45720" rIns="91440" bIns="45720" rtlCol="0" anchor="b">
            <a:normAutofit fontScale="975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endParaRPr kumimoji="0" lang="en-US" sz="4800" b="0" i="0" u="none" strike="noStrike" kern="1200" cap="none" spc="-50" normalizeH="0" baseline="0" noProof="0">
              <a:ln>
                <a:noFill/>
              </a:ln>
              <a:solidFill>
                <a:prstClr val="black">
                  <a:lumMod val="75000"/>
                  <a:lumOff val="25000"/>
                </a:prstClr>
              </a:solidFill>
              <a:effectLst/>
              <a:uLnTx/>
              <a:uFillTx/>
              <a:latin typeface="Calibri Light" panose="020F0302020204030204"/>
              <a:ea typeface="+mj-ea"/>
              <a:cs typeface="+mj-cs"/>
            </a:endParaRPr>
          </a:p>
        </p:txBody>
      </p:sp>
    </p:spTree>
    <p:extLst>
      <p:ext uri="{BB962C8B-B14F-4D97-AF65-F5344CB8AC3E}">
        <p14:creationId xmlns:p14="http://schemas.microsoft.com/office/powerpoint/2010/main" val="303988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702708-184E-4712-9B23-202A1815318E}"/>
              </a:ext>
            </a:extLst>
          </p:cNvPr>
          <p:cNvSpPr>
            <a:spLocks noGrp="1"/>
          </p:cNvSpPr>
          <p:nvPr>
            <p:ph type="title"/>
          </p:nvPr>
        </p:nvSpPr>
        <p:spPr>
          <a:xfrm>
            <a:off x="7859485" y="634946"/>
            <a:ext cx="3690257" cy="1450757"/>
          </a:xfrm>
        </p:spPr>
        <p:txBody>
          <a:bodyPr>
            <a:normAutofit/>
          </a:bodyPr>
          <a:lstStyle/>
          <a:p>
            <a:r>
              <a:rPr lang="en-US" b="1"/>
              <a:t>Let’s watch…</a:t>
            </a:r>
          </a:p>
        </p:txBody>
      </p:sp>
      <p:pic>
        <p:nvPicPr>
          <p:cNvPr id="9" name="Picture 8">
            <a:extLst>
              <a:ext uri="{FF2B5EF4-FFF2-40B4-BE49-F238E27FC236}">
                <a16:creationId xmlns:a16="http://schemas.microsoft.com/office/drawing/2014/main" id="{8F44086F-DB31-4B58-BE5C-FC0DEBFB6E46}"/>
              </a:ext>
            </a:extLst>
          </p:cNvPr>
          <p:cNvPicPr>
            <a:picLocks noChangeAspect="1"/>
          </p:cNvPicPr>
          <p:nvPr/>
        </p:nvPicPr>
        <p:blipFill rotWithShape="1">
          <a:blip r:embed="rId2"/>
          <a:srcRect l="18317" r="14072"/>
          <a:stretch/>
        </p:blipFill>
        <p:spPr>
          <a:xfrm>
            <a:off x="697261" y="2196926"/>
            <a:ext cx="5453261" cy="4182707"/>
          </a:xfrm>
          <a:prstGeom prst="rect">
            <a:avLst/>
          </a:prstGeom>
        </p:spPr>
      </p:pic>
      <p:cxnSp>
        <p:nvCxnSpPr>
          <p:cNvPr id="95" name="Straight Connector 94">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7B3EC3DC-AA5A-41A0-B5EB-6F69186B9598}"/>
              </a:ext>
            </a:extLst>
          </p:cNvPr>
          <p:cNvSpPr>
            <a:spLocks noGrp="1"/>
          </p:cNvSpPr>
          <p:nvPr>
            <p:ph idx="1"/>
          </p:nvPr>
        </p:nvSpPr>
        <p:spPr>
          <a:xfrm>
            <a:off x="6610652" y="2347080"/>
            <a:ext cx="5516032" cy="3892128"/>
          </a:xfrm>
        </p:spPr>
        <p:txBody>
          <a:bodyPr vert="horz" lIns="0" tIns="45720" rIns="0" bIns="45720" rtlCol="0" anchor="t">
            <a:noAutofit/>
          </a:bodyPr>
          <a:lstStyle/>
          <a:p>
            <a:r>
              <a:rPr lang="en-US" sz="2800"/>
              <a:t>Using your handout on page 20</a:t>
            </a:r>
            <a:endParaRPr lang="en-US" sz="2800">
              <a:cs typeface="Calibri"/>
            </a:endParaRPr>
          </a:p>
          <a:p>
            <a:pPr>
              <a:buFont typeface="Arial" panose="020B0604020202020204" pitchFamily="34" charset="0"/>
              <a:buChar char="•"/>
            </a:pPr>
            <a:r>
              <a:rPr lang="en-US" sz="2800"/>
              <a:t>What were the kinds of questions that were asked?</a:t>
            </a:r>
            <a:endParaRPr lang="en-US" sz="2800">
              <a:cs typeface="Calibri"/>
            </a:endParaRPr>
          </a:p>
          <a:p>
            <a:pPr>
              <a:buFont typeface="Arial" panose="020B0604020202020204" pitchFamily="34" charset="0"/>
              <a:buChar char="•"/>
            </a:pPr>
            <a:r>
              <a:rPr lang="en-US" sz="2800"/>
              <a:t>What was the organizer’s agenda?</a:t>
            </a:r>
            <a:endParaRPr lang="en-US" sz="2800">
              <a:cs typeface="Calibri"/>
            </a:endParaRPr>
          </a:p>
          <a:p>
            <a:pPr>
              <a:buFont typeface="Arial" panose="020B0604020202020204" pitchFamily="34" charset="0"/>
              <a:buChar char="•"/>
            </a:pPr>
            <a:r>
              <a:rPr lang="en-US" sz="2800"/>
              <a:t>When did it become clearer to you if this person would be a leader or not, aligned with the agenda presented by the organizer? </a:t>
            </a:r>
            <a:endParaRPr lang="en-US" sz="2800">
              <a:cs typeface="Calibri"/>
            </a:endParaRPr>
          </a:p>
        </p:txBody>
      </p:sp>
      <p:sp>
        <p:nvSpPr>
          <p:cNvPr id="97" name="Rectangle 96">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9" name="Rectangle 98">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4512799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3" name="Rectangle 92">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1702708-184E-4712-9B23-202A1815318E}"/>
              </a:ext>
            </a:extLst>
          </p:cNvPr>
          <p:cNvSpPr>
            <a:spLocks noGrp="1"/>
          </p:cNvSpPr>
          <p:nvPr>
            <p:ph type="title"/>
          </p:nvPr>
        </p:nvSpPr>
        <p:spPr>
          <a:xfrm>
            <a:off x="7859485" y="634946"/>
            <a:ext cx="3690257" cy="1450757"/>
          </a:xfrm>
        </p:spPr>
        <p:txBody>
          <a:bodyPr>
            <a:normAutofit/>
          </a:bodyPr>
          <a:lstStyle/>
          <a:p>
            <a:r>
              <a:rPr lang="en-US" b="1"/>
              <a:t>What Did You See?</a:t>
            </a:r>
          </a:p>
        </p:txBody>
      </p:sp>
      <p:pic>
        <p:nvPicPr>
          <p:cNvPr id="9" name="Picture 8">
            <a:extLst>
              <a:ext uri="{FF2B5EF4-FFF2-40B4-BE49-F238E27FC236}">
                <a16:creationId xmlns:a16="http://schemas.microsoft.com/office/drawing/2014/main" id="{8F44086F-DB31-4B58-BE5C-FC0DEBFB6E46}"/>
              </a:ext>
            </a:extLst>
          </p:cNvPr>
          <p:cNvPicPr>
            <a:picLocks noChangeAspect="1"/>
          </p:cNvPicPr>
          <p:nvPr/>
        </p:nvPicPr>
        <p:blipFill rotWithShape="1">
          <a:blip r:embed="rId2"/>
          <a:srcRect l="18317" r="14072"/>
          <a:stretch/>
        </p:blipFill>
        <p:spPr>
          <a:xfrm>
            <a:off x="1605911" y="1815927"/>
            <a:ext cx="5961261" cy="4584873"/>
          </a:xfrm>
          <a:prstGeom prst="rect">
            <a:avLst/>
          </a:prstGeom>
        </p:spPr>
      </p:pic>
      <p:cxnSp>
        <p:nvCxnSpPr>
          <p:cNvPr id="95" name="Straight Connector 94">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9" name="Rectangle 98">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1693934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a:xfrm>
            <a:off x="1155940" y="189781"/>
            <a:ext cx="9894446" cy="899516"/>
          </a:xfrm>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5155657" y="1355649"/>
            <a:ext cx="7036343" cy="5646514"/>
          </a:xfrm>
        </p:spPr>
        <p:txBody>
          <a:bodyPr vert="horz" lIns="0" tIns="45720" rIns="0" bIns="45720" rtlCol="0" anchor="t">
            <a:noAutofit/>
          </a:bodyPr>
          <a:lstStyle/>
          <a:p>
            <a:pPr marL="0" indent="0">
              <a:buNone/>
            </a:pPr>
            <a:r>
              <a:rPr lang="en-US" sz="3200"/>
              <a:t>Power comes from our commitment to work together to achieve a common purpose, and commitment is developed through relationships. </a:t>
            </a:r>
            <a:endParaRPr lang="en-US" sz="3200">
              <a:cs typeface="Calibri"/>
            </a:endParaRPr>
          </a:p>
          <a:p>
            <a:pPr marL="0" indent="0">
              <a:buNone/>
            </a:pPr>
            <a:endParaRPr lang="en-US" sz="3200">
              <a:cs typeface="Calibri"/>
            </a:endParaRPr>
          </a:p>
          <a:p>
            <a:pPr marL="0" indent="0">
              <a:buNone/>
            </a:pPr>
            <a:r>
              <a:rPr lang="en-US" sz="3200"/>
              <a:t>The one on one is the key tool for establishing relationships, seeking commitments and growing and coaching leaders</a:t>
            </a:r>
            <a:endParaRPr lang="en-US" sz="3200">
              <a:cs typeface="Calibri"/>
            </a:endParaRP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608647" y="1644769"/>
            <a:ext cx="4132796" cy="336638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20153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p:txBody>
          <a:bodyPr/>
          <a:lstStyle/>
          <a:p>
            <a:r>
              <a:rPr lang="en-US" err="1">
                <a:cs typeface="Calibri Light"/>
              </a:rPr>
              <a:t>Lakilia</a:t>
            </a:r>
            <a:endParaRPr lang="en-US" err="1"/>
          </a:p>
        </p:txBody>
      </p:sp>
    </p:spTree>
    <p:extLst>
      <p:ext uri="{BB962C8B-B14F-4D97-AF65-F5344CB8AC3E}">
        <p14:creationId xmlns:p14="http://schemas.microsoft.com/office/powerpoint/2010/main" val="586249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28992-1A71-4256-89DC-DD1E3F9983B2}"/>
              </a:ext>
            </a:extLst>
          </p:cNvPr>
          <p:cNvSpPr>
            <a:spLocks noGrp="1"/>
          </p:cNvSpPr>
          <p:nvPr>
            <p:ph type="title"/>
          </p:nvPr>
        </p:nvSpPr>
        <p:spPr>
          <a:xfrm>
            <a:off x="1316451" y="149601"/>
            <a:ext cx="10058400" cy="941813"/>
          </a:xfrm>
        </p:spPr>
        <p:txBody>
          <a:bodyPr/>
          <a:lstStyle/>
          <a:p>
            <a:r>
              <a:rPr lang="en-US"/>
              <a:t>Leadership In The Age of Complexity</a:t>
            </a:r>
          </a:p>
        </p:txBody>
      </p:sp>
      <p:pic>
        <p:nvPicPr>
          <p:cNvPr id="4" name="Picture 3">
            <a:extLst>
              <a:ext uri="{FF2B5EF4-FFF2-40B4-BE49-F238E27FC236}">
                <a16:creationId xmlns:a16="http://schemas.microsoft.com/office/drawing/2014/main" id="{8E26F459-445A-4A92-B146-BDDCE74745A5}"/>
              </a:ext>
            </a:extLst>
          </p:cNvPr>
          <p:cNvPicPr>
            <a:picLocks noChangeAspect="1"/>
          </p:cNvPicPr>
          <p:nvPr/>
        </p:nvPicPr>
        <p:blipFill>
          <a:blip r:embed="rId2"/>
          <a:stretch>
            <a:fillRect/>
          </a:stretch>
        </p:blipFill>
        <p:spPr>
          <a:xfrm>
            <a:off x="1316451" y="1411688"/>
            <a:ext cx="6990734" cy="4744688"/>
          </a:xfrm>
          <a:prstGeom prst="rect">
            <a:avLst/>
          </a:prstGeom>
        </p:spPr>
      </p:pic>
      <p:sp>
        <p:nvSpPr>
          <p:cNvPr id="5" name="TextBox 4">
            <a:extLst>
              <a:ext uri="{FF2B5EF4-FFF2-40B4-BE49-F238E27FC236}">
                <a16:creationId xmlns:a16="http://schemas.microsoft.com/office/drawing/2014/main" id="{F9F9B8F4-6C3B-425B-9515-D424A86732E7}"/>
              </a:ext>
            </a:extLst>
          </p:cNvPr>
          <p:cNvSpPr txBox="1"/>
          <p:nvPr/>
        </p:nvSpPr>
        <p:spPr>
          <a:xfrm>
            <a:off x="8549513" y="1641695"/>
            <a:ext cx="3117515" cy="2062103"/>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Read and prepare to discuss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320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10 Minutes</a:t>
            </a:r>
          </a:p>
        </p:txBody>
      </p:sp>
    </p:spTree>
    <p:extLst>
      <p:ext uri="{BB962C8B-B14F-4D97-AF65-F5344CB8AC3E}">
        <p14:creationId xmlns:p14="http://schemas.microsoft.com/office/powerpoint/2010/main" val="56466463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5686695-378A-42DB-8514-421D6F65C863}"/>
              </a:ext>
            </a:extLst>
          </p:cNvPr>
          <p:cNvSpPr>
            <a:spLocks noGrp="1"/>
          </p:cNvSpPr>
          <p:nvPr>
            <p:ph type="title"/>
          </p:nvPr>
        </p:nvSpPr>
        <p:spPr>
          <a:xfrm>
            <a:off x="7859485" y="634946"/>
            <a:ext cx="3690257" cy="1450757"/>
          </a:xfrm>
        </p:spPr>
        <p:txBody>
          <a:bodyPr>
            <a:normAutofit/>
          </a:bodyPr>
          <a:lstStyle/>
          <a:p>
            <a:r>
              <a:rPr lang="en-US"/>
              <a:t>Table Talk</a:t>
            </a:r>
          </a:p>
        </p:txBody>
      </p:sp>
      <p:pic>
        <p:nvPicPr>
          <p:cNvPr id="5" name="Picture 4">
            <a:extLst>
              <a:ext uri="{FF2B5EF4-FFF2-40B4-BE49-F238E27FC236}">
                <a16:creationId xmlns:a16="http://schemas.microsoft.com/office/drawing/2014/main" id="{C92BE0A5-299B-4217-906E-D718A2E0B9D9}"/>
              </a:ext>
            </a:extLst>
          </p:cNvPr>
          <p:cNvPicPr>
            <a:picLocks noChangeAspect="1"/>
          </p:cNvPicPr>
          <p:nvPr/>
        </p:nvPicPr>
        <p:blipFill rotWithShape="1">
          <a:blip r:embed="rId2" cstate="hqprint">
            <a:extLst>
              <a:ext uri="{28A0092B-C50C-407E-A947-70E740481C1C}">
                <a14:useLocalDpi xmlns:a14="http://schemas.microsoft.com/office/drawing/2010/main" val="0"/>
              </a:ext>
            </a:extLst>
          </a:blip>
          <a:srcRect t="5140" r="3" b="17951"/>
          <a:stretch/>
        </p:blipFill>
        <p:spPr>
          <a:xfrm>
            <a:off x="642258" y="906967"/>
            <a:ext cx="5877409" cy="4520382"/>
          </a:xfrm>
          <a:prstGeom prst="rect">
            <a:avLst/>
          </a:prstGeom>
        </p:spPr>
      </p:pic>
      <p:cxnSp>
        <p:nvCxnSpPr>
          <p:cNvPr id="12" name="Straight Connector 11">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49C65A6B-8DF3-43CA-848B-EB68590FABF7}"/>
              </a:ext>
            </a:extLst>
          </p:cNvPr>
          <p:cNvSpPr>
            <a:spLocks noGrp="1"/>
          </p:cNvSpPr>
          <p:nvPr>
            <p:ph idx="1"/>
          </p:nvPr>
        </p:nvSpPr>
        <p:spPr>
          <a:xfrm>
            <a:off x="6855125" y="2198913"/>
            <a:ext cx="5089584" cy="4024139"/>
          </a:xfrm>
        </p:spPr>
        <p:txBody>
          <a:bodyPr>
            <a:normAutofit/>
          </a:bodyPr>
          <a:lstStyle/>
          <a:p>
            <a:pPr>
              <a:buFont typeface="Arial" panose="020B0604020202020204" pitchFamily="34" charset="0"/>
              <a:buChar char="•"/>
            </a:pPr>
            <a:r>
              <a:rPr lang="en-US" sz="2400" b="1"/>
              <a:t>What does this article make you think about when it comes to how we should approach or how we have been approaching our work as staff? </a:t>
            </a:r>
          </a:p>
          <a:p>
            <a:pPr>
              <a:buFont typeface="Arial" panose="020B0604020202020204" pitchFamily="34" charset="0"/>
              <a:buChar char="•"/>
            </a:pPr>
            <a:r>
              <a:rPr lang="en-US" sz="2400" b="1"/>
              <a:t>What does this article make you think about what it means to be a “Trusted and Respected” leader?</a:t>
            </a:r>
          </a:p>
          <a:p>
            <a:pPr>
              <a:buFont typeface="Arial" panose="020B0604020202020204" pitchFamily="34" charset="0"/>
              <a:buChar char="•"/>
            </a:pPr>
            <a:r>
              <a:rPr lang="en-US" sz="2400" b="1"/>
              <a:t>What does this article make you think about how we help identified leaders lead?</a:t>
            </a:r>
          </a:p>
        </p:txBody>
      </p:sp>
      <p:sp>
        <p:nvSpPr>
          <p:cNvPr id="14" name="Rectangle 13">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8936499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28992-1A71-4256-89DC-DD1E3F9983B2}"/>
              </a:ext>
            </a:extLst>
          </p:cNvPr>
          <p:cNvSpPr>
            <a:spLocks noGrp="1"/>
          </p:cNvSpPr>
          <p:nvPr>
            <p:ph type="title"/>
          </p:nvPr>
        </p:nvSpPr>
        <p:spPr>
          <a:xfrm>
            <a:off x="1316451" y="149601"/>
            <a:ext cx="10058400" cy="941813"/>
          </a:xfrm>
        </p:spPr>
        <p:txBody>
          <a:bodyPr/>
          <a:lstStyle/>
          <a:p>
            <a:r>
              <a:rPr lang="en-US"/>
              <a:t>Charting the Challenges </a:t>
            </a:r>
          </a:p>
        </p:txBody>
      </p:sp>
      <p:pic>
        <p:nvPicPr>
          <p:cNvPr id="4" name="Picture 3">
            <a:extLst>
              <a:ext uri="{FF2B5EF4-FFF2-40B4-BE49-F238E27FC236}">
                <a16:creationId xmlns:a16="http://schemas.microsoft.com/office/drawing/2014/main" id="{8E26F459-445A-4A92-B146-BDDCE74745A5}"/>
              </a:ext>
            </a:extLst>
          </p:cNvPr>
          <p:cNvPicPr>
            <a:picLocks noChangeAspect="1"/>
          </p:cNvPicPr>
          <p:nvPr/>
        </p:nvPicPr>
        <p:blipFill>
          <a:blip r:embed="rId2"/>
          <a:stretch>
            <a:fillRect/>
          </a:stretch>
        </p:blipFill>
        <p:spPr>
          <a:xfrm>
            <a:off x="8289876" y="620507"/>
            <a:ext cx="3377152" cy="2292110"/>
          </a:xfrm>
          <a:prstGeom prst="rect">
            <a:avLst/>
          </a:prstGeom>
        </p:spPr>
      </p:pic>
      <p:sp>
        <p:nvSpPr>
          <p:cNvPr id="5" name="TextBox 4">
            <a:extLst>
              <a:ext uri="{FF2B5EF4-FFF2-40B4-BE49-F238E27FC236}">
                <a16:creationId xmlns:a16="http://schemas.microsoft.com/office/drawing/2014/main" id="{F9F9B8F4-6C3B-425B-9515-D424A86732E7}"/>
              </a:ext>
            </a:extLst>
          </p:cNvPr>
          <p:cNvSpPr txBox="1"/>
          <p:nvPr/>
        </p:nvSpPr>
        <p:spPr>
          <a:xfrm>
            <a:off x="1024274" y="1337548"/>
            <a:ext cx="10350577" cy="4832092"/>
          </a:xfrm>
          <a:prstGeom prst="rect">
            <a:avLst/>
          </a:prstGeom>
          <a:noFill/>
        </p:spPr>
        <p:txBody>
          <a:bodyPr wrap="square" rtlCol="0">
            <a:spAutoFit/>
          </a:bodyPr>
          <a:lstStyle/>
          <a:p>
            <a:r>
              <a:rPr lang="en-US"/>
              <a:t> </a:t>
            </a:r>
            <a:r>
              <a:rPr lang="en-US" sz="2800"/>
              <a:t>Count by 4’s</a:t>
            </a:r>
          </a:p>
          <a:p>
            <a:endParaRPr lang="en-US" sz="2800"/>
          </a:p>
          <a:p>
            <a:r>
              <a:rPr lang="en-US" sz="2800"/>
              <a:t>Challenge Charts:</a:t>
            </a:r>
          </a:p>
          <a:p>
            <a:pPr marL="514350" lvl="0" indent="-514350">
              <a:buFont typeface="+mj-lt"/>
              <a:buAutoNum type="arabicPeriod"/>
            </a:pPr>
            <a:r>
              <a:rPr lang="en-US" sz="2800"/>
              <a:t>Illusion of controls</a:t>
            </a:r>
          </a:p>
          <a:p>
            <a:pPr marL="514350" lvl="0" indent="-514350">
              <a:buFont typeface="+mj-lt"/>
              <a:buAutoNum type="arabicPeriod"/>
            </a:pPr>
            <a:r>
              <a:rPr lang="en-US" sz="2800"/>
              <a:t>Challenge from Superiors/Managers </a:t>
            </a:r>
          </a:p>
          <a:p>
            <a:pPr marL="514350" lvl="0" indent="-514350">
              <a:buFont typeface="+mj-lt"/>
              <a:buAutoNum type="arabicPeriod"/>
            </a:pPr>
            <a:r>
              <a:rPr lang="en-US" sz="2800"/>
              <a:t>Re-Engaging People </a:t>
            </a:r>
          </a:p>
          <a:p>
            <a:pPr marL="514350" lvl="0" indent="-514350">
              <a:buFont typeface="+mj-lt"/>
              <a:buAutoNum type="arabicPeriod"/>
            </a:pPr>
            <a:r>
              <a:rPr lang="en-US" sz="2800"/>
              <a:t>Journey from Hero to Host</a:t>
            </a:r>
          </a:p>
          <a:p>
            <a:r>
              <a:rPr lang="en-US" sz="2800"/>
              <a:t> </a:t>
            </a:r>
          </a:p>
          <a:p>
            <a:r>
              <a:rPr lang="en-US" sz="2800"/>
              <a:t>Questions for Each Group to Answer: </a:t>
            </a:r>
          </a:p>
          <a:p>
            <a:pPr lvl="0"/>
            <a:r>
              <a:rPr lang="en-US" sz="2800"/>
              <a:t>How do you overcome the challenge? </a:t>
            </a:r>
          </a:p>
          <a:p>
            <a:pPr lvl="0"/>
            <a:r>
              <a:rPr lang="en-US" sz="2800"/>
              <a:t>What is the positive outcome from overcoming this challenge? </a:t>
            </a:r>
          </a:p>
        </p:txBody>
      </p:sp>
    </p:spTree>
    <p:extLst>
      <p:ext uri="{BB962C8B-B14F-4D97-AF65-F5344CB8AC3E}">
        <p14:creationId xmlns:p14="http://schemas.microsoft.com/office/powerpoint/2010/main" val="137553295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5155657" y="1355649"/>
            <a:ext cx="7036343" cy="5646514"/>
          </a:xfrm>
        </p:spPr>
        <p:txBody>
          <a:bodyPr>
            <a:noAutofit/>
          </a:bodyPr>
          <a:lstStyle/>
          <a:p>
            <a:r>
              <a:rPr lang="en-US" sz="3600"/>
              <a:t>To build Ownership and Leadership we must provide our members the opportunity to experience:</a:t>
            </a:r>
          </a:p>
          <a:p>
            <a:pPr lvl="0">
              <a:buFont typeface="Arial" panose="020B0604020202020204" pitchFamily="34" charset="0"/>
              <a:buChar char="•"/>
            </a:pPr>
            <a:r>
              <a:rPr lang="en-US" sz="3600"/>
              <a:t>Authentic Importance</a:t>
            </a:r>
          </a:p>
          <a:p>
            <a:pPr lvl="0">
              <a:buFont typeface="Arial" panose="020B0604020202020204" pitchFamily="34" charset="0"/>
              <a:buChar char="•"/>
            </a:pPr>
            <a:r>
              <a:rPr lang="en-US" sz="3600"/>
              <a:t>Connection to Shared Purpose</a:t>
            </a:r>
          </a:p>
          <a:p>
            <a:pPr lvl="0">
              <a:buFont typeface="Arial" panose="020B0604020202020204" pitchFamily="34" charset="0"/>
              <a:buChar char="•"/>
            </a:pPr>
            <a:r>
              <a:rPr lang="en-US" sz="3600"/>
              <a:t>Adult autonomy AND accountability</a:t>
            </a:r>
          </a:p>
          <a:p>
            <a:pPr lvl="0">
              <a:buFont typeface="Arial" panose="020B0604020202020204" pitchFamily="34" charset="0"/>
              <a:buChar char="•"/>
            </a:pPr>
            <a:r>
              <a:rPr lang="en-US" sz="3600"/>
              <a:t>Growth in Opportunity </a:t>
            </a:r>
          </a:p>
          <a:p>
            <a:pPr lvl="0">
              <a:buFont typeface="Arial" panose="020B0604020202020204" pitchFamily="34" charset="0"/>
              <a:buChar char="•"/>
            </a:pPr>
            <a:r>
              <a:rPr lang="en-US" sz="3600"/>
              <a:t>Growth in Capacity</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539635" y="1725283"/>
            <a:ext cx="4415204" cy="3596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42351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1130009" y="218537"/>
            <a:ext cx="2947410" cy="911018"/>
          </a:xfrm>
        </p:spPr>
        <p:txBody>
          <a:bodyPr>
            <a:normAutofit/>
          </a:bodyPr>
          <a:lstStyle/>
          <a:p>
            <a:r>
              <a:rPr lang="en-US" sz="6000" b="1"/>
              <a:t>Lunch</a:t>
            </a:r>
          </a:p>
        </p:txBody>
      </p:sp>
      <p:pic>
        <p:nvPicPr>
          <p:cNvPr id="26626" name="Picture 2" descr="Image result for lunch break">
            <a:extLst>
              <a:ext uri="{FF2B5EF4-FFF2-40B4-BE49-F238E27FC236}">
                <a16:creationId xmlns:a16="http://schemas.microsoft.com/office/drawing/2014/main" id="{0447FF28-792D-4A9A-B81F-65BED88163AC}"/>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3178" t="15981" r="21231" b="23745"/>
          <a:stretch/>
        </p:blipFill>
        <p:spPr bwMode="auto">
          <a:xfrm>
            <a:off x="845389" y="1435540"/>
            <a:ext cx="4249947" cy="4607960"/>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3911C848-B1FD-402F-B376-A235981D048E}"/>
              </a:ext>
            </a:extLst>
          </p:cNvPr>
          <p:cNvSpPr txBox="1">
            <a:spLocks/>
          </p:cNvSpPr>
          <p:nvPr/>
        </p:nvSpPr>
        <p:spPr>
          <a:xfrm>
            <a:off x="5400135" y="1890591"/>
            <a:ext cx="5710635" cy="1848929"/>
          </a:xfrm>
          <a:prstGeom prst="rect">
            <a:avLst/>
          </a:prstGeom>
        </p:spPr>
        <p:txBody>
          <a:bodyPr vert="horz" lIns="91440" tIns="45720" rIns="91440" bIns="45720" rtlCol="0" anchor="b">
            <a:normAutofit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r>
              <a:rPr lang="en-US" b="1"/>
              <a:t>We will resume at:</a:t>
            </a:r>
          </a:p>
          <a:p>
            <a:endParaRPr lang="en-US" b="1"/>
          </a:p>
          <a:p>
            <a:r>
              <a:rPr lang="en-US" b="1"/>
              <a:t>1pm</a:t>
            </a:r>
          </a:p>
        </p:txBody>
      </p:sp>
    </p:spTree>
    <p:extLst>
      <p:ext uri="{BB962C8B-B14F-4D97-AF65-F5344CB8AC3E}">
        <p14:creationId xmlns:p14="http://schemas.microsoft.com/office/powerpoint/2010/main" val="275067761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p:txBody>
          <a:bodyPr/>
          <a:lstStyle/>
          <a:p>
            <a:r>
              <a:rPr lang="en-US">
                <a:cs typeface="Calibri Light"/>
              </a:rPr>
              <a:t>Zac</a:t>
            </a:r>
            <a:endParaRPr lang="en-US"/>
          </a:p>
        </p:txBody>
      </p:sp>
    </p:spTree>
    <p:extLst>
      <p:ext uri="{BB962C8B-B14F-4D97-AF65-F5344CB8AC3E}">
        <p14:creationId xmlns:p14="http://schemas.microsoft.com/office/powerpoint/2010/main" val="91930904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F64BBAA4-C62B-4146-B49F-FE4CC4655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0B6AA26-B190-4ADC-810C-3E8FC2AEC2F6}"/>
              </a:ext>
            </a:extLst>
          </p:cNvPr>
          <p:cNvSpPr>
            <a:spLocks noGrp="1"/>
          </p:cNvSpPr>
          <p:nvPr>
            <p:ph type="title"/>
          </p:nvPr>
        </p:nvSpPr>
        <p:spPr>
          <a:xfrm>
            <a:off x="1097280" y="810677"/>
            <a:ext cx="10058400" cy="926683"/>
          </a:xfrm>
        </p:spPr>
        <p:txBody>
          <a:bodyPr>
            <a:normAutofit/>
          </a:bodyPr>
          <a:lstStyle/>
          <a:p>
            <a:r>
              <a:rPr lang="en-US" b="1"/>
              <a:t>Building Engaged Leaders</a:t>
            </a:r>
          </a:p>
        </p:txBody>
      </p:sp>
      <p:sp>
        <p:nvSpPr>
          <p:cNvPr id="3" name="Content Placeholder 2">
            <a:extLst>
              <a:ext uri="{FF2B5EF4-FFF2-40B4-BE49-F238E27FC236}">
                <a16:creationId xmlns:a16="http://schemas.microsoft.com/office/drawing/2014/main" id="{DBF9EEEF-1D5E-4110-9E19-3CFD37CFD9A1}"/>
              </a:ext>
            </a:extLst>
          </p:cNvPr>
          <p:cNvSpPr>
            <a:spLocks noGrp="1"/>
          </p:cNvSpPr>
          <p:nvPr>
            <p:ph idx="1"/>
          </p:nvPr>
        </p:nvSpPr>
        <p:spPr>
          <a:xfrm>
            <a:off x="5369778" y="2023963"/>
            <a:ext cx="6515947" cy="4023360"/>
          </a:xfrm>
        </p:spPr>
        <p:txBody>
          <a:bodyPr vert="horz" lIns="0" tIns="45720" rIns="0" bIns="45720" rtlCol="0" anchor="t">
            <a:normAutofit/>
          </a:bodyPr>
          <a:lstStyle/>
          <a:p>
            <a:r>
              <a:rPr lang="en-US" sz="3200"/>
              <a:t>“Social scientists have found that tasks designed to yield “intrinsic” rewards (inherently satisfying) produces great motivation, commitment, and adaptive learning than tasks that only yield financial, recognition or status rewards.” </a:t>
            </a:r>
          </a:p>
          <a:p>
            <a:r>
              <a:rPr lang="en-US" sz="3200"/>
              <a:t> -Hackman and </a:t>
            </a:r>
            <a:r>
              <a:rPr lang="en-US" sz="3200" err="1"/>
              <a:t>Olham</a:t>
            </a:r>
            <a:r>
              <a:rPr lang="en-US" sz="3200"/>
              <a:t>, 1980 </a:t>
            </a:r>
          </a:p>
        </p:txBody>
      </p:sp>
      <p:sp>
        <p:nvSpPr>
          <p:cNvPr id="12" name="Rectangle 11">
            <a:extLst>
              <a:ext uri="{FF2B5EF4-FFF2-40B4-BE49-F238E27FC236}">
                <a16:creationId xmlns:a16="http://schemas.microsoft.com/office/drawing/2014/main" id="{77C34054-98F8-4229-885E-04C525969C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22AAB964-B835-4B93-A1F3-4A30D1F385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pic>
        <p:nvPicPr>
          <p:cNvPr id="5" name="Picture 4">
            <a:extLst>
              <a:ext uri="{FF2B5EF4-FFF2-40B4-BE49-F238E27FC236}">
                <a16:creationId xmlns:a16="http://schemas.microsoft.com/office/drawing/2014/main" id="{AB93DAC9-EA6D-4E4A-A05C-17BC686A7C8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1431" y="2023963"/>
            <a:ext cx="4113524" cy="3808819"/>
          </a:xfrm>
          <a:prstGeom prst="rect">
            <a:avLst/>
          </a:prstGeom>
        </p:spPr>
      </p:pic>
    </p:spTree>
    <p:extLst>
      <p:ext uri="{BB962C8B-B14F-4D97-AF65-F5344CB8AC3E}">
        <p14:creationId xmlns:p14="http://schemas.microsoft.com/office/powerpoint/2010/main" val="9805431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83F33-3830-4097-80DF-FCA94043F626}"/>
              </a:ext>
            </a:extLst>
          </p:cNvPr>
          <p:cNvSpPr>
            <a:spLocks noGrp="1"/>
          </p:cNvSpPr>
          <p:nvPr>
            <p:ph type="title"/>
          </p:nvPr>
        </p:nvSpPr>
        <p:spPr>
          <a:xfrm>
            <a:off x="1066800" y="-20968"/>
            <a:ext cx="10058400" cy="1450757"/>
          </a:xfrm>
        </p:spPr>
        <p:txBody>
          <a:bodyPr/>
          <a:lstStyle/>
          <a:p>
            <a:r>
              <a:rPr lang="en-US"/>
              <a:t>Task Design</a:t>
            </a:r>
          </a:p>
        </p:txBody>
      </p:sp>
      <p:sp>
        <p:nvSpPr>
          <p:cNvPr id="4" name="Rectangle 3">
            <a:extLst>
              <a:ext uri="{FF2B5EF4-FFF2-40B4-BE49-F238E27FC236}">
                <a16:creationId xmlns:a16="http://schemas.microsoft.com/office/drawing/2014/main" id="{B109E9AC-01E6-42A4-88C8-CF19754EB370}"/>
              </a:ext>
            </a:extLst>
          </p:cNvPr>
          <p:cNvSpPr/>
          <p:nvPr/>
        </p:nvSpPr>
        <p:spPr>
          <a:xfrm>
            <a:off x="969034" y="1876881"/>
            <a:ext cx="6815327" cy="523220"/>
          </a:xfrm>
          <a:prstGeom prst="rect">
            <a:avLst/>
          </a:prstGeom>
        </p:spPr>
        <p:txBody>
          <a:bodyPr wrap="none">
            <a:spAutoFit/>
          </a:bodyPr>
          <a:lstStyle/>
          <a:p>
            <a:r>
              <a:rPr lang="en-US" sz="2800" b="1"/>
              <a:t>Sierra Club Leadership Development Project </a:t>
            </a:r>
          </a:p>
        </p:txBody>
      </p:sp>
      <p:pic>
        <p:nvPicPr>
          <p:cNvPr id="5" name="Picture 4">
            <a:extLst>
              <a:ext uri="{FF2B5EF4-FFF2-40B4-BE49-F238E27FC236}">
                <a16:creationId xmlns:a16="http://schemas.microsoft.com/office/drawing/2014/main" id="{B71B988C-E58A-48C3-8E18-C0548FC61ACF}"/>
              </a:ext>
            </a:extLst>
          </p:cNvPr>
          <p:cNvPicPr>
            <a:picLocks noChangeAspect="1"/>
          </p:cNvPicPr>
          <p:nvPr/>
        </p:nvPicPr>
        <p:blipFill>
          <a:blip r:embed="rId2"/>
          <a:stretch>
            <a:fillRect/>
          </a:stretch>
        </p:blipFill>
        <p:spPr>
          <a:xfrm>
            <a:off x="1109329" y="2760927"/>
            <a:ext cx="6021841" cy="2802709"/>
          </a:xfrm>
          <a:prstGeom prst="rect">
            <a:avLst/>
          </a:prstGeom>
        </p:spPr>
      </p:pic>
      <p:sp>
        <p:nvSpPr>
          <p:cNvPr id="6" name="Rectangle 5">
            <a:extLst>
              <a:ext uri="{FF2B5EF4-FFF2-40B4-BE49-F238E27FC236}">
                <a16:creationId xmlns:a16="http://schemas.microsoft.com/office/drawing/2014/main" id="{BBA1DFDC-6BF0-45E2-8FAD-5E15B6F3AEE6}"/>
              </a:ext>
            </a:extLst>
          </p:cNvPr>
          <p:cNvSpPr/>
          <p:nvPr/>
        </p:nvSpPr>
        <p:spPr>
          <a:xfrm>
            <a:off x="8141898" y="1876881"/>
            <a:ext cx="3664788" cy="3046988"/>
          </a:xfrm>
          <a:prstGeom prst="rect">
            <a:avLst/>
          </a:prstGeom>
        </p:spPr>
        <p:txBody>
          <a:bodyPr wrap="square" lIns="91440" tIns="45720" rIns="91440" bIns="45720" anchor="t">
            <a:spAutoFit/>
          </a:bodyPr>
          <a:lstStyle/>
          <a:p>
            <a:r>
              <a:rPr lang="en-US" sz="2400"/>
              <a:t>How to redesign any task to enhance their motivational</a:t>
            </a:r>
          </a:p>
          <a:p>
            <a:r>
              <a:rPr lang="en-US" sz="2400"/>
              <a:t>properties, and how to create levels of responsibility that move volunteers up the “ladder”</a:t>
            </a:r>
          </a:p>
          <a:p>
            <a:r>
              <a:rPr lang="en-US" sz="2400"/>
              <a:t>to become partners in exercising leadership.</a:t>
            </a:r>
          </a:p>
        </p:txBody>
      </p:sp>
    </p:spTree>
    <p:extLst>
      <p:ext uri="{BB962C8B-B14F-4D97-AF65-F5344CB8AC3E}">
        <p14:creationId xmlns:p14="http://schemas.microsoft.com/office/powerpoint/2010/main" val="263391583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angle 14">
            <a:extLst>
              <a:ext uri="{FF2B5EF4-FFF2-40B4-BE49-F238E27FC236}">
                <a16:creationId xmlns:a16="http://schemas.microsoft.com/office/drawing/2014/main" id="{2B6C9846-B5AB-4E52-988D-F7E5865C9E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a:extLst>
              <a:ext uri="{FF2B5EF4-FFF2-40B4-BE49-F238E27FC236}">
                <a16:creationId xmlns:a16="http://schemas.microsoft.com/office/drawing/2014/main" id="{6F3D7E8E-8467-4198-87E0-ADC1B60467F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07" y="4953000"/>
            <a:ext cx="12188952"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a:extLst>
              <a:ext uri="{FF2B5EF4-FFF2-40B4-BE49-F238E27FC236}">
                <a16:creationId xmlns:a16="http://schemas.microsoft.com/office/drawing/2014/main" id="{B4B4C8CD-6DD5-4C8E-A39F-264DF7C7F60B}"/>
              </a:ext>
            </a:extLst>
          </p:cNvPr>
          <p:cNvSpPr>
            <a:spLocks noGrp="1"/>
          </p:cNvSpPr>
          <p:nvPr>
            <p:ph type="title"/>
          </p:nvPr>
        </p:nvSpPr>
        <p:spPr>
          <a:xfrm>
            <a:off x="1066800" y="5252936"/>
            <a:ext cx="10058400" cy="1028715"/>
          </a:xfrm>
        </p:spPr>
        <p:txBody>
          <a:bodyPr>
            <a:normAutofit/>
          </a:bodyPr>
          <a:lstStyle/>
          <a:p>
            <a:pPr algn="ctr"/>
            <a:r>
              <a:rPr lang="en-US">
                <a:solidFill>
                  <a:srgbClr val="FFFFFF"/>
                </a:solidFill>
              </a:rPr>
              <a:t>Conditions of Motivational Task Design </a:t>
            </a:r>
          </a:p>
        </p:txBody>
      </p:sp>
      <p:sp>
        <p:nvSpPr>
          <p:cNvPr id="19" name="Rectangle 18">
            <a:extLst>
              <a:ext uri="{FF2B5EF4-FFF2-40B4-BE49-F238E27FC236}">
                <a16:creationId xmlns:a16="http://schemas.microsoft.com/office/drawing/2014/main" id="{399F85BF-36D0-4946-AAE8-69B89D44E6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07" y="4906176"/>
            <a:ext cx="12188952"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6" name="Content Placeholder 2">
            <a:extLst>
              <a:ext uri="{FF2B5EF4-FFF2-40B4-BE49-F238E27FC236}">
                <a16:creationId xmlns:a16="http://schemas.microsoft.com/office/drawing/2014/main" id="{957EE604-E4C6-4AF4-ABD2-4A6E643BC678}"/>
              </a:ext>
            </a:extLst>
          </p:cNvPr>
          <p:cNvGraphicFramePr>
            <a:graphicFrameLocks noGrp="1"/>
          </p:cNvGraphicFramePr>
          <p:nvPr>
            <p:ph idx="1"/>
            <p:extLst>
              <p:ext uri="{D42A27DB-BD31-4B8C-83A1-F6EECF244321}">
                <p14:modId xmlns:p14="http://schemas.microsoft.com/office/powerpoint/2010/main" val="1492241593"/>
              </p:ext>
            </p:extLst>
          </p:nvPr>
        </p:nvGraphicFramePr>
        <p:xfrm>
          <a:off x="643466" y="259307"/>
          <a:ext cx="10900477" cy="44534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7838271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9" name="Rectangle 18">
            <a:extLst>
              <a:ext uri="{FF2B5EF4-FFF2-40B4-BE49-F238E27FC236}">
                <a16:creationId xmlns:a16="http://schemas.microsoft.com/office/drawing/2014/main" id="{103E59AE-44F8-4FB9-BF05-C888FE3E1DF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99C51FE-D503-40BB-B0DA-D531121E0B21}"/>
              </a:ext>
            </a:extLst>
          </p:cNvPr>
          <p:cNvSpPr>
            <a:spLocks noGrp="1"/>
          </p:cNvSpPr>
          <p:nvPr>
            <p:ph type="title"/>
          </p:nvPr>
        </p:nvSpPr>
        <p:spPr>
          <a:xfrm>
            <a:off x="186115" y="457200"/>
            <a:ext cx="2896392" cy="2200183"/>
          </a:xfrm>
        </p:spPr>
        <p:txBody>
          <a:bodyPr anchor="ctr">
            <a:noAutofit/>
          </a:bodyPr>
          <a:lstStyle/>
          <a:p>
            <a:r>
              <a:rPr lang="en-US" sz="3200" b="1"/>
              <a:t>Conditions of  Motivational Task Design are Achieved When:</a:t>
            </a:r>
          </a:p>
        </p:txBody>
      </p:sp>
      <p:cxnSp>
        <p:nvCxnSpPr>
          <p:cNvPr id="21" name="Straight Connector 20">
            <a:extLst>
              <a:ext uri="{FF2B5EF4-FFF2-40B4-BE49-F238E27FC236}">
                <a16:creationId xmlns:a16="http://schemas.microsoft.com/office/drawing/2014/main" id="{2752F38C-F560-47AA-90AD-209F39C0415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56978" y="1791298"/>
            <a:ext cx="0" cy="274320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23" name="Rectangle 22">
            <a:extLst>
              <a:ext uri="{FF2B5EF4-FFF2-40B4-BE49-F238E27FC236}">
                <a16:creationId xmlns:a16="http://schemas.microsoft.com/office/drawing/2014/main" id="{3194563F-A66F-4B71-9C8D-5610CF13D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a:extLst>
              <a:ext uri="{FF2B5EF4-FFF2-40B4-BE49-F238E27FC236}">
                <a16:creationId xmlns:a16="http://schemas.microsoft.com/office/drawing/2014/main" id="{4403595A-19F1-44C4-8C24-6E498B5F72B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graphicFrame>
        <p:nvGraphicFramePr>
          <p:cNvPr id="5" name="Content Placeholder 2">
            <a:extLst>
              <a:ext uri="{FF2B5EF4-FFF2-40B4-BE49-F238E27FC236}">
                <a16:creationId xmlns:a16="http://schemas.microsoft.com/office/drawing/2014/main" id="{75FFA7E5-BA13-4780-9B02-7BB2D5991CA3}"/>
              </a:ext>
            </a:extLst>
          </p:cNvPr>
          <p:cNvGraphicFramePr>
            <a:graphicFrameLocks noGrp="1"/>
          </p:cNvGraphicFramePr>
          <p:nvPr>
            <p:ph idx="1"/>
          </p:nvPr>
        </p:nvGraphicFramePr>
        <p:xfrm>
          <a:off x="3538505" y="150125"/>
          <a:ext cx="8271358" cy="618419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33614717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Box 14">
            <a:extLst>
              <a:ext uri="{FF2B5EF4-FFF2-40B4-BE49-F238E27FC236}">
                <a16:creationId xmlns:a16="http://schemas.microsoft.com/office/drawing/2014/main" id="{E0055A8F-F2E9-4E3A-8D99-71D99DCA3E45}"/>
              </a:ext>
            </a:extLst>
          </p:cNvPr>
          <p:cNvSpPr txBox="1"/>
          <p:nvPr/>
        </p:nvSpPr>
        <p:spPr>
          <a:xfrm>
            <a:off x="710979" y="874455"/>
            <a:ext cx="3117515" cy="25545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a:ln>
                  <a:noFill/>
                </a:ln>
                <a:solidFill>
                  <a:prstClr val="black"/>
                </a:solidFill>
                <a:effectLst/>
                <a:uLnTx/>
                <a:uFillTx/>
                <a:latin typeface="Calibri" panose="020F0502020204030204"/>
                <a:ea typeface="+mn-ea"/>
                <a:cs typeface="+mn-cs"/>
              </a:rPr>
              <a:t>How we categorize tasks and activities…</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sz="3200">
              <a:solidFill>
                <a:prstClr val="black"/>
              </a:solidFill>
              <a:latin typeface="Calibri" panose="020F0502020204030204"/>
            </a:endParaRPr>
          </a:p>
          <a:p>
            <a:pPr marL="0" marR="0" lvl="0" indent="0" algn="l" defTabSz="457200" rtl="0" eaLnBrk="1" fontAlgn="auto" latinLnBrk="0" hangingPunct="1">
              <a:lnSpc>
                <a:spcPct val="100000"/>
              </a:lnSpc>
              <a:spcBef>
                <a:spcPts val="0"/>
              </a:spcBef>
              <a:spcAft>
                <a:spcPts val="0"/>
              </a:spcAft>
              <a:buClrTx/>
              <a:buSzTx/>
              <a:buFontTx/>
              <a:buNone/>
              <a:tabLst/>
              <a:defRPr/>
            </a:pPr>
            <a:r>
              <a:rPr lang="en-US" sz="3200">
                <a:solidFill>
                  <a:prstClr val="black"/>
                </a:solidFill>
                <a:latin typeface="Calibri" panose="020F0502020204030204"/>
              </a:rPr>
              <a:t>…Let’s sort it out</a:t>
            </a:r>
            <a:endParaRPr kumimoji="0" lang="en-US" sz="32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6" name="Picture 15">
            <a:extLst>
              <a:ext uri="{FF2B5EF4-FFF2-40B4-BE49-F238E27FC236}">
                <a16:creationId xmlns:a16="http://schemas.microsoft.com/office/drawing/2014/main" id="{825FF14F-AD72-48E4-80FB-6F7D5F866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01180" y="347177"/>
            <a:ext cx="6581682" cy="5638800"/>
          </a:xfrm>
          <a:prstGeom prst="rect">
            <a:avLst/>
          </a:prstGeom>
        </p:spPr>
      </p:pic>
    </p:spTree>
    <p:extLst>
      <p:ext uri="{BB962C8B-B14F-4D97-AF65-F5344CB8AC3E}">
        <p14:creationId xmlns:p14="http://schemas.microsoft.com/office/powerpoint/2010/main" val="42043889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8796E-8471-48CC-A77C-A5C129383152}"/>
              </a:ext>
            </a:extLst>
          </p:cNvPr>
          <p:cNvSpPr>
            <a:spLocks noGrp="1"/>
          </p:cNvSpPr>
          <p:nvPr>
            <p:ph type="title"/>
          </p:nvPr>
        </p:nvSpPr>
        <p:spPr/>
        <p:txBody>
          <a:bodyPr/>
          <a:lstStyle/>
          <a:p>
            <a:r>
              <a:rPr lang="en-US"/>
              <a:t>Debrief</a:t>
            </a:r>
          </a:p>
        </p:txBody>
      </p:sp>
      <p:pic>
        <p:nvPicPr>
          <p:cNvPr id="9" name="Picture 8">
            <a:extLst>
              <a:ext uri="{FF2B5EF4-FFF2-40B4-BE49-F238E27FC236}">
                <a16:creationId xmlns:a16="http://schemas.microsoft.com/office/drawing/2014/main" id="{D172270C-A230-442C-A156-1CC7F141D232}"/>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9067823" y="2615544"/>
            <a:ext cx="2527874" cy="2527874"/>
          </a:xfrm>
          <a:prstGeom prst="rect">
            <a:avLst/>
          </a:prstGeom>
        </p:spPr>
      </p:pic>
      <p:pic>
        <p:nvPicPr>
          <p:cNvPr id="10" name="Picture 9">
            <a:extLst>
              <a:ext uri="{FF2B5EF4-FFF2-40B4-BE49-F238E27FC236}">
                <a16:creationId xmlns:a16="http://schemas.microsoft.com/office/drawing/2014/main" id="{9B801C00-C001-47E3-B762-A02BCC18A73E}"/>
              </a:ext>
            </a:extLst>
          </p:cNvPr>
          <p:cNvPicPr>
            <a:picLocks noChangeAspect="1"/>
          </p:cNvPicPr>
          <p:nvPr/>
        </p:nvPicPr>
        <p:blipFill>
          <a:blip r:embed="rId3"/>
          <a:stretch>
            <a:fillRect/>
          </a:stretch>
        </p:blipFill>
        <p:spPr>
          <a:xfrm>
            <a:off x="5763516" y="2678238"/>
            <a:ext cx="2955740" cy="2531536"/>
          </a:xfrm>
          <a:prstGeom prst="rect">
            <a:avLst/>
          </a:prstGeom>
        </p:spPr>
      </p:pic>
      <p:sp>
        <p:nvSpPr>
          <p:cNvPr id="4" name="TextBox 3">
            <a:extLst>
              <a:ext uri="{FF2B5EF4-FFF2-40B4-BE49-F238E27FC236}">
                <a16:creationId xmlns:a16="http://schemas.microsoft.com/office/drawing/2014/main" id="{87956C10-85EB-4A24-96FF-6A44218FBF07}"/>
              </a:ext>
            </a:extLst>
          </p:cNvPr>
          <p:cNvSpPr txBox="1"/>
          <p:nvPr/>
        </p:nvSpPr>
        <p:spPr>
          <a:xfrm>
            <a:off x="739049" y="1974755"/>
            <a:ext cx="4621902" cy="2908489"/>
          </a:xfrm>
          <a:prstGeom prst="rect">
            <a:avLst/>
          </a:prstGeom>
          <a:noFill/>
        </p:spPr>
        <p:txBody>
          <a:bodyPr wrap="square" lIns="91440" tIns="45720" rIns="91440" bIns="45720" rtlCol="0" anchor="t">
            <a:spAutoFit/>
          </a:bodyPr>
          <a:lstStyle/>
          <a:p>
            <a:pPr marL="285750" indent="-285750">
              <a:spcAft>
                <a:spcPts val="1800"/>
              </a:spcAft>
              <a:buFont typeface="Arial" panose="020B0604020202020204" pitchFamily="34" charset="0"/>
              <a:buChar char="•"/>
            </a:pPr>
            <a:r>
              <a:rPr lang="en-US" sz="2800"/>
              <a:t>Why did you place the tasks and activities in the quadrant you did?</a:t>
            </a:r>
            <a:endParaRPr lang="en-US" sz="2800">
              <a:cs typeface="Calibri"/>
            </a:endParaRPr>
          </a:p>
          <a:p>
            <a:pPr marL="285750" indent="-285750">
              <a:spcAft>
                <a:spcPts val="1800"/>
              </a:spcAft>
              <a:buFont typeface="Arial" panose="020B0604020202020204" pitchFamily="34" charset="0"/>
              <a:buChar char="•"/>
            </a:pPr>
            <a:r>
              <a:rPr lang="en-US" sz="2800"/>
              <a:t>What might be ways to move a task/activity to a different quadrant?</a:t>
            </a:r>
            <a:endParaRPr lang="en-US" sz="2800">
              <a:cs typeface="Calibri"/>
            </a:endParaRPr>
          </a:p>
        </p:txBody>
      </p:sp>
      <p:pic>
        <p:nvPicPr>
          <p:cNvPr id="5" name="Picture 4">
            <a:extLst>
              <a:ext uri="{FF2B5EF4-FFF2-40B4-BE49-F238E27FC236}">
                <a16:creationId xmlns:a16="http://schemas.microsoft.com/office/drawing/2014/main" id="{81469CDE-0D98-4C52-8388-B8071A22F0E7}"/>
              </a:ext>
            </a:extLst>
          </p:cNvPr>
          <p:cNvPicPr>
            <a:picLocks noChangeAspect="1"/>
          </p:cNvPicPr>
          <p:nvPr/>
        </p:nvPicPr>
        <p:blipFill>
          <a:blip r:embed="rId4"/>
          <a:stretch>
            <a:fillRect/>
          </a:stretch>
        </p:blipFill>
        <p:spPr>
          <a:xfrm>
            <a:off x="5763516" y="97143"/>
            <a:ext cx="5832181" cy="2452056"/>
          </a:xfrm>
          <a:prstGeom prst="rect">
            <a:avLst/>
          </a:prstGeom>
        </p:spPr>
      </p:pic>
    </p:spTree>
    <p:extLst>
      <p:ext uri="{BB962C8B-B14F-4D97-AF65-F5344CB8AC3E}">
        <p14:creationId xmlns:p14="http://schemas.microsoft.com/office/powerpoint/2010/main" val="88447140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825FF14F-AD72-48E4-80FB-6F7D5F866F0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06886" y="370181"/>
            <a:ext cx="6581682" cy="5638800"/>
          </a:xfrm>
          <a:prstGeom prst="rect">
            <a:avLst/>
          </a:prstGeom>
        </p:spPr>
      </p:pic>
      <p:sp>
        <p:nvSpPr>
          <p:cNvPr id="2" name="Rectangle 1">
            <a:extLst>
              <a:ext uri="{FF2B5EF4-FFF2-40B4-BE49-F238E27FC236}">
                <a16:creationId xmlns:a16="http://schemas.microsoft.com/office/drawing/2014/main" id="{CE69C296-784A-45C7-A748-6500F4C2A2B2}"/>
              </a:ext>
            </a:extLst>
          </p:cNvPr>
          <p:cNvSpPr/>
          <p:nvPr/>
        </p:nvSpPr>
        <p:spPr>
          <a:xfrm>
            <a:off x="1515912" y="4520090"/>
            <a:ext cx="1580433" cy="923330"/>
          </a:xfrm>
          <a:prstGeom prst="rect">
            <a:avLst/>
          </a:prstGeom>
          <a:noFill/>
        </p:spPr>
        <p:txBody>
          <a:bodyPr wrap="none" lIns="91440" tIns="45720" rIns="91440" bIns="45720">
            <a:spAutoFit/>
          </a:bodyPr>
          <a:lstStyle/>
          <a:p>
            <a:pPr algn="ctr"/>
            <a:r>
              <a:rPr lang="en-US" sz="5400" b="1" cap="none" spc="0">
                <a:ln w="22225">
                  <a:solidFill>
                    <a:schemeClr val="accent2"/>
                  </a:solidFill>
                  <a:prstDash val="solid"/>
                </a:ln>
                <a:solidFill>
                  <a:schemeClr val="accent2">
                    <a:lumMod val="40000"/>
                    <a:lumOff val="60000"/>
                  </a:schemeClr>
                </a:solidFill>
                <a:effectLst/>
              </a:rPr>
              <a:t>Hero</a:t>
            </a:r>
          </a:p>
        </p:txBody>
      </p:sp>
      <p:sp>
        <p:nvSpPr>
          <p:cNvPr id="5" name="Rectangle 4">
            <a:extLst>
              <a:ext uri="{FF2B5EF4-FFF2-40B4-BE49-F238E27FC236}">
                <a16:creationId xmlns:a16="http://schemas.microsoft.com/office/drawing/2014/main" id="{1AA45374-9823-4376-8257-7B4F93A9BFF9}"/>
              </a:ext>
            </a:extLst>
          </p:cNvPr>
          <p:cNvSpPr/>
          <p:nvPr/>
        </p:nvSpPr>
        <p:spPr>
          <a:xfrm>
            <a:off x="9137452" y="849019"/>
            <a:ext cx="1502592" cy="923330"/>
          </a:xfrm>
          <a:prstGeom prst="rect">
            <a:avLst/>
          </a:prstGeom>
          <a:noFill/>
        </p:spPr>
        <p:txBody>
          <a:bodyPr wrap="none" lIns="91440" tIns="45720" rIns="91440" bIns="45720">
            <a:spAutoFit/>
          </a:bodyPr>
          <a:lstStyle/>
          <a:p>
            <a:pPr algn="ctr"/>
            <a:r>
              <a:rPr lang="en-US" sz="5400" b="1" cap="none" spc="0">
                <a:ln w="22225">
                  <a:solidFill>
                    <a:schemeClr val="accent2"/>
                  </a:solidFill>
                  <a:prstDash val="solid"/>
                </a:ln>
                <a:solidFill>
                  <a:schemeClr val="accent2">
                    <a:lumMod val="40000"/>
                    <a:lumOff val="60000"/>
                  </a:schemeClr>
                </a:solidFill>
                <a:effectLst/>
              </a:rPr>
              <a:t>Host</a:t>
            </a:r>
          </a:p>
        </p:txBody>
      </p:sp>
    </p:spTree>
    <p:extLst>
      <p:ext uri="{BB962C8B-B14F-4D97-AF65-F5344CB8AC3E}">
        <p14:creationId xmlns:p14="http://schemas.microsoft.com/office/powerpoint/2010/main" val="194114571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5356940" y="1545430"/>
            <a:ext cx="6035679" cy="5646514"/>
          </a:xfrm>
        </p:spPr>
        <p:txBody>
          <a:bodyPr vert="horz" lIns="0" tIns="45720" rIns="0" bIns="45720" rtlCol="0" anchor="t">
            <a:noAutofit/>
          </a:bodyPr>
          <a:lstStyle/>
          <a:p>
            <a:r>
              <a:rPr lang="en-US" sz="4000"/>
              <a:t>Tasks must be meaningful and members need to own them.</a:t>
            </a:r>
          </a:p>
          <a:p>
            <a:r>
              <a:rPr lang="en-US" sz="4000"/>
              <a:t>Our job is to look for opportunities to increase ownership and leadership wherever possible. </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701294" y="1887794"/>
            <a:ext cx="4192750" cy="3415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9678665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8B850-9791-46D5-95B3-30BE652FBADE}"/>
              </a:ext>
            </a:extLst>
          </p:cNvPr>
          <p:cNvSpPr>
            <a:spLocks noGrp="1"/>
          </p:cNvSpPr>
          <p:nvPr>
            <p:ph type="title"/>
          </p:nvPr>
        </p:nvSpPr>
        <p:spPr/>
        <p:txBody>
          <a:bodyPr/>
          <a:lstStyle/>
          <a:p>
            <a:r>
              <a:rPr lang="en-US">
                <a:cs typeface="Calibri Light"/>
              </a:rPr>
              <a:t>Terri</a:t>
            </a:r>
            <a:endParaRPr lang="en-US"/>
          </a:p>
        </p:txBody>
      </p:sp>
    </p:spTree>
    <p:extLst>
      <p:ext uri="{BB962C8B-B14F-4D97-AF65-F5344CB8AC3E}">
        <p14:creationId xmlns:p14="http://schemas.microsoft.com/office/powerpoint/2010/main" val="194429011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1035759" cy="795867"/>
          </a:xfrm>
        </p:spPr>
        <p:txBody>
          <a:bodyPr>
            <a:normAutofit/>
          </a:bodyPr>
          <a:lstStyle/>
          <a:p>
            <a:r>
              <a:rPr lang="en-US"/>
              <a:t>Definitions for Today</a:t>
            </a:r>
          </a:p>
        </p:txBody>
      </p:sp>
      <p:sp>
        <p:nvSpPr>
          <p:cNvPr id="3" name="Content Placeholder 2"/>
          <p:cNvSpPr>
            <a:spLocks noGrp="1"/>
          </p:cNvSpPr>
          <p:nvPr>
            <p:ph idx="1"/>
          </p:nvPr>
        </p:nvSpPr>
        <p:spPr>
          <a:xfrm>
            <a:off x="0" y="795867"/>
            <a:ext cx="12056533" cy="5147836"/>
          </a:xfrm>
        </p:spPr>
        <p:txBody>
          <a:bodyPr>
            <a:noAutofit/>
          </a:bodyPr>
          <a:lstStyle/>
          <a:p>
            <a:r>
              <a:rPr lang="en-US" sz="3600" b="1"/>
              <a:t>Leaders –</a:t>
            </a:r>
            <a:r>
              <a:rPr lang="en-US" sz="3600"/>
              <a:t> Trusted and respected by their colleagues in ways that cut across communities of workers- is connected by values and influential relationships with mobilizers, activists, and those not yet part of the work. Get people to move their thinking and take action. </a:t>
            </a:r>
          </a:p>
          <a:p>
            <a:r>
              <a:rPr lang="en-US" sz="3600" b="1"/>
              <a:t>Mobilizers –</a:t>
            </a:r>
            <a:r>
              <a:rPr lang="en-US" sz="3600"/>
              <a:t> Are already convinced members, who are already willing to take action. They are connected to the other already convinced. </a:t>
            </a:r>
          </a:p>
          <a:p>
            <a:r>
              <a:rPr lang="en-US" sz="3600" b="1"/>
              <a:t>Activists – </a:t>
            </a:r>
            <a:r>
              <a:rPr lang="en-US" sz="3600"/>
              <a:t>Supportive and willing to act if invited but not able to move others. </a:t>
            </a:r>
          </a:p>
        </p:txBody>
      </p:sp>
      <p:sp>
        <p:nvSpPr>
          <p:cNvPr id="4" name="Slide Number Placeholder 3"/>
          <p:cNvSpPr>
            <a:spLocks noGrp="1"/>
          </p:cNvSpPr>
          <p:nvPr>
            <p:ph type="sldNum" sz="quarter" idx="12"/>
          </p:nvPr>
        </p:nvSpPr>
        <p:spPr/>
        <p:txBody>
          <a:bodyPr/>
          <a:lstStyle/>
          <a:p>
            <a:fld id="{5414DF46-E7D2-4146-95BA-57A23C39CF98}" type="slidenum">
              <a:rPr lang="en-US" smtClean="0"/>
              <a:t>62</a:t>
            </a:fld>
            <a:endParaRPr lang="en-US"/>
          </a:p>
        </p:txBody>
      </p:sp>
    </p:spTree>
    <p:extLst>
      <p:ext uri="{BB962C8B-B14F-4D97-AF65-F5344CB8AC3E}">
        <p14:creationId xmlns:p14="http://schemas.microsoft.com/office/powerpoint/2010/main" val="382679533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287" y="1000458"/>
            <a:ext cx="11035759" cy="822669"/>
          </a:xfrm>
        </p:spPr>
        <p:txBody>
          <a:bodyPr>
            <a:normAutofit fontScale="90000"/>
          </a:bodyPr>
          <a:lstStyle/>
          <a:p>
            <a:r>
              <a:rPr lang="en-US"/>
              <a:t>Leaders, Mobilizers, and Activists – Scenarios</a:t>
            </a:r>
            <a:br>
              <a:rPr lang="en-US"/>
            </a:br>
            <a:endParaRPr lang="en-US"/>
          </a:p>
        </p:txBody>
      </p:sp>
      <p:pic>
        <p:nvPicPr>
          <p:cNvPr id="6" name="Picture 5"/>
          <p:cNvPicPr>
            <a:picLocks noChangeAspect="1"/>
          </p:cNvPicPr>
          <p:nvPr/>
        </p:nvPicPr>
        <p:blipFill rotWithShape="1">
          <a:blip r:embed="rId2"/>
          <a:srcRect l="24142"/>
          <a:stretch/>
        </p:blipFill>
        <p:spPr>
          <a:xfrm>
            <a:off x="228599" y="2053992"/>
            <a:ext cx="3683314" cy="3054035"/>
          </a:xfrm>
          <a:prstGeom prst="rect">
            <a:avLst/>
          </a:prstGeom>
        </p:spPr>
      </p:pic>
      <p:pic>
        <p:nvPicPr>
          <p:cNvPr id="8" name="Picture 7"/>
          <p:cNvPicPr>
            <a:picLocks noChangeAspect="1"/>
          </p:cNvPicPr>
          <p:nvPr/>
        </p:nvPicPr>
        <p:blipFill rotWithShape="1">
          <a:blip r:embed="rId3"/>
          <a:srcRect l="33698" r="-1"/>
          <a:stretch/>
        </p:blipFill>
        <p:spPr>
          <a:xfrm>
            <a:off x="7816587" y="1747258"/>
            <a:ext cx="3446459" cy="3465999"/>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3675058" y="3287110"/>
            <a:ext cx="4141529" cy="2979681"/>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63</a:t>
            </a:fld>
            <a:endParaRPr lang="en-US"/>
          </a:p>
        </p:txBody>
      </p:sp>
    </p:spTree>
    <p:extLst>
      <p:ext uri="{BB962C8B-B14F-4D97-AF65-F5344CB8AC3E}">
        <p14:creationId xmlns:p14="http://schemas.microsoft.com/office/powerpoint/2010/main" val="15810514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7287" y="482691"/>
            <a:ext cx="11035759" cy="822669"/>
          </a:xfrm>
        </p:spPr>
        <p:txBody>
          <a:bodyPr>
            <a:normAutofit fontScale="90000"/>
          </a:bodyPr>
          <a:lstStyle/>
          <a:p>
            <a:r>
              <a:rPr lang="en-US"/>
              <a:t>Leaders, Mobilizers, and Activists</a:t>
            </a:r>
            <a:br>
              <a:rPr lang="en-US"/>
            </a:br>
            <a:endParaRPr lang="en-US"/>
          </a:p>
        </p:txBody>
      </p:sp>
      <p:pic>
        <p:nvPicPr>
          <p:cNvPr id="6" name="Picture 5"/>
          <p:cNvPicPr>
            <a:picLocks noChangeAspect="1"/>
          </p:cNvPicPr>
          <p:nvPr/>
        </p:nvPicPr>
        <p:blipFill rotWithShape="1">
          <a:blip r:embed="rId2"/>
          <a:srcRect l="24142"/>
          <a:stretch/>
        </p:blipFill>
        <p:spPr>
          <a:xfrm>
            <a:off x="227287" y="963827"/>
            <a:ext cx="1951361" cy="1617979"/>
          </a:xfrm>
          <a:prstGeom prst="rect">
            <a:avLst/>
          </a:prstGeom>
        </p:spPr>
      </p:pic>
      <p:pic>
        <p:nvPicPr>
          <p:cNvPr id="8" name="Picture 7"/>
          <p:cNvPicPr>
            <a:picLocks noChangeAspect="1"/>
          </p:cNvPicPr>
          <p:nvPr/>
        </p:nvPicPr>
        <p:blipFill rotWithShape="1">
          <a:blip r:embed="rId3"/>
          <a:srcRect l="33698" r="-1"/>
          <a:stretch/>
        </p:blipFill>
        <p:spPr>
          <a:xfrm>
            <a:off x="227287" y="4225150"/>
            <a:ext cx="1951361" cy="1962424"/>
          </a:xfrm>
          <a:prstGeom prst="rect">
            <a:avLst/>
          </a:prstGeom>
        </p:spPr>
      </p:pic>
      <p:pic>
        <p:nvPicPr>
          <p:cNvPr id="13320" name="Picture 8" descr="Committees | Chicago Teachers Union"/>
          <p:cNvPicPr>
            <a:picLocks noGrp="1" noChangeAspect="1" noChangeArrowheads="1"/>
          </p:cNvPicPr>
          <p:nvPr>
            <p:ph idx="1"/>
          </p:nvPr>
        </p:nvPicPr>
        <p:blipFill rotWithShape="1">
          <a:blip r:embed="rId4">
            <a:extLst>
              <a:ext uri="{28A0092B-C50C-407E-A947-70E740481C1C}">
                <a14:useLocalDpi xmlns:a14="http://schemas.microsoft.com/office/drawing/2010/main" val="0"/>
              </a:ext>
            </a:extLst>
          </a:blip>
          <a:srcRect l="26917"/>
          <a:stretch/>
        </p:blipFill>
        <p:spPr bwMode="auto">
          <a:xfrm>
            <a:off x="180925" y="2684833"/>
            <a:ext cx="1997723" cy="1437290"/>
          </a:xfrm>
          <a:prstGeom prst="rect">
            <a:avLst/>
          </a:prstGeom>
          <a:noFill/>
          <a:extLst>
            <a:ext uri="{909E8E84-426E-40DD-AFC4-6F175D3DCCD1}">
              <a14:hiddenFill xmlns:a14="http://schemas.microsoft.com/office/drawing/2010/main">
                <a:solidFill>
                  <a:srgbClr val="FFFFFF"/>
                </a:solidFill>
              </a14:hiddenFill>
            </a:ext>
          </a:extLst>
        </p:spPr>
      </p:pic>
      <p:sp>
        <p:nvSpPr>
          <p:cNvPr id="9" name="Slide Number Placeholder 8"/>
          <p:cNvSpPr>
            <a:spLocks noGrp="1"/>
          </p:cNvSpPr>
          <p:nvPr>
            <p:ph type="sldNum" sz="quarter" idx="12"/>
          </p:nvPr>
        </p:nvSpPr>
        <p:spPr/>
        <p:txBody>
          <a:bodyPr/>
          <a:lstStyle/>
          <a:p>
            <a:fld id="{5414DF46-E7D2-4146-95BA-57A23C39CF98}" type="slidenum">
              <a:rPr lang="en-US" smtClean="0"/>
              <a:t>64</a:t>
            </a:fld>
            <a:endParaRPr lang="en-US"/>
          </a:p>
        </p:txBody>
      </p:sp>
      <p:sp>
        <p:nvSpPr>
          <p:cNvPr id="7" name="Content Placeholder 2"/>
          <p:cNvSpPr txBox="1">
            <a:spLocks/>
          </p:cNvSpPr>
          <p:nvPr/>
        </p:nvSpPr>
        <p:spPr>
          <a:xfrm>
            <a:off x="2421925" y="963827"/>
            <a:ext cx="9537807" cy="5506843"/>
          </a:xfrm>
          <a:prstGeom prst="rect">
            <a:avLst/>
          </a:prstGeom>
        </p:spPr>
        <p:txBody>
          <a:bodyPr vert="horz" lIns="0" tIns="45720" rIns="0" bIns="45720"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r>
              <a:rPr lang="en-US" sz="3600"/>
              <a:t>Who do you identify as the </a:t>
            </a:r>
            <a:r>
              <a:rPr lang="en-US" sz="3600" u="sng"/>
              <a:t>Leader</a:t>
            </a:r>
            <a:r>
              <a:rPr lang="en-US" sz="3600"/>
              <a:t> who has moved people the most? Why?  </a:t>
            </a:r>
          </a:p>
          <a:p>
            <a:r>
              <a:rPr lang="en-US" sz="3600"/>
              <a:t>Who is the </a:t>
            </a:r>
            <a:r>
              <a:rPr lang="en-US" sz="3600" u="sng"/>
              <a:t>mobilizer</a:t>
            </a:r>
            <a:r>
              <a:rPr lang="en-US" sz="3600"/>
              <a:t> – actively working on the behalf of the union and carrying out actions that get others involved? Why? </a:t>
            </a:r>
            <a:endParaRPr lang="en-US" sz="3600">
              <a:cs typeface="Calibri"/>
            </a:endParaRPr>
          </a:p>
          <a:p>
            <a:r>
              <a:rPr lang="en-US" sz="3600"/>
              <a:t>Who is an </a:t>
            </a:r>
            <a:r>
              <a:rPr lang="en-US" sz="3600" u="sng"/>
              <a:t>activist</a:t>
            </a:r>
            <a:r>
              <a:rPr lang="en-US" sz="3600"/>
              <a:t> – a pro-union supporter and may take action if asked? Why? </a:t>
            </a:r>
            <a:endParaRPr lang="en-US" sz="3600">
              <a:cs typeface="Calibri"/>
            </a:endParaRPr>
          </a:p>
          <a:p>
            <a:r>
              <a:rPr lang="en-US" sz="3600"/>
              <a:t>In what </a:t>
            </a:r>
            <a:r>
              <a:rPr lang="en-US" sz="3600" u="sng"/>
              <a:t>order</a:t>
            </a:r>
            <a:r>
              <a:rPr lang="en-US" sz="3600"/>
              <a:t> should you be building relationships with your choices?</a:t>
            </a:r>
            <a:endParaRPr lang="en-US" sz="3600">
              <a:cs typeface="Calibri"/>
            </a:endParaRPr>
          </a:p>
        </p:txBody>
      </p:sp>
    </p:spTree>
    <p:extLst>
      <p:ext uri="{BB962C8B-B14F-4D97-AF65-F5344CB8AC3E}">
        <p14:creationId xmlns:p14="http://schemas.microsoft.com/office/powerpoint/2010/main" val="263645248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Bringing it back home</a:t>
            </a:r>
          </a:p>
        </p:txBody>
      </p:sp>
      <p:sp>
        <p:nvSpPr>
          <p:cNvPr id="3" name="Content Placeholder 2"/>
          <p:cNvSpPr>
            <a:spLocks noGrp="1"/>
          </p:cNvSpPr>
          <p:nvPr>
            <p:ph idx="1"/>
          </p:nvPr>
        </p:nvSpPr>
        <p:spPr>
          <a:xfrm>
            <a:off x="991986" y="1751842"/>
            <a:ext cx="5552588" cy="4439305"/>
          </a:xfrm>
        </p:spPr>
        <p:txBody>
          <a:bodyPr>
            <a:normAutofit/>
          </a:bodyPr>
          <a:lstStyle/>
          <a:p>
            <a:pPr marL="0" indent="0" fontAlgn="base">
              <a:buNone/>
            </a:pPr>
            <a:r>
              <a:rPr lang="en-US" sz="3000"/>
              <a:t>Which quadrant do Activists typically occupy?  Mobilizers? Leaders? </a:t>
            </a:r>
          </a:p>
          <a:p>
            <a:pPr marL="0" indent="0" fontAlgn="base">
              <a:buNone/>
            </a:pPr>
            <a:endParaRPr lang="en-US" sz="3000"/>
          </a:p>
          <a:p>
            <a:pPr marL="0" indent="0" fontAlgn="base">
              <a:buNone/>
            </a:pPr>
            <a:r>
              <a:rPr lang="en-US" sz="3000"/>
              <a:t>How do you help move them into quadrants with more leadership and ownership? </a:t>
            </a:r>
          </a:p>
          <a:p>
            <a:pPr marL="0" indent="0">
              <a:buNone/>
            </a:pPr>
            <a:endParaRPr lang="en-US"/>
          </a:p>
        </p:txBody>
      </p:sp>
      <p:pic>
        <p:nvPicPr>
          <p:cNvPr id="18" name="Picture 17">
            <a:extLst>
              <a:ext uri="{FF2B5EF4-FFF2-40B4-BE49-F238E27FC236}">
                <a16:creationId xmlns:a16="http://schemas.microsoft.com/office/drawing/2014/main" id="{30B5635D-05E8-4C3B-8BB2-2C001CEE552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5971" y="1751842"/>
            <a:ext cx="4806950" cy="4118314"/>
          </a:xfrm>
          <a:prstGeom prst="rect">
            <a:avLst/>
          </a:prstGeom>
        </p:spPr>
      </p:pic>
    </p:spTree>
    <p:extLst>
      <p:ext uri="{BB962C8B-B14F-4D97-AF65-F5344CB8AC3E}">
        <p14:creationId xmlns:p14="http://schemas.microsoft.com/office/powerpoint/2010/main" val="404878951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t>Key Points</a:t>
            </a:r>
          </a:p>
        </p:txBody>
      </p:sp>
      <p:sp>
        <p:nvSpPr>
          <p:cNvPr id="3" name="Content Placeholder 2"/>
          <p:cNvSpPr>
            <a:spLocks noGrp="1"/>
          </p:cNvSpPr>
          <p:nvPr>
            <p:ph idx="1"/>
          </p:nvPr>
        </p:nvSpPr>
        <p:spPr>
          <a:xfrm>
            <a:off x="4976167" y="1781356"/>
            <a:ext cx="5867400" cy="3763963"/>
          </a:xfrm>
        </p:spPr>
        <p:txBody>
          <a:bodyPr vert="horz" lIns="0" tIns="45720" rIns="0" bIns="45720" rtlCol="0" anchor="t">
            <a:normAutofit/>
          </a:bodyPr>
          <a:lstStyle/>
          <a:p>
            <a:pPr fontAlgn="base">
              <a:buFont typeface="Arial" panose="020B0604020202020204" pitchFamily="34" charset="0"/>
              <a:buChar char="•"/>
            </a:pPr>
            <a:r>
              <a:rPr lang="en-US" sz="2800"/>
              <a:t>People grow when they have to stretch.  When the </a:t>
            </a:r>
            <a:r>
              <a:rPr lang="en-US" sz="2800" b="1" u="sng"/>
              <a:t>union staff step back</a:t>
            </a:r>
            <a:r>
              <a:rPr lang="en-US" sz="2800"/>
              <a:t>, members can step forward.   </a:t>
            </a:r>
          </a:p>
          <a:p>
            <a:pPr fontAlgn="base">
              <a:buFont typeface="Arial" panose="020B0604020202020204" pitchFamily="34" charset="0"/>
              <a:buChar char="•"/>
            </a:pPr>
            <a:r>
              <a:rPr lang="en-US" sz="2800"/>
              <a:t>Tasks have to be meaningful and members need to own them. </a:t>
            </a:r>
            <a:endParaRPr lang="en-US" sz="2800" b="0" i="0">
              <a:effectLst/>
            </a:endParaRPr>
          </a:p>
          <a:p>
            <a:pPr fontAlgn="base">
              <a:buFont typeface="Arial" panose="020B0604020202020204" pitchFamily="34" charset="0"/>
              <a:buChar char="•"/>
            </a:pPr>
            <a:r>
              <a:rPr lang="en-US" sz="2800"/>
              <a:t>Our job is to look for opportunities to increase ownership and leadership wherever possible. </a:t>
            </a:r>
            <a:endParaRPr lang="en-US" sz="2800" b="0" i="0">
              <a:effectLst/>
            </a:endParaRPr>
          </a:p>
        </p:txBody>
      </p:sp>
      <p:sp>
        <p:nvSpPr>
          <p:cNvPr id="4" name="AutoShape 2" descr="data:image/jpg;base64,%20/9j/4AAQSkZJRgABAQEAYABgAAD/2wBDAAUDBAQEAwUEBAQFBQUGBwwIBwcHBw8LCwkMEQ8SEhEPERETFhwXExQaFRERGCEYGh0dHx8fExciJCIeJBweHx7/2wBDAQUFBQcGBw4ICA4eFBEUHh4eHh4eHh4eHh4eHh4eHh4eHh4eHh4eHh4eHh4eHh4eHh4eHh4eHh4eHh4eHh4eHh7/wAARCAGEAd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GClNQyTxRAl5BVCfXLOLPzA1hPEUofxJIyqV6dP4pGoOB60ws+4fu+PXNc9L4mUriKIj8azp9cvHY7DgelcNTOcNDbU4amb4eG2p2ckiqMmQCqk+p2kQJaUEiuNnvLmb/AFkhFVijnneTXm1c/l/y7h95wVc7l/y7idbPr9uo/d81m3PiKZlKQrtY9DWJtZR601mLDb933rgqZriqu0uU4Z5niaj+Kxt6PqdzLqKGVsjnPFddGq5D45xXnlrJ5MysG53CvQbZt0afSvYyPETqQkpu7PXyavOpCSkyaiiivePZCiiigAooooAKKKKACiiigAooooAKKKKACiiigAooooAKKKKACiiigAooooAKKKKACiiigAooooAKKKKAA0lDZ7UnzUBoOFFIuaWgAooooAKKKKAGnOaO3NDDnrxUEs8Ef3pAPxpNqOrYOSW5Nzng0Hp0NZ8usWURK+YCR71QufEcaf6tQa462Pw9LeX3HJUx1ClvI3hn0NI8qr1cCuRm8RXEjEKpAPSqFxdXc5z5xH4159TPaMfgVzhqZ1SXwK52smoWcYO6dSR1ANZ9zr1tGflUt9DXJB2zhixPc0MCw4IH1rz6meYh/AkjgqZ1Vl8Csb0niOdwREoH4VQn1e9f7xb8KoncRj7tNG4dPmrz6mPxFT4pM4KmMr1PikyUySHrI5+ppp5680UVx3bOW7DA9KKKKQgooopjCkI4paUUmA04xXbeH236fCc5IXmuHc8Cut8Hyl7aRP7pr28kny4lruj2MlqWrOJvUUUV9efUhRRRQAUUUUAFFFFABRRRQAUUUUAFFFFABRRRQAUUUUAFFFFABRRRQAUUUUAFFFFABRRRQA2UsF+XGc96j3jk8jFPlxs59ayta1zTdLgaW8mQED7gPzH8KqMZSdoowxGIo4em6laSjFdWXbm5it0aeWQJGB1J4rhPEfxD8mRodJjDuOCzjIrmPFfi+61xjDbq0NqD8o6E1yyq8RO5sk+nWvewWVRspV0fkfEnH1ac/YZc7L+bq/Q2tR8TazfPvkvJ4W9Echaqx6zq6MG/tK7I/wCuhrMZZjjLArnp3qUfd5r2o0acVZRPzirmGLnLmlUd/VnUaR431OwclZHuFON/mHOK9G8NeLLPWYlCsEmI5Q14jD8iyFcHpx61LZTTWlyLm1lKSDsDXFisupV9UrSPp8j4zx2WSUZS56fZ/oz6I3YIZmx9TUUl/bR53SD86830TxFeajaMs0xDodvWre+RvvSE/jX5rmGbywlWVHks0frlLiOniaUatGOjOvutfs4n2gsxx2qhdeIpG/1IA+tc9s74/OkY7e35V5FXN8VN6NIxqZtiJ+RpTavdSklpWU+iniqU8k03/LZ/zqJdp5/nTw2OlcFSvUqP32cM685/ExqptGG+Y+ppcD0pc55NFYmLDAooopCCiiigYUDiiindhcKKKKQgooooAKKKKAClXrSUE4FMaGKvzc10HhWTZebN2AVPFYZGBmrWjzGPVIwO9deAn7PERfmdeBnyYiPqd3zupRTA33TTx1r74+2FooooAKKKKACiiigAooooAKKKKACiiigAooooAKKKKACiiigAooooAD0puWpx6VCzqgy7gVMnYHZK7ZIenU5pBkDkmqc2pWcSktL0qjceIbVV/dZY/SueeLoU/ikc88XRgtZGu0hzgbs0SOylcEY75rlLjxJcYOxOKwvE3ia8t7QhJcO/vXLHNKVSrGnRi3Ju33nmYrPsLh6bnLZGz488XwaXavbWriS6YYGOcGvH9UvLy+uY5L6ZpHIzyelWLiRpJfOmYyTHnJrMtXe51CVpfuocCv0PCYGOHjZ6vufhefcRYjOqzqSdqa2RceT94FVjwtN/i3d/Wlbbkjbg56+1JXfdvc+X22DvnvRRRTEA46cUDhtw60UUgL+izSJfJhyFJ5HrXfLg7COmK83tZPLmQ/7Qr0O0fdZxP7CvzTjrDqNanWXVWP0Tgyu3RnTfTUmBOTznmikTv9aWvg3qz7MTA9KWiikIKKKKACiiigAooooAKKKKACiiigAooooAKKKKACiiigBadB8txG44IYc0ygNtIb0NVF2aZUZcskz0C1bzIUbrxUy53Gs7QJDLYK1aIPzY9q/QqFT2lOMu595Slz04sdRRRWxoFFFFABRRRQAUUUUAFFFFABTT1+9TqYc7jxRqAuWoG7vTHbH/AC0C1DJe28Y+aUEjrUSnGO7JlOMVeTLLH3poY57msq4161iOOtZs3iTdkRjHpXBVzTDU95XOSpmOHhvI6guw9PzpklxFGuWkX864m51bUJCdjkCqQmkbrIxrgqZ/D/l3Bs8+pncF8MTtZ9as485k5HtVCXxKm35I+a5hlkY9M/jSZPpXn1s7xMunKcFTN68tnY2Z/EN0+VjYrniqUl9eSDDzs1UtzbhUledUxdar8U2zhniq0/im2JJluSSTSooxRQh+YisErmGreoy4nighZ5AMAV51eXj3+ozSM5eLP7seldH4vvDDbSLnGRiuRsk8qyAP3lzmvs+BsOsRiquIktIKy9Zb/ckfF8XY1qlGiurLEpMaF2OcCs3Rblbi7uWQ/Lk/nVq5ZntJW7eW38q5DwhetDcSRseWev0+pPkmrnxtDDurRqProdszMVG45NNoLbsEUVre7OCV7hRRRQSFFFFAE9lD506L1+YV6Fax7II48cAdK4TQHA1iKNu4zXoG4Z47Cvy/jqs5YmnT6JH6TwbRSws592NTq31p1GMfjRXxDPrQooopAFFFFABRRRQAUUUUAFFFFABRRRQAUUUUAFFFFABRRRQAUjdKWg9KYHSeEJpGtpI2bOG4FdBH978K5TwnLtvDHnqM11kfPNfa5RU58JHyPsssqc+Gj5D6KKK9Q9ADSc0hNN3Y7gUAOO7HFJlifSoJr22h/wBZKBVObXLGM/JIH+lY1K9OmrykkYSxFKG8jTZiKRWbFc7deI9ufKUGs+bW7udt6naOmK82rnWFjond+Rw1M3w8NFqzsWnjT70gFU59Ws4pCrTDI7Vxs95O/LOar4Lneck+ua4Kue1P+XcPvOGpnr+xE6u68RIh/dJv/Gs2XXdQdmZJAinouOlYxwOpxTlPArz6ua4qe7t6HDUzOvPrYs3F9dynLSnNV/mJyzMSevNITSjpXBOrOfxSbOOdWct5NjSoPXNKFApaKgyshaQcUUUDuwoxRRQtNguwxRRRRcApOmSOuKU9Kax4P0pdARw3i6R5oJ95ztIxWRCTJZBx95vvVs64nnG4j9awdClDRmM9jX3nh1WjKFei97pn53xVCT5ZlvA8iSHGQVIxXml6z6ZrDbPlGeBXpbNtnY9RnFcp400YyTfa4RnucV+h105K54mVV406rjPZmjoOppPBiaQb62UUuNykEV5bDLcRvuDFSOMVv6Vr8sChZGyKVOv0ZtjMqak5U3udp8pGPukdTTT8xwhrFg8QWsmRIwHHrUjeIrGFTtO4/Wt/axPL+p1r25dTZ8sqAW5qGWRUjZjx6VgW2tXWoXyiFSI1+9WizFmKydKTndWXUqWEnTa5zZ8KKZ9ahkZtwAPPpXopULKQOmK4zwDZBXknxwDxXaN1LV+ScXYiNbMZRi9IxS+Z+m8M0PZYKOm7uAJNFIvSlr5d7nvBRRRSEFFFFABRRRQAUUUUAFB6UUUARq5aMOvO48D0p7OrMQhAx1HpXK/FXXn8JeB9S8QWkDTXMYCqB0UngHFeB/s+fGLxhrfxJt9E8RX0EtncRSMQIwDuHTmu+hgKlalKouh6VDLqlehKtH4V959T4I+fOV7CmCTOcqVHrSnO7avRaoeJ9b0/w1os+ranMiRwxlwhOC2O1cUISqS5Yo4oQdSXLFF1JPlLNwvY/wBaWJm24Y7jn71fMWnftPzT+LWF1p5j0tpSidOFz1r6V0i/s9V0231CxlWSCZA6kHuR0rrxGCq4dXmjoxOBrYVJ1FuW6KKK4jiCg8g0UoprcZY0OVo9RjYHBJwfpXepjHHSvO7d/LuFb0au+sJPMgjb1WvqMgqe5Kn2Po8jqXhKn2LFFFFfQnvHIXPiO6BIiCn8KpXOq3t2VaV9u0YAXiqbnbdMNvGaUtuJ4xivgq2NxE24ubsfE1MbXk2nNivJI4+Z2P40wKBS0VxPV3ZyNt7iFQaFUKMClopgIVFKOBRRSC4ECjtRRQAhUUtFFAgooooAKKKKACiiigAooooAD0puBtOeuOKdTSMuPQU7DOR1NRBds0gO1sg1ydxC2l6ltT/VSHIzXoHiW3HleeFzt61y+qWX2yyMmfnHSt8gzd5NmHtWrxdub06P5HzubYBYmm4fMrIW3EsVw3eh4gImEg3qwrLs7mSD/Q7vOTyGrSXzNm5WDLX71SrQrQU4STi9U1s0fmdejUozakctrHhpiDPZg5Lcg+lYVxpWoxEhoiR7CvSVxszuwfSqVwwDfwn60p0F0O/DZrVj7rVzz+LTLqRsCKRD6mtOy8PSEh5WOPSur++vCoMegqMOAcZxURoJbnRUzOtNWSsQ2Nv9lHlwoFJ6nFXIbaa8uEt4lyxPNNKyZUL8zHpiu48J6OLW1F7Mv709jXlZ1m1LK8O5byeiXW/+RvlOW1swxC7LVvyNbR7NbOwji24cD5qunpikRiw3EYzS1+N1qtSrUdSo/ee5+mwjGEVGCskAooorIoKKKKACiiigAooooAKKKKACiig9KAKGu6fa6to13plwgmE8TKUI7kcV8SeEbCTwR8eU0udvns7ryAp6kMRX1r48+JfhXwREF1O5We8wSYIWHmA18efFzx7b+MvGo8RaXZNYOpO9mUBy3Y5FfSZLSrcsoyXuyPq8io1+WUZL3ZI+zPHPxA8LeEY3m1O/jSbH/Hvv+cmvkf44/FfVvH+ofYrffb6XE37tRwWx6+tedatql9qd0bjULya5kP8AFK5apPD2kazrlwYNJsJ7x+n7pc4r1MHlNDCe9N3kevgMnw+E9+o7y79CixErNG6hcLjOK+xP2O9Wu9Q+GrWtxIZRbXLhWPZewrxLw78APG2uFGkjWwT+LzlINfUnwZ8CQ/D7wsulCTzpnYtIynjJrmzvGUKtHki7tHHxBjMPUoezvd3O4ooor5A+JCg9vrRQaAGzjbhl65ya7fw7L5uno3dRiuHY/M2enaup8GyH7O8ZPfNe3klTlxTj3R7GT1OWu13Oiooor68+qPMy7Mxc9ak681DFzuFSr0r4DG0/Z15I+Kx9L2WJnEWiiiuQ4go6k+1FBz0Vct796aTew0ML4TLYT3boKjS9s5NQbT0uYzdKATDu+YD6VwHxk+KOi+AtHljuJY7nVJlKwWykNg/7Y7D0r5H0P4k+J7P4gQeIptTnkuLicB135G0nAH4CvVweVzr03N6I9rB5NVxNJ1dopH37nDkHt270IxZAxBBPY1X06Y3lnbXXeSMMT+FWfxB968qS5ZOJ48otXTCiiikQFFFFABRRRQAUUUUAFFFFAAKBxRRTuMiuYRNC8ZAO4d65a8snsmb7zKT3rrvpUE8cc4KOuTWNWipq63MatLnWm5wGoadHfDcMIw6GsZ0v9Pl+X94n513moaU8ZLQjIz0FZdxbsvyyQn8q7co4hxuUNQg7x/le3/APn8blVKv8UdTnU1K3+9NHIHPtxUE1xbyHcrhfqa2prG1YZaMH2xUY0fT5D/q2J9AK+3peI2GcbVKMk/Kx4EuGmpe7IxPPhUj94T7KaVDNcSiO2t3Of4iK6K10KEyYjsz9StdRpWhx2wDttHtXNiePalWDjhKNvOX6I7sHwzzz/eS2Mfw14ZaAi+vGZiMbVHTmsf4lfF/w74H8T2Ph+/huJJ7ggExAbE5A5/OvSM8YAI29vWvkD9sTTWsvHVpf78teRs6kn7pXFeHg3LMcVfFScm11P0Ph/K8M6qw6Vl+p9d2l0l5ax3VuyNDIu5CO4p7SbUUsp3E4rzP9mjxCdf8AhVYW8jFrixURSue5616Ym5iRw4BzXl4ik6NRwMsTSVGrKD6Mf+IP0opSrKcsoG7kYpKyaa3MGrMKKKKQgooooAKKKKACiiigBH3IRnBB6EU2RiCVDLuYfLTVXzI2jL4HJPPK+9cHqnxb8D6X4kttAuL9HnlYp5ysCiEf3j2renQqVPgVzalRnVb5Fc+UP2hUvP8Ahb+tve7zh18r0I29q8+tre6uFk+z28k5Tl9i5AHqa+2vi38H9D+JBtdWgv3gvEB2SWxBSVT3Jqfw98JfDfhHwJf6XbW4u76a1k33DqC27acc19TRzqjSw8Y21WnzPscPntGjhoJr3lpY8b+APwV0nxfpMWv63dN9njIzHE3U9cGvpfw94Z0Lw/CkWk6TaW6jCiSOMBz9TXif7Hd3PZxa/wCF7yZjPDdFliY9FA9K+iI2RQQFJ/DpXj5riKzrOlKT5d0eJnOIrPEyhKT5VsKdxGNzAe1A4oorx7HiXYUUUUCCg80UUAIVBGK2/CczLfNHxjZWLVzR5fJvlPrxXXgans8RGXmdWDnyV4y8zuEcnOafk1FEeR7ipa+/v1PuOzPMFOyUr1qwBgVBONs/41MDnNfH55S5cRzdz5nPafLiObuLQSB178D60U0t8+0Lk4zn0rx4q7PESIr6f7HbvcTGNYoxukJPRa+ePi3+0Xa2hm0zwhGZpsmN55QVMZ9Vr3nxFp8euaLeaS0jRNcRmMSjtXz74B/Zymh8S3N54rlWSyjlLwR5Debz39K9PLY4OzqVnt0PYytYJJ1cQ9uh856xeanrWrf2jrst1Nc3DgGWcEEgntmvqn4f/s8eFbW3stXvLy4vJnRZfLdRtB6157+19osGla7pLWVutvbHasaIOm0CvpX4VXjX3gHSrlmBJhAzn04r1Mxx85YWnUou0WetmuPqPCU6lL3U+x0kcUccCQRKI40UKFHpTwABgcCiivl27nyLbbuwooopCCiiigAooooAKKKKACiiigAooooARhkYzil424wM+tFFC0dxptCBcd80yWGKT/WRq31qSim9dxFT+zbPdu8lfyp6WVqv3YEB9cVYoqFCK2QuWPYYqbD8vHtTp1DAY4+lKPvCmltymrSsV0sDHKru4x0NeC/tleH4r3wfba8sY32DCMNjqGPevTvHXxC8NeDpIrfXbho3lz5YVc5x1ryn4m/GL4e+J/B974dWS6vJJxuSMQEjK8ivVy+jXhWhWjF2W78j2Mro4mFWNWMG4rqZH7E+rSiPWNIYuyvIGQdcAL29q9M+NvxR0nwP4ZuLWC9ik1mYGOOOJgxXI6n0NfM37Pja1eePDo2i6tPo0lzDIfPUYdB6YNfQ1j8B/CrSG8168m1jUM5mnnX5mNd2YU8PTxfta0t+h6mY08NTx3tK8tHrZGT+yh8RdT8Vwaho+u3b3V5GzTRSMckLx8v0r3ZSzblwN4GcVxvgD4b+HPBuo3OpaPCsTzoRjGODXZRsXDMvDkV4+LnTqVnKmrJnz+OqUqlbmpqyfQVBI0ij5Ag++SeQKTzFLELkgdTSEcFWQEMMMa8F/aA+NV94P8Qp4d0C1ieWIBpnLY4I4qcLhp4qXJTWpOFwlTFT9nSWp74SQPmxn0pSy44yf8a+WPCn7TuoxyiPXNCt5EUf64OSx/CvQvhx8edB8WeKU0UJ9nedSwLAgLj3NdNbKcVSTlKOh14jJ8VQV5R0PYRIRw4wc9qedyt82NvY5pkElvPG/wBnuIpgPvlWBpjswikbAby4y0Q/vHtXn8rvZI83kafLbU8Z+K/x0HgzxxZ6JbafDdWJ2/a7hyQ0fOCBjjIr2DRtSt9W0+1vrNt0FzEsik+hFfLXxH+HOv6h4A17xJqUZ+2R6xLcEZyRbY4Fet/su60de+GFqzSfPaytDjPIVQMV6+LwtKOGjOmtYuzPaxuDorCxnS3i7Ms/tI+J7nwr8O702E5t9QvF8uKdD8wx/wDWr4a3NK73E4MjyHcznqW7k19b/tnsg8H6QWPzi4fHvwK+YrrTb7S/DcGtXNmRa6mSlsxHQr1Ne1kUYQw6m92fQcPqnTwqm922j6L/AGQPHV3qEM/hDUbou9uM2bM3zFepFfRIQY8o8bx8wr4I+BOrPofxX0jUFfaMsj88HdxX30cyfc+8QD+leNnWHVCveKsnqeDn+GjQxXPBWufKekXcngb9qu+PmFbbUHeNQ3AO4gV9VnoF3Y5zkd6+VP2v7GbSfHOh+ILWMjy4xI7j++GzX0X8N9bi8QeCNI1cSB3ntkMns2KWYw56NOt3ViM1g6lCjiF2szo6KKK8U8IKKKKACiiigApUkMUqSLyQ2aSg1UW00xptO6O+s28yCGT1QGpyxz0rN8PT+bp6/wCzxWix5r9CoVFOlGR95SqKdOMjze9XEu73pyLgbvWptTj2gmoIW3IPavEz+neMZ9jzM/p81KFQfSEHIw2B3HrS0V8ufLDXUM3omPu+/rRGQLj958wxgU6kfaqlz1FOL9641KzufPv7aWjS3nhnSdbgUo9hM5dx6HAFdd+y7qJuvg7pSs/mSRtIHJP+0cV0Xxo0Y698NNWsAm5pIsrx0xzXkv7Fer+bpGt6JI2DayKI1P1Oa9qL9rl3L/Kz3eb22UuK3i7n0Ypy5XGB60pof5V460i9BXidEeFLcWiiikSFFFFABRRRQAUUUUAFFFFABRRRQAUUUUAFFFFABRQaTNAAeopqrg/Lzt5OelJIGZcKu719q8V/aj+Jmp+DdNtdJ0Kbybq7yGkAyV4row2HliKqpxOrCYWeKqKnEzf2nPhn4l8Yazpt9oK/aBkrMNwHkg45HrXTfCz4J+GfB9jDNcwJqeqlMSTyDBTPbFeBfDf47+NNG1qH+2r839kXAkUqBgHvX2LoeqWeqabbarp7CaK4UMpB6+tetj1isJSjRk7R6M9fMPrmDoxoydo90fHPiAy+Cf2j55FhCwtfqiAHACEjmvtON4bgxzQ4IdQyyDvXyP8AtlWLaX8QtP1O3XAmjMm4f3ga+hfglri658M9JuvM3zRwqknPOaeaR9thqddL1Lzde2wtLEJdLM7cjOQ3LZ60oGB8vBpF+6DS14Tlrc+cvrcT5eQzcEcCvhD4+xyN8Y9UgmcoxMa7vY9K+8AMkkrwo4r48/a/0Iaf8QbXVwNv9osig/7uK9rIqihifkz6Dh2t7PEO/VMrTfs6+MBBb3OmS/aoZUDKxIBwRmpfE3wj1D4c+BLrxjfXh+3QusKxAYxv4zmvq7wRcST+GtOlLZJgQfkBXF/tP6d/anwa1WEIWZZ4pOD6HNbUc0xE60aUnpezNqGc4mdeNGT0vZngf7L/AIy1qL4lQ6bf61JLp80LBo5DwXPSvsdoWC5JC7T8gHNfmpp9xc2d0l5YymGaA70YH0r75+DWt3Gv/DnSb+6k8y5aFRI3+1irz/B8klUjsacSYJU5RrRWj0Om1nTY9U0y6sbjDRXEJjlXHBzXz/8Ass3E2lePPFng918qK2d5YeeoL4x+VfRYdlzGeXNfOepSDwj+1VaIq+XFq0UcZPYkkmvNwL56dSl3X4o8vL/fpVaPeN/mja/bA099X0LwzZRZSR71hkc54FSftCeD7SP4BW8NnCFfTIUeIBe7Y3V2/wAStNXVfE/g6GRd0S30hb/vmt/xhp8ereF9R0t1DI0DAA+w/wDrVpTxbhCil0/zNKeNdKFFJ7O/4n546DM9rq+nzBsMlzHk/wDAhX6PaDcC60u0uh1liU/TivzfeN7fU5I5FKvDcEkH2avvz4S6h/aXw00TUlbcZIOfzr1OIleFOaPX4nj7lOqjj/2stA/tb4YTTQpuuLa5SQvjkIMkiuS/Yx8Ufa9IvvDc8m945DPESeVUDGBXunizTl1fwnqunsoY3FrIqj3Ir4g+Fuq3PgH4vQwlykcd0LW4ycfLnmubAQWJwM6D3Tujky6H1vAVKPW9z71ifcW8z5cdPendv5VFHLDdxw3ULBoZVDIR3BqRSw4fpnivn2tWux821ZtPoLRRRUkBRRRQAUUUdjTW4zovB8mbd4fVic10QXNcj4Um23bJ6rXYBuK+1yip7TCRv0PsMrqe0wyXY4fWY/kK1lWxwpHoa39aj61gqNrH61ea0vaYZrsb5nS9phHHsTDmgU1G5p1fDnxHQKZNztX1PNPoK96QeRHJGJknikw8flldmPUV8w/A6OPwl+0BrPhh3A+0uXXt2Lf1r6hRfLzJnr1r5p+K9rB4a/aV0PxKrbEvyVfnjIUCvXyyTk50ujT+89rKnzqpQ/mi/vPpRn3IrY49KkIwcVFF80cZ/hIBqVvvHFeSeL0EooopCCiiigApu9dwXPzHtTj0pIlbyMIAEHr1/OnpYqKu7CoQ27JwRQvzD0pka4XgHBpc7eKBIVjtpcjjtmk4Y+1MLYBDevFC8wexIM46c56UisrfxVxnxX+IelfDvw6mpaivmyysVjhBwzV5v8P/ANonSvEGuw6TqOlTWAu22xySOML712UsDWq0nUitDupZfiK1P2tON0e879zNsUsB0PrTL66t7K3a4upVigXGZGOBmnh0UDvHtBXHcGvCv2xr2W38D2tjDPLBFM+4srkE4NRhMOq9WNK+rM8JhvrFeNLa7Pc7W5huoUmt5FljcZDKaUy4k8thhu3vXgH7OHi2w0H4U3F74o1XyLOKdI4pZnJ69K9z0LWtN17TFvdI1CC9h/vR9qrFYSdCco2vbqVi8HPD1JR6J7l7EhQkxkEdq8p+Lfxs0X4f6pBpr2T6jcuA0qRvt8tT3Nerq/IYZK9Ca+MvjR4A8Y6l431/WpLOSSztYmnEm3hkB4AroyzDUa9a1V6WOrKcNQr1rVnZWPrfwd4gtfEehW2r2HMFyoOM5wcdK+WP2uRcXnxOt7GJTJmNTFGOudvNek/saX0918PntpHYvHcvhD/CO1P/AOEdt/FH7TOq3l0gkttHs42VT0LMpBrrw0YYTFzfSKb/AMjswcY4PHTl9mF3+X+Z8hSbTK3lfKF4dT619TfsfeMzeaVN4Tu3Int+bTcc5Xq1fP3xV8NTeEfH19YvC8UIlZ42YcMG5/rXffsgaPf3PxWj1W3ST+z7eGRZ37ZI4r3cxUMTgnN7bo+izOMMVgHO+m56L+2lpRn8JWWr45tZFhIxyNxqp+xZr27TdT0Cdi8ol82MZ6IB0r1P47aEmv8Awx1OxiXeIB9pU9fuAmvlb9mfxENC+KVlcO22O8T7Ky9ssRXkYP8A2jLZU97Hi4NfW8qnT6xPugMGAIGOKKNpRiO2eKK+be58qwTcZdu7CmvCv2xdDjv/AATbas0eW0uXeW9QxFe5NuO8D+EZrk/jDov9vfDTWtMZcm4hG32K8/0rrwFT2eIgzswFX2VeEvP8BnwU1CPUPhho97G27fHjP04rV8e6YNS8IarYOwO+2dgfcKcV5r+yRqAuvhfFp27LWMrow9PmNew3A8yDyn6OpU/Q08W/ZYmT7MvF3o4uUtrM/NMwTW00trNkPExUivsf9kDU1vPh3PanrbzhBz7da+ZfjJYx6Z8VPEFlGoWOO6IUe2K9X/Yo14ReI9S8OyvtWWNrhM+owK+rzaHtsAnHyZ9jnEPb5epx8mfVbKcFt3zDv614J+1jbf2Xd+FfGVvEWntb4CZh2UDrXvjcof8AZGa4b476GmvfCfWrXZun+zloPUNXymAqKniYt7f5nx2XVVTxEW9mbBlj1GPw3fr82UWUN7sgroAodCrLgsGB9814x+z54lk1bwDoFreSZu7e6ktyD1wgwK9pZvnDHjFTi4SpT5X/AFqTiqboz5Wv6uz8/vjhpv8AY/xR1yzhX5VkGAOOozX09+ydrCX/AMLo9PzvfT2ETc+uTXjP7XWnCx+I/wDaEa4N6uT74AFdB+xRraQ6xq3h5m/eXp89Rnsi19NjI+3y1SW6S/4J9Vj4/WcpUlukv+CfVWNrLjpjp618MftJ6HJoPxOvGX92b3ddIQOmTX3MxHlYX7y180/tq6QrWem+JWTBRltCcfjXk5JVUMWk9meLw/W9ni1F7M9I/Zq8TL4m+G9qzt++sSIHUnJbaPvV6Wrs5PGdvNfIn7HHi5dK8a3OgXcm23vYv3AJ6yE19I/FfxcPBXgq/wBccBLlFZbaM9ZG9qyzHCcmMdOP2jPM8G4Yx04/aZgeKfjX4O8P+JBo91dKQCBLMDxGfcV6FpOo2eq2Md9YTrNbSruikXo1fm5qE7399cahIWd7iVpJCxzjJzivr/8AY/utRm+H5hut5s4nP2Vm78ndXXmWURw2GjVT1W/mdmaZJDCYWNVPXr5+h7fRRRXzx8yFAGfwooJwKBp6lnQZfJ1FSeQTXdLyoPrzXn9s3lzo/vXdWkvmW6N7V9PkE7wnT87n0eQz92VMxNZjyCa5qcbXrrtXT5DXKXy7ZRXv1YqVOS8j6GceanKL7EcfLVJUanFSmvzyUeVuJ+eSi4ycRKTnPtS0VBIg3ZO4grXz5+2Fo8jWOha9CwQWE/znuQWFfQled/tEaKdd+Feq20akyxgSIfoc13ZfV9niIN/1fQ78rq+yxcJef5nX+Er+PUvDVjeRnKyQrj8BWnux2IrzP9mrUm1D4O6NIz7pkVlfnphiK9LX95IXZlGFI2+orDE0/Z1JR7N/mZYmkoVpR82KjBj8vI9aUHLlcHHY+tZV3r2i6bqUGk3WoQQ3dwm6GNmwWGcdK04uAYeeTu3elZuPK7yWhhyNct+o4MuOTtbup603zEyAzBSxwue9eVfGv4uaf8PJF0+3X7XqsihtnUKp6E1k/Az41Dx1qMukaxbx212ObbC43H0rqjgK7outy6HbHLq8qDr8uiPW/FmsQ+HtBu9VulYxwRljj17V8San8avHMviRtVXUVVRKcRgEJtB4GPpX1/8AGPZJ8NNWj5djH83tX5+SyJ5jqygAuc/nXuZFhqNWnNtXd0e/w7hqNSnUlJXZ94fBb4iW3xA8LrekiO/t8JMnTJPcCuh8eeJ7Pwn4cuNcvYZJoYTjYh+ZuO1fJ/7JGsXFl8UE0xWxbXcLs4PTIHFfV3xG0K31/wAD6jplwpyLZ3j93AOK83H4SFDGcrXunl5ngoYbGqFvddv+CZnwm+ImlfEPR59Q061ntPJl8popmBbOOvFdqwUqMqSc4FfL37Ht4dP8Qax4amytyhZmQ+o4r6P8S6kuh+Hb/V5uUtLcy/lWGPw0aWIcILTS3zOfMMIqOLdKktHa3zPEvGmgx/Ff43JpkjMdD0WFJZ+eJGzgqPevFP2jtNtdB+LNxY6Wn2aC2hgMQTgg+tfVXwP0N9K8MT6jcKGutWu5LvefveU/Kivm39sG28n4tyTjpLbxfoK9rLK/NiPZX0UbfM93Kq7eKdBP3VGx9W/DDWDr/gTTNQmHLRBCf90YrxT9tyVY9M0O1j3bGWQncfQ16B+yzei8+DOmtIfmR5FP/fVeZ/tvsC+gwswXckmK4sFTUcy5bdWcGX0lDM3C2ib/AAueVX2mandfCa2vbeGZrGMqJVHK5z1xUfwd+JWq+A9ajKXDS6U7fvEY5wK9/wD2UILPUvhZeabqFvHdwBhGylc4yDzXiX7RPw4/4QXxKDYgtp1/mSM9k5xtr26WIpVq1TC1F5r7ke9Sr0a+IqYSquun3I+0fDmrWuv6Ja6vp7hre7iDjBz1q5d29veWklhdxq8MylJAByR6V4T+xxr9xeeFbrRbqXc1pNiFc9EAr3mbjJXl+wr5PGUJYerKHY+NxlF4SvKHVM8O/Zzsbjw1488VeHZ2XdG7XEIA4CM/yiu+8F2ccfj/AMQX6xlXmijVs98GsnWUt9C+NmmaoQIxr6rY46DcoJNbXgm6M2t62WGJFbb+AJrpxU3O9RdUv8mdmLm6l6q2aX6X/Iu+NPAfhrxdhdesVlkGDvjwG/Or/hfw3pHhmx+x6LaR28RxuO0bm+prVVtzFu+BTq4JVqjXI3oebOvUa5ObQp6zb/atI1C3+UCa3eMDHquK/PmSFfDHxMEZPy6ffqTj2Oa/RHrIqn7p618CfHzTzY/FfxBGowJrhnSvd4eqXnOn3R9Fw3U5pVKXdH3Z4d1FdT8P6fqIORcQLIPxrRPAU/3jivK/2ZdfXXvhbaRtIDNp5Fuwzz8or1KM/IWPbpXhYim6NWUH0Z4GKpeyxEqclsDEkBVwOeahvPntJ4ZBuQxMMAexqZVG3OeaavzIwbuCKiLs0zCLs1c+dv2T5P7L8WeMPD7scJcK0Q9iSTX0Xc4QFjztGa+XPCF5/wAI9+1reaYzeXb3Wd/YZ2ZFfTVzIfsU7H+GNv5V6OZxftVL+dI9XN4t1ozf20j4r/ae0uS1+In9pYxHqCNMDj3xzXN/BXXDoHxH0m6AbE9wluxB7MRXuP7VWhi6+GOk+IYo8zQukLEDnBNfMUFw1pfW9xFw9vIJFx6ivqcBKOIwTj2Vj6/LZrFYDkfTQ/SyMiXa8bAoep9RUV/bpc2U9s+GDqQPSuf+GOsx674B0rUoJA7Nbos3PRsc10yKBgg/d5avh5xcJ8r3R+f1IunNx6o+Kfhpq2o+GvjvZ6TPOFsU1KVmj6cNmvtIt5mFUHkbs+1fE37R1rJ4b+N8t1ajYCI5UI9Tya+xvCuox6j4dsNQjYMJYEBPuFGa9rOI8yp1l1PczqPPClXXVa+v9M+dP23LFo77w/fKPleOUH25FeVfs/69F4Z+KGlX08oQSK0BJPGXwK97/bQ02SfwTZ6p/BZttY+hY18nWkiW9zDOxIMUiygj/ZOa9jLIqvgfZvazR72URjiMt9k+zR+ljsvlr5fzFiPmHQ15j+0xoq678Kr1CufsLG5P/ARXWfDDVv7Z+Huhaqx3G4tVYmtfWNNh1bS77S5sGC7haN8+hr5OlL2FeLfR2Z8ZSbw2Ji77OzPzm8O6pLpOtWOrWrES2cgkBX27V1/xX+Jut/EG6tBdM0NjAoEcXTLgck+orP8Aij4L1DwX4surS+gaKydz9mkxhSueKq+BvCmqeN9dj0fRrd5V3DzpkHyRj1PpX3cpYecVinbTqfoblhpxWJk1odH8D/hvefETxGouFaHSYWH2mZRhWA7A+tfbXhjRbHQNKh0rToFhtIBiMAfmTVD4f+EtO8H+EbXQ9OjRQi5nkxyzHrz9a6CMHlyeDwBXx2Z494qpp8K2Phc3zCWMq2T91bD6KKK8o8gKRucD1paD1FDuAkn3BjqprrtDulk06NsEY45rkW6GtXS7rybQR57mvVyvEqhWcvKx6eW4j2FWT7m/qi7lOK5HVo2SVSa7O/X5TXL6zHuG70r7U+0hujKT51G31qWoLdsEip/evgswh7PEzR8NmFP2eImvMKKKK4jhCquq2y3ml3dvIoZHhdSPcg4q1SA8leuetNOzKi2mmjxX9ltX0+DxJ4XmP73SrpVI7YbLcV7MrMVMgQZ6DPpXlfhK1XQfjprtn9xdcIuIx7IvNetErnb7V3Y981XmXVJ/h/md+YPmq+0XVX+9K54L+1Bo5tdW8L+N4XkWWyvYoJFTps3ZJNe26VeJqWmWl5GQFnjD5HfIrB+K2hx+IPh9rFiUDTLaSNB7SY4rlfhn4qitfgY+oXUmbjQrb7NMCefMRea0k/b4aHdafIuS+sYamlvHT5f8OfP/AMVlXx1+0NFpMeGR3W0dk6jBNM1PTF+Gvx/0y1gdxHZ+VJk9G3AitD9mWCPxB8a9Q1aT52VzeIT23N/9et79tTSjZ69pPiKFdsly4hLD/ZFfQqtyYiOHb05dvM+oVblxMMNJ6ONrebPbPjTdrH8JtavkyGe2jYfjiviz4e+FZPF2r3FqjENGjyk9uATX1n8XL5bv9na5u1bKtZQqT7jAryn9jfSY72/1+eVAxhhKD/gSkVyZdL6tg6klupM4srqPCYGtNbps82+CN8un/FDTp2dkXeYzjrycV99SATAKw+Xg/hX556tZy+G/if8AYwShtdRTd7AsDX6DaVeQ3WmQXMbB0mjDIw6HisuIEpuFTo0ZcSRUpU6q2aPlDw7ef8Ij+1HqJnXyo7+7eOIDgEMwxX0R8U/32jwaTOcxarOLf5fQjvXzt+03G2i/G3w/qW3YoEdwzDuQ9fQV3cf8JDqXh9V+ZVt47/P1rLGq/sq6/l/Gxjj1zexr/wB38UjrNMtfsek2Nsm3bbxLCMeijAr5O/bNs3XxnaXbY2yIFH4CvrnneB/DjH418wftvW2yXQroD/WSOp/AVhk8v9sj5owySb+vxb6/5HYfsf3kc/w2NmN37qRifxauT/bit/OuvDz9FEcn8xVv9iO9Euna3YE8w7GA+pNXv20rMyeGNN1DH+oJUn6mu2H7vN3fv+Z3RtRzrXq/zX/BM/8AYlvyuj67YhiWFymATxjHNd5+1L4aj174ZzyrxNZyCdHHXaoJIrxf9jXUvJ+IdxpJbC3MLyY9SFr6i8f2qXXgTXLWUZxp8pGfUKayx96OZqXexhmXNh81U13R8o/sea19h+I01tLI3lXNsQoJ/jJGK+y0KlS+PnBxX55/Ce8m0r4kaC8bFP8ATo45P93PNfoSsivGJE+6zZH0oz2ly14y7oriSko4mM+6PN/j8kdnoen+JpA2/RJzdJt6gkYrL+AviCHX9a1qeNi+YI3x7nmux+MmnLq/wu12025Z7Yhfrmvn79i3UmsfFmt6bPJueZFjQMe6k1jQpqpgJd1+V7mOGpxrZdN9Y/lufVydzTqbGTg5p1eNe+p4A3OJlr4r/axtWtvil5mNpmiLj35r7Vfao39+gr5S/ba0th4j0rWlXEf2fymPuTXs5HUUMSrnu8O1FDGJPqZv7Hvif+yvGlxo95KVtbyI+WufvSk19gFlXK/mO4r83/C2rvoniTS9aSQqbO4WQgegr7m8UfELS/D/AMO4vGF3cQs89oHiiDAl2IzjFdee4OXtoyitGdnEOCksRGUF8X5mJ8QPjZ4V8H+Kk0DUEu5rhcM7QAFQD0r0Lw/rOna5plvqmm3CTW0wyCpzj2Nfnd4i1K41nXbvWLqZpZbiVpF3HJAJyFH0r6s/Y4h1aPwZL9vhkSykY/ZxICDnPNZ4/KYYbCqSfvdSM0ySnhMLGSfvdTz/APaUtp/Dfxu07xDbsENxKmGHcDANfUX22C68PJeQuGjmjXB9civFv2y/Dn2zwvZ+I4/l/s5trEf7RAFXPgl4wttR+D1ja3F0DfWk0cTAtyctUYhfWMHSqR+zoTXh7fBUKq1abT/r+tzvfiNoUWsfCy/01owfLtmlQEfxKDivgGWGSKQiQbWjbbID2r9L54o2jFvMoaKRNrj618UftBfDXVvDvi+9v7Czkm066kMy7FJ257V1ZDiYwlKjJm/DmMjByo1HvqvU9G/Yv8UvNFqHhWSR3ZAblMngL0xX0kOAVX+IYOa+Pf2S9N1qP4jS3kdlNBAbTaxZCoPNfYvDEgffArzs7hGOKlKL0Z5+ewjHFvke58j/ALaMEUfjayuG2ozxqvzcdBXr37LHiC31r4W20LTiS4tGZZFzk9eK67xL8P8Aw74i12DVPEFrHqAi6JMuR0rS8MeFfD3h3zhoOmwWMT/wxLgU62OpVMHGhbVCr4+lVwUcPb3k7oo/E/wvH4z8C6locindKoZP95eRXxAnw28YHxInh+TRLsSecI2mMR8vBPXNfoLECi7xK+6k2CR/M2rv9cc1GBzSeCg4RV7k5bm08DBxSvcxPAmgv4c8GaToJZGaythE5XoT7VtxiVExwef0qSivNnNzk5PrqeTObnJye7MjxB4b0TXrcwavpdrfqRwZ0DFPpTPC/hfQ/Dds0Oi6Xa2JJ+Z4EClx6Gtqin7WfLy307Fe2qcvLfQYELLtc457d6dt+bcSc+naloqL6GdwooopCCg9KKKYCEcD1o+cdDxS0UraWH1ud7eplTiud1ZNsZDdT0rprkfKawdWj3L+FfpR+hxZyS/LKwNWh90fSq8y7Zz9asA5FfIZ9TtiedbM+Zz+ny4nnWzQUUUV4h4IUwh1kyuDu6U+kc7Rn8qa7jPMfiRG2mfEzwx4jOEigjkglYernAr0x2DEMuc8V5/8frSSTwGl1AP9IgvoHBHZQ4Jrt9GvYdS0q2v4cGOaMMDXXU1owl20/M7a2tCEl00/yLmxXf5gCh6j1r5p8aW6+FrLxx4Y8xlN+s2pov8ADtbjH1r6UZsdK+ef2wrKaz0yDXLUYNwBaSkf3etb5XJe29nLaR1ZPLmrqj/N+mpz/wCxLpLfb9U1p1AjaHyY275B6V6d+1FoCa58MZ77yy8un5kiAHOax/2N9PSP4ZSXW3DyXki59hivZdasY77SLjT50DxyoQVP0rbHYhwx8qnWL/Kxtj8VKnmMqv8AK7fdY+btK1qTWv2PtTS4ctcW3yyDuBv4rR/Yos2TQNaviB+9eMe+BmvPPBs9zpOj+PfB9223zSDBGf8AeJ4r1b9jGPb4L1DP/PQD9TXoY2Hs8NWj0buvnZno46Lp4StHpJp/fZ/oeKftQaXPp3xd1O4VVSO7cSRkH0Ar6a/Zv1tdZ+EumRGQyz2UQimLf3uteRftraOYdZ0XVkX5XidZT754q1+xVro36p4Zml+d38+ME/wqKrEr6xlsJL7NvwRWLi8VlUKi3j+mhoftr6QzeG9O15UJZJFgLdwDk133wKvY9U0HSr9ZN7waVHbuT7VofH7SE174WapCY97WytOv1Ary79jLU5rrTtQ06ZyWtwWAP93ivPhJ1csut4M4Iv2+V3X2D6QY/Ip7Zz+FfOP7b3lrpPhwydTcSYx9K+i0Yxx+cwyvQCvl39ti/wDMu9FsFP72J2dl9ARxWWTxbxkWc2R642m/X8ij+xPdiPxZq1rux5qJx64zXpv7X1v5vwnuXC5Mc0fPp81eKfsjyvD8UYIN2A4bPvwa+lvjxpv9p/CzVrIrvbiTp/d5rux7VPM4y7npZmvZ5rCT8j44+DmuDw78SdJvmdlDyCElf9ogV95eJQtxoWrAEbfsjhvoVr83oJ2huIbqI8pIJEPoVPFfavhjx1b658BbvWpLlVuYdPeCYFuTMV4rrzzD81SnWS9Tq4gwznVp1YrRtJ/ofIUEgtPHYkh4WG+BH4Gv0J8OOs/hnTZ+pkt0Y/lX5y2kklxqsMzczSSAt7tmv0T8G7v+EQ0ZG6/Yo8/XFY8Qe7Gnfcy4miowpt7lzWIEudKurNhkyRH+VfD3wY1j+wfjhbyM5SA38scv0ywFfdvl+ZJt6BlwT+Ffnn8RLebRPiJqSWr7JIroyZHu2awyKPtY1aXdWObh6PtY1qT2asfoVGweNW/vAGnVy3wo8TW3i7wJput255kjEbj3Xg11NeDUg4TcX0PnKsJU5uMt0JIoKFu/avJP2pvDL+IPhbLLbRq13ZSCdv8ArmoycV62+Rhu3Q1V1Swh1LT7zTp1BS5gaHB9xWmFrexrRn2NsJXdCvCouh+aoUSRqu0HcM+59qv3utahqFjDY6hqVzPbW/EUDcrHitr4l+FbrwV4yvtNuoX8suxgYr8oXPBzWRouk6nrmr2+laPaGe7uGC5Xkc+p7V+h+0p1IKs9j9NhVpTpqs7WXc7r9nr4ey+PfGKfaEKabZESTMOhFfb9jZ21jZw6fZQpbwRDaioOOO9ch8E/BVt4C8HQ6XsBvphvnfHOT1FdqFZEJHOK+JzXHPE1mk9EfAZxj3ia1ou6RgfETw5b+LPB1/olwSVuEJUY/iHI/Wvkb4S+GPE2m/FePwvcW11EI5vMn+U+WdpyDnpX2zsJjyp2nsaijt7db37SlvH9oKkNJjmowuOlh6M6LjdSIwOZSwsJ0mrp7epOwbJXggjr71DfWlrf2ogvrWK4X0cZqZRhQKWuDnak2up5kZyVmtClp+m2OnE/2fp8FsSNpKDGRV0YX7o5PU0UVLk27t3G5ybu3cT7/DooHtSRAr7ewp1FD1J63BRt96YqlXLLzmn0UJtbBdhRRRSEFFFFABRRRQAUUUUAFFFFABRRRQB6JOMpWNqKYjO6tuT7tZeoLuWv0o/Q1ucVeLic/WiLofrVjU49shPvVaA5U/Wvn8+p/uoy7fqeRxBTvRhLt+pJRRRXyp8rZWCmv8xA/KnUxwWB29VotdCSvoY3jqza+8JarEE3sLZ2Qe4U4rm/gHevdfCvRoZH3XVtCY7hT1Vtx4/Ku7VPMSS3m+7IhU/iMV5L8Crz7B438c+E5Gx9n1ANbL/sBea7qd6uHlFbrX9Dvop1cNOPaz+7T9T10bchT1NedftE6Suq/CvVy0e5rOFrgZ7YFeiqucTZzt6isnxzaLq/hLVbHH+utmGPXiscLPkrRl5oxwtT2VaMut00cJ+y8tuvwfsntmDAykt/vYGa9OGc5due49q+eP2O9eaK51/wdcSf8ec8kkYP+9jFfRL/AH0PvzW+YU3TxEr9f1OjNKbp4qTfXX7z4y/actbnw18Y7u+sRshuIUwB0Ylea9g/Y+Vf+EClYfxvl/rk1xv7beltHc6Nq6r/AKxmVz7AcV1H7Gt0k/gu+jVv+PdlDD6k17OIl7TK0z3MVP2uURl2a/Avfthaebz4ZyXUce6aCePb7LnmvnD4Da+vhv4kaZeyTGMSsLdj/vECvr7462K3/wANdVhYZwocfgDXwQrSQol1bt+8hcMD7g5rfJEq2ClTZ05DatgalN92vvP0pvbaHUrCe04e3uIijHtgivln4GXT+Ffj5rWgy/uYp5HghB6EbuK96+CfiNPEvw00q8WQPcQ26xz/AO/ivnv9qXTb3wt8TLPxDor+QbiJTuHaXJJNebl9P95Vwr+0jysrpfvauDf2kfR3i34keEvDIePUdTjElvktGvzZPpxXxP8AFvxtc+PPG91rUoMaHEcCdto6H8q5e9uby9vJ7m8upJriVyzFmPU96LS1nubqKwjiaS5kYCKNRk5PevosDltPBN1Wz6XL8pp4H33vbV9Eeu/sh2E138TkuYQXjtAS7emQa+x9Ws0vtPvLCZQRPA6D6kECvM/2dfh0vgDwnHcX0ezV78brg+3Vf516j828IT845B9a+WzTEe2xClD7J8jm+MjXxbnD7P6H5zeMtEl8MeJtS0G6jZHtpioyOx54qGw1rUrXRLjR4L10tJpA7oO5x1r7C/aF+FUXjbSv7a0iJYddgQlgB/rR3FfHV5o+qafq39mX1hPDfBtoj2E819VgcdRxdNJ7rofY5bmFHF0optXXRk/gq2N14v0ezCl2mvUQDHUE1+imkWr2ljaW7rt8mJUI9MV8y/s4fB7Vl1pPFHiOD7PHD80ETDlj1DV9SRv853dDXz+e4qnVqRhF3sfM8Q4unWqxpxd0hX+aQxhtu4YzXyL+0t8K9Us/FMet6Sj3SX7hZAo+7719bnlg2cc8/SmvDC0fl3ESTjOU3DpXm4LGTwlRzieTgcbUwtRyicr8HvC6+EfAGnaQF2sqb2Hu3NdfTUZ2+ZuOwX0p1clSo6knJ9TmrVHVqOb6gPvbT90jrTFVuGIwycL70+ipvpYzvpY5vxf4N8PeLYBDr2kxXQByCTgg+tR+C/AHhDweWOg6HFaysMtLncSfxrqKK2+s1eXl5tDZYmso8vM7DI12u428dQfenlmGAFyD1oorExWgh/ulcqvSm7eN6DY560+ii7C4ijaoGc+9LRRSAKKKKBBRRRQAUUUUAFFFFABRRRQAUUUUAFFFFABRRRQAUUUUAejt0qjdrxzV5qrXYyB9K/Sj9CTsclrcZ5IFY9qdqsG4Oa6LWl+U1zZGJa8/NaXtcK121OfMYe1wsl8/uLPUZFA6Ukf3TQnSvhuiZ8N2FpEJDtxS0iEK5I60DW4SfM5Powr5k1/xEvg79qJroyiO31BjHKexZsAV9OGRi4UYH4V8S/tTu6/FmWSNts0LbkPuOlexk0FVqyh3R7uRU/a1Z07Xuj7UilTcdrgq/wB3HenmNZHW3br/ABj/AGa+X/Bn7TFro/huy03WtDury5hiEbSxsBk+te4/DX4geH/HVis2l3CpeKu54C2WUehrnxOX18PeUlojixGV4jDNucdEfLnhLUpPB/7RNzsfZb3OqOkp7BCxNfaYeOS3WeNgyOAwI9DXwj+0NYXOk/FPUQQ8Up/0hCDjqTX2T8LtXGreAdHu4zv3QJG8nUAhRmu/OKfNSpV+jjqepnVLnpUq6WjjY81/bFt4rn4dQS43Swsdv4kV5l+xprVza+NLnw+MmC8Xc/sVGRX1D4s8K6N4o8PT6LrUDz2knUo2G69jXH/DT4Q+G/AOqvqljI8twThCWJIBrLD46nHASoz3McPj6SwEsPP4jsPiBZ/bvB2qW0a75WtZCqjvhTX51rbywGSGQFXViJEPVT6V+mHCuxZQR0AI6ivnr4tfs8p4j8Rz654X1CGwmupM3cMgJG8/xAdhWuSY+lhW1U2f6GuQZjTwjlGrsx/7EbXB8G6vFIx8v7d8ueg+Wr/7YHht9Q8EW+qRfNLaXG6Rh/zzAr0L4SeCbXwD4MTR4pkuJi4kuZE6PJjkj2qb4taR/bnw01yx6ytauYv97Fc8sXF4/wBrDucs8XH+0VWhtc+NPhp8K9f8f2yX2msIYRKUeUjIAFfVPwj+Dnh7wIi3ZjS91hx89y4yo9gp6V45+xxrU2n+LNS8L3Uu1NmI1J/5abuf5V9YIpUYP3ga6c4xddVfZ3tH8zsz7HYhVnRvaO/qNPL79hz3X0o2E7gTz2alkOJVx3606vn29T5p6Mao2ZONxIwfpVU6TphmWb+z7QyL0Z4VJ/OrlFNSa2GpNbCBVXKxqFB5OBxmklX92dvLAcU6ihu7uybjcBlVWUkMMH2pskfQoTlegqSikFwA79+9JkZxmnDvUbbM5agB5oyKaNr/AHMtj36U8K38RGKLBZiUU7ZtXKsqr3zVW4vLSH/XXUa0+VlcjLGRRWf/AGxpo4W9jPtSHV4P+WamT/do5WLlZoMyr1OKXIxntWW+qzKN0Olzyk+hFRrqt5IedHuFPpmnyMfIzXVgxwpzSnjNZE15qUsZEVm1pN/B5g+9Xk/xg+IPjXwJB9onNsA33VMYJNbUcNOrLlW5tSws6rtE9u3LjrSr833ea+RtH/ao1xb2MXuli4iIAZEUAk+1fU3hu+XVfD9rqSW8tst5CsuxzyCwzWmKwNXC29p1NMRgamH+M06KB0FFcRxBRRRQAUUUUAFFFFABRRRQAUUUUAFFFFABRRRQB6OaimHFTVHMua/Sj9COe1lDtPGa5e4G2b5hiux1VflNcnqy/MDWdaPNTlHyLkuanKPdCJ93PahelIG/cLSqMCvzyceSTj2Pz2pHlk49haYXXLDpgZJ9qfXCfHbVbnSvhfrE+nl1vdqrGydQCeaqjTdSagupVCl7apGnfd2HeLPit4J8M2Mryaxa3N4nS3jfLE18YfFDxdL418a3euGIRQOx8pCPmA965S4eeaYyXEjPMSSzOck1e0fSdQ1a5FrpVjcXlw5ACxLu2/WvucHl1PBq+t7as/QcvyqjgU5X1sUgQkhPDHHf1r0T9nLVLzS/ilpsdsXCXkixTAdME8mun0v9m7xhNoX9pXF5ZRXTDcluxIb6EV3vwE+CWreG/EB13xI8O6MbkVOxzUYzMsM6MlzXZONzPCSoSSldnY/E34K6H468af2/qF1NH+6WEosmM4rtfh54S0/wT4Wj8O6bJcS2qytIDK+5gT710SbXmLRjIxkZ9adXxs8VVnT9m37p8LUxVWdJU3L3RjKTIpOfl6Y6fjTiFUk7NxFLRXPe7uzmuH3mYsOnSmYBjJ2sCD26mn0UJjuR7Rv8zaeVxgUTxpMBC4/dsu0571IelI/3B+Y+tC0bYXPhNZrrwJ8emupmNrHFqTytu4Hlljg/SvuezuFurC2vEIPnxrJx6EZBr41/bA0x7H4ntdAHy57SPB9+tfS3wI1weIvhlpt9uy8aCA+20AV9Dmi9rhqVfrazPpc4j7bC0sR1aszulGRkjmik+bilr54+ZEZgoyTgUo5GRzQRkdAfrUcpGFZMjsRQHQfkbtuecZxS1Qv9U0/S4y2sX9raZ5Uu204rBk+IfhCOQx2Gt2mpXJOBbwShnz9K0jSm1e2hoqUmr20OtyKMisnSdWbVVLiwurRgM4mXGR7Vf2yVm1Z2IcbEpxkHcBUU95HGOIzIfQU+Jcg76UQIGzRcdzMkvriZsQWU0bdiRxTTb+IJ/wDW3dqsfoqkNWzgDpSU7iuYn/CPwzv5k93dh+mFlIBq3b6LZRHHzyEDnec1eZSWPOBjH41HJKsEbGSaOGNBuklkOAF+tON27FRbeg02lnGB/o8AHbKCnLbwYysaAewrifEnxQ8J6bJ9ktZn1u+JwLawYO/4Crukf8JNr9ul1qHlWFi3KQKCtwo/2q1dGajzS0XmaOjJayOla6trdiFmQOOq5qKTU5ZPlitpCf7wHFOtLGztoli2tKV/jflj+NW0wg/dpisr9mZ/M5rVdN8Uakj28eoW1vaS/e3A+Yo9j2rgdT/Z58L61M02sa1r13zkrJeFhn2zXsvXrRW1PE1KfwuxpDETpv3HY8h0D9nX4baPqkGpW9vqMskBDKk025SR6ivWIoxHGkYQLHEB5apwAOwqaiprYirWa9pK9iamIqVXebuFFFFYGIUUUUAFFFFABRRRQAUUUjDIxQMUc0pGBk9KjCMO9D7gvWi/kO3cfkUCo15oLBOTxVJcztHUFG7stSSioXuFHeojdLXTDA4iesYnTHBV5q8YM9ToNFFffn25l6qvymuR1pTt6V2moLlTXLazGcH6UdUa090Y6N+5Ue9WG7fSoIBwamzmvg8xp+zxM15nw+ZU+TFT9QrJ8W6Nb65oF3pd0uBcIQjL1Bx3rWorjjJxkpLdHHCbg+aO58YR/s9+MJPFDafJ5P2DzCftGfm219N/DH4c6F4E0yJLG3SW62/vJ3Ubya7SivQxOaV8RFRk9Eeli84xOKiozei7DTyxZxknv3FNRUY7TJKwz/F0qSivOPLTBBtbjgA9qU9aSihsAooopCCiiigAPSmS8Q8ckc0+mY4en0YPZnzZ+25py/2domqBDvkm8tjjsFqx+xfrjPpGoaCz5Fv+8VfTca6D9sWza6+HVrMoyLeUufyrxL9lbXW0v4q2lluwmpARN+AJr6ilH2+VSj2PsaEfrGUSj1R9s+ZkhcU6kPDD6mlr5dnx73EYgdc9e1NBLOflAXdmn0UmFzyr41/Ci8+IGs2V5DrU9paxqEljWTGRnnArofAnwz8G+DbSKOw0mG6uxjddzxgyZ9jXaUV0vF1eT2adkdDxVTk5E9BBuDnOCmOD3pdwoornMLjW5IxT8cdaSikK4i55zS0UUCEbAUnkk8CsDx1oUniPwjf6Il1JbS3MRQSxnBGfeugorSFRwalHcqMnCSlE89+E/wAKfDvgG0SSOM3+p53PdzgGRfoa9AblzIoO49z1P1p1FOrWnVlzSeppUrTqO8mNjGF5HNO57YoorO7e5kFFFFIQUUUUAFJkeooDetNO3POKFrsNa7D6M0Yx3pjOo/hNNq24npuPpcH0qLeAOwppuAP46uFOc/hizWFGc/hi2TUZqs9yv8PNQm4kLYUV3UsqxNXZHfRyjE1eli+TjrTHkQKcsB+NVMTyetKLKVm56V6NLIG/jmelS4f/AOfkyRplHRiajNyzHG01PFYNnpVqHT2ZsYr0qWTYaG6uehSybCU9bXM0yTN93IpBFOx+bcRW7FpjelWodNYHpXfDD0qfwxR3wpUqa9yKRz8Niz9VNWRpXH3TXRw2BHarQs8DpWybWxoqslszapD1paQ9RQYEFyuVrnNcQY/CumuPu1ga0mW/CgpM5ZeCadEcr+NJOMSmnR8LXyWfU+WtGXdHzWf07VozXVDqKKK8I8AKKKKACiiigAooooAKKKKACiiigApD9z8aU9KEHFNDseb/ALSFqtz8HNckYZMEBcV8VeCNWbw/4m07Wk+9ayhhj34/rX3N8c0Enwl8TIehsz/MV+f4+QlR0BBr6/Ifews4vv8AofbcNLmws4vu1+B+l2nTfaLK2uP+esKP+ag1ZrjPgrrP9v8Awz0fUs5yhj/754rs6+UrQ9nUlDsfHV6fs6kodmFFFFZGIUUUUAFFFFABRRRQAUUUUAFFFITTGLRTTtJ6Uhz24osFuw+ioxnPXNPGBRbzHyi0VE2A5JYCo3udvTmuinhK9X4YM6KeDrVPhgyzmiqHnS7iVXrQZro+tejTyLEy+Ky+Z6dPIMTLdpFzep/iH50xtvtVVLdyc4PNWY7Z8dDXfTyGkvjlc76fD9FfHK5F55HvSecx4wa0I9Mb+7VmPTG4+WvSo5ZhqPwx+/U9KjluEo/DH79THEcjdj+VKLNmI610centnpVmPTzxxXbGCj8KOtOMdlb0Oci00g881bj08MQoXk+1dHFp6g1bjs1XBHWq1e4pVJPqc3FpbrVuHT2DDK8Vvi35p6Q7Tu9KCOdvcyIrJf7v6VZjs1U52/pWkBT1FBN2Uorcf3f0qwkCjtU1FAiPylHajaPSpKKACiiigBk33DWPqaZQn2rZas/Ulz+VA46nEXwxKabF9yrmsryaz7UYj/E18/n0OalGfbQ8nPafNRjPtoT0U0cnNONfLdD5IKKKKQBRRRQAUUUUAFFFFABRRRQAU5elNop3Gmch8ZoDc/DDxDAvV7Qj9a/Pt02s6t1UkV+k+uabHrGj3WlynalzGUJr86fE2m3Ol6/qenXULQSQ3EgCt/d3HBr6vhurG04P1PsuFqi5Zw6n11+yFffaPhbBY5/49ZHP5mvaK8I/Y0tpE8CTXUkbKsj4jc9HwTXu9eDmSSxU7dz53NlbFz9QooorhPOCikbOOKF3CmOzFopkrNgZpBzRp3HYkopinbSPMq9TVRpzn8KuOMJS2RJRVZrpc8U03Ga7KWW4mp9mx3UsrxNXaOhaJwaXj1FUWdm9aQ27yetejRyGq/jkelR4eqP45WLMs6xvtqJrlD2pYrF8c5NWYrFv7tejTyPDx+LU9GnkeGh8epS+0PnCA47UhjuZPukitqDT2Kj5f0q1Fp7Y+7XoUsHQpfBBHdTw2Ho/w4I5xLWbOGJNWorAsOc10kOm9CRzV2GwUDoK6bs39ozmotPOANv6Vbi0wkfdroltccYFSLbUrEc/kYkemrx8tWY9OXHStlYeBwKeIqYuczY7Vf7v6VZS2XH3au49hRigm7KscK56VOI19KkooC5H5QpVTBBp9FAgoNFFABRRRQAUUUUAFFFFABRRRQA1qqXgyPwq7Ve7GT+FAI4/WV5NZMfyqfrXSaynB4rmpR+9K1wZpDnws/IwzGHPhJrsrkkZ+WnIcrRj93ihelfCvZI+F6IWiiikIKKKKACiiigAooooAKKKTOaAFopuBup5z3p8rK5WNZiqlh2rzf4jfBnwf471FNSvoHhvON8kb7Q49MCvRiydC1KCqj5a1oV5UZqUHqa4evOjPmg9TK8I6HpfhrRYdF0eHyLKAYjQ8nPc5rXqPzueduPpTHuFFWqNas72bZUaFevK9m2yeiqX2o5wq80jSTP0BrtpZNiZ7qx6FLIsVPWSsi67YHDYqF59vVs1W8mdz827FSx2b98mvSpZAl/El9x6FLh+H2539Aa6Vu2cU03EnRVq3FYsxPy1ai05v7tehTynC0/s3fmehSyrCUvs3fmZAaZz83HpUiWryetbsOnN/dH5VdgscY+UflXdCjTh8MUjtjGEPgikc0mnsPvVZi03NdMLLkfKPyqzDaY/hH5VoX7R9/8AI5qLSwO1XYNPUdq6JLcAfdH5VILcf3R+VJq+5nKV9zEjsUx92rMVimPu1qpGFGNop2PamlYm5npbKvy4qzHbr6VZAGOgpaAuQfZx2pRERU1FAiMYqQdKKKAG7hS5FLRQAUUUUAFFFFABRRRQAUUUUAFFFFABRRRQAUUUUAFFFFABUcq5FSVHLnNAGBrSjBrlrji6Ndlqa5U5Fcpqa7ZicY4qKkVKLTNUlNcr6kIPzsvtTl6UxP73rT0+7X53OLjOUezPzucXGTT6Ni0Umabxnqam1ybXH0UzJ7frQCc0+Vj5WPooFRDcCSTxQld2BRbJaKha5Vari6YHhSa66WX4mr8MDto5bia3wxL1NyGHFVGvJGGNnX2qONJv7zV6NPIKz/iNI9Gnw/Xf8RpFtgR82enNM+0cUqQyMMc81Ilg/pXfSyGhHWTbPQo5Bho6ybZXaYHgAZpD5jdM1pQ6cdw+Srsdhz9wflXp08Dh6fwwR6UMHhqXwQRz4tpXOMmp4bB8/NXRw6f8w+UCrkWnc8gV0pW2R0e0srJHMppwPCjLVag06Qfw108ViqHcFH5VMLb/AGRT16mbm76nPwWHPzLxircVgvpWzHAFOSoxUqxr/dFFktiXK/QyorJV7VZitV9BWgqr/dFKAPQUCuyulquOlOEKr2qeigRGka+lP2gUtFACAiloxRQAUYoooAKKKKACiiigAooooAKKKKACiiigAooooAKKKKACiiigAooooAKKKKACiiigAooooAKDRRQBmamnymuS1pcOT7V2d+uVPFctq8O6U8cYoW5pBmLA2U/GrHQ4qtIPLbA4FMaVyeGNfJ4nKa9WvKUVZM+axWUV6uIk4qyZc25qNpY1JU4yKqH7Q33ZGp6W0jAFsknqa2p5A3/EZtS4ee9SRI00f96mfauyrmpkssjlM1ai0/gHyxXoU8lwsNWrnfTybCU9Wm2ZTSXTfdU0qLcOfmzW/HYsB92rMVgM8xivRp0adJWhFI74U6VJWhBI55LJmHNWo7En+GulisUx/qxVhLRQfuCtfUtzOcj03P8ABVuPTFz0rfS29qnFuvZRSsTzowotNUEHFXY7NPStRYcHoMVJ5a9lFMTkUFs0AzipIrZfSrm0elKFA7UE3IRAoHHWl8oipqKAuRxqQ3PSpKKKBARQBRRQAUUUUAFFFFABRRRQAUUUUAFFFFABRRRQAUUUUAFFFFABRRRQAUUUUAFFFFABRRRQAUUUUAFFFFABRRRQAUUUUAFFFFABSE/NS0Y5oAhuU3LWPfW4bNbjc9aqzwhn4XjFAJnH3Nhuc4FRpph3dK6w2if3KelnHjlKVn3NefzOdg04dxVyPT1wOK2hapjhKmWGNVA20WIcvMyI9OXHSrCWajjArSCgdqcI167eaYcxUjtE9BUotlHarAAooFchEainBVqTApMD0oEGBjpRuFLSbV9KAFoowKKACiiigAooooAKKKKACiiigAooooAKKKKACiiigAooooAKKKKACiiigAooooAKKKKACiiigAooooAKKKKACiiigAooooAKKKKACiiigAooooAKKKKACiiigBrUoHFFFACFR6UqjiiigBaQ9aKKACloooAKKKKACiiigAooooAKKKKACiiigAooooAKKKKACiiigAooooAKKKKACiiigAooooAKKKKACiiigAooooAKKKKACiiigAooooAKKKKACiiigAooooAKKKKACiiigAooooA//9k="/>
          <p:cNvSpPr>
            <a:spLocks noChangeAspect="1" noChangeArrowheads="1"/>
          </p:cNvSpPr>
          <p:nvPr/>
        </p:nvSpPr>
        <p:spPr bwMode="auto">
          <a:xfrm>
            <a:off x="17430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4" descr="data:image/jpg;base64,%20/9j/4AAQSkZJRgABAQEAYABgAAD/2wBDAAUDBAQEAwUEBAQFBQUGBwwIBwcHBw8LCwkMEQ8SEhEPERETFhwXExQaFRERGCEYGh0dHx8fExciJCIeJBweHx7/2wBDAQUFBQcGBw4ICA4eFBEUHh4eHh4eHh4eHh4eHh4eHh4eHh4eHh4eHh4eHh4eHh4eHh4eHh4eHh4eHh4eHh4eHh7/wAARCAGEAdwDASIAAhEBAxEB/8QAHwAAAQUBAQEBAQEAAAAAAAAAAAECAwQFBgcICQoL/8QAtRAAAgEDAwIEAwUFBAQAAAF9AQIDAAQRBRIhMUEGE1FhByJxFDKBkaEII0KxwRVS0fAkM2JyggkKFhcYGRolJicoKSo0NTY3ODk6Q0RFRkdISUpTVFVWV1hZWmNkZWZnaGlqc3R1dnd4eXqDhIWGh4iJipKTlJWWl5iZmqKjpKWmp6ipqrKztLW2t7i5usLDxMXGx8jJytLT1NXW19jZ2uHi4+Tl5ufo6erx8vP09fb3+Pn6/8QAHwEAAwEBAQEBAQEBAQAAAAAAAAECAwQFBgcICQoL/8QAtREAAgECBAQDBAcFBAQAAQJ3AAECAxEEBSExBhJBUQdhcRMiMoEIFEKRobHBCSMzUvAVYnLRChYkNOEl8RcYGRomJygpKjU2Nzg5OkNERUZHSElKU1RVVldYWVpjZGVmZ2hpanN0dXZ3eHl6goOEhYaHiImKkpOUlZaXmJmaoqOkpaanqKmqsrO0tba3uLm6wsPExcbHyMnK0tPU1dbX2Nna4uPk5ebn6Onq8vP09fb3+Pn6/9oADAMBAAIRAxEAPwD7LooooAKKKKACiiigAooooAKKKKACiiigAooooAKKKKACiiigAooooAKKKKACiiigAooooAKKKKACiiigAooooAKKKKACiiigAooooAKKKKACiiigAooooAKKKKAGClNQyTxRAl5BVCfXLOLPzA1hPEUofxJIyqV6dP4pGoOB60ws+4fu+PXNc9L4mUriKIj8azp9cvHY7DgelcNTOcNDbU4amb4eG2p2ckiqMmQCqk+p2kQJaUEiuNnvLmb/AFkhFVijnneTXm1c/l/y7h95wVc7l/y7idbPr9uo/d81m3PiKZlKQrtY9DWJtZR601mLDb933rgqZriqu0uU4Z5niaj+Kxt6PqdzLqKGVsjnPFddGq5D45xXnlrJ5MysG53CvQbZt0afSvYyPETqQkpu7PXyavOpCSkyaiiivePZCiiigAooooAKKKKACiiigAooooAKKKKACiiigAooooAKKKKACiiigAooooAKKKKACiiigAooooAKKKKAA0lDZ7UnzUBoOFFIuaWgAooooAKKKKAGnOaO3NDDnrxUEs8Ef3pAPxpNqOrYOSW5Nzng0Hp0NZ8usWURK+YCR71QufEcaf6tQa462Pw9LeX3HJUx1ClvI3hn0NI8qr1cCuRm8RXEjEKpAPSqFxdXc5z5xH4159TPaMfgVzhqZ1SXwK52smoWcYO6dSR1ANZ9zr1tGflUt9DXJB2zhixPc0MCw4IH1rz6meYh/AkjgqZ1Vl8Csb0niOdwREoH4VQn1e9f7xb8KoncRj7tNG4dPmrz6mPxFT4pM4KmMr1PikyUySHrI5+ppp5680UVx3bOW7DA9KKKKQgooopjCkI4paUUmA04xXbeH236fCc5IXmuHc8Cut8Hyl7aRP7pr28kny4lruj2MlqWrOJvUUUV9efUhRRRQAUUUUAFFFFABRRRQAUUUUAFFFFABRRRQAUUUUAFFFFABRRRQAUUUUAFFFFABRRRQA2UsF+XGc96j3jk8jFPlxs59ayta1zTdLgaW8mQED7gPzH8KqMZSdoowxGIo4em6laSjFdWXbm5it0aeWQJGB1J4rhPEfxD8mRodJjDuOCzjIrmPFfi+61xjDbq0NqD8o6E1yyq8RO5sk+nWvewWVRspV0fkfEnH1ac/YZc7L+bq/Q2tR8TazfPvkvJ4W9Echaqx6zq6MG/tK7I/wCuhrMZZjjLArnp3qUfd5r2o0acVZRPzirmGLnLmlUd/VnUaR431OwclZHuFON/mHOK9G8NeLLPWYlCsEmI5Q14jD8iyFcHpx61LZTTWlyLm1lKSDsDXFisupV9UrSPp8j4zx2WSUZS56fZ/oz6I3YIZmx9TUUl/bR53SD86830TxFeajaMs0xDodvWre+RvvSE/jX5rmGbywlWVHks0frlLiOniaUatGOjOvutfs4n2gsxx2qhdeIpG/1IA+tc9s74/OkY7e35V5FXN8VN6NIxqZtiJ+RpTavdSklpWU+iniqU8k03/LZ/zqJdp5/nTw2OlcFSvUqP32cM685/ExqptGG+Y+ppcD0pc55NFYmLDAooopCCiiigYUDiiindhcKKKKQgooooAKKKKAClXrSUE4FMaGKvzc10HhWTZebN2AVPFYZGBmrWjzGPVIwO9deAn7PERfmdeBnyYiPqd3zupRTA33TTx1r74+2FooooAKKKKACiiigAooooAKKKKACiiigAooooAKKKKACiiigAooooAD0puWpx6VCzqgy7gVMnYHZK7ZIenU5pBkDkmqc2pWcSktL0qjceIbVV/dZY/SueeLoU/ikc88XRgtZGu0hzgbs0SOylcEY75rlLjxJcYOxOKwvE3ia8t7QhJcO/vXLHNKVSrGnRi3Ju33nmYrPsLh6bnLZGz488XwaXavbWriS6YYGOcGvH9UvLy+uY5L6ZpHIzyelWLiRpJfOmYyTHnJrMtXe51CVpfuocCv0PCYGOHjZ6vufhefcRYjOqzqSdqa2RceT94FVjwtN/i3d/Wlbbkjbg56+1JXfdvc+X22DvnvRRRTEA46cUDhtw60UUgL+izSJfJhyFJ5HrXfLg7COmK83tZPLmQ/7Qr0O0fdZxP7CvzTjrDqNanWXVWP0Tgyu3RnTfTUmBOTznmikTv9aWvg3qz7MTA9KWiikIKKKKACiiigAooooAKKKKACiiigAooooAKKKKACiiigBadB8txG44IYc0ygNtIb0NVF2aZUZcskz0C1bzIUbrxUy53Gs7QJDLYK1aIPzY9q/QqFT2lOMu595Slz04sdRRRWxoFFFFABRRRQAUUUUAFFFFABTT1+9TqYc7jxRqAuWoG7vTHbH/AC0C1DJe28Y+aUEjrUSnGO7JlOMVeTLLH3poY57msq4161iOOtZs3iTdkRjHpXBVzTDU95XOSpmOHhvI6guw9PzpklxFGuWkX864m51bUJCdjkCqQmkbrIxrgqZ/D/l3Bs8+pncF8MTtZ9as485k5HtVCXxKm35I+a5hlkY9M/jSZPpXn1s7xMunKcFTN68tnY2Z/EN0+VjYrniqUl9eSDDzs1UtzbhUledUxdar8U2zhniq0/im2JJluSSTSooxRQh+YisErmGreoy4nighZ5AMAV51eXj3+ozSM5eLP7seldH4vvDDbSLnGRiuRsk8qyAP3lzmvs+BsOsRiquIktIKy9Zb/ckfF8XY1qlGiurLEpMaF2OcCs3Rblbi7uWQ/Lk/nVq5ZntJW7eW38q5DwhetDcSRseWev0+pPkmrnxtDDurRqProdszMVG45NNoLbsEUVre7OCV7hRRRQSFFFFAE9lD506L1+YV6Fax7II48cAdK4TQHA1iKNu4zXoG4Z47Cvy/jqs5YmnT6JH6TwbRSws592NTq31p1GMfjRXxDPrQooopAFFFFABRRRQAUUUUAFFFFABRRRQAUUUUAFFFFABRRRQAUjdKWg9KYHSeEJpGtpI2bOG4FdBH978K5TwnLtvDHnqM11kfPNfa5RU58JHyPsssqc+Gj5D6KKK9Q9ADSc0hNN3Y7gUAOO7HFJlifSoJr22h/wBZKBVObXLGM/JIH+lY1K9OmrykkYSxFKG8jTZiKRWbFc7deI9ufKUGs+bW7udt6naOmK82rnWFjond+Rw1M3w8NFqzsWnjT70gFU59Ws4pCrTDI7Vxs95O/LOar4Lneck+ua4Kue1P+XcPvOGpnr+xE6u68RIh/dJv/Gs2XXdQdmZJAinouOlYxwOpxTlPArz6ua4qe7t6HDUzOvPrYs3F9dynLSnNV/mJyzMSevNITSjpXBOrOfxSbOOdWct5NjSoPXNKFApaKgyshaQcUUUDuwoxRRQtNguwxRRRRcApOmSOuKU9Kax4P0pdARw3i6R5oJ95ztIxWRCTJZBx95vvVs64nnG4j9awdClDRmM9jX3nh1WjKFei97pn53xVCT5ZlvA8iSHGQVIxXml6z6ZrDbPlGeBXpbNtnY9RnFcp400YyTfa4RnucV+h105K54mVV406rjPZmjoOppPBiaQb62UUuNykEV5bDLcRvuDFSOMVv6Vr8sChZGyKVOv0ZtjMqak5U3udp8pGPukdTTT8xwhrFg8QWsmRIwHHrUjeIrGFTtO4/Wt/axPL+p1r25dTZ8sqAW5qGWRUjZjx6VgW2tXWoXyiFSI1+9WizFmKydKTndWXUqWEnTa5zZ8KKZ9ahkZtwAPPpXopULKQOmK4zwDZBXknxwDxXaN1LV+ScXYiNbMZRi9IxS+Z+m8M0PZYKOm7uAJNFIvSlr5d7nvBRRRSEFFFFABRRRQAUUUUAFB6UUUARq5aMOvO48D0p7OrMQhAx1HpXK/FXXn8JeB9S8QWkDTXMYCqB0UngHFeB/s+fGLxhrfxJt9E8RX0EtncRSMQIwDuHTmu+hgKlalKouh6VDLqlehKtH4V959T4I+fOV7CmCTOcqVHrSnO7avRaoeJ9b0/w1os+ranMiRwxlwhOC2O1cUISqS5Yo4oQdSXLFF1JPlLNwvY/wBaWJm24Y7jn71fMWnftPzT+LWF1p5j0tpSidOFz1r6V0i/s9V0231CxlWSCZA6kHuR0rrxGCq4dXmjoxOBrYVJ1FuW6KKK4jiCg8g0UoprcZY0OVo9RjYHBJwfpXepjHHSvO7d/LuFb0au+sJPMgjb1WvqMgqe5Kn2Po8jqXhKn2LFFFFfQnvHIXPiO6BIiCn8KpXOq3t2VaV9u0YAXiqbnbdMNvGaUtuJ4xivgq2NxE24ubsfE1MbXk2nNivJI4+Z2P40wKBS0VxPV3ZyNt7iFQaFUKMClopgIVFKOBRRSC4ECjtRRQAhUUtFFAgooooAKKKKACiiigAooooAD0puBtOeuOKdTSMuPQU7DOR1NRBds0gO1sg1ydxC2l6ltT/VSHIzXoHiW3HleeFzt61y+qWX2yyMmfnHSt8gzd5NmHtWrxdub06P5HzubYBYmm4fMrIW3EsVw3eh4gImEg3qwrLs7mSD/Q7vOTyGrSXzNm5WDLX71SrQrQU4STi9U1s0fmdejUozakctrHhpiDPZg5Lcg+lYVxpWoxEhoiR7CvSVxszuwfSqVwwDfwn60p0F0O/DZrVj7rVzz+LTLqRsCKRD6mtOy8PSEh5WOPSur++vCoMegqMOAcZxURoJbnRUzOtNWSsQ2Nv9lHlwoFJ6nFXIbaa8uEt4lyxPNNKyZUL8zHpiu48J6OLW1F7Mv709jXlZ1m1LK8O5byeiXW/+RvlOW1swxC7LVvyNbR7NbOwji24cD5qunpikRiw3EYzS1+N1qtSrUdSo/ee5+mwjGEVGCskAooorIoKKKKACiiigAooooAKKKKACiig9KAKGu6fa6to13plwgmE8TKUI7kcV8SeEbCTwR8eU0udvns7ryAp6kMRX1r48+JfhXwREF1O5We8wSYIWHmA18efFzx7b+MvGo8RaXZNYOpO9mUBy3Y5FfSZLSrcsoyXuyPq8io1+WUZL3ZI+zPHPxA8LeEY3m1O/jSbH/Hvv+cmvkf44/FfVvH+ofYrffb6XE37tRwWx6+tedatql9qd0bjULya5kP8AFK5apPD2kazrlwYNJsJ7x+n7pc4r1MHlNDCe9N3kevgMnw+E9+o7y79CixErNG6hcLjOK+xP2O9Wu9Q+GrWtxIZRbXLhWPZewrxLw78APG2uFGkjWwT+LzlINfUnwZ8CQ/D7wsulCTzpnYtIynjJrmzvGUKtHki7tHHxBjMPUoezvd3O4ooor5A+JCg9vrRQaAGzjbhl65ya7fw7L5uno3dRiuHY/M2enaup8GyH7O8ZPfNe3klTlxTj3R7GT1OWu13Oiooor68+qPMy7Mxc9ak681DFzuFSr0r4DG0/Z15I+Kx9L2WJnEWiiiuQ4go6k+1FBz0Vct796aTew0ML4TLYT3boKjS9s5NQbT0uYzdKATDu+YD6VwHxk+KOi+AtHljuJY7nVJlKwWykNg/7Y7D0r5H0P4k+J7P4gQeIptTnkuLicB135G0nAH4CvVweVzr03N6I9rB5NVxNJ1dopH37nDkHt270IxZAxBBPY1X06Y3lnbXXeSMMT+FWfxB968qS5ZOJ48otXTCiiikQFFFFABRRRQAUUUUAFFFFAAKBxRRTuMiuYRNC8ZAO4d65a8snsmb7zKT3rrvpUE8cc4KOuTWNWipq63MatLnWm5wGoadHfDcMIw6GsZ0v9Pl+X94n513moaU8ZLQjIz0FZdxbsvyyQn8q7co4hxuUNQg7x/le3/APn8blVKv8UdTnU1K3+9NHIHPtxUE1xbyHcrhfqa2prG1YZaMH2xUY0fT5D/q2J9AK+3peI2GcbVKMk/Kx4EuGmpe7IxPPhUj94T7KaVDNcSiO2t3Of4iK6K10KEyYjsz9StdRpWhx2wDttHtXNiePalWDjhKNvOX6I7sHwzzz/eS2Mfw14ZaAi+vGZiMbVHTmsf4lfF/w74H8T2Ph+/huJJ7ggExAbE5A5/OvSM8YAI29vWvkD9sTTWsvHVpf78teRs6kn7pXFeHg3LMcVfFScm11P0Ph/K8M6qw6Vl+p9d2l0l5ax3VuyNDIu5CO4p7SbUUsp3E4rzP9mjxCdf8AhVYW8jFrixURSue5616Ym5iRw4BzXl4ik6NRwMsTSVGrKD6Mf+IP0opSrKcsoG7kYpKyaa3MGrMKKKKQgooooAKKKKACiiigBH3IRnBB6EU2RiCVDLuYfLTVXzI2jL4HJPPK+9cHqnxb8D6X4kttAuL9HnlYp5ysCiEf3j2renQqVPgVzalRnVb5Fc+UP2hUvP8Ahb+tve7zh18r0I29q8+tre6uFk+z28k5Tl9i5AHqa+2vi38H9D+JBtdWgv3gvEB2SWxBSVT3Jqfw98JfDfhHwJf6XbW4u76a1k33DqC27acc19TRzqjSw8Y21WnzPscPntGjhoJr3lpY8b+APwV0nxfpMWv63dN9njIzHE3U9cGvpfw94Z0Lw/CkWk6TaW6jCiSOMBz9TXif7Hd3PZxa/wCF7yZjPDdFliY9FA9K+iI2RQQFJ/DpXj5riKzrOlKT5d0eJnOIrPEyhKT5VsKdxGNzAe1A4oorx7HiXYUUUUCCg80UUAIVBGK2/CczLfNHxjZWLVzR5fJvlPrxXXgans8RGXmdWDnyV4y8zuEcnOafk1FEeR7ipa+/v1PuOzPMFOyUr1qwBgVBONs/41MDnNfH55S5cRzdz5nPafLiObuLQSB178D60U0t8+0Lk4zn0rx4q7PESIr6f7HbvcTGNYoxukJPRa+ePi3+0Xa2hm0zwhGZpsmN55QVMZ9Vr3nxFp8euaLeaS0jRNcRmMSjtXz74B/Zymh8S3N54rlWSyjlLwR5Debz39K9PLY4OzqVnt0PYytYJJ1cQ9uh856xeanrWrf2jrst1Nc3DgGWcEEgntmvqn4f/s8eFbW3stXvLy4vJnRZfLdRtB6157+19osGla7pLWVutvbHasaIOm0CvpX4VXjX3gHSrlmBJhAzn04r1Mxx85YWnUou0WetmuPqPCU6lL3U+x0kcUccCQRKI40UKFHpTwABgcCiivl27nyLbbuwooopCCiiigAooooAKKKKACiiigAooooARhkYzil424wM+tFFC0dxptCBcd80yWGKT/WRq31qSim9dxFT+zbPdu8lfyp6WVqv3YEB9cVYoqFCK2QuWPYYqbD8vHtTp1DAY4+lKPvCmltymrSsV0sDHKru4x0NeC/tleH4r3wfba8sY32DCMNjqGPevTvHXxC8NeDpIrfXbho3lz5YVc5x1ryn4m/GL4e+J/B974dWS6vJJxuSMQEjK8ivVy+jXhWhWjF2W78j2Mro4mFWNWMG4rqZH7E+rSiPWNIYuyvIGQdcAL29q9M+NvxR0nwP4ZuLWC9ik1mYGOOOJgxXI6n0NfM37Pja1eePDo2i6tPo0lzDIfPUYdB6YNfQ1j8B/CrSG8168m1jUM5mnnX5mNd2YU8PTxfta0t+h6mY08NTx3tK8tHrZGT+yh8RdT8Vwaho+u3b3V5GzTRSMckLx8v0r3ZSzblwN4GcVxvgD4b+HPBuo3OpaPCsTzoRjGODXZRsXDMvDkV4+LnTqVnKmrJnz+OqUqlbmpqyfQVBI0ij5Ag++SeQKTzFLELkgdTSEcFWQEMMMa8F/aA+NV94P8Qp4d0C1ieWIBpnLY4I4qcLhp4qXJTWpOFwlTFT9nSWp74SQPmxn0pSy44yf8a+WPCn7TuoxyiPXNCt5EUf64OSx/CvQvhx8edB8WeKU0UJ9nedSwLAgLj3NdNbKcVSTlKOh14jJ8VQV5R0PYRIRw4wc9qedyt82NvY5pkElvPG/wBnuIpgPvlWBpjswikbAby4y0Q/vHtXn8rvZI83kafLbU8Z+K/x0HgzxxZ6JbafDdWJ2/a7hyQ0fOCBjjIr2DRtSt9W0+1vrNt0FzEsik+hFfLXxH+HOv6h4A17xJqUZ+2R6xLcEZyRbY4Fet/su60de+GFqzSfPaytDjPIVQMV6+LwtKOGjOmtYuzPaxuDorCxnS3i7Ms/tI+J7nwr8O702E5t9QvF8uKdD8wx/wDWr4a3NK73E4MjyHcznqW7k19b/tnsg8H6QWPzi4fHvwK+YrrTb7S/DcGtXNmRa6mSlsxHQr1Ne1kUYQw6m92fQcPqnTwqm922j6L/AGQPHV3qEM/hDUbou9uM2bM3zFepFfRIQY8o8bx8wr4I+BOrPofxX0jUFfaMsj88HdxX30cyfc+8QD+leNnWHVCveKsnqeDn+GjQxXPBWufKekXcngb9qu+PmFbbUHeNQ3AO4gV9VnoF3Y5zkd6+VP2v7GbSfHOh+ILWMjy4xI7j++GzX0X8N9bi8QeCNI1cSB3ntkMns2KWYw56NOt3ViM1g6lCjiF2szo6KKK8U8IKKKKACiiigApUkMUqSLyQ2aSg1UW00xptO6O+s28yCGT1QGpyxz0rN8PT+bp6/wCzxWix5r9CoVFOlGR95SqKdOMjze9XEu73pyLgbvWptTj2gmoIW3IPavEz+neMZ9jzM/p81KFQfSEHIw2B3HrS0V8ufLDXUM3omPu+/rRGQLj958wxgU6kfaqlz1FOL9641KzufPv7aWjS3nhnSdbgUo9hM5dx6HAFdd+y7qJuvg7pSs/mSRtIHJP+0cV0Xxo0Y698NNWsAm5pIsrx0xzXkv7Fer+bpGt6JI2DayKI1P1Oa9qL9rl3L/Kz3eb22UuK3i7n0Ypy5XGB60pof5V460i9BXidEeFLcWiiikSFFFFABRRRQAUUUUAFFFFABRRRQAUUUUAFFFFABRQaTNAAeopqrg/Lzt5OelJIGZcKu719q8V/aj+Jmp+DdNtdJ0Kbybq7yGkAyV4row2HliKqpxOrCYWeKqKnEzf2nPhn4l8Yazpt9oK/aBkrMNwHkg45HrXTfCz4J+GfB9jDNcwJqeqlMSTyDBTPbFeBfDf47+NNG1qH+2r839kXAkUqBgHvX2LoeqWeqabbarp7CaK4UMpB6+tetj1isJSjRk7R6M9fMPrmDoxoydo90fHPiAy+Cf2j55FhCwtfqiAHACEjmvtON4bgxzQ4IdQyyDvXyP8AtlWLaX8QtP1O3XAmjMm4f3ga+hfglri658M9JuvM3zRwqknPOaeaR9thqddL1Lzde2wtLEJdLM7cjOQ3LZ60oGB8vBpF+6DS14Tlrc+cvrcT5eQzcEcCvhD4+xyN8Y9UgmcoxMa7vY9K+8AMkkrwo4r48/a/0Iaf8QbXVwNv9osig/7uK9rIqihifkz6Dh2t7PEO/VMrTfs6+MBBb3OmS/aoZUDKxIBwRmpfE3wj1D4c+BLrxjfXh+3QusKxAYxv4zmvq7wRcST+GtOlLZJgQfkBXF/tP6d/anwa1WEIWZZ4pOD6HNbUc0xE60aUnpezNqGc4mdeNGT0vZngf7L/AIy1qL4lQ6bf61JLp80LBo5DwXPSvsdoWC5JC7T8gHNfmpp9xc2d0l5YymGaA70YH0r75+DWt3Gv/DnSb+6k8y5aFRI3+1irz/B8klUjsacSYJU5RrRWj0Om1nTY9U0y6sbjDRXEJjlXHBzXz/8Ass3E2lePPFng918qK2d5YeeoL4x+VfRYdlzGeXNfOepSDwj+1VaIq+XFq0UcZPYkkmvNwL56dSl3X4o8vL/fpVaPeN/mja/bA099X0LwzZRZSR71hkc54FSftCeD7SP4BW8NnCFfTIUeIBe7Y3V2/wAStNXVfE/g6GRd0S30hb/vmt/xhp8ereF9R0t1DI0DAA+w/wDrVpTxbhCil0/zNKeNdKFFJ7O/4n546DM9rq+nzBsMlzHk/wDAhX6PaDcC60u0uh1liU/TivzfeN7fU5I5FKvDcEkH2avvz4S6h/aXw00TUlbcZIOfzr1OIleFOaPX4nj7lOqjj/2stA/tb4YTTQpuuLa5SQvjkIMkiuS/Yx8Ufa9IvvDc8m945DPESeVUDGBXunizTl1fwnqunsoY3FrIqj3Ir4g+Fuq3PgH4vQwlykcd0LW4ycfLnmubAQWJwM6D3Tujky6H1vAVKPW9z71ifcW8z5cdPendv5VFHLDdxw3ULBoZVDIR3BqRSw4fpnivn2tWux821ZtPoLRRRUkBRRRQAUUUdjTW4zovB8mbd4fVic10QXNcj4Um23bJ6rXYBuK+1yip7TCRv0PsMrqe0wyXY4fWY/kK1lWxwpHoa39aj61gqNrH61ea0vaYZrsb5nS9phHHsTDmgU1G5p1fDnxHQKZNztX1PNPoK96QeRHJGJknikw8flldmPUV8w/A6OPwl+0BrPhh3A+0uXXt2Lf1r6hRfLzJnr1r5p+K9rB4a/aV0PxKrbEvyVfnjIUCvXyyTk50ujT+89rKnzqpQ/mi/vPpRn3IrY49KkIwcVFF80cZ/hIBqVvvHFeSeL0EooopCCiiigApu9dwXPzHtTj0pIlbyMIAEHr1/OnpYqKu7CoQ27JwRQvzD0pka4XgHBpc7eKBIVjtpcjjtmk4Y+1MLYBDevFC8wexIM46c56UisrfxVxnxX+IelfDvw6mpaivmyysVjhBwzV5v8P/ANonSvEGuw6TqOlTWAu22xySOML712UsDWq0nUitDupZfiK1P2tON0e879zNsUsB0PrTL66t7K3a4upVigXGZGOBmnh0UDvHtBXHcGvCv2xr2W38D2tjDPLBFM+4srkE4NRhMOq9WNK+rM8JhvrFeNLa7Pc7W5huoUmt5FljcZDKaUy4k8thhu3vXgH7OHi2w0H4U3F74o1XyLOKdI4pZnJ69K9z0LWtN17TFvdI1CC9h/vR9qrFYSdCco2vbqVi8HPD1JR6J7l7EhQkxkEdq8p+Lfxs0X4f6pBpr2T6jcuA0qRvt8tT3Nerq/IYZK9Ca+MvjR4A8Y6l431/WpLOSSztYmnEm3hkB4AroyzDUa9a1V6WOrKcNQr1rVnZWPrfwd4gtfEehW2r2HMFyoOM5wcdK+WP2uRcXnxOt7GJTJmNTFGOudvNek/saX0918PntpHYvHcvhD/CO1P/AOEdt/FH7TOq3l0gkttHs42VT0LMpBrrw0YYTFzfSKb/AMjswcY4PHTl9mF3+X+Z8hSbTK3lfKF4dT619TfsfeMzeaVN4Tu3Int+bTcc5Xq1fP3xV8NTeEfH19YvC8UIlZ42YcMG5/rXffsgaPf3PxWj1W3ST+z7eGRZ37ZI4r3cxUMTgnN7bo+izOMMVgHO+m56L+2lpRn8JWWr45tZFhIxyNxqp+xZr27TdT0Cdi8ol82MZ6IB0r1P47aEmv8Awx1OxiXeIB9pU9fuAmvlb9mfxENC+KVlcO22O8T7Ky9ssRXkYP8A2jLZU97Hi4NfW8qnT6xPugMGAIGOKKNpRiO2eKK+be58qwTcZdu7CmvCv2xdDjv/AATbas0eW0uXeW9QxFe5NuO8D+EZrk/jDov9vfDTWtMZcm4hG32K8/0rrwFT2eIgzswFX2VeEvP8BnwU1CPUPhho97G27fHjP04rV8e6YNS8IarYOwO+2dgfcKcV5r+yRqAuvhfFp27LWMrow9PmNew3A8yDyn6OpU/Q08W/ZYmT7MvF3o4uUtrM/NMwTW00trNkPExUivsf9kDU1vPh3PanrbzhBz7da+ZfjJYx6Z8VPEFlGoWOO6IUe2K9X/Yo14ReI9S8OyvtWWNrhM+owK+rzaHtsAnHyZ9jnEPb5epx8mfVbKcFt3zDv614J+1jbf2Xd+FfGVvEWntb4CZh2UDrXvjcof8AZGa4b476GmvfCfWrXZun+zloPUNXymAqKniYt7f5nx2XVVTxEW9mbBlj1GPw3fr82UWUN7sgroAodCrLgsGB9814x+z54lk1bwDoFreSZu7e6ktyD1wgwK9pZvnDHjFTi4SpT5X/AFqTiqboz5Wv6uz8/vjhpv8AY/xR1yzhX5VkGAOOozX09+ydrCX/AMLo9PzvfT2ETc+uTXjP7XWnCx+I/wDaEa4N6uT74AFdB+xRraQ6xq3h5m/eXp89Rnsi19NjI+3y1SW6S/4J9Vj4/WcpUlukv+CfVWNrLjpjp618MftJ6HJoPxOvGX92b3ddIQOmTX3MxHlYX7y180/tq6QrWem+JWTBRltCcfjXk5JVUMWk9meLw/W9ni1F7M9I/Zq8TL4m+G9qzt++sSIHUnJbaPvV6Wrs5PGdvNfIn7HHi5dK8a3OgXcm23vYv3AJ6yE19I/FfxcPBXgq/wBccBLlFZbaM9ZG9qyzHCcmMdOP2jPM8G4Yx04/aZgeKfjX4O8P+JBo91dKQCBLMDxGfcV6FpOo2eq2Md9YTrNbSruikXo1fm5qE7399cahIWd7iVpJCxzjJzivr/8AY/utRm+H5hut5s4nP2Vm78ndXXmWURw2GjVT1W/mdmaZJDCYWNVPXr5+h7fRRRXzx8yFAGfwooJwKBp6lnQZfJ1FSeQTXdLyoPrzXn9s3lzo/vXdWkvmW6N7V9PkE7wnT87n0eQz92VMxNZjyCa5qcbXrrtXT5DXKXy7ZRXv1YqVOS8j6GceanKL7EcfLVJUanFSmvzyUeVuJ+eSi4ycRKTnPtS0VBIg3ZO4grXz5+2Fo8jWOha9CwQWE/znuQWFfQled/tEaKdd+Feq20akyxgSIfoc13ZfV9niIN/1fQ78rq+yxcJef5nX+Er+PUvDVjeRnKyQrj8BWnux2IrzP9mrUm1D4O6NIz7pkVlfnphiK9LX95IXZlGFI2+orDE0/Z1JR7N/mZYmkoVpR82KjBj8vI9aUHLlcHHY+tZV3r2i6bqUGk3WoQQ3dwm6GNmwWGcdK04uAYeeTu3elZuPK7yWhhyNct+o4MuOTtbup603zEyAzBSxwue9eVfGv4uaf8PJF0+3X7XqsihtnUKp6E1k/Az41Dx1qMukaxbx212ObbC43H0rqjgK7outy6HbHLq8qDr8uiPW/FmsQ+HtBu9VulYxwRljj17V8San8avHMviRtVXUVVRKcRgEJtB4GPpX1/8AGPZJ8NNWj5djH83tX5+SyJ5jqygAuc/nXuZFhqNWnNtXd0e/w7hqNSnUlJXZ94fBb4iW3xA8LrekiO/t8JMnTJPcCuh8eeJ7Pwn4cuNcvYZJoYTjYh+ZuO1fJ/7JGsXFl8UE0xWxbXcLs4PTIHFfV3xG0K31/wAD6jplwpyLZ3j93AOK83H4SFDGcrXunl5ngoYbGqFvddv+CZnwm+ImlfEPR59Q061ntPJl8popmBbOOvFdqwUqMqSc4FfL37Ht4dP8Qax4amytyhZmQ+o4r6P8S6kuh+Hb/V5uUtLcy/lWGPw0aWIcILTS3zOfMMIqOLdKktHa3zPEvGmgx/Ff43JpkjMdD0WFJZ+eJGzgqPevFP2jtNtdB+LNxY6Wn2aC2hgMQTgg+tfVXwP0N9K8MT6jcKGutWu5LvefveU/Kivm39sG28n4tyTjpLbxfoK9rLK/NiPZX0UbfM93Kq7eKdBP3VGx9W/DDWDr/gTTNQmHLRBCf90YrxT9tyVY9M0O1j3bGWQncfQ16B+yzei8+DOmtIfmR5FP/fVeZ/tvsC+gwswXckmK4sFTUcy5bdWcGX0lDM3C2ib/AAueVX2mandfCa2vbeGZrGMqJVHK5z1xUfwd+JWq+A9ajKXDS6U7fvEY5wK9/wD2UILPUvhZeabqFvHdwBhGylc4yDzXiX7RPw4/4QXxKDYgtp1/mSM9k5xtr26WIpVq1TC1F5r7ke9Sr0a+IqYSquun3I+0fDmrWuv6Ja6vp7hre7iDjBz1q5d29veWklhdxq8MylJAByR6V4T+xxr9xeeFbrRbqXc1pNiFc9EAr3mbjJXl+wr5PGUJYerKHY+NxlF4SvKHVM8O/Zzsbjw1488VeHZ2XdG7XEIA4CM/yiu+8F2ccfj/AMQX6xlXmijVs98GsnWUt9C+NmmaoQIxr6rY46DcoJNbXgm6M2t62WGJFbb+AJrpxU3O9RdUv8mdmLm6l6q2aX6X/Iu+NPAfhrxdhdesVlkGDvjwG/Or/hfw3pHhmx+x6LaR28RxuO0bm+prVVtzFu+BTq4JVqjXI3oebOvUa5ObQp6zb/atI1C3+UCa3eMDHquK/PmSFfDHxMEZPy6ffqTj2Oa/RHrIqn7p618CfHzTzY/FfxBGowJrhnSvd4eqXnOn3R9Fw3U5pVKXdH3Z4d1FdT8P6fqIORcQLIPxrRPAU/3jivK/2ZdfXXvhbaRtIDNp5Fuwzz8or1KM/IWPbpXhYim6NWUH0Z4GKpeyxEqclsDEkBVwOeahvPntJ4ZBuQxMMAexqZVG3OeaavzIwbuCKiLs0zCLs1c+dv2T5P7L8WeMPD7scJcK0Q9iSTX0Xc4QFjztGa+XPCF5/wAI9+1reaYzeXb3Wd/YZ2ZFfTVzIfsU7H+GNv5V6OZxftVL+dI9XN4t1ozf20j4r/ae0uS1+In9pYxHqCNMDj3xzXN/BXXDoHxH0m6AbE9wluxB7MRXuP7VWhi6+GOk+IYo8zQukLEDnBNfMUFw1pfW9xFw9vIJFx6ivqcBKOIwTj2Vj6/LZrFYDkfTQ/SyMiXa8bAoep9RUV/bpc2U9s+GDqQPSuf+GOsx674B0rUoJA7Nbos3PRsc10yKBgg/d5avh5xcJ8r3R+f1IunNx6o+Kfhpq2o+GvjvZ6TPOFsU1KVmj6cNmvtIt5mFUHkbs+1fE37R1rJ4b+N8t1ajYCI5UI9Tya+xvCuox6j4dsNQjYMJYEBPuFGa9rOI8yp1l1PczqPPClXXVa+v9M+dP23LFo77w/fKPleOUH25FeVfs/69F4Z+KGlX08oQSK0BJPGXwK97/bQ02SfwTZ6p/BZttY+hY18nWkiW9zDOxIMUiygj/ZOa9jLIqvgfZvazR72URjiMt9k+zR+ljsvlr5fzFiPmHQ15j+0xoq678Kr1CufsLG5P/ARXWfDDVv7Z+Huhaqx3G4tVYmtfWNNh1bS77S5sGC7haN8+hr5OlL2FeLfR2Z8ZSbw2Ji77OzPzm8O6pLpOtWOrWrES2cgkBX27V1/xX+Jut/EG6tBdM0NjAoEcXTLgck+orP8Aij4L1DwX4surS+gaKydz9mkxhSueKq+BvCmqeN9dj0fRrd5V3DzpkHyRj1PpX3cpYecVinbTqfoblhpxWJk1odH8D/hvefETxGouFaHSYWH2mZRhWA7A+tfbXhjRbHQNKh0rToFhtIBiMAfmTVD4f+EtO8H+EbXQ9OjRQi5nkxyzHrz9a6CMHlyeDwBXx2Z494qpp8K2Phc3zCWMq2T91bD6KKK8o8gKRucD1paD1FDuAkn3BjqprrtDulk06NsEY45rkW6GtXS7rybQR57mvVyvEqhWcvKx6eW4j2FWT7m/qi7lOK5HVo2SVSa7O/X5TXL6zHuG70r7U+0hujKT51G31qWoLdsEip/evgswh7PEzR8NmFP2eImvMKKKK4jhCquq2y3ml3dvIoZHhdSPcg4q1SA8leuetNOzKi2mmjxX9ltX0+DxJ4XmP73SrpVI7YbLcV7MrMVMgQZ6DPpXlfhK1XQfjprtn9xdcIuIx7IvNetErnb7V3Y981XmXVJ/h/md+YPmq+0XVX+9K54L+1Bo5tdW8L+N4XkWWyvYoJFTps3ZJNe26VeJqWmWl5GQFnjD5HfIrB+K2hx+IPh9rFiUDTLaSNB7SY4rlfhn4qitfgY+oXUmbjQrb7NMCefMRea0k/b4aHdafIuS+sYamlvHT5f8OfP/AMVlXx1+0NFpMeGR3W0dk6jBNM1PTF+Gvx/0y1gdxHZ+VJk9G3AitD9mWCPxB8a9Q1aT52VzeIT23N/9et79tTSjZ69pPiKFdsly4hLD/ZFfQqtyYiOHb05dvM+oVblxMMNJ6ONrebPbPjTdrH8JtavkyGe2jYfjiviz4e+FZPF2r3FqjENGjyk9uATX1n8XL5bv9na5u1bKtZQqT7jAryn9jfSY72/1+eVAxhhKD/gSkVyZdL6tg6klupM4srqPCYGtNbps82+CN8un/FDTp2dkXeYzjrycV99SATAKw+Xg/hX556tZy+G/if8AYwShtdRTd7AsDX6DaVeQ3WmQXMbB0mjDIw6HisuIEpuFTo0ZcSRUpU6q2aPlDw7ef8Ij+1HqJnXyo7+7eOIDgEMwxX0R8U/32jwaTOcxarOLf5fQjvXzt+03G2i/G3w/qW3YoEdwzDuQ9fQV3cf8JDqXh9V+ZVt47/P1rLGq/sq6/l/Gxjj1zexr/wB38UjrNMtfsek2Nsm3bbxLCMeijAr5O/bNs3XxnaXbY2yIFH4CvrnneB/DjH418wftvW2yXQroD/WSOp/AVhk8v9sj5owySb+vxb6/5HYfsf3kc/w2NmN37qRifxauT/bit/OuvDz9FEcn8xVv9iO9Euna3YE8w7GA+pNXv20rMyeGNN1DH+oJUn6mu2H7vN3fv+Z3RtRzrXq/zX/BM/8AYlvyuj67YhiWFymATxjHNd5+1L4aj174ZzyrxNZyCdHHXaoJIrxf9jXUvJ+IdxpJbC3MLyY9SFr6i8f2qXXgTXLWUZxp8pGfUKayx96OZqXexhmXNh81U13R8o/sea19h+I01tLI3lXNsQoJ/jJGK+y0KlS+PnBxX55/Ce8m0r4kaC8bFP8ATo45P93PNfoSsivGJE+6zZH0oz2ly14y7oriSko4mM+6PN/j8kdnoen+JpA2/RJzdJt6gkYrL+AviCHX9a1qeNi+YI3x7nmux+MmnLq/wu12025Z7Yhfrmvn79i3UmsfFmt6bPJueZFjQMe6k1jQpqpgJd1+V7mOGpxrZdN9Y/lufVydzTqbGTg5p1eNe+p4A3OJlr4r/axtWtvil5mNpmiLj35r7Vfao39+gr5S/ba0th4j0rWlXEf2fymPuTXs5HUUMSrnu8O1FDGJPqZv7Hvif+yvGlxo95KVtbyI+WufvSk19gFlXK/mO4r83/C2rvoniTS9aSQqbO4WQgegr7m8UfELS/D/AMO4vGF3cQs89oHiiDAl2IzjFdee4OXtoyitGdnEOCksRGUF8X5mJ8QPjZ4V8H+Kk0DUEu5rhcM7QAFQD0r0Lw/rOna5plvqmm3CTW0wyCpzj2Nfnd4i1K41nXbvWLqZpZbiVpF3HJAJyFH0r6s/Y4h1aPwZL9vhkSykY/ZxICDnPNZ4/KYYbCqSfvdSM0ySnhMLGSfvdTz/APaUtp/Dfxu07xDbsENxKmGHcDANfUX22C68PJeQuGjmjXB9civFv2y/Dn2zwvZ+I4/l/s5trEf7RAFXPgl4wttR+D1ja3F0DfWk0cTAtyctUYhfWMHSqR+zoTXh7fBUKq1abT/r+tzvfiNoUWsfCy/01owfLtmlQEfxKDivgGWGSKQiQbWjbbID2r9L54o2jFvMoaKRNrj618UftBfDXVvDvi+9v7Czkm066kMy7FJ257V1ZDiYwlKjJm/DmMjByo1HvqvU9G/Yv8UvNFqHhWSR3ZAblMngL0xX0kOAVX+IYOa+Pf2S9N1qP4jS3kdlNBAbTaxZCoPNfYvDEgffArzs7hGOKlKL0Z5+ewjHFvke58j/ALaMEUfjayuG2ozxqvzcdBXr37LHiC31r4W20LTiS4tGZZFzk9eK67xL8P8Aw74i12DVPEFrHqAi6JMuR0rS8MeFfD3h3zhoOmwWMT/wxLgU62OpVMHGhbVCr4+lVwUcPb3k7oo/E/wvH4z8C6locindKoZP95eRXxAnw28YHxInh+TRLsSecI2mMR8vBPXNfoLECi7xK+6k2CR/M2rv9cc1GBzSeCg4RV7k5bm08DBxSvcxPAmgv4c8GaToJZGaythE5XoT7VtxiVExwef0qSivNnNzk5PrqeTObnJye7MjxB4b0TXrcwavpdrfqRwZ0DFPpTPC/hfQ/Dds0Oi6Xa2JJ+Z4EClx6Gtqin7WfLy307Fe2qcvLfQYELLtc457d6dt+bcSc+naloqL6GdwooopCCg9KKKYCEcD1o+cdDxS0UraWH1ud7eplTiud1ZNsZDdT0rprkfKawdWj3L+FfpR+hxZyS/LKwNWh90fSq8y7Zz9asA5FfIZ9TtiedbM+Zz+ny4nnWzQUUUV4h4IUwh1kyuDu6U+kc7Rn8qa7jPMfiRG2mfEzwx4jOEigjkglYernAr0x2DEMuc8V5/8frSSTwGl1AP9IgvoHBHZQ4Jrt9GvYdS0q2v4cGOaMMDXXU1owl20/M7a2tCEl00/yLmxXf5gCh6j1r5p8aW6+FrLxx4Y8xlN+s2pov8ADtbjH1r6UZsdK+ef2wrKaz0yDXLUYNwBaSkf3etb5XJe29nLaR1ZPLmrqj/N+mpz/wCxLpLfb9U1p1AjaHyY275B6V6d+1FoCa58MZ77yy8un5kiAHOax/2N9PSP4ZSXW3DyXki59hivZdasY77SLjT50DxyoQVP0rbHYhwx8qnWL/Kxtj8VKnmMqv8AK7fdY+btK1qTWv2PtTS4ctcW3yyDuBv4rR/Yos2TQNaviB+9eMe+BmvPPBs9zpOj+PfB9223zSDBGf8AeJ4r1b9jGPb4L1DP/PQD9TXoY2Hs8NWj0buvnZno46Lp4StHpJp/fZ/oeKftQaXPp3xd1O4VVSO7cSRkH0Ar6a/Zv1tdZ+EumRGQyz2UQimLf3uteRftraOYdZ0XVkX5XidZT754q1+xVro36p4Zml+d38+ME/wqKrEr6xlsJL7NvwRWLi8VlUKi3j+mhoftr6QzeG9O15UJZJFgLdwDk133wKvY9U0HSr9ZN7waVHbuT7VofH7SE174WapCY97WytOv1Ary79jLU5rrTtQ06ZyWtwWAP93ivPhJ1csut4M4Iv2+V3X2D6QY/Ip7Zz+FfOP7b3lrpPhwydTcSYx9K+i0Yxx+cwyvQCvl39ti/wDMu9FsFP72J2dl9ARxWWTxbxkWc2R642m/X8ij+xPdiPxZq1rux5qJx64zXpv7X1v5vwnuXC5Mc0fPp81eKfsjyvD8UYIN2A4bPvwa+lvjxpv9p/CzVrIrvbiTp/d5rux7VPM4y7npZmvZ5rCT8j44+DmuDw78SdJvmdlDyCElf9ogV95eJQtxoWrAEbfsjhvoVr83oJ2huIbqI8pIJEPoVPFfavhjx1b658BbvWpLlVuYdPeCYFuTMV4rrzzD81SnWS9Tq4gwznVp1YrRtJ/ofIUEgtPHYkh4WG+BH4Gv0J8OOs/hnTZ+pkt0Y/lX5y2kklxqsMzczSSAt7tmv0T8G7v+EQ0ZG6/Yo8/XFY8Qe7Gnfcy4miowpt7lzWIEudKurNhkyRH+VfD3wY1j+wfjhbyM5SA38scv0ywFfdvl+ZJt6BlwT+Ffnn8RLebRPiJqSWr7JIroyZHu2awyKPtY1aXdWObh6PtY1qT2asfoVGweNW/vAGnVy3wo8TW3i7wJput255kjEbj3Xg11NeDUg4TcX0PnKsJU5uMt0JIoKFu/avJP2pvDL+IPhbLLbRq13ZSCdv8ArmoycV62+Rhu3Q1V1Swh1LT7zTp1BS5gaHB9xWmFrexrRn2NsJXdCvCouh+aoUSRqu0HcM+59qv3utahqFjDY6hqVzPbW/EUDcrHitr4l+FbrwV4yvtNuoX8suxgYr8oXPBzWRouk6nrmr2+laPaGe7uGC5Xkc+p7V+h+0p1IKs9j9NhVpTpqs7WXc7r9nr4ey+PfGKfaEKabZESTMOhFfb9jZ21jZw6fZQpbwRDaioOOO9ch8E/BVt4C8HQ6XsBvphvnfHOT1FdqFZEJHOK+JzXHPE1mk9EfAZxj3ia1ou6RgfETw5b+LPB1/olwSVuEJUY/iHI/Wvkb4S+GPE2m/FePwvcW11EI5vMn+U+WdpyDnpX2zsJjyp2nsaijt7db37SlvH9oKkNJjmowuOlh6M6LjdSIwOZSwsJ0mrp7epOwbJXggjr71DfWlrf2ogvrWK4X0cZqZRhQKWuDnak2up5kZyVmtClp+m2OnE/2fp8FsSNpKDGRV0YX7o5PU0UVLk27t3G5ybu3cT7/DooHtSRAr7ewp1FD1J63BRt96YqlXLLzmn0UJtbBdhRRRSEFFFFABRRRQAUUUUAFFFFABRRRQB6JOMpWNqKYjO6tuT7tZeoLuWv0o/Q1ucVeLic/WiLofrVjU49shPvVaA5U/Wvn8+p/uoy7fqeRxBTvRhLt+pJRRRXyp8rZWCmv8xA/KnUxwWB29VotdCSvoY3jqza+8JarEE3sLZ2Qe4U4rm/gHevdfCvRoZH3XVtCY7hT1Vtx4/Ku7VPMSS3m+7IhU/iMV5L8Crz7B438c+E5Gx9n1ANbL/sBea7qd6uHlFbrX9Dvop1cNOPaz+7T9T10bchT1NedftE6Suq/CvVy0e5rOFrgZ7YFeiqucTZzt6isnxzaLq/hLVbHH+utmGPXiscLPkrRl5oxwtT2VaMut00cJ+y8tuvwfsntmDAykt/vYGa9OGc5due49q+eP2O9eaK51/wdcSf8ec8kkYP+9jFfRL/AH0PvzW+YU3TxEr9f1OjNKbp4qTfXX7z4y/actbnw18Y7u+sRshuIUwB0Ylea9g/Y+Vf+EClYfxvl/rk1xv7beltHc6Nq6r/AKxmVz7AcV1H7Gt0k/gu+jVv+PdlDD6k17OIl7TK0z3MVP2uURl2a/Avfthaebz4ZyXUce6aCePb7LnmvnD4Da+vhv4kaZeyTGMSsLdj/vECvr7462K3/wANdVhYZwocfgDXwQrSQol1bt+8hcMD7g5rfJEq2ClTZ05DatgalN92vvP0pvbaHUrCe04e3uIijHtgivln4GXT+Ffj5rWgy/uYp5HghB6EbuK96+CfiNPEvw00q8WQPcQ26xz/AO/ivnv9qXTb3wt8TLPxDor+QbiJTuHaXJJNebl9P95Vwr+0jysrpfvauDf2kfR3i34keEvDIePUdTjElvktGvzZPpxXxP8AFvxtc+PPG91rUoMaHEcCdto6H8q5e9uby9vJ7m8upJriVyzFmPU96LS1nubqKwjiaS5kYCKNRk5PevosDltPBN1Wz6XL8pp4H33vbV9Eeu/sh2E138TkuYQXjtAS7emQa+x9Ws0vtPvLCZQRPA6D6kECvM/2dfh0vgDwnHcX0ezV78brg+3Vf516j828IT845B9a+WzTEe2xClD7J8jm+MjXxbnD7P6H5zeMtEl8MeJtS0G6jZHtpioyOx54qGw1rUrXRLjR4L10tJpA7oO5x1r7C/aF+FUXjbSv7a0iJYddgQlgB/rR3FfHV5o+qafq39mX1hPDfBtoj2E819VgcdRxdNJ7rofY5bmFHF0optXXRk/gq2N14v0ezCl2mvUQDHUE1+imkWr2ljaW7rt8mJUI9MV8y/s4fB7Vl1pPFHiOD7PHD80ETDlj1DV9SRv853dDXz+e4qnVqRhF3sfM8Q4unWqxpxd0hX+aQxhtu4YzXyL+0t8K9Us/FMet6Sj3SX7hZAo+7719bnlg2cc8/SmvDC0fl3ESTjOU3DpXm4LGTwlRzieTgcbUwtRyicr8HvC6+EfAGnaQF2sqb2Hu3NdfTUZ2+ZuOwX0p1clSo6knJ9TmrVHVqOb6gPvbT90jrTFVuGIwycL70+ipvpYzvpY5vxf4N8PeLYBDr2kxXQByCTgg+tR+C/AHhDweWOg6HFaysMtLncSfxrqKK2+s1eXl5tDZYmso8vM7DI12u428dQfenlmGAFyD1oorExWgh/ulcqvSm7eN6DY560+ii7C4ijaoGc+9LRRSAKKKKBBRRRQAUUUUAFFFFABRRRQAUUUUAFFFFABRRRQAUUUUAejt0qjdrxzV5qrXYyB9K/Sj9CTsclrcZ5IFY9qdqsG4Oa6LWl+U1zZGJa8/NaXtcK121OfMYe1wsl8/uLPUZFA6Ukf3TQnSvhuiZ8N2FpEJDtxS0iEK5I60DW4SfM5Powr5k1/xEvg79qJroyiO31BjHKexZsAV9OGRi4UYH4V8S/tTu6/FmWSNts0LbkPuOlexk0FVqyh3R7uRU/a1Z07Xuj7UilTcdrgq/wB3HenmNZHW3br/ABj/AGa+X/Bn7TFro/huy03WtDury5hiEbSxsBk+te4/DX4geH/HVis2l3CpeKu54C2WUehrnxOX18PeUlojixGV4jDNucdEfLnhLUpPB/7RNzsfZb3OqOkp7BCxNfaYeOS3WeNgyOAwI9DXwj+0NYXOk/FPUQQ8Up/0hCDjqTX2T8LtXGreAdHu4zv3QJG8nUAhRmu/OKfNSpV+jjqepnVLnpUq6WjjY81/bFt4rn4dQS43Swsdv4kV5l+xprVza+NLnw+MmC8Xc/sVGRX1D4s8K6N4o8PT6LrUDz2knUo2G69jXH/DT4Q+G/AOqvqljI8twThCWJIBrLD46nHASoz3McPj6SwEsPP4jsPiBZ/bvB2qW0a75WtZCqjvhTX51rbywGSGQFXViJEPVT6V+mHCuxZQR0AI6ivnr4tfs8p4j8Rz654X1CGwmupM3cMgJG8/xAdhWuSY+lhW1U2f6GuQZjTwjlGrsx/7EbXB8G6vFIx8v7d8ueg+Wr/7YHht9Q8EW+qRfNLaXG6Rh/zzAr0L4SeCbXwD4MTR4pkuJi4kuZE6PJjkj2qb4taR/bnw01yx6ytauYv97Fc8sXF4/wBrDucs8XH+0VWhtc+NPhp8K9f8f2yX2msIYRKUeUjIAFfVPwj+Dnh7wIi3ZjS91hx89y4yo9gp6V45+xxrU2n+LNS8L3Uu1NmI1J/5abuf5V9YIpUYP3ga6c4xddVfZ3tH8zsz7HYhVnRvaO/qNPL79hz3X0o2E7gTz2alkOJVx3606vn29T5p6Mao2ZONxIwfpVU6TphmWb+z7QyL0Z4VJ/OrlFNSa2GpNbCBVXKxqFB5OBxmklX92dvLAcU6ihu7uybjcBlVWUkMMH2pskfQoTlegqSikFwA79+9JkZxmnDvUbbM5agB5oyKaNr/AHMtj36U8K38RGKLBZiUU7ZtXKsqr3zVW4vLSH/XXUa0+VlcjLGRRWf/AGxpo4W9jPtSHV4P+WamT/do5WLlZoMyr1OKXIxntWW+qzKN0Olzyk+hFRrqt5IedHuFPpmnyMfIzXVgxwpzSnjNZE15qUsZEVm1pN/B5g+9Xk/xg+IPjXwJB9onNsA33VMYJNbUcNOrLlW5tSws6rtE9u3LjrSr833ea+RtH/ao1xb2MXuli4iIAZEUAk+1fU3hu+XVfD9rqSW8tst5CsuxzyCwzWmKwNXC29p1NMRgamH+M06KB0FFcRxBRRRQAUUUUAFFFFABRRRQAUUUUAFFFFABRRRQB6OaimHFTVHMua/Sj9COe1lDtPGa5e4G2b5hiux1VflNcnqy/MDWdaPNTlHyLkuanKPdCJ93PahelIG/cLSqMCvzyceSTj2Pz2pHlk49haYXXLDpgZJ9qfXCfHbVbnSvhfrE+nl1vdqrGydQCeaqjTdSagupVCl7apGnfd2HeLPit4J8M2Mryaxa3N4nS3jfLE18YfFDxdL418a3euGIRQOx8pCPmA965S4eeaYyXEjPMSSzOck1e0fSdQ1a5FrpVjcXlw5ACxLu2/WvucHl1PBq+t7as/QcvyqjgU5X1sUgQkhPDHHf1r0T9nLVLzS/ilpsdsXCXkixTAdME8mun0v9m7xhNoX9pXF5ZRXTDcluxIb6EV3vwE+CWreG/EB13xI8O6MbkVOxzUYzMsM6MlzXZONzPCSoSSldnY/E34K6H468af2/qF1NH+6WEosmM4rtfh54S0/wT4Wj8O6bJcS2qytIDK+5gT710SbXmLRjIxkZ9adXxs8VVnT9m37p8LUxVWdJU3L3RjKTIpOfl6Y6fjTiFUk7NxFLRXPe7uzmuH3mYsOnSmYBjJ2sCD26mn0UJjuR7Rv8zaeVxgUTxpMBC4/dsu0571IelI/3B+Y+tC0bYXPhNZrrwJ8emupmNrHFqTytu4Hlljg/SvuezuFurC2vEIPnxrJx6EZBr41/bA0x7H4ntdAHy57SPB9+tfS3wI1weIvhlpt9uy8aCA+20AV9Dmi9rhqVfrazPpc4j7bC0sR1aszulGRkjmik+bilr54+ZEZgoyTgUo5GRzQRkdAfrUcpGFZMjsRQHQfkbtuecZxS1Qv9U0/S4y2sX9raZ5Uu204rBk+IfhCOQx2Gt2mpXJOBbwShnz9K0jSm1e2hoqUmr20OtyKMisnSdWbVVLiwurRgM4mXGR7Vf2yVm1Z2IcbEpxkHcBUU95HGOIzIfQU+Jcg76UQIGzRcdzMkvriZsQWU0bdiRxTTb+IJ/wDW3dqsfoqkNWzgDpSU7iuYn/CPwzv5k93dh+mFlIBq3b6LZRHHzyEDnec1eZSWPOBjH41HJKsEbGSaOGNBuklkOAF+tON27FRbeg02lnGB/o8AHbKCnLbwYysaAewrifEnxQ8J6bJ9ktZn1u+JwLawYO/4Crukf8JNr9ul1qHlWFi3KQKCtwo/2q1dGajzS0XmaOjJayOla6trdiFmQOOq5qKTU5ZPlitpCf7wHFOtLGztoli2tKV/jflj+NW0wg/dpisr9mZ/M5rVdN8Uakj28eoW1vaS/e3A+Yo9j2rgdT/Z58L61M02sa1r13zkrJeFhn2zXsvXrRW1PE1KfwuxpDETpv3HY8h0D9nX4baPqkGpW9vqMskBDKk025SR6ivWIoxHGkYQLHEB5apwAOwqaiprYirWa9pK9iamIqVXebuFFFFYGIUUUUAFFFFABRRRQAUUUjDIxQMUc0pGBk9KjCMO9D7gvWi/kO3cfkUCo15oLBOTxVJcztHUFG7stSSioXuFHeojdLXTDA4iesYnTHBV5q8YM9ToNFFffn25l6qvymuR1pTt6V2moLlTXLazGcH6UdUa090Y6N+5Ue9WG7fSoIBwamzmvg8xp+zxM15nw+ZU+TFT9QrJ8W6Nb65oF3pd0uBcIQjL1Bx3rWorjjJxkpLdHHCbg+aO58YR/s9+MJPFDafJ5P2DzCftGfm219N/DH4c6F4E0yJLG3SW62/vJ3Ubya7SivQxOaV8RFRk9Eeli84xOKiozei7DTyxZxknv3FNRUY7TJKwz/F0qSivOPLTBBtbjgA9qU9aSihsAooopCCiiigAPSmS8Q8ckc0+mY4en0YPZnzZ+25py/2domqBDvkm8tjjsFqx+xfrjPpGoaCz5Fv+8VfTca6D9sWza6+HVrMoyLeUufyrxL9lbXW0v4q2lluwmpARN+AJr6ilH2+VSj2PsaEfrGUSj1R9s+ZkhcU6kPDD6mlr5dnx73EYgdc9e1NBLOflAXdmn0UmFzyr41/Ci8+IGs2V5DrU9paxqEljWTGRnnArofAnwz8G+DbSKOw0mG6uxjddzxgyZ9jXaUV0vF1eT2adkdDxVTk5E9BBuDnOCmOD3pdwoornMLjW5IxT8cdaSikK4i55zS0UUCEbAUnkk8CsDx1oUniPwjf6Il1JbS3MRQSxnBGfeugorSFRwalHcqMnCSlE89+E/wAKfDvgG0SSOM3+p53PdzgGRfoa9AblzIoO49z1P1p1FOrWnVlzSeppUrTqO8mNjGF5HNO57YoorO7e5kFFFFIQUUUUAFJkeooDetNO3POKFrsNa7D6M0Yx3pjOo/hNNq24npuPpcH0qLeAOwppuAP46uFOc/hizWFGc/hi2TUZqs9yv8PNQm4kLYUV3UsqxNXZHfRyjE1eli+TjrTHkQKcsB+NVMTyetKLKVm56V6NLIG/jmelS4f/AOfkyRplHRiajNyzHG01PFYNnpVqHT2ZsYr0qWTYaG6uehSybCU9bXM0yTN93IpBFOx+bcRW7FpjelWodNYHpXfDD0qfwxR3wpUqa9yKRz8Niz9VNWRpXH3TXRw2BHarQs8DpWybWxoqslszapD1paQ9RQYEFyuVrnNcQY/CumuPu1ga0mW/CgpM5ZeCadEcr+NJOMSmnR8LXyWfU+WtGXdHzWf07VozXVDqKKK8I8AKKKKACiiigAooooAKKKKACiiigApD9z8aU9KEHFNDseb/ALSFqtz8HNckYZMEBcV8VeCNWbw/4m07Wk+9ayhhj34/rX3N8c0Enwl8TIehsz/MV+f4+QlR0BBr6/Ifews4vv8AofbcNLmws4vu1+B+l2nTfaLK2uP+esKP+ag1ZrjPgrrP9v8Awz0fUs5yhj/754rs6+UrQ9nUlDsfHV6fs6kodmFFFFZGIUUUUAFFFFABRRRQAUUUUAFFFITTGLRTTtJ6Uhz24osFuw+ioxnPXNPGBRbzHyi0VE2A5JYCo3udvTmuinhK9X4YM6KeDrVPhgyzmiqHnS7iVXrQZro+tejTyLEy+Ky+Z6dPIMTLdpFzep/iH50xtvtVVLdyc4PNWY7Z8dDXfTyGkvjlc76fD9FfHK5F55HvSecx4wa0I9Mb+7VmPTG4+WvSo5ZhqPwx+/U9KjluEo/DH79THEcjdj+VKLNmI610centnpVmPTzxxXbGCj8KOtOMdlb0Oci00g881bj08MQoXk+1dHFp6g1bjs1XBHWq1e4pVJPqc3FpbrVuHT2DDK8Vvi35p6Q7Tu9KCOdvcyIrJf7v6VZjs1U52/pWkBT1FBN2Uorcf3f0qwkCjtU1FAiPylHajaPSpKKACiiigBk33DWPqaZQn2rZas/Ulz+VA46nEXwxKabF9yrmsryaz7UYj/E18/n0OalGfbQ8nPafNRjPtoT0U0cnNONfLdD5IKKKKQBRRRQAUUUUAFFFFABRRRQAU5elNop3Gmch8ZoDc/DDxDAvV7Qj9a/Pt02s6t1UkV+k+uabHrGj3WlynalzGUJr86fE2m3Ol6/qenXULQSQ3EgCt/d3HBr6vhurG04P1PsuFqi5Zw6n11+yFffaPhbBY5/49ZHP5mvaK8I/Y0tpE8CTXUkbKsj4jc9HwTXu9eDmSSxU7dz53NlbFz9QooorhPOCikbOOKF3CmOzFopkrNgZpBzRp3HYkopinbSPMq9TVRpzn8KuOMJS2RJRVZrpc8U03Ga7KWW4mp9mx3UsrxNXaOhaJwaXj1FUWdm9aQ27yetejRyGq/jkelR4eqP45WLMs6xvtqJrlD2pYrF8c5NWYrFv7tejTyPDx+LU9GnkeGh8epS+0PnCA47UhjuZPukitqDT2Kj5f0q1Fp7Y+7XoUsHQpfBBHdTw2Ho/w4I5xLWbOGJNWorAsOc10kOm9CRzV2GwUDoK6bs39ozmotPOANv6Vbi0wkfdroltccYFSLbUrEc/kYkemrx8tWY9OXHStlYeBwKeIqYuczY7Vf7v6VZS2XH3au49hRigm7KscK56VOI19KkooC5H5QpVTBBp9FAgoNFFABRRRQAUUUUAFFFFABRRRQA1qqXgyPwq7Ve7GT+FAI4/WV5NZMfyqfrXSaynB4rmpR+9K1wZpDnws/IwzGHPhJrsrkkZ+WnIcrRj93ihelfCvZI+F6IWiiikIKKKKACiiigAooooAKKKTOaAFopuBup5z3p8rK5WNZiqlh2rzf4jfBnwf471FNSvoHhvON8kb7Q49MCvRiydC1KCqj5a1oV5UZqUHqa4evOjPmg9TK8I6HpfhrRYdF0eHyLKAYjQ8nPc5rXqPzueduPpTHuFFWqNas72bZUaFevK9m2yeiqX2o5wq80jSTP0BrtpZNiZ7qx6FLIsVPWSsi67YHDYqF59vVs1W8mdz827FSx2b98mvSpZAl/El9x6FLh+H2539Aa6Vu2cU03EnRVq3FYsxPy1ai05v7tehTynC0/s3fmehSyrCUvs3fmZAaZz83HpUiWryetbsOnN/dH5VdgscY+UflXdCjTh8MUjtjGEPgikc0mnsPvVZi03NdMLLkfKPyqzDaY/hH5VoX7R9/8AI5qLSwO1XYNPUdq6JLcAfdH5VILcf3R+VJq+5nKV9zEjsUx92rMVimPu1qpGFGNop2PamlYm5npbKvy4qzHbr6VZAGOgpaAuQfZx2pRERU1FAiMYqQdKKKAG7hS5FLRQAUUUUAFFFFABRRRQAUUUUAFFFFABRRRQAUUUUAFFFFABUcq5FSVHLnNAGBrSjBrlrji6Ndlqa5U5Fcpqa7ZicY4qKkVKLTNUlNcr6kIPzsvtTl6UxP73rT0+7X53OLjOUezPzucXGTT6Ni0Umabxnqam1ybXH0UzJ7frQCc0+Vj5WPooFRDcCSTxQld2BRbJaKha5Vari6YHhSa66WX4mr8MDto5bia3wxL1NyGHFVGvJGGNnX2qONJv7zV6NPIKz/iNI9Gnw/Xf8RpFtgR82enNM+0cUqQyMMc81Ilg/pXfSyGhHWTbPQo5Bho6ybZXaYHgAZpD5jdM1pQ6cdw+Srsdhz9wflXp08Dh6fwwR6UMHhqXwQRz4tpXOMmp4bB8/NXRw6f8w+UCrkWnc8gV0pW2R0e0srJHMppwPCjLVag06Qfw108ViqHcFH5VMLb/AGRT16mbm76nPwWHPzLxircVgvpWzHAFOSoxUqxr/dFFktiXK/QyorJV7VZitV9BWgqr/dFKAPQUCuyulquOlOEKr2qeigRGka+lP2gUtFACAiloxRQAUYoooAKKKKACiiigAooooAKKKKACiiigAooooAKKKKACiiigAooooAKKKKACiiigAooooAKDRRQBmamnymuS1pcOT7V2d+uVPFctq8O6U8cYoW5pBmLA2U/GrHQ4qtIPLbA4FMaVyeGNfJ4nKa9WvKUVZM+axWUV6uIk4qyZc25qNpY1JU4yKqH7Q33ZGp6W0jAFsknqa2p5A3/EZtS4ee9SRI00f96mfauyrmpkssjlM1ai0/gHyxXoU8lwsNWrnfTybCU9Wm2ZTSXTfdU0qLcOfmzW/HYsB92rMVgM8xivRp0adJWhFI74U6VJWhBI55LJmHNWo7En+GulisUx/qxVhLRQfuCtfUtzOcj03P8ABVuPTFz0rfS29qnFuvZRSsTzowotNUEHFXY7NPStRYcHoMVJ5a9lFMTkUFs0AzipIrZfSrm0elKFA7UE3IRAoHHWl8oipqKAuRxqQ3PSpKKKBARQBRRQAUUUUAFFFFABRRRQAUUUUAFFFFABRRRQAUUUUAFFFFABRRRQAUUUUAFFFFABRRRQAUUUUAFFFFABRRRQAUUUUAFFFFABSE/NS0Y5oAhuU3LWPfW4bNbjc9aqzwhn4XjFAJnH3Nhuc4FRpph3dK6w2if3KelnHjlKVn3NefzOdg04dxVyPT1wOK2hapjhKmWGNVA20WIcvMyI9OXHSrCWajjArSCgdqcI167eaYcxUjtE9BUotlHarAAooFchEainBVqTApMD0oEGBjpRuFLSbV9KAFoowKKACiiigAooooAKKKKACiiigAooooAKKKKACiiigAooooAKKKKACiiigAooooAKKKKACiiigAooooAKKKKACiiigAooooAKKKKACiiigAooooAKKKKACiiigBrUoHFFFACFR6UqjiiigBaQ9aKKACloooAKKKKACiiigAooooAKKKKACiiigAooooAKKKKACiiigAooooAKKKKACiiigAooooAKKKKACiiigAooooAKKKKACiiigAooooAKKKKACiiigAooooAKKKKACiiigAooooA//9k="/>
          <p:cNvSpPr>
            <a:spLocks noChangeAspect="1" noChangeArrowheads="1"/>
          </p:cNvSpPr>
          <p:nvPr/>
        </p:nvSpPr>
        <p:spPr bwMode="auto">
          <a:xfrm>
            <a:off x="1895475" y="7938"/>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2" descr="Image result for key point">
            <a:extLst>
              <a:ext uri="{FF2B5EF4-FFF2-40B4-BE49-F238E27FC236}">
                <a16:creationId xmlns:a16="http://schemas.microsoft.com/office/drawing/2014/main" id="{9FFA7573-B576-4BF2-9D41-6CFEA9A2324E}"/>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3754" r="4210" b="2"/>
          <a:stretch/>
        </p:blipFill>
        <p:spPr bwMode="auto">
          <a:xfrm>
            <a:off x="671798" y="2015613"/>
            <a:ext cx="3610337" cy="29408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4552603"/>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730000" y="639097"/>
            <a:ext cx="4813072" cy="3686015"/>
          </a:xfrm>
        </p:spPr>
        <p:txBody>
          <a:bodyPr vert="horz" lIns="91440" tIns="45720" rIns="91440" bIns="45720" rtlCol="0" anchor="b">
            <a:normAutofit/>
          </a:bodyPr>
          <a:lstStyle/>
          <a:p>
            <a:br>
              <a:rPr lang="en-US" sz="8000"/>
            </a:br>
            <a:r>
              <a:rPr lang="en-US" sz="8000">
                <a:solidFill>
                  <a:srgbClr val="2F5077"/>
                </a:solidFill>
              </a:rPr>
              <a:t>BREAK</a:t>
            </a:r>
          </a:p>
        </p:txBody>
      </p:sp>
      <p:pic>
        <p:nvPicPr>
          <p:cNvPr id="11269" name="Picture 2" descr="Image result for Break">
            <a:extLst>
              <a:ext uri="{FF2B5EF4-FFF2-40B4-BE49-F238E27FC236}">
                <a16:creationId xmlns:a16="http://schemas.microsoft.com/office/drawing/2014/main" id="{7586C387-7D0E-4202-9813-161769251350}"/>
              </a:ext>
            </a:extLst>
          </p:cNvPr>
          <p:cNvPicPr>
            <a:picLocks noGrp="1" noChangeAspect="1" noChangeArrowheads="1"/>
          </p:cNvPicPr>
          <p:nvPr>
            <p:ph idx="1"/>
          </p:nvPr>
        </p:nvPicPr>
        <p:blipFill rotWithShape="1">
          <a:blip r:embed="rId2">
            <a:extLst>
              <a:ext uri="{28A0092B-C50C-407E-A947-70E740481C1C}">
                <a14:useLocalDpi xmlns:a14="http://schemas.microsoft.com/office/drawing/2010/main" val="0"/>
              </a:ext>
            </a:extLst>
          </a:blip>
          <a:srcRect l="3427" r="7685"/>
          <a:stretch/>
        </p:blipFill>
        <p:spPr bwMode="auto">
          <a:xfrm>
            <a:off x="1" y="10"/>
            <a:ext cx="6096000" cy="685799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3A697853-9A25-44A1-8ACA-5FFBD689B923}"/>
              </a:ext>
            </a:extLst>
          </p:cNvPr>
          <p:cNvSpPr/>
          <p:nvPr/>
        </p:nvSpPr>
        <p:spPr>
          <a:xfrm>
            <a:off x="5974813" y="3244334"/>
            <a:ext cx="242374"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888E55E9-4133-40E2-9FBE-A3C93767FDCF}"/>
              </a:ext>
            </a:extLst>
          </p:cNvPr>
          <p:cNvSpPr/>
          <p:nvPr/>
        </p:nvSpPr>
        <p:spPr>
          <a:xfrm>
            <a:off x="5974813" y="3244334"/>
            <a:ext cx="242374"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F3E42E08-84DD-4EB1-8356-5A0006688EA3}"/>
              </a:ext>
            </a:extLst>
          </p:cNvPr>
          <p:cNvSpPr/>
          <p:nvPr/>
        </p:nvSpPr>
        <p:spPr>
          <a:xfrm>
            <a:off x="5974813" y="3244334"/>
            <a:ext cx="242374" cy="369332"/>
          </a:xfrm>
          <a:prstGeom prst="rect">
            <a:avLst/>
          </a:prstGeom>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000000"/>
                </a:solidFill>
                <a:effectLst/>
                <a:uLnTx/>
                <a:uFillTx/>
                <a:latin typeface="Times New Roman" panose="02020603050405020304" pitchFamily="18" charset="0"/>
                <a:ea typeface="+mn-ea"/>
                <a:cs typeface="+mn-cs"/>
              </a:rPr>
              <a:t> </a:t>
            </a: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473206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D8B850-9791-46D5-95B3-30BE652FBADE}"/>
              </a:ext>
            </a:extLst>
          </p:cNvPr>
          <p:cNvSpPr>
            <a:spLocks noGrp="1"/>
          </p:cNvSpPr>
          <p:nvPr>
            <p:ph type="title"/>
          </p:nvPr>
        </p:nvSpPr>
        <p:spPr/>
        <p:txBody>
          <a:bodyPr/>
          <a:lstStyle/>
          <a:p>
            <a:r>
              <a:rPr lang="en-US">
                <a:cs typeface="Calibri Light"/>
              </a:rPr>
              <a:t>Albert</a:t>
            </a:r>
            <a:endParaRPr lang="en-US"/>
          </a:p>
        </p:txBody>
      </p:sp>
    </p:spTree>
    <p:extLst>
      <p:ext uri="{BB962C8B-B14F-4D97-AF65-F5344CB8AC3E}">
        <p14:creationId xmlns:p14="http://schemas.microsoft.com/office/powerpoint/2010/main" val="73416766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AE6BE-864C-4589-BE24-888D71B1D687}"/>
              </a:ext>
            </a:extLst>
          </p:cNvPr>
          <p:cNvSpPr>
            <a:spLocks noGrp="1"/>
          </p:cNvSpPr>
          <p:nvPr>
            <p:ph type="title"/>
          </p:nvPr>
        </p:nvSpPr>
        <p:spPr/>
        <p:txBody>
          <a:bodyPr/>
          <a:lstStyle/>
          <a:p>
            <a:r>
              <a:rPr lang="en-US"/>
              <a:t>Consider this…</a:t>
            </a:r>
          </a:p>
        </p:txBody>
      </p:sp>
      <p:sp>
        <p:nvSpPr>
          <p:cNvPr id="3" name="Content Placeholder 2">
            <a:extLst>
              <a:ext uri="{FF2B5EF4-FFF2-40B4-BE49-F238E27FC236}">
                <a16:creationId xmlns:a16="http://schemas.microsoft.com/office/drawing/2014/main" id="{56A71DC6-2871-407E-A179-870A7C4A1B6A}"/>
              </a:ext>
            </a:extLst>
          </p:cNvPr>
          <p:cNvSpPr>
            <a:spLocks noGrp="1"/>
          </p:cNvSpPr>
          <p:nvPr>
            <p:ph idx="1"/>
          </p:nvPr>
        </p:nvSpPr>
        <p:spPr>
          <a:xfrm>
            <a:off x="1097280" y="1429789"/>
            <a:ext cx="5959823" cy="4654709"/>
          </a:xfrm>
        </p:spPr>
        <p:txBody>
          <a:bodyPr vert="horz" lIns="0" tIns="45720" rIns="0" bIns="45720" rtlCol="0" anchor="t">
            <a:noAutofit/>
          </a:bodyPr>
          <a:lstStyle/>
          <a:p>
            <a:r>
              <a:rPr lang="en-US" sz="2800" b="1"/>
              <a:t>Structures</a:t>
            </a:r>
            <a:r>
              <a:rPr lang="en-US" sz="2800"/>
              <a:t> allow for the distribution of power and responsibility and prioritizes leadership development. Because we think about organizing as a leadership practice that  enables people to turn the resources, they have into the power to make the change they want… structures are typically “groups of people” organized around a common purpose or value. Teams, committees, networks, boards, coalitions … etc.</a:t>
            </a:r>
          </a:p>
        </p:txBody>
      </p:sp>
      <p:pic>
        <p:nvPicPr>
          <p:cNvPr id="5" name="Picture 4">
            <a:extLst>
              <a:ext uri="{FF2B5EF4-FFF2-40B4-BE49-F238E27FC236}">
                <a16:creationId xmlns:a16="http://schemas.microsoft.com/office/drawing/2014/main" id="{6B1498E0-83C6-424A-BABA-C5664D6471E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0143" y="1255822"/>
            <a:ext cx="4966535" cy="3717806"/>
          </a:xfrm>
          <a:prstGeom prst="rect">
            <a:avLst/>
          </a:prstGeom>
        </p:spPr>
      </p:pic>
    </p:spTree>
    <p:extLst>
      <p:ext uri="{BB962C8B-B14F-4D97-AF65-F5344CB8AC3E}">
        <p14:creationId xmlns:p14="http://schemas.microsoft.com/office/powerpoint/2010/main" val="221488703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Rectangle 11">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14" name="Straight Connector 13">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16" name="Rectangle 15">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0159DF8B-FA5A-4C93-8113-FA9706640988}"/>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5600" b="1">
                <a:solidFill>
                  <a:schemeClr val="tx1">
                    <a:lumMod val="85000"/>
                    <a:lumOff val="15000"/>
                  </a:schemeClr>
                </a:solidFill>
              </a:rPr>
              <a:t>Leadership Structure Challenge</a:t>
            </a:r>
          </a:p>
        </p:txBody>
      </p:sp>
      <p:pic>
        <p:nvPicPr>
          <p:cNvPr id="5" name="Picture 5" descr="Free picture: modern, building, architecture, Vegas">
            <a:extLst>
              <a:ext uri="{FF2B5EF4-FFF2-40B4-BE49-F238E27FC236}">
                <a16:creationId xmlns:a16="http://schemas.microsoft.com/office/drawing/2014/main" id="{90D5D2EC-F899-E50D-F97E-84263F5AF14E}"/>
              </a:ext>
            </a:extLst>
          </p:cNvPr>
          <p:cNvPicPr>
            <a:picLocks noGrp="1" noChangeAspect="1"/>
          </p:cNvPicPr>
          <p:nvPr>
            <p:ph idx="1"/>
          </p:nvPr>
        </p:nvPicPr>
        <p:blipFill>
          <a:blip r:embed="rId2"/>
          <a:stretch>
            <a:fillRect/>
          </a:stretch>
        </p:blipFill>
        <p:spPr>
          <a:xfrm>
            <a:off x="720670" y="640081"/>
            <a:ext cx="6738874" cy="5054156"/>
          </a:xfrm>
          <a:prstGeom prst="rect">
            <a:avLst/>
          </a:prstGeom>
        </p:spPr>
      </p:pic>
      <p:cxnSp>
        <p:nvCxnSpPr>
          <p:cNvPr id="18" name="Straight Connector 17">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20" name="Rectangle 19">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8AB5E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2" name="Rectangle 21">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5F504A"/>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19652502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1" name="Rectangle 20">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ED8BE62-DF6D-B668-A712-ACFF412C0020}"/>
              </a:ext>
            </a:extLst>
          </p:cNvPr>
          <p:cNvSpPr>
            <a:spLocks noGrp="1"/>
          </p:cNvSpPr>
          <p:nvPr>
            <p:ph type="title"/>
          </p:nvPr>
        </p:nvSpPr>
        <p:spPr>
          <a:xfrm>
            <a:off x="120968" y="286603"/>
            <a:ext cx="11880055" cy="974508"/>
          </a:xfrm>
        </p:spPr>
        <p:txBody>
          <a:bodyPr>
            <a:normAutofit/>
          </a:bodyPr>
          <a:lstStyle/>
          <a:p>
            <a:r>
              <a:rPr lang="en-US" sz="4400">
                <a:cs typeface="Calibri Light"/>
              </a:rPr>
              <a:t>Instructions: build the tallest freestanding structure</a:t>
            </a:r>
            <a:endParaRPr lang="en-US" sz="4400"/>
          </a:p>
        </p:txBody>
      </p:sp>
      <p:cxnSp>
        <p:nvCxnSpPr>
          <p:cNvPr id="23" name="Straight Connector 22">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A3058264-3ABA-2D1B-A9E6-B651167550D0}"/>
              </a:ext>
            </a:extLst>
          </p:cNvPr>
          <p:cNvSpPr>
            <a:spLocks noGrp="1"/>
          </p:cNvSpPr>
          <p:nvPr>
            <p:ph idx="1"/>
          </p:nvPr>
        </p:nvSpPr>
        <p:spPr>
          <a:xfrm>
            <a:off x="275748" y="1369485"/>
            <a:ext cx="8550485" cy="5023483"/>
          </a:xfrm>
        </p:spPr>
        <p:txBody>
          <a:bodyPr vert="horz" lIns="0" tIns="45720" rIns="0" bIns="45720" rtlCol="0" anchor="t">
            <a:noAutofit/>
          </a:bodyPr>
          <a:lstStyle/>
          <a:p>
            <a:r>
              <a:rPr lang="en-US" sz="2800" b="1">
                <a:cs typeface="Calibri"/>
              </a:rPr>
              <a:t>Spheres and beads are workers. </a:t>
            </a:r>
          </a:p>
          <a:p>
            <a:pPr marL="228600" indent="-228600">
              <a:buFont typeface="Arial,Sans-Serif" panose="020F0502020204030204" pitchFamily="34" charset="0"/>
              <a:buChar char="•"/>
            </a:pPr>
            <a:r>
              <a:rPr lang="en-US" sz="2800">
                <a:cs typeface="Calibri"/>
              </a:rPr>
              <a:t>The larger the sphere, the more leadership that person embodies. </a:t>
            </a:r>
            <a:r>
              <a:rPr lang="en-US" sz="2800">
                <a:ea typeface="+mn-lt"/>
                <a:cs typeface="+mn-lt"/>
              </a:rPr>
              <a:t>The larger the sphere the more engaged and aligned with the agenda of the structure the person is. </a:t>
            </a:r>
            <a:endParaRPr lang="en-US" sz="2800">
              <a:cs typeface="Calibri"/>
            </a:endParaRPr>
          </a:p>
          <a:p>
            <a:pPr marL="228600" indent="-228600">
              <a:buFont typeface="Arial,Sans-Serif" panose="020F0502020204030204" pitchFamily="34" charset="0"/>
              <a:buChar char="•"/>
            </a:pPr>
            <a:r>
              <a:rPr lang="en-US" sz="2800" b="1">
                <a:ea typeface="+mn-lt"/>
                <a:cs typeface="+mn-lt"/>
              </a:rPr>
              <a:t>Sticks are relationships.</a:t>
            </a:r>
          </a:p>
          <a:p>
            <a:pPr marL="228600" indent="-228600">
              <a:buFont typeface="Arial,Sans-Serif" panose="020F0502020204030204" pitchFamily="34" charset="0"/>
              <a:buChar char="•"/>
            </a:pPr>
            <a:r>
              <a:rPr lang="en-US" sz="2800">
                <a:ea typeface="+mn-lt"/>
                <a:cs typeface="+mn-lt"/>
              </a:rPr>
              <a:t>Sticks are connections, commitments, influence, and shared purpose. Larger and longer sticks are stronger. </a:t>
            </a:r>
            <a:r>
              <a:rPr lang="en-US" sz="2800">
                <a:cs typeface="Calibri"/>
              </a:rPr>
              <a:t>The longer the stick, the more substantial the relationship.</a:t>
            </a:r>
            <a:endParaRPr lang="en-US">
              <a:cs typeface="Calibri" panose="020F0502020204030204"/>
            </a:endParaRPr>
          </a:p>
          <a:p>
            <a:r>
              <a:rPr lang="en-US" sz="2800" b="1">
                <a:cs typeface="Calibri"/>
              </a:rPr>
              <a:t>MUST use ALL materials!</a:t>
            </a:r>
          </a:p>
          <a:p>
            <a:endParaRPr lang="en-US">
              <a:cs typeface="Calibri"/>
            </a:endParaRPr>
          </a:p>
        </p:txBody>
      </p:sp>
      <p:pic>
        <p:nvPicPr>
          <p:cNvPr id="7" name="Graphic 6" descr="Connections">
            <a:extLst>
              <a:ext uri="{FF2B5EF4-FFF2-40B4-BE49-F238E27FC236}">
                <a16:creationId xmlns:a16="http://schemas.microsoft.com/office/drawing/2014/main" id="{0DCDA4D4-5E33-1B98-79C6-FA4D6138E5E2}"/>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23038" y="2084269"/>
            <a:ext cx="2432641" cy="2444547"/>
          </a:xfrm>
          <a:prstGeom prst="rect">
            <a:avLst/>
          </a:prstGeom>
        </p:spPr>
      </p:pic>
      <p:sp>
        <p:nvSpPr>
          <p:cNvPr id="25" name="Rectangle 24">
            <a:extLst>
              <a:ext uri="{FF2B5EF4-FFF2-40B4-BE49-F238E27FC236}">
                <a16:creationId xmlns:a16="http://schemas.microsoft.com/office/drawing/2014/main" id="{BD7A74B5-8367-4A83-ABEC-0FCDDE97B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a:extLst>
              <a:ext uri="{FF2B5EF4-FFF2-40B4-BE49-F238E27FC236}">
                <a16:creationId xmlns:a16="http://schemas.microsoft.com/office/drawing/2014/main" id="{2CC184B0-C2C6-4BF0-B078-816C7AF95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252858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873ECEC8-0F24-45B8-950F-35FC94BCE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A1C9A10-14E5-4F83-938A-EF34327B4CF2}"/>
              </a:ext>
            </a:extLst>
          </p:cNvPr>
          <p:cNvSpPr>
            <a:spLocks noGrp="1"/>
          </p:cNvSpPr>
          <p:nvPr>
            <p:ph type="title"/>
          </p:nvPr>
        </p:nvSpPr>
        <p:spPr>
          <a:xfrm>
            <a:off x="7859485" y="634946"/>
            <a:ext cx="3690257" cy="1450757"/>
          </a:xfrm>
        </p:spPr>
        <p:txBody>
          <a:bodyPr>
            <a:normAutofit/>
          </a:bodyPr>
          <a:lstStyle/>
          <a:p>
            <a:r>
              <a:rPr lang="en-US" b="1"/>
              <a:t>Challenge </a:t>
            </a:r>
          </a:p>
        </p:txBody>
      </p:sp>
      <p:pic>
        <p:nvPicPr>
          <p:cNvPr id="5" name="Picture 5" descr="Diagram&#10;&#10;Description automatically generated">
            <a:extLst>
              <a:ext uri="{FF2B5EF4-FFF2-40B4-BE49-F238E27FC236}">
                <a16:creationId xmlns:a16="http://schemas.microsoft.com/office/drawing/2014/main" id="{39C9EEF4-C7D5-A322-6796-17C141FCA740}"/>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285" r="-2" b="-2"/>
          <a:stretch/>
        </p:blipFill>
        <p:spPr>
          <a:xfrm>
            <a:off x="633999" y="640081"/>
            <a:ext cx="6909801" cy="5314406"/>
          </a:xfrm>
          <a:prstGeom prst="rect">
            <a:avLst/>
          </a:prstGeom>
        </p:spPr>
      </p:pic>
      <p:cxnSp>
        <p:nvCxnSpPr>
          <p:cNvPr id="13" name="Straight Connector 12">
            <a:extLst>
              <a:ext uri="{FF2B5EF4-FFF2-40B4-BE49-F238E27FC236}">
                <a16:creationId xmlns:a16="http://schemas.microsoft.com/office/drawing/2014/main" id="{89EB8C68-FF1B-4849-867B-32D29B19F10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92143" y="2085703"/>
            <a:ext cx="3566160"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DAA9BD3D-085B-4BE1-A549-8E5B74D9FA3A}"/>
              </a:ext>
            </a:extLst>
          </p:cNvPr>
          <p:cNvSpPr>
            <a:spLocks noGrp="1"/>
          </p:cNvSpPr>
          <p:nvPr>
            <p:ph idx="1"/>
          </p:nvPr>
        </p:nvSpPr>
        <p:spPr>
          <a:xfrm>
            <a:off x="7859485" y="2198914"/>
            <a:ext cx="3690257" cy="3670180"/>
          </a:xfrm>
        </p:spPr>
        <p:txBody>
          <a:bodyPr vert="horz" lIns="0" tIns="45720" rIns="0" bIns="45720" rtlCol="0" anchor="t">
            <a:normAutofit/>
          </a:bodyPr>
          <a:lstStyle/>
          <a:p>
            <a:r>
              <a:rPr lang="en-US" sz="3200"/>
              <a:t>The team will have 15 minutes to </a:t>
            </a:r>
            <a:r>
              <a:rPr lang="en-US" sz="3200" u="sng"/>
              <a:t>build the tallest, freestanding structure </a:t>
            </a:r>
            <a:r>
              <a:rPr lang="en-US" sz="3200"/>
              <a:t>using only the ingredients in the bag. </a:t>
            </a:r>
          </a:p>
        </p:txBody>
      </p:sp>
      <p:sp>
        <p:nvSpPr>
          <p:cNvPr id="15" name="Rectangle 14">
            <a:extLst>
              <a:ext uri="{FF2B5EF4-FFF2-40B4-BE49-F238E27FC236}">
                <a16:creationId xmlns:a16="http://schemas.microsoft.com/office/drawing/2014/main" id="{7D417315-0A35-4882-ABD2-ABE3C89E5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Rectangle 16">
            <a:extLst>
              <a:ext uri="{FF2B5EF4-FFF2-40B4-BE49-F238E27FC236}">
                <a16:creationId xmlns:a16="http://schemas.microsoft.com/office/drawing/2014/main" id="{8B53612E-ADB2-4457-9688-89506397AF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TextBox 5">
            <a:extLst>
              <a:ext uri="{FF2B5EF4-FFF2-40B4-BE49-F238E27FC236}">
                <a16:creationId xmlns:a16="http://schemas.microsoft.com/office/drawing/2014/main" id="{A2C81F79-58BA-E1A1-A405-A79B84DD539B}"/>
              </a:ext>
            </a:extLst>
          </p:cNvPr>
          <p:cNvSpPr txBox="1"/>
          <p:nvPr/>
        </p:nvSpPr>
        <p:spPr>
          <a:xfrm>
            <a:off x="5089282" y="5754432"/>
            <a:ext cx="2454518" cy="200055"/>
          </a:xfrm>
          <a:prstGeom prst="rect">
            <a:avLst/>
          </a:prstGeom>
          <a:solidFill>
            <a:srgbClr val="000000"/>
          </a:solidFill>
        </p:spPr>
        <p:txBody>
          <a:bodyPr wrap="none">
            <a:spAutoFit/>
          </a:bodyPr>
          <a:lstStyle/>
          <a:p>
            <a:pPr algn="r">
              <a:spcAft>
                <a:spcPts val="600"/>
              </a:spcAft>
            </a:pPr>
            <a:r>
              <a:rPr lang="en-US" sz="700">
                <a:solidFill>
                  <a:srgbClr val="FFFFFF"/>
                </a:solidFill>
                <a:hlinkClick r:id="rId3">
                  <a:extLst>
                    <a:ext uri="{A12FA001-AC4F-418D-AE19-62706E023703}">
                      <ahyp:hlinkClr xmlns:ahyp="http://schemas.microsoft.com/office/drawing/2018/hyperlinkcolor" val="tx"/>
                    </a:ext>
                  </a:extLst>
                </a:hlinkClick>
              </a:rPr>
              <a:t>This Photo</a:t>
            </a:r>
            <a:r>
              <a:rPr lang="en-US" sz="700">
                <a:solidFill>
                  <a:srgbClr val="FFFFFF"/>
                </a:solidFill>
              </a:rPr>
              <a:t> by Unknown author is licensed under </a:t>
            </a:r>
            <a:r>
              <a:rPr lang="en-US" sz="700">
                <a:solidFill>
                  <a:srgbClr val="FFFFFF"/>
                </a:solidFill>
                <a:hlinkClick r:id="rId4">
                  <a:extLst>
                    <a:ext uri="{A12FA001-AC4F-418D-AE19-62706E023703}">
                      <ahyp:hlinkClr xmlns:ahyp="http://schemas.microsoft.com/office/drawing/2018/hyperlinkcolor" val="tx"/>
                    </a:ext>
                  </a:extLst>
                </a:hlinkClick>
              </a:rPr>
              <a:t>CC BY-SA-NC</a:t>
            </a:r>
            <a:r>
              <a:rPr lang="en-US" sz="700">
                <a:solidFill>
                  <a:srgbClr val="FFFFFF"/>
                </a:solidFill>
              </a:rPr>
              <a:t>.</a:t>
            </a:r>
          </a:p>
        </p:txBody>
      </p:sp>
    </p:spTree>
    <p:extLst>
      <p:ext uri="{BB962C8B-B14F-4D97-AF65-F5344CB8AC3E}">
        <p14:creationId xmlns:p14="http://schemas.microsoft.com/office/powerpoint/2010/main" val="96343199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13EC4-EC41-433B-B866-5C0CA2B794F8}"/>
              </a:ext>
            </a:extLst>
          </p:cNvPr>
          <p:cNvSpPr>
            <a:spLocks noGrp="1"/>
          </p:cNvSpPr>
          <p:nvPr>
            <p:ph type="title"/>
          </p:nvPr>
        </p:nvSpPr>
        <p:spPr/>
        <p:txBody>
          <a:bodyPr/>
          <a:lstStyle/>
          <a:p>
            <a:r>
              <a:rPr lang="en-US"/>
              <a:t>What Did You Notice?</a:t>
            </a:r>
          </a:p>
        </p:txBody>
      </p:sp>
      <p:pic>
        <p:nvPicPr>
          <p:cNvPr id="4" name="Picture 3">
            <a:extLst>
              <a:ext uri="{FF2B5EF4-FFF2-40B4-BE49-F238E27FC236}">
                <a16:creationId xmlns:a16="http://schemas.microsoft.com/office/drawing/2014/main" id="{9D1A26EA-2FBC-4760-B249-F532B3C846A7}"/>
              </a:ext>
            </a:extLst>
          </p:cNvPr>
          <p:cNvPicPr>
            <a:picLocks noChangeAspect="1"/>
          </p:cNvPicPr>
          <p:nvPr/>
        </p:nvPicPr>
        <p:blipFill>
          <a:blip r:embed="rId2"/>
          <a:stretch>
            <a:fillRect/>
          </a:stretch>
        </p:blipFill>
        <p:spPr>
          <a:xfrm>
            <a:off x="6740012" y="2215552"/>
            <a:ext cx="4732335" cy="4012197"/>
          </a:xfrm>
          <a:prstGeom prst="rect">
            <a:avLst/>
          </a:prstGeom>
        </p:spPr>
      </p:pic>
      <p:sp>
        <p:nvSpPr>
          <p:cNvPr id="5" name="Rectangle: Rounded Corners 4">
            <a:extLst>
              <a:ext uri="{FF2B5EF4-FFF2-40B4-BE49-F238E27FC236}">
                <a16:creationId xmlns:a16="http://schemas.microsoft.com/office/drawing/2014/main" id="{352CB4B8-9161-4ADF-B61E-9219830ABF9E}"/>
              </a:ext>
            </a:extLst>
          </p:cNvPr>
          <p:cNvSpPr/>
          <p:nvPr/>
        </p:nvSpPr>
        <p:spPr>
          <a:xfrm>
            <a:off x="6946490" y="1460090"/>
            <a:ext cx="4103896" cy="56781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Go Deeper:</a:t>
            </a:r>
          </a:p>
        </p:txBody>
      </p:sp>
      <p:pic>
        <p:nvPicPr>
          <p:cNvPr id="1026" name="Picture 2" descr="Image result for eiffel tower structure">
            <a:extLst>
              <a:ext uri="{FF2B5EF4-FFF2-40B4-BE49-F238E27FC236}">
                <a16:creationId xmlns:a16="http://schemas.microsoft.com/office/drawing/2014/main" id="{93069082-899F-4E51-82D6-5F172048AF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56888" y="1275734"/>
            <a:ext cx="3888623" cy="50543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620657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807975" y="1458888"/>
            <a:ext cx="6478385" cy="5646514"/>
          </a:xfrm>
        </p:spPr>
        <p:txBody>
          <a:bodyPr vert="horz" lIns="0" tIns="45720" rIns="0" bIns="45720" rtlCol="0" anchor="t">
            <a:noAutofit/>
          </a:bodyPr>
          <a:lstStyle/>
          <a:p>
            <a:r>
              <a:rPr lang="en-US" sz="2800"/>
              <a:t>Without enough leaders who have enough connections with members, you can’t build and use power.</a:t>
            </a:r>
            <a:endParaRPr lang="en-US" sz="2800">
              <a:cs typeface="Calibri"/>
            </a:endParaRPr>
          </a:p>
          <a:p>
            <a:r>
              <a:rPr lang="en-US" sz="2800"/>
              <a:t>The size of the “spheres” can change, the amount of engagement that leaders take on causes their influence to grow. </a:t>
            </a:r>
          </a:p>
          <a:p>
            <a:pPr marL="383540" lvl="1"/>
            <a:endParaRPr lang="en-US" sz="2800">
              <a:cs typeface="Calibri"/>
            </a:endParaRPr>
          </a:p>
          <a:p>
            <a:pPr marL="200660" lvl="1" indent="0">
              <a:buNone/>
            </a:pPr>
            <a:r>
              <a:rPr lang="en-US" sz="2800"/>
              <a:t>The role of staff is in the development of structures by connecting leaders. </a:t>
            </a:r>
            <a:endParaRPr lang="en-US" sz="2800">
              <a:cs typeface="Calibri"/>
            </a:endParaRP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565589" y="1896409"/>
            <a:ext cx="4082684" cy="369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066451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FB6730-BC14-446E-A0C8-FE5C940DA668}"/>
              </a:ext>
            </a:extLst>
          </p:cNvPr>
          <p:cNvSpPr>
            <a:spLocks noGrp="1"/>
          </p:cNvSpPr>
          <p:nvPr>
            <p:ph type="title"/>
          </p:nvPr>
        </p:nvSpPr>
        <p:spPr/>
        <p:txBody>
          <a:bodyPr/>
          <a:lstStyle/>
          <a:p>
            <a:r>
              <a:rPr lang="en-US">
                <a:cs typeface="Calibri Light"/>
              </a:rPr>
              <a:t>Yvie</a:t>
            </a:r>
            <a:endParaRPr lang="en-US"/>
          </a:p>
        </p:txBody>
      </p:sp>
    </p:spTree>
    <p:extLst>
      <p:ext uri="{BB962C8B-B14F-4D97-AF65-F5344CB8AC3E}">
        <p14:creationId xmlns:p14="http://schemas.microsoft.com/office/powerpoint/2010/main" val="166787896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AE9E243-FD50-43E6-A547-37DA10467C0E}"/>
              </a:ext>
            </a:extLst>
          </p:cNvPr>
          <p:cNvPicPr>
            <a:picLocks noGrp="1" noChangeAspect="1"/>
          </p:cNvPicPr>
          <p:nvPr>
            <p:ph idx="1"/>
          </p:nvPr>
        </p:nvPicPr>
        <p:blipFill rotWithShape="1">
          <a:blip r:embed="rId2"/>
          <a:srcRect t="18006" b="7243"/>
          <a:stretch/>
        </p:blipFill>
        <p:spPr>
          <a:xfrm>
            <a:off x="20" y="10"/>
            <a:ext cx="12191980" cy="6857990"/>
          </a:xfrm>
          <a:prstGeom prst="rect">
            <a:avLst/>
          </a:prstGeom>
        </p:spPr>
      </p:pic>
      <p:sp>
        <p:nvSpPr>
          <p:cNvPr id="2" name="Title 1">
            <a:extLst>
              <a:ext uri="{FF2B5EF4-FFF2-40B4-BE49-F238E27FC236}">
                <a16:creationId xmlns:a16="http://schemas.microsoft.com/office/drawing/2014/main" id="{7BC182A1-88A2-406C-8F6B-926FB5666EA2}"/>
              </a:ext>
            </a:extLst>
          </p:cNvPr>
          <p:cNvSpPr>
            <a:spLocks noGrp="1"/>
          </p:cNvSpPr>
          <p:nvPr>
            <p:ph type="title"/>
          </p:nvPr>
        </p:nvSpPr>
        <p:spPr>
          <a:xfrm>
            <a:off x="640080" y="640080"/>
            <a:ext cx="2752354" cy="2709275"/>
          </a:xfrm>
          <a:prstGeom prst="ellipse">
            <a:avLst/>
          </a:prstGeom>
          <a:solidFill>
            <a:srgbClr val="FFFFFF"/>
          </a:solidFill>
          <a:ln w="174625" cmpd="thinThick">
            <a:solidFill>
              <a:srgbClr val="FFFFFF"/>
            </a:solidFill>
          </a:ln>
        </p:spPr>
        <p:txBody>
          <a:bodyPr vert="horz" lIns="91440" tIns="45720" rIns="91440" bIns="45720" rtlCol="0" anchor="ctr">
            <a:normAutofit/>
          </a:bodyPr>
          <a:lstStyle/>
          <a:p>
            <a:pPr algn="ctr"/>
            <a:r>
              <a:rPr lang="en-US" sz="2800">
                <a:solidFill>
                  <a:srgbClr val="262626"/>
                </a:solidFill>
              </a:rPr>
              <a:t>Members Into Structures</a:t>
            </a:r>
          </a:p>
        </p:txBody>
      </p:sp>
    </p:spTree>
    <p:extLst>
      <p:ext uri="{BB962C8B-B14F-4D97-AF65-F5344CB8AC3E}">
        <p14:creationId xmlns:p14="http://schemas.microsoft.com/office/powerpoint/2010/main" val="275351363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2D9941-56A6-4001-8BD4-3780F5BCB4C1}"/>
              </a:ext>
            </a:extLst>
          </p:cNvPr>
          <p:cNvSpPr>
            <a:spLocks noGrp="1"/>
          </p:cNvSpPr>
          <p:nvPr>
            <p:ph type="title"/>
          </p:nvPr>
        </p:nvSpPr>
        <p:spPr>
          <a:xfrm>
            <a:off x="863029" y="1012004"/>
            <a:ext cx="3416158" cy="4795408"/>
          </a:xfrm>
        </p:spPr>
        <p:txBody>
          <a:bodyPr>
            <a:normAutofit/>
          </a:bodyPr>
          <a:lstStyle/>
          <a:p>
            <a:r>
              <a:rPr lang="en-US">
                <a:solidFill>
                  <a:srgbClr val="FFFFFF"/>
                </a:solidFill>
              </a:rPr>
              <a:t>Using Structures to Connect Leaders</a:t>
            </a:r>
          </a:p>
        </p:txBody>
      </p:sp>
      <p:graphicFrame>
        <p:nvGraphicFramePr>
          <p:cNvPr id="5" name="Content Placeholder 2">
            <a:extLst>
              <a:ext uri="{FF2B5EF4-FFF2-40B4-BE49-F238E27FC236}">
                <a16:creationId xmlns:a16="http://schemas.microsoft.com/office/drawing/2014/main" id="{8834C559-57EB-40F3-AE0B-A5821D1F8446}"/>
              </a:ext>
            </a:extLst>
          </p:cNvPr>
          <p:cNvGraphicFramePr>
            <a:graphicFrameLocks noGrp="1"/>
          </p:cNvGraphicFramePr>
          <p:nvPr>
            <p:ph idx="1"/>
            <p:extLst>
              <p:ext uri="{D42A27DB-BD31-4B8C-83A1-F6EECF244321}">
                <p14:modId xmlns:p14="http://schemas.microsoft.com/office/powerpoint/2010/main" val="158582271"/>
              </p:ext>
            </p:extLst>
          </p:nvPr>
        </p:nvGraphicFramePr>
        <p:xfrm>
          <a:off x="5479026" y="560439"/>
          <a:ext cx="6000277" cy="558943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7E037240-94D6-4FBC-9361-4D0A147AF35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7368" y="2094271"/>
            <a:ext cx="4552336" cy="3414252"/>
          </a:xfrm>
          <a:prstGeom prst="rect">
            <a:avLst/>
          </a:prstGeom>
        </p:spPr>
      </p:pic>
      <p:sp>
        <p:nvSpPr>
          <p:cNvPr id="6" name="Rectangle 5">
            <a:extLst>
              <a:ext uri="{FF2B5EF4-FFF2-40B4-BE49-F238E27FC236}">
                <a16:creationId xmlns:a16="http://schemas.microsoft.com/office/drawing/2014/main" id="{A885D0F1-323D-4222-8C34-75B0E993FA8F}"/>
              </a:ext>
            </a:extLst>
          </p:cNvPr>
          <p:cNvSpPr/>
          <p:nvPr/>
        </p:nvSpPr>
        <p:spPr>
          <a:xfrm>
            <a:off x="1046209" y="719616"/>
            <a:ext cx="4432817" cy="584775"/>
          </a:xfrm>
          <a:prstGeom prst="rect">
            <a:avLst/>
          </a:prstGeom>
        </p:spPr>
        <p:txBody>
          <a:bodyPr wrap="none">
            <a:spAutoFit/>
          </a:bodyPr>
          <a:lstStyle/>
          <a:p>
            <a:r>
              <a:rPr lang="en-US" sz="3200" b="1"/>
              <a:t>Members Into Structures</a:t>
            </a:r>
          </a:p>
        </p:txBody>
      </p:sp>
    </p:spTree>
    <p:extLst>
      <p:ext uri="{BB962C8B-B14F-4D97-AF65-F5344CB8AC3E}">
        <p14:creationId xmlns:p14="http://schemas.microsoft.com/office/powerpoint/2010/main" val="290364938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Listen for the Following Connections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473147" y="1355649"/>
            <a:ext cx="7718854" cy="5646514"/>
          </a:xfrm>
        </p:spPr>
        <p:txBody>
          <a:bodyPr>
            <a:noAutofit/>
          </a:bodyPr>
          <a:lstStyle/>
          <a:p>
            <a:r>
              <a:rPr lang="en-US" sz="4000"/>
              <a:t>Task and ‘ask’ design that allows for:</a:t>
            </a:r>
          </a:p>
          <a:p>
            <a:pPr lvl="0"/>
            <a:r>
              <a:rPr lang="en-US" sz="4000"/>
              <a:t>Authentic Importance</a:t>
            </a:r>
          </a:p>
          <a:p>
            <a:pPr lvl="0"/>
            <a:r>
              <a:rPr lang="en-US" sz="4000"/>
              <a:t>Connection to Shared Purpose</a:t>
            </a:r>
          </a:p>
          <a:p>
            <a:pPr lvl="0"/>
            <a:r>
              <a:rPr lang="en-US" sz="4000"/>
              <a:t>Adult autonomy AND accountability</a:t>
            </a:r>
          </a:p>
          <a:p>
            <a:pPr lvl="0"/>
            <a:r>
              <a:rPr lang="en-US" sz="4000"/>
              <a:t>Growth in Presence </a:t>
            </a:r>
          </a:p>
          <a:p>
            <a:pPr lvl="0"/>
            <a:r>
              <a:rPr lang="en-US" sz="4000"/>
              <a:t>Growth in Capacity</a:t>
            </a:r>
          </a:p>
        </p:txBody>
      </p:sp>
      <p:pic>
        <p:nvPicPr>
          <p:cNvPr id="5" name="Picture 4">
            <a:extLst>
              <a:ext uri="{FF2B5EF4-FFF2-40B4-BE49-F238E27FC236}">
                <a16:creationId xmlns:a16="http://schemas.microsoft.com/office/drawing/2014/main" id="{30B5635D-05E8-4C3B-8BB2-2C001CEE55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557" y="1884218"/>
            <a:ext cx="3219725" cy="2758472"/>
          </a:xfrm>
          <a:prstGeom prst="rect">
            <a:avLst/>
          </a:prstGeom>
        </p:spPr>
      </p:pic>
    </p:spTree>
    <p:extLst>
      <p:ext uri="{BB962C8B-B14F-4D97-AF65-F5344CB8AC3E}">
        <p14:creationId xmlns:p14="http://schemas.microsoft.com/office/powerpoint/2010/main" val="215622740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55AA1D-EF1A-4C1D-B754-9F4B850935E1}"/>
              </a:ext>
            </a:extLst>
          </p:cNvPr>
          <p:cNvSpPr>
            <a:spLocks noGrp="1"/>
          </p:cNvSpPr>
          <p:nvPr>
            <p:ph type="title"/>
          </p:nvPr>
        </p:nvSpPr>
        <p:spPr>
          <a:xfrm>
            <a:off x="838200" y="5534025"/>
            <a:ext cx="10515600" cy="822326"/>
          </a:xfrm>
        </p:spPr>
        <p:txBody>
          <a:bodyPr vert="horz" lIns="91440" tIns="45720" rIns="91440" bIns="45720" rtlCol="0" anchor="ctr">
            <a:normAutofit/>
          </a:bodyPr>
          <a:lstStyle/>
          <a:p>
            <a:pPr algn="ctr"/>
            <a:r>
              <a:rPr lang="en-US"/>
              <a:t>2019 Bargaining Team </a:t>
            </a:r>
          </a:p>
        </p:txBody>
      </p:sp>
      <p:pic>
        <p:nvPicPr>
          <p:cNvPr id="7" name="Picture 6" descr="A group of people standing in a room&#10;&#10;Description automatically generated">
            <a:extLst>
              <a:ext uri="{FF2B5EF4-FFF2-40B4-BE49-F238E27FC236}">
                <a16:creationId xmlns:a16="http://schemas.microsoft.com/office/drawing/2014/main" id="{0F0B90F9-FB4D-4BEC-9D08-A741F1A9DD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58100" y="122238"/>
            <a:ext cx="3957638" cy="294640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5" name="Content Placeholder 4" descr="A group of people standing in front of a crowd posing for the camera&#10;&#10;Description automatically generated">
            <a:extLst>
              <a:ext uri="{FF2B5EF4-FFF2-40B4-BE49-F238E27FC236}">
                <a16:creationId xmlns:a16="http://schemas.microsoft.com/office/drawing/2014/main" id="{A8ED35E1-9A66-4FE4-935A-40B98195D699}"/>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18498" y="723066"/>
            <a:ext cx="6780659" cy="452337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Picture 8" descr="A picture containing indoor, person, man, table&#10;&#10;Description automatically generated">
            <a:extLst>
              <a:ext uri="{FF2B5EF4-FFF2-40B4-BE49-F238E27FC236}">
                <a16:creationId xmlns:a16="http://schemas.microsoft.com/office/drawing/2014/main" id="{B41DF932-9C81-4397-B693-0E2F83A111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58100" y="3242465"/>
            <a:ext cx="3957638" cy="200397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39863044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AC1AEE-6C6B-4E47-A81E-943BBA45ABF4}"/>
              </a:ext>
            </a:extLst>
          </p:cNvPr>
          <p:cNvSpPr>
            <a:spLocks noGrp="1"/>
          </p:cNvSpPr>
          <p:nvPr>
            <p:ph type="title"/>
          </p:nvPr>
        </p:nvSpPr>
        <p:spPr/>
        <p:txBody>
          <a:bodyPr/>
          <a:lstStyle/>
          <a:p>
            <a:r>
              <a:rPr lang="en-US"/>
              <a:t>Bargaining Groups: 2019 </a:t>
            </a:r>
          </a:p>
        </p:txBody>
      </p:sp>
      <p:sp>
        <p:nvSpPr>
          <p:cNvPr id="4" name="Oval 3">
            <a:extLst>
              <a:ext uri="{FF2B5EF4-FFF2-40B4-BE49-F238E27FC236}">
                <a16:creationId xmlns:a16="http://schemas.microsoft.com/office/drawing/2014/main" id="{81791849-E1CC-4562-AF73-20891158534A}"/>
              </a:ext>
            </a:extLst>
          </p:cNvPr>
          <p:cNvSpPr/>
          <p:nvPr/>
        </p:nvSpPr>
        <p:spPr>
          <a:xfrm>
            <a:off x="4073015" y="1512119"/>
            <a:ext cx="4321277" cy="2551471"/>
          </a:xfrm>
          <a:prstGeom prst="ellipse">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en-US"/>
              <a:t>Main Bargaining Table</a:t>
            </a:r>
          </a:p>
        </p:txBody>
      </p:sp>
      <p:sp>
        <p:nvSpPr>
          <p:cNvPr id="5" name="Oval 4">
            <a:extLst>
              <a:ext uri="{FF2B5EF4-FFF2-40B4-BE49-F238E27FC236}">
                <a16:creationId xmlns:a16="http://schemas.microsoft.com/office/drawing/2014/main" id="{1D268931-6F49-44E3-9FA9-0C79FA7A04BE}"/>
              </a:ext>
            </a:extLst>
          </p:cNvPr>
          <p:cNvSpPr/>
          <p:nvPr/>
        </p:nvSpPr>
        <p:spPr>
          <a:xfrm>
            <a:off x="1617500" y="1690688"/>
            <a:ext cx="2050026" cy="1895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Community Schools</a:t>
            </a:r>
          </a:p>
        </p:txBody>
      </p:sp>
      <p:sp>
        <p:nvSpPr>
          <p:cNvPr id="6" name="Content Placeholder 5">
            <a:extLst>
              <a:ext uri="{FF2B5EF4-FFF2-40B4-BE49-F238E27FC236}">
                <a16:creationId xmlns:a16="http://schemas.microsoft.com/office/drawing/2014/main" id="{B761CBFD-801F-4CB4-8148-E7CFC7C5A91E}"/>
              </a:ext>
            </a:extLst>
          </p:cNvPr>
          <p:cNvSpPr>
            <a:spLocks noGrp="1"/>
          </p:cNvSpPr>
          <p:nvPr>
            <p:ph idx="1"/>
          </p:nvPr>
        </p:nvSpPr>
        <p:spPr>
          <a:xfrm>
            <a:off x="663678" y="4557661"/>
            <a:ext cx="2050026" cy="18983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indent="0" algn="ctr">
              <a:buNone/>
            </a:pPr>
            <a:r>
              <a:rPr lang="en-US" sz="1800"/>
              <a:t>Special education </a:t>
            </a:r>
          </a:p>
        </p:txBody>
      </p:sp>
      <p:sp>
        <p:nvSpPr>
          <p:cNvPr id="7" name="Content Placeholder 5">
            <a:extLst>
              <a:ext uri="{FF2B5EF4-FFF2-40B4-BE49-F238E27FC236}">
                <a16:creationId xmlns:a16="http://schemas.microsoft.com/office/drawing/2014/main" id="{74C2BA9D-767B-4F8D-B279-FBB57E40C07C}"/>
              </a:ext>
            </a:extLst>
          </p:cNvPr>
          <p:cNvSpPr txBox="1">
            <a:spLocks/>
          </p:cNvSpPr>
          <p:nvPr/>
        </p:nvSpPr>
        <p:spPr>
          <a:xfrm>
            <a:off x="9057968" y="1927967"/>
            <a:ext cx="2050026" cy="18983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Font typeface="Arial" panose="020B0604020202020204" pitchFamily="34" charset="0"/>
              <a:buNone/>
            </a:pPr>
            <a:r>
              <a:rPr lang="en-US" sz="1800"/>
              <a:t>Dual Language </a:t>
            </a:r>
          </a:p>
        </p:txBody>
      </p:sp>
      <p:sp>
        <p:nvSpPr>
          <p:cNvPr id="8" name="Content Placeholder 5">
            <a:extLst>
              <a:ext uri="{FF2B5EF4-FFF2-40B4-BE49-F238E27FC236}">
                <a16:creationId xmlns:a16="http://schemas.microsoft.com/office/drawing/2014/main" id="{2FED39C9-A617-4E43-A40A-1DBCA9D56422}"/>
              </a:ext>
            </a:extLst>
          </p:cNvPr>
          <p:cNvSpPr txBox="1">
            <a:spLocks/>
          </p:cNvSpPr>
          <p:nvPr/>
        </p:nvSpPr>
        <p:spPr>
          <a:xfrm>
            <a:off x="9394723" y="4557660"/>
            <a:ext cx="2050026" cy="18983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Font typeface="Arial" panose="020B0604020202020204" pitchFamily="34" charset="0"/>
              <a:buNone/>
            </a:pPr>
            <a:r>
              <a:rPr lang="en-US" sz="1800"/>
              <a:t>Fundamental Course of Study</a:t>
            </a:r>
          </a:p>
        </p:txBody>
      </p:sp>
      <p:sp>
        <p:nvSpPr>
          <p:cNvPr id="9" name="Content Placeholder 5">
            <a:extLst>
              <a:ext uri="{FF2B5EF4-FFF2-40B4-BE49-F238E27FC236}">
                <a16:creationId xmlns:a16="http://schemas.microsoft.com/office/drawing/2014/main" id="{4E4F1FAE-8643-4685-B898-00C2C4417953}"/>
              </a:ext>
            </a:extLst>
          </p:cNvPr>
          <p:cNvSpPr txBox="1">
            <a:spLocks/>
          </p:cNvSpPr>
          <p:nvPr/>
        </p:nvSpPr>
        <p:spPr>
          <a:xfrm>
            <a:off x="5070987" y="4717435"/>
            <a:ext cx="2050026" cy="189834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lt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lt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lt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indent="0" algn="ctr">
              <a:buFont typeface="Arial" panose="020B0604020202020204" pitchFamily="34" charset="0"/>
              <a:buNone/>
            </a:pPr>
            <a:r>
              <a:rPr lang="en-US" sz="1800"/>
              <a:t>ESA CLT Groups</a:t>
            </a:r>
          </a:p>
        </p:txBody>
      </p:sp>
      <p:sp>
        <p:nvSpPr>
          <p:cNvPr id="10" name="Oval 9">
            <a:extLst>
              <a:ext uri="{FF2B5EF4-FFF2-40B4-BE49-F238E27FC236}">
                <a16:creationId xmlns:a16="http://schemas.microsoft.com/office/drawing/2014/main" id="{41AFA0B5-D130-4C67-89B0-31F4EB5780A4}"/>
              </a:ext>
            </a:extLst>
          </p:cNvPr>
          <p:cNvSpPr/>
          <p:nvPr/>
        </p:nvSpPr>
        <p:spPr>
          <a:xfrm>
            <a:off x="3020961" y="3681928"/>
            <a:ext cx="2050026" cy="1895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Librarian Funding Committee</a:t>
            </a:r>
          </a:p>
        </p:txBody>
      </p:sp>
      <p:sp>
        <p:nvSpPr>
          <p:cNvPr id="11" name="Oval 10">
            <a:extLst>
              <a:ext uri="{FF2B5EF4-FFF2-40B4-BE49-F238E27FC236}">
                <a16:creationId xmlns:a16="http://schemas.microsoft.com/office/drawing/2014/main" id="{09985F9E-028A-4537-AEE1-710130B836F5}"/>
              </a:ext>
            </a:extLst>
          </p:cNvPr>
          <p:cNvSpPr/>
          <p:nvPr/>
        </p:nvSpPr>
        <p:spPr>
          <a:xfrm>
            <a:off x="7280789" y="3720493"/>
            <a:ext cx="2050026" cy="189516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t>ELL </a:t>
            </a:r>
          </a:p>
        </p:txBody>
      </p:sp>
      <p:sp>
        <p:nvSpPr>
          <p:cNvPr id="12" name="TextBox 11">
            <a:extLst>
              <a:ext uri="{FF2B5EF4-FFF2-40B4-BE49-F238E27FC236}">
                <a16:creationId xmlns:a16="http://schemas.microsoft.com/office/drawing/2014/main" id="{FB7D26E8-5298-45AB-8F61-294CB4018077}"/>
              </a:ext>
            </a:extLst>
          </p:cNvPr>
          <p:cNvSpPr txBox="1"/>
          <p:nvPr/>
        </p:nvSpPr>
        <p:spPr>
          <a:xfrm>
            <a:off x="7671336" y="138616"/>
            <a:ext cx="3773413" cy="1200329"/>
          </a:xfrm>
          <a:prstGeom prst="rect">
            <a:avLst/>
          </a:prstGeom>
          <a:noFill/>
        </p:spPr>
        <p:txBody>
          <a:bodyPr wrap="square" rtlCol="0">
            <a:spAutoFit/>
          </a:bodyPr>
          <a:lstStyle/>
          <a:p>
            <a:r>
              <a:rPr lang="en-US"/>
              <a:t>Total Team: 42</a:t>
            </a:r>
          </a:p>
          <a:p>
            <a:r>
              <a:rPr lang="en-US"/>
              <a:t>Sub Tables: 60 </a:t>
            </a:r>
          </a:p>
          <a:p>
            <a:r>
              <a:rPr lang="en-US"/>
              <a:t>Invited to work on issues: 100</a:t>
            </a:r>
          </a:p>
          <a:p>
            <a:r>
              <a:rPr lang="en-US"/>
              <a:t>Total: 202(</a:t>
            </a:r>
            <a:r>
              <a:rPr lang="en-US" err="1"/>
              <a:t>ish</a:t>
            </a:r>
            <a:r>
              <a:rPr lang="en-US"/>
              <a:t>) 	</a:t>
            </a:r>
          </a:p>
        </p:txBody>
      </p:sp>
    </p:spTree>
    <p:extLst>
      <p:ext uri="{BB962C8B-B14F-4D97-AF65-F5344CB8AC3E}">
        <p14:creationId xmlns:p14="http://schemas.microsoft.com/office/powerpoint/2010/main" val="6748419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7A900-6BB3-2C40-8530-71C9A70C1827}"/>
              </a:ext>
            </a:extLst>
          </p:cNvPr>
          <p:cNvSpPr>
            <a:spLocks noGrp="1"/>
          </p:cNvSpPr>
          <p:nvPr>
            <p:ph type="title"/>
          </p:nvPr>
        </p:nvSpPr>
        <p:spPr>
          <a:xfrm>
            <a:off x="1045744" y="0"/>
            <a:ext cx="6298211" cy="1339711"/>
          </a:xfrm>
        </p:spPr>
        <p:txBody>
          <a:bodyPr>
            <a:normAutofit/>
          </a:bodyPr>
          <a:lstStyle/>
          <a:p>
            <a:r>
              <a:rPr lang="en-US" b="1"/>
              <a:t>SEA Center for </a:t>
            </a:r>
            <a:br>
              <a:rPr lang="en-US" b="1"/>
            </a:br>
            <a:r>
              <a:rPr lang="en-US" b="1"/>
              <a:t>Racial Equity</a:t>
            </a:r>
          </a:p>
        </p:txBody>
      </p:sp>
      <p:sp>
        <p:nvSpPr>
          <p:cNvPr id="3" name="Content Placeholder 2">
            <a:extLst>
              <a:ext uri="{FF2B5EF4-FFF2-40B4-BE49-F238E27FC236}">
                <a16:creationId xmlns:a16="http://schemas.microsoft.com/office/drawing/2014/main" id="{05B3050F-2223-5A47-BA39-4E469E85BD19}"/>
              </a:ext>
            </a:extLst>
          </p:cNvPr>
          <p:cNvSpPr>
            <a:spLocks noGrp="1"/>
          </p:cNvSpPr>
          <p:nvPr>
            <p:ph idx="1"/>
          </p:nvPr>
        </p:nvSpPr>
        <p:spPr>
          <a:xfrm>
            <a:off x="1114757" y="1731034"/>
            <a:ext cx="4578677" cy="3785419"/>
          </a:xfrm>
        </p:spPr>
        <p:txBody>
          <a:bodyPr>
            <a:normAutofit lnSpcReduction="10000"/>
          </a:bodyPr>
          <a:lstStyle/>
          <a:p>
            <a:pPr>
              <a:buFont typeface="Arial" panose="020B0604020202020204" pitchFamily="34" charset="0"/>
              <a:buChar char="•"/>
            </a:pPr>
            <a:r>
              <a:rPr lang="en-US" sz="2400"/>
              <a:t>Advisory Board</a:t>
            </a:r>
          </a:p>
          <a:p>
            <a:pPr>
              <a:buFont typeface="Arial" panose="020B0604020202020204" pitchFamily="34" charset="0"/>
              <a:buChar char="•"/>
            </a:pPr>
            <a:r>
              <a:rPr lang="en-US" sz="2400"/>
              <a:t>Annual leadership summit</a:t>
            </a:r>
          </a:p>
          <a:p>
            <a:pPr>
              <a:buFont typeface="Arial" panose="020B0604020202020204" pitchFamily="34" charset="0"/>
              <a:buChar char="•"/>
            </a:pPr>
            <a:r>
              <a:rPr lang="en-US" sz="2400"/>
              <a:t>Created a coaching program for the RETs, run entirely by the CRE</a:t>
            </a:r>
          </a:p>
          <a:p>
            <a:pPr>
              <a:buFont typeface="Arial" panose="020B0604020202020204" pitchFamily="34" charset="0"/>
              <a:buChar char="•"/>
            </a:pPr>
            <a:r>
              <a:rPr lang="en-US" sz="2400"/>
              <a:t>Project committees</a:t>
            </a:r>
          </a:p>
          <a:p>
            <a:pPr>
              <a:buFont typeface="Arial" panose="020B0604020202020204" pitchFamily="34" charset="0"/>
              <a:buChar char="•"/>
            </a:pPr>
            <a:r>
              <a:rPr lang="en-US" sz="2400"/>
              <a:t>Member on release is now an elected officer</a:t>
            </a:r>
          </a:p>
          <a:p>
            <a:pPr>
              <a:buFont typeface="Arial" panose="020B0604020202020204" pitchFamily="34" charset="0"/>
              <a:buChar char="•"/>
            </a:pPr>
            <a:r>
              <a:rPr lang="en-US" sz="2400"/>
              <a:t>Doubled the CRE Budget in Sept 2019</a:t>
            </a:r>
          </a:p>
        </p:txBody>
      </p:sp>
      <p:pic>
        <p:nvPicPr>
          <p:cNvPr id="4" name="Picture 3">
            <a:extLst>
              <a:ext uri="{FF2B5EF4-FFF2-40B4-BE49-F238E27FC236}">
                <a16:creationId xmlns:a16="http://schemas.microsoft.com/office/drawing/2014/main" id="{1DDC393E-3259-4E20-9939-606A8B093B09}"/>
              </a:ext>
            </a:extLst>
          </p:cNvPr>
          <p:cNvPicPr>
            <a:picLocks noChangeAspect="1"/>
          </p:cNvPicPr>
          <p:nvPr/>
        </p:nvPicPr>
        <p:blipFill rotWithShape="1">
          <a:blip r:embed="rId2"/>
          <a:srcRect r="1593" b="3"/>
          <a:stretch/>
        </p:blipFill>
        <p:spPr>
          <a:xfrm>
            <a:off x="6090613" y="640082"/>
            <a:ext cx="5461724" cy="5577837"/>
          </a:xfrm>
          <a:prstGeom prst="rect">
            <a:avLst/>
          </a:prstGeom>
          <a:effectLst/>
        </p:spPr>
      </p:pic>
    </p:spTree>
    <p:extLst>
      <p:ext uri="{BB962C8B-B14F-4D97-AF65-F5344CB8AC3E}">
        <p14:creationId xmlns:p14="http://schemas.microsoft.com/office/powerpoint/2010/main" val="242870008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28D74-C8BC-4296-A250-CA7BE0FE92A2}"/>
              </a:ext>
            </a:extLst>
          </p:cNvPr>
          <p:cNvSpPr>
            <a:spLocks noGrp="1"/>
          </p:cNvSpPr>
          <p:nvPr>
            <p:ph type="title"/>
          </p:nvPr>
        </p:nvSpPr>
        <p:spPr>
          <a:xfrm>
            <a:off x="838200" y="5534025"/>
            <a:ext cx="10515600" cy="822326"/>
          </a:xfrm>
        </p:spPr>
        <p:txBody>
          <a:bodyPr vert="horz" lIns="91440" tIns="45720" rIns="91440" bIns="45720" rtlCol="0" anchor="ctr">
            <a:normAutofit/>
          </a:bodyPr>
          <a:lstStyle/>
          <a:p>
            <a:pPr algn="ctr"/>
            <a:r>
              <a:rPr lang="en-US"/>
              <a:t>Peer Assistance and Review </a:t>
            </a:r>
          </a:p>
        </p:txBody>
      </p:sp>
      <p:pic>
        <p:nvPicPr>
          <p:cNvPr id="5" name="Content Placeholder 4" descr="A person holding a sign posing for the camera&#10;&#10;Description automatically generated">
            <a:extLst>
              <a:ext uri="{FF2B5EF4-FFF2-40B4-BE49-F238E27FC236}">
                <a16:creationId xmlns:a16="http://schemas.microsoft.com/office/drawing/2014/main" id="{97082525-5BC4-4A37-8DD7-00F3B9CB235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38872" y="193057"/>
            <a:ext cx="6789738" cy="5072063"/>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Picture 5" descr="A person sitting at a table&#10;&#10;Description automatically generated">
            <a:extLst>
              <a:ext uri="{FF2B5EF4-FFF2-40B4-BE49-F238E27FC236}">
                <a16:creationId xmlns:a16="http://schemas.microsoft.com/office/drawing/2014/main" id="{88AD66AE-C8EB-4E2C-8D65-E4261B6A6854}"/>
              </a:ext>
            </a:extLst>
          </p:cNvPr>
          <p:cNvPicPr>
            <a:picLocks noChangeAspect="1"/>
          </p:cNvPicPr>
          <p:nvPr/>
        </p:nvPicPr>
        <p:blipFill>
          <a:blip r:embed="rId3"/>
          <a:stretch>
            <a:fillRect/>
          </a:stretch>
        </p:blipFill>
        <p:spPr>
          <a:xfrm>
            <a:off x="7293244" y="544206"/>
            <a:ext cx="4250008" cy="4250008"/>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asted-image-filtered.png">
            <a:extLst>
              <a:ext uri="{FF2B5EF4-FFF2-40B4-BE49-F238E27FC236}">
                <a16:creationId xmlns:a16="http://schemas.microsoft.com/office/drawing/2014/main" id="{92695E4A-1ACB-4709-B776-C08FA4D5534F}"/>
              </a:ext>
            </a:extLst>
          </p:cNvPr>
          <p:cNvPicPr>
            <a:picLocks noChangeAspect="1"/>
          </p:cNvPicPr>
          <p:nvPr/>
        </p:nvPicPr>
        <p:blipFill rotWithShape="1">
          <a:blip r:embed="rId4"/>
          <a:srcRect l="63025" t="13473" r="7432" b="40360"/>
          <a:stretch/>
        </p:blipFill>
        <p:spPr>
          <a:xfrm>
            <a:off x="368907" y="3873475"/>
            <a:ext cx="2175952" cy="227131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8" name="Oval 7">
            <a:extLst>
              <a:ext uri="{FF2B5EF4-FFF2-40B4-BE49-F238E27FC236}">
                <a16:creationId xmlns:a16="http://schemas.microsoft.com/office/drawing/2014/main" id="{6D9215DD-0928-46CD-8EEA-39F9A2553119}"/>
              </a:ext>
            </a:extLst>
          </p:cNvPr>
          <p:cNvSpPr/>
          <p:nvPr/>
        </p:nvSpPr>
        <p:spPr>
          <a:xfrm>
            <a:off x="812778" y="4013891"/>
            <a:ext cx="802366" cy="665303"/>
          </a:xfrm>
          <a:prstGeom prst="ellipse">
            <a:avLst/>
          </a:prstGeom>
          <a:noFill/>
          <a:ln w="7620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661652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people standing around a computer&#10;&#10;Description automatically generated">
            <a:extLst>
              <a:ext uri="{FF2B5EF4-FFF2-40B4-BE49-F238E27FC236}">
                <a16:creationId xmlns:a16="http://schemas.microsoft.com/office/drawing/2014/main" id="{C71370D8-6DED-4AE5-8442-D63A85D2CBF9}"/>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5000"/>
          <a:stretch/>
        </p:blipFill>
        <p:spPr>
          <a:xfrm>
            <a:off x="511835" y="153478"/>
            <a:ext cx="10647872" cy="5989429"/>
          </a:xfrm>
          <a:prstGeom prst="rect">
            <a:avLst/>
          </a:prstGeom>
        </p:spPr>
      </p:pic>
      <p:sp>
        <p:nvSpPr>
          <p:cNvPr id="2" name="Title 1">
            <a:extLst>
              <a:ext uri="{FF2B5EF4-FFF2-40B4-BE49-F238E27FC236}">
                <a16:creationId xmlns:a16="http://schemas.microsoft.com/office/drawing/2014/main" id="{C87A0EED-992C-48ED-800C-AF1A50BDEE5E}"/>
              </a:ext>
            </a:extLst>
          </p:cNvPr>
          <p:cNvSpPr>
            <a:spLocks noGrp="1"/>
          </p:cNvSpPr>
          <p:nvPr>
            <p:ph type="title"/>
          </p:nvPr>
        </p:nvSpPr>
        <p:spPr>
          <a:xfrm>
            <a:off x="230308" y="2907594"/>
            <a:ext cx="11210925" cy="744836"/>
          </a:xfrm>
        </p:spPr>
        <p:txBody>
          <a:bodyPr vert="horz" lIns="91440" tIns="45720" rIns="91440" bIns="45720" rtlCol="0" anchor="ctr">
            <a:normAutofit/>
          </a:bodyPr>
          <a:lstStyle/>
          <a:p>
            <a:pPr algn="ctr"/>
            <a:r>
              <a:rPr lang="en-US" sz="3600" b="1" spc="0">
                <a:ln w="6600">
                  <a:solidFill>
                    <a:schemeClr val="accent2"/>
                  </a:solidFill>
                  <a:prstDash val="solid"/>
                </a:ln>
                <a:solidFill>
                  <a:srgbClr val="FFFFFF"/>
                </a:solidFill>
                <a:effectLst>
                  <a:outerShdw dist="38100" dir="2700000" algn="tl" rotWithShape="0">
                    <a:schemeClr val="accent2"/>
                  </a:outerShdw>
                </a:effectLst>
              </a:rPr>
              <a:t>Classified Training Structure  </a:t>
            </a:r>
          </a:p>
        </p:txBody>
      </p:sp>
    </p:spTree>
    <p:extLst>
      <p:ext uri="{BB962C8B-B14F-4D97-AF65-F5344CB8AC3E}">
        <p14:creationId xmlns:p14="http://schemas.microsoft.com/office/powerpoint/2010/main" val="16378226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descr="A group of people sitting at a table in a restaurant&#10;&#10;Description automatically generated">
            <a:extLst>
              <a:ext uri="{FF2B5EF4-FFF2-40B4-BE49-F238E27FC236}">
                <a16:creationId xmlns:a16="http://schemas.microsoft.com/office/drawing/2014/main" id="{CCE186B4-1C0A-42B1-850C-0F0D95D2F11C}"/>
              </a:ext>
            </a:extLst>
          </p:cNvPr>
          <p:cNvPicPr>
            <a:picLocks noChangeAspect="1"/>
          </p:cNvPicPr>
          <p:nvPr/>
        </p:nvPicPr>
        <p:blipFill rotWithShape="1">
          <a:blip r:embed="rId2">
            <a:extLst>
              <a:ext uri="{28A0092B-C50C-407E-A947-70E740481C1C}">
                <a14:useLocalDpi xmlns:a14="http://schemas.microsoft.com/office/drawing/2010/main" val="0"/>
              </a:ext>
            </a:extLst>
          </a:blip>
          <a:srcRect l="19742" r="5538" b="-3"/>
          <a:stretch/>
        </p:blipFill>
        <p:spPr>
          <a:xfrm>
            <a:off x="117952" y="270302"/>
            <a:ext cx="3850076" cy="386463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close up of text on a white surface&#10;&#10;Description automatically generated">
            <a:extLst>
              <a:ext uri="{FF2B5EF4-FFF2-40B4-BE49-F238E27FC236}">
                <a16:creationId xmlns:a16="http://schemas.microsoft.com/office/drawing/2014/main" id="{9DAA2535-BB9A-4984-B1C5-848567A9E023}"/>
              </a:ext>
            </a:extLst>
          </p:cNvPr>
          <p:cNvPicPr>
            <a:picLocks noChangeAspect="1"/>
          </p:cNvPicPr>
          <p:nvPr/>
        </p:nvPicPr>
        <p:blipFill rotWithShape="1">
          <a:blip r:embed="rId3">
            <a:extLst>
              <a:ext uri="{28A0092B-C50C-407E-A947-70E740481C1C}">
                <a14:useLocalDpi xmlns:a14="http://schemas.microsoft.com/office/drawing/2010/main" val="0"/>
              </a:ext>
            </a:extLst>
          </a:blip>
          <a:srcRect r="1" b="24717"/>
          <a:stretch/>
        </p:blipFill>
        <p:spPr>
          <a:xfrm>
            <a:off x="4222104" y="1046683"/>
            <a:ext cx="3850076" cy="3864624"/>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2" name="Title 1">
            <a:extLst>
              <a:ext uri="{FF2B5EF4-FFF2-40B4-BE49-F238E27FC236}">
                <a16:creationId xmlns:a16="http://schemas.microsoft.com/office/drawing/2014/main" id="{B6153434-954D-4976-8CCD-79063BC58624}"/>
              </a:ext>
            </a:extLst>
          </p:cNvPr>
          <p:cNvSpPr>
            <a:spLocks noGrp="1"/>
          </p:cNvSpPr>
          <p:nvPr>
            <p:ph type="title"/>
          </p:nvPr>
        </p:nvSpPr>
        <p:spPr>
          <a:xfrm>
            <a:off x="673015" y="4313207"/>
            <a:ext cx="2869683" cy="912606"/>
          </a:xfrm>
        </p:spPr>
        <p:txBody>
          <a:bodyPr>
            <a:normAutofit/>
          </a:bodyPr>
          <a:lstStyle/>
          <a:p>
            <a:r>
              <a:rPr lang="en-US" sz="2400" b="1"/>
              <a:t>Building Leadership Teams Training </a:t>
            </a:r>
          </a:p>
        </p:txBody>
      </p:sp>
      <p:sp>
        <p:nvSpPr>
          <p:cNvPr id="13" name="Content Placeholder 12">
            <a:extLst>
              <a:ext uri="{FF2B5EF4-FFF2-40B4-BE49-F238E27FC236}">
                <a16:creationId xmlns:a16="http://schemas.microsoft.com/office/drawing/2014/main" id="{5423CC3B-6DE7-484C-8034-166702122DA0}"/>
              </a:ext>
            </a:extLst>
          </p:cNvPr>
          <p:cNvSpPr>
            <a:spLocks noGrp="1"/>
          </p:cNvSpPr>
          <p:nvPr>
            <p:ph idx="1"/>
          </p:nvPr>
        </p:nvSpPr>
        <p:spPr>
          <a:xfrm>
            <a:off x="4948267" y="4769510"/>
            <a:ext cx="3068548" cy="1608383"/>
          </a:xfrm>
        </p:spPr>
        <p:txBody>
          <a:bodyPr anchor="ctr">
            <a:normAutofit/>
          </a:bodyPr>
          <a:lstStyle/>
          <a:p>
            <a:pPr marL="0" indent="0">
              <a:buNone/>
            </a:pPr>
            <a:r>
              <a:rPr lang="en-US" b="1"/>
              <a:t>SEA Members lead this training with support from governance and staff. </a:t>
            </a:r>
          </a:p>
        </p:txBody>
      </p:sp>
      <p:pic>
        <p:nvPicPr>
          <p:cNvPr id="9" name="Picture 8" descr="A group of people standing in a room&#10;&#10;Description automatically generated">
            <a:extLst>
              <a:ext uri="{FF2B5EF4-FFF2-40B4-BE49-F238E27FC236}">
                <a16:creationId xmlns:a16="http://schemas.microsoft.com/office/drawing/2014/main" id="{1F2C850C-533E-4EBA-A495-B69884C22970}"/>
              </a:ext>
            </a:extLst>
          </p:cNvPr>
          <p:cNvPicPr>
            <a:picLocks noChangeAspect="1"/>
          </p:cNvPicPr>
          <p:nvPr/>
        </p:nvPicPr>
        <p:blipFill rotWithShape="1">
          <a:blip r:embed="rId4">
            <a:extLst>
              <a:ext uri="{28A0092B-C50C-407E-A947-70E740481C1C}">
                <a14:useLocalDpi xmlns:a14="http://schemas.microsoft.com/office/drawing/2010/main" val="0"/>
              </a:ext>
            </a:extLst>
          </a:blip>
          <a:srcRect l="22172" r="31197" b="-1"/>
          <a:stretch/>
        </p:blipFill>
        <p:spPr>
          <a:xfrm>
            <a:off x="8269224" y="-6"/>
            <a:ext cx="3850075" cy="619242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248584129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CA5B71-EF7F-490C-97E0-54B072FA58FC}"/>
              </a:ext>
            </a:extLst>
          </p:cNvPr>
          <p:cNvSpPr>
            <a:spLocks noGrp="1"/>
          </p:cNvSpPr>
          <p:nvPr>
            <p:ph type="title"/>
          </p:nvPr>
        </p:nvSpPr>
        <p:spPr>
          <a:xfrm>
            <a:off x="740284" y="4890817"/>
            <a:ext cx="3649703" cy="470284"/>
          </a:xfrm>
        </p:spPr>
        <p:txBody>
          <a:bodyPr>
            <a:normAutofit/>
          </a:bodyPr>
          <a:lstStyle/>
          <a:p>
            <a:r>
              <a:rPr lang="en-US" sz="2800" b="1"/>
              <a:t>Rep Training </a:t>
            </a:r>
          </a:p>
        </p:txBody>
      </p:sp>
      <p:pic>
        <p:nvPicPr>
          <p:cNvPr id="5" name="Content Placeholder 4" descr="A group of people standing in a room&#10;&#10;Description automatically generated">
            <a:extLst>
              <a:ext uri="{FF2B5EF4-FFF2-40B4-BE49-F238E27FC236}">
                <a16:creationId xmlns:a16="http://schemas.microsoft.com/office/drawing/2014/main" id="{7E659BEB-E7D6-491F-995C-121F399D982F}"/>
              </a:ext>
            </a:extLst>
          </p:cNvPr>
          <p:cNvPicPr>
            <a:picLocks noChangeAspect="1"/>
          </p:cNvPicPr>
          <p:nvPr/>
        </p:nvPicPr>
        <p:blipFill rotWithShape="1">
          <a:blip r:embed="rId2">
            <a:extLst>
              <a:ext uri="{28A0092B-C50C-407E-A947-70E740481C1C}">
                <a14:useLocalDpi xmlns:a14="http://schemas.microsoft.com/office/drawing/2010/main" val="0"/>
              </a:ext>
            </a:extLst>
          </a:blip>
          <a:srcRect l="20734" r="10463" b="-3"/>
          <a:stretch/>
        </p:blipFill>
        <p:spPr>
          <a:xfrm>
            <a:off x="673749" y="370320"/>
            <a:ext cx="3716238" cy="40510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7" name="Picture 6" descr="A group of people sitting at a table&#10;&#10;Description automatically generated">
            <a:extLst>
              <a:ext uri="{FF2B5EF4-FFF2-40B4-BE49-F238E27FC236}">
                <a16:creationId xmlns:a16="http://schemas.microsoft.com/office/drawing/2014/main" id="{78E01A7F-2A3D-4516-A113-B31DDD5A150D}"/>
              </a:ext>
            </a:extLst>
          </p:cNvPr>
          <p:cNvPicPr>
            <a:picLocks noChangeAspect="1"/>
          </p:cNvPicPr>
          <p:nvPr/>
        </p:nvPicPr>
        <p:blipFill rotWithShape="1">
          <a:blip r:embed="rId3">
            <a:extLst>
              <a:ext uri="{28A0092B-C50C-407E-A947-70E740481C1C}">
                <a14:useLocalDpi xmlns:a14="http://schemas.microsoft.com/office/drawing/2010/main" val="0"/>
              </a:ext>
            </a:extLst>
          </a:blip>
          <a:srcRect t="10147" r="-2" b="10408"/>
          <a:stretch/>
        </p:blipFill>
        <p:spPr>
          <a:xfrm>
            <a:off x="4719344" y="370320"/>
            <a:ext cx="6798905" cy="405101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11" name="Content Placeholder 10">
            <a:extLst>
              <a:ext uri="{FF2B5EF4-FFF2-40B4-BE49-F238E27FC236}">
                <a16:creationId xmlns:a16="http://schemas.microsoft.com/office/drawing/2014/main" id="{A62C8F68-56B6-47BE-B812-C2E3A7FC191F}"/>
              </a:ext>
            </a:extLst>
          </p:cNvPr>
          <p:cNvSpPr>
            <a:spLocks noGrp="1"/>
          </p:cNvSpPr>
          <p:nvPr>
            <p:ph idx="1"/>
          </p:nvPr>
        </p:nvSpPr>
        <p:spPr>
          <a:xfrm>
            <a:off x="4793019" y="4610244"/>
            <a:ext cx="6725232" cy="1031431"/>
          </a:xfrm>
        </p:spPr>
        <p:txBody>
          <a:bodyPr anchor="ctr">
            <a:normAutofit/>
          </a:bodyPr>
          <a:lstStyle/>
          <a:p>
            <a:pPr marL="0" indent="0">
              <a:buNone/>
            </a:pPr>
            <a:r>
              <a:rPr lang="en-US" sz="2400" b="1"/>
              <a:t>Member leader developed the materials and lead the training with staff support and coaching. </a:t>
            </a:r>
          </a:p>
        </p:txBody>
      </p:sp>
    </p:spTree>
    <p:extLst>
      <p:ext uri="{BB962C8B-B14F-4D97-AF65-F5344CB8AC3E}">
        <p14:creationId xmlns:p14="http://schemas.microsoft.com/office/powerpoint/2010/main" val="236679992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89664" y="1526261"/>
            <a:ext cx="5006336" cy="3181684"/>
          </a:xfrm>
          <a:prstGeom prst="rect">
            <a:avLst/>
          </a:prstGeom>
        </p:spPr>
        <p:txBody>
          <a:bodyPr vert="horz" lIns="91440" tIns="45720" rIns="91440" bIns="45720" rtlCol="0" anchor="t">
            <a:normAutofit/>
          </a:bodyPr>
          <a:lstStyle/>
          <a:p>
            <a:pPr>
              <a:lnSpc>
                <a:spcPct val="90000"/>
              </a:lnSpc>
              <a:spcBef>
                <a:spcPct val="0"/>
              </a:spcBef>
              <a:spcAft>
                <a:spcPts val="600"/>
              </a:spcAft>
            </a:pPr>
            <a:r>
              <a:rPr lang="en-US" sz="3200" b="1"/>
              <a:t>Now staff only do 1:1s with identified leaders and begin thinking of ways to invite them into active leadership with the union.</a:t>
            </a:r>
          </a:p>
        </p:txBody>
      </p:sp>
      <p:pic>
        <p:nvPicPr>
          <p:cNvPr id="7" name="Content Placeholder 6" descr="A group of people sitting at a table&#10;&#10;Description automatically generated">
            <a:extLst>
              <a:ext uri="{FF2B5EF4-FFF2-40B4-BE49-F238E27FC236}">
                <a16:creationId xmlns:a16="http://schemas.microsoft.com/office/drawing/2014/main" id="{CE4D463B-D285-4865-BD35-4C2A2ABCC93E}"/>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14618" r="2" b="2"/>
          <a:stretch/>
        </p:blipFill>
        <p:spPr>
          <a:xfrm>
            <a:off x="6167846" y="10"/>
            <a:ext cx="6024154" cy="685799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p:spPr>
      </p:pic>
    </p:spTree>
    <p:extLst>
      <p:ext uri="{BB962C8B-B14F-4D97-AF65-F5344CB8AC3E}">
        <p14:creationId xmlns:p14="http://schemas.microsoft.com/office/powerpoint/2010/main" val="3173732274"/>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47EC076-A3C5-46A1-9405-94F5F18A52BF}"/>
              </a:ext>
            </a:extLst>
          </p:cNvPr>
          <p:cNvPicPr>
            <a:picLocks noChangeAspect="1"/>
          </p:cNvPicPr>
          <p:nvPr/>
        </p:nvPicPr>
        <p:blipFill>
          <a:blip r:embed="rId2"/>
          <a:stretch>
            <a:fillRect/>
          </a:stretch>
        </p:blipFill>
        <p:spPr>
          <a:xfrm>
            <a:off x="8338682" y="23085"/>
            <a:ext cx="3721046" cy="2622349"/>
          </a:xfrm>
          <a:prstGeom prst="rect">
            <a:avLst/>
          </a:prstGeom>
        </p:spPr>
      </p:pic>
      <p:sp>
        <p:nvSpPr>
          <p:cNvPr id="2" name="Title 1">
            <a:extLst>
              <a:ext uri="{FF2B5EF4-FFF2-40B4-BE49-F238E27FC236}">
                <a16:creationId xmlns:a16="http://schemas.microsoft.com/office/drawing/2014/main" id="{A024EF74-811C-4864-83EB-C21E1EF3E1AC}"/>
              </a:ext>
            </a:extLst>
          </p:cNvPr>
          <p:cNvSpPr>
            <a:spLocks noGrp="1"/>
          </p:cNvSpPr>
          <p:nvPr>
            <p:ph type="title"/>
          </p:nvPr>
        </p:nvSpPr>
        <p:spPr>
          <a:xfrm>
            <a:off x="863029" y="1012004"/>
            <a:ext cx="3416158" cy="4795408"/>
          </a:xfrm>
        </p:spPr>
        <p:txBody>
          <a:bodyPr>
            <a:normAutofit/>
          </a:bodyPr>
          <a:lstStyle/>
          <a:p>
            <a:r>
              <a:rPr lang="en-US">
                <a:solidFill>
                  <a:srgbClr val="FFFFFF"/>
                </a:solidFill>
              </a:rPr>
              <a:t>What did Seattle do?</a:t>
            </a:r>
          </a:p>
        </p:txBody>
      </p:sp>
      <p:graphicFrame>
        <p:nvGraphicFramePr>
          <p:cNvPr id="5" name="Content Placeholder 2">
            <a:extLst>
              <a:ext uri="{FF2B5EF4-FFF2-40B4-BE49-F238E27FC236}">
                <a16:creationId xmlns:a16="http://schemas.microsoft.com/office/drawing/2014/main" id="{EE66A676-B89B-4F8B-BA29-6F91F0EDEDA5}"/>
              </a:ext>
            </a:extLst>
          </p:cNvPr>
          <p:cNvGraphicFramePr>
            <a:graphicFrameLocks noGrp="1"/>
          </p:cNvGraphicFramePr>
          <p:nvPr>
            <p:ph idx="1"/>
            <p:extLst>
              <p:ext uri="{D42A27DB-BD31-4B8C-83A1-F6EECF244321}">
                <p14:modId xmlns:p14="http://schemas.microsoft.com/office/powerpoint/2010/main" val="2121673700"/>
              </p:ext>
            </p:extLst>
          </p:nvPr>
        </p:nvGraphicFramePr>
        <p:xfrm>
          <a:off x="477328" y="1563329"/>
          <a:ext cx="9153370" cy="48638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Title 1">
            <a:extLst>
              <a:ext uri="{FF2B5EF4-FFF2-40B4-BE49-F238E27FC236}">
                <a16:creationId xmlns:a16="http://schemas.microsoft.com/office/drawing/2014/main" id="{B5F1A2C1-FB6F-4E27-805B-2BD5E796A948}"/>
              </a:ext>
            </a:extLst>
          </p:cNvPr>
          <p:cNvSpPr txBox="1">
            <a:spLocks/>
          </p:cNvSpPr>
          <p:nvPr/>
        </p:nvSpPr>
        <p:spPr>
          <a:xfrm>
            <a:off x="1029419" y="430871"/>
            <a:ext cx="3904890" cy="868680"/>
          </a:xfrm>
          <a:prstGeom prst="rect">
            <a:avLst/>
          </a:prstGeom>
        </p:spPr>
        <p:txBody>
          <a:bodyPr vert="horz" lIns="91440" tIns="45720" rIns="91440" bIns="45720" rtlCol="0" anchor="ctr">
            <a:normAutofit fontScale="82500" lnSpcReduction="10000"/>
          </a:bodyPr>
          <a:lst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a:lstStyle>
          <a:p>
            <a:pPr algn="r"/>
            <a:r>
              <a:rPr lang="en-US" b="1"/>
              <a:t>Seattle Structures	</a:t>
            </a:r>
          </a:p>
        </p:txBody>
      </p:sp>
    </p:spTree>
    <p:extLst>
      <p:ext uri="{BB962C8B-B14F-4D97-AF65-F5344CB8AC3E}">
        <p14:creationId xmlns:p14="http://schemas.microsoft.com/office/powerpoint/2010/main" val="3127327357"/>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F68767-BA6B-4718-8342-805AF4798FBD}"/>
              </a:ext>
            </a:extLst>
          </p:cNvPr>
          <p:cNvSpPr>
            <a:spLocks noGrp="1"/>
          </p:cNvSpPr>
          <p:nvPr>
            <p:ph type="title"/>
          </p:nvPr>
        </p:nvSpPr>
        <p:spPr/>
        <p:txBody>
          <a:bodyPr/>
          <a:lstStyle/>
          <a:p>
            <a:r>
              <a:rPr lang="en-US" b="1"/>
              <a:t>Key Points</a:t>
            </a:r>
          </a:p>
        </p:txBody>
      </p:sp>
      <p:sp>
        <p:nvSpPr>
          <p:cNvPr id="3" name="Content Placeholder 2">
            <a:extLst>
              <a:ext uri="{FF2B5EF4-FFF2-40B4-BE49-F238E27FC236}">
                <a16:creationId xmlns:a16="http://schemas.microsoft.com/office/drawing/2014/main" id="{69824343-BFD3-4AF7-8EC7-60FACFF6FCDE}"/>
              </a:ext>
            </a:extLst>
          </p:cNvPr>
          <p:cNvSpPr>
            <a:spLocks noGrp="1"/>
          </p:cNvSpPr>
          <p:nvPr>
            <p:ph idx="1"/>
          </p:nvPr>
        </p:nvSpPr>
        <p:spPr>
          <a:xfrm>
            <a:off x="4433455" y="498764"/>
            <a:ext cx="7758545" cy="6606638"/>
          </a:xfrm>
        </p:spPr>
        <p:txBody>
          <a:bodyPr vert="horz" lIns="0" tIns="45720" rIns="0" bIns="45720" rtlCol="0" anchor="t">
            <a:noAutofit/>
          </a:bodyPr>
          <a:lstStyle/>
          <a:p>
            <a:r>
              <a:rPr lang="en-US" sz="3200">
                <a:highlight>
                  <a:srgbClr val="FFFF00"/>
                </a:highlight>
              </a:rPr>
              <a:t>Don’t do for others what they can do </a:t>
            </a:r>
            <a:endParaRPr lang="en-US" sz="3200">
              <a:highlight>
                <a:srgbClr val="FFFF00"/>
              </a:highlight>
              <a:cs typeface="Calibri"/>
            </a:endParaRPr>
          </a:p>
          <a:p>
            <a:r>
              <a:rPr lang="en-US" sz="3200"/>
              <a:t>Structures allow adults to use their agency to pursue THEIR agendas</a:t>
            </a:r>
            <a:endParaRPr lang="en-US" sz="3200">
              <a:cs typeface="Calibri"/>
            </a:endParaRPr>
          </a:p>
          <a:p>
            <a:r>
              <a:rPr lang="en-US" sz="3200"/>
              <a:t>Structures are defined by issues,  purpose,  and relationships</a:t>
            </a:r>
            <a:endParaRPr lang="en-US" sz="3200">
              <a:cs typeface="Calibri"/>
            </a:endParaRPr>
          </a:p>
          <a:p>
            <a:r>
              <a:rPr lang="en-US" sz="3200">
                <a:cs typeface="Calibri"/>
              </a:rPr>
              <a:t>Structures can either endure or be time bound</a:t>
            </a:r>
          </a:p>
          <a:p>
            <a:r>
              <a:rPr lang="en-US" sz="3200">
                <a:cs typeface="Calibri"/>
              </a:rPr>
              <a:t>Structures are how we help people convert their resources into power to make change</a:t>
            </a:r>
          </a:p>
          <a:p>
            <a:r>
              <a:rPr lang="en-US" sz="3200">
                <a:cs typeface="Calibri"/>
              </a:rPr>
              <a:t>Don’t be afraid to create new structures</a:t>
            </a:r>
          </a:p>
        </p:txBody>
      </p:sp>
      <p:pic>
        <p:nvPicPr>
          <p:cNvPr id="4" name="Picture 2" descr="Image result for key point">
            <a:extLst>
              <a:ext uri="{FF2B5EF4-FFF2-40B4-BE49-F238E27FC236}">
                <a16:creationId xmlns:a16="http://schemas.microsoft.com/office/drawing/2014/main" id="{FC899F96-C217-48DB-BEF9-B5292B834B4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754" r="4210" b="2"/>
          <a:stretch/>
        </p:blipFill>
        <p:spPr bwMode="auto">
          <a:xfrm>
            <a:off x="0" y="1397645"/>
            <a:ext cx="4082684" cy="36954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5488723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6A68B0-DDFB-48F2-BC28-E864276A08FB}"/>
              </a:ext>
            </a:extLst>
          </p:cNvPr>
          <p:cNvSpPr>
            <a:spLocks noGrp="1"/>
          </p:cNvSpPr>
          <p:nvPr>
            <p:ph type="title"/>
          </p:nvPr>
        </p:nvSpPr>
        <p:spPr/>
        <p:txBody>
          <a:bodyPr/>
          <a:lstStyle/>
          <a:p>
            <a:r>
              <a:rPr lang="en-US">
                <a:cs typeface="Calibri Light"/>
              </a:rPr>
              <a:t>Yvie</a:t>
            </a:r>
            <a:endParaRPr lang="en-US"/>
          </a:p>
        </p:txBody>
      </p:sp>
    </p:spTree>
    <p:extLst>
      <p:ext uri="{BB962C8B-B14F-4D97-AF65-F5344CB8AC3E}">
        <p14:creationId xmlns:p14="http://schemas.microsoft.com/office/powerpoint/2010/main" val="156872385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17B926E-4A5C-4813-BB78-15116EF54A93}"/>
              </a:ext>
            </a:extLst>
          </p:cNvPr>
          <p:cNvSpPr>
            <a:spLocks noGrp="1"/>
          </p:cNvSpPr>
          <p:nvPr>
            <p:ph type="title"/>
          </p:nvPr>
        </p:nvSpPr>
        <p:spPr>
          <a:xfrm>
            <a:off x="1097280" y="286603"/>
            <a:ext cx="10058400" cy="1450757"/>
          </a:xfrm>
        </p:spPr>
        <p:txBody>
          <a:bodyPr>
            <a:normAutofit/>
          </a:bodyPr>
          <a:lstStyle/>
          <a:p>
            <a:r>
              <a:rPr lang="en-US" b="1"/>
              <a:t>Reading Jigsaw – Same Article Groups</a:t>
            </a:r>
          </a:p>
        </p:txBody>
      </p:sp>
      <p:cxnSp>
        <p:nvCxnSpPr>
          <p:cNvPr id="137" name="Straight Connector 136">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F8F3E05-B399-439D-A19A-3319369883F8}"/>
              </a:ext>
            </a:extLst>
          </p:cNvPr>
          <p:cNvSpPr>
            <a:spLocks noGrp="1"/>
          </p:cNvSpPr>
          <p:nvPr>
            <p:ph idx="1"/>
          </p:nvPr>
        </p:nvSpPr>
        <p:spPr>
          <a:xfrm>
            <a:off x="1097279" y="1845734"/>
            <a:ext cx="6454987" cy="4023360"/>
          </a:xfrm>
        </p:spPr>
        <p:txBody>
          <a:bodyPr vert="horz" lIns="0" tIns="45720" rIns="0" bIns="45720" rtlCol="0" anchor="t">
            <a:normAutofit/>
          </a:bodyPr>
          <a:lstStyle/>
          <a:p>
            <a:r>
              <a:rPr lang="en-US" sz="3200"/>
              <a:t>Three Guiding Questions on p.40:</a:t>
            </a:r>
          </a:p>
          <a:p>
            <a:pPr marL="228600" indent="-228600">
              <a:buFont typeface="Arial" panose="020B0604020202020204" pitchFamily="34" charset="0"/>
              <a:buChar char="•"/>
            </a:pPr>
            <a:r>
              <a:rPr lang="en-US" sz="3200"/>
              <a:t>What were the ways that leaders were identified and grown? </a:t>
            </a:r>
            <a:endParaRPr lang="en-US" sz="3200">
              <a:cs typeface="Calibri" panose="020F0502020204030204"/>
            </a:endParaRPr>
          </a:p>
          <a:p>
            <a:pPr marL="228600" lvl="0" indent="-228600">
              <a:buFont typeface="Arial" panose="020B0604020202020204" pitchFamily="34" charset="0"/>
              <a:buChar char="•"/>
            </a:pPr>
            <a:r>
              <a:rPr lang="en-US" sz="3200"/>
              <a:t>What were the structures that were developed, expanded and tested?</a:t>
            </a:r>
            <a:endParaRPr lang="en-US" sz="3200">
              <a:cs typeface="Calibri" panose="020F0502020204030204"/>
            </a:endParaRPr>
          </a:p>
          <a:p>
            <a:pPr marL="228600" indent="-228600">
              <a:buFont typeface="Arial" panose="020B0604020202020204" pitchFamily="34" charset="0"/>
              <a:buChar char="•"/>
            </a:pPr>
            <a:r>
              <a:rPr lang="en-US" sz="3200"/>
              <a:t>What do you think was the role of the staff in these examples? </a:t>
            </a:r>
            <a:endParaRPr lang="en-US" sz="3200">
              <a:cs typeface="Calibri" panose="020F0502020204030204"/>
            </a:endParaRPr>
          </a:p>
        </p:txBody>
      </p:sp>
      <p:pic>
        <p:nvPicPr>
          <p:cNvPr id="17410" name="Picture 2" descr="Image result for jigsaw">
            <a:extLst>
              <a:ext uri="{FF2B5EF4-FFF2-40B4-BE49-F238E27FC236}">
                <a16:creationId xmlns:a16="http://schemas.microsoft.com/office/drawing/2014/main" id="{FF304D17-2D8C-4A7D-8461-46EC6994B8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2266" y="2299586"/>
            <a:ext cx="4394363" cy="3191343"/>
          </a:xfrm>
          <a:prstGeom prst="rect">
            <a:avLst/>
          </a:prstGeom>
          <a:noFill/>
          <a:extLst>
            <a:ext uri="{909E8E84-426E-40DD-AFC4-6F175D3DCCD1}">
              <a14:hiddenFill xmlns:a14="http://schemas.microsoft.com/office/drawing/2010/main">
                <a:solidFill>
                  <a:srgbClr val="FFFFFF"/>
                </a:solidFill>
              </a14:hiddenFill>
            </a:ext>
          </a:extLst>
        </p:spPr>
      </p:pic>
      <p:sp>
        <p:nvSpPr>
          <p:cNvPr id="139" name="Rectangle 138">
            <a:extLst>
              <a:ext uri="{FF2B5EF4-FFF2-40B4-BE49-F238E27FC236}">
                <a16:creationId xmlns:a16="http://schemas.microsoft.com/office/drawing/2014/main" id="{BD7A74B5-8367-4A83-ABEC-0FCDDE97B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FDB038"/>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1" name="Rectangle 140">
            <a:extLst>
              <a:ext uri="{FF2B5EF4-FFF2-40B4-BE49-F238E27FC236}">
                <a16:creationId xmlns:a16="http://schemas.microsoft.com/office/drawing/2014/main" id="{2CC184B0-C2C6-4BF0-B078-816C7AF95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51476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958153935"/>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5" name="Rectangle 134">
            <a:extLst>
              <a:ext uri="{FF2B5EF4-FFF2-40B4-BE49-F238E27FC236}">
                <a16:creationId xmlns:a16="http://schemas.microsoft.com/office/drawing/2014/main" id="{13BCCAE5-A35B-4B66-A4A7-E23C34A403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17B926E-4A5C-4813-BB78-15116EF54A93}"/>
              </a:ext>
            </a:extLst>
          </p:cNvPr>
          <p:cNvSpPr>
            <a:spLocks noGrp="1"/>
          </p:cNvSpPr>
          <p:nvPr>
            <p:ph type="title"/>
          </p:nvPr>
        </p:nvSpPr>
        <p:spPr>
          <a:xfrm>
            <a:off x="1097280" y="286603"/>
            <a:ext cx="10058400" cy="1450757"/>
          </a:xfrm>
        </p:spPr>
        <p:txBody>
          <a:bodyPr>
            <a:normAutofit/>
          </a:bodyPr>
          <a:lstStyle/>
          <a:p>
            <a:r>
              <a:rPr lang="en-US" b="1"/>
              <a:t>Reading Jigsaw – One of Each Groups</a:t>
            </a:r>
          </a:p>
        </p:txBody>
      </p:sp>
      <p:cxnSp>
        <p:nvCxnSpPr>
          <p:cNvPr id="137" name="Straight Connector 136">
            <a:extLst>
              <a:ext uri="{FF2B5EF4-FFF2-40B4-BE49-F238E27FC236}">
                <a16:creationId xmlns:a16="http://schemas.microsoft.com/office/drawing/2014/main" id="{6987BDFB-DE64-4B56-B44F-45FAE19FA94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2F8F3E05-B399-439D-A19A-3319369883F8}"/>
              </a:ext>
            </a:extLst>
          </p:cNvPr>
          <p:cNvSpPr>
            <a:spLocks noGrp="1"/>
          </p:cNvSpPr>
          <p:nvPr>
            <p:ph idx="1"/>
          </p:nvPr>
        </p:nvSpPr>
        <p:spPr>
          <a:xfrm>
            <a:off x="1097279" y="1845734"/>
            <a:ext cx="6454987" cy="4023360"/>
          </a:xfrm>
        </p:spPr>
        <p:txBody>
          <a:bodyPr>
            <a:normAutofit/>
          </a:bodyPr>
          <a:lstStyle/>
          <a:p>
            <a:r>
              <a:rPr lang="en-US" sz="4400"/>
              <a:t>Using your handout – each person shares answers from the guiding questions as it relates to their article. </a:t>
            </a:r>
          </a:p>
        </p:txBody>
      </p:sp>
      <p:pic>
        <p:nvPicPr>
          <p:cNvPr id="17410" name="Picture 2" descr="Image result for jigsaw">
            <a:extLst>
              <a:ext uri="{FF2B5EF4-FFF2-40B4-BE49-F238E27FC236}">
                <a16:creationId xmlns:a16="http://schemas.microsoft.com/office/drawing/2014/main" id="{FF304D17-2D8C-4A7D-8461-46EC6994B87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2266" y="2299586"/>
            <a:ext cx="4394363" cy="3191343"/>
          </a:xfrm>
          <a:prstGeom prst="rect">
            <a:avLst/>
          </a:prstGeom>
          <a:noFill/>
          <a:extLst>
            <a:ext uri="{909E8E84-426E-40DD-AFC4-6F175D3DCCD1}">
              <a14:hiddenFill xmlns:a14="http://schemas.microsoft.com/office/drawing/2010/main">
                <a:solidFill>
                  <a:srgbClr val="FFFFFF"/>
                </a:solidFill>
              </a14:hiddenFill>
            </a:ext>
          </a:extLst>
        </p:spPr>
      </p:pic>
      <p:sp>
        <p:nvSpPr>
          <p:cNvPr id="139" name="Rectangle 138">
            <a:extLst>
              <a:ext uri="{FF2B5EF4-FFF2-40B4-BE49-F238E27FC236}">
                <a16:creationId xmlns:a16="http://schemas.microsoft.com/office/drawing/2014/main" id="{BD7A74B5-8367-4A83-ABEC-0FCDDE97B1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FDB038"/>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1" name="Rectangle 140">
            <a:extLst>
              <a:ext uri="{FF2B5EF4-FFF2-40B4-BE49-F238E27FC236}">
                <a16:creationId xmlns:a16="http://schemas.microsoft.com/office/drawing/2014/main" id="{2CC184B0-C2C6-4BF0-B078-816C7AF959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rgbClr val="514764"/>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732492051"/>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7299-E1C4-4EF3-BC65-CE2E77CE2FEF}"/>
              </a:ext>
            </a:extLst>
          </p:cNvPr>
          <p:cNvSpPr>
            <a:spLocks noGrp="1"/>
          </p:cNvSpPr>
          <p:nvPr>
            <p:ph type="title"/>
          </p:nvPr>
        </p:nvSpPr>
        <p:spPr/>
        <p:txBody>
          <a:bodyPr/>
          <a:lstStyle/>
          <a:p>
            <a:r>
              <a:rPr lang="en-US" b="1"/>
              <a:t>Whole Group Debrief</a:t>
            </a:r>
          </a:p>
        </p:txBody>
      </p:sp>
      <p:sp>
        <p:nvSpPr>
          <p:cNvPr id="3" name="Content Placeholder 2">
            <a:extLst>
              <a:ext uri="{FF2B5EF4-FFF2-40B4-BE49-F238E27FC236}">
                <a16:creationId xmlns:a16="http://schemas.microsoft.com/office/drawing/2014/main" id="{A4D97D6F-7171-481F-BB2A-BA5E9FAA500B}"/>
              </a:ext>
            </a:extLst>
          </p:cNvPr>
          <p:cNvSpPr>
            <a:spLocks noGrp="1"/>
          </p:cNvSpPr>
          <p:nvPr>
            <p:ph idx="1"/>
          </p:nvPr>
        </p:nvSpPr>
        <p:spPr/>
        <p:txBody>
          <a:bodyPr>
            <a:normAutofit/>
          </a:bodyPr>
          <a:lstStyle/>
          <a:p>
            <a:r>
              <a:rPr lang="en-US" sz="4000"/>
              <a:t>What were some things that were similar across all articles?</a:t>
            </a:r>
          </a:p>
          <a:p>
            <a:r>
              <a:rPr lang="en-US" sz="4000"/>
              <a:t>What was surprising to you in these examples?</a:t>
            </a:r>
          </a:p>
          <a:p>
            <a:r>
              <a:rPr lang="en-US" sz="4000"/>
              <a:t>What are you left wondering?  </a:t>
            </a:r>
          </a:p>
        </p:txBody>
      </p:sp>
      <p:pic>
        <p:nvPicPr>
          <p:cNvPr id="4" name="Picture 2" descr="Image result for jigsaw">
            <a:extLst>
              <a:ext uri="{FF2B5EF4-FFF2-40B4-BE49-F238E27FC236}">
                <a16:creationId xmlns:a16="http://schemas.microsoft.com/office/drawing/2014/main" id="{8020FE3F-2D43-4B3F-B35E-A5553FB3DD0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14250" y="3214008"/>
            <a:ext cx="4067386" cy="295388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4793984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C3BE1-2564-2908-23F3-6A970C8B776A}"/>
              </a:ext>
            </a:extLst>
          </p:cNvPr>
          <p:cNvSpPr>
            <a:spLocks noGrp="1"/>
          </p:cNvSpPr>
          <p:nvPr>
            <p:ph type="title"/>
          </p:nvPr>
        </p:nvSpPr>
        <p:spPr/>
        <p:txBody>
          <a:bodyPr/>
          <a:lstStyle/>
          <a:p>
            <a:pPr algn="ctr"/>
            <a:r>
              <a:rPr lang="en-US" b="1">
                <a:cs typeface="Calibri Light"/>
              </a:rPr>
              <a:t>Article Assignments</a:t>
            </a:r>
            <a:endParaRPr lang="en-US"/>
          </a:p>
        </p:txBody>
      </p:sp>
      <p:sp>
        <p:nvSpPr>
          <p:cNvPr id="3" name="Content Placeholder 2">
            <a:extLst>
              <a:ext uri="{FF2B5EF4-FFF2-40B4-BE49-F238E27FC236}">
                <a16:creationId xmlns:a16="http://schemas.microsoft.com/office/drawing/2014/main" id="{AB2E418A-AEFE-9A8C-8D15-3429B0BDAC60}"/>
              </a:ext>
            </a:extLst>
          </p:cNvPr>
          <p:cNvSpPr>
            <a:spLocks noGrp="1"/>
          </p:cNvSpPr>
          <p:nvPr>
            <p:ph idx="1"/>
          </p:nvPr>
        </p:nvSpPr>
        <p:spPr>
          <a:xfrm>
            <a:off x="365821" y="1235358"/>
            <a:ext cx="3771899" cy="4492222"/>
          </a:xfrm>
        </p:spPr>
        <p:txBody>
          <a:bodyPr vert="horz" lIns="0" tIns="45720" rIns="0" bIns="45720" rtlCol="0" anchor="t">
            <a:noAutofit/>
          </a:bodyPr>
          <a:lstStyle/>
          <a:p>
            <a:r>
              <a:rPr lang="en-US" sz="1800" b="1">
                <a:ea typeface="+mn-lt"/>
                <a:cs typeface="+mn-lt"/>
              </a:rPr>
              <a:t>Indiana Teachers Go Green p. 20-22</a:t>
            </a:r>
            <a:r>
              <a:rPr lang="en-US" sz="1800">
                <a:ea typeface="+mn-lt"/>
                <a:cs typeface="+mn-lt"/>
              </a:rPr>
              <a:t> </a:t>
            </a:r>
            <a:endParaRPr lang="en-US" sz="1800">
              <a:cs typeface="Calibri" panose="020F0502020204030204"/>
            </a:endParaRPr>
          </a:p>
          <a:p>
            <a:r>
              <a:rPr lang="en-US" sz="1800">
                <a:ea typeface="+mn-lt"/>
                <a:cs typeface="+mn-lt"/>
              </a:rPr>
              <a:t>Greg Ardoin</a:t>
            </a:r>
            <a:endParaRPr lang="en-US" sz="1800">
              <a:cs typeface="Calibri"/>
            </a:endParaRPr>
          </a:p>
          <a:p>
            <a:r>
              <a:rPr lang="en-US" sz="1800">
                <a:ea typeface="+mn-lt"/>
                <a:cs typeface="+mn-lt"/>
              </a:rPr>
              <a:t>Nathan </a:t>
            </a:r>
            <a:r>
              <a:rPr lang="en-US" sz="1800" err="1">
                <a:ea typeface="+mn-lt"/>
                <a:cs typeface="+mn-lt"/>
              </a:rPr>
              <a:t>Coutsoubos</a:t>
            </a:r>
            <a:endParaRPr lang="en-US" sz="1800">
              <a:ea typeface="+mn-lt"/>
              <a:cs typeface="+mn-lt"/>
            </a:endParaRPr>
          </a:p>
          <a:p>
            <a:r>
              <a:rPr lang="en-US" sz="1800">
                <a:ea typeface="+mn-lt"/>
                <a:cs typeface="+mn-lt"/>
              </a:rPr>
              <a:t>Rachel Grabowski</a:t>
            </a:r>
          </a:p>
          <a:p>
            <a:r>
              <a:rPr lang="en-US" sz="1800">
                <a:ea typeface="+mn-lt"/>
                <a:cs typeface="+mn-lt"/>
              </a:rPr>
              <a:t>Nicole Sipka</a:t>
            </a:r>
          </a:p>
          <a:p>
            <a:r>
              <a:rPr lang="en-US" sz="1800" i="1">
                <a:ea typeface="+mn-lt"/>
                <a:cs typeface="+mn-lt"/>
              </a:rPr>
              <a:t>Heidi Miller</a:t>
            </a:r>
          </a:p>
          <a:p>
            <a:r>
              <a:rPr lang="en-US" sz="1800" b="1">
                <a:ea typeface="+mn-lt"/>
                <a:cs typeface="+mn-lt"/>
              </a:rPr>
              <a:t>Trusted and Respected p.23-31</a:t>
            </a:r>
            <a:endParaRPr lang="en-US" sz="1800">
              <a:cs typeface="Calibri"/>
            </a:endParaRPr>
          </a:p>
          <a:p>
            <a:r>
              <a:rPr lang="en-US" sz="1800">
                <a:ea typeface="+mn-lt"/>
                <a:cs typeface="+mn-lt"/>
              </a:rPr>
              <a:t>Ginny Bollwahn</a:t>
            </a:r>
          </a:p>
          <a:p>
            <a:r>
              <a:rPr lang="en-US" sz="1800">
                <a:cs typeface="Calibri"/>
              </a:rPr>
              <a:t>Lois </a:t>
            </a:r>
            <a:r>
              <a:rPr lang="en-US" sz="1800" err="1">
                <a:cs typeface="Calibri"/>
              </a:rPr>
              <a:t>Dubay</a:t>
            </a:r>
            <a:endParaRPr lang="en-US" sz="1800">
              <a:cs typeface="Calibri"/>
            </a:endParaRPr>
          </a:p>
          <a:p>
            <a:r>
              <a:rPr lang="en-US" sz="1800">
                <a:cs typeface="Calibri"/>
              </a:rPr>
              <a:t>Allen Gumm</a:t>
            </a:r>
          </a:p>
          <a:p>
            <a:r>
              <a:rPr lang="en-US" sz="1800">
                <a:cs typeface="Calibri"/>
              </a:rPr>
              <a:t>Izaak Standridge</a:t>
            </a:r>
          </a:p>
          <a:p>
            <a:r>
              <a:rPr lang="en-US" sz="1800" i="1">
                <a:cs typeface="Calibri"/>
              </a:rPr>
              <a:t>Albert Jones</a:t>
            </a:r>
          </a:p>
          <a:p>
            <a:endParaRPr lang="en-US" sz="2400">
              <a:cs typeface="Calibri"/>
            </a:endParaRPr>
          </a:p>
        </p:txBody>
      </p:sp>
      <p:sp>
        <p:nvSpPr>
          <p:cNvPr id="4" name="TextBox 3">
            <a:extLst>
              <a:ext uri="{FF2B5EF4-FFF2-40B4-BE49-F238E27FC236}">
                <a16:creationId xmlns:a16="http://schemas.microsoft.com/office/drawing/2014/main" id="{C59C20F5-6AA2-3BE6-E527-79C83435D8C2}"/>
              </a:ext>
            </a:extLst>
          </p:cNvPr>
          <p:cNvSpPr txBox="1"/>
          <p:nvPr/>
        </p:nvSpPr>
        <p:spPr>
          <a:xfrm>
            <a:off x="4724400" y="1634067"/>
            <a:ext cx="5187950" cy="3416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indent="-285750">
              <a:lnSpc>
                <a:spcPct val="90000"/>
              </a:lnSpc>
              <a:spcBef>
                <a:spcPts val="1200"/>
              </a:spcBef>
              <a:spcAft>
                <a:spcPts val="200"/>
              </a:spcAft>
              <a:buFont typeface="Arial"/>
              <a:buChar char="•"/>
            </a:pPr>
            <a:endParaRPr lang="en-US"/>
          </a:p>
        </p:txBody>
      </p:sp>
      <p:sp>
        <p:nvSpPr>
          <p:cNvPr id="5" name="TextBox 4">
            <a:extLst>
              <a:ext uri="{FF2B5EF4-FFF2-40B4-BE49-F238E27FC236}">
                <a16:creationId xmlns:a16="http://schemas.microsoft.com/office/drawing/2014/main" id="{8405051B-FAAC-B929-4271-9E9FEE8BEEFD}"/>
              </a:ext>
            </a:extLst>
          </p:cNvPr>
          <p:cNvSpPr txBox="1"/>
          <p:nvPr/>
        </p:nvSpPr>
        <p:spPr>
          <a:xfrm>
            <a:off x="8287354" y="1188357"/>
            <a:ext cx="4377871" cy="531235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ea typeface="+mn-lt"/>
                <a:cs typeface="+mn-lt"/>
              </a:rPr>
              <a:t>Nashville Teachers Union p.49-56 </a:t>
            </a:r>
            <a:r>
              <a:rPr lang="en-US">
                <a:ea typeface="+mn-lt"/>
                <a:cs typeface="+mn-lt"/>
              </a:rPr>
              <a:t> </a:t>
            </a:r>
            <a:endParaRPr lang="en-US"/>
          </a:p>
          <a:p>
            <a:pPr>
              <a:lnSpc>
                <a:spcPct val="150000"/>
              </a:lnSpc>
            </a:pPr>
            <a:r>
              <a:rPr lang="en-US"/>
              <a:t>Wendy Cannon</a:t>
            </a:r>
            <a:endParaRPr lang="en-US">
              <a:cs typeface="Calibri"/>
            </a:endParaRPr>
          </a:p>
          <a:p>
            <a:pPr>
              <a:lnSpc>
                <a:spcPct val="150000"/>
              </a:lnSpc>
            </a:pPr>
            <a:r>
              <a:rPr lang="en-US"/>
              <a:t>Jennifer Given</a:t>
            </a:r>
            <a:endParaRPr lang="en-US">
              <a:cs typeface="Calibri" panose="020F0502020204030204"/>
            </a:endParaRPr>
          </a:p>
          <a:p>
            <a:pPr>
              <a:lnSpc>
                <a:spcPct val="150000"/>
              </a:lnSpc>
            </a:pPr>
            <a:r>
              <a:rPr lang="en-US"/>
              <a:t>Jedd Rivera</a:t>
            </a:r>
            <a:endParaRPr lang="en-US">
              <a:cs typeface="Calibri" panose="020F0502020204030204"/>
            </a:endParaRPr>
          </a:p>
          <a:p>
            <a:pPr>
              <a:lnSpc>
                <a:spcPct val="150000"/>
              </a:lnSpc>
            </a:pPr>
            <a:r>
              <a:rPr lang="en-US"/>
              <a:t>Tina McMullin</a:t>
            </a:r>
            <a:endParaRPr lang="en-US">
              <a:cs typeface="Calibri" panose="020F0502020204030204"/>
            </a:endParaRPr>
          </a:p>
          <a:p>
            <a:pPr>
              <a:lnSpc>
                <a:spcPct val="150000"/>
              </a:lnSpc>
            </a:pPr>
            <a:r>
              <a:rPr lang="en-US" i="1"/>
              <a:t>Terri Jones</a:t>
            </a:r>
            <a:endParaRPr lang="en-US" i="1">
              <a:cs typeface="Calibri"/>
            </a:endParaRPr>
          </a:p>
          <a:p>
            <a:endParaRPr lang="en-US" b="1">
              <a:cs typeface="Calibri" panose="020F0502020204030204"/>
            </a:endParaRPr>
          </a:p>
          <a:p>
            <a:pPr>
              <a:lnSpc>
                <a:spcPct val="150000"/>
              </a:lnSpc>
            </a:pPr>
            <a:r>
              <a:rPr lang="en-US" b="1"/>
              <a:t>It's Not Magic p.33-39</a:t>
            </a:r>
            <a:endParaRPr lang="en-US" b="1">
              <a:cs typeface="Calibri" panose="020F0502020204030204"/>
            </a:endParaRPr>
          </a:p>
          <a:p>
            <a:pPr>
              <a:lnSpc>
                <a:spcPct val="150000"/>
              </a:lnSpc>
            </a:pPr>
            <a:r>
              <a:rPr lang="en-US"/>
              <a:t>Alex Borenstein</a:t>
            </a:r>
            <a:endParaRPr lang="en-US">
              <a:cs typeface="Calibri" panose="020F0502020204030204"/>
            </a:endParaRPr>
          </a:p>
          <a:p>
            <a:pPr>
              <a:lnSpc>
                <a:spcPct val="150000"/>
              </a:lnSpc>
            </a:pPr>
            <a:r>
              <a:rPr lang="en-US"/>
              <a:t>Pamela Ferrill</a:t>
            </a:r>
            <a:endParaRPr lang="en-US">
              <a:cs typeface="Calibri" panose="020F0502020204030204"/>
            </a:endParaRPr>
          </a:p>
          <a:p>
            <a:pPr>
              <a:lnSpc>
                <a:spcPct val="150000"/>
              </a:lnSpc>
            </a:pPr>
            <a:r>
              <a:rPr lang="en-US"/>
              <a:t>Randal Oddi</a:t>
            </a:r>
            <a:endParaRPr lang="en-US">
              <a:cs typeface="Calibri" panose="020F0502020204030204"/>
            </a:endParaRPr>
          </a:p>
          <a:p>
            <a:pPr>
              <a:lnSpc>
                <a:spcPct val="150000"/>
              </a:lnSpc>
            </a:pPr>
            <a:r>
              <a:rPr lang="en-US"/>
              <a:t>Matt Tomko</a:t>
            </a:r>
            <a:endParaRPr lang="en-US">
              <a:cs typeface="Calibri" panose="020F0502020204030204"/>
            </a:endParaRPr>
          </a:p>
          <a:p>
            <a:pPr>
              <a:lnSpc>
                <a:spcPct val="150000"/>
              </a:lnSpc>
            </a:pPr>
            <a:r>
              <a:rPr lang="en-US" i="1"/>
              <a:t>Jessica Minguez</a:t>
            </a:r>
            <a:endParaRPr lang="en-US" i="1">
              <a:cs typeface="Calibri"/>
            </a:endParaRPr>
          </a:p>
        </p:txBody>
      </p:sp>
      <p:sp>
        <p:nvSpPr>
          <p:cNvPr id="7" name="TextBox 6">
            <a:extLst>
              <a:ext uri="{FF2B5EF4-FFF2-40B4-BE49-F238E27FC236}">
                <a16:creationId xmlns:a16="http://schemas.microsoft.com/office/drawing/2014/main" id="{FD292304-0045-F2CD-3B4B-AB562F005B0F}"/>
              </a:ext>
            </a:extLst>
          </p:cNvPr>
          <p:cNvSpPr txBox="1"/>
          <p:nvPr/>
        </p:nvSpPr>
        <p:spPr>
          <a:xfrm>
            <a:off x="4189639" y="1190020"/>
            <a:ext cx="4089097" cy="637200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ct val="90000"/>
              </a:lnSpc>
              <a:spcBef>
                <a:spcPts val="1200"/>
              </a:spcBef>
              <a:spcAft>
                <a:spcPts val="200"/>
              </a:spcAft>
            </a:pPr>
            <a:r>
              <a:rPr lang="en-US" b="1"/>
              <a:t>What Vermont Paraeducators Learned p.42-46  </a:t>
            </a:r>
            <a:endParaRPr lang="en-US">
              <a:ea typeface="+mn-lt"/>
              <a:cs typeface="+mn-lt"/>
            </a:endParaRPr>
          </a:p>
          <a:p>
            <a:pPr>
              <a:spcBef>
                <a:spcPts val="1200"/>
              </a:spcBef>
              <a:spcAft>
                <a:spcPts val="200"/>
              </a:spcAft>
            </a:pPr>
            <a:r>
              <a:rPr lang="en-US"/>
              <a:t>Rachel Brown</a:t>
            </a:r>
            <a:endParaRPr lang="en-US">
              <a:cs typeface="Calibri"/>
            </a:endParaRPr>
          </a:p>
          <a:p>
            <a:pPr>
              <a:spcBef>
                <a:spcPts val="1200"/>
              </a:spcBef>
              <a:spcAft>
                <a:spcPts val="200"/>
              </a:spcAft>
            </a:pPr>
            <a:r>
              <a:rPr lang="en-US">
                <a:cs typeface="Calibri"/>
              </a:rPr>
              <a:t>Angelina </a:t>
            </a:r>
            <a:r>
              <a:rPr lang="en-US" err="1">
                <a:cs typeface="Calibri"/>
              </a:rPr>
              <a:t>Gallesi</a:t>
            </a:r>
            <a:r>
              <a:rPr lang="en-US">
                <a:cs typeface="Calibri"/>
              </a:rPr>
              <a:t>-Schmidt</a:t>
            </a:r>
          </a:p>
          <a:p>
            <a:pPr>
              <a:spcBef>
                <a:spcPts val="1200"/>
              </a:spcBef>
              <a:spcAft>
                <a:spcPts val="200"/>
              </a:spcAft>
            </a:pPr>
            <a:r>
              <a:rPr lang="en-US">
                <a:cs typeface="Calibri"/>
              </a:rPr>
              <a:t>David Peacock</a:t>
            </a:r>
          </a:p>
          <a:p>
            <a:pPr>
              <a:spcBef>
                <a:spcPts val="1200"/>
              </a:spcBef>
              <a:spcAft>
                <a:spcPts val="200"/>
              </a:spcAft>
            </a:pPr>
            <a:r>
              <a:rPr lang="en-US">
                <a:cs typeface="Calibri"/>
              </a:rPr>
              <a:t>Emily </a:t>
            </a:r>
            <a:r>
              <a:rPr lang="en-US" err="1">
                <a:cs typeface="Calibri"/>
              </a:rPr>
              <a:t>Wytiaz</a:t>
            </a:r>
          </a:p>
          <a:p>
            <a:pPr>
              <a:spcBef>
                <a:spcPts val="1200"/>
              </a:spcBef>
              <a:spcAft>
                <a:spcPts val="200"/>
              </a:spcAft>
            </a:pPr>
            <a:r>
              <a:rPr lang="en-US" i="1" err="1">
                <a:cs typeface="Calibri"/>
              </a:rPr>
              <a:t>Lakilia</a:t>
            </a:r>
            <a:r>
              <a:rPr lang="en-US" i="1">
                <a:cs typeface="Calibri"/>
              </a:rPr>
              <a:t> Bedeau</a:t>
            </a:r>
            <a:endParaRPr lang="en-US">
              <a:cs typeface="Calibri"/>
            </a:endParaRPr>
          </a:p>
          <a:p>
            <a:pPr>
              <a:spcBef>
                <a:spcPts val="1200"/>
              </a:spcBef>
              <a:spcAft>
                <a:spcPts val="200"/>
              </a:spcAft>
            </a:pPr>
            <a:r>
              <a:rPr lang="en-US" b="1">
                <a:cs typeface="Calibri"/>
              </a:rPr>
              <a:t>Colorado Coalition p.57-62</a:t>
            </a:r>
          </a:p>
          <a:p>
            <a:pPr>
              <a:spcBef>
                <a:spcPts val="1200"/>
              </a:spcBef>
              <a:spcAft>
                <a:spcPts val="200"/>
              </a:spcAft>
            </a:pPr>
            <a:r>
              <a:rPr lang="en-US">
                <a:cs typeface="Calibri"/>
              </a:rPr>
              <a:t>Kathleen Cheshire</a:t>
            </a:r>
          </a:p>
          <a:p>
            <a:pPr>
              <a:spcBef>
                <a:spcPts val="1200"/>
              </a:spcBef>
              <a:spcAft>
                <a:spcPts val="200"/>
              </a:spcAft>
            </a:pPr>
            <a:r>
              <a:rPr lang="en-US">
                <a:cs typeface="Calibri"/>
              </a:rPr>
              <a:t>Tara Gonzalez</a:t>
            </a:r>
          </a:p>
          <a:p>
            <a:pPr>
              <a:spcBef>
                <a:spcPts val="1200"/>
              </a:spcBef>
              <a:spcAft>
                <a:spcPts val="200"/>
              </a:spcAft>
            </a:pPr>
            <a:r>
              <a:rPr lang="en-US">
                <a:cs typeface="Calibri"/>
              </a:rPr>
              <a:t>Sobia Sheikh</a:t>
            </a:r>
          </a:p>
          <a:p>
            <a:pPr>
              <a:spcBef>
                <a:spcPts val="1200"/>
              </a:spcBef>
              <a:spcAft>
                <a:spcPts val="200"/>
              </a:spcAft>
            </a:pPr>
            <a:r>
              <a:rPr lang="en-US" i="1">
                <a:cs typeface="Calibri"/>
              </a:rPr>
              <a:t>Zac Johnson</a:t>
            </a:r>
          </a:p>
          <a:p>
            <a:pPr>
              <a:spcBef>
                <a:spcPts val="1200"/>
              </a:spcBef>
              <a:spcAft>
                <a:spcPts val="200"/>
              </a:spcAft>
            </a:pPr>
            <a:endParaRPr lang="en-US">
              <a:cs typeface="Calibri"/>
            </a:endParaRPr>
          </a:p>
          <a:p>
            <a:pPr>
              <a:spcBef>
                <a:spcPts val="1200"/>
              </a:spcBef>
              <a:spcAft>
                <a:spcPts val="200"/>
              </a:spcAft>
            </a:pPr>
            <a:endParaRPr lang="en-US">
              <a:cs typeface="Calibri"/>
            </a:endParaRPr>
          </a:p>
          <a:p>
            <a:endParaRPr lang="en-US">
              <a:cs typeface="Calibri"/>
            </a:endParaRPr>
          </a:p>
        </p:txBody>
      </p:sp>
    </p:spTree>
    <p:extLst>
      <p:ext uri="{BB962C8B-B14F-4D97-AF65-F5344CB8AC3E}">
        <p14:creationId xmlns:p14="http://schemas.microsoft.com/office/powerpoint/2010/main" val="4013155419"/>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A67299-E1C4-4EF3-BC65-CE2E77CE2FEF}"/>
              </a:ext>
            </a:extLst>
          </p:cNvPr>
          <p:cNvSpPr>
            <a:spLocks noGrp="1"/>
          </p:cNvSpPr>
          <p:nvPr>
            <p:ph type="title"/>
          </p:nvPr>
        </p:nvSpPr>
        <p:spPr/>
        <p:txBody>
          <a:bodyPr/>
          <a:lstStyle/>
          <a:p>
            <a:r>
              <a:rPr lang="en-US" b="1"/>
              <a:t>Whole Group Debrief</a:t>
            </a:r>
          </a:p>
        </p:txBody>
      </p:sp>
      <p:sp>
        <p:nvSpPr>
          <p:cNvPr id="3" name="Content Placeholder 2">
            <a:extLst>
              <a:ext uri="{FF2B5EF4-FFF2-40B4-BE49-F238E27FC236}">
                <a16:creationId xmlns:a16="http://schemas.microsoft.com/office/drawing/2014/main" id="{A4D97D6F-7171-481F-BB2A-BA5E9FAA500B}"/>
              </a:ext>
            </a:extLst>
          </p:cNvPr>
          <p:cNvSpPr>
            <a:spLocks noGrp="1"/>
          </p:cNvSpPr>
          <p:nvPr>
            <p:ph idx="1"/>
          </p:nvPr>
        </p:nvSpPr>
        <p:spPr/>
        <p:txBody>
          <a:bodyPr vert="horz" lIns="0" tIns="45720" rIns="0" bIns="45720" rtlCol="0" anchor="t">
            <a:normAutofit/>
          </a:bodyPr>
          <a:lstStyle/>
          <a:p>
            <a:r>
              <a:rPr lang="en-US" sz="4000"/>
              <a:t>What were some things that were similar across all articles?</a:t>
            </a:r>
          </a:p>
          <a:p>
            <a:r>
              <a:rPr lang="en-US" sz="4000">
                <a:ea typeface="+mn-lt"/>
                <a:cs typeface="+mn-lt"/>
              </a:rPr>
              <a:t>What was surprising to you in these examples?</a:t>
            </a:r>
          </a:p>
          <a:p>
            <a:r>
              <a:rPr lang="en-US" sz="4000">
                <a:ea typeface="+mn-lt"/>
                <a:cs typeface="+mn-lt"/>
              </a:rPr>
              <a:t>What are you left wondering?</a:t>
            </a:r>
          </a:p>
          <a:p>
            <a:r>
              <a:rPr lang="en-US" sz="4000">
                <a:ea typeface="+mn-lt"/>
                <a:cs typeface="+mn-lt"/>
              </a:rPr>
              <a:t>What looked familiar to your life back home?</a:t>
            </a:r>
          </a:p>
        </p:txBody>
      </p:sp>
    </p:spTree>
    <p:extLst>
      <p:ext uri="{BB962C8B-B14F-4D97-AF65-F5344CB8AC3E}">
        <p14:creationId xmlns:p14="http://schemas.microsoft.com/office/powerpoint/2010/main" val="4093203317"/>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D40791F6-715D-481A-9C4A-3645AECFD5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4771" y="634946"/>
            <a:ext cx="6574972" cy="1450757"/>
          </a:xfrm>
        </p:spPr>
        <p:txBody>
          <a:bodyPr>
            <a:normAutofit/>
          </a:bodyPr>
          <a:lstStyle/>
          <a:p>
            <a:r>
              <a:rPr lang="en-US" sz="5400"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16" r="-2" b="-2"/>
          <a:stretch/>
        </p:blipFill>
        <p:spPr bwMode="auto">
          <a:xfrm>
            <a:off x="633999" y="640081"/>
            <a:ext cx="4001315" cy="5314406"/>
          </a:xfrm>
          <a:prstGeom prst="rect">
            <a:avLst/>
          </a:prstGeom>
          <a:noFill/>
          <a:extLst>
            <a:ext uri="{909E8E84-426E-40DD-AFC4-6F175D3DCCD1}">
              <a14:hiddenFill xmlns:a14="http://schemas.microsoft.com/office/drawing/2010/main">
                <a:solidFill>
                  <a:srgbClr val="FFFFFF"/>
                </a:solidFill>
              </a14:hiddenFill>
            </a:ext>
          </a:extLst>
        </p:spPr>
      </p:pic>
      <p:cxnSp>
        <p:nvCxnSpPr>
          <p:cNvPr id="78" name="Straight Connector 77">
            <a:extLst>
              <a:ext uri="{FF2B5EF4-FFF2-40B4-BE49-F238E27FC236}">
                <a16:creationId xmlns:a16="http://schemas.microsoft.com/office/drawing/2014/main" id="{740F83A4-FAC4-4867-95A5-BBFD280C7BF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974770" y="2086188"/>
            <a:ext cx="6089768" cy="0"/>
          </a:xfrm>
          <a:prstGeom prst="line">
            <a:avLst/>
          </a:prstGeom>
          <a:ln w="6350">
            <a:solidFill>
              <a:schemeClr val="tx1">
                <a:lumMod val="50000"/>
                <a:lumOff val="50000"/>
                <a:alpha val="90000"/>
              </a:schemeClr>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3028" y="2630894"/>
            <a:ext cx="6574973" cy="3670180"/>
          </a:xfrm>
        </p:spPr>
        <p:txBody>
          <a:bodyPr>
            <a:normAutofit/>
          </a:bodyPr>
          <a:lstStyle/>
          <a:p>
            <a:pPr>
              <a:buFont typeface="Arial" panose="020B0604020202020204" pitchFamily="34" charset="0"/>
              <a:buChar char="•"/>
            </a:pPr>
            <a:r>
              <a:rPr lang="en-US" sz="4400"/>
              <a:t>Choice Networking</a:t>
            </a:r>
          </a:p>
          <a:p>
            <a:pPr>
              <a:buFont typeface="Arial" panose="020B0604020202020204" pitchFamily="34" charset="0"/>
              <a:buChar char="•"/>
            </a:pPr>
            <a:r>
              <a:rPr lang="en-US" sz="4400"/>
              <a:t>Housekeeping</a:t>
            </a:r>
          </a:p>
          <a:p>
            <a:pPr>
              <a:buFont typeface="Arial" panose="020B0604020202020204" pitchFamily="34" charset="0"/>
              <a:buChar char="•"/>
            </a:pPr>
            <a:r>
              <a:rPr lang="en-US" sz="4400"/>
              <a:t>Plus and Delta at the Door</a:t>
            </a:r>
          </a:p>
          <a:p>
            <a:endParaRPr lang="en-US"/>
          </a:p>
          <a:p>
            <a:endParaRPr lang="en-US"/>
          </a:p>
        </p:txBody>
      </p:sp>
      <p:sp>
        <p:nvSpPr>
          <p:cNvPr id="79" name="Rectangle 78">
            <a:extLst>
              <a:ext uri="{FF2B5EF4-FFF2-40B4-BE49-F238E27FC236}">
                <a16:creationId xmlns:a16="http://schemas.microsoft.com/office/drawing/2014/main" id="{CADA4CA0-9A57-4FBE-A9E5-24DFC23C3F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1" name="Rectangle 80">
            <a:extLst>
              <a:ext uri="{FF2B5EF4-FFF2-40B4-BE49-F238E27FC236}">
                <a16:creationId xmlns:a16="http://schemas.microsoft.com/office/drawing/2014/main" id="{811CBAFA-D7E0-40A7-BB94-2C05304B407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624900878"/>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6CC35EE-2CEF-4E6D-A6E2-554B9F31104D}"/>
              </a:ext>
            </a:extLst>
          </p:cNvPr>
          <p:cNvPicPr>
            <a:picLocks noChangeAspect="1"/>
          </p:cNvPicPr>
          <p:nvPr/>
        </p:nvPicPr>
        <p:blipFill>
          <a:blip r:embed="rId3">
            <a:alphaModFix amt="50000"/>
          </a:blip>
          <a:stretch>
            <a:fillRect/>
          </a:stretch>
        </p:blipFill>
        <p:spPr>
          <a:xfrm>
            <a:off x="0" y="-1"/>
            <a:ext cx="12192000" cy="6296073"/>
          </a:xfrm>
          <a:prstGeom prst="rect">
            <a:avLst/>
          </a:prstGeom>
        </p:spPr>
      </p:pic>
      <p:sp>
        <p:nvSpPr>
          <p:cNvPr id="2" name="Title 1">
            <a:extLst>
              <a:ext uri="{FF2B5EF4-FFF2-40B4-BE49-F238E27FC236}">
                <a16:creationId xmlns:a16="http://schemas.microsoft.com/office/drawing/2014/main" id="{4685398D-812F-444B-A806-695A72A5FA07}"/>
              </a:ext>
            </a:extLst>
          </p:cNvPr>
          <p:cNvSpPr>
            <a:spLocks noGrp="1"/>
          </p:cNvSpPr>
          <p:nvPr>
            <p:ph type="title" idx="4294967295"/>
          </p:nvPr>
        </p:nvSpPr>
        <p:spPr>
          <a:xfrm>
            <a:off x="198315" y="-696302"/>
            <a:ext cx="6912882" cy="2125663"/>
          </a:xfrm>
        </p:spPr>
        <p:txBody>
          <a:bodyPr vert="horz" lIns="91440" tIns="45720" rIns="91440" bIns="45720" rtlCol="0" anchor="b">
            <a:normAutofit/>
          </a:bodyPr>
          <a:lstStyle/>
          <a:p>
            <a:r>
              <a:rPr lang="en-US" sz="8000" b="1">
                <a:solidFill>
                  <a:schemeClr val="tx1"/>
                </a:solidFill>
              </a:rPr>
              <a:t>For Tomorrow…</a:t>
            </a:r>
          </a:p>
        </p:txBody>
      </p:sp>
      <p:sp>
        <p:nvSpPr>
          <p:cNvPr id="3" name="Content Placeholder 2">
            <a:extLst>
              <a:ext uri="{FF2B5EF4-FFF2-40B4-BE49-F238E27FC236}">
                <a16:creationId xmlns:a16="http://schemas.microsoft.com/office/drawing/2014/main" id="{0835B4E0-1508-4E7E-9403-DEBEA573E330}"/>
              </a:ext>
            </a:extLst>
          </p:cNvPr>
          <p:cNvSpPr>
            <a:spLocks noGrp="1"/>
          </p:cNvSpPr>
          <p:nvPr>
            <p:ph idx="4294967295"/>
          </p:nvPr>
        </p:nvSpPr>
        <p:spPr>
          <a:xfrm>
            <a:off x="4548310" y="1429361"/>
            <a:ext cx="7445375" cy="1143000"/>
          </a:xfrm>
        </p:spPr>
        <p:txBody>
          <a:bodyPr vert="horz" lIns="91440" tIns="45720" rIns="91440" bIns="45720" rtlCol="0">
            <a:noAutofit/>
          </a:bodyPr>
          <a:lstStyle/>
          <a:p>
            <a:pPr marL="0" indent="0">
              <a:buNone/>
            </a:pPr>
            <a:r>
              <a:rPr lang="en-US" sz="3600" b="1" spc="200">
                <a:solidFill>
                  <a:schemeClr val="tx1"/>
                </a:solidFill>
                <a:latin typeface="+mj-lt"/>
              </a:rPr>
              <a:t>A problem of practice is something that you care about that would make a difference for your locals if you improved it. </a:t>
            </a:r>
          </a:p>
          <a:p>
            <a:pPr marL="0" indent="0">
              <a:buNone/>
            </a:pPr>
            <a:r>
              <a:rPr lang="en-US" sz="3600" b="1" spc="200">
                <a:solidFill>
                  <a:schemeClr val="tx1"/>
                </a:solidFill>
                <a:latin typeface="+mj-lt"/>
              </a:rPr>
              <a:t>The more specific the problem of practice is, the more helpful the recommendations for your next level of work will be.  </a:t>
            </a:r>
          </a:p>
        </p:txBody>
      </p:sp>
    </p:spTree>
    <p:extLst>
      <p:ext uri="{BB962C8B-B14F-4D97-AF65-F5344CB8AC3E}">
        <p14:creationId xmlns:p14="http://schemas.microsoft.com/office/powerpoint/2010/main" val="2702077748"/>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 name="Rectangle 70">
            <a:extLst>
              <a:ext uri="{FF2B5EF4-FFF2-40B4-BE49-F238E27FC236}">
                <a16:creationId xmlns:a16="http://schemas.microsoft.com/office/drawing/2014/main" id="{F240A2FC-E2C3-458D-96B4-5DF9028D93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3" name="Rectangle 72">
            <a:extLst>
              <a:ext uri="{FF2B5EF4-FFF2-40B4-BE49-F238E27FC236}">
                <a16:creationId xmlns:a16="http://schemas.microsoft.com/office/drawing/2014/main" id="{5F097929-F3D6-4D1F-8AFC-CF348171A9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334316"/>
            <a:ext cx="12192000" cy="664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cxnSp>
        <p:nvCxnSpPr>
          <p:cNvPr id="75" name="Straight Connector 74">
            <a:extLst>
              <a:ext uri="{FF2B5EF4-FFF2-40B4-BE49-F238E27FC236}">
                <a16:creationId xmlns:a16="http://schemas.microsoft.com/office/drawing/2014/main" id="{43074C91-9045-414B-B5F9-567DAE3EE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useBgFill="1">
        <p:nvSpPr>
          <p:cNvPr id="77" name="Rectangle 76">
            <a:extLst>
              <a:ext uri="{FF2B5EF4-FFF2-40B4-BE49-F238E27FC236}">
                <a16:creationId xmlns:a16="http://schemas.microsoft.com/office/drawing/2014/main" id="{33428ACC-71EC-4171-9527-10983BA6B41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1" cy="63343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41110" y="639097"/>
            <a:ext cx="3401961" cy="3686015"/>
          </a:xfrm>
        </p:spPr>
        <p:txBody>
          <a:bodyPr vert="horz" lIns="91440" tIns="45720" rIns="91440" bIns="45720" rtlCol="0" anchor="b">
            <a:normAutofit/>
          </a:bodyPr>
          <a:lstStyle/>
          <a:p>
            <a:r>
              <a:rPr lang="en-US" sz="6600">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999" y="721963"/>
            <a:ext cx="6912217" cy="4890392"/>
          </a:xfrm>
          <a:prstGeom prst="rect">
            <a:avLst/>
          </a:prstGeom>
          <a:noFill/>
          <a:extLst>
            <a:ext uri="{909E8E84-426E-40DD-AFC4-6F175D3DCCD1}">
              <a14:hiddenFill xmlns:a14="http://schemas.microsoft.com/office/drawing/2010/main">
                <a:solidFill>
                  <a:srgbClr val="FFFFFF"/>
                </a:solidFill>
              </a14:hiddenFill>
            </a:ext>
          </a:extLst>
        </p:spPr>
      </p:pic>
      <p:cxnSp>
        <p:nvCxnSpPr>
          <p:cNvPr id="79" name="Straight Connector 78">
            <a:extLst>
              <a:ext uri="{FF2B5EF4-FFF2-40B4-BE49-F238E27FC236}">
                <a16:creationId xmlns:a16="http://schemas.microsoft.com/office/drawing/2014/main" id="{BA22713B-ABB6-4391-97F9-0449A2B9B66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209305" y="4343400"/>
            <a:ext cx="3200400" cy="0"/>
          </a:xfrm>
          <a:prstGeom prst="line">
            <a:avLst/>
          </a:prstGeom>
          <a:ln w="6350">
            <a:solidFill>
              <a:schemeClr val="tx2">
                <a:alpha val="90000"/>
              </a:schemeClr>
            </a:solidFill>
          </a:ln>
        </p:spPr>
        <p:style>
          <a:lnRef idx="1">
            <a:schemeClr val="accent1"/>
          </a:lnRef>
          <a:fillRef idx="0">
            <a:schemeClr val="accent1"/>
          </a:fillRef>
          <a:effectRef idx="0">
            <a:schemeClr val="accent1"/>
          </a:effectRef>
          <a:fontRef idx="minor">
            <a:schemeClr val="tx1"/>
          </a:fontRef>
        </p:style>
      </p:cxnSp>
      <p:sp>
        <p:nvSpPr>
          <p:cNvPr id="81" name="Rectangle 80">
            <a:extLst>
              <a:ext uri="{FF2B5EF4-FFF2-40B4-BE49-F238E27FC236}">
                <a16:creationId xmlns:a16="http://schemas.microsoft.com/office/drawing/2014/main" id="{2B9BBBC4-97A3-47D2-BFFE-A68530CDB9D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 y="6334316"/>
            <a:ext cx="12191985" cy="66484"/>
          </a:xfrm>
          <a:prstGeom prst="rect">
            <a:avLst/>
          </a:prstGeom>
          <a:solidFill>
            <a:srgbClr val="E31400"/>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3" name="Rectangle 82">
            <a:extLst>
              <a:ext uri="{FF2B5EF4-FFF2-40B4-BE49-F238E27FC236}">
                <a16:creationId xmlns:a16="http://schemas.microsoft.com/office/drawing/2014/main" id="{78967BEA-EA6A-4FF1-94E2-B010B61A36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021025633"/>
      </p:ext>
    </p:extLst>
  </p:cSld>
  <p:clrMapOvr>
    <a:masterClrMapping/>
  </p:clrMapOvr>
</p:sld>
</file>

<file path=ppt/theme/theme1.xml><?xml version="1.0" encoding="utf-8"?>
<a:theme xmlns:a="http://schemas.openxmlformats.org/drawingml/2006/main" name="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2.xml><?xml version="1.0" encoding="utf-8"?>
<a:theme xmlns:a="http://schemas.openxmlformats.org/drawingml/2006/main" name="1_Retrospect">
  <a:themeElements>
    <a:clrScheme name="Retrospect">
      <a:dk1>
        <a:sysClr val="windowText" lastClr="000000"/>
      </a:dk1>
      <a:lt1>
        <a:sysClr val="window" lastClr="FFFFFF"/>
      </a:lt1>
      <a:dk2>
        <a:srgbClr val="344068"/>
      </a:dk2>
      <a:lt2>
        <a:srgbClr val="D9E0E6"/>
      </a:lt2>
      <a:accent1>
        <a:srgbClr val="1CADE4"/>
      </a:accent1>
      <a:accent2>
        <a:srgbClr val="2683C6"/>
      </a:accent2>
      <a:accent3>
        <a:srgbClr val="28C4CC"/>
      </a:accent3>
      <a:accent4>
        <a:srgbClr val="42BA97"/>
      </a:accent4>
      <a:accent5>
        <a:srgbClr val="3E8853"/>
      </a:accent5>
      <a:accent6>
        <a:srgbClr val="62A39F"/>
      </a:accent6>
      <a:hlink>
        <a:srgbClr val="6EAC1C"/>
      </a:hlink>
      <a:folHlink>
        <a:srgbClr val="B26B02"/>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9CC26709-368C-4D72-9060-94E5B3FF3CD6}"/>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Section xmlns="05627597-0322-42fc-bc19-1d0dde15c69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965B697-5A9B-47C0-A1FF-0701A0E122F1}">
  <ds:schemaRefs>
    <ds:schemaRef ds:uri="50eaf45a-8b88-4120-8c40-d762e6cbdc8c"/>
    <ds:schemaRef ds:uri="6b67578d-b785-4806-be80-028ae376c581"/>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05627597-0322-42fc-bc19-1d0dde15c694"/>
    <ds:schemaRef ds:uri="5ed5bd0d-9aa5-480d-8c58-25f9f57090c9"/>
  </ds:schemaRefs>
</ds:datastoreItem>
</file>

<file path=customXml/itemProps2.xml><?xml version="1.0" encoding="utf-8"?>
<ds:datastoreItem xmlns:ds="http://schemas.openxmlformats.org/officeDocument/2006/customXml" ds:itemID="{78115E6A-3391-4F0D-8901-159E38910240}">
  <ds:schemaRefs>
    <ds:schemaRef ds:uri="http://schemas.microsoft.com/sharepoint/v3/contenttype/forms"/>
  </ds:schemaRefs>
</ds:datastoreItem>
</file>

<file path=customXml/itemProps3.xml><?xml version="1.0" encoding="utf-8"?>
<ds:datastoreItem xmlns:ds="http://schemas.openxmlformats.org/officeDocument/2006/customXml" ds:itemID="{9CBFA0E3-BC39-4268-A7F2-1A4D75F4A0A9}"/>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97</Slides>
  <Notes>18</Notes>
  <HiddenSlides>0</HiddenSlides>
  <ScaleCrop>false</ScaleCrop>
  <HeadingPairs>
    <vt:vector size="4" baseType="variant">
      <vt:variant>
        <vt:lpstr>Theme</vt:lpstr>
      </vt:variant>
      <vt:variant>
        <vt:i4>2</vt:i4>
      </vt:variant>
      <vt:variant>
        <vt:lpstr>Slide Titles</vt:lpstr>
      </vt:variant>
      <vt:variant>
        <vt:i4>97</vt:i4>
      </vt:variant>
    </vt:vector>
  </HeadingPairs>
  <TitlesOfParts>
    <vt:vector size="99" baseType="lpstr">
      <vt:lpstr>Retrospect</vt:lpstr>
      <vt:lpstr>1_Retrospect</vt:lpstr>
      <vt:lpstr>Day 1 </vt:lpstr>
      <vt:lpstr>Entry Activity</vt:lpstr>
      <vt:lpstr>Effective Worksite Leadership Structures</vt:lpstr>
      <vt:lpstr>PowerPoint Presentation</vt:lpstr>
      <vt:lpstr>Why are we here? </vt:lpstr>
      <vt:lpstr>Meet  the Team</vt:lpstr>
      <vt:lpstr>Three Day Agenda Overview </vt:lpstr>
      <vt:lpstr>Logistics to Remember</vt:lpstr>
      <vt:lpstr>Agenda Review – Days 1 and 2</vt:lpstr>
      <vt:lpstr>Agenda Review – Day 3</vt:lpstr>
      <vt:lpstr>Getting to Know Each Other</vt:lpstr>
      <vt:lpstr>Community Agreements  p. 2</vt:lpstr>
      <vt:lpstr>Labor History Merry Mixer</vt:lpstr>
      <vt:lpstr>Labor History Merry Mixer</vt:lpstr>
      <vt:lpstr>Reboot with Natural Leaders</vt:lpstr>
      <vt:lpstr>PowerPoint Presentation</vt:lpstr>
      <vt:lpstr> The SEA Theory of Change…</vt:lpstr>
      <vt:lpstr>Why reboot?</vt:lpstr>
      <vt:lpstr>  SEA's Theory…</vt:lpstr>
      <vt:lpstr>PowerPoint Presentation</vt:lpstr>
      <vt:lpstr>Organizing and Leadership  (definitions from Marshall Ganz)</vt:lpstr>
      <vt:lpstr>Organizing and Leadership</vt:lpstr>
      <vt:lpstr>The Blitz, an organizing tool </vt:lpstr>
      <vt:lpstr>PowerPoint Presentation</vt:lpstr>
      <vt:lpstr>PowerPoint Presentation</vt:lpstr>
      <vt:lpstr>PowerPoint Presentation</vt:lpstr>
      <vt:lpstr>PowerPoint Presentation</vt:lpstr>
      <vt:lpstr>PowerPoint Presentation</vt:lpstr>
      <vt:lpstr>Time to Talk  Where could you start?</vt:lpstr>
      <vt:lpstr>Key Points</vt:lpstr>
      <vt:lpstr>BREAK</vt:lpstr>
      <vt:lpstr>Terri and Lakilia</vt:lpstr>
      <vt:lpstr>What makes a leader?</vt:lpstr>
      <vt:lpstr>Rate the Leaders Activity</vt:lpstr>
      <vt:lpstr>Leader Ranking Debrief</vt:lpstr>
      <vt:lpstr>Key Points</vt:lpstr>
      <vt:lpstr>Albert and Jessica </vt:lpstr>
      <vt:lpstr>Why do we do  one-on-ones? </vt:lpstr>
      <vt:lpstr>Three Kinds of  One on Ones</vt:lpstr>
      <vt:lpstr>In your role, how would you facilitate having a one on one with every worker in your unit?</vt:lpstr>
      <vt:lpstr>Balancing One on Ones</vt:lpstr>
      <vt:lpstr>Key Points</vt:lpstr>
      <vt:lpstr>Let’s watch…</vt:lpstr>
      <vt:lpstr>What Did You See?</vt:lpstr>
      <vt:lpstr>Key Points</vt:lpstr>
      <vt:lpstr>Lakilia</vt:lpstr>
      <vt:lpstr>Leadership In The Age of Complexity</vt:lpstr>
      <vt:lpstr>Table Talk</vt:lpstr>
      <vt:lpstr>Charting the Challenges </vt:lpstr>
      <vt:lpstr>Key Points</vt:lpstr>
      <vt:lpstr>Lunch</vt:lpstr>
      <vt:lpstr>Zac</vt:lpstr>
      <vt:lpstr>Building Engaged Leaders</vt:lpstr>
      <vt:lpstr>Task Design</vt:lpstr>
      <vt:lpstr>Conditions of Motivational Task Design </vt:lpstr>
      <vt:lpstr>Conditions of  Motivational Task Design are Achieved When:</vt:lpstr>
      <vt:lpstr>PowerPoint Presentation</vt:lpstr>
      <vt:lpstr>Debrief</vt:lpstr>
      <vt:lpstr>PowerPoint Presentation</vt:lpstr>
      <vt:lpstr>Key Points</vt:lpstr>
      <vt:lpstr>Terri</vt:lpstr>
      <vt:lpstr>Definitions for Today</vt:lpstr>
      <vt:lpstr>Leaders, Mobilizers, and Activists – Scenarios </vt:lpstr>
      <vt:lpstr>Leaders, Mobilizers, and Activists </vt:lpstr>
      <vt:lpstr>Bringing it back home</vt:lpstr>
      <vt:lpstr>Key Points</vt:lpstr>
      <vt:lpstr> BREAK</vt:lpstr>
      <vt:lpstr>Albert</vt:lpstr>
      <vt:lpstr>Consider this…</vt:lpstr>
      <vt:lpstr>Leadership Structure Challenge</vt:lpstr>
      <vt:lpstr>Instructions: build the tallest freestanding structure</vt:lpstr>
      <vt:lpstr>Challenge </vt:lpstr>
      <vt:lpstr>What Did You Notice?</vt:lpstr>
      <vt:lpstr>Key Points</vt:lpstr>
      <vt:lpstr>Yvie</vt:lpstr>
      <vt:lpstr>Members Into Structures</vt:lpstr>
      <vt:lpstr>Using Structures to Connect Leaders</vt:lpstr>
      <vt:lpstr>Listen for the Following Connections</vt:lpstr>
      <vt:lpstr>2019 Bargaining Team </vt:lpstr>
      <vt:lpstr>Bargaining Groups: 2019 </vt:lpstr>
      <vt:lpstr>SEA Center for  Racial Equity</vt:lpstr>
      <vt:lpstr>Peer Assistance and Review </vt:lpstr>
      <vt:lpstr>Classified Training Structure  </vt:lpstr>
      <vt:lpstr>Building Leadership Teams Training </vt:lpstr>
      <vt:lpstr>Rep Training </vt:lpstr>
      <vt:lpstr>PowerPoint Presentation</vt:lpstr>
      <vt:lpstr>What did Seattle do?</vt:lpstr>
      <vt:lpstr>Key Points</vt:lpstr>
      <vt:lpstr>Yvie</vt:lpstr>
      <vt:lpstr>Reading Jigsaw – Same Article Groups</vt:lpstr>
      <vt:lpstr>Reading Jigsaw – One of Each Groups</vt:lpstr>
      <vt:lpstr>Whole Group Debrief</vt:lpstr>
      <vt:lpstr>Article Assignments</vt:lpstr>
      <vt:lpstr>Whole Group Debrief</vt:lpstr>
      <vt:lpstr>Ending it Right</vt:lpstr>
      <vt:lpstr>For Tomorrow…</vt:lpstr>
      <vt:lpstr>Choice Network Time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Day 1</dc:title>
  <dc:creator>Chad Williams</dc:creator>
  <cp:revision>5</cp:revision>
  <dcterms:created xsi:type="dcterms:W3CDTF">2020-01-14T00:30:30Z</dcterms:created>
  <dcterms:modified xsi:type="dcterms:W3CDTF">2025-04-11T15:11:23Z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0x0101004F15A52AE31FEC4EB9E74AAFCF7B6AD7</vt:lpwstr>
  </property>
  <property fmtid="{D5CDD505-2E9C-101B-9397-08002B2CF9AE}" pid="3" name="MediaServiceImageTags">
    <vt:lpwstr/>
  </property>
</Properties>
</file>