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 id="2147483744" r:id="rId5"/>
  </p:sldMasterIdLst>
  <p:notesMasterIdLst>
    <p:notesMasterId r:id="rId53"/>
  </p:notesMasterIdLst>
  <p:sldIdLst>
    <p:sldId id="1200" r:id="rId6"/>
    <p:sldId id="1128" r:id="rId7"/>
    <p:sldId id="1129" r:id="rId8"/>
    <p:sldId id="1203" r:id="rId9"/>
    <p:sldId id="1208" r:id="rId10"/>
    <p:sldId id="1130" r:id="rId11"/>
    <p:sldId id="1154" r:id="rId12"/>
    <p:sldId id="1148" r:id="rId13"/>
    <p:sldId id="1149" r:id="rId14"/>
    <p:sldId id="1193" r:id="rId15"/>
    <p:sldId id="1150" r:id="rId16"/>
    <p:sldId id="1194" r:id="rId17"/>
    <p:sldId id="1151" r:id="rId18"/>
    <p:sldId id="1195" r:id="rId19"/>
    <p:sldId id="1152" r:id="rId20"/>
    <p:sldId id="1153" r:id="rId21"/>
    <p:sldId id="1159" r:id="rId22"/>
    <p:sldId id="1160" r:id="rId23"/>
    <p:sldId id="1201" r:id="rId24"/>
    <p:sldId id="1161" r:id="rId25"/>
    <p:sldId id="1162" r:id="rId26"/>
    <p:sldId id="1163" r:id="rId27"/>
    <p:sldId id="1164" r:id="rId28"/>
    <p:sldId id="1165" r:id="rId29"/>
    <p:sldId id="737" r:id="rId30"/>
    <p:sldId id="1205" r:id="rId31"/>
    <p:sldId id="1170" r:id="rId32"/>
    <p:sldId id="1171" r:id="rId33"/>
    <p:sldId id="1191" r:id="rId34"/>
    <p:sldId id="1172" r:id="rId35"/>
    <p:sldId id="1173" r:id="rId36"/>
    <p:sldId id="1180" r:id="rId37"/>
    <p:sldId id="1206" r:id="rId38"/>
    <p:sldId id="1178" r:id="rId39"/>
    <p:sldId id="1174" r:id="rId40"/>
    <p:sldId id="1176" r:id="rId41"/>
    <p:sldId id="1175" r:id="rId42"/>
    <p:sldId id="1204" r:id="rId43"/>
    <p:sldId id="1207" r:id="rId44"/>
    <p:sldId id="1179" r:id="rId45"/>
    <p:sldId id="1187" r:id="rId46"/>
    <p:sldId id="1184" r:id="rId47"/>
    <p:sldId id="1186" r:id="rId48"/>
    <p:sldId id="1188" r:id="rId49"/>
    <p:sldId id="739" r:id="rId50"/>
    <p:sldId id="1147" r:id="rId51"/>
    <p:sldId id="1189"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236D24-0BB9-D663-E3B1-5FAAE73AE790}" v="68" dt="2022-11-07T21:07:41.232"/>
    <p1510:client id="{3CB36E80-EC1D-5D4F-48FD-F20460E6F8C3}" v="1" dt="2022-04-12T02:52:11.894"/>
    <p1510:client id="{41B0CE9B-3162-0C25-5204-5635DC72ADCA}" v="23" dt="2022-10-18T19:07:15.297"/>
    <p1510:client id="{786647F2-844C-90AE-56BF-A3A35FFC2247}" v="1" dt="2022-11-08T23:01:28.769"/>
    <p1510:client id="{78DC2462-1202-01B8-F722-BB4F6D629A7F}" v="1" dt="2022-09-26T13:41:50.739"/>
    <p1510:client id="{7A81CA7A-B534-F6E2-6E88-FBE5DEF0FF5E}" v="7" dt="2022-11-05T00:18:48.624"/>
    <p1510:client id="{A66337C2-46FC-BB41-7E7C-8BFDD7AF71C7}" v="2" dt="2022-03-17T18:30:36.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d1a14af58bb82a6bc6712fa90e8685281d7a7003e748395e13d7867ea847f455::" providerId="AD" clId="Web-{A66337C2-46FC-BB41-7E7C-8BFDD7AF71C7}"/>
    <pc:docChg chg="addSld delSld">
      <pc:chgData name="Guest User" userId="S::urn:spo:anon#d1a14af58bb82a6bc6712fa90e8685281d7a7003e748395e13d7867ea847f455::" providerId="AD" clId="Web-{A66337C2-46FC-BB41-7E7C-8BFDD7AF71C7}" dt="2022-03-17T18:30:36.761" v="1"/>
      <pc:docMkLst>
        <pc:docMk/>
      </pc:docMkLst>
      <pc:sldChg chg="new del">
        <pc:chgData name="Guest User" userId="S::urn:spo:anon#d1a14af58bb82a6bc6712fa90e8685281d7a7003e748395e13d7867ea847f455::" providerId="AD" clId="Web-{A66337C2-46FC-BB41-7E7C-8BFDD7AF71C7}" dt="2022-03-17T18:30:36.761" v="1"/>
        <pc:sldMkLst>
          <pc:docMk/>
          <pc:sldMk cId="94504350" sldId="1203"/>
        </pc:sldMkLst>
      </pc:sldChg>
    </pc:docChg>
  </pc:docChgLst>
  <pc:docChgLst>
    <pc:chgData name="Guest User" userId="S::urn:spo:anon#9a50ce971069409cf8ee07ca7ca842cd9dd53a20c8ddf99461e605490a825d3d::" providerId="AD" clId="Web-{786647F2-844C-90AE-56BF-A3A35FFC2247}"/>
    <pc:docChg chg="modSld">
      <pc:chgData name="Guest User" userId="S::urn:spo:anon#9a50ce971069409cf8ee07ca7ca842cd9dd53a20c8ddf99461e605490a825d3d::" providerId="AD" clId="Web-{786647F2-844C-90AE-56BF-A3A35FFC2247}" dt="2022-11-08T23:01:28.769" v="0" actId="20577"/>
      <pc:docMkLst>
        <pc:docMk/>
      </pc:docMkLst>
      <pc:sldChg chg="modSp">
        <pc:chgData name="Guest User" userId="S::urn:spo:anon#9a50ce971069409cf8ee07ca7ca842cd9dd53a20c8ddf99461e605490a825d3d::" providerId="AD" clId="Web-{786647F2-844C-90AE-56BF-A3A35FFC2247}" dt="2022-11-08T23:01:28.769" v="0" actId="20577"/>
        <pc:sldMkLst>
          <pc:docMk/>
          <pc:sldMk cId="1879093890" sldId="1130"/>
        </pc:sldMkLst>
        <pc:spChg chg="mod">
          <ac:chgData name="Guest User" userId="S::urn:spo:anon#9a50ce971069409cf8ee07ca7ca842cd9dd53a20c8ddf99461e605490a825d3d::" providerId="AD" clId="Web-{786647F2-844C-90AE-56BF-A3A35FFC2247}" dt="2022-11-08T23:01:28.769" v="0" actId="20577"/>
          <ac:spMkLst>
            <pc:docMk/>
            <pc:sldMk cId="1879093890" sldId="1130"/>
            <ac:spMk id="4" creationId="{E90F637A-28BF-4A83-9C2E-79664D85C545}"/>
          </ac:spMkLst>
        </pc:spChg>
      </pc:sldChg>
    </pc:docChg>
  </pc:docChgLst>
  <pc:docChgLst>
    <pc:chgData name="Guest User" userId="S::urn:spo:anon#9a50ce971069409cf8ee07ca7ca842cd9dd53a20c8ddf99461e605490a825d3d::" providerId="AD" clId="Web-{41B0CE9B-3162-0C25-5204-5635DC72ADCA}"/>
    <pc:docChg chg="modSld">
      <pc:chgData name="Guest User" userId="S::urn:spo:anon#9a50ce971069409cf8ee07ca7ca842cd9dd53a20c8ddf99461e605490a825d3d::" providerId="AD" clId="Web-{41B0CE9B-3162-0C25-5204-5635DC72ADCA}" dt="2022-10-18T19:07:15.297" v="22" actId="20577"/>
      <pc:docMkLst>
        <pc:docMk/>
      </pc:docMkLst>
      <pc:sldChg chg="modSp">
        <pc:chgData name="Guest User" userId="S::urn:spo:anon#9a50ce971069409cf8ee07ca7ca842cd9dd53a20c8ddf99461e605490a825d3d::" providerId="AD" clId="Web-{41B0CE9B-3162-0C25-5204-5635DC72ADCA}" dt="2022-10-18T19:06:20.390" v="8" actId="20577"/>
        <pc:sldMkLst>
          <pc:docMk/>
          <pc:sldMk cId="2533383694" sldId="1159"/>
        </pc:sldMkLst>
        <pc:spChg chg="mod">
          <ac:chgData name="Guest User" userId="S::urn:spo:anon#9a50ce971069409cf8ee07ca7ca842cd9dd53a20c8ddf99461e605490a825d3d::" providerId="AD" clId="Web-{41B0CE9B-3162-0C25-5204-5635DC72ADCA}" dt="2022-10-18T19:06:20.390" v="8" actId="20577"/>
          <ac:spMkLst>
            <pc:docMk/>
            <pc:sldMk cId="2533383694" sldId="1159"/>
            <ac:spMk id="4" creationId="{59B695EC-D969-4AB6-8962-3A0D5B5DDA4E}"/>
          </ac:spMkLst>
        </pc:spChg>
      </pc:sldChg>
      <pc:sldChg chg="modSp">
        <pc:chgData name="Guest User" userId="S::urn:spo:anon#9a50ce971069409cf8ee07ca7ca842cd9dd53a20c8ddf99461e605490a825d3d::" providerId="AD" clId="Web-{41B0CE9B-3162-0C25-5204-5635DC72ADCA}" dt="2022-10-18T19:06:38.640" v="11" actId="20577"/>
        <pc:sldMkLst>
          <pc:docMk/>
          <pc:sldMk cId="3633802954" sldId="1170"/>
        </pc:sldMkLst>
        <pc:spChg chg="mod">
          <ac:chgData name="Guest User" userId="S::urn:spo:anon#9a50ce971069409cf8ee07ca7ca842cd9dd53a20c8ddf99461e605490a825d3d::" providerId="AD" clId="Web-{41B0CE9B-3162-0C25-5204-5635DC72ADCA}" dt="2022-10-18T19:06:38.640" v="11" actId="20577"/>
          <ac:spMkLst>
            <pc:docMk/>
            <pc:sldMk cId="3633802954" sldId="1170"/>
            <ac:spMk id="4" creationId="{F39DCDEB-8A05-4723-AFA6-FD570C82AC9B}"/>
          </ac:spMkLst>
        </pc:spChg>
      </pc:sldChg>
      <pc:sldChg chg="modSp">
        <pc:chgData name="Guest User" userId="S::urn:spo:anon#9a50ce971069409cf8ee07ca7ca842cd9dd53a20c8ddf99461e605490a825d3d::" providerId="AD" clId="Web-{41B0CE9B-3162-0C25-5204-5635DC72ADCA}" dt="2022-10-18T19:06:55.906" v="16" actId="20577"/>
        <pc:sldMkLst>
          <pc:docMk/>
          <pc:sldMk cId="1635562378" sldId="1174"/>
        </pc:sldMkLst>
        <pc:spChg chg="mod">
          <ac:chgData name="Guest User" userId="S::urn:spo:anon#9a50ce971069409cf8ee07ca7ca842cd9dd53a20c8ddf99461e605490a825d3d::" providerId="AD" clId="Web-{41B0CE9B-3162-0C25-5204-5635DC72ADCA}" dt="2022-10-18T19:06:55.906" v="16" actId="20577"/>
          <ac:spMkLst>
            <pc:docMk/>
            <pc:sldMk cId="1635562378" sldId="1174"/>
            <ac:spMk id="2" creationId="{A4ACCD3C-39B2-4B1B-8847-47B7BF7CF6A4}"/>
          </ac:spMkLst>
        </pc:spChg>
      </pc:sldChg>
      <pc:sldChg chg="modSp">
        <pc:chgData name="Guest User" userId="S::urn:spo:anon#9a50ce971069409cf8ee07ca7ca842cd9dd53a20c8ddf99461e605490a825d3d::" providerId="AD" clId="Web-{41B0CE9B-3162-0C25-5204-5635DC72ADCA}" dt="2022-10-18T19:07:11.188" v="21" actId="20577"/>
        <pc:sldMkLst>
          <pc:docMk/>
          <pc:sldMk cId="187207898" sldId="1187"/>
        </pc:sldMkLst>
        <pc:spChg chg="mod">
          <ac:chgData name="Guest User" userId="S::urn:spo:anon#9a50ce971069409cf8ee07ca7ca842cd9dd53a20c8ddf99461e605490a825d3d::" providerId="AD" clId="Web-{41B0CE9B-3162-0C25-5204-5635DC72ADCA}" dt="2022-10-18T19:07:11.188" v="21" actId="20577"/>
          <ac:spMkLst>
            <pc:docMk/>
            <pc:sldMk cId="187207898" sldId="1187"/>
            <ac:spMk id="2" creationId="{0C8818E9-71C3-46CC-9934-6C58BD1D040F}"/>
          </ac:spMkLst>
        </pc:spChg>
      </pc:sldChg>
      <pc:sldChg chg="modSp">
        <pc:chgData name="Guest User" userId="S::urn:spo:anon#9a50ce971069409cf8ee07ca7ca842cd9dd53a20c8ddf99461e605490a825d3d::" providerId="AD" clId="Web-{41B0CE9B-3162-0C25-5204-5635DC72ADCA}" dt="2022-10-18T19:07:15.297" v="22" actId="20577"/>
        <pc:sldMkLst>
          <pc:docMk/>
          <pc:sldMk cId="1993327445" sldId="1188"/>
        </pc:sldMkLst>
        <pc:spChg chg="mod">
          <ac:chgData name="Guest User" userId="S::urn:spo:anon#9a50ce971069409cf8ee07ca7ca842cd9dd53a20c8ddf99461e605490a825d3d::" providerId="AD" clId="Web-{41B0CE9B-3162-0C25-5204-5635DC72ADCA}" dt="2022-10-18T19:07:15.297" v="22" actId="20577"/>
          <ac:spMkLst>
            <pc:docMk/>
            <pc:sldMk cId="1993327445" sldId="1188"/>
            <ac:spMk id="2" creationId="{2D1CCC2A-69D0-4549-9006-447EF6C290A7}"/>
          </ac:spMkLst>
        </pc:spChg>
      </pc:sldChg>
    </pc:docChg>
  </pc:docChgLst>
  <pc:docChgLst>
    <pc:chgData name="Guest User" userId="S::urn:spo:anon#9a50ce971069409cf8ee07ca7ca842cd9dd53a20c8ddf99461e605490a825d3d::" providerId="AD" clId="Web-{78DC2462-1202-01B8-F722-BB4F6D629A7F}"/>
    <pc:docChg chg="modSld">
      <pc:chgData name="Guest User" userId="S::urn:spo:anon#9a50ce971069409cf8ee07ca7ca842cd9dd53a20c8ddf99461e605490a825d3d::" providerId="AD" clId="Web-{78DC2462-1202-01B8-F722-BB4F6D629A7F}" dt="2022-09-26T13:41:50.739" v="0" actId="1076"/>
      <pc:docMkLst>
        <pc:docMk/>
      </pc:docMkLst>
      <pc:sldChg chg="modSp">
        <pc:chgData name="Guest User" userId="S::urn:spo:anon#9a50ce971069409cf8ee07ca7ca842cd9dd53a20c8ddf99461e605490a825d3d::" providerId="AD" clId="Web-{78DC2462-1202-01B8-F722-BB4F6D629A7F}" dt="2022-09-26T13:41:50.739" v="0" actId="1076"/>
        <pc:sldMkLst>
          <pc:docMk/>
          <pc:sldMk cId="3483879367" sldId="1189"/>
        </pc:sldMkLst>
        <pc:picChg chg="mod">
          <ac:chgData name="Guest User" userId="S::urn:spo:anon#9a50ce971069409cf8ee07ca7ca842cd9dd53a20c8ddf99461e605490a825d3d::" providerId="AD" clId="Web-{78DC2462-1202-01B8-F722-BB4F6D629A7F}" dt="2022-09-26T13:41:50.739" v="0" actId="1076"/>
          <ac:picMkLst>
            <pc:docMk/>
            <pc:sldMk cId="3483879367" sldId="1189"/>
            <ac:picMk id="3074" creationId="{C05175F0-D0D0-47D6-9E63-A50263CD4A1F}"/>
          </ac:picMkLst>
        </pc:picChg>
      </pc:sldChg>
    </pc:docChg>
  </pc:docChgLst>
  <pc:docChgLst>
    <pc:chgData name="Guest User" userId="S::urn:spo:anon#9a50ce971069409cf8ee07ca7ca842cd9dd53a20c8ddf99461e605490a825d3d::" providerId="AD" clId="Web-{7A81CA7A-B534-F6E2-6E88-FBE5DEF0FF5E}"/>
    <pc:docChg chg="modSld">
      <pc:chgData name="Guest User" userId="S::urn:spo:anon#9a50ce971069409cf8ee07ca7ca842cd9dd53a20c8ddf99461e605490a825d3d::" providerId="AD" clId="Web-{7A81CA7A-B534-F6E2-6E88-FBE5DEF0FF5E}" dt="2022-11-05T00:18:48.624" v="6" actId="20577"/>
      <pc:docMkLst>
        <pc:docMk/>
      </pc:docMkLst>
      <pc:sldChg chg="modSp">
        <pc:chgData name="Guest User" userId="S::urn:spo:anon#9a50ce971069409cf8ee07ca7ca842cd9dd53a20c8ddf99461e605490a825d3d::" providerId="AD" clId="Web-{7A81CA7A-B534-F6E2-6E88-FBE5DEF0FF5E}" dt="2022-11-05T00:18:48.624" v="6" actId="20577"/>
        <pc:sldMkLst>
          <pc:docMk/>
          <pc:sldMk cId="3764417373" sldId="1172"/>
        </pc:sldMkLst>
        <pc:spChg chg="mod">
          <ac:chgData name="Guest User" userId="S::urn:spo:anon#9a50ce971069409cf8ee07ca7ca842cd9dd53a20c8ddf99461e605490a825d3d::" providerId="AD" clId="Web-{7A81CA7A-B534-F6E2-6E88-FBE5DEF0FF5E}" dt="2022-11-05T00:15:20.212" v="1" actId="20577"/>
          <ac:spMkLst>
            <pc:docMk/>
            <pc:sldMk cId="3764417373" sldId="1172"/>
            <ac:spMk id="2" creationId="{15AD86C7-0736-4F45-91F4-C96B449E6F27}"/>
          </ac:spMkLst>
        </pc:spChg>
        <pc:spChg chg="mod">
          <ac:chgData name="Guest User" userId="S::urn:spo:anon#9a50ce971069409cf8ee07ca7ca842cd9dd53a20c8ddf99461e605490a825d3d::" providerId="AD" clId="Web-{7A81CA7A-B534-F6E2-6E88-FBE5DEF0FF5E}" dt="2022-11-05T00:18:48.624" v="6" actId="20577"/>
          <ac:spMkLst>
            <pc:docMk/>
            <pc:sldMk cId="3764417373" sldId="1172"/>
            <ac:spMk id="3" creationId="{C4B76BFA-5A92-41F4-A9CB-F4F10F794242}"/>
          </ac:spMkLst>
        </pc:spChg>
      </pc:sldChg>
      <pc:sldChg chg="modSp">
        <pc:chgData name="Guest User" userId="S::urn:spo:anon#9a50ce971069409cf8ee07ca7ca842cd9dd53a20c8ddf99461e605490a825d3d::" providerId="AD" clId="Web-{7A81CA7A-B534-F6E2-6E88-FBE5DEF0FF5E}" dt="2022-11-05T00:16:18.901" v="4" actId="1076"/>
        <pc:sldMkLst>
          <pc:docMk/>
          <pc:sldMk cId="2928203446" sldId="1191"/>
        </pc:sldMkLst>
        <pc:spChg chg="mod">
          <ac:chgData name="Guest User" userId="S::urn:spo:anon#9a50ce971069409cf8ee07ca7ca842cd9dd53a20c8ddf99461e605490a825d3d::" providerId="AD" clId="Web-{7A81CA7A-B534-F6E2-6E88-FBE5DEF0FF5E}" dt="2022-11-05T00:14:52.945" v="0" actId="20577"/>
          <ac:spMkLst>
            <pc:docMk/>
            <pc:sldMk cId="2928203446" sldId="1191"/>
            <ac:spMk id="2" creationId="{15AD86C7-0736-4F45-91F4-C96B449E6F27}"/>
          </ac:spMkLst>
        </pc:spChg>
        <pc:spChg chg="mod">
          <ac:chgData name="Guest User" userId="S::urn:spo:anon#9a50ce971069409cf8ee07ca7ca842cd9dd53a20c8ddf99461e605490a825d3d::" providerId="AD" clId="Web-{7A81CA7A-B534-F6E2-6E88-FBE5DEF0FF5E}" dt="2022-11-05T00:16:18.901" v="4" actId="1076"/>
          <ac:spMkLst>
            <pc:docMk/>
            <pc:sldMk cId="2928203446" sldId="1191"/>
            <ac:spMk id="3" creationId="{C4B76BFA-5A92-41F4-A9CB-F4F10F794242}"/>
          </ac:spMkLst>
        </pc:spChg>
      </pc:sldChg>
    </pc:docChg>
  </pc:docChgLst>
  <pc:docChgLst>
    <pc:chgData name="Guest User" userId="S::urn:spo:anon#9a50ce971069409cf8ee07ca7ca842cd9dd53a20c8ddf99461e605490a825d3d::" providerId="AD" clId="Web-{19236D24-0BB9-D663-E3B1-5FAAE73AE790}"/>
    <pc:docChg chg="modSld">
      <pc:chgData name="Guest User" userId="S::urn:spo:anon#9a50ce971069409cf8ee07ca7ca842cd9dd53a20c8ddf99461e605490a825d3d::" providerId="AD" clId="Web-{19236D24-0BB9-D663-E3B1-5FAAE73AE790}" dt="2022-11-07T21:07:41.232" v="67" actId="14100"/>
      <pc:docMkLst>
        <pc:docMk/>
      </pc:docMkLst>
      <pc:sldChg chg="modSp">
        <pc:chgData name="Guest User" userId="S::urn:spo:anon#9a50ce971069409cf8ee07ca7ca842cd9dd53a20c8ddf99461e605490a825d3d::" providerId="AD" clId="Web-{19236D24-0BB9-D663-E3B1-5FAAE73AE790}" dt="2022-11-07T21:07:41.232" v="67" actId="14100"/>
        <pc:sldMkLst>
          <pc:docMk/>
          <pc:sldMk cId="3593606729" sldId="1147"/>
        </pc:sldMkLst>
        <pc:spChg chg="mod">
          <ac:chgData name="Guest User" userId="S::urn:spo:anon#9a50ce971069409cf8ee07ca7ca842cd9dd53a20c8ddf99461e605490a825d3d::" providerId="AD" clId="Web-{19236D24-0BB9-D663-E3B1-5FAAE73AE790}" dt="2022-11-07T21:07:37.967" v="66" actId="1076"/>
          <ac:spMkLst>
            <pc:docMk/>
            <pc:sldMk cId="3593606729" sldId="1147"/>
            <ac:spMk id="2" creationId="{BA3D9075-0058-4A2B-8FFB-0D242D0FEDB7}"/>
          </ac:spMkLst>
        </pc:spChg>
        <pc:spChg chg="mod">
          <ac:chgData name="Guest User" userId="S::urn:spo:anon#9a50ce971069409cf8ee07ca7ca842cd9dd53a20c8ddf99461e605490a825d3d::" providerId="AD" clId="Web-{19236D24-0BB9-D663-E3B1-5FAAE73AE790}" dt="2022-11-07T21:07:41.232" v="67" actId="14100"/>
          <ac:spMkLst>
            <pc:docMk/>
            <pc:sldMk cId="3593606729" sldId="1147"/>
            <ac:spMk id="3" creationId="{E90F637A-28BF-4A83-9C2E-79664D85C545}"/>
          </ac:spMkLst>
        </pc:spChg>
      </pc:sldChg>
      <pc:sldChg chg="modSp">
        <pc:chgData name="Guest User" userId="S::urn:spo:anon#9a50ce971069409cf8ee07ca7ca842cd9dd53a20c8ddf99461e605490a825d3d::" providerId="AD" clId="Web-{19236D24-0BB9-D663-E3B1-5FAAE73AE790}" dt="2022-11-07T20:06:56.188" v="6" actId="20577"/>
        <pc:sldMkLst>
          <pc:docMk/>
          <pc:sldMk cId="222029471" sldId="1152"/>
        </pc:sldMkLst>
        <pc:spChg chg="mod">
          <ac:chgData name="Guest User" userId="S::urn:spo:anon#9a50ce971069409cf8ee07ca7ca842cd9dd53a20c8ddf99461e605490a825d3d::" providerId="AD" clId="Web-{19236D24-0BB9-D663-E3B1-5FAAE73AE790}" dt="2022-11-07T20:06:56.188" v="6" actId="20577"/>
          <ac:spMkLst>
            <pc:docMk/>
            <pc:sldMk cId="222029471" sldId="1152"/>
            <ac:spMk id="3" creationId="{1338310C-3939-4A4B-B7DA-F3AAEB877FF9}"/>
          </ac:spMkLst>
        </pc:spChg>
      </pc:sldChg>
      <pc:sldChg chg="modSp">
        <pc:chgData name="Guest User" userId="S::urn:spo:anon#9a50ce971069409cf8ee07ca7ca842cd9dd53a20c8ddf99461e605490a825d3d::" providerId="AD" clId="Web-{19236D24-0BB9-D663-E3B1-5FAAE73AE790}" dt="2022-11-07T20:31:03.515" v="38" actId="20577"/>
        <pc:sldMkLst>
          <pc:docMk/>
          <pc:sldMk cId="3562913238" sldId="1162"/>
        </pc:sldMkLst>
        <pc:spChg chg="mod">
          <ac:chgData name="Guest User" userId="S::urn:spo:anon#9a50ce971069409cf8ee07ca7ca842cd9dd53a20c8ddf99461e605490a825d3d::" providerId="AD" clId="Web-{19236D24-0BB9-D663-E3B1-5FAAE73AE790}" dt="2022-11-07T20:31:03.515" v="38" actId="20577"/>
          <ac:spMkLst>
            <pc:docMk/>
            <pc:sldMk cId="3562913238" sldId="1162"/>
            <ac:spMk id="2" creationId="{BB19B3A2-809D-4298-908C-CAB19BA5F9F4}"/>
          </ac:spMkLst>
        </pc:spChg>
      </pc:sldChg>
      <pc:sldChg chg="modSp">
        <pc:chgData name="Guest User" userId="S::urn:spo:anon#9a50ce971069409cf8ee07ca7ca842cd9dd53a20c8ddf99461e605490a825d3d::" providerId="AD" clId="Web-{19236D24-0BB9-D663-E3B1-5FAAE73AE790}" dt="2022-11-07T20:29:45.453" v="26" actId="20577"/>
        <pc:sldMkLst>
          <pc:docMk/>
          <pc:sldMk cId="2012741770" sldId="1163"/>
        </pc:sldMkLst>
        <pc:spChg chg="mod">
          <ac:chgData name="Guest User" userId="S::urn:spo:anon#9a50ce971069409cf8ee07ca7ca842cd9dd53a20c8ddf99461e605490a825d3d::" providerId="AD" clId="Web-{19236D24-0BB9-D663-E3B1-5FAAE73AE790}" dt="2022-11-07T20:29:45.453" v="26" actId="20577"/>
          <ac:spMkLst>
            <pc:docMk/>
            <pc:sldMk cId="2012741770" sldId="1163"/>
            <ac:spMk id="3" creationId="{A10E770B-07CC-4C94-99C9-F690C2B45F74}"/>
          </ac:spMkLst>
        </pc:spChg>
      </pc:sldChg>
      <pc:sldChg chg="modSp">
        <pc:chgData name="Guest User" userId="S::urn:spo:anon#9a50ce971069409cf8ee07ca7ca842cd9dd53a20c8ddf99461e605490a825d3d::" providerId="AD" clId="Web-{19236D24-0BB9-D663-E3B1-5FAAE73AE790}" dt="2022-11-07T20:29:20.765" v="22" actId="20577"/>
        <pc:sldMkLst>
          <pc:docMk/>
          <pc:sldMk cId="958111919" sldId="1164"/>
        </pc:sldMkLst>
        <pc:spChg chg="mod">
          <ac:chgData name="Guest User" userId="S::urn:spo:anon#9a50ce971069409cf8ee07ca7ca842cd9dd53a20c8ddf99461e605490a825d3d::" providerId="AD" clId="Web-{19236D24-0BB9-D663-E3B1-5FAAE73AE790}" dt="2022-11-07T20:29:20.765" v="22" actId="20577"/>
          <ac:spMkLst>
            <pc:docMk/>
            <pc:sldMk cId="958111919" sldId="1164"/>
            <ac:spMk id="3" creationId="{F49654BF-0444-42DC-9F67-F1C89DEC81A4}"/>
          </ac:spMkLst>
        </pc:spChg>
      </pc:sldChg>
      <pc:sldChg chg="modSp">
        <pc:chgData name="Guest User" userId="S::urn:spo:anon#9a50ce971069409cf8ee07ca7ca842cd9dd53a20c8ddf99461e605490a825d3d::" providerId="AD" clId="Web-{19236D24-0BB9-D663-E3B1-5FAAE73AE790}" dt="2022-11-07T20:32:10.062" v="39" actId="14100"/>
        <pc:sldMkLst>
          <pc:docMk/>
          <pc:sldMk cId="2164158075" sldId="1165"/>
        </pc:sldMkLst>
        <pc:spChg chg="mod">
          <ac:chgData name="Guest User" userId="S::urn:spo:anon#9a50ce971069409cf8ee07ca7ca842cd9dd53a20c8ddf99461e605490a825d3d::" providerId="AD" clId="Web-{19236D24-0BB9-D663-E3B1-5FAAE73AE790}" dt="2022-11-07T20:32:10.062" v="39" actId="14100"/>
          <ac:spMkLst>
            <pc:docMk/>
            <pc:sldMk cId="2164158075" sldId="1165"/>
            <ac:spMk id="3" creationId="{1626D2E9-5AF5-4D05-98DA-57F795A8AE70}"/>
          </ac:spMkLst>
        </pc:spChg>
      </pc:sldChg>
      <pc:sldChg chg="modSp">
        <pc:chgData name="Guest User" userId="S::urn:spo:anon#9a50ce971069409cf8ee07ca7ca842cd9dd53a20c8ddf99461e605490a825d3d::" providerId="AD" clId="Web-{19236D24-0BB9-D663-E3B1-5FAAE73AE790}" dt="2022-11-07T20:48:39.483" v="44" actId="20577"/>
        <pc:sldMkLst>
          <pc:docMk/>
          <pc:sldMk cId="1440503942" sldId="1175"/>
        </pc:sldMkLst>
        <pc:spChg chg="mod">
          <ac:chgData name="Guest User" userId="S::urn:spo:anon#9a50ce971069409cf8ee07ca7ca842cd9dd53a20c8ddf99461e605490a825d3d::" providerId="AD" clId="Web-{19236D24-0BB9-D663-E3B1-5FAAE73AE790}" dt="2022-11-07T20:48:39.483" v="44" actId="20577"/>
          <ac:spMkLst>
            <pc:docMk/>
            <pc:sldMk cId="1440503942" sldId="1175"/>
            <ac:spMk id="3" creationId="{88494F6C-6EC1-46C6-A27B-415CDCEEC23D}"/>
          </ac:spMkLst>
        </pc:spChg>
      </pc:sldChg>
      <pc:sldChg chg="modSp">
        <pc:chgData name="Guest User" userId="S::urn:spo:anon#9a50ce971069409cf8ee07ca7ca842cd9dd53a20c8ddf99461e605490a825d3d::" providerId="AD" clId="Web-{19236D24-0BB9-D663-E3B1-5FAAE73AE790}" dt="2022-11-07T20:24:25.609" v="10" actId="20577"/>
        <pc:sldMkLst>
          <pc:docMk/>
          <pc:sldMk cId="187207898" sldId="1187"/>
        </pc:sldMkLst>
        <pc:spChg chg="mod">
          <ac:chgData name="Guest User" userId="S::urn:spo:anon#9a50ce971069409cf8ee07ca7ca842cd9dd53a20c8ddf99461e605490a825d3d::" providerId="AD" clId="Web-{19236D24-0BB9-D663-E3B1-5FAAE73AE790}" dt="2022-11-07T20:24:25.609" v="10" actId="20577"/>
          <ac:spMkLst>
            <pc:docMk/>
            <pc:sldMk cId="187207898" sldId="1187"/>
            <ac:spMk id="2" creationId="{0C8818E9-71C3-46CC-9934-6C58BD1D040F}"/>
          </ac:spMkLst>
        </pc:spChg>
      </pc:sldChg>
      <pc:sldChg chg="modSp">
        <pc:chgData name="Guest User" userId="S::urn:spo:anon#9a50ce971069409cf8ee07ca7ca842cd9dd53a20c8ddf99461e605490a825d3d::" providerId="AD" clId="Web-{19236D24-0BB9-D663-E3B1-5FAAE73AE790}" dt="2022-11-07T20:24:14.891" v="8" actId="20577"/>
        <pc:sldMkLst>
          <pc:docMk/>
          <pc:sldMk cId="1993327445" sldId="1188"/>
        </pc:sldMkLst>
        <pc:spChg chg="mod">
          <ac:chgData name="Guest User" userId="S::urn:spo:anon#9a50ce971069409cf8ee07ca7ca842cd9dd53a20c8ddf99461e605490a825d3d::" providerId="AD" clId="Web-{19236D24-0BB9-D663-E3B1-5FAAE73AE790}" dt="2022-11-07T20:24:14.891" v="8" actId="20577"/>
          <ac:spMkLst>
            <pc:docMk/>
            <pc:sldMk cId="1993327445" sldId="1188"/>
            <ac:spMk id="2" creationId="{2D1CCC2A-69D0-4549-9006-447EF6C290A7}"/>
          </ac:spMkLst>
        </pc:spChg>
      </pc:sldChg>
      <pc:sldChg chg="modSp">
        <pc:chgData name="Guest User" userId="S::urn:spo:anon#9a50ce971069409cf8ee07ca7ca842cd9dd53a20c8ddf99461e605490a825d3d::" providerId="AD" clId="Web-{19236D24-0BB9-D663-E3B1-5FAAE73AE790}" dt="2022-11-07T20:30:41.890" v="34" actId="20577"/>
        <pc:sldMkLst>
          <pc:docMk/>
          <pc:sldMk cId="2416441220" sldId="1201"/>
        </pc:sldMkLst>
        <pc:spChg chg="mod">
          <ac:chgData name="Guest User" userId="S::urn:spo:anon#9a50ce971069409cf8ee07ca7ca842cd9dd53a20c8ddf99461e605490a825d3d::" providerId="AD" clId="Web-{19236D24-0BB9-D663-E3B1-5FAAE73AE790}" dt="2022-11-07T20:30:41.890" v="34" actId="20577"/>
          <ac:spMkLst>
            <pc:docMk/>
            <pc:sldMk cId="2416441220" sldId="1201"/>
            <ac:spMk id="4" creationId="{123459CE-6D74-4142-837A-65628BA62C33}"/>
          </ac:spMkLst>
        </pc:spChg>
      </pc:sldChg>
      <pc:sldChg chg="modSp">
        <pc:chgData name="Guest User" userId="S::urn:spo:anon#9a50ce971069409cf8ee07ca7ca842cd9dd53a20c8ddf99461e605490a825d3d::" providerId="AD" clId="Web-{19236D24-0BB9-D663-E3B1-5FAAE73AE790}" dt="2022-11-07T20:49:57.014" v="52" actId="14100"/>
        <pc:sldMkLst>
          <pc:docMk/>
          <pc:sldMk cId="7375059" sldId="1204"/>
        </pc:sldMkLst>
        <pc:spChg chg="mod">
          <ac:chgData name="Guest User" userId="S::urn:spo:anon#9a50ce971069409cf8ee07ca7ca842cd9dd53a20c8ddf99461e605490a825d3d::" providerId="AD" clId="Web-{19236D24-0BB9-D663-E3B1-5FAAE73AE790}" dt="2022-11-07T20:49:47.014" v="50" actId="20577"/>
          <ac:spMkLst>
            <pc:docMk/>
            <pc:sldMk cId="7375059" sldId="1204"/>
            <ac:spMk id="2" creationId="{00000000-0000-0000-0000-000000000000}"/>
          </ac:spMkLst>
        </pc:spChg>
        <pc:spChg chg="mod">
          <ac:chgData name="Guest User" userId="S::urn:spo:anon#9a50ce971069409cf8ee07ca7ca842cd9dd53a20c8ddf99461e605490a825d3d::" providerId="AD" clId="Web-{19236D24-0BB9-D663-E3B1-5FAAE73AE790}" dt="2022-11-07T20:49:57.014" v="52" actId="14100"/>
          <ac:spMkLst>
            <pc:docMk/>
            <pc:sldMk cId="7375059" sldId="1204"/>
            <ac:spMk id="3" creationId="{00000000-0000-0000-0000-000000000000}"/>
          </ac:spMkLst>
        </pc:spChg>
      </pc:sldChg>
    </pc:docChg>
  </pc:docChgLst>
  <pc:docChgLst>
    <pc:chgData name="Guest User" userId="S::urn:spo:anon#6756ace732a772ea9d0f6ae014737f7cf93b3e1a98c2cac6fce1f99d2cfdb790::" providerId="AD" clId="Web-{3CB36E80-EC1D-5D4F-48FD-F20460E6F8C3}"/>
    <pc:docChg chg="sldOrd">
      <pc:chgData name="Guest User" userId="S::urn:spo:anon#6756ace732a772ea9d0f6ae014737f7cf93b3e1a98c2cac6fce1f99d2cfdb790::" providerId="AD" clId="Web-{3CB36E80-EC1D-5D4F-48FD-F20460E6F8C3}" dt="2022-04-12T02:52:11.894" v="0"/>
      <pc:docMkLst>
        <pc:docMk/>
      </pc:docMkLst>
      <pc:sldChg chg="ord">
        <pc:chgData name="Guest User" userId="S::urn:spo:anon#6756ace732a772ea9d0f6ae014737f7cf93b3e1a98c2cac6fce1f99d2cfdb790::" providerId="AD" clId="Web-{3CB36E80-EC1D-5D4F-48FD-F20460E6F8C3}" dt="2022-04-12T02:52:11.894" v="0"/>
        <pc:sldMkLst>
          <pc:docMk/>
          <pc:sldMk cId="2012741770" sldId="11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5177B1-582D-48D9-93DD-44A5CAE750B2}" type="datetimeFigureOut">
              <a:rPr lang="en-US" smtClean="0"/>
              <a:t>11/8/2022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9DA763-8D56-48F7-A1A9-3B4AE30C1F04}" type="slidenum">
              <a:rPr lang="en-US" smtClean="0"/>
              <a:t>‹#›</a:t>
            </a:fld>
            <a:endParaRPr lang="en-US"/>
          </a:p>
        </p:txBody>
      </p:sp>
    </p:spTree>
    <p:extLst>
      <p:ext uri="{BB962C8B-B14F-4D97-AF65-F5344CB8AC3E}">
        <p14:creationId xmlns:p14="http://schemas.microsoft.com/office/powerpoint/2010/main" val="2757897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897714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3021117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25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3681973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26</a:t>
            </a:fld>
            <a:endParaRPr lang="en-US"/>
          </a:p>
        </p:txBody>
      </p:sp>
    </p:spTree>
    <p:extLst>
      <p:ext uri="{BB962C8B-B14F-4D97-AF65-F5344CB8AC3E}">
        <p14:creationId xmlns:p14="http://schemas.microsoft.com/office/powerpoint/2010/main" val="3489897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33</a:t>
            </a:fld>
            <a:endParaRPr lang="en-US"/>
          </a:p>
        </p:txBody>
      </p:sp>
    </p:spTree>
    <p:extLst>
      <p:ext uri="{BB962C8B-B14F-4D97-AF65-F5344CB8AC3E}">
        <p14:creationId xmlns:p14="http://schemas.microsoft.com/office/powerpoint/2010/main" val="1049569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36</a:t>
            </a:fld>
            <a:endParaRPr lang="en-US"/>
          </a:p>
        </p:txBody>
      </p:sp>
    </p:spTree>
    <p:extLst>
      <p:ext uri="{BB962C8B-B14F-4D97-AF65-F5344CB8AC3E}">
        <p14:creationId xmlns:p14="http://schemas.microsoft.com/office/powerpoint/2010/main" val="3788681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37</a:t>
            </a:fld>
            <a:endParaRPr lang="en-US"/>
          </a:p>
        </p:txBody>
      </p:sp>
    </p:spTree>
    <p:extLst>
      <p:ext uri="{BB962C8B-B14F-4D97-AF65-F5344CB8AC3E}">
        <p14:creationId xmlns:p14="http://schemas.microsoft.com/office/powerpoint/2010/main" val="2292282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39</a:t>
            </a:fld>
            <a:endParaRPr lang="en-US"/>
          </a:p>
        </p:txBody>
      </p:sp>
    </p:spTree>
    <p:extLst>
      <p:ext uri="{BB962C8B-B14F-4D97-AF65-F5344CB8AC3E}">
        <p14:creationId xmlns:p14="http://schemas.microsoft.com/office/powerpoint/2010/main" val="3205120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43</a:t>
            </a:fld>
            <a:endParaRPr lang="en-US"/>
          </a:p>
        </p:txBody>
      </p:sp>
    </p:spTree>
    <p:extLst>
      <p:ext uri="{BB962C8B-B14F-4D97-AF65-F5344CB8AC3E}">
        <p14:creationId xmlns:p14="http://schemas.microsoft.com/office/powerpoint/2010/main" val="274690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46</a:t>
            </a:fld>
            <a:endParaRPr lang="en-US"/>
          </a:p>
        </p:txBody>
      </p:sp>
    </p:spTree>
    <p:extLst>
      <p:ext uri="{BB962C8B-B14F-4D97-AF65-F5344CB8AC3E}">
        <p14:creationId xmlns:p14="http://schemas.microsoft.com/office/powerpoint/2010/main" val="2598378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47</a:t>
            </a:fld>
            <a:endParaRPr lang="en-US"/>
          </a:p>
        </p:txBody>
      </p:sp>
    </p:spTree>
    <p:extLst>
      <p:ext uri="{BB962C8B-B14F-4D97-AF65-F5344CB8AC3E}">
        <p14:creationId xmlns:p14="http://schemas.microsoft.com/office/powerpoint/2010/main" val="1750035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4CA239C-7FE4-431A-B410-1A24B2CF232F}" type="datetimeFigureOut">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9" name="Straight Connector 8"/>
          <p:cNvCxnSpPr/>
          <p:nvPr/>
        </p:nvCxnSpPr>
        <p:spPr>
          <a:xfrm>
            <a:off x="1280160" y="4954994"/>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628"/>
          <a:stretch/>
        </p:blipFill>
        <p:spPr>
          <a:xfrm>
            <a:off x="910192" y="951949"/>
            <a:ext cx="3004583" cy="3993427"/>
          </a:xfrm>
          <a:prstGeom prst="rect">
            <a:avLst/>
          </a:prstGeom>
        </p:spPr>
      </p:pic>
    </p:spTree>
    <p:extLst>
      <p:ext uri="{BB962C8B-B14F-4D97-AF65-F5344CB8AC3E}">
        <p14:creationId xmlns:p14="http://schemas.microsoft.com/office/powerpoint/2010/main" val="3967739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287" b="-3033"/>
          <a:stretch/>
        </p:blipFill>
        <p:spPr>
          <a:xfrm>
            <a:off x="11094720" y="6392125"/>
            <a:ext cx="342424" cy="437300"/>
          </a:xfrm>
          <a:prstGeom prst="rect">
            <a:avLst/>
          </a:prstGeom>
        </p:spPr>
      </p:pic>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1038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CA239C-7FE4-431A-B410-1A24B2CF232F}" type="datetimeFigureOut">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287" b="-3033"/>
          <a:stretch/>
        </p:blipFill>
        <p:spPr>
          <a:xfrm>
            <a:off x="11094720" y="6392125"/>
            <a:ext cx="342424" cy="437300"/>
          </a:xfrm>
          <a:prstGeom prst="rect">
            <a:avLst/>
          </a:prstGeom>
        </p:spPr>
      </p:pic>
    </p:spTree>
    <p:extLst>
      <p:ext uri="{BB962C8B-B14F-4D97-AF65-F5344CB8AC3E}">
        <p14:creationId xmlns:p14="http://schemas.microsoft.com/office/powerpoint/2010/main" val="3953267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CA239C-7FE4-431A-B410-1A24B2CF232F}" type="datetimeFigureOut">
              <a:rPr lang="en-US" smtClean="0"/>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spTree>
    <p:extLst>
      <p:ext uri="{BB962C8B-B14F-4D97-AF65-F5344CB8AC3E}">
        <p14:creationId xmlns:p14="http://schemas.microsoft.com/office/powerpoint/2010/main" val="3347756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CA239C-7FE4-431A-B410-1A24B2CF232F}" type="datetimeFigureOut">
              <a:rPr lang="en-US" smtClean="0"/>
              <a:t>11/8/2022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spTree>
    <p:extLst>
      <p:ext uri="{BB962C8B-B14F-4D97-AF65-F5344CB8AC3E}">
        <p14:creationId xmlns:p14="http://schemas.microsoft.com/office/powerpoint/2010/main" val="2478413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CA239C-7FE4-431A-B410-1A24B2CF232F}" type="datetimeFigureOut">
              <a:rPr lang="en-US" smtClean="0"/>
              <a:t>11/8/2022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spTree>
    <p:extLst>
      <p:ext uri="{BB962C8B-B14F-4D97-AF65-F5344CB8AC3E}">
        <p14:creationId xmlns:p14="http://schemas.microsoft.com/office/powerpoint/2010/main" val="3304594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4CA239C-7FE4-431A-B410-1A24B2CF232F}" type="datetimeFigureOut">
              <a:rPr lang="en-US" smtClean="0"/>
              <a:t>11/8/2022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287" b="-3033"/>
          <a:stretch/>
        </p:blipFill>
        <p:spPr>
          <a:xfrm>
            <a:off x="11094720" y="6392125"/>
            <a:ext cx="342424" cy="437300"/>
          </a:xfrm>
          <a:prstGeom prst="rect">
            <a:avLst/>
          </a:prstGeom>
        </p:spPr>
      </p:pic>
    </p:spTree>
    <p:extLst>
      <p:ext uri="{BB962C8B-B14F-4D97-AF65-F5344CB8AC3E}">
        <p14:creationId xmlns:p14="http://schemas.microsoft.com/office/powerpoint/2010/main" val="868786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4CA239C-7FE4-431A-B410-1A24B2CF232F}" type="datetimeFigureOut">
              <a:rPr lang="en-US" smtClean="0"/>
              <a:t>11/8/2022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6554" b="-2264"/>
          <a:stretch/>
        </p:blipFill>
        <p:spPr>
          <a:xfrm>
            <a:off x="1258468" y="142008"/>
            <a:ext cx="1306137" cy="1718324"/>
          </a:xfrm>
          <a:prstGeom prst="rect">
            <a:avLst/>
          </a:prstGeom>
        </p:spPr>
      </p:pic>
    </p:spTree>
    <p:extLst>
      <p:ext uri="{BB962C8B-B14F-4D97-AF65-F5344CB8AC3E}">
        <p14:creationId xmlns:p14="http://schemas.microsoft.com/office/powerpoint/2010/main" val="725591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11/8/2022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287" b="-3033"/>
          <a:stretch/>
        </p:blipFill>
        <p:spPr>
          <a:xfrm>
            <a:off x="11094720" y="6392125"/>
            <a:ext cx="342424" cy="437300"/>
          </a:xfrm>
          <a:prstGeom prst="rect">
            <a:avLst/>
          </a:prstGeom>
        </p:spPr>
      </p:pic>
    </p:spTree>
    <p:extLst>
      <p:ext uri="{BB962C8B-B14F-4D97-AF65-F5344CB8AC3E}">
        <p14:creationId xmlns:p14="http://schemas.microsoft.com/office/powerpoint/2010/main" val="3679574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spTree>
    <p:extLst>
      <p:ext uri="{BB962C8B-B14F-4D97-AF65-F5344CB8AC3E}">
        <p14:creationId xmlns:p14="http://schemas.microsoft.com/office/powerpoint/2010/main" val="490061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11/8/2022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287" b="-3033"/>
          <a:stretch/>
        </p:blipFill>
        <p:spPr>
          <a:xfrm>
            <a:off x="11094720" y="6392125"/>
            <a:ext cx="342424" cy="437300"/>
          </a:xfrm>
          <a:prstGeom prst="rect">
            <a:avLst/>
          </a:prstGeom>
        </p:spPr>
      </p:pic>
    </p:spTree>
    <p:extLst>
      <p:ext uri="{BB962C8B-B14F-4D97-AF65-F5344CB8AC3E}">
        <p14:creationId xmlns:p14="http://schemas.microsoft.com/office/powerpoint/2010/main" val="3950095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089454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11/8/2022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13" cstate="hqprint">
            <a:extLst>
              <a:ext uri="{28A0092B-C50C-407E-A947-70E740481C1C}">
                <a14:useLocalDpi xmlns:a14="http://schemas.microsoft.com/office/drawing/2010/main" val="0"/>
              </a:ext>
            </a:extLst>
          </a:blip>
          <a:srcRect r="65287" b="-3033"/>
          <a:stretch/>
        </p:blipFill>
        <p:spPr>
          <a:xfrm>
            <a:off x="11094720" y="6392125"/>
            <a:ext cx="342424" cy="437300"/>
          </a:xfrm>
          <a:prstGeom prst="rect">
            <a:avLst/>
          </a:prstGeom>
        </p:spPr>
      </p:pic>
    </p:spTree>
    <p:extLst>
      <p:ext uri="{BB962C8B-B14F-4D97-AF65-F5344CB8AC3E}">
        <p14:creationId xmlns:p14="http://schemas.microsoft.com/office/powerpoint/2010/main" val="391860957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7725150"/>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7" Type="http://schemas.openxmlformats.org/officeDocument/2006/relationships/image" Target="../media/image12.gif"/><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F8A5-50A4-4EEB-BF76-59F3D96F99DD}"/>
              </a:ext>
            </a:extLst>
          </p:cNvPr>
          <p:cNvSpPr>
            <a:spLocks noGrp="1"/>
          </p:cNvSpPr>
          <p:nvPr>
            <p:ph type="ctrTitle"/>
          </p:nvPr>
        </p:nvSpPr>
        <p:spPr>
          <a:xfrm>
            <a:off x="6877396" y="1362671"/>
            <a:ext cx="4278284" cy="2577562"/>
          </a:xfrm>
        </p:spPr>
        <p:txBody>
          <a:bodyPr/>
          <a:lstStyle/>
          <a:p>
            <a:r>
              <a:rPr lang="en-US"/>
              <a:t>Day 2 </a:t>
            </a:r>
          </a:p>
        </p:txBody>
      </p:sp>
    </p:spTree>
    <p:extLst>
      <p:ext uri="{BB962C8B-B14F-4D97-AF65-F5344CB8AC3E}">
        <p14:creationId xmlns:p14="http://schemas.microsoft.com/office/powerpoint/2010/main" val="724081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CC35EE-2CEF-4E6D-A6E2-554B9F31104D}"/>
              </a:ext>
            </a:extLst>
          </p:cNvPr>
          <p:cNvPicPr>
            <a:picLocks noChangeAspect="1"/>
          </p:cNvPicPr>
          <p:nvPr/>
        </p:nvPicPr>
        <p:blipFill>
          <a:blip r:embed="rId3">
            <a:alphaModFix amt="50000"/>
          </a:blip>
          <a:stretch>
            <a:fillRect/>
          </a:stretch>
        </p:blipFill>
        <p:spPr>
          <a:xfrm>
            <a:off x="0" y="108621"/>
            <a:ext cx="12192000" cy="6296073"/>
          </a:xfrm>
          <a:prstGeom prst="rect">
            <a:avLst/>
          </a:prstGeom>
        </p:spPr>
      </p:pic>
      <p:sp>
        <p:nvSpPr>
          <p:cNvPr id="2" name="Title 1">
            <a:extLst>
              <a:ext uri="{FF2B5EF4-FFF2-40B4-BE49-F238E27FC236}">
                <a16:creationId xmlns:a16="http://schemas.microsoft.com/office/drawing/2014/main" id="{4685398D-812F-444B-A806-695A72A5FA07}"/>
              </a:ext>
            </a:extLst>
          </p:cNvPr>
          <p:cNvSpPr>
            <a:spLocks noGrp="1"/>
          </p:cNvSpPr>
          <p:nvPr>
            <p:ph type="title" idx="4294967295"/>
          </p:nvPr>
        </p:nvSpPr>
        <p:spPr>
          <a:xfrm>
            <a:off x="320431" y="108621"/>
            <a:ext cx="3502025" cy="2125663"/>
          </a:xfrm>
        </p:spPr>
        <p:txBody>
          <a:bodyPr vert="horz" lIns="91440" tIns="45720" rIns="91440" bIns="45720" rtlCol="0" anchor="b">
            <a:normAutofit fontScale="90000"/>
          </a:bodyPr>
          <a:lstStyle/>
          <a:p>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4294967295"/>
          </p:nvPr>
        </p:nvSpPr>
        <p:spPr>
          <a:xfrm>
            <a:off x="4548310" y="1429361"/>
            <a:ext cx="7445375" cy="1143000"/>
          </a:xfrm>
        </p:spPr>
        <p:txBody>
          <a:bodyPr vert="horz" lIns="91440" tIns="45720" rIns="91440" bIns="45720" rtlCol="0">
            <a:noAutofit/>
          </a:bodyPr>
          <a:lstStyle/>
          <a:p>
            <a:pPr marL="0" indent="0">
              <a:buNone/>
            </a:pPr>
            <a:r>
              <a:rPr lang="en-US" sz="3600" b="1" spc="200">
                <a:solidFill>
                  <a:schemeClr val="tx1"/>
                </a:solidFill>
                <a:latin typeface="+mj-lt"/>
              </a:rPr>
              <a:t>The problem of practice is something that you care about that would make a difference for your locals if you improved it. </a:t>
            </a:r>
          </a:p>
          <a:p>
            <a:pPr marL="0" indent="0">
              <a:buNone/>
            </a:pPr>
            <a:r>
              <a:rPr lang="en-US" sz="3600" b="1" spc="200">
                <a:solidFill>
                  <a:schemeClr val="tx1"/>
                </a:solidFill>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1467272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7360170" y="786169"/>
            <a:ext cx="4653638" cy="4175752"/>
          </a:xfrm>
        </p:spPr>
        <p:txBody>
          <a:bodyPr>
            <a:normAutofit fontScale="90000"/>
          </a:bodyPr>
          <a:lstStyle/>
          <a:p>
            <a:r>
              <a:rPr lang="en-US" b="1"/>
              <a:t>Effective Worksite Leadership Structures</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p:txBody>
          <a:bodyPr/>
          <a:lstStyle/>
          <a:p>
            <a:r>
              <a:rPr lang="en-US" b="1"/>
              <a:t>UniServ Focus Academy</a:t>
            </a:r>
            <a:endParaRPr lang="en-US"/>
          </a:p>
        </p:txBody>
      </p:sp>
    </p:spTree>
    <p:extLst>
      <p:ext uri="{BB962C8B-B14F-4D97-AF65-F5344CB8AC3E}">
        <p14:creationId xmlns:p14="http://schemas.microsoft.com/office/powerpoint/2010/main" val="1278438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Days 1 and 2</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086" y="1614060"/>
            <a:ext cx="4262651" cy="42626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B510212-DE6C-480A-A3FA-3123B4692EA4}"/>
              </a:ext>
            </a:extLst>
          </p:cNvPr>
          <p:cNvSpPr txBox="1"/>
          <p:nvPr/>
        </p:nvSpPr>
        <p:spPr>
          <a:xfrm>
            <a:off x="522429" y="1089297"/>
            <a:ext cx="6197300" cy="5016758"/>
          </a:xfrm>
          <a:prstGeom prst="rect">
            <a:avLst/>
          </a:prstGeom>
          <a:noFill/>
        </p:spPr>
        <p:txBody>
          <a:bodyPr wrap="square" lIns="91440" tIns="45720" rIns="91440" bIns="45720" rtlCol="0" anchor="t">
            <a:spAutoFit/>
          </a:bodyPr>
          <a:lstStyle/>
          <a:p>
            <a:r>
              <a:rPr lang="en-US" sz="4000"/>
              <a:t>7:30 – Breakfast</a:t>
            </a:r>
            <a:endParaRPr lang="en-US" sz="4000">
              <a:cs typeface="Calibri"/>
            </a:endParaRPr>
          </a:p>
          <a:p>
            <a:r>
              <a:rPr lang="en-US" sz="4000"/>
              <a:t>8:30 – Getting Started</a:t>
            </a:r>
            <a:endParaRPr lang="en-US" sz="4000">
              <a:cs typeface="Calibri"/>
            </a:endParaRPr>
          </a:p>
          <a:p>
            <a:r>
              <a:rPr lang="en-US" sz="4000"/>
              <a:t>10:00 – 10:15 Break</a:t>
            </a:r>
            <a:endParaRPr lang="en-US" sz="4000">
              <a:cs typeface="Calibri"/>
            </a:endParaRPr>
          </a:p>
          <a:p>
            <a:r>
              <a:rPr lang="en-US" sz="4000"/>
              <a:t>12:00 –1:00  Lunch</a:t>
            </a:r>
            <a:endParaRPr lang="en-US" sz="4000">
              <a:cs typeface="Calibri"/>
            </a:endParaRPr>
          </a:p>
          <a:p>
            <a:r>
              <a:rPr lang="en-US" sz="4000"/>
              <a:t>2:15 – 2:30  Break</a:t>
            </a:r>
            <a:endParaRPr lang="en-US" sz="4000">
              <a:cs typeface="Calibri"/>
            </a:endParaRPr>
          </a:p>
          <a:p>
            <a:r>
              <a:rPr lang="en-US" sz="4000"/>
              <a:t>4:30 – Choice Networking Time</a:t>
            </a:r>
            <a:endParaRPr lang="en-US" sz="4000">
              <a:cs typeface="Calibri"/>
            </a:endParaRPr>
          </a:p>
          <a:p>
            <a:r>
              <a:rPr lang="en-US" sz="4000">
                <a:cs typeface="Calibri"/>
              </a:rPr>
              <a:t>5:00 - Adjourn</a:t>
            </a:r>
          </a:p>
        </p:txBody>
      </p:sp>
    </p:spTree>
    <p:extLst>
      <p:ext uri="{BB962C8B-B14F-4D97-AF65-F5344CB8AC3E}">
        <p14:creationId xmlns:p14="http://schemas.microsoft.com/office/powerpoint/2010/main" val="1439124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3457023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991986" y="247291"/>
            <a:ext cx="10058400" cy="842006"/>
          </a:xfrm>
        </p:spPr>
        <p:txBody>
          <a:bodyPr/>
          <a:lstStyle/>
          <a:p>
            <a:r>
              <a:rPr lang="en-US" b="1"/>
              <a:t>Feedback on Feedback</a:t>
            </a:r>
          </a:p>
        </p:txBody>
      </p:sp>
      <p:pic>
        <p:nvPicPr>
          <p:cNvPr id="7170" name="Picture 2" descr="Image result for feedback">
            <a:extLst>
              <a:ext uri="{FF2B5EF4-FFF2-40B4-BE49-F238E27FC236}">
                <a16:creationId xmlns:a16="http://schemas.microsoft.com/office/drawing/2014/main" id="{1D8187CF-4FBC-4E79-811B-A9D8D05EC3A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893967" y="19693"/>
            <a:ext cx="3432687" cy="2288458"/>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55861" y="1238546"/>
            <a:ext cx="11145564" cy="4685968"/>
          </a:xfrm>
          <a:noFill/>
        </p:spPr>
        <p:txBody>
          <a:bodyPr vert="horz" lIns="0" tIns="45720" rIns="0" bIns="45720" rtlCol="0" anchor="t">
            <a:noAutofit/>
          </a:bodyPr>
          <a:lstStyle/>
          <a:p>
            <a:endParaRPr lang="en-US" sz="2800" dirty="0">
              <a:cs typeface="Calibri" panose="020F0502020204030204"/>
            </a:endParaRPr>
          </a:p>
        </p:txBody>
      </p:sp>
    </p:spTree>
    <p:extLst>
      <p:ext uri="{BB962C8B-B14F-4D97-AF65-F5344CB8AC3E}">
        <p14:creationId xmlns:p14="http://schemas.microsoft.com/office/powerpoint/2010/main" val="1879093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a:t>Albert Jones</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18025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2A9F-0DCB-47F2-BD7F-73BC9E027B56}"/>
              </a:ext>
            </a:extLst>
          </p:cNvPr>
          <p:cNvSpPr>
            <a:spLocks noGrp="1"/>
          </p:cNvSpPr>
          <p:nvPr>
            <p:ph type="title"/>
          </p:nvPr>
        </p:nvSpPr>
        <p:spPr>
          <a:xfrm>
            <a:off x="2171164" y="314893"/>
            <a:ext cx="7611191" cy="902685"/>
          </a:xfrm>
        </p:spPr>
        <p:txBody>
          <a:bodyPr/>
          <a:lstStyle/>
          <a:p>
            <a:r>
              <a:rPr lang="en-US"/>
              <a:t>It’s Time To Get Your Clap On!</a:t>
            </a:r>
          </a:p>
        </p:txBody>
      </p:sp>
      <p:sp>
        <p:nvSpPr>
          <p:cNvPr id="3" name="Content Placeholder 2">
            <a:extLst>
              <a:ext uri="{FF2B5EF4-FFF2-40B4-BE49-F238E27FC236}">
                <a16:creationId xmlns:a16="http://schemas.microsoft.com/office/drawing/2014/main" id="{1338310C-3939-4A4B-B7DA-F3AAEB877FF9}"/>
              </a:ext>
            </a:extLst>
          </p:cNvPr>
          <p:cNvSpPr>
            <a:spLocks noGrp="1"/>
          </p:cNvSpPr>
          <p:nvPr>
            <p:ph idx="1"/>
          </p:nvPr>
        </p:nvSpPr>
        <p:spPr>
          <a:xfrm>
            <a:off x="3494889" y="1961402"/>
            <a:ext cx="4636411" cy="2181803"/>
          </a:xfrm>
        </p:spPr>
        <p:txBody>
          <a:bodyPr>
            <a:normAutofit fontScale="85000" lnSpcReduction="20000"/>
          </a:bodyPr>
          <a:lstStyle/>
          <a:p>
            <a:pPr algn="ctr"/>
            <a:r>
              <a:rPr lang="en-US" sz="3600"/>
              <a:t>We Need 4  volunteers to act as  </a:t>
            </a:r>
            <a:r>
              <a:rPr lang="en-US" sz="3600" b="1"/>
              <a:t>Organizers</a:t>
            </a:r>
          </a:p>
          <a:p>
            <a:pPr algn="ctr"/>
            <a:r>
              <a:rPr lang="en-US" sz="3600"/>
              <a:t>-</a:t>
            </a:r>
          </a:p>
          <a:p>
            <a:pPr algn="ctr"/>
            <a:r>
              <a:rPr lang="en-US" sz="3600"/>
              <a:t>And 4 volunteers to act as </a:t>
            </a:r>
            <a:r>
              <a:rPr lang="en-US" sz="3600" b="1"/>
              <a:t>Leaders</a:t>
            </a:r>
          </a:p>
        </p:txBody>
      </p:sp>
      <p:pic>
        <p:nvPicPr>
          <p:cNvPr id="5" name="Picture 4">
            <a:extLst>
              <a:ext uri="{FF2B5EF4-FFF2-40B4-BE49-F238E27FC236}">
                <a16:creationId xmlns:a16="http://schemas.microsoft.com/office/drawing/2014/main" id="{5383C918-DCC2-465E-8ADA-BCC474C55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3617" y="1961403"/>
            <a:ext cx="2381250" cy="1800225"/>
          </a:xfrm>
          <a:prstGeom prst="rect">
            <a:avLst/>
          </a:prstGeom>
        </p:spPr>
      </p:pic>
      <p:pic>
        <p:nvPicPr>
          <p:cNvPr id="6" name="Picture 5">
            <a:extLst>
              <a:ext uri="{FF2B5EF4-FFF2-40B4-BE49-F238E27FC236}">
                <a16:creationId xmlns:a16="http://schemas.microsoft.com/office/drawing/2014/main" id="{38BA6A22-AD32-4BEF-9337-82ACB1A0DC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101" y="3879817"/>
            <a:ext cx="2440619" cy="2037917"/>
          </a:xfrm>
          <a:prstGeom prst="rect">
            <a:avLst/>
          </a:prstGeom>
        </p:spPr>
      </p:pic>
      <p:pic>
        <p:nvPicPr>
          <p:cNvPr id="8" name="Picture 7">
            <a:extLst>
              <a:ext uri="{FF2B5EF4-FFF2-40B4-BE49-F238E27FC236}">
                <a16:creationId xmlns:a16="http://schemas.microsoft.com/office/drawing/2014/main" id="{045C9F82-A826-4AC7-9A6C-447DDFB9BD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9496" y="4534208"/>
            <a:ext cx="2522198" cy="1765539"/>
          </a:xfrm>
          <a:prstGeom prst="rect">
            <a:avLst/>
          </a:prstGeom>
        </p:spPr>
      </p:pic>
      <p:pic>
        <p:nvPicPr>
          <p:cNvPr id="10" name="Picture 9">
            <a:extLst>
              <a:ext uri="{FF2B5EF4-FFF2-40B4-BE49-F238E27FC236}">
                <a16:creationId xmlns:a16="http://schemas.microsoft.com/office/drawing/2014/main" id="{A7E7A08D-683D-4658-8410-DE48936889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5321" y="4534208"/>
            <a:ext cx="2971375" cy="1634256"/>
          </a:xfrm>
          <a:prstGeom prst="rect">
            <a:avLst/>
          </a:prstGeom>
        </p:spPr>
      </p:pic>
      <p:pic>
        <p:nvPicPr>
          <p:cNvPr id="12" name="Picture 11">
            <a:extLst>
              <a:ext uri="{FF2B5EF4-FFF2-40B4-BE49-F238E27FC236}">
                <a16:creationId xmlns:a16="http://schemas.microsoft.com/office/drawing/2014/main" id="{BE590837-FCE5-482C-B316-D42ADEE196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973" y="1961402"/>
            <a:ext cx="2524958" cy="1804293"/>
          </a:xfrm>
          <a:prstGeom prst="rect">
            <a:avLst/>
          </a:prstGeom>
        </p:spPr>
      </p:pic>
      <p:pic>
        <p:nvPicPr>
          <p:cNvPr id="14" name="Picture 13">
            <a:extLst>
              <a:ext uri="{FF2B5EF4-FFF2-40B4-BE49-F238E27FC236}">
                <a16:creationId xmlns:a16="http://schemas.microsoft.com/office/drawing/2014/main" id="{09B1B4C6-6643-486D-B7BA-CA592B9176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84495" y="3879817"/>
            <a:ext cx="2387132" cy="1989277"/>
          </a:xfrm>
          <a:prstGeom prst="rect">
            <a:avLst/>
          </a:prstGeom>
        </p:spPr>
      </p:pic>
    </p:spTree>
    <p:extLst>
      <p:ext uri="{BB962C8B-B14F-4D97-AF65-F5344CB8AC3E}">
        <p14:creationId xmlns:p14="http://schemas.microsoft.com/office/powerpoint/2010/main" val="3555252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2A9F-0DCB-47F2-BD7F-73BC9E027B56}"/>
              </a:ext>
            </a:extLst>
          </p:cNvPr>
          <p:cNvSpPr>
            <a:spLocks noGrp="1"/>
          </p:cNvSpPr>
          <p:nvPr>
            <p:ph type="title"/>
          </p:nvPr>
        </p:nvSpPr>
        <p:spPr/>
        <p:txBody>
          <a:bodyPr/>
          <a:lstStyle/>
          <a:p>
            <a:r>
              <a:rPr lang="en-US"/>
              <a:t>Get your clap on…</a:t>
            </a:r>
          </a:p>
        </p:txBody>
      </p:sp>
      <p:sp>
        <p:nvSpPr>
          <p:cNvPr id="3" name="Content Placeholder 2">
            <a:extLst>
              <a:ext uri="{FF2B5EF4-FFF2-40B4-BE49-F238E27FC236}">
                <a16:creationId xmlns:a16="http://schemas.microsoft.com/office/drawing/2014/main" id="{1338310C-3939-4A4B-B7DA-F3AAEB877FF9}"/>
              </a:ext>
            </a:extLst>
          </p:cNvPr>
          <p:cNvSpPr>
            <a:spLocks noGrp="1"/>
          </p:cNvSpPr>
          <p:nvPr>
            <p:ph idx="1"/>
          </p:nvPr>
        </p:nvSpPr>
        <p:spPr>
          <a:xfrm>
            <a:off x="1097280" y="1429789"/>
            <a:ext cx="2383339" cy="4439305"/>
          </a:xfrm>
        </p:spPr>
        <p:txBody>
          <a:bodyPr>
            <a:normAutofit/>
          </a:bodyPr>
          <a:lstStyle/>
          <a:p>
            <a:r>
              <a:rPr lang="en-US" sz="3600"/>
              <a:t>Round 1</a:t>
            </a:r>
          </a:p>
          <a:p>
            <a:endParaRPr lang="en-US" sz="3600"/>
          </a:p>
          <a:p>
            <a:r>
              <a:rPr lang="en-US" sz="3600" b="1"/>
              <a:t>Please Clap</a:t>
            </a:r>
          </a:p>
          <a:p>
            <a:r>
              <a:rPr lang="en-US" sz="3600" b="1"/>
              <a:t>And Exit</a:t>
            </a:r>
          </a:p>
        </p:txBody>
      </p:sp>
      <p:pic>
        <p:nvPicPr>
          <p:cNvPr id="4" name="Picture 3">
            <a:extLst>
              <a:ext uri="{FF2B5EF4-FFF2-40B4-BE49-F238E27FC236}">
                <a16:creationId xmlns:a16="http://schemas.microsoft.com/office/drawing/2014/main" id="{443946E7-E3A4-4E00-8594-98D8A4BB023C}"/>
              </a:ext>
            </a:extLst>
          </p:cNvPr>
          <p:cNvPicPr>
            <a:picLocks noChangeAspect="1"/>
          </p:cNvPicPr>
          <p:nvPr/>
        </p:nvPicPr>
        <p:blipFill>
          <a:blip r:embed="rId2"/>
          <a:stretch>
            <a:fillRect/>
          </a:stretch>
        </p:blipFill>
        <p:spPr>
          <a:xfrm>
            <a:off x="3980835" y="1611091"/>
            <a:ext cx="7239000" cy="4076700"/>
          </a:xfrm>
          <a:prstGeom prst="rect">
            <a:avLst/>
          </a:prstGeom>
        </p:spPr>
      </p:pic>
    </p:spTree>
    <p:extLst>
      <p:ext uri="{BB962C8B-B14F-4D97-AF65-F5344CB8AC3E}">
        <p14:creationId xmlns:p14="http://schemas.microsoft.com/office/powerpoint/2010/main" val="11196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2A9F-0DCB-47F2-BD7F-73BC9E027B56}"/>
              </a:ext>
            </a:extLst>
          </p:cNvPr>
          <p:cNvSpPr>
            <a:spLocks noGrp="1"/>
          </p:cNvSpPr>
          <p:nvPr>
            <p:ph type="title"/>
          </p:nvPr>
        </p:nvSpPr>
        <p:spPr/>
        <p:txBody>
          <a:bodyPr/>
          <a:lstStyle/>
          <a:p>
            <a:r>
              <a:rPr lang="en-US"/>
              <a:t>Get your clap on…</a:t>
            </a:r>
          </a:p>
        </p:txBody>
      </p:sp>
      <p:sp>
        <p:nvSpPr>
          <p:cNvPr id="3" name="Content Placeholder 2">
            <a:extLst>
              <a:ext uri="{FF2B5EF4-FFF2-40B4-BE49-F238E27FC236}">
                <a16:creationId xmlns:a16="http://schemas.microsoft.com/office/drawing/2014/main" id="{1338310C-3939-4A4B-B7DA-F3AAEB877FF9}"/>
              </a:ext>
            </a:extLst>
          </p:cNvPr>
          <p:cNvSpPr>
            <a:spLocks noGrp="1"/>
          </p:cNvSpPr>
          <p:nvPr>
            <p:ph idx="1"/>
          </p:nvPr>
        </p:nvSpPr>
        <p:spPr>
          <a:xfrm>
            <a:off x="1097280" y="1429789"/>
            <a:ext cx="2715595" cy="4439305"/>
          </a:xfrm>
        </p:spPr>
        <p:txBody>
          <a:bodyPr>
            <a:normAutofit/>
          </a:bodyPr>
          <a:lstStyle/>
          <a:p>
            <a:r>
              <a:rPr lang="en-US" sz="3600"/>
              <a:t>Round 1</a:t>
            </a:r>
          </a:p>
          <a:p>
            <a:endParaRPr lang="en-US" sz="3600"/>
          </a:p>
          <a:p>
            <a:r>
              <a:rPr lang="en-US" sz="3600" b="1"/>
              <a:t>and the Judges say...</a:t>
            </a:r>
          </a:p>
        </p:txBody>
      </p:sp>
      <p:pic>
        <p:nvPicPr>
          <p:cNvPr id="4" name="Picture 3">
            <a:extLst>
              <a:ext uri="{FF2B5EF4-FFF2-40B4-BE49-F238E27FC236}">
                <a16:creationId xmlns:a16="http://schemas.microsoft.com/office/drawing/2014/main" id="{443946E7-E3A4-4E00-8594-98D8A4BB023C}"/>
              </a:ext>
            </a:extLst>
          </p:cNvPr>
          <p:cNvPicPr>
            <a:picLocks noChangeAspect="1"/>
          </p:cNvPicPr>
          <p:nvPr/>
        </p:nvPicPr>
        <p:blipFill>
          <a:blip r:embed="rId2"/>
          <a:stretch>
            <a:fillRect/>
          </a:stretch>
        </p:blipFill>
        <p:spPr>
          <a:xfrm>
            <a:off x="3980835" y="1611091"/>
            <a:ext cx="7239000" cy="4076700"/>
          </a:xfrm>
          <a:prstGeom prst="rect">
            <a:avLst/>
          </a:prstGeom>
        </p:spPr>
      </p:pic>
    </p:spTree>
    <p:extLst>
      <p:ext uri="{BB962C8B-B14F-4D97-AF65-F5344CB8AC3E}">
        <p14:creationId xmlns:p14="http://schemas.microsoft.com/office/powerpoint/2010/main" val="1259311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2A9F-0DCB-47F2-BD7F-73BC9E027B56}"/>
              </a:ext>
            </a:extLst>
          </p:cNvPr>
          <p:cNvSpPr>
            <a:spLocks noGrp="1"/>
          </p:cNvSpPr>
          <p:nvPr>
            <p:ph type="title"/>
          </p:nvPr>
        </p:nvSpPr>
        <p:spPr/>
        <p:txBody>
          <a:bodyPr/>
          <a:lstStyle/>
          <a:p>
            <a:r>
              <a:rPr lang="en-US"/>
              <a:t>Get your clap on…</a:t>
            </a:r>
          </a:p>
        </p:txBody>
      </p:sp>
      <p:sp>
        <p:nvSpPr>
          <p:cNvPr id="3" name="Content Placeholder 2">
            <a:extLst>
              <a:ext uri="{FF2B5EF4-FFF2-40B4-BE49-F238E27FC236}">
                <a16:creationId xmlns:a16="http://schemas.microsoft.com/office/drawing/2014/main" id="{1338310C-3939-4A4B-B7DA-F3AAEB877FF9}"/>
              </a:ext>
            </a:extLst>
          </p:cNvPr>
          <p:cNvSpPr>
            <a:spLocks noGrp="1"/>
          </p:cNvSpPr>
          <p:nvPr>
            <p:ph idx="1"/>
          </p:nvPr>
        </p:nvSpPr>
        <p:spPr>
          <a:xfrm>
            <a:off x="1097280" y="1429789"/>
            <a:ext cx="2456803" cy="4439305"/>
          </a:xfrm>
        </p:spPr>
        <p:txBody>
          <a:bodyPr>
            <a:normAutofit/>
          </a:bodyPr>
          <a:lstStyle/>
          <a:p>
            <a:r>
              <a:rPr lang="en-US" sz="3600"/>
              <a:t>Round 2 </a:t>
            </a:r>
          </a:p>
          <a:p>
            <a:endParaRPr lang="en-US" sz="3600"/>
          </a:p>
          <a:p>
            <a:r>
              <a:rPr lang="en-US" sz="3600" b="1"/>
              <a:t>Please Clap</a:t>
            </a:r>
          </a:p>
        </p:txBody>
      </p:sp>
      <p:pic>
        <p:nvPicPr>
          <p:cNvPr id="1026" name="Picture 2" descr="Image result for you think you can dance judges">
            <a:extLst>
              <a:ext uri="{FF2B5EF4-FFF2-40B4-BE49-F238E27FC236}">
                <a16:creationId xmlns:a16="http://schemas.microsoft.com/office/drawing/2014/main" id="{AE90EAD9-BCE3-4F9B-9872-3EBE56318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0655" y="1579609"/>
            <a:ext cx="7387446" cy="4289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058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2A9F-0DCB-47F2-BD7F-73BC9E027B56}"/>
              </a:ext>
            </a:extLst>
          </p:cNvPr>
          <p:cNvSpPr>
            <a:spLocks noGrp="1"/>
          </p:cNvSpPr>
          <p:nvPr>
            <p:ph type="title"/>
          </p:nvPr>
        </p:nvSpPr>
        <p:spPr/>
        <p:txBody>
          <a:bodyPr/>
          <a:lstStyle/>
          <a:p>
            <a:r>
              <a:rPr lang="en-US"/>
              <a:t>Get your clap on…</a:t>
            </a:r>
          </a:p>
        </p:txBody>
      </p:sp>
      <p:sp>
        <p:nvSpPr>
          <p:cNvPr id="3" name="Content Placeholder 2">
            <a:extLst>
              <a:ext uri="{FF2B5EF4-FFF2-40B4-BE49-F238E27FC236}">
                <a16:creationId xmlns:a16="http://schemas.microsoft.com/office/drawing/2014/main" id="{1338310C-3939-4A4B-B7DA-F3AAEB877FF9}"/>
              </a:ext>
            </a:extLst>
          </p:cNvPr>
          <p:cNvSpPr>
            <a:spLocks noGrp="1"/>
          </p:cNvSpPr>
          <p:nvPr>
            <p:ph idx="1"/>
          </p:nvPr>
        </p:nvSpPr>
        <p:spPr>
          <a:xfrm>
            <a:off x="1097280" y="1429789"/>
            <a:ext cx="2456803" cy="4439305"/>
          </a:xfrm>
        </p:spPr>
        <p:txBody>
          <a:bodyPr>
            <a:normAutofit/>
          </a:bodyPr>
          <a:lstStyle/>
          <a:p>
            <a:r>
              <a:rPr lang="en-US" sz="3600"/>
              <a:t>Round 2 </a:t>
            </a:r>
          </a:p>
          <a:p>
            <a:endParaRPr lang="en-US" sz="900"/>
          </a:p>
          <a:p>
            <a:r>
              <a:rPr lang="en-US" sz="3600" b="1"/>
              <a:t>and the judges say…</a:t>
            </a:r>
          </a:p>
          <a:p>
            <a:endParaRPr lang="en-US" b="1"/>
          </a:p>
          <a:p>
            <a:r>
              <a:rPr lang="en-US" sz="3600" b="1"/>
              <a:t>Why?</a:t>
            </a:r>
          </a:p>
          <a:p>
            <a:r>
              <a:rPr lang="en-US" sz="3600" b="1"/>
              <a:t>(Feedback)</a:t>
            </a:r>
          </a:p>
        </p:txBody>
      </p:sp>
      <p:pic>
        <p:nvPicPr>
          <p:cNvPr id="1026" name="Picture 2" descr="Image result for you think you can dance judges">
            <a:extLst>
              <a:ext uri="{FF2B5EF4-FFF2-40B4-BE49-F238E27FC236}">
                <a16:creationId xmlns:a16="http://schemas.microsoft.com/office/drawing/2014/main" id="{AE90EAD9-BCE3-4F9B-9872-3EBE56318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0655" y="1579609"/>
            <a:ext cx="7387446" cy="4289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416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2A9F-0DCB-47F2-BD7F-73BC9E027B56}"/>
              </a:ext>
            </a:extLst>
          </p:cNvPr>
          <p:cNvSpPr>
            <a:spLocks noGrp="1"/>
          </p:cNvSpPr>
          <p:nvPr>
            <p:ph type="title"/>
          </p:nvPr>
        </p:nvSpPr>
        <p:spPr/>
        <p:txBody>
          <a:bodyPr/>
          <a:lstStyle/>
          <a:p>
            <a:r>
              <a:rPr lang="en-US"/>
              <a:t>Get your clap on…</a:t>
            </a:r>
          </a:p>
        </p:txBody>
      </p:sp>
      <p:sp>
        <p:nvSpPr>
          <p:cNvPr id="3" name="Content Placeholder 2">
            <a:extLst>
              <a:ext uri="{FF2B5EF4-FFF2-40B4-BE49-F238E27FC236}">
                <a16:creationId xmlns:a16="http://schemas.microsoft.com/office/drawing/2014/main" id="{1338310C-3939-4A4B-B7DA-F3AAEB877FF9}"/>
              </a:ext>
            </a:extLst>
          </p:cNvPr>
          <p:cNvSpPr>
            <a:spLocks noGrp="1"/>
          </p:cNvSpPr>
          <p:nvPr>
            <p:ph idx="1"/>
          </p:nvPr>
        </p:nvSpPr>
        <p:spPr>
          <a:xfrm>
            <a:off x="1097280" y="1429789"/>
            <a:ext cx="4998720" cy="4439305"/>
          </a:xfrm>
        </p:spPr>
        <p:txBody>
          <a:bodyPr>
            <a:normAutofit/>
          </a:bodyPr>
          <a:lstStyle/>
          <a:p>
            <a:r>
              <a:rPr lang="en-US" sz="3600"/>
              <a:t>Round 3 </a:t>
            </a:r>
          </a:p>
          <a:p>
            <a:endParaRPr lang="en-US" sz="3600"/>
          </a:p>
          <a:p>
            <a:r>
              <a:rPr lang="en-US" sz="3600" b="1"/>
              <a:t>Please Clap …</a:t>
            </a:r>
          </a:p>
          <a:p>
            <a:endParaRPr lang="en-US" sz="3600" b="1"/>
          </a:p>
          <a:p>
            <a:endParaRPr lang="en-US" sz="3600" b="1"/>
          </a:p>
          <a:p>
            <a:endParaRPr lang="en-US" sz="3600"/>
          </a:p>
          <a:p>
            <a:endParaRPr lang="en-US" sz="3600"/>
          </a:p>
        </p:txBody>
      </p:sp>
      <p:pic>
        <p:nvPicPr>
          <p:cNvPr id="4" name="Picture 2" descr="Image result for the voice judges">
            <a:extLst>
              <a:ext uri="{FF2B5EF4-FFF2-40B4-BE49-F238E27FC236}">
                <a16:creationId xmlns:a16="http://schemas.microsoft.com/office/drawing/2014/main" id="{589BAC71-DA8E-43EB-87B0-8DF572531C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7085" y="1515779"/>
            <a:ext cx="7420851" cy="4177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794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2A9F-0DCB-47F2-BD7F-73BC9E027B56}"/>
              </a:ext>
            </a:extLst>
          </p:cNvPr>
          <p:cNvSpPr>
            <a:spLocks noGrp="1"/>
          </p:cNvSpPr>
          <p:nvPr>
            <p:ph type="title"/>
          </p:nvPr>
        </p:nvSpPr>
        <p:spPr/>
        <p:txBody>
          <a:bodyPr/>
          <a:lstStyle/>
          <a:p>
            <a:r>
              <a:rPr lang="en-US"/>
              <a:t>Get your clap on…</a:t>
            </a:r>
          </a:p>
        </p:txBody>
      </p:sp>
      <p:sp>
        <p:nvSpPr>
          <p:cNvPr id="3" name="Content Placeholder 2">
            <a:extLst>
              <a:ext uri="{FF2B5EF4-FFF2-40B4-BE49-F238E27FC236}">
                <a16:creationId xmlns:a16="http://schemas.microsoft.com/office/drawing/2014/main" id="{1338310C-3939-4A4B-B7DA-F3AAEB877FF9}"/>
              </a:ext>
            </a:extLst>
          </p:cNvPr>
          <p:cNvSpPr>
            <a:spLocks noGrp="1"/>
          </p:cNvSpPr>
          <p:nvPr>
            <p:ph idx="1"/>
          </p:nvPr>
        </p:nvSpPr>
        <p:spPr>
          <a:xfrm>
            <a:off x="1097280" y="1429789"/>
            <a:ext cx="3142881" cy="4439305"/>
          </a:xfrm>
        </p:spPr>
        <p:txBody>
          <a:bodyPr>
            <a:normAutofit fontScale="85000" lnSpcReduction="20000"/>
          </a:bodyPr>
          <a:lstStyle/>
          <a:p>
            <a:r>
              <a:rPr lang="en-US" sz="3600"/>
              <a:t>Round 3 </a:t>
            </a:r>
          </a:p>
          <a:p>
            <a:endParaRPr lang="en-US" sz="3600"/>
          </a:p>
          <a:p>
            <a:r>
              <a:rPr lang="en-US" sz="3600" b="1"/>
              <a:t>and the judges say…</a:t>
            </a:r>
          </a:p>
          <a:p>
            <a:endParaRPr lang="en-US" sz="3600" b="1"/>
          </a:p>
          <a:p>
            <a:r>
              <a:rPr lang="en-US" sz="3600" b="1"/>
              <a:t>Successful clapping looks like:</a:t>
            </a:r>
          </a:p>
          <a:p>
            <a:r>
              <a:rPr lang="en-US" sz="3600" b="1"/>
              <a:t>(Aligned Expectations)</a:t>
            </a:r>
          </a:p>
          <a:p>
            <a:endParaRPr lang="en-US" sz="3600" b="1"/>
          </a:p>
          <a:p>
            <a:endParaRPr lang="en-US" sz="3600" b="1"/>
          </a:p>
          <a:p>
            <a:endParaRPr lang="en-US" sz="3600"/>
          </a:p>
          <a:p>
            <a:endParaRPr lang="en-US" sz="3600"/>
          </a:p>
        </p:txBody>
      </p:sp>
      <p:pic>
        <p:nvPicPr>
          <p:cNvPr id="5" name="Picture 2" descr="Image result for the voice judges">
            <a:extLst>
              <a:ext uri="{FF2B5EF4-FFF2-40B4-BE49-F238E27FC236}">
                <a16:creationId xmlns:a16="http://schemas.microsoft.com/office/drawing/2014/main" id="{ADB7770D-625E-48E0-BD5E-914434EEF4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7085" y="1515779"/>
            <a:ext cx="7420851" cy="4177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1023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2A9F-0DCB-47F2-BD7F-73BC9E027B56}"/>
              </a:ext>
            </a:extLst>
          </p:cNvPr>
          <p:cNvSpPr>
            <a:spLocks noGrp="1"/>
          </p:cNvSpPr>
          <p:nvPr>
            <p:ph type="title"/>
          </p:nvPr>
        </p:nvSpPr>
        <p:spPr/>
        <p:txBody>
          <a:bodyPr/>
          <a:lstStyle/>
          <a:p>
            <a:r>
              <a:rPr lang="en-US"/>
              <a:t>Get your clap on…</a:t>
            </a:r>
          </a:p>
        </p:txBody>
      </p:sp>
      <p:sp>
        <p:nvSpPr>
          <p:cNvPr id="3" name="Content Placeholder 2">
            <a:extLst>
              <a:ext uri="{FF2B5EF4-FFF2-40B4-BE49-F238E27FC236}">
                <a16:creationId xmlns:a16="http://schemas.microsoft.com/office/drawing/2014/main" id="{1338310C-3939-4A4B-B7DA-F3AAEB877FF9}"/>
              </a:ext>
            </a:extLst>
          </p:cNvPr>
          <p:cNvSpPr>
            <a:spLocks noGrp="1"/>
          </p:cNvSpPr>
          <p:nvPr>
            <p:ph idx="1"/>
          </p:nvPr>
        </p:nvSpPr>
        <p:spPr>
          <a:xfrm>
            <a:off x="821635" y="1429789"/>
            <a:ext cx="3600839" cy="4901440"/>
          </a:xfrm>
        </p:spPr>
        <p:txBody>
          <a:bodyPr vert="horz" lIns="0" tIns="45720" rIns="0" bIns="45720" rtlCol="0" anchor="t">
            <a:normAutofit fontScale="40000" lnSpcReduction="20000"/>
          </a:bodyPr>
          <a:lstStyle/>
          <a:p>
            <a:pPr marL="0" indent="0">
              <a:buNone/>
            </a:pPr>
            <a:r>
              <a:rPr lang="en-US" sz="7000"/>
              <a:t>Round 4</a:t>
            </a:r>
            <a:endParaRPr lang="en-US" sz="7000">
              <a:cs typeface="Calibri"/>
            </a:endParaRPr>
          </a:p>
          <a:p>
            <a:endParaRPr lang="en-US" sz="3600"/>
          </a:p>
          <a:p>
            <a:pPr marL="0" indent="0">
              <a:buNone/>
            </a:pPr>
            <a:r>
              <a:rPr lang="en-US" sz="4500" b="1"/>
              <a:t>Successful Clapping Looks Like:</a:t>
            </a:r>
          </a:p>
          <a:p>
            <a:pPr marL="0" indent="0">
              <a:buNone/>
            </a:pPr>
            <a:r>
              <a:rPr lang="en-US" sz="4000" b="1"/>
              <a:t>(shared expectations)</a:t>
            </a:r>
          </a:p>
          <a:p>
            <a:pPr marL="0" indent="0">
              <a:buNone/>
            </a:pPr>
            <a:endParaRPr lang="en-US" sz="200" b="1"/>
          </a:p>
          <a:p>
            <a:pPr marL="0" indent="0">
              <a:buNone/>
            </a:pPr>
            <a:r>
              <a:rPr lang="en-US" sz="4500" b="1"/>
              <a:t>Please Clap</a:t>
            </a:r>
          </a:p>
          <a:p>
            <a:pPr marL="0" indent="0">
              <a:buNone/>
            </a:pPr>
            <a:endParaRPr lang="en-US" sz="200" b="1"/>
          </a:p>
          <a:p>
            <a:pPr marL="0" indent="0">
              <a:buNone/>
            </a:pPr>
            <a:r>
              <a:rPr lang="en-US" sz="4500" b="1"/>
              <a:t>And the judges say…</a:t>
            </a:r>
          </a:p>
          <a:p>
            <a:pPr marL="0" indent="0">
              <a:buNone/>
            </a:pPr>
            <a:endParaRPr lang="en-US" sz="200" b="1"/>
          </a:p>
          <a:p>
            <a:pPr marL="0" indent="0">
              <a:buNone/>
            </a:pPr>
            <a:r>
              <a:rPr lang="en-US" sz="4500" b="1"/>
              <a:t>Improvement would look like:</a:t>
            </a:r>
          </a:p>
          <a:p>
            <a:pPr marL="0" indent="0">
              <a:buNone/>
            </a:pPr>
            <a:r>
              <a:rPr lang="en-US" sz="4500" b="1"/>
              <a:t>(Coaching)</a:t>
            </a:r>
          </a:p>
          <a:p>
            <a:pPr marL="0" indent="0">
              <a:buNone/>
            </a:pPr>
            <a:endParaRPr lang="en-US" sz="300" b="1"/>
          </a:p>
          <a:p>
            <a:pPr marL="0" indent="0">
              <a:buNone/>
            </a:pPr>
            <a:r>
              <a:rPr lang="en-US" sz="4500" b="1"/>
              <a:t>Please Clap</a:t>
            </a:r>
          </a:p>
          <a:p>
            <a:pPr marL="0" indent="0">
              <a:buNone/>
            </a:pPr>
            <a:endParaRPr lang="en-US" sz="300" b="1"/>
          </a:p>
          <a:p>
            <a:pPr marL="0" indent="0">
              <a:buNone/>
            </a:pPr>
            <a:r>
              <a:rPr lang="en-US" sz="4500" b="1"/>
              <a:t>And the judges say…</a:t>
            </a:r>
            <a:endParaRPr lang="en-US" sz="4500"/>
          </a:p>
          <a:p>
            <a:endParaRPr lang="en-US" sz="3600"/>
          </a:p>
          <a:p>
            <a:endParaRPr lang="en-US" sz="3600"/>
          </a:p>
        </p:txBody>
      </p:sp>
      <p:pic>
        <p:nvPicPr>
          <p:cNvPr id="4098" name="Picture 2" descr="Image result for masked singer judges">
            <a:extLst>
              <a:ext uri="{FF2B5EF4-FFF2-40B4-BE49-F238E27FC236}">
                <a16:creationId xmlns:a16="http://schemas.microsoft.com/office/drawing/2014/main" id="{48BD68B6-6E8C-4329-B239-9C8087EA1D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252" r="5098"/>
          <a:stretch/>
        </p:blipFill>
        <p:spPr bwMode="auto">
          <a:xfrm>
            <a:off x="4583501" y="1621480"/>
            <a:ext cx="6993183" cy="3944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029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714704" y="2007934"/>
            <a:ext cx="4765328" cy="366506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2007934"/>
            <a:ext cx="5076691" cy="4409342"/>
          </a:xfrm>
        </p:spPr>
        <p:txBody>
          <a:bodyPr>
            <a:normAutofit/>
          </a:bodyPr>
          <a:lstStyle/>
          <a:p>
            <a:pPr marL="0" indent="0">
              <a:buNone/>
            </a:pPr>
            <a:r>
              <a:rPr lang="en-US" sz="4000"/>
              <a:t>Leaders Grow Best When they Know: </a:t>
            </a:r>
          </a:p>
          <a:p>
            <a:pPr>
              <a:buFont typeface="Arial" panose="020B0604020202020204" pitchFamily="34" charset="0"/>
              <a:buChar char="•"/>
            </a:pPr>
            <a:r>
              <a:rPr lang="en-US" sz="4000"/>
              <a:t>Clear Goals </a:t>
            </a:r>
          </a:p>
          <a:p>
            <a:pPr>
              <a:buFont typeface="Arial" panose="020B0604020202020204" pitchFamily="34" charset="0"/>
              <a:buChar char="•"/>
            </a:pPr>
            <a:r>
              <a:rPr lang="en-US" sz="4000"/>
              <a:t>Clear Metrics </a:t>
            </a:r>
          </a:p>
          <a:p>
            <a:pPr>
              <a:buFont typeface="Arial" panose="020B0604020202020204" pitchFamily="34" charset="0"/>
              <a:buChar char="•"/>
            </a:pPr>
            <a:r>
              <a:rPr lang="en-US" sz="4000"/>
              <a:t>Actionable Feedback</a:t>
            </a:r>
          </a:p>
          <a:p>
            <a:pPr>
              <a:buFont typeface="Arial" panose="020B0604020202020204" pitchFamily="34" charset="0"/>
              <a:buChar char="•"/>
            </a:pPr>
            <a:r>
              <a:rPr lang="en-US" sz="4000"/>
              <a:t>Chance to Do Again</a:t>
            </a:r>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6287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a:t>Yvie and Zac</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33383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986" y="276045"/>
            <a:ext cx="3528256" cy="813252"/>
          </a:xfrm>
        </p:spPr>
        <p:txBody>
          <a:bodyPr/>
          <a:lstStyle/>
          <a:p>
            <a:r>
              <a:rPr lang="en-US" b="1"/>
              <a:t>Coaching</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7671759" y="1765539"/>
            <a:ext cx="4100422" cy="2720197"/>
          </a:xfrm>
        </p:spPr>
        <p:txBody>
          <a:bodyPr>
            <a:noAutofit/>
          </a:bodyPr>
          <a:lstStyle/>
          <a:p>
            <a:pPr marL="0" indent="0">
              <a:buNone/>
            </a:pPr>
            <a:r>
              <a:rPr lang="en-US" sz="3200" b="1"/>
              <a:t>Regroup!</a:t>
            </a:r>
          </a:p>
          <a:p>
            <a:pPr>
              <a:buFont typeface="Arial" panose="020B0604020202020204" pitchFamily="34" charset="0"/>
              <a:buChar char="•"/>
            </a:pPr>
            <a:r>
              <a:rPr lang="en-US" sz="2400"/>
              <a:t>You will need to get into groups of 3.</a:t>
            </a:r>
          </a:p>
          <a:p>
            <a:pPr marL="0" indent="0">
              <a:buNone/>
            </a:pPr>
            <a:r>
              <a:rPr lang="en-US" sz="2400"/>
              <a:t>Note: there may be 1 group of 4</a:t>
            </a:r>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693" y="1765539"/>
            <a:ext cx="6626243" cy="3212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312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985" y="276045"/>
            <a:ext cx="6679773" cy="813252"/>
          </a:xfrm>
        </p:spPr>
        <p:txBody>
          <a:bodyPr>
            <a:normAutofit fontScale="90000"/>
          </a:bodyPr>
          <a:lstStyle/>
          <a:p>
            <a:r>
              <a:rPr lang="en-US" b="1"/>
              <a:t>Coaching Content Page 43-49</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7671759" y="1765539"/>
            <a:ext cx="3910641" cy="4382219"/>
          </a:xfrm>
        </p:spPr>
        <p:txBody>
          <a:bodyPr>
            <a:noAutofit/>
          </a:bodyPr>
          <a:lstStyle/>
          <a:p>
            <a:pPr>
              <a:buFont typeface="Arial" panose="020B0604020202020204" pitchFamily="34" charset="0"/>
              <a:buChar char="•"/>
            </a:pPr>
            <a:r>
              <a:rPr lang="en-US" sz="2400"/>
              <a:t>Coaching is a direct intervention in an individual or team’s work process to help them improve effectiveness.</a:t>
            </a:r>
          </a:p>
          <a:p>
            <a:pPr>
              <a:buFont typeface="Arial" panose="020B0604020202020204" pitchFamily="34" charset="0"/>
              <a:buChar char="•"/>
            </a:pPr>
            <a:r>
              <a:rPr lang="en-US" sz="2400"/>
              <a:t>Coaching enables others to build their own capacity to act.</a:t>
            </a:r>
          </a:p>
          <a:p>
            <a:pPr>
              <a:buFont typeface="Arial" panose="020B0604020202020204" pitchFamily="34" charset="0"/>
              <a:buChar char="•"/>
            </a:pPr>
            <a:r>
              <a:rPr lang="en-US" sz="2400"/>
              <a:t>Coaching moves leaders from a relationship where staff have an external control to one where they focus on how to grow. </a:t>
            </a:r>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693" y="1765539"/>
            <a:ext cx="6626243" cy="3212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6441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120257" y="490918"/>
            <a:ext cx="11905303" cy="5327918"/>
          </a:xfrm>
          <a:prstGeom prst="rect">
            <a:avLst/>
          </a:prstGeom>
        </p:spPr>
      </p:pic>
      <p:sp>
        <p:nvSpPr>
          <p:cNvPr id="2" name="TextBox 1">
            <a:extLst>
              <a:ext uri="{FF2B5EF4-FFF2-40B4-BE49-F238E27FC236}">
                <a16:creationId xmlns:a16="http://schemas.microsoft.com/office/drawing/2014/main" id="{DAF3A367-ED98-40AB-AAF5-3905043BD674}"/>
              </a:ext>
            </a:extLst>
          </p:cNvPr>
          <p:cNvSpPr txBox="1"/>
          <p:nvPr/>
        </p:nvSpPr>
        <p:spPr>
          <a:xfrm>
            <a:off x="10834577" y="2849526"/>
            <a:ext cx="723014" cy="369332"/>
          </a:xfrm>
          <a:prstGeom prst="rect">
            <a:avLst/>
          </a:prstGeom>
          <a:solidFill>
            <a:schemeClr val="bg1"/>
          </a:solidFill>
        </p:spPr>
        <p:txBody>
          <a:bodyPr wrap="square" rtlCol="0">
            <a:spAutoFit/>
          </a:bodyPr>
          <a:lstStyle/>
          <a:p>
            <a:endParaRPr lang="en-US"/>
          </a:p>
        </p:txBody>
      </p:sp>
      <p:sp>
        <p:nvSpPr>
          <p:cNvPr id="3" name="TextBox 2">
            <a:extLst>
              <a:ext uri="{FF2B5EF4-FFF2-40B4-BE49-F238E27FC236}">
                <a16:creationId xmlns:a16="http://schemas.microsoft.com/office/drawing/2014/main" id="{5F63E625-FF72-4DD5-96C4-3C2CCD3FCCE3}"/>
              </a:ext>
            </a:extLst>
          </p:cNvPr>
          <p:cNvSpPr txBox="1"/>
          <p:nvPr/>
        </p:nvSpPr>
        <p:spPr>
          <a:xfrm>
            <a:off x="6113718" y="3208225"/>
            <a:ext cx="3455582" cy="400110"/>
          </a:xfrm>
          <a:prstGeom prst="rect">
            <a:avLst/>
          </a:prstGeom>
          <a:solidFill>
            <a:schemeClr val="bg1"/>
          </a:solidFill>
        </p:spPr>
        <p:txBody>
          <a:bodyPr wrap="square" rtlCol="0">
            <a:spAutoFit/>
          </a:bodyPr>
          <a:lstStyle/>
          <a:p>
            <a:r>
              <a:rPr lang="en-US" sz="2000">
                <a:solidFill>
                  <a:schemeClr val="tx1">
                    <a:lumMod val="85000"/>
                    <a:lumOff val="15000"/>
                  </a:schemeClr>
                </a:solidFill>
                <a:latin typeface="Arial" panose="020B0604020202020204" pitchFamily="34" charset="0"/>
                <a:cs typeface="Arial" panose="020B0604020202020204" pitchFamily="34" charset="0"/>
              </a:rPr>
              <a:t>to hurt their feelings</a:t>
            </a:r>
          </a:p>
        </p:txBody>
      </p:sp>
    </p:spTree>
    <p:extLst>
      <p:ext uri="{BB962C8B-B14F-4D97-AF65-F5344CB8AC3E}">
        <p14:creationId xmlns:p14="http://schemas.microsoft.com/office/powerpoint/2010/main" val="4040083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B3A2-809D-4298-908C-CAB19BA5F9F4}"/>
              </a:ext>
            </a:extLst>
          </p:cNvPr>
          <p:cNvSpPr>
            <a:spLocks noGrp="1"/>
          </p:cNvSpPr>
          <p:nvPr>
            <p:ph type="title"/>
          </p:nvPr>
        </p:nvSpPr>
        <p:spPr/>
        <p:txBody>
          <a:bodyPr/>
          <a:lstStyle/>
          <a:p>
            <a:r>
              <a:rPr lang="en-US"/>
              <a:t>3 Kinds of Coaching-p.44-46</a:t>
            </a:r>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p:txBody>
          <a:bodyPr/>
          <a:lstStyle/>
          <a:p>
            <a:r>
              <a:rPr lang="en-US" sz="2800"/>
              <a:t>Motivational  - Heart Coaching aimed at enhancing motivation</a:t>
            </a:r>
          </a:p>
          <a:p>
            <a:r>
              <a:rPr lang="en-US" sz="2800"/>
              <a:t>Strategic – Head Coaching aimed at helping plan, evaluate, strategize </a:t>
            </a:r>
          </a:p>
          <a:p>
            <a:r>
              <a:rPr lang="en-US" sz="2800"/>
              <a:t>Skills-based – Hands  Coaching aimed at effective execution of a skill</a:t>
            </a:r>
          </a:p>
          <a:p>
            <a:endParaRPr lang="en-US"/>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740228" y="3906417"/>
            <a:ext cx="11114332" cy="1847462"/>
          </a:xfrm>
          <a:prstGeom prst="rect">
            <a:avLst/>
          </a:prstGeom>
        </p:spPr>
      </p:pic>
    </p:spTree>
    <p:extLst>
      <p:ext uri="{BB962C8B-B14F-4D97-AF65-F5344CB8AC3E}">
        <p14:creationId xmlns:p14="http://schemas.microsoft.com/office/powerpoint/2010/main" val="3562913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p:txBody>
          <a:bodyPr/>
          <a:lstStyle/>
          <a:p>
            <a:r>
              <a:rPr lang="en-US"/>
              <a:t>Coaching Cycle</a:t>
            </a:r>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097280" y="1429789"/>
            <a:ext cx="3872826" cy="4439305"/>
          </a:xfrm>
        </p:spPr>
        <p:txBody>
          <a:bodyPr vert="horz" lIns="0" tIns="45720" rIns="0" bIns="45720" rtlCol="0" anchor="t">
            <a:normAutofit/>
          </a:bodyPr>
          <a:lstStyle/>
          <a:p>
            <a:r>
              <a:rPr lang="en-US" sz="2400"/>
              <a:t>The reason to apply this cycle is to stop yourself from providing THE answer. </a:t>
            </a:r>
            <a:endParaRPr lang="en-US" sz="2400">
              <a:cs typeface="Calibri"/>
            </a:endParaRPr>
          </a:p>
          <a:p>
            <a:r>
              <a:rPr lang="en-US" sz="2400"/>
              <a:t>Leaders grow from productive struggle.</a:t>
            </a:r>
          </a:p>
          <a:p>
            <a:r>
              <a:rPr lang="en-US" sz="2400">
                <a:cs typeface="Calibri"/>
              </a:rPr>
              <a:t>p.45</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5616" y="206663"/>
            <a:ext cx="6718041" cy="6001306"/>
          </a:xfrm>
          <a:prstGeom prst="rect">
            <a:avLst/>
          </a:prstGeom>
        </p:spPr>
      </p:pic>
    </p:spTree>
    <p:extLst>
      <p:ext uri="{BB962C8B-B14F-4D97-AF65-F5344CB8AC3E}">
        <p14:creationId xmlns:p14="http://schemas.microsoft.com/office/powerpoint/2010/main" val="2012741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BBE0A-9787-48B7-A83C-C62FAD73675E}"/>
              </a:ext>
            </a:extLst>
          </p:cNvPr>
          <p:cNvSpPr>
            <a:spLocks noGrp="1"/>
          </p:cNvSpPr>
          <p:nvPr>
            <p:ph type="title"/>
          </p:nvPr>
        </p:nvSpPr>
        <p:spPr/>
        <p:txBody>
          <a:bodyPr/>
          <a:lstStyle/>
          <a:p>
            <a:r>
              <a:rPr lang="en-US"/>
              <a:t>Now it is your turn…</a:t>
            </a:r>
          </a:p>
        </p:txBody>
      </p:sp>
      <p:sp>
        <p:nvSpPr>
          <p:cNvPr id="3" name="Content Placeholder 2">
            <a:extLst>
              <a:ext uri="{FF2B5EF4-FFF2-40B4-BE49-F238E27FC236}">
                <a16:creationId xmlns:a16="http://schemas.microsoft.com/office/drawing/2014/main" id="{F49654BF-0444-42DC-9F67-F1C89DEC81A4}"/>
              </a:ext>
            </a:extLst>
          </p:cNvPr>
          <p:cNvSpPr>
            <a:spLocks noGrp="1"/>
          </p:cNvSpPr>
          <p:nvPr>
            <p:ph idx="1"/>
          </p:nvPr>
        </p:nvSpPr>
        <p:spPr>
          <a:xfrm>
            <a:off x="1097280" y="4021630"/>
            <a:ext cx="10058400" cy="1847463"/>
          </a:xfrm>
        </p:spPr>
        <p:txBody>
          <a:bodyPr vert="horz" lIns="0" tIns="45720" rIns="0" bIns="45720" rtlCol="0" anchor="t">
            <a:normAutofit/>
          </a:bodyPr>
          <a:lstStyle/>
          <a:p>
            <a:r>
              <a:rPr lang="en-US" sz="3200"/>
              <a:t>Get into Teams  - 3…there may be 1 team of 4</a:t>
            </a:r>
          </a:p>
          <a:p>
            <a:r>
              <a:rPr lang="en-US" sz="3200"/>
              <a:t>Four Scenarios found on Page 49 (refer to p.45)</a:t>
            </a:r>
            <a:endParaRPr lang="en-US" sz="3200">
              <a:cs typeface="Calibri"/>
            </a:endParaRPr>
          </a:p>
          <a:p>
            <a:r>
              <a:rPr lang="en-US" sz="3200"/>
              <a:t>Which “kind” of coaching “diagnoses” would you make</a:t>
            </a:r>
          </a:p>
        </p:txBody>
      </p:sp>
      <p:pic>
        <p:nvPicPr>
          <p:cNvPr id="4" name="Picture 3">
            <a:extLst>
              <a:ext uri="{FF2B5EF4-FFF2-40B4-BE49-F238E27FC236}">
                <a16:creationId xmlns:a16="http://schemas.microsoft.com/office/drawing/2014/main" id="{50E8A0D2-1C90-4B71-B343-BE82A85EB63A}"/>
              </a:ext>
            </a:extLst>
          </p:cNvPr>
          <p:cNvPicPr>
            <a:picLocks noChangeAspect="1"/>
          </p:cNvPicPr>
          <p:nvPr/>
        </p:nvPicPr>
        <p:blipFill rotWithShape="1">
          <a:blip r:embed="rId2"/>
          <a:srcRect l="2653" t="53696" r="51874" b="34966"/>
          <a:stretch/>
        </p:blipFill>
        <p:spPr>
          <a:xfrm>
            <a:off x="569314" y="1468017"/>
            <a:ext cx="11114332" cy="1847462"/>
          </a:xfrm>
          <a:prstGeom prst="rect">
            <a:avLst/>
          </a:prstGeom>
        </p:spPr>
      </p:pic>
    </p:spTree>
    <p:extLst>
      <p:ext uri="{BB962C8B-B14F-4D97-AF65-F5344CB8AC3E}">
        <p14:creationId xmlns:p14="http://schemas.microsoft.com/office/powerpoint/2010/main" val="958111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642257" y="1491490"/>
            <a:ext cx="4755255" cy="365732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46777" y="1342098"/>
            <a:ext cx="5602207" cy="5075178"/>
          </a:xfrm>
        </p:spPr>
        <p:txBody>
          <a:bodyPr>
            <a:noAutofit/>
          </a:bodyPr>
          <a:lstStyle/>
          <a:p>
            <a:r>
              <a:rPr lang="en-US" sz="2800"/>
              <a:t>Coaching is about releasing your external control and enabling the leader to grow.</a:t>
            </a:r>
          </a:p>
          <a:p>
            <a:endParaRPr lang="en-US" sz="2800"/>
          </a:p>
          <a:p>
            <a:r>
              <a:rPr lang="en-US" sz="2800"/>
              <a:t>Coaching is as much about you changing your behavior and growing your skill as it is about growing a leader. </a:t>
            </a:r>
          </a:p>
          <a:p>
            <a:endParaRPr lang="en-US" sz="2800"/>
          </a:p>
          <a:p>
            <a:r>
              <a:rPr lang="en-US" sz="2800"/>
              <a:t>We only get good at coaching by practicing it. </a:t>
            </a:r>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158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093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CC35EE-2CEF-4E6D-A6E2-554B9F31104D}"/>
              </a:ext>
            </a:extLst>
          </p:cNvPr>
          <p:cNvPicPr>
            <a:picLocks noChangeAspect="1"/>
          </p:cNvPicPr>
          <p:nvPr/>
        </p:nvPicPr>
        <p:blipFill>
          <a:blip r:embed="rId3">
            <a:alphaModFix amt="50000"/>
          </a:blip>
          <a:stretch>
            <a:fillRect/>
          </a:stretch>
        </p:blipFill>
        <p:spPr>
          <a:xfrm>
            <a:off x="0" y="0"/>
            <a:ext cx="12192000" cy="6296073"/>
          </a:xfrm>
          <a:prstGeom prst="rect">
            <a:avLst/>
          </a:prstGeom>
        </p:spPr>
      </p:pic>
      <p:sp>
        <p:nvSpPr>
          <p:cNvPr id="2" name="Title 1">
            <a:extLst>
              <a:ext uri="{FF2B5EF4-FFF2-40B4-BE49-F238E27FC236}">
                <a16:creationId xmlns:a16="http://schemas.microsoft.com/office/drawing/2014/main" id="{4685398D-812F-444B-A806-695A72A5FA07}"/>
              </a:ext>
            </a:extLst>
          </p:cNvPr>
          <p:cNvSpPr>
            <a:spLocks noGrp="1"/>
          </p:cNvSpPr>
          <p:nvPr>
            <p:ph type="title" idx="4294967295"/>
          </p:nvPr>
        </p:nvSpPr>
        <p:spPr>
          <a:xfrm>
            <a:off x="320431" y="108621"/>
            <a:ext cx="10187912" cy="1143001"/>
          </a:xfrm>
        </p:spPr>
        <p:txBody>
          <a:bodyPr vert="horz" lIns="91440" tIns="45720" rIns="91440" bIns="45720" rtlCol="0" anchor="b">
            <a:normAutofit/>
          </a:bodyPr>
          <a:lstStyle/>
          <a:p>
            <a:r>
              <a:rPr lang="en-US" sz="8000" b="1">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4294967295"/>
          </p:nvPr>
        </p:nvSpPr>
        <p:spPr>
          <a:xfrm>
            <a:off x="4548310" y="1429361"/>
            <a:ext cx="7445375" cy="1143000"/>
          </a:xfrm>
        </p:spPr>
        <p:txBody>
          <a:bodyPr vert="horz" lIns="91440" tIns="45720" rIns="91440" bIns="45720" rtlCol="0">
            <a:noAutofit/>
          </a:bodyPr>
          <a:lstStyle/>
          <a:p>
            <a:pPr marL="0" indent="0">
              <a:buNone/>
            </a:pPr>
            <a:r>
              <a:rPr lang="en-US" sz="3600" b="1" spc="200">
                <a:solidFill>
                  <a:schemeClr val="tx1"/>
                </a:solidFill>
                <a:latin typeface="+mj-lt"/>
              </a:rPr>
              <a:t>The problem of practice is something that you care about that would make a difference for your locals if you improved it. </a:t>
            </a:r>
          </a:p>
          <a:p>
            <a:pPr marL="0" indent="0">
              <a:buNone/>
            </a:pPr>
            <a:r>
              <a:rPr lang="en-US" sz="3600" b="1" spc="200">
                <a:solidFill>
                  <a:schemeClr val="tx1"/>
                </a:solidFill>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1556449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9DCDEB-8A05-4723-AFA6-FD570C82AC9B}"/>
              </a:ext>
            </a:extLst>
          </p:cNvPr>
          <p:cNvSpPr>
            <a:spLocks noGrp="1"/>
          </p:cNvSpPr>
          <p:nvPr>
            <p:ph type="title"/>
          </p:nvPr>
        </p:nvSpPr>
        <p:spPr/>
        <p:txBody>
          <a:bodyPr/>
          <a:lstStyle/>
          <a:p>
            <a:r>
              <a:rPr lang="en-US"/>
              <a:t>Terri</a:t>
            </a:r>
          </a:p>
        </p:txBody>
      </p:sp>
      <p:sp>
        <p:nvSpPr>
          <p:cNvPr id="5" name="Text Placeholder 4">
            <a:extLst>
              <a:ext uri="{FF2B5EF4-FFF2-40B4-BE49-F238E27FC236}">
                <a16:creationId xmlns:a16="http://schemas.microsoft.com/office/drawing/2014/main" id="{6DBDE95C-531E-4977-8102-0ED5425257E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33802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D86C7-0736-4F45-91F4-C96B449E6F27}"/>
              </a:ext>
            </a:extLst>
          </p:cNvPr>
          <p:cNvSpPr>
            <a:spLocks noGrp="1"/>
          </p:cNvSpPr>
          <p:nvPr>
            <p:ph type="title"/>
          </p:nvPr>
        </p:nvSpPr>
        <p:spPr>
          <a:xfrm>
            <a:off x="991986" y="241540"/>
            <a:ext cx="10058400" cy="847757"/>
          </a:xfrm>
        </p:spPr>
        <p:txBody>
          <a:bodyPr/>
          <a:lstStyle/>
          <a:p>
            <a:r>
              <a:rPr lang="en-US" b="1"/>
              <a:t>30 Day Structure for Action Challenge</a:t>
            </a:r>
          </a:p>
        </p:txBody>
      </p:sp>
      <p:sp>
        <p:nvSpPr>
          <p:cNvPr id="3" name="Content Placeholder 2">
            <a:extLst>
              <a:ext uri="{FF2B5EF4-FFF2-40B4-BE49-F238E27FC236}">
                <a16:creationId xmlns:a16="http://schemas.microsoft.com/office/drawing/2014/main" id="{C4B76BFA-5A92-41F4-A9CB-F4F10F794242}"/>
              </a:ext>
            </a:extLst>
          </p:cNvPr>
          <p:cNvSpPr>
            <a:spLocks noGrp="1"/>
          </p:cNvSpPr>
          <p:nvPr>
            <p:ph idx="1"/>
          </p:nvPr>
        </p:nvSpPr>
        <p:spPr>
          <a:xfrm>
            <a:off x="6263872" y="1633455"/>
            <a:ext cx="5248366" cy="4349909"/>
          </a:xfrm>
        </p:spPr>
        <p:txBody>
          <a:bodyPr>
            <a:normAutofit/>
          </a:bodyPr>
          <a:lstStyle/>
          <a:p>
            <a:pPr>
              <a:buFont typeface="Arial" panose="020B0604020202020204" pitchFamily="34" charset="0"/>
              <a:buChar char="•"/>
            </a:pPr>
            <a:r>
              <a:rPr lang="en-US" sz="2800"/>
              <a:t>Table Teams</a:t>
            </a:r>
          </a:p>
          <a:p>
            <a:pPr>
              <a:buFont typeface="Arial" panose="020B0604020202020204" pitchFamily="34" charset="0"/>
              <a:buChar char="•"/>
            </a:pPr>
            <a:r>
              <a:rPr lang="en-US" sz="2800"/>
              <a:t>Chart Paper and Markers</a:t>
            </a:r>
          </a:p>
          <a:p>
            <a:pPr>
              <a:buFont typeface="Arial" panose="020B0604020202020204" pitchFamily="34" charset="0"/>
              <a:buChar char="•"/>
            </a:pPr>
            <a:r>
              <a:rPr lang="en-US" sz="2800"/>
              <a:t>For your assigned challenge</a:t>
            </a:r>
          </a:p>
          <a:p>
            <a:pPr>
              <a:buFont typeface="Arial" panose="020B0604020202020204" pitchFamily="34" charset="0"/>
              <a:buChar char="•"/>
            </a:pPr>
            <a:r>
              <a:rPr lang="en-US" sz="2800"/>
              <a:t>Identify the structures required to achieve the goals  </a:t>
            </a:r>
          </a:p>
          <a:p>
            <a:pPr>
              <a:buFont typeface="Arial" panose="020B0604020202020204" pitchFamily="34" charset="0"/>
              <a:buChar char="•"/>
            </a:pPr>
            <a:r>
              <a:rPr lang="en-US" sz="2800"/>
              <a:t>Identify the STAFF person’s role in this work would be. </a:t>
            </a:r>
          </a:p>
        </p:txBody>
      </p:sp>
      <p:pic>
        <p:nvPicPr>
          <p:cNvPr id="5" name="Picture 4">
            <a:extLst>
              <a:ext uri="{FF2B5EF4-FFF2-40B4-BE49-F238E27FC236}">
                <a16:creationId xmlns:a16="http://schemas.microsoft.com/office/drawing/2014/main" id="{9992C634-82DB-42ED-8525-E6C834CCDE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85" y="1089297"/>
            <a:ext cx="6359652" cy="4760654"/>
          </a:xfrm>
          <a:prstGeom prst="rect">
            <a:avLst/>
          </a:prstGeom>
        </p:spPr>
      </p:pic>
    </p:spTree>
    <p:extLst>
      <p:ext uri="{BB962C8B-B14F-4D97-AF65-F5344CB8AC3E}">
        <p14:creationId xmlns:p14="http://schemas.microsoft.com/office/powerpoint/2010/main" val="600996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D86C7-0736-4F45-91F4-C96B449E6F27}"/>
              </a:ext>
            </a:extLst>
          </p:cNvPr>
          <p:cNvSpPr>
            <a:spLocks noGrp="1"/>
          </p:cNvSpPr>
          <p:nvPr>
            <p:ph type="title"/>
          </p:nvPr>
        </p:nvSpPr>
        <p:spPr/>
        <p:txBody>
          <a:bodyPr/>
          <a:lstStyle/>
          <a:p>
            <a:r>
              <a:rPr lang="en-US" b="1"/>
              <a:t>30 Day Structure for Action Challenge</a:t>
            </a:r>
            <a:endParaRPr lang="en-US" b="1">
              <a:cs typeface="Calibri Light"/>
            </a:endParaRPr>
          </a:p>
        </p:txBody>
      </p:sp>
      <p:sp>
        <p:nvSpPr>
          <p:cNvPr id="3" name="Content Placeholder 2">
            <a:extLst>
              <a:ext uri="{FF2B5EF4-FFF2-40B4-BE49-F238E27FC236}">
                <a16:creationId xmlns:a16="http://schemas.microsoft.com/office/drawing/2014/main" id="{C4B76BFA-5A92-41F4-A9CB-F4F10F794242}"/>
              </a:ext>
            </a:extLst>
          </p:cNvPr>
          <p:cNvSpPr>
            <a:spLocks noGrp="1"/>
          </p:cNvSpPr>
          <p:nvPr>
            <p:ph idx="1"/>
          </p:nvPr>
        </p:nvSpPr>
        <p:spPr>
          <a:xfrm>
            <a:off x="6588336" y="1789223"/>
            <a:ext cx="4567343" cy="4439305"/>
          </a:xfrm>
        </p:spPr>
        <p:txBody>
          <a:bodyPr vert="horz" lIns="0" tIns="45720" rIns="0" bIns="45720" rtlCol="0" anchor="t">
            <a:normAutofit/>
          </a:bodyPr>
          <a:lstStyle/>
          <a:p>
            <a:pPr>
              <a:buFont typeface="Arial" panose="020B0604020202020204" pitchFamily="34" charset="0"/>
              <a:buChar char="•"/>
            </a:pPr>
            <a:r>
              <a:rPr lang="en-US" sz="2800"/>
              <a:t>On your charts, with your team,</a:t>
            </a:r>
            <a:endParaRPr lang="en-US" sz="2800">
              <a:cs typeface="Calibri" panose="020F0502020204030204"/>
            </a:endParaRPr>
          </a:p>
          <a:p>
            <a:pPr>
              <a:buFont typeface="Arial" panose="020B0604020202020204" pitchFamily="34" charset="0"/>
              <a:buChar char="•"/>
            </a:pPr>
            <a:r>
              <a:rPr lang="en-US" sz="2800"/>
              <a:t>Describe the structures you would need to put in place to achieve the goal of your challenge.</a:t>
            </a:r>
            <a:endParaRPr lang="en-US" sz="2800">
              <a:cs typeface="Calibri"/>
            </a:endParaRPr>
          </a:p>
          <a:p>
            <a:pPr>
              <a:buFont typeface="Arial" panose="020B0604020202020204" pitchFamily="34" charset="0"/>
              <a:buChar char="•"/>
            </a:pPr>
            <a:r>
              <a:rPr lang="en-US" sz="2800"/>
              <a:t>Be as detailed and “out of the box” as possible. </a:t>
            </a:r>
          </a:p>
        </p:txBody>
      </p:sp>
      <p:pic>
        <p:nvPicPr>
          <p:cNvPr id="5" name="Picture 4">
            <a:extLst>
              <a:ext uri="{FF2B5EF4-FFF2-40B4-BE49-F238E27FC236}">
                <a16:creationId xmlns:a16="http://schemas.microsoft.com/office/drawing/2014/main" id="{AC4597E5-3A34-4864-81B8-C8940C8DA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84" y="1309723"/>
            <a:ext cx="6359652" cy="4760654"/>
          </a:xfrm>
          <a:prstGeom prst="rect">
            <a:avLst/>
          </a:prstGeom>
        </p:spPr>
      </p:pic>
    </p:spTree>
    <p:extLst>
      <p:ext uri="{BB962C8B-B14F-4D97-AF65-F5344CB8AC3E}">
        <p14:creationId xmlns:p14="http://schemas.microsoft.com/office/powerpoint/2010/main" val="2928203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D86C7-0736-4F45-91F4-C96B449E6F27}"/>
              </a:ext>
            </a:extLst>
          </p:cNvPr>
          <p:cNvSpPr>
            <a:spLocks noGrp="1"/>
          </p:cNvSpPr>
          <p:nvPr>
            <p:ph type="title"/>
          </p:nvPr>
        </p:nvSpPr>
        <p:spPr/>
        <p:txBody>
          <a:bodyPr/>
          <a:lstStyle/>
          <a:p>
            <a:r>
              <a:rPr lang="en-US" b="1"/>
              <a:t>30 Day Action Structure Challenge</a:t>
            </a:r>
            <a:endParaRPr lang="en-US" b="1">
              <a:cs typeface="Calibri Light"/>
            </a:endParaRPr>
          </a:p>
        </p:txBody>
      </p:sp>
      <p:sp>
        <p:nvSpPr>
          <p:cNvPr id="3" name="Content Placeholder 2">
            <a:extLst>
              <a:ext uri="{FF2B5EF4-FFF2-40B4-BE49-F238E27FC236}">
                <a16:creationId xmlns:a16="http://schemas.microsoft.com/office/drawing/2014/main" id="{C4B76BFA-5A92-41F4-A9CB-F4F10F794242}"/>
              </a:ext>
            </a:extLst>
          </p:cNvPr>
          <p:cNvSpPr>
            <a:spLocks noGrp="1"/>
          </p:cNvSpPr>
          <p:nvPr>
            <p:ph idx="1"/>
          </p:nvPr>
        </p:nvSpPr>
        <p:spPr>
          <a:xfrm>
            <a:off x="203200" y="1221582"/>
            <a:ext cx="11698514" cy="4946990"/>
          </a:xfrm>
        </p:spPr>
        <p:txBody>
          <a:bodyPr vert="horz" lIns="0" tIns="45720" rIns="0" bIns="45720" rtlCol="0" anchor="t">
            <a:noAutofit/>
          </a:bodyPr>
          <a:lstStyle/>
          <a:p>
            <a:pPr marL="457200" indent="-457200">
              <a:buFont typeface="+mj-lt"/>
              <a:buAutoNum type="alphaUcPeriod"/>
            </a:pPr>
            <a:r>
              <a:rPr lang="en-US" sz="2400"/>
              <a:t>1 month to get at least 500 people, with 200 picket signs, all wearing the same color, at a march, starting at the union parking lot and ending at city hall with a 3-hour rally </a:t>
            </a:r>
          </a:p>
          <a:p>
            <a:pPr marL="457200" indent="-457200">
              <a:buFont typeface="+mj-lt"/>
              <a:buAutoNum type="alphaUcPeriod"/>
            </a:pPr>
            <a:r>
              <a:rPr lang="en-US" sz="2400"/>
              <a:t>1 month to get 25 worksites to sticker up at least 50% of workers and post group pictures by noon on the day of the sticker up.  </a:t>
            </a:r>
          </a:p>
          <a:p>
            <a:pPr marL="457200" indent="-457200">
              <a:buFont typeface="+mj-lt"/>
              <a:buAutoNum type="alphaUcPeriod"/>
            </a:pPr>
            <a:r>
              <a:rPr lang="en-US" sz="2400"/>
              <a:t>1 month to get a 90+% commitment to strike vote out of 3000 members on a paper ballot</a:t>
            </a:r>
            <a:endParaRPr lang="en-US" sz="2400">
              <a:cs typeface="Calibri"/>
            </a:endParaRPr>
          </a:p>
          <a:p>
            <a:pPr marL="457200" indent="-457200">
              <a:buFont typeface="+mj-lt"/>
              <a:buAutoNum type="alphaUcPeriod"/>
            </a:pPr>
            <a:r>
              <a:rPr lang="en-US" sz="2400"/>
              <a:t>1 month to get volunteers to cover 4-hour shifts (noon to 4, and 4 to 8) across five days at 20 polling locations – 2 Volunteers per shift per location  -- At least 400 Volunteers</a:t>
            </a:r>
          </a:p>
          <a:p>
            <a:pPr marL="457200" lvl="0" indent="-457200">
              <a:buFont typeface="+mj-lt"/>
              <a:buAutoNum type="alphaUcPeriod"/>
            </a:pPr>
            <a:r>
              <a:rPr lang="en-US" sz="2400"/>
              <a:t>1 month to get at least 10,000 certified signatures for a ballot initiative</a:t>
            </a:r>
          </a:p>
          <a:p>
            <a:pPr marL="457200" lvl="0" indent="-457200">
              <a:buFont typeface="+mj-lt"/>
              <a:buAutoNum type="alphaUcPeriod"/>
            </a:pPr>
            <a:r>
              <a:rPr lang="en-US" sz="2400"/>
              <a:t>1 month to secure at least 50 canvassers who will do a GOTV (get out the vote) including a literature drop in your endorsed candidate’s district – looking to make 500 contacts.  </a:t>
            </a:r>
          </a:p>
        </p:txBody>
      </p:sp>
    </p:spTree>
    <p:extLst>
      <p:ext uri="{BB962C8B-B14F-4D97-AF65-F5344CB8AC3E}">
        <p14:creationId xmlns:p14="http://schemas.microsoft.com/office/powerpoint/2010/main" val="3764417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41657-5AEF-4DA6-B09C-D61B0927E529}"/>
              </a:ext>
            </a:extLst>
          </p:cNvPr>
          <p:cNvSpPr>
            <a:spLocks noGrp="1"/>
          </p:cNvSpPr>
          <p:nvPr>
            <p:ph type="title"/>
          </p:nvPr>
        </p:nvSpPr>
        <p:spPr>
          <a:xfrm>
            <a:off x="5289754" y="639097"/>
            <a:ext cx="6253317" cy="3686015"/>
          </a:xfrm>
        </p:spPr>
        <p:txBody>
          <a:bodyPr vert="horz" lIns="91440" tIns="45720" rIns="91440" bIns="45720" rtlCol="0" anchor="b">
            <a:normAutofit/>
          </a:bodyPr>
          <a:lstStyle/>
          <a:p>
            <a:r>
              <a:rPr lang="en-US" sz="8000">
                <a:solidFill>
                  <a:schemeClr val="tx1">
                    <a:lumMod val="85000"/>
                    <a:lumOff val="15000"/>
                  </a:schemeClr>
                </a:solidFill>
              </a:rPr>
              <a:t>Debrief</a:t>
            </a:r>
          </a:p>
        </p:txBody>
      </p:sp>
      <p:pic>
        <p:nvPicPr>
          <p:cNvPr id="4101" name="Picture 2" descr="Image result for briefs">
            <a:extLst>
              <a:ext uri="{FF2B5EF4-FFF2-40B4-BE49-F238E27FC236}">
                <a16:creationId xmlns:a16="http://schemas.microsoft.com/office/drawing/2014/main" id="{96905D79-2110-403C-8DD5-5BB75998001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08" r="1068" b="2"/>
          <a:stretch/>
        </p:blipFill>
        <p:spPr bwMode="auto">
          <a:xfrm>
            <a:off x="633999" y="620720"/>
            <a:ext cx="4001315" cy="5086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426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181107" y="1342097"/>
            <a:ext cx="5444160" cy="418716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950744" y="1474427"/>
            <a:ext cx="5598999" cy="4942849"/>
          </a:xfrm>
        </p:spPr>
        <p:txBody>
          <a:bodyPr>
            <a:normAutofit/>
          </a:bodyPr>
          <a:lstStyle/>
          <a:p>
            <a:pPr lvl="0"/>
            <a:r>
              <a:rPr lang="en-US" sz="3200"/>
              <a:t>Our primary job is to identify leaders who can share power, responsibility and authority</a:t>
            </a:r>
          </a:p>
          <a:p>
            <a:pPr lvl="0"/>
            <a:r>
              <a:rPr lang="en-US" sz="3200"/>
              <a:t>We support members and leaders by helping them identify structures that distribute power, responsibility and authority</a:t>
            </a:r>
          </a:p>
          <a:p>
            <a:pPr lvl="0"/>
            <a:r>
              <a:rPr lang="en-US" sz="3200"/>
              <a:t>We are not the leaders – we are a resource</a:t>
            </a:r>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44831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CC35EE-2CEF-4E6D-A6E2-554B9F31104D}"/>
              </a:ext>
            </a:extLst>
          </p:cNvPr>
          <p:cNvPicPr>
            <a:picLocks noChangeAspect="1"/>
          </p:cNvPicPr>
          <p:nvPr/>
        </p:nvPicPr>
        <p:blipFill>
          <a:blip r:embed="rId3">
            <a:alphaModFix amt="50000"/>
          </a:blip>
          <a:stretch>
            <a:fillRect/>
          </a:stretch>
        </p:blipFill>
        <p:spPr>
          <a:xfrm>
            <a:off x="0" y="0"/>
            <a:ext cx="12192000" cy="6296073"/>
          </a:xfrm>
          <a:prstGeom prst="rect">
            <a:avLst/>
          </a:prstGeom>
        </p:spPr>
      </p:pic>
      <p:sp>
        <p:nvSpPr>
          <p:cNvPr id="2" name="Title 1">
            <a:extLst>
              <a:ext uri="{FF2B5EF4-FFF2-40B4-BE49-F238E27FC236}">
                <a16:creationId xmlns:a16="http://schemas.microsoft.com/office/drawing/2014/main" id="{4685398D-812F-444B-A806-695A72A5FA07}"/>
              </a:ext>
            </a:extLst>
          </p:cNvPr>
          <p:cNvSpPr>
            <a:spLocks noGrp="1"/>
          </p:cNvSpPr>
          <p:nvPr>
            <p:ph type="title" idx="4294967295"/>
          </p:nvPr>
        </p:nvSpPr>
        <p:spPr>
          <a:xfrm>
            <a:off x="320431" y="108621"/>
            <a:ext cx="10187912" cy="1143001"/>
          </a:xfrm>
        </p:spPr>
        <p:txBody>
          <a:bodyPr vert="horz" lIns="91440" tIns="45720" rIns="91440" bIns="45720" rtlCol="0" anchor="b">
            <a:normAutofit/>
          </a:bodyPr>
          <a:lstStyle/>
          <a:p>
            <a:r>
              <a:rPr lang="en-US" sz="8000" b="1">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4294967295"/>
          </p:nvPr>
        </p:nvSpPr>
        <p:spPr>
          <a:xfrm>
            <a:off x="4548310" y="1429361"/>
            <a:ext cx="7445375" cy="1143000"/>
          </a:xfrm>
        </p:spPr>
        <p:txBody>
          <a:bodyPr vert="horz" lIns="91440" tIns="45720" rIns="91440" bIns="45720" rtlCol="0">
            <a:noAutofit/>
          </a:bodyPr>
          <a:lstStyle/>
          <a:p>
            <a:pPr marL="0" indent="0">
              <a:buNone/>
            </a:pPr>
            <a:r>
              <a:rPr lang="en-US" sz="3600" b="1" spc="200">
                <a:solidFill>
                  <a:schemeClr val="tx1"/>
                </a:solidFill>
                <a:latin typeface="+mj-lt"/>
              </a:rPr>
              <a:t>The problem of practice is something that you care about that would make a difference for your locals if you improved it. </a:t>
            </a:r>
          </a:p>
          <a:p>
            <a:pPr marL="0" indent="0">
              <a:buNone/>
            </a:pPr>
            <a:r>
              <a:rPr lang="en-US" sz="3600" b="1" spc="200">
                <a:solidFill>
                  <a:schemeClr val="tx1"/>
                </a:solidFill>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2947036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652" t="16432" r="20101" b="23294"/>
          <a:stretch/>
        </p:blipFill>
        <p:spPr bwMode="auto">
          <a:xfrm>
            <a:off x="851140" y="1435540"/>
            <a:ext cx="4376468" cy="46079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E31D27B-8700-4533-B8E8-B380888EF8C3}"/>
              </a:ext>
            </a:extLst>
          </p:cNvPr>
          <p:cNvSpPr txBox="1"/>
          <p:nvPr/>
        </p:nvSpPr>
        <p:spPr>
          <a:xfrm>
            <a:off x="5762393" y="2007079"/>
            <a:ext cx="4342014" cy="1938992"/>
          </a:xfrm>
          <a:prstGeom prst="rect">
            <a:avLst/>
          </a:prstGeom>
          <a:noFill/>
        </p:spPr>
        <p:txBody>
          <a:bodyPr wrap="square" rtlCol="0">
            <a:spAutoFit/>
          </a:bodyPr>
          <a:lstStyle/>
          <a:p>
            <a:r>
              <a:rPr lang="en-US" sz="4000"/>
              <a:t>We will resume at:</a:t>
            </a:r>
          </a:p>
          <a:p>
            <a:endParaRPr lang="en-US" sz="4000"/>
          </a:p>
          <a:p>
            <a:r>
              <a:rPr lang="en-US" sz="4000"/>
              <a:t>1pm</a:t>
            </a:r>
          </a:p>
        </p:txBody>
      </p:sp>
    </p:spTree>
    <p:extLst>
      <p:ext uri="{BB962C8B-B14F-4D97-AF65-F5344CB8AC3E}">
        <p14:creationId xmlns:p14="http://schemas.microsoft.com/office/powerpoint/2010/main" val="1194587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CCD3C-39B2-4B1B-8847-47B7BF7CF6A4}"/>
              </a:ext>
            </a:extLst>
          </p:cNvPr>
          <p:cNvSpPr>
            <a:spLocks noGrp="1"/>
          </p:cNvSpPr>
          <p:nvPr>
            <p:ph type="title"/>
          </p:nvPr>
        </p:nvSpPr>
        <p:spPr/>
        <p:txBody>
          <a:bodyPr/>
          <a:lstStyle/>
          <a:p>
            <a:r>
              <a:rPr lang="en-US" err="1"/>
              <a:t>Lakilia</a:t>
            </a:r>
            <a:endParaRPr lang="en-US" err="1">
              <a:cs typeface="Calibri Light"/>
            </a:endParaRPr>
          </a:p>
        </p:txBody>
      </p:sp>
      <p:sp>
        <p:nvSpPr>
          <p:cNvPr id="3" name="Text Placeholder 2">
            <a:extLst>
              <a:ext uri="{FF2B5EF4-FFF2-40B4-BE49-F238E27FC236}">
                <a16:creationId xmlns:a16="http://schemas.microsoft.com/office/drawing/2014/main" id="{998D4572-90B7-4986-90D8-FC5ACFF13AC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35562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CC35EE-2CEF-4E6D-A6E2-554B9F31104D}"/>
              </a:ext>
            </a:extLst>
          </p:cNvPr>
          <p:cNvPicPr>
            <a:picLocks noChangeAspect="1"/>
          </p:cNvPicPr>
          <p:nvPr/>
        </p:nvPicPr>
        <p:blipFill>
          <a:blip r:embed="rId3">
            <a:alphaModFix amt="50000"/>
          </a:blip>
          <a:stretch>
            <a:fillRect/>
          </a:stretch>
        </p:blipFill>
        <p:spPr>
          <a:xfrm>
            <a:off x="0" y="0"/>
            <a:ext cx="12192000" cy="6296073"/>
          </a:xfrm>
          <a:prstGeom prst="rect">
            <a:avLst/>
          </a:prstGeom>
        </p:spPr>
      </p:pic>
      <p:sp>
        <p:nvSpPr>
          <p:cNvPr id="2" name="Title 1">
            <a:extLst>
              <a:ext uri="{FF2B5EF4-FFF2-40B4-BE49-F238E27FC236}">
                <a16:creationId xmlns:a16="http://schemas.microsoft.com/office/drawing/2014/main" id="{4685398D-812F-444B-A806-695A72A5FA07}"/>
              </a:ext>
            </a:extLst>
          </p:cNvPr>
          <p:cNvSpPr>
            <a:spLocks noGrp="1"/>
          </p:cNvSpPr>
          <p:nvPr>
            <p:ph type="title" idx="4294967295"/>
          </p:nvPr>
        </p:nvSpPr>
        <p:spPr>
          <a:xfrm>
            <a:off x="320431" y="108621"/>
            <a:ext cx="10187912" cy="1143001"/>
          </a:xfrm>
        </p:spPr>
        <p:txBody>
          <a:bodyPr vert="horz" lIns="91440" tIns="45720" rIns="91440" bIns="45720" rtlCol="0" anchor="b">
            <a:normAutofit/>
          </a:bodyPr>
          <a:lstStyle/>
          <a:p>
            <a:r>
              <a:rPr lang="en-US" sz="8000" b="1">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4294967295"/>
          </p:nvPr>
        </p:nvSpPr>
        <p:spPr>
          <a:xfrm>
            <a:off x="4548310" y="1429361"/>
            <a:ext cx="7445375" cy="1143000"/>
          </a:xfrm>
        </p:spPr>
        <p:txBody>
          <a:bodyPr vert="horz" lIns="91440" tIns="45720" rIns="91440" bIns="45720" rtlCol="0">
            <a:noAutofit/>
          </a:bodyPr>
          <a:lstStyle/>
          <a:p>
            <a:pPr marL="0" indent="0">
              <a:buNone/>
            </a:pPr>
            <a:r>
              <a:rPr lang="en-US" sz="3600" b="1" spc="200">
                <a:solidFill>
                  <a:schemeClr val="tx1"/>
                </a:solidFill>
                <a:latin typeface="+mj-lt"/>
              </a:rPr>
              <a:t>The problem of practice is something that you care about that would make a difference for your locals if you improved it. </a:t>
            </a:r>
          </a:p>
          <a:p>
            <a:pPr marL="0" indent="0">
              <a:buNone/>
            </a:pPr>
            <a:r>
              <a:rPr lang="en-US" sz="3600" b="1" spc="200">
                <a:solidFill>
                  <a:schemeClr val="tx1"/>
                </a:solidFill>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15089169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E677B-0385-4645-9FCB-64B21DFD912A}"/>
              </a:ext>
            </a:extLst>
          </p:cNvPr>
          <p:cNvSpPr>
            <a:spLocks noGrp="1"/>
          </p:cNvSpPr>
          <p:nvPr>
            <p:ph type="title"/>
          </p:nvPr>
        </p:nvSpPr>
        <p:spPr>
          <a:xfrm>
            <a:off x="464344" y="-361460"/>
            <a:ext cx="10586042" cy="1450757"/>
          </a:xfrm>
        </p:spPr>
        <p:txBody>
          <a:bodyPr/>
          <a:lstStyle/>
          <a:p>
            <a:r>
              <a:rPr lang="en-US"/>
              <a:t>Problems of Practice</a:t>
            </a:r>
          </a:p>
        </p:txBody>
      </p:sp>
      <p:sp>
        <p:nvSpPr>
          <p:cNvPr id="3" name="Content Placeholder 2">
            <a:extLst>
              <a:ext uri="{FF2B5EF4-FFF2-40B4-BE49-F238E27FC236}">
                <a16:creationId xmlns:a16="http://schemas.microsoft.com/office/drawing/2014/main" id="{88494F6C-6EC1-46C6-A27B-415CDCEEC23D}"/>
              </a:ext>
            </a:extLst>
          </p:cNvPr>
          <p:cNvSpPr>
            <a:spLocks noGrp="1"/>
          </p:cNvSpPr>
          <p:nvPr>
            <p:ph idx="1"/>
          </p:nvPr>
        </p:nvSpPr>
        <p:spPr>
          <a:xfrm>
            <a:off x="535781" y="1257301"/>
            <a:ext cx="6256905" cy="5112398"/>
          </a:xfrm>
        </p:spPr>
        <p:txBody>
          <a:bodyPr vert="horz" lIns="0" tIns="45720" rIns="0" bIns="45720" rtlCol="0" anchor="t">
            <a:normAutofit lnSpcReduction="10000"/>
          </a:bodyPr>
          <a:lstStyle/>
          <a:p>
            <a:r>
              <a:rPr lang="en-US" sz="3200" b="1"/>
              <a:t>Triads</a:t>
            </a:r>
            <a:endParaRPr lang="en-US" sz="3200" b="1">
              <a:cs typeface="Calibri"/>
            </a:endParaRPr>
          </a:p>
          <a:p>
            <a:r>
              <a:rPr lang="en-US" sz="3200"/>
              <a:t>Find the “Consultancy Protocol” on page 50</a:t>
            </a:r>
            <a:endParaRPr lang="en-US" sz="3200">
              <a:cs typeface="Calibri" panose="020F0502020204030204"/>
            </a:endParaRPr>
          </a:p>
          <a:p>
            <a:r>
              <a:rPr lang="en-US" sz="3200"/>
              <a:t>The purpose for the listeners is to ask good questions – not provide answers. </a:t>
            </a:r>
          </a:p>
          <a:p>
            <a:r>
              <a:rPr lang="en-US" sz="3200"/>
              <a:t>The purpose for the presenter is to determine what about their work with this problem needs to change. </a:t>
            </a:r>
          </a:p>
          <a:p>
            <a:r>
              <a:rPr lang="en-US" sz="3200"/>
              <a:t>There will not be a group debrief. </a:t>
            </a:r>
          </a:p>
        </p:txBody>
      </p:sp>
      <p:pic>
        <p:nvPicPr>
          <p:cNvPr id="4" name="Picture 3">
            <a:extLst>
              <a:ext uri="{FF2B5EF4-FFF2-40B4-BE49-F238E27FC236}">
                <a16:creationId xmlns:a16="http://schemas.microsoft.com/office/drawing/2014/main" id="{250F7862-8FAA-49F6-80DF-5762946D778A}"/>
              </a:ext>
            </a:extLst>
          </p:cNvPr>
          <p:cNvPicPr>
            <a:picLocks noChangeAspect="1"/>
          </p:cNvPicPr>
          <p:nvPr/>
        </p:nvPicPr>
        <p:blipFill rotWithShape="1">
          <a:blip r:embed="rId3">
            <a:alphaModFix amt="50000"/>
          </a:blip>
          <a:srcRect t="1" r="50000" b="-11741"/>
          <a:stretch/>
        </p:blipFill>
        <p:spPr>
          <a:xfrm flipH="1">
            <a:off x="6935755" y="0"/>
            <a:ext cx="5809862" cy="7035282"/>
          </a:xfrm>
          <a:prstGeom prst="rect">
            <a:avLst/>
          </a:prstGeom>
        </p:spPr>
      </p:pic>
    </p:spTree>
    <p:extLst>
      <p:ext uri="{BB962C8B-B14F-4D97-AF65-F5344CB8AC3E}">
        <p14:creationId xmlns:p14="http://schemas.microsoft.com/office/powerpoint/2010/main" val="14405039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513" y="-361460"/>
            <a:ext cx="10378873" cy="1450757"/>
          </a:xfrm>
        </p:spPr>
        <p:txBody>
          <a:bodyPr/>
          <a:lstStyle/>
          <a:p>
            <a:r>
              <a:rPr lang="en-US" b="1"/>
              <a:t>Discuss the Protocol Page 50</a:t>
            </a:r>
            <a:endParaRPr lang="en-US" b="1">
              <a:cs typeface="Calibri Light"/>
            </a:endParaRPr>
          </a:p>
        </p:txBody>
      </p:sp>
      <p:sp>
        <p:nvSpPr>
          <p:cNvPr id="3" name="Content Placeholder 2"/>
          <p:cNvSpPr>
            <a:spLocks noGrp="1"/>
          </p:cNvSpPr>
          <p:nvPr>
            <p:ph idx="1"/>
          </p:nvPr>
        </p:nvSpPr>
        <p:spPr>
          <a:xfrm>
            <a:off x="839761" y="1544035"/>
            <a:ext cx="11133164" cy="4325059"/>
          </a:xfrm>
        </p:spPr>
        <p:txBody>
          <a:bodyPr vert="horz" lIns="0" tIns="45720" rIns="0" bIns="45720" rtlCol="0" anchor="t">
            <a:normAutofit/>
          </a:bodyPr>
          <a:lstStyle/>
          <a:p>
            <a:r>
              <a:rPr lang="en-US" sz="3600"/>
              <a:t>Opening  (We are doing that part now) </a:t>
            </a:r>
          </a:p>
          <a:p>
            <a:r>
              <a:rPr lang="en-US" sz="3600"/>
              <a:t>Presenter – Shares the Dilemma</a:t>
            </a:r>
          </a:p>
          <a:p>
            <a:r>
              <a:rPr lang="en-US" sz="3600"/>
              <a:t>Clarifying questions (NOT Probing)-  Review pages 51-52</a:t>
            </a:r>
            <a:endParaRPr lang="en-US" sz="3600">
              <a:cs typeface="Calibri"/>
            </a:endParaRPr>
          </a:p>
          <a:p>
            <a:r>
              <a:rPr lang="en-US" sz="3600"/>
              <a:t>Group Fishbowl – Presenter steps out and listens to the group. </a:t>
            </a:r>
          </a:p>
          <a:p>
            <a:r>
              <a:rPr lang="en-US" sz="3600"/>
              <a:t>Closing – Presenter shares what they learned</a:t>
            </a:r>
          </a:p>
        </p:txBody>
      </p:sp>
    </p:spTree>
    <p:extLst>
      <p:ext uri="{BB962C8B-B14F-4D97-AF65-F5344CB8AC3E}">
        <p14:creationId xmlns:p14="http://schemas.microsoft.com/office/powerpoint/2010/main" val="7375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E677B-0385-4645-9FCB-64B21DFD912A}"/>
              </a:ext>
            </a:extLst>
          </p:cNvPr>
          <p:cNvSpPr>
            <a:spLocks noGrp="1"/>
          </p:cNvSpPr>
          <p:nvPr>
            <p:ph type="title"/>
          </p:nvPr>
        </p:nvSpPr>
        <p:spPr>
          <a:xfrm>
            <a:off x="464344" y="-361460"/>
            <a:ext cx="10586042" cy="1450757"/>
          </a:xfrm>
        </p:spPr>
        <p:txBody>
          <a:bodyPr/>
          <a:lstStyle/>
          <a:p>
            <a:r>
              <a:rPr lang="en-US"/>
              <a:t>Problems of Practice</a:t>
            </a:r>
          </a:p>
        </p:txBody>
      </p:sp>
      <p:sp>
        <p:nvSpPr>
          <p:cNvPr id="3" name="Content Placeholder 2">
            <a:extLst>
              <a:ext uri="{FF2B5EF4-FFF2-40B4-BE49-F238E27FC236}">
                <a16:creationId xmlns:a16="http://schemas.microsoft.com/office/drawing/2014/main" id="{88494F6C-6EC1-46C6-A27B-415CDCEEC23D}"/>
              </a:ext>
            </a:extLst>
          </p:cNvPr>
          <p:cNvSpPr>
            <a:spLocks noGrp="1"/>
          </p:cNvSpPr>
          <p:nvPr>
            <p:ph idx="1"/>
          </p:nvPr>
        </p:nvSpPr>
        <p:spPr>
          <a:xfrm>
            <a:off x="535781" y="1257301"/>
            <a:ext cx="6256905" cy="5112398"/>
          </a:xfrm>
        </p:spPr>
        <p:txBody>
          <a:bodyPr vert="horz" lIns="0" tIns="45720" rIns="0" bIns="45720" rtlCol="0" anchor="t">
            <a:normAutofit/>
          </a:bodyPr>
          <a:lstStyle/>
          <a:p>
            <a:r>
              <a:rPr lang="en-US" sz="3200"/>
              <a:t>50 Minutes Total</a:t>
            </a:r>
          </a:p>
          <a:p>
            <a:r>
              <a:rPr lang="en-US" sz="3200"/>
              <a:t>Each person has a chance to be the presenter</a:t>
            </a:r>
          </a:p>
          <a:p>
            <a:r>
              <a:rPr lang="en-US" sz="3200"/>
              <a:t>15 Minutes per round </a:t>
            </a:r>
          </a:p>
        </p:txBody>
      </p:sp>
      <p:pic>
        <p:nvPicPr>
          <p:cNvPr id="4" name="Picture 3">
            <a:extLst>
              <a:ext uri="{FF2B5EF4-FFF2-40B4-BE49-F238E27FC236}">
                <a16:creationId xmlns:a16="http://schemas.microsoft.com/office/drawing/2014/main" id="{250F7862-8FAA-49F6-80DF-5762946D778A}"/>
              </a:ext>
            </a:extLst>
          </p:cNvPr>
          <p:cNvPicPr>
            <a:picLocks noChangeAspect="1"/>
          </p:cNvPicPr>
          <p:nvPr/>
        </p:nvPicPr>
        <p:blipFill rotWithShape="1">
          <a:blip r:embed="rId3">
            <a:alphaModFix amt="50000"/>
          </a:blip>
          <a:srcRect t="1" r="50000" b="-11741"/>
          <a:stretch/>
        </p:blipFill>
        <p:spPr>
          <a:xfrm flipH="1">
            <a:off x="6935755" y="0"/>
            <a:ext cx="5809862" cy="7035282"/>
          </a:xfrm>
          <a:prstGeom prst="rect">
            <a:avLst/>
          </a:prstGeom>
        </p:spPr>
      </p:pic>
    </p:spTree>
    <p:extLst>
      <p:ext uri="{BB962C8B-B14F-4D97-AF65-F5344CB8AC3E}">
        <p14:creationId xmlns:p14="http://schemas.microsoft.com/office/powerpoint/2010/main" val="1124659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8546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818E9-71C3-46CC-9934-6C58BD1D040F}"/>
              </a:ext>
            </a:extLst>
          </p:cNvPr>
          <p:cNvSpPr>
            <a:spLocks noGrp="1"/>
          </p:cNvSpPr>
          <p:nvPr>
            <p:ph type="title"/>
          </p:nvPr>
        </p:nvSpPr>
        <p:spPr/>
        <p:txBody>
          <a:bodyPr/>
          <a:lstStyle/>
          <a:p>
            <a:r>
              <a:rPr lang="en-US"/>
              <a:t>Jessica</a:t>
            </a:r>
          </a:p>
        </p:txBody>
      </p:sp>
      <p:sp>
        <p:nvSpPr>
          <p:cNvPr id="3" name="Text Placeholder 2">
            <a:extLst>
              <a:ext uri="{FF2B5EF4-FFF2-40B4-BE49-F238E27FC236}">
                <a16:creationId xmlns:a16="http://schemas.microsoft.com/office/drawing/2014/main" id="{E0DDD13F-AD31-41E3-9A8C-6B1BB816E1B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72078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319321" y="115400"/>
            <a:ext cx="5127171" cy="1208303"/>
          </a:xfrm>
        </p:spPr>
        <p:txBody>
          <a:bodyPr>
            <a:normAutofit/>
          </a:bodyPr>
          <a:lstStyle/>
          <a:p>
            <a:r>
              <a:rPr lang="en-US" sz="4100" b="1"/>
              <a:t>Team Planning for Leaders and Structures</a:t>
            </a:r>
          </a:p>
        </p:txBody>
      </p:sp>
      <p:pic>
        <p:nvPicPr>
          <p:cNvPr id="2052" name="Picture 4" descr="Image result for group work meme">
            <a:extLst>
              <a:ext uri="{FF2B5EF4-FFF2-40B4-BE49-F238E27FC236}">
                <a16:creationId xmlns:a16="http://schemas.microsoft.com/office/drawing/2014/main" id="{88526641-EBAA-4BD5-845B-0DFE52F089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32" y="645106"/>
            <a:ext cx="5247747" cy="524774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6319320" y="1794823"/>
            <a:ext cx="5127172" cy="3670180"/>
          </a:xfrm>
        </p:spPr>
        <p:txBody>
          <a:bodyPr vert="horz" lIns="0" tIns="45720" rIns="0" bIns="45720" rtlCol="0" anchor="t">
            <a:normAutofit/>
          </a:bodyPr>
          <a:lstStyle/>
          <a:p>
            <a:pPr marL="514350" indent="-514350">
              <a:buAutoNum type="arabicPeriod"/>
            </a:pPr>
            <a:r>
              <a:rPr lang="en-US" sz="2800"/>
              <a:t>Teams will select a scenario.  </a:t>
            </a:r>
            <a:endParaRPr lang="en-US"/>
          </a:p>
          <a:p>
            <a:pPr marL="514350" indent="-514350">
              <a:buAutoNum type="arabicPeriod"/>
            </a:pPr>
            <a:r>
              <a:rPr lang="en-US" sz="2800"/>
              <a:t>Identify a goal for the scenario and a basic campaign timeline.   </a:t>
            </a:r>
            <a:endParaRPr lang="en-US" sz="2800">
              <a:cs typeface="Calibri" panose="020F0502020204030204"/>
            </a:endParaRPr>
          </a:p>
          <a:p>
            <a:pPr marL="514350" indent="-514350">
              <a:buAutoNum type="arabicPeriod"/>
            </a:pPr>
            <a:r>
              <a:rPr lang="en-US" sz="2800"/>
              <a:t>Focus is not on actions – but on leaders and structures needed to achieve the various “wins along the way”  to reach the ultimate win.</a:t>
            </a:r>
            <a:endParaRPr lang="en-US" sz="2800">
              <a:cs typeface="Calibri" panose="020F0502020204030204"/>
            </a:endParaRPr>
          </a:p>
        </p:txBody>
      </p:sp>
    </p:spTree>
    <p:extLst>
      <p:ext uri="{BB962C8B-B14F-4D97-AF65-F5344CB8AC3E}">
        <p14:creationId xmlns:p14="http://schemas.microsoft.com/office/powerpoint/2010/main" val="41745618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1691-F1B8-40C7-B556-E9AB7004A07C}"/>
              </a:ext>
            </a:extLst>
          </p:cNvPr>
          <p:cNvSpPr>
            <a:spLocks noGrp="1"/>
          </p:cNvSpPr>
          <p:nvPr>
            <p:ph type="title"/>
          </p:nvPr>
        </p:nvSpPr>
        <p:spPr>
          <a:xfrm>
            <a:off x="991986" y="285085"/>
            <a:ext cx="2600037" cy="804212"/>
          </a:xfrm>
        </p:spPr>
        <p:txBody>
          <a:bodyPr/>
          <a:lstStyle/>
          <a:p>
            <a:r>
              <a:rPr lang="en-US" b="1"/>
              <a:t>Example</a:t>
            </a:r>
          </a:p>
        </p:txBody>
      </p:sp>
      <p:sp>
        <p:nvSpPr>
          <p:cNvPr id="3" name="Content Placeholder 2">
            <a:extLst>
              <a:ext uri="{FF2B5EF4-FFF2-40B4-BE49-F238E27FC236}">
                <a16:creationId xmlns:a16="http://schemas.microsoft.com/office/drawing/2014/main" id="{D6C43149-8389-4C44-9D75-B8615F12C1BA}"/>
              </a:ext>
            </a:extLst>
          </p:cNvPr>
          <p:cNvSpPr>
            <a:spLocks noGrp="1"/>
          </p:cNvSpPr>
          <p:nvPr>
            <p:ph idx="1"/>
          </p:nvPr>
        </p:nvSpPr>
        <p:spPr>
          <a:xfrm>
            <a:off x="1167442" y="1308757"/>
            <a:ext cx="4959038" cy="5028783"/>
          </a:xfrm>
        </p:spPr>
        <p:txBody>
          <a:bodyPr vert="horz" lIns="0" tIns="45720" rIns="0" bIns="45720" rtlCol="0" anchor="t">
            <a:normAutofit/>
          </a:bodyPr>
          <a:lstStyle/>
          <a:p>
            <a:r>
              <a:rPr lang="en-US"/>
              <a:t>For Example:</a:t>
            </a:r>
          </a:p>
          <a:p>
            <a:pPr>
              <a:buFont typeface="Wingdings" panose="020F0502020204030204" pitchFamily="34" charset="0"/>
              <a:buChar char="§"/>
            </a:pPr>
            <a:r>
              <a:rPr lang="en-US"/>
              <a:t>What sort of leaders do you need in </a:t>
            </a:r>
            <a:r>
              <a:rPr lang="en-US">
                <a:highlight>
                  <a:srgbClr val="FFFF00"/>
                </a:highlight>
              </a:rPr>
              <a:t>the foundation stage</a:t>
            </a:r>
            <a:r>
              <a:rPr lang="en-US"/>
              <a:t> and what sort of structures are being developed?</a:t>
            </a:r>
            <a:endParaRPr lang="en-US">
              <a:cs typeface="Calibri" panose="020F0502020204030204"/>
            </a:endParaRPr>
          </a:p>
          <a:p>
            <a:endParaRPr lang="en-US"/>
          </a:p>
          <a:p>
            <a:pPr>
              <a:buFont typeface="Wingdings" panose="020F0502020204030204" pitchFamily="34" charset="0"/>
              <a:buChar char="§"/>
            </a:pPr>
            <a:r>
              <a:rPr lang="en-US"/>
              <a:t>Make sure there are at least </a:t>
            </a:r>
            <a:r>
              <a:rPr lang="en-US" b="1"/>
              <a:t>3 leaders</a:t>
            </a:r>
            <a:r>
              <a:rPr lang="en-US"/>
              <a:t> in each building who want to make sure the union turns out the vote for the democratic candidate. This team is </a:t>
            </a:r>
            <a:r>
              <a:rPr lang="en-US" b="1" u="sng"/>
              <a:t>talking</a:t>
            </a:r>
            <a:r>
              <a:rPr lang="en-US"/>
              <a:t> to members and non-members,  </a:t>
            </a:r>
            <a:r>
              <a:rPr lang="en-US" b="1" u="sng"/>
              <a:t>doing</a:t>
            </a:r>
            <a:r>
              <a:rPr lang="en-US"/>
              <a:t>  surveys and working </a:t>
            </a:r>
            <a:r>
              <a:rPr lang="en-US" b="1" u="sng"/>
              <a:t>identifying</a:t>
            </a:r>
            <a:r>
              <a:rPr lang="en-US"/>
              <a:t> possible future volunteers for actions. </a:t>
            </a:r>
            <a:endParaRPr lang="en-US">
              <a:cs typeface="Calibri" panose="020F0502020204030204"/>
            </a:endParaRPr>
          </a:p>
          <a:p>
            <a:r>
              <a:rPr lang="en-US"/>
              <a:t>Structure – Political Action Team in each building that is part of the locals Political Action Network.  </a:t>
            </a:r>
          </a:p>
          <a:p>
            <a:endParaRPr lang="en-US"/>
          </a:p>
        </p:txBody>
      </p:sp>
      <p:pic>
        <p:nvPicPr>
          <p:cNvPr id="5" name="Picture 4">
            <a:extLst>
              <a:ext uri="{FF2B5EF4-FFF2-40B4-BE49-F238E27FC236}">
                <a16:creationId xmlns:a16="http://schemas.microsoft.com/office/drawing/2014/main" id="{332CBE7C-5411-4F4A-8D5F-6424294A85FF}"/>
              </a:ext>
            </a:extLst>
          </p:cNvPr>
          <p:cNvPicPr>
            <a:picLocks noChangeAspect="1"/>
          </p:cNvPicPr>
          <p:nvPr/>
        </p:nvPicPr>
        <p:blipFill rotWithShape="1">
          <a:blip r:embed="rId3"/>
          <a:srcRect l="26280" t="28640" r="32918" b="6086"/>
          <a:stretch/>
        </p:blipFill>
        <p:spPr>
          <a:xfrm rot="5400000">
            <a:off x="6306818" y="283686"/>
            <a:ext cx="5284038" cy="5644714"/>
          </a:xfrm>
          <a:prstGeom prst="rect">
            <a:avLst/>
          </a:prstGeom>
        </p:spPr>
      </p:pic>
      <p:sp>
        <p:nvSpPr>
          <p:cNvPr id="6" name="Oval 5">
            <a:extLst>
              <a:ext uri="{FF2B5EF4-FFF2-40B4-BE49-F238E27FC236}">
                <a16:creationId xmlns:a16="http://schemas.microsoft.com/office/drawing/2014/main" id="{FF190AD4-EA9E-40D5-B7D7-F08165B155B7}"/>
              </a:ext>
            </a:extLst>
          </p:cNvPr>
          <p:cNvSpPr/>
          <p:nvPr/>
        </p:nvSpPr>
        <p:spPr>
          <a:xfrm>
            <a:off x="6632812" y="5008728"/>
            <a:ext cx="1064524" cy="88710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AED5275-C945-48A0-9CB6-207980D1425D}"/>
              </a:ext>
            </a:extLst>
          </p:cNvPr>
          <p:cNvPicPr>
            <a:picLocks noChangeAspect="1"/>
          </p:cNvPicPr>
          <p:nvPr/>
        </p:nvPicPr>
        <p:blipFill>
          <a:blip r:embed="rId4"/>
          <a:stretch>
            <a:fillRect/>
          </a:stretch>
        </p:blipFill>
        <p:spPr>
          <a:xfrm>
            <a:off x="8836668" y="3934390"/>
            <a:ext cx="3092503" cy="1383895"/>
          </a:xfrm>
          <a:prstGeom prst="rect">
            <a:avLst/>
          </a:prstGeom>
        </p:spPr>
      </p:pic>
      <p:sp>
        <p:nvSpPr>
          <p:cNvPr id="7" name="TextBox 6">
            <a:extLst>
              <a:ext uri="{FF2B5EF4-FFF2-40B4-BE49-F238E27FC236}">
                <a16:creationId xmlns:a16="http://schemas.microsoft.com/office/drawing/2014/main" id="{ACBF0C05-8C16-4E98-91C8-FB53BF9BFD90}"/>
              </a:ext>
            </a:extLst>
          </p:cNvPr>
          <p:cNvSpPr txBox="1"/>
          <p:nvPr/>
        </p:nvSpPr>
        <p:spPr>
          <a:xfrm>
            <a:off x="8634675" y="5360283"/>
            <a:ext cx="3642851" cy="923330"/>
          </a:xfrm>
          <a:prstGeom prst="rect">
            <a:avLst/>
          </a:prstGeom>
          <a:noFill/>
        </p:spPr>
        <p:txBody>
          <a:bodyPr wrap="square" rtlCol="0">
            <a:spAutoFit/>
          </a:bodyPr>
          <a:lstStyle/>
          <a:p>
            <a:r>
              <a:rPr lang="en-US"/>
              <a:t>Post your campaign poster on the wall for a gallery walk debrief when done.</a:t>
            </a:r>
          </a:p>
        </p:txBody>
      </p:sp>
    </p:spTree>
    <p:extLst>
      <p:ext uri="{BB962C8B-B14F-4D97-AF65-F5344CB8AC3E}">
        <p14:creationId xmlns:p14="http://schemas.microsoft.com/office/powerpoint/2010/main" val="2501400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CCC2A-69D0-4549-9006-447EF6C290A7}"/>
              </a:ext>
            </a:extLst>
          </p:cNvPr>
          <p:cNvSpPr>
            <a:spLocks noGrp="1"/>
          </p:cNvSpPr>
          <p:nvPr>
            <p:ph type="title"/>
          </p:nvPr>
        </p:nvSpPr>
        <p:spPr/>
        <p:txBody>
          <a:bodyPr/>
          <a:lstStyle/>
          <a:p>
            <a:r>
              <a:rPr lang="en-US"/>
              <a:t>Heidi</a:t>
            </a:r>
          </a:p>
        </p:txBody>
      </p:sp>
      <p:sp>
        <p:nvSpPr>
          <p:cNvPr id="3" name="Text Placeholder 2">
            <a:extLst>
              <a:ext uri="{FF2B5EF4-FFF2-40B4-BE49-F238E27FC236}">
                <a16:creationId xmlns:a16="http://schemas.microsoft.com/office/drawing/2014/main" id="{AB2938CB-2F4C-4DF7-A6C4-E3749DC666A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933274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AFD2-D571-4AC6-AFEA-9BDFDF35EDD1}"/>
              </a:ext>
            </a:extLst>
          </p:cNvPr>
          <p:cNvSpPr>
            <a:spLocks noGrp="1"/>
          </p:cNvSpPr>
          <p:nvPr>
            <p:ph type="title"/>
          </p:nvPr>
        </p:nvSpPr>
        <p:spPr>
          <a:xfrm>
            <a:off x="7410741" y="1627517"/>
            <a:ext cx="3401961" cy="2726350"/>
          </a:xfrm>
        </p:spPr>
        <p:txBody>
          <a:bodyPr vert="horz" lIns="91440" tIns="45720" rIns="91440" bIns="45720" rtlCol="0" anchor="b">
            <a:normAutofit/>
          </a:bodyPr>
          <a:lstStyle/>
          <a:p>
            <a:r>
              <a:rPr lang="en-US" sz="5600">
                <a:solidFill>
                  <a:schemeClr val="tx1">
                    <a:lumMod val="85000"/>
                    <a:lumOff val="15000"/>
                  </a:schemeClr>
                </a:solidFill>
              </a:rPr>
              <a:t>Your thoughts so far…</a:t>
            </a:r>
          </a:p>
        </p:txBody>
      </p:sp>
      <p:pic>
        <p:nvPicPr>
          <p:cNvPr id="7173" name="Picture 2" descr="Image result for thinking">
            <a:extLst>
              <a:ext uri="{FF2B5EF4-FFF2-40B4-BE49-F238E27FC236}">
                <a16:creationId xmlns:a16="http://schemas.microsoft.com/office/drawing/2014/main" id="{9053AF85-4D46-4E44-A99E-2B5D2A81662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9934" y="1519976"/>
            <a:ext cx="5686949" cy="4259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7103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87909" y="83153"/>
            <a:ext cx="6574972" cy="1450757"/>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000253" y="1843497"/>
            <a:ext cx="6574973" cy="4261386"/>
          </a:xfrm>
        </p:spPr>
        <p:txBody>
          <a:bodyPr vert="horz" lIns="0" tIns="45720" rIns="0" bIns="45720" rtlCol="0" anchor="t">
            <a:normAutofit fontScale="70000" lnSpcReduction="20000"/>
          </a:bodyPr>
          <a:lstStyle/>
          <a:p>
            <a:pPr>
              <a:buFont typeface="Arial" panose="020B0604020202020204" pitchFamily="34" charset="0"/>
              <a:buChar char="•"/>
            </a:pPr>
            <a:r>
              <a:rPr lang="en-US" sz="4400"/>
              <a:t>Choice Networking</a:t>
            </a:r>
          </a:p>
          <a:p>
            <a:pPr>
              <a:buFont typeface="Arial" panose="020B0604020202020204" pitchFamily="34" charset="0"/>
              <a:buChar char="•"/>
            </a:pPr>
            <a:r>
              <a:rPr lang="en-US" sz="4400"/>
              <a:t>Housekeeping</a:t>
            </a:r>
          </a:p>
          <a:p>
            <a:pPr>
              <a:spcAft>
                <a:spcPts val="1200"/>
              </a:spcAft>
              <a:buFont typeface="Arial" panose="020B0604020202020204" pitchFamily="34" charset="0"/>
              <a:buChar char="•"/>
            </a:pPr>
            <a:r>
              <a:rPr lang="en-US" sz="4400"/>
              <a:t>Day 3 Checking out, Flights, Taxis</a:t>
            </a:r>
          </a:p>
          <a:p>
            <a:pPr marL="566420" lvl="2">
              <a:spcAft>
                <a:spcPts val="1200"/>
              </a:spcAft>
              <a:buFont typeface="Arial" panose="020B0604020202020204" pitchFamily="34" charset="0"/>
              <a:buChar char="•"/>
            </a:pPr>
            <a:r>
              <a:rPr lang="en-US" sz="3800"/>
              <a:t>Check out BEFORE you come down tomorrow</a:t>
            </a:r>
          </a:p>
          <a:p>
            <a:pPr marL="566420" lvl="2">
              <a:spcAft>
                <a:spcPts val="1200"/>
              </a:spcAft>
              <a:buFont typeface="Arial" panose="020B0604020202020204" pitchFamily="34" charset="0"/>
              <a:buChar char="•"/>
            </a:pPr>
            <a:r>
              <a:rPr lang="en-US" sz="3800"/>
              <a:t>Luggage can be checked in the lobby</a:t>
            </a:r>
            <a:endParaRPr lang="en-US" sz="3800">
              <a:cs typeface="Calibri"/>
            </a:endParaRPr>
          </a:p>
          <a:p>
            <a:pPr marL="566420" lvl="2">
              <a:spcAft>
                <a:spcPts val="1200"/>
              </a:spcAft>
              <a:buFont typeface="Arial" panose="020B0604020202020204" pitchFamily="34" charset="0"/>
              <a:buChar char="•"/>
            </a:pPr>
            <a:r>
              <a:rPr lang="en-US" sz="3800"/>
              <a:t>Check or post to the “ride share” board to share a ride with a colleague to the airport.</a:t>
            </a:r>
            <a:endParaRPr lang="en-US" sz="3800">
              <a:cs typeface="Calibri" panose="020F0502020204030204"/>
            </a:endParaRPr>
          </a:p>
          <a:p>
            <a:pPr>
              <a:buFont typeface="Arial" panose="020B0604020202020204" pitchFamily="34" charset="0"/>
              <a:buChar char="•"/>
            </a:pPr>
            <a:r>
              <a:rPr lang="en-US" sz="4400"/>
              <a:t>Plus and Delta at the Door</a:t>
            </a:r>
          </a:p>
          <a:p>
            <a:endParaRPr lang="en-US"/>
          </a:p>
          <a:p>
            <a:endParaRPr lang="en-US"/>
          </a:p>
        </p:txBody>
      </p:sp>
    </p:spTree>
    <p:extLst>
      <p:ext uri="{BB962C8B-B14F-4D97-AF65-F5344CB8AC3E}">
        <p14:creationId xmlns:p14="http://schemas.microsoft.com/office/powerpoint/2010/main" val="35936067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42230" y="866487"/>
            <a:ext cx="6912217" cy="489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3879367"/>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957450-935F-4B90-A2C7-3AC27BB8CF46}">
  <ds:schemaRefs>
    <ds:schemaRef ds:uri="50eaf45a-8b88-4120-8c40-d762e6cbdc8c"/>
    <ds:schemaRef ds:uri="6b67578d-b785-4806-be80-028ae376c58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BBB6F9F-BE1C-45C4-B8E9-E18587491420}">
  <ds:schemaRefs>
    <ds:schemaRef ds:uri="http://schemas.microsoft.com/sharepoint/v3/contenttype/forms"/>
  </ds:schemaRefs>
</ds:datastoreItem>
</file>

<file path=customXml/itemProps3.xml><?xml version="1.0" encoding="utf-8"?>
<ds:datastoreItem xmlns:ds="http://schemas.openxmlformats.org/officeDocument/2006/customXml" ds:itemID="{C50BCAD7-28D9-4CC0-BE0E-AE8E3EAEE731}"/>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47</Slides>
  <Notes>12</Notes>
  <HiddenSlides>0</HiddenSlide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Retrospect</vt:lpstr>
      <vt:lpstr>1_Retrospect</vt:lpstr>
      <vt:lpstr>Day 2 </vt:lpstr>
      <vt:lpstr>Entry Activity</vt:lpstr>
      <vt:lpstr>Effective Worksite Leadership Structures</vt:lpstr>
      <vt:lpstr>Agenda Review – Days 1 and 2</vt:lpstr>
      <vt:lpstr>Community Agreements  p. 2</vt:lpstr>
      <vt:lpstr>Feedback on Feedback</vt:lpstr>
      <vt:lpstr>Albert Jones</vt:lpstr>
      <vt:lpstr>It’s Time To Get Your Clap On!</vt:lpstr>
      <vt:lpstr>Get your clap on…</vt:lpstr>
      <vt:lpstr>Get your clap on…</vt:lpstr>
      <vt:lpstr>Get your clap on…</vt:lpstr>
      <vt:lpstr>Get your clap on…</vt:lpstr>
      <vt:lpstr>Get your clap on…</vt:lpstr>
      <vt:lpstr>Get your clap on…</vt:lpstr>
      <vt:lpstr>Get your clap on…</vt:lpstr>
      <vt:lpstr>Key Points</vt:lpstr>
      <vt:lpstr>Yvie and Zac</vt:lpstr>
      <vt:lpstr>Coaching</vt:lpstr>
      <vt:lpstr>Coaching Content Page 43-49</vt:lpstr>
      <vt:lpstr>PowerPoint Presentation</vt:lpstr>
      <vt:lpstr>3 Kinds of Coaching-p.44-46</vt:lpstr>
      <vt:lpstr>Coaching Cycle</vt:lpstr>
      <vt:lpstr>Now it is your turn…</vt:lpstr>
      <vt:lpstr>Key Points</vt:lpstr>
      <vt:lpstr>BREAK</vt:lpstr>
      <vt:lpstr>Problem of Practice</vt:lpstr>
      <vt:lpstr>Terri</vt:lpstr>
      <vt:lpstr>30 Day Structure for Action Challenge</vt:lpstr>
      <vt:lpstr>30 Day Structure for Action Challenge</vt:lpstr>
      <vt:lpstr>30 Day Action Structure Challenge</vt:lpstr>
      <vt:lpstr>Debrief</vt:lpstr>
      <vt:lpstr>Key Points</vt:lpstr>
      <vt:lpstr>Problem of Practice</vt:lpstr>
      <vt:lpstr>Lunch</vt:lpstr>
      <vt:lpstr>Lakilia</vt:lpstr>
      <vt:lpstr>Problem of Practice</vt:lpstr>
      <vt:lpstr>Problems of Practice</vt:lpstr>
      <vt:lpstr>Discuss the Protocol Page 50</vt:lpstr>
      <vt:lpstr>Problems of Practice</vt:lpstr>
      <vt:lpstr>BREAK</vt:lpstr>
      <vt:lpstr>Jessica</vt:lpstr>
      <vt:lpstr>Team Planning for Leaders and Structures</vt:lpstr>
      <vt:lpstr>Example</vt:lpstr>
      <vt:lpstr>Heidi</vt:lpstr>
      <vt:lpstr>Your thoughts so far…</vt:lpstr>
      <vt:lpstr>Ending it Right</vt:lpstr>
      <vt:lpstr>Choice Network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UniServ Foundations Academy</dc:title>
  <dc:creator>Holmes, Ellen [NEA]</dc:creator>
  <cp:revision>3</cp:revision>
  <cp:lastPrinted>2019-01-16T03:49:49Z</cp:lastPrinted>
  <dcterms:created xsi:type="dcterms:W3CDTF">2018-10-27T02:12:14Z</dcterms:created>
  <dcterms:modified xsi:type="dcterms:W3CDTF">2022-11-08T23:01:39Z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