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5" r:id="rId2"/>
    <p:sldMasterId id="2147483749" r:id="rId3"/>
  </p:sldMasterIdLst>
  <p:notesMasterIdLst>
    <p:notesMasterId r:id="rId58"/>
  </p:notesMasterIdLst>
  <p:sldIdLst>
    <p:sldId id="1191" r:id="rId4"/>
    <p:sldId id="1203" r:id="rId5"/>
    <p:sldId id="1221" r:id="rId6"/>
    <p:sldId id="1226" r:id="rId7"/>
    <p:sldId id="1227" r:id="rId8"/>
    <p:sldId id="1238" r:id="rId9"/>
    <p:sldId id="1185" r:id="rId10"/>
    <p:sldId id="1154" r:id="rId11"/>
    <p:sldId id="1231" r:id="rId12"/>
    <p:sldId id="1252" r:id="rId13"/>
    <p:sldId id="1253" r:id="rId14"/>
    <p:sldId id="1254" r:id="rId15"/>
    <p:sldId id="1255" r:id="rId16"/>
    <p:sldId id="1257" r:id="rId17"/>
    <p:sldId id="1258" r:id="rId18"/>
    <p:sldId id="1259" r:id="rId19"/>
    <p:sldId id="1260" r:id="rId20"/>
    <p:sldId id="1261" r:id="rId21"/>
    <p:sldId id="1264" r:id="rId22"/>
    <p:sldId id="1263" r:id="rId23"/>
    <p:sldId id="1262" r:id="rId24"/>
    <p:sldId id="1265" r:id="rId25"/>
    <p:sldId id="1222" r:id="rId26"/>
    <p:sldId id="1233" r:id="rId27"/>
    <p:sldId id="1232" r:id="rId28"/>
    <p:sldId id="1236" r:id="rId29"/>
    <p:sldId id="1234" r:id="rId30"/>
    <p:sldId id="1223" r:id="rId31"/>
    <p:sldId id="1235" r:id="rId32"/>
    <p:sldId id="1220" r:id="rId33"/>
    <p:sldId id="1213" r:id="rId34"/>
    <p:sldId id="1228" r:id="rId35"/>
    <p:sldId id="1215" r:id="rId36"/>
    <p:sldId id="1240" r:id="rId37"/>
    <p:sldId id="1241" r:id="rId38"/>
    <p:sldId id="1239" r:id="rId39"/>
    <p:sldId id="1216" r:id="rId40"/>
    <p:sldId id="1217" r:id="rId41"/>
    <p:sldId id="1218" r:id="rId42"/>
    <p:sldId id="1229" r:id="rId43"/>
    <p:sldId id="1141" r:id="rId44"/>
    <p:sldId id="1230" r:id="rId45"/>
    <p:sldId id="1214" r:id="rId46"/>
    <p:sldId id="1219" r:id="rId47"/>
    <p:sldId id="1251" r:id="rId48"/>
    <p:sldId id="1250" r:id="rId49"/>
    <p:sldId id="1249" r:id="rId50"/>
    <p:sldId id="1248" r:id="rId51"/>
    <p:sldId id="1247" r:id="rId52"/>
    <p:sldId id="1246" r:id="rId53"/>
    <p:sldId id="1245" r:id="rId54"/>
    <p:sldId id="1244" r:id="rId55"/>
    <p:sldId id="1243" r:id="rId56"/>
    <p:sldId id="1242"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B7537-8FCC-2F57-72D2-D1F790AD3849}" v="28" dt="2022-10-18T19:05:26.375"/>
    <p1510:client id="{23B64189-A3B8-41F1-0932-12A82E85CF81}" v="317" dt="2022-06-15T20:30:14.468"/>
    <p1510:client id="{2A3D22C7-461E-CF3C-37BF-AF20D1B8A546}" v="28" dt="2022-11-09T18:16:14.517"/>
    <p1510:client id="{35D941CD-344F-0215-406D-6E5CEE940E37}" v="65" dt="2022-11-07T21:44:56.658"/>
    <p1510:client id="{38DC47F6-38D1-6EC3-4B47-BD14CC2B4259}" v="60" dt="2022-11-09T23:25:50.433"/>
    <p1510:client id="{45AEC29D-1FC0-2B09-1F6C-D24EE3938ECD}" v="2" dt="2022-10-18T02:25:39.481"/>
    <p1510:client id="{B87755A8-9764-A829-A8B6-FC2FDE743768}" v="1101" dt="2022-11-09T19:41:53.9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66" Type="http://schemas.openxmlformats.org/officeDocument/2006/relationships/customXml" Target="../customXml/item2.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67" Type="http://schemas.openxmlformats.org/officeDocument/2006/relationships/customXml" Target="../customXml/item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65" Type="http://schemas.openxmlformats.org/officeDocument/2006/relationships/customXml" Target="../customXml/item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9a50ce971069409cf8ee07ca7ca842cd9dd53a20c8ddf99461e605490a825d3d::" providerId="AD" clId="Web-{B87755A8-9764-A829-A8B6-FC2FDE743768}"/>
    <pc:docChg chg="addSld delSld modSld">
      <pc:chgData name="Guest User" userId="S::urn:spo:anon#9a50ce971069409cf8ee07ca7ca842cd9dd53a20c8ddf99461e605490a825d3d::" providerId="AD" clId="Web-{B87755A8-9764-A829-A8B6-FC2FDE743768}" dt="2022-11-09T19:41:53.980" v="893" actId="20577"/>
      <pc:docMkLst>
        <pc:docMk/>
      </pc:docMkLst>
      <pc:sldChg chg="del">
        <pc:chgData name="Guest User" userId="S::urn:spo:anon#9a50ce971069409cf8ee07ca7ca842cd9dd53a20c8ddf99461e605490a825d3d::" providerId="AD" clId="Web-{B87755A8-9764-A829-A8B6-FC2FDE743768}" dt="2022-11-09T16:57:09.852" v="9"/>
        <pc:sldMkLst>
          <pc:docMk/>
          <pc:sldMk cId="1568832323" sldId="257"/>
        </pc:sldMkLst>
      </pc:sldChg>
      <pc:sldChg chg="del">
        <pc:chgData name="Guest User" userId="S::urn:spo:anon#9a50ce971069409cf8ee07ca7ca842cd9dd53a20c8ddf99461e605490a825d3d::" providerId="AD" clId="Web-{B87755A8-9764-A829-A8B6-FC2FDE743768}" dt="2022-11-09T16:57:09.852" v="8"/>
        <pc:sldMkLst>
          <pc:docMk/>
          <pc:sldMk cId="384828279" sldId="258"/>
        </pc:sldMkLst>
      </pc:sldChg>
      <pc:sldChg chg="del">
        <pc:chgData name="Guest User" userId="S::urn:spo:anon#9a50ce971069409cf8ee07ca7ca842cd9dd53a20c8ddf99461e605490a825d3d::" providerId="AD" clId="Web-{B87755A8-9764-A829-A8B6-FC2FDE743768}" dt="2022-11-09T16:57:09.836" v="4"/>
        <pc:sldMkLst>
          <pc:docMk/>
          <pc:sldMk cId="3458045673" sldId="259"/>
        </pc:sldMkLst>
      </pc:sldChg>
      <pc:sldChg chg="del">
        <pc:chgData name="Guest User" userId="S::urn:spo:anon#9a50ce971069409cf8ee07ca7ca842cd9dd53a20c8ddf99461e605490a825d3d::" providerId="AD" clId="Web-{B87755A8-9764-A829-A8B6-FC2FDE743768}" dt="2022-11-09T16:57:09.836" v="3"/>
        <pc:sldMkLst>
          <pc:docMk/>
          <pc:sldMk cId="258847379" sldId="260"/>
        </pc:sldMkLst>
      </pc:sldChg>
      <pc:sldChg chg="del">
        <pc:chgData name="Guest User" userId="S::urn:spo:anon#9a50ce971069409cf8ee07ca7ca842cd9dd53a20c8ddf99461e605490a825d3d::" providerId="AD" clId="Web-{B87755A8-9764-A829-A8B6-FC2FDE743768}" dt="2022-11-09T16:57:09.836" v="2"/>
        <pc:sldMkLst>
          <pc:docMk/>
          <pc:sldMk cId="1048710129" sldId="261"/>
        </pc:sldMkLst>
      </pc:sldChg>
      <pc:sldChg chg="del">
        <pc:chgData name="Guest User" userId="S::urn:spo:anon#9a50ce971069409cf8ee07ca7ca842cd9dd53a20c8ddf99461e605490a825d3d::" providerId="AD" clId="Web-{B87755A8-9764-A829-A8B6-FC2FDE743768}" dt="2022-11-09T16:57:09.836" v="1"/>
        <pc:sldMkLst>
          <pc:docMk/>
          <pc:sldMk cId="3416598549" sldId="262"/>
        </pc:sldMkLst>
      </pc:sldChg>
      <pc:sldChg chg="del">
        <pc:chgData name="Guest User" userId="S::urn:spo:anon#9a50ce971069409cf8ee07ca7ca842cd9dd53a20c8ddf99461e605490a825d3d::" providerId="AD" clId="Web-{B87755A8-9764-A829-A8B6-FC2FDE743768}" dt="2022-11-09T16:57:09.836" v="6"/>
        <pc:sldMkLst>
          <pc:docMk/>
          <pc:sldMk cId="1822937217" sldId="263"/>
        </pc:sldMkLst>
      </pc:sldChg>
      <pc:sldChg chg="del">
        <pc:chgData name="Guest User" userId="S::urn:spo:anon#9a50ce971069409cf8ee07ca7ca842cd9dd53a20c8ddf99461e605490a825d3d::" providerId="AD" clId="Web-{B87755A8-9764-A829-A8B6-FC2FDE743768}" dt="2022-11-09T16:57:09.836" v="5"/>
        <pc:sldMkLst>
          <pc:docMk/>
          <pc:sldMk cId="2548450837" sldId="264"/>
        </pc:sldMkLst>
      </pc:sldChg>
      <pc:sldChg chg="del">
        <pc:chgData name="Guest User" userId="S::urn:spo:anon#9a50ce971069409cf8ee07ca7ca842cd9dd53a20c8ddf99461e605490a825d3d::" providerId="AD" clId="Web-{B87755A8-9764-A829-A8B6-FC2FDE743768}" dt="2022-11-09T16:57:09.836" v="0"/>
        <pc:sldMkLst>
          <pc:docMk/>
          <pc:sldMk cId="1792123276" sldId="269"/>
        </pc:sldMkLst>
      </pc:sldChg>
      <pc:sldChg chg="del">
        <pc:chgData name="Guest User" userId="S::urn:spo:anon#9a50ce971069409cf8ee07ca7ca842cd9dd53a20c8ddf99461e605490a825d3d::" providerId="AD" clId="Web-{B87755A8-9764-A829-A8B6-FC2FDE743768}" dt="2022-11-09T16:57:09.836" v="7"/>
        <pc:sldMkLst>
          <pc:docMk/>
          <pc:sldMk cId="2570795990" sldId="271"/>
        </pc:sldMkLst>
      </pc:sldChg>
      <pc:sldChg chg="modSp">
        <pc:chgData name="Guest User" userId="S::urn:spo:anon#9a50ce971069409cf8ee07ca7ca842cd9dd53a20c8ddf99461e605490a825d3d::" providerId="AD" clId="Web-{B87755A8-9764-A829-A8B6-FC2FDE743768}" dt="2022-11-09T16:58:07.009" v="22" actId="20577"/>
        <pc:sldMkLst>
          <pc:docMk/>
          <pc:sldMk cId="1979242470" sldId="1222"/>
        </pc:sldMkLst>
        <pc:spChg chg="mod">
          <ac:chgData name="Guest User" userId="S::urn:spo:anon#9a50ce971069409cf8ee07ca7ca842cd9dd53a20c8ddf99461e605490a825d3d::" providerId="AD" clId="Web-{B87755A8-9764-A829-A8B6-FC2FDE743768}" dt="2022-11-09T16:58:07.009" v="22" actId="20577"/>
          <ac:spMkLst>
            <pc:docMk/>
            <pc:sldMk cId="1979242470" sldId="1222"/>
            <ac:spMk id="5" creationId="{0564A8AF-B162-4986-9FDF-9148642BA0C4}"/>
          </ac:spMkLst>
        </pc:spChg>
      </pc:sldChg>
      <pc:sldChg chg="add">
        <pc:chgData name="Guest User" userId="S::urn:spo:anon#9a50ce971069409cf8ee07ca7ca842cd9dd53a20c8ddf99461e605490a825d3d::" providerId="AD" clId="Web-{B87755A8-9764-A829-A8B6-FC2FDE743768}" dt="2022-11-09T16:57:13.649" v="10"/>
        <pc:sldMkLst>
          <pc:docMk/>
          <pc:sldMk cId="292786785" sldId="1242"/>
        </pc:sldMkLst>
      </pc:sldChg>
      <pc:sldChg chg="add">
        <pc:chgData name="Guest User" userId="S::urn:spo:anon#9a50ce971069409cf8ee07ca7ca842cd9dd53a20c8ddf99461e605490a825d3d::" providerId="AD" clId="Web-{B87755A8-9764-A829-A8B6-FC2FDE743768}" dt="2022-11-09T16:57:13.743" v="11"/>
        <pc:sldMkLst>
          <pc:docMk/>
          <pc:sldMk cId="3434665088" sldId="1243"/>
        </pc:sldMkLst>
      </pc:sldChg>
      <pc:sldChg chg="add">
        <pc:chgData name="Guest User" userId="S::urn:spo:anon#9a50ce971069409cf8ee07ca7ca842cd9dd53a20c8ddf99461e605490a825d3d::" providerId="AD" clId="Web-{B87755A8-9764-A829-A8B6-FC2FDE743768}" dt="2022-11-09T16:57:13.836" v="12"/>
        <pc:sldMkLst>
          <pc:docMk/>
          <pc:sldMk cId="1356028288" sldId="1244"/>
        </pc:sldMkLst>
      </pc:sldChg>
      <pc:sldChg chg="add">
        <pc:chgData name="Guest User" userId="S::urn:spo:anon#9a50ce971069409cf8ee07ca7ca842cd9dd53a20c8ddf99461e605490a825d3d::" providerId="AD" clId="Web-{B87755A8-9764-A829-A8B6-FC2FDE743768}" dt="2022-11-09T16:57:13.915" v="13"/>
        <pc:sldMkLst>
          <pc:docMk/>
          <pc:sldMk cId="3633270779" sldId="1245"/>
        </pc:sldMkLst>
      </pc:sldChg>
      <pc:sldChg chg="add">
        <pc:chgData name="Guest User" userId="S::urn:spo:anon#9a50ce971069409cf8ee07ca7ca842cd9dd53a20c8ddf99461e605490a825d3d::" providerId="AD" clId="Web-{B87755A8-9764-A829-A8B6-FC2FDE743768}" dt="2022-11-09T16:57:14.008" v="14"/>
        <pc:sldMkLst>
          <pc:docMk/>
          <pc:sldMk cId="3831744625" sldId="1246"/>
        </pc:sldMkLst>
      </pc:sldChg>
      <pc:sldChg chg="add">
        <pc:chgData name="Guest User" userId="S::urn:spo:anon#9a50ce971069409cf8ee07ca7ca842cd9dd53a20c8ddf99461e605490a825d3d::" providerId="AD" clId="Web-{B87755A8-9764-A829-A8B6-FC2FDE743768}" dt="2022-11-09T16:57:14.165" v="15"/>
        <pc:sldMkLst>
          <pc:docMk/>
          <pc:sldMk cId="1646971672" sldId="1247"/>
        </pc:sldMkLst>
      </pc:sldChg>
      <pc:sldChg chg="add">
        <pc:chgData name="Guest User" userId="S::urn:spo:anon#9a50ce971069409cf8ee07ca7ca842cd9dd53a20c8ddf99461e605490a825d3d::" providerId="AD" clId="Web-{B87755A8-9764-A829-A8B6-FC2FDE743768}" dt="2022-11-09T16:57:14.211" v="16"/>
        <pc:sldMkLst>
          <pc:docMk/>
          <pc:sldMk cId="1489671634" sldId="1248"/>
        </pc:sldMkLst>
      </pc:sldChg>
      <pc:sldChg chg="add">
        <pc:chgData name="Guest User" userId="S::urn:spo:anon#9a50ce971069409cf8ee07ca7ca842cd9dd53a20c8ddf99461e605490a825d3d::" providerId="AD" clId="Web-{B87755A8-9764-A829-A8B6-FC2FDE743768}" dt="2022-11-09T16:57:14.336" v="17"/>
        <pc:sldMkLst>
          <pc:docMk/>
          <pc:sldMk cId="3359106827" sldId="1249"/>
        </pc:sldMkLst>
      </pc:sldChg>
      <pc:sldChg chg="add">
        <pc:chgData name="Guest User" userId="S::urn:spo:anon#9a50ce971069409cf8ee07ca7ca842cd9dd53a20c8ddf99461e605490a825d3d::" providerId="AD" clId="Web-{B87755A8-9764-A829-A8B6-FC2FDE743768}" dt="2022-11-09T16:57:14.461" v="18"/>
        <pc:sldMkLst>
          <pc:docMk/>
          <pc:sldMk cId="2505663408" sldId="1250"/>
        </pc:sldMkLst>
      </pc:sldChg>
      <pc:sldChg chg="add">
        <pc:chgData name="Guest User" userId="S::urn:spo:anon#9a50ce971069409cf8ee07ca7ca842cd9dd53a20c8ddf99461e605490a825d3d::" providerId="AD" clId="Web-{B87755A8-9764-A829-A8B6-FC2FDE743768}" dt="2022-11-09T16:57:14.571" v="19"/>
        <pc:sldMkLst>
          <pc:docMk/>
          <pc:sldMk cId="399259324" sldId="1251"/>
        </pc:sldMkLst>
      </pc:sldChg>
      <pc:sldChg chg="addSp modSp new">
        <pc:chgData name="Guest User" userId="S::urn:spo:anon#9a50ce971069409cf8ee07ca7ca842cd9dd53a20c8ddf99461e605490a825d3d::" providerId="AD" clId="Web-{B87755A8-9764-A829-A8B6-FC2FDE743768}" dt="2022-11-09T17:08:39.395" v="50" actId="1076"/>
        <pc:sldMkLst>
          <pc:docMk/>
          <pc:sldMk cId="3331802951" sldId="1252"/>
        </pc:sldMkLst>
        <pc:spChg chg="mod">
          <ac:chgData name="Guest User" userId="S::urn:spo:anon#9a50ce971069409cf8ee07ca7ca842cd9dd53a20c8ddf99461e605490a825d3d::" providerId="AD" clId="Web-{B87755A8-9764-A829-A8B6-FC2FDE743768}" dt="2022-11-09T17:07:26.503" v="41" actId="20577"/>
          <ac:spMkLst>
            <pc:docMk/>
            <pc:sldMk cId="3331802951" sldId="1252"/>
            <ac:spMk id="2" creationId="{9816DA17-D3AC-B98A-DB44-CAC1339C450F}"/>
          </ac:spMkLst>
        </pc:spChg>
        <pc:picChg chg="add mod">
          <ac:chgData name="Guest User" userId="S::urn:spo:anon#9a50ce971069409cf8ee07ca7ca842cd9dd53a20c8ddf99461e605490a825d3d::" providerId="AD" clId="Web-{B87755A8-9764-A829-A8B6-FC2FDE743768}" dt="2022-11-09T17:07:37.582" v="44" actId="1076"/>
          <ac:picMkLst>
            <pc:docMk/>
            <pc:sldMk cId="3331802951" sldId="1252"/>
            <ac:picMk id="3" creationId="{982518FA-AF3B-9026-2866-8123A63BE000}"/>
          </ac:picMkLst>
        </pc:picChg>
        <pc:picChg chg="add mod">
          <ac:chgData name="Guest User" userId="S::urn:spo:anon#9a50ce971069409cf8ee07ca7ca842cd9dd53a20c8ddf99461e605490a825d3d::" providerId="AD" clId="Web-{B87755A8-9764-A829-A8B6-FC2FDE743768}" dt="2022-11-09T17:08:39.395" v="50" actId="1076"/>
          <ac:picMkLst>
            <pc:docMk/>
            <pc:sldMk cId="3331802951" sldId="1252"/>
            <ac:picMk id="4" creationId="{AA1469D3-D193-0291-9814-3A9488F3D3F2}"/>
          </ac:picMkLst>
        </pc:picChg>
      </pc:sldChg>
      <pc:sldChg chg="addSp delSp modSp new mod setBg addAnim delAnim setClrOvrMap">
        <pc:chgData name="Guest User" userId="S::urn:spo:anon#9a50ce971069409cf8ee07ca7ca842cd9dd53a20c8ddf99461e605490a825d3d::" providerId="AD" clId="Web-{B87755A8-9764-A829-A8B6-FC2FDE743768}" dt="2022-11-09T17:13:05.009" v="153"/>
        <pc:sldMkLst>
          <pc:docMk/>
          <pc:sldMk cId="2673043411" sldId="1253"/>
        </pc:sldMkLst>
        <pc:spChg chg="mod">
          <ac:chgData name="Guest User" userId="S::urn:spo:anon#9a50ce971069409cf8ee07ca7ca842cd9dd53a20c8ddf99461e605490a825d3d::" providerId="AD" clId="Web-{B87755A8-9764-A829-A8B6-FC2FDE743768}" dt="2022-11-09T17:13:05.009" v="153"/>
          <ac:spMkLst>
            <pc:docMk/>
            <pc:sldMk cId="2673043411" sldId="1253"/>
            <ac:spMk id="2" creationId="{48ED3DEA-FF8B-77F9-2EF1-B2688A10293A}"/>
          </ac:spMkLst>
        </pc:spChg>
        <pc:spChg chg="add del">
          <ac:chgData name="Guest User" userId="S::urn:spo:anon#9a50ce971069409cf8ee07ca7ca842cd9dd53a20c8ddf99461e605490a825d3d::" providerId="AD" clId="Web-{B87755A8-9764-A829-A8B6-FC2FDE743768}" dt="2022-11-09T17:13:05.009" v="153"/>
          <ac:spMkLst>
            <pc:docMk/>
            <pc:sldMk cId="2673043411" sldId="1253"/>
            <ac:spMk id="7" creationId="{EB8A1B5F-0801-4AFF-A489-335B6A851FF4}"/>
          </ac:spMkLst>
        </pc:spChg>
        <pc:spChg chg="add del">
          <ac:chgData name="Guest User" userId="S::urn:spo:anon#9a50ce971069409cf8ee07ca7ca842cd9dd53a20c8ddf99461e605490a825d3d::" providerId="AD" clId="Web-{B87755A8-9764-A829-A8B6-FC2FDE743768}" dt="2022-11-09T17:13:05.009" v="153"/>
          <ac:spMkLst>
            <pc:docMk/>
            <pc:sldMk cId="2673043411" sldId="1253"/>
            <ac:spMk id="9" creationId="{06201B52-6441-4DBA-BACE-2359775817CE}"/>
          </ac:spMkLst>
        </pc:spChg>
        <pc:spChg chg="add del">
          <ac:chgData name="Guest User" userId="S::urn:spo:anon#9a50ce971069409cf8ee07ca7ca842cd9dd53a20c8ddf99461e605490a825d3d::" providerId="AD" clId="Web-{B87755A8-9764-A829-A8B6-FC2FDE743768}" dt="2022-11-09T17:13:05.009" v="153"/>
          <ac:spMkLst>
            <pc:docMk/>
            <pc:sldMk cId="2673043411" sldId="1253"/>
            <ac:spMk id="13" creationId="{FBDCECDC-EEE3-4128-AA5E-82A8C08796E8}"/>
          </ac:spMkLst>
        </pc:spChg>
        <pc:spChg chg="add del">
          <ac:chgData name="Guest User" userId="S::urn:spo:anon#9a50ce971069409cf8ee07ca7ca842cd9dd53a20c8ddf99461e605490a825d3d::" providerId="AD" clId="Web-{B87755A8-9764-A829-A8B6-FC2FDE743768}" dt="2022-11-09T17:13:05.009" v="153"/>
          <ac:spMkLst>
            <pc:docMk/>
            <pc:sldMk cId="2673043411" sldId="1253"/>
            <ac:spMk id="15" creationId="{4260EDE0-989C-4E16-AF94-F652294D828E}"/>
          </ac:spMkLst>
        </pc:spChg>
        <pc:spChg chg="add del">
          <ac:chgData name="Guest User" userId="S::urn:spo:anon#9a50ce971069409cf8ee07ca7ca842cd9dd53a20c8ddf99461e605490a825d3d::" providerId="AD" clId="Web-{B87755A8-9764-A829-A8B6-FC2FDE743768}" dt="2022-11-09T17:13:05.009" v="153"/>
          <ac:spMkLst>
            <pc:docMk/>
            <pc:sldMk cId="2673043411" sldId="1253"/>
            <ac:spMk id="17" creationId="{1F3985C0-E548-44D2-B30E-F3E42DADE133}"/>
          </ac:spMkLst>
        </pc:spChg>
        <pc:spChg chg="add del">
          <ac:chgData name="Guest User" userId="S::urn:spo:anon#9a50ce971069409cf8ee07ca7ca842cd9dd53a20c8ddf99461e605490a825d3d::" providerId="AD" clId="Web-{B87755A8-9764-A829-A8B6-FC2FDE743768}" dt="2022-11-09T17:13:04.994" v="152"/>
          <ac:spMkLst>
            <pc:docMk/>
            <pc:sldMk cId="2673043411" sldId="1253"/>
            <ac:spMk id="22" creationId="{EB8A1B5F-0801-4AFF-A489-335B6A851FF4}"/>
          </ac:spMkLst>
        </pc:spChg>
        <pc:spChg chg="add del">
          <ac:chgData name="Guest User" userId="S::urn:spo:anon#9a50ce971069409cf8ee07ca7ca842cd9dd53a20c8ddf99461e605490a825d3d::" providerId="AD" clId="Web-{B87755A8-9764-A829-A8B6-FC2FDE743768}" dt="2022-11-09T17:13:04.994" v="152"/>
          <ac:spMkLst>
            <pc:docMk/>
            <pc:sldMk cId="2673043411" sldId="1253"/>
            <ac:spMk id="24" creationId="{06201B52-6441-4DBA-BACE-2359775817CE}"/>
          </ac:spMkLst>
        </pc:spChg>
        <pc:spChg chg="add del">
          <ac:chgData name="Guest User" userId="S::urn:spo:anon#9a50ce971069409cf8ee07ca7ca842cd9dd53a20c8ddf99461e605490a825d3d::" providerId="AD" clId="Web-{B87755A8-9764-A829-A8B6-FC2FDE743768}" dt="2022-11-09T17:13:04.994" v="152"/>
          <ac:spMkLst>
            <pc:docMk/>
            <pc:sldMk cId="2673043411" sldId="1253"/>
            <ac:spMk id="28" creationId="{8C6E698C-8155-4B8B-BDC9-B7299772B509}"/>
          </ac:spMkLst>
        </pc:spChg>
        <pc:spChg chg="add del">
          <ac:chgData name="Guest User" userId="S::urn:spo:anon#9a50ce971069409cf8ee07ca7ca842cd9dd53a20c8ddf99461e605490a825d3d::" providerId="AD" clId="Web-{B87755A8-9764-A829-A8B6-FC2FDE743768}" dt="2022-11-09T17:13:04.994" v="152"/>
          <ac:spMkLst>
            <pc:docMk/>
            <pc:sldMk cId="2673043411" sldId="1253"/>
            <ac:spMk id="32" creationId="{8A549DE7-671D-4575-AF43-858FD99981CF}"/>
          </ac:spMkLst>
        </pc:spChg>
        <pc:spChg chg="add del">
          <ac:chgData name="Guest User" userId="S::urn:spo:anon#9a50ce971069409cf8ee07ca7ca842cd9dd53a20c8ddf99461e605490a825d3d::" providerId="AD" clId="Web-{B87755A8-9764-A829-A8B6-FC2FDE743768}" dt="2022-11-09T17:13:04.994" v="152"/>
          <ac:spMkLst>
            <pc:docMk/>
            <pc:sldMk cId="2673043411" sldId="1253"/>
            <ac:spMk id="34" creationId="{C22D9B36-9BE7-472B-8808-7E0D6810738F}"/>
          </ac:spMkLst>
        </pc:spChg>
        <pc:spChg chg="add">
          <ac:chgData name="Guest User" userId="S::urn:spo:anon#9a50ce971069409cf8ee07ca7ca842cd9dd53a20c8ddf99461e605490a825d3d::" providerId="AD" clId="Web-{B87755A8-9764-A829-A8B6-FC2FDE743768}" dt="2022-11-09T17:13:05.009" v="153"/>
          <ac:spMkLst>
            <pc:docMk/>
            <pc:sldMk cId="2673043411" sldId="1253"/>
            <ac:spMk id="36" creationId="{EB8A1B5F-0801-4AFF-A489-335B6A851FF4}"/>
          </ac:spMkLst>
        </pc:spChg>
        <pc:spChg chg="add">
          <ac:chgData name="Guest User" userId="S::urn:spo:anon#9a50ce971069409cf8ee07ca7ca842cd9dd53a20c8ddf99461e605490a825d3d::" providerId="AD" clId="Web-{B87755A8-9764-A829-A8B6-FC2FDE743768}" dt="2022-11-09T17:13:05.009" v="153"/>
          <ac:spMkLst>
            <pc:docMk/>
            <pc:sldMk cId="2673043411" sldId="1253"/>
            <ac:spMk id="37" creationId="{06201B52-6441-4DBA-BACE-2359775817CE}"/>
          </ac:spMkLst>
        </pc:spChg>
        <pc:spChg chg="add">
          <ac:chgData name="Guest User" userId="S::urn:spo:anon#9a50ce971069409cf8ee07ca7ca842cd9dd53a20c8ddf99461e605490a825d3d::" providerId="AD" clId="Web-{B87755A8-9764-A829-A8B6-FC2FDE743768}" dt="2022-11-09T17:13:05.009" v="153"/>
          <ac:spMkLst>
            <pc:docMk/>
            <pc:sldMk cId="2673043411" sldId="1253"/>
            <ac:spMk id="39" creationId="{17D48500-E19A-4BAD-9A4A-6ED83BB73F2D}"/>
          </ac:spMkLst>
        </pc:spChg>
        <pc:spChg chg="add">
          <ac:chgData name="Guest User" userId="S::urn:spo:anon#9a50ce971069409cf8ee07ca7ca842cd9dd53a20c8ddf99461e605490a825d3d::" providerId="AD" clId="Web-{B87755A8-9764-A829-A8B6-FC2FDE743768}" dt="2022-11-09T17:13:05.009" v="153"/>
          <ac:spMkLst>
            <pc:docMk/>
            <pc:sldMk cId="2673043411" sldId="1253"/>
            <ac:spMk id="40" creationId="{E879263E-7781-443B-B383-34A6A6BD508E}"/>
          </ac:spMkLst>
        </pc:spChg>
        <pc:spChg chg="add">
          <ac:chgData name="Guest User" userId="S::urn:spo:anon#9a50ce971069409cf8ee07ca7ca842cd9dd53a20c8ddf99461e605490a825d3d::" providerId="AD" clId="Web-{B87755A8-9764-A829-A8B6-FC2FDE743768}" dt="2022-11-09T17:13:05.009" v="153"/>
          <ac:spMkLst>
            <pc:docMk/>
            <pc:sldMk cId="2673043411" sldId="1253"/>
            <ac:spMk id="41" creationId="{C30DE1BD-C9C5-48F0-960E-9E9EB2CE6D49}"/>
          </ac:spMkLst>
        </pc:spChg>
        <pc:cxnChg chg="add del">
          <ac:chgData name="Guest User" userId="S::urn:spo:anon#9a50ce971069409cf8ee07ca7ca842cd9dd53a20c8ddf99461e605490a825d3d::" providerId="AD" clId="Web-{B87755A8-9764-A829-A8B6-FC2FDE743768}" dt="2022-11-09T17:13:05.009" v="153"/>
          <ac:cxnSpMkLst>
            <pc:docMk/>
            <pc:sldMk cId="2673043411" sldId="1253"/>
            <ac:cxnSpMk id="11" creationId="{89DF3DBB-17DD-4058-A944-5578E18A031E}"/>
          </ac:cxnSpMkLst>
        </pc:cxnChg>
        <pc:cxnChg chg="add del">
          <ac:chgData name="Guest User" userId="S::urn:spo:anon#9a50ce971069409cf8ee07ca7ca842cd9dd53a20c8ddf99461e605490a825d3d::" providerId="AD" clId="Web-{B87755A8-9764-A829-A8B6-FC2FDE743768}" dt="2022-11-09T17:13:04.994" v="152"/>
          <ac:cxnSpMkLst>
            <pc:docMk/>
            <pc:sldMk cId="2673043411" sldId="1253"/>
            <ac:cxnSpMk id="26" creationId="{89DF3DBB-17DD-4058-A944-5578E18A031E}"/>
          </ac:cxnSpMkLst>
        </pc:cxnChg>
        <pc:cxnChg chg="add del">
          <ac:chgData name="Guest User" userId="S::urn:spo:anon#9a50ce971069409cf8ee07ca7ca842cd9dd53a20c8ddf99461e605490a825d3d::" providerId="AD" clId="Web-{B87755A8-9764-A829-A8B6-FC2FDE743768}" dt="2022-11-09T17:13:04.994" v="152"/>
          <ac:cxnSpMkLst>
            <pc:docMk/>
            <pc:sldMk cId="2673043411" sldId="1253"/>
            <ac:cxnSpMk id="30" creationId="{09525C9A-1972-4836-BA7A-706C946EF4DA}"/>
          </ac:cxnSpMkLst>
        </pc:cxnChg>
        <pc:cxnChg chg="add">
          <ac:chgData name="Guest User" userId="S::urn:spo:anon#9a50ce971069409cf8ee07ca7ca842cd9dd53a20c8ddf99461e605490a825d3d::" providerId="AD" clId="Web-{B87755A8-9764-A829-A8B6-FC2FDE743768}" dt="2022-11-09T17:13:05.009" v="153"/>
          <ac:cxnSpMkLst>
            <pc:docMk/>
            <pc:sldMk cId="2673043411" sldId="1253"/>
            <ac:cxnSpMk id="38" creationId="{89DF3DBB-17DD-4058-A944-5578E18A031E}"/>
          </ac:cxnSpMkLst>
        </pc:cxnChg>
      </pc:sldChg>
      <pc:sldChg chg="addSp delSp modSp new">
        <pc:chgData name="Guest User" userId="S::urn:spo:anon#9a50ce971069409cf8ee07ca7ca842cd9dd53a20c8ddf99461e605490a825d3d::" providerId="AD" clId="Web-{B87755A8-9764-A829-A8B6-FC2FDE743768}" dt="2022-11-09T17:13:58.542" v="162" actId="1076"/>
        <pc:sldMkLst>
          <pc:docMk/>
          <pc:sldMk cId="4096198539" sldId="1254"/>
        </pc:sldMkLst>
        <pc:spChg chg="del">
          <ac:chgData name="Guest User" userId="S::urn:spo:anon#9a50ce971069409cf8ee07ca7ca842cd9dd53a20c8ddf99461e605490a825d3d::" providerId="AD" clId="Web-{B87755A8-9764-A829-A8B6-FC2FDE743768}" dt="2022-11-09T17:13:52.276" v="159"/>
          <ac:spMkLst>
            <pc:docMk/>
            <pc:sldMk cId="4096198539" sldId="1254"/>
            <ac:spMk id="2" creationId="{C9BA207B-DC69-5548-DB53-19EDA8F96B19}"/>
          </ac:spMkLst>
        </pc:spChg>
        <pc:picChg chg="add mod">
          <ac:chgData name="Guest User" userId="S::urn:spo:anon#9a50ce971069409cf8ee07ca7ca842cd9dd53a20c8ddf99461e605490a825d3d::" providerId="AD" clId="Web-{B87755A8-9764-A829-A8B6-FC2FDE743768}" dt="2022-11-09T17:13:58.542" v="162" actId="1076"/>
          <ac:picMkLst>
            <pc:docMk/>
            <pc:sldMk cId="4096198539" sldId="1254"/>
            <ac:picMk id="4" creationId="{057CD5BC-1506-3966-8C9D-8EA87122CB35}"/>
          </ac:picMkLst>
        </pc:picChg>
      </pc:sldChg>
      <pc:sldChg chg="addSp modSp new mod setBg">
        <pc:chgData name="Guest User" userId="S::urn:spo:anon#9a50ce971069409cf8ee07ca7ca842cd9dd53a20c8ddf99461e605490a825d3d::" providerId="AD" clId="Web-{B87755A8-9764-A829-A8B6-FC2FDE743768}" dt="2022-11-09T17:18:55.344" v="347" actId="20577"/>
        <pc:sldMkLst>
          <pc:docMk/>
          <pc:sldMk cId="2286087305" sldId="1255"/>
        </pc:sldMkLst>
        <pc:spChg chg="mod">
          <ac:chgData name="Guest User" userId="S::urn:spo:anon#9a50ce971069409cf8ee07ca7ca842cd9dd53a20c8ddf99461e605490a825d3d::" providerId="AD" clId="Web-{B87755A8-9764-A829-A8B6-FC2FDE743768}" dt="2022-11-09T17:18:24.327" v="341"/>
          <ac:spMkLst>
            <pc:docMk/>
            <pc:sldMk cId="2286087305" sldId="1255"/>
            <ac:spMk id="2" creationId="{E8A6E33E-FD90-B58C-6812-730E7D277EFC}"/>
          </ac:spMkLst>
        </pc:spChg>
        <pc:spChg chg="add mod">
          <ac:chgData name="Guest User" userId="S::urn:spo:anon#9a50ce971069409cf8ee07ca7ca842cd9dd53a20c8ddf99461e605490a825d3d::" providerId="AD" clId="Web-{B87755A8-9764-A829-A8B6-FC2FDE743768}" dt="2022-11-09T17:18:55.344" v="347" actId="20577"/>
          <ac:spMkLst>
            <pc:docMk/>
            <pc:sldMk cId="2286087305" sldId="1255"/>
            <ac:spMk id="3" creationId="{B721B234-9993-1AE7-04DA-CCD5B9A6AC81}"/>
          </ac:spMkLst>
        </pc:spChg>
        <pc:spChg chg="add">
          <ac:chgData name="Guest User" userId="S::urn:spo:anon#9a50ce971069409cf8ee07ca7ca842cd9dd53a20c8ddf99461e605490a825d3d::" providerId="AD" clId="Web-{B87755A8-9764-A829-A8B6-FC2FDE743768}" dt="2022-11-09T17:18:24.327" v="341"/>
          <ac:spMkLst>
            <pc:docMk/>
            <pc:sldMk cId="2286087305" sldId="1255"/>
            <ac:spMk id="8" creationId="{DE1F88EA-5B85-4782-9A95-9C738F48EC17}"/>
          </ac:spMkLst>
        </pc:spChg>
        <pc:spChg chg="add">
          <ac:chgData name="Guest User" userId="S::urn:spo:anon#9a50ce971069409cf8ee07ca7ca842cd9dd53a20c8ddf99461e605490a825d3d::" providerId="AD" clId="Web-{B87755A8-9764-A829-A8B6-FC2FDE743768}" dt="2022-11-09T17:18:24.327" v="341"/>
          <ac:spMkLst>
            <pc:docMk/>
            <pc:sldMk cId="2286087305" sldId="1255"/>
            <ac:spMk id="10" creationId="{E9A9E663-1F8A-406B-B295-B1EF8596D1D5}"/>
          </ac:spMkLst>
        </pc:spChg>
        <pc:spChg chg="add">
          <ac:chgData name="Guest User" userId="S::urn:spo:anon#9a50ce971069409cf8ee07ca7ca842cd9dd53a20c8ddf99461e605490a825d3d::" providerId="AD" clId="Web-{B87755A8-9764-A829-A8B6-FC2FDE743768}" dt="2022-11-09T17:18:24.327" v="341"/>
          <ac:spMkLst>
            <pc:docMk/>
            <pc:sldMk cId="2286087305" sldId="1255"/>
            <ac:spMk id="14" creationId="{35230A27-1553-42F8-99D7-829868E13715}"/>
          </ac:spMkLst>
        </pc:spChg>
        <pc:spChg chg="add">
          <ac:chgData name="Guest User" userId="S::urn:spo:anon#9a50ce971069409cf8ee07ca7ca842cd9dd53a20c8ddf99461e605490a825d3d::" providerId="AD" clId="Web-{B87755A8-9764-A829-A8B6-FC2FDE743768}" dt="2022-11-09T17:18:24.327" v="341"/>
          <ac:spMkLst>
            <pc:docMk/>
            <pc:sldMk cId="2286087305" sldId="1255"/>
            <ac:spMk id="16" creationId="{A772232D-B4D6-429F-B3D1-2D9891B85E08}"/>
          </ac:spMkLst>
        </pc:spChg>
        <pc:cxnChg chg="add">
          <ac:chgData name="Guest User" userId="S::urn:spo:anon#9a50ce971069409cf8ee07ca7ca842cd9dd53a20c8ddf99461e605490a825d3d::" providerId="AD" clId="Web-{B87755A8-9764-A829-A8B6-FC2FDE743768}" dt="2022-11-09T17:18:24.327" v="341"/>
          <ac:cxnSpMkLst>
            <pc:docMk/>
            <pc:sldMk cId="2286087305" sldId="1255"/>
            <ac:cxnSpMk id="12" creationId="{EC97561C-9294-4114-A5D6-9CF6CF68AC74}"/>
          </ac:cxnSpMkLst>
        </pc:cxnChg>
        <pc:cxnChg chg="add">
          <ac:chgData name="Guest User" userId="S::urn:spo:anon#9a50ce971069409cf8ee07ca7ca842cd9dd53a20c8ddf99461e605490a825d3d::" providerId="AD" clId="Web-{B87755A8-9764-A829-A8B6-FC2FDE743768}" dt="2022-11-09T17:18:24.327" v="341"/>
          <ac:cxnSpMkLst>
            <pc:docMk/>
            <pc:sldMk cId="2286087305" sldId="1255"/>
            <ac:cxnSpMk id="18" creationId="{02CC3441-26B3-4381-B3DF-8AE3C288BC0D}"/>
          </ac:cxnSpMkLst>
        </pc:cxnChg>
      </pc:sldChg>
      <pc:sldChg chg="addSp delSp modSp new del mod setBg">
        <pc:chgData name="Guest User" userId="S::urn:spo:anon#9a50ce971069409cf8ee07ca7ca842cd9dd53a20c8ddf99461e605490a825d3d::" providerId="AD" clId="Web-{B87755A8-9764-A829-A8B6-FC2FDE743768}" dt="2022-11-09T17:50:51.909" v="886"/>
        <pc:sldMkLst>
          <pc:docMk/>
          <pc:sldMk cId="3469612029" sldId="1256"/>
        </pc:sldMkLst>
        <pc:spChg chg="mod">
          <ac:chgData name="Guest User" userId="S::urn:spo:anon#9a50ce971069409cf8ee07ca7ca842cd9dd53a20c8ddf99461e605490a825d3d::" providerId="AD" clId="Web-{B87755A8-9764-A829-A8B6-FC2FDE743768}" dt="2022-11-09T17:19:12.938" v="364" actId="20577"/>
          <ac:spMkLst>
            <pc:docMk/>
            <pc:sldMk cId="3469612029" sldId="1256"/>
            <ac:spMk id="2" creationId="{2DD054DC-EFAA-4C1B-988C-ED9961C4E917}"/>
          </ac:spMkLst>
        </pc:spChg>
        <pc:spChg chg="add del mod">
          <ac:chgData name="Guest User" userId="S::urn:spo:anon#9a50ce971069409cf8ee07ca7ca842cd9dd53a20c8ddf99461e605490a825d3d::" providerId="AD" clId="Web-{B87755A8-9764-A829-A8B6-FC2FDE743768}" dt="2022-11-09T17:20:01.173" v="402"/>
          <ac:spMkLst>
            <pc:docMk/>
            <pc:sldMk cId="3469612029" sldId="1256"/>
            <ac:spMk id="3" creationId="{288B3A0B-6C93-A670-6237-0B29FB0DE9BE}"/>
          </ac:spMkLst>
        </pc:spChg>
        <pc:spChg chg="add">
          <ac:chgData name="Guest User" userId="S::urn:spo:anon#9a50ce971069409cf8ee07ca7ca842cd9dd53a20c8ddf99461e605490a825d3d::" providerId="AD" clId="Web-{B87755A8-9764-A829-A8B6-FC2FDE743768}" dt="2022-11-09T17:19:01.688" v="349"/>
          <ac:spMkLst>
            <pc:docMk/>
            <pc:sldMk cId="3469612029" sldId="1256"/>
            <ac:spMk id="7" creationId="{EB8A1B5F-0801-4AFF-A489-335B6A851FF4}"/>
          </ac:spMkLst>
        </pc:spChg>
        <pc:spChg chg="add">
          <ac:chgData name="Guest User" userId="S::urn:spo:anon#9a50ce971069409cf8ee07ca7ca842cd9dd53a20c8ddf99461e605490a825d3d::" providerId="AD" clId="Web-{B87755A8-9764-A829-A8B6-FC2FDE743768}" dt="2022-11-09T17:19:01.688" v="349"/>
          <ac:spMkLst>
            <pc:docMk/>
            <pc:sldMk cId="3469612029" sldId="1256"/>
            <ac:spMk id="9" creationId="{06201B52-6441-4DBA-BACE-2359775817CE}"/>
          </ac:spMkLst>
        </pc:spChg>
        <pc:spChg chg="add">
          <ac:chgData name="Guest User" userId="S::urn:spo:anon#9a50ce971069409cf8ee07ca7ca842cd9dd53a20c8ddf99461e605490a825d3d::" providerId="AD" clId="Web-{B87755A8-9764-A829-A8B6-FC2FDE743768}" dt="2022-11-09T17:19:01.688" v="349"/>
          <ac:spMkLst>
            <pc:docMk/>
            <pc:sldMk cId="3469612029" sldId="1256"/>
            <ac:spMk id="13" creationId="{8C6E698C-8155-4B8B-BDC9-B7299772B509}"/>
          </ac:spMkLst>
        </pc:spChg>
        <pc:spChg chg="add">
          <ac:chgData name="Guest User" userId="S::urn:spo:anon#9a50ce971069409cf8ee07ca7ca842cd9dd53a20c8ddf99461e605490a825d3d::" providerId="AD" clId="Web-{B87755A8-9764-A829-A8B6-FC2FDE743768}" dt="2022-11-09T17:19:01.688" v="349"/>
          <ac:spMkLst>
            <pc:docMk/>
            <pc:sldMk cId="3469612029" sldId="1256"/>
            <ac:spMk id="17" creationId="{8A549DE7-671D-4575-AF43-858FD99981CF}"/>
          </ac:spMkLst>
        </pc:spChg>
        <pc:spChg chg="add">
          <ac:chgData name="Guest User" userId="S::urn:spo:anon#9a50ce971069409cf8ee07ca7ca842cd9dd53a20c8ddf99461e605490a825d3d::" providerId="AD" clId="Web-{B87755A8-9764-A829-A8B6-FC2FDE743768}" dt="2022-11-09T17:19:01.688" v="349"/>
          <ac:spMkLst>
            <pc:docMk/>
            <pc:sldMk cId="3469612029" sldId="1256"/>
            <ac:spMk id="19" creationId="{C22D9B36-9BE7-472B-8808-7E0D6810738F}"/>
          </ac:spMkLst>
        </pc:spChg>
        <pc:cxnChg chg="add">
          <ac:chgData name="Guest User" userId="S::urn:spo:anon#9a50ce971069409cf8ee07ca7ca842cd9dd53a20c8ddf99461e605490a825d3d::" providerId="AD" clId="Web-{B87755A8-9764-A829-A8B6-FC2FDE743768}" dt="2022-11-09T17:19:01.688" v="349"/>
          <ac:cxnSpMkLst>
            <pc:docMk/>
            <pc:sldMk cId="3469612029" sldId="1256"/>
            <ac:cxnSpMk id="11" creationId="{89DF3DBB-17DD-4058-A944-5578E18A031E}"/>
          </ac:cxnSpMkLst>
        </pc:cxnChg>
        <pc:cxnChg chg="add">
          <ac:chgData name="Guest User" userId="S::urn:spo:anon#9a50ce971069409cf8ee07ca7ca842cd9dd53a20c8ddf99461e605490a825d3d::" providerId="AD" clId="Web-{B87755A8-9764-A829-A8B6-FC2FDE743768}" dt="2022-11-09T17:19:01.688" v="349"/>
          <ac:cxnSpMkLst>
            <pc:docMk/>
            <pc:sldMk cId="3469612029" sldId="1256"/>
            <ac:cxnSpMk id="15" creationId="{09525C9A-1972-4836-BA7A-706C946EF4DA}"/>
          </ac:cxnSpMkLst>
        </pc:cxnChg>
      </pc:sldChg>
      <pc:sldChg chg="addSp modSp new">
        <pc:chgData name="Guest User" userId="S::urn:spo:anon#9a50ce971069409cf8ee07ca7ca842cd9dd53a20c8ddf99461e605490a825d3d::" providerId="AD" clId="Web-{B87755A8-9764-A829-A8B6-FC2FDE743768}" dt="2022-11-09T19:15:09.816" v="889" actId="1076"/>
        <pc:sldMkLst>
          <pc:docMk/>
          <pc:sldMk cId="2751570754" sldId="1257"/>
        </pc:sldMkLst>
        <pc:spChg chg="mod">
          <ac:chgData name="Guest User" userId="S::urn:spo:anon#9a50ce971069409cf8ee07ca7ca842cd9dd53a20c8ddf99461e605490a825d3d::" providerId="AD" clId="Web-{B87755A8-9764-A829-A8B6-FC2FDE743768}" dt="2022-11-09T17:26:21.680" v="435" actId="20577"/>
          <ac:spMkLst>
            <pc:docMk/>
            <pc:sldMk cId="2751570754" sldId="1257"/>
            <ac:spMk id="2" creationId="{956E57D5-2026-D3EC-B912-8CF12ED07D6C}"/>
          </ac:spMkLst>
        </pc:spChg>
        <pc:spChg chg="mod">
          <ac:chgData name="Guest User" userId="S::urn:spo:anon#9a50ce971069409cf8ee07ca7ca842cd9dd53a20c8ddf99461e605490a825d3d::" providerId="AD" clId="Web-{B87755A8-9764-A829-A8B6-FC2FDE743768}" dt="2022-11-09T17:25:18.319" v="418" actId="20577"/>
          <ac:spMkLst>
            <pc:docMk/>
            <pc:sldMk cId="2751570754" sldId="1257"/>
            <ac:spMk id="3" creationId="{DF907F3F-A12A-E4A8-88C5-A9DDC50B576C}"/>
          </ac:spMkLst>
        </pc:spChg>
        <pc:picChg chg="add mod">
          <ac:chgData name="Guest User" userId="S::urn:spo:anon#9a50ce971069409cf8ee07ca7ca842cd9dd53a20c8ddf99461e605490a825d3d::" providerId="AD" clId="Web-{B87755A8-9764-A829-A8B6-FC2FDE743768}" dt="2022-11-09T19:15:06.613" v="888" actId="1076"/>
          <ac:picMkLst>
            <pc:docMk/>
            <pc:sldMk cId="2751570754" sldId="1257"/>
            <ac:picMk id="4" creationId="{C350A925-83F1-2294-299A-8E79C50D5628}"/>
          </ac:picMkLst>
        </pc:picChg>
        <pc:picChg chg="add mod">
          <ac:chgData name="Guest User" userId="S::urn:spo:anon#9a50ce971069409cf8ee07ca7ca842cd9dd53a20c8ddf99461e605490a825d3d::" providerId="AD" clId="Web-{B87755A8-9764-A829-A8B6-FC2FDE743768}" dt="2022-11-09T17:25:50.570" v="430" actId="1076"/>
          <ac:picMkLst>
            <pc:docMk/>
            <pc:sldMk cId="2751570754" sldId="1257"/>
            <ac:picMk id="5" creationId="{31AE297F-E596-8CDD-A7D9-7EFCED66E62A}"/>
          </ac:picMkLst>
        </pc:picChg>
        <pc:picChg chg="add mod">
          <ac:chgData name="Guest User" userId="S::urn:spo:anon#9a50ce971069409cf8ee07ca7ca842cd9dd53a20c8ddf99461e605490a825d3d::" providerId="AD" clId="Web-{B87755A8-9764-A829-A8B6-FC2FDE743768}" dt="2022-11-09T19:15:09.816" v="889" actId="1076"/>
          <ac:picMkLst>
            <pc:docMk/>
            <pc:sldMk cId="2751570754" sldId="1257"/>
            <ac:picMk id="6" creationId="{7644652B-9DF3-899C-F540-A5A8306A79C0}"/>
          </ac:picMkLst>
        </pc:picChg>
      </pc:sldChg>
      <pc:sldChg chg="addSp modSp new">
        <pc:chgData name="Guest User" userId="S::urn:spo:anon#9a50ce971069409cf8ee07ca7ca842cd9dd53a20c8ddf99461e605490a825d3d::" providerId="AD" clId="Web-{B87755A8-9764-A829-A8B6-FC2FDE743768}" dt="2022-11-09T17:27:56.744" v="489" actId="1076"/>
        <pc:sldMkLst>
          <pc:docMk/>
          <pc:sldMk cId="1652145076" sldId="1258"/>
        </pc:sldMkLst>
        <pc:spChg chg="mod">
          <ac:chgData name="Guest User" userId="S::urn:spo:anon#9a50ce971069409cf8ee07ca7ca842cd9dd53a20c8ddf99461e605490a825d3d::" providerId="AD" clId="Web-{B87755A8-9764-A829-A8B6-FC2FDE743768}" dt="2022-11-09T17:26:24.602" v="437" actId="20577"/>
          <ac:spMkLst>
            <pc:docMk/>
            <pc:sldMk cId="1652145076" sldId="1258"/>
            <ac:spMk id="2" creationId="{05AEF942-7ADA-E9EE-69E9-6BD676F2C1AD}"/>
          </ac:spMkLst>
        </pc:spChg>
        <pc:spChg chg="mod">
          <ac:chgData name="Guest User" userId="S::urn:spo:anon#9a50ce971069409cf8ee07ca7ca842cd9dd53a20c8ddf99461e605490a825d3d::" providerId="AD" clId="Web-{B87755A8-9764-A829-A8B6-FC2FDE743768}" dt="2022-11-09T17:27:22.946" v="482" actId="20577"/>
          <ac:spMkLst>
            <pc:docMk/>
            <pc:sldMk cId="1652145076" sldId="1258"/>
            <ac:spMk id="3" creationId="{5FC066A8-46BC-7D3F-8160-56E916656BE9}"/>
          </ac:spMkLst>
        </pc:spChg>
        <pc:picChg chg="add mod">
          <ac:chgData name="Guest User" userId="S::urn:spo:anon#9a50ce971069409cf8ee07ca7ca842cd9dd53a20c8ddf99461e605490a825d3d::" providerId="AD" clId="Web-{B87755A8-9764-A829-A8B6-FC2FDE743768}" dt="2022-11-09T17:27:45.947" v="485" actId="1076"/>
          <ac:picMkLst>
            <pc:docMk/>
            <pc:sldMk cId="1652145076" sldId="1258"/>
            <ac:picMk id="5" creationId="{ADFD0B7F-AF47-2D6E-F9F3-0E71A2CA49EC}"/>
          </ac:picMkLst>
        </pc:picChg>
        <pc:picChg chg="add mod">
          <ac:chgData name="Guest User" userId="S::urn:spo:anon#9a50ce971069409cf8ee07ca7ca842cd9dd53a20c8ddf99461e605490a825d3d::" providerId="AD" clId="Web-{B87755A8-9764-A829-A8B6-FC2FDE743768}" dt="2022-11-09T17:27:56.744" v="489" actId="1076"/>
          <ac:picMkLst>
            <pc:docMk/>
            <pc:sldMk cId="1652145076" sldId="1258"/>
            <ac:picMk id="7" creationId="{09715A91-EFF5-D7AD-C5FC-11831F1DA881}"/>
          </ac:picMkLst>
        </pc:picChg>
      </pc:sldChg>
      <pc:sldChg chg="modSp new">
        <pc:chgData name="Guest User" userId="S::urn:spo:anon#9a50ce971069409cf8ee07ca7ca842cd9dd53a20c8ddf99461e605490a825d3d::" providerId="AD" clId="Web-{B87755A8-9764-A829-A8B6-FC2FDE743768}" dt="2022-11-09T17:30:29.215" v="579" actId="20577"/>
        <pc:sldMkLst>
          <pc:docMk/>
          <pc:sldMk cId="1996359852" sldId="1259"/>
        </pc:sldMkLst>
        <pc:spChg chg="mod">
          <ac:chgData name="Guest User" userId="S::urn:spo:anon#9a50ce971069409cf8ee07ca7ca842cd9dd53a20c8ddf99461e605490a825d3d::" providerId="AD" clId="Web-{B87755A8-9764-A829-A8B6-FC2FDE743768}" dt="2022-11-09T17:29:32.152" v="498" actId="20577"/>
          <ac:spMkLst>
            <pc:docMk/>
            <pc:sldMk cId="1996359852" sldId="1259"/>
            <ac:spMk id="2" creationId="{43C7D9E3-F5F1-5C5D-ECA7-DA93E5DF468E}"/>
          </ac:spMkLst>
        </pc:spChg>
        <pc:spChg chg="mod">
          <ac:chgData name="Guest User" userId="S::urn:spo:anon#9a50ce971069409cf8ee07ca7ca842cd9dd53a20c8ddf99461e605490a825d3d::" providerId="AD" clId="Web-{B87755A8-9764-A829-A8B6-FC2FDE743768}" dt="2022-11-09T17:30:29.215" v="579" actId="20577"/>
          <ac:spMkLst>
            <pc:docMk/>
            <pc:sldMk cId="1996359852" sldId="1259"/>
            <ac:spMk id="3" creationId="{5E0EB5BD-44BB-64DC-4EF8-9D6A1C36E738}"/>
          </ac:spMkLst>
        </pc:spChg>
      </pc:sldChg>
      <pc:sldChg chg="addSp delSp modSp new mod setBg">
        <pc:chgData name="Guest User" userId="S::urn:spo:anon#9a50ce971069409cf8ee07ca7ca842cd9dd53a20c8ddf99461e605490a825d3d::" providerId="AD" clId="Web-{B87755A8-9764-A829-A8B6-FC2FDE743768}" dt="2022-11-09T19:38:57.274" v="891" actId="20577"/>
        <pc:sldMkLst>
          <pc:docMk/>
          <pc:sldMk cId="3507797097" sldId="1260"/>
        </pc:sldMkLst>
        <pc:spChg chg="mod">
          <ac:chgData name="Guest User" userId="S::urn:spo:anon#9a50ce971069409cf8ee07ca7ca842cd9dd53a20c8ddf99461e605490a825d3d::" providerId="AD" clId="Web-{B87755A8-9764-A829-A8B6-FC2FDE743768}" dt="2022-11-09T19:38:57.274" v="891" actId="20577"/>
          <ac:spMkLst>
            <pc:docMk/>
            <pc:sldMk cId="3507797097" sldId="1260"/>
            <ac:spMk id="2" creationId="{054E1051-C04A-24ED-9D01-DC97D4AF3216}"/>
          </ac:spMkLst>
        </pc:spChg>
        <pc:spChg chg="del mod">
          <ac:chgData name="Guest User" userId="S::urn:spo:anon#9a50ce971069409cf8ee07ca7ca842cd9dd53a20c8ddf99461e605490a825d3d::" providerId="AD" clId="Web-{B87755A8-9764-A829-A8B6-FC2FDE743768}" dt="2022-11-09T17:37:13.925" v="637"/>
          <ac:spMkLst>
            <pc:docMk/>
            <pc:sldMk cId="3507797097" sldId="1260"/>
            <ac:spMk id="3" creationId="{A3A695D5-BF35-C05F-ED90-C28E6E6DB105}"/>
          </ac:spMkLst>
        </pc:spChg>
        <pc:spChg chg="add">
          <ac:chgData name="Guest User" userId="S::urn:spo:anon#9a50ce971069409cf8ee07ca7ca842cd9dd53a20c8ddf99461e605490a825d3d::" providerId="AD" clId="Web-{B87755A8-9764-A829-A8B6-FC2FDE743768}" dt="2022-11-09T17:37:13.925" v="637"/>
          <ac:spMkLst>
            <pc:docMk/>
            <pc:sldMk cId="3507797097" sldId="1260"/>
            <ac:spMk id="9" creationId="{EE1530B0-6F96-46C0-8B3E-3215CB756BE4}"/>
          </ac:spMkLst>
        </pc:spChg>
        <pc:spChg chg="add">
          <ac:chgData name="Guest User" userId="S::urn:spo:anon#9a50ce971069409cf8ee07ca7ca842cd9dd53a20c8ddf99461e605490a825d3d::" providerId="AD" clId="Web-{B87755A8-9764-A829-A8B6-FC2FDE743768}" dt="2022-11-09T17:37:13.925" v="637"/>
          <ac:spMkLst>
            <pc:docMk/>
            <pc:sldMk cId="3507797097" sldId="1260"/>
            <ac:spMk id="11" creationId="{754910CF-1B56-45D3-960A-E89F7B3B9131}"/>
          </ac:spMkLst>
        </pc:spChg>
        <pc:spChg chg="add">
          <ac:chgData name="Guest User" userId="S::urn:spo:anon#9a50ce971069409cf8ee07ca7ca842cd9dd53a20c8ddf99461e605490a825d3d::" providerId="AD" clId="Web-{B87755A8-9764-A829-A8B6-FC2FDE743768}" dt="2022-11-09T17:37:13.925" v="637"/>
          <ac:spMkLst>
            <pc:docMk/>
            <pc:sldMk cId="3507797097" sldId="1260"/>
            <ac:spMk id="13" creationId="{6669F804-A677-4B75-95F4-A5E4426FB774}"/>
          </ac:spMkLst>
        </pc:spChg>
        <pc:graphicFrameChg chg="add">
          <ac:chgData name="Guest User" userId="S::urn:spo:anon#9a50ce971069409cf8ee07ca7ca842cd9dd53a20c8ddf99461e605490a825d3d::" providerId="AD" clId="Web-{B87755A8-9764-A829-A8B6-FC2FDE743768}" dt="2022-11-09T17:37:13.925" v="637"/>
          <ac:graphicFrameMkLst>
            <pc:docMk/>
            <pc:sldMk cId="3507797097" sldId="1260"/>
            <ac:graphicFrameMk id="5" creationId="{0A5A4576-D294-A0D1-E220-9268B955E23B}"/>
          </ac:graphicFrameMkLst>
        </pc:graphicFrameChg>
      </pc:sldChg>
      <pc:sldChg chg="modSp new">
        <pc:chgData name="Guest User" userId="S::urn:spo:anon#9a50ce971069409cf8ee07ca7ca842cd9dd53a20c8ddf99461e605490a825d3d::" providerId="AD" clId="Web-{B87755A8-9764-A829-A8B6-FC2FDE743768}" dt="2022-11-09T17:41:50.446" v="715" actId="20577"/>
        <pc:sldMkLst>
          <pc:docMk/>
          <pc:sldMk cId="68819603" sldId="1261"/>
        </pc:sldMkLst>
        <pc:spChg chg="mod">
          <ac:chgData name="Guest User" userId="S::urn:spo:anon#9a50ce971069409cf8ee07ca7ca842cd9dd53a20c8ddf99461e605490a825d3d::" providerId="AD" clId="Web-{B87755A8-9764-A829-A8B6-FC2FDE743768}" dt="2022-11-09T17:38:42.911" v="658" actId="20577"/>
          <ac:spMkLst>
            <pc:docMk/>
            <pc:sldMk cId="68819603" sldId="1261"/>
            <ac:spMk id="2" creationId="{00094200-1648-2869-E6B7-7710435E33BE}"/>
          </ac:spMkLst>
        </pc:spChg>
        <pc:spChg chg="mod">
          <ac:chgData name="Guest User" userId="S::urn:spo:anon#9a50ce971069409cf8ee07ca7ca842cd9dd53a20c8ddf99461e605490a825d3d::" providerId="AD" clId="Web-{B87755A8-9764-A829-A8B6-FC2FDE743768}" dt="2022-11-09T17:41:50.446" v="715" actId="20577"/>
          <ac:spMkLst>
            <pc:docMk/>
            <pc:sldMk cId="68819603" sldId="1261"/>
            <ac:spMk id="3" creationId="{6D4B6B34-7C70-E6C5-8E55-62C86F444F90}"/>
          </ac:spMkLst>
        </pc:spChg>
      </pc:sldChg>
      <pc:sldChg chg="addSp delSp modSp new">
        <pc:chgData name="Guest User" userId="S::urn:spo:anon#9a50ce971069409cf8ee07ca7ca842cd9dd53a20c8ddf99461e605490a825d3d::" providerId="AD" clId="Web-{B87755A8-9764-A829-A8B6-FC2FDE743768}" dt="2022-11-09T17:50:30.283" v="885" actId="20577"/>
        <pc:sldMkLst>
          <pc:docMk/>
          <pc:sldMk cId="2660915351" sldId="1262"/>
        </pc:sldMkLst>
        <pc:spChg chg="mod">
          <ac:chgData name="Guest User" userId="S::urn:spo:anon#9a50ce971069409cf8ee07ca7ca842cd9dd53a20c8ddf99461e605490a825d3d::" providerId="AD" clId="Web-{B87755A8-9764-A829-A8B6-FC2FDE743768}" dt="2022-11-09T17:50:30.283" v="885" actId="20577"/>
          <ac:spMkLst>
            <pc:docMk/>
            <pc:sldMk cId="2660915351" sldId="1262"/>
            <ac:spMk id="2" creationId="{A1E96E09-4E25-B2FA-39EF-EA970A2BBB55}"/>
          </ac:spMkLst>
        </pc:spChg>
        <pc:spChg chg="del">
          <ac:chgData name="Guest User" userId="S::urn:spo:anon#9a50ce971069409cf8ee07ca7ca842cd9dd53a20c8ddf99461e605490a825d3d::" providerId="AD" clId="Web-{B87755A8-9764-A829-A8B6-FC2FDE743768}" dt="2022-11-09T17:42:11.931" v="717"/>
          <ac:spMkLst>
            <pc:docMk/>
            <pc:sldMk cId="2660915351" sldId="1262"/>
            <ac:spMk id="3" creationId="{FB0B13CC-C946-4FF4-683B-1FEFDA04B570}"/>
          </ac:spMkLst>
        </pc:spChg>
        <pc:picChg chg="add mod ord">
          <ac:chgData name="Guest User" userId="S::urn:spo:anon#9a50ce971069409cf8ee07ca7ca842cd9dd53a20c8ddf99461e605490a825d3d::" providerId="AD" clId="Web-{B87755A8-9764-A829-A8B6-FC2FDE743768}" dt="2022-11-09T17:43:12.010" v="728" actId="1076"/>
          <ac:picMkLst>
            <pc:docMk/>
            <pc:sldMk cId="2660915351" sldId="1262"/>
            <ac:picMk id="4" creationId="{D6C1B154-5C8D-3443-1EE0-C6F46E088AA9}"/>
          </ac:picMkLst>
        </pc:picChg>
        <pc:picChg chg="add mod">
          <ac:chgData name="Guest User" userId="S::urn:spo:anon#9a50ce971069409cf8ee07ca7ca842cd9dd53a20c8ddf99461e605490a825d3d::" providerId="AD" clId="Web-{B87755A8-9764-A829-A8B6-FC2FDE743768}" dt="2022-11-09T17:43:09.947" v="727" actId="1076"/>
          <ac:picMkLst>
            <pc:docMk/>
            <pc:sldMk cId="2660915351" sldId="1262"/>
            <ac:picMk id="5" creationId="{AFD1E9F2-5353-7167-7B9E-F3073D217297}"/>
          </ac:picMkLst>
        </pc:picChg>
        <pc:picChg chg="add mod">
          <ac:chgData name="Guest User" userId="S::urn:spo:anon#9a50ce971069409cf8ee07ca7ca842cd9dd53a20c8ddf99461e605490a825d3d::" providerId="AD" clId="Web-{B87755A8-9764-A829-A8B6-FC2FDE743768}" dt="2022-11-09T17:43:08.072" v="726" actId="1076"/>
          <ac:picMkLst>
            <pc:docMk/>
            <pc:sldMk cId="2660915351" sldId="1262"/>
            <ac:picMk id="6" creationId="{AC63BB2D-011D-82A3-3169-D5889C51DBB2}"/>
          </ac:picMkLst>
        </pc:picChg>
        <pc:picChg chg="add mod">
          <ac:chgData name="Guest User" userId="S::urn:spo:anon#9a50ce971069409cf8ee07ca7ca842cd9dd53a20c8ddf99461e605490a825d3d::" providerId="AD" clId="Web-{B87755A8-9764-A829-A8B6-FC2FDE743768}" dt="2022-11-09T17:44:01.120" v="754" actId="14100"/>
          <ac:picMkLst>
            <pc:docMk/>
            <pc:sldMk cId="2660915351" sldId="1262"/>
            <ac:picMk id="7" creationId="{DFE7FC45-831C-EE74-4377-D6C4AB5CCEB5}"/>
          </ac:picMkLst>
        </pc:picChg>
        <pc:picChg chg="add mod">
          <ac:chgData name="Guest User" userId="S::urn:spo:anon#9a50ce971069409cf8ee07ca7ca842cd9dd53a20c8ddf99461e605490a825d3d::" providerId="AD" clId="Web-{B87755A8-9764-A829-A8B6-FC2FDE743768}" dt="2022-11-09T17:44:25.667" v="757" actId="14100"/>
          <ac:picMkLst>
            <pc:docMk/>
            <pc:sldMk cId="2660915351" sldId="1262"/>
            <ac:picMk id="8" creationId="{8B57D024-DAC3-B01A-137B-551C9520E1B3}"/>
          </ac:picMkLst>
        </pc:picChg>
        <pc:picChg chg="add mod">
          <ac:chgData name="Guest User" userId="S::urn:spo:anon#9a50ce971069409cf8ee07ca7ca842cd9dd53a20c8ddf99461e605490a825d3d::" providerId="AD" clId="Web-{B87755A8-9764-A829-A8B6-FC2FDE743768}" dt="2022-11-09T17:44:54.215" v="760" actId="14100"/>
          <ac:picMkLst>
            <pc:docMk/>
            <pc:sldMk cId="2660915351" sldId="1262"/>
            <ac:picMk id="9" creationId="{AFB6356C-32D1-2033-6F5C-CFF551D087BA}"/>
          </ac:picMkLst>
        </pc:picChg>
      </pc:sldChg>
      <pc:sldChg chg="addSp modSp new mod setBg addAnim">
        <pc:chgData name="Guest User" userId="S::urn:spo:anon#9a50ce971069409cf8ee07ca7ca842cd9dd53a20c8ddf99461e605490a825d3d::" providerId="AD" clId="Web-{B87755A8-9764-A829-A8B6-FC2FDE743768}" dt="2022-11-09T17:49:50.517" v="883" actId="20577"/>
        <pc:sldMkLst>
          <pc:docMk/>
          <pc:sldMk cId="1451883673" sldId="1263"/>
        </pc:sldMkLst>
        <pc:spChg chg="mod">
          <ac:chgData name="Guest User" userId="S::urn:spo:anon#9a50ce971069409cf8ee07ca7ca842cd9dd53a20c8ddf99461e605490a825d3d::" providerId="AD" clId="Web-{B87755A8-9764-A829-A8B6-FC2FDE743768}" dt="2022-11-09T17:45:55.622" v="789"/>
          <ac:spMkLst>
            <pc:docMk/>
            <pc:sldMk cId="1451883673" sldId="1263"/>
            <ac:spMk id="2" creationId="{848983AD-2431-EB6E-6EFB-90DBB27A8D19}"/>
          </ac:spMkLst>
        </pc:spChg>
        <pc:spChg chg="mod">
          <ac:chgData name="Guest User" userId="S::urn:spo:anon#9a50ce971069409cf8ee07ca7ca842cd9dd53a20c8ddf99461e605490a825d3d::" providerId="AD" clId="Web-{B87755A8-9764-A829-A8B6-FC2FDE743768}" dt="2022-11-09T17:49:50.517" v="883" actId="20577"/>
          <ac:spMkLst>
            <pc:docMk/>
            <pc:sldMk cId="1451883673" sldId="1263"/>
            <ac:spMk id="3" creationId="{54271AE6-786D-7F98-9A68-58D96759A411}"/>
          </ac:spMkLst>
        </pc:spChg>
        <pc:spChg chg="add">
          <ac:chgData name="Guest User" userId="S::urn:spo:anon#9a50ce971069409cf8ee07ca7ca842cd9dd53a20c8ddf99461e605490a825d3d::" providerId="AD" clId="Web-{B87755A8-9764-A829-A8B6-FC2FDE743768}" dt="2022-11-09T17:45:55.622" v="789"/>
          <ac:spMkLst>
            <pc:docMk/>
            <pc:sldMk cId="1451883673" sldId="1263"/>
            <ac:spMk id="8" creationId="{3741B58E-3B65-4A01-A276-975AB2CF8A08}"/>
          </ac:spMkLst>
        </pc:spChg>
        <pc:spChg chg="add">
          <ac:chgData name="Guest User" userId="S::urn:spo:anon#9a50ce971069409cf8ee07ca7ca842cd9dd53a20c8ddf99461e605490a825d3d::" providerId="AD" clId="Web-{B87755A8-9764-A829-A8B6-FC2FDE743768}" dt="2022-11-09T17:45:55.622" v="789"/>
          <ac:spMkLst>
            <pc:docMk/>
            <pc:sldMk cId="1451883673" sldId="1263"/>
            <ac:spMk id="10" creationId="{7AAC67C3-831B-4AB1-A259-DFB839CAFAFC}"/>
          </ac:spMkLst>
        </pc:spChg>
        <pc:spChg chg="add">
          <ac:chgData name="Guest User" userId="S::urn:spo:anon#9a50ce971069409cf8ee07ca7ca842cd9dd53a20c8ddf99461e605490a825d3d::" providerId="AD" clId="Web-{B87755A8-9764-A829-A8B6-FC2FDE743768}" dt="2022-11-09T17:45:55.622" v="789"/>
          <ac:spMkLst>
            <pc:docMk/>
            <pc:sldMk cId="1451883673" sldId="1263"/>
            <ac:spMk id="12" creationId="{054B3F04-9EAC-45C0-B3CE-0387EEA10A0C}"/>
          </ac:spMkLst>
        </pc:spChg>
      </pc:sldChg>
      <pc:sldChg chg="addSp delSp modSp new mod setBg">
        <pc:chgData name="Guest User" userId="S::urn:spo:anon#9a50ce971069409cf8ee07ca7ca842cd9dd53a20c8ddf99461e605490a825d3d::" providerId="AD" clId="Web-{B87755A8-9764-A829-A8B6-FC2FDE743768}" dt="2022-11-09T19:41:53.980" v="893" actId="20577"/>
        <pc:sldMkLst>
          <pc:docMk/>
          <pc:sldMk cId="649486908" sldId="1264"/>
        </pc:sldMkLst>
        <pc:spChg chg="mod">
          <ac:chgData name="Guest User" userId="S::urn:spo:anon#9a50ce971069409cf8ee07ca7ca842cd9dd53a20c8ddf99461e605490a825d3d::" providerId="AD" clId="Web-{B87755A8-9764-A829-A8B6-FC2FDE743768}" dt="2022-11-09T19:41:53.980" v="893" actId="20577"/>
          <ac:spMkLst>
            <pc:docMk/>
            <pc:sldMk cId="649486908" sldId="1264"/>
            <ac:spMk id="2" creationId="{B54F7FDA-FD9B-3E31-82B0-DBBC67F426C9}"/>
          </ac:spMkLst>
        </pc:spChg>
        <pc:spChg chg="del mod">
          <ac:chgData name="Guest User" userId="S::urn:spo:anon#9a50ce971069409cf8ee07ca7ca842cd9dd53a20c8ddf99461e605490a825d3d::" providerId="AD" clId="Web-{B87755A8-9764-A829-A8B6-FC2FDE743768}" dt="2022-11-09T17:49:14.188" v="878"/>
          <ac:spMkLst>
            <pc:docMk/>
            <pc:sldMk cId="649486908" sldId="1264"/>
            <ac:spMk id="3" creationId="{0C5CC221-073D-21B8-558E-6B9E13F8DFAD}"/>
          </ac:spMkLst>
        </pc:spChg>
        <pc:spChg chg="add">
          <ac:chgData name="Guest User" userId="S::urn:spo:anon#9a50ce971069409cf8ee07ca7ca842cd9dd53a20c8ddf99461e605490a825d3d::" providerId="AD" clId="Web-{B87755A8-9764-A829-A8B6-FC2FDE743768}" dt="2022-11-09T17:49:14.188" v="878"/>
          <ac:spMkLst>
            <pc:docMk/>
            <pc:sldMk cId="649486908" sldId="1264"/>
            <ac:spMk id="9" creationId="{EE1530B0-6F96-46C0-8B3E-3215CB756BE4}"/>
          </ac:spMkLst>
        </pc:spChg>
        <pc:spChg chg="add">
          <ac:chgData name="Guest User" userId="S::urn:spo:anon#9a50ce971069409cf8ee07ca7ca842cd9dd53a20c8ddf99461e605490a825d3d::" providerId="AD" clId="Web-{B87755A8-9764-A829-A8B6-FC2FDE743768}" dt="2022-11-09T17:49:14.188" v="878"/>
          <ac:spMkLst>
            <pc:docMk/>
            <pc:sldMk cId="649486908" sldId="1264"/>
            <ac:spMk id="11" creationId="{754910CF-1B56-45D3-960A-E89F7B3B9131}"/>
          </ac:spMkLst>
        </pc:spChg>
        <pc:spChg chg="add">
          <ac:chgData name="Guest User" userId="S::urn:spo:anon#9a50ce971069409cf8ee07ca7ca842cd9dd53a20c8ddf99461e605490a825d3d::" providerId="AD" clId="Web-{B87755A8-9764-A829-A8B6-FC2FDE743768}" dt="2022-11-09T17:49:14.188" v="878"/>
          <ac:spMkLst>
            <pc:docMk/>
            <pc:sldMk cId="649486908" sldId="1264"/>
            <ac:spMk id="13" creationId="{6669F804-A677-4B75-95F4-A5E4426FB774}"/>
          </ac:spMkLst>
        </pc:spChg>
        <pc:graphicFrameChg chg="add">
          <ac:chgData name="Guest User" userId="S::urn:spo:anon#9a50ce971069409cf8ee07ca7ca842cd9dd53a20c8ddf99461e605490a825d3d::" providerId="AD" clId="Web-{B87755A8-9764-A829-A8B6-FC2FDE743768}" dt="2022-11-09T17:49:14.188" v="878"/>
          <ac:graphicFrameMkLst>
            <pc:docMk/>
            <pc:sldMk cId="649486908" sldId="1264"/>
            <ac:graphicFrameMk id="5" creationId="{8EA40709-DB76-290D-8544-2350A3F9F0BF}"/>
          </ac:graphicFrameMkLst>
        </pc:graphicFrameChg>
      </pc:sldChg>
    </pc:docChg>
  </pc:docChgLst>
  <pc:docChgLst>
    <pc:chgData name="Guest User" userId="S::urn:spo:anon#9a50ce971069409cf8ee07ca7ca842cd9dd53a20c8ddf99461e605490a825d3d::" providerId="AD" clId="Web-{04CB7537-8FCC-2F57-72D2-D1F790AD3849}"/>
    <pc:docChg chg="addSld modSld sldOrd">
      <pc:chgData name="Guest User" userId="S::urn:spo:anon#9a50ce971069409cf8ee07ca7ca842cd9dd53a20c8ddf99461e605490a825d3d::" providerId="AD" clId="Web-{04CB7537-8FCC-2F57-72D2-D1F790AD3849}" dt="2022-10-18T19:05:26.375" v="25" actId="20577"/>
      <pc:docMkLst>
        <pc:docMk/>
      </pc:docMkLst>
      <pc:sldChg chg="modSp">
        <pc:chgData name="Guest User" userId="S::urn:spo:anon#9a50ce971069409cf8ee07ca7ca842cd9dd53a20c8ddf99461e605490a825d3d::" providerId="AD" clId="Web-{04CB7537-8FCC-2F57-72D2-D1F790AD3849}" dt="2022-10-18T19:04:14.998" v="4" actId="20577"/>
        <pc:sldMkLst>
          <pc:docMk/>
          <pc:sldMk cId="2318025672" sldId="1154"/>
        </pc:sldMkLst>
        <pc:spChg chg="mod">
          <ac:chgData name="Guest User" userId="S::urn:spo:anon#9a50ce971069409cf8ee07ca7ca842cd9dd53a20c8ddf99461e605490a825d3d::" providerId="AD" clId="Web-{04CB7537-8FCC-2F57-72D2-D1F790AD3849}" dt="2022-10-18T19:04:14.998" v="4" actId="20577"/>
          <ac:spMkLst>
            <pc:docMk/>
            <pc:sldMk cId="2318025672" sldId="1154"/>
            <ac:spMk id="4" creationId="{59B695EC-D969-4AB6-8962-3A0D5B5DDA4E}"/>
          </ac:spMkLst>
        </pc:spChg>
      </pc:sldChg>
      <pc:sldChg chg="modSp ord">
        <pc:chgData name="Guest User" userId="S::urn:spo:anon#9a50ce971069409cf8ee07ca7ca842cd9dd53a20c8ddf99461e605490a825d3d::" providerId="AD" clId="Web-{04CB7537-8FCC-2F57-72D2-D1F790AD3849}" dt="2022-10-18T19:05:14.484" v="19" actId="20577"/>
        <pc:sldMkLst>
          <pc:docMk/>
          <pc:sldMk cId="853841158" sldId="1228"/>
        </pc:sldMkLst>
        <pc:spChg chg="mod">
          <ac:chgData name="Guest User" userId="S::urn:spo:anon#9a50ce971069409cf8ee07ca7ca842cd9dd53a20c8ddf99461e605490a825d3d::" providerId="AD" clId="Web-{04CB7537-8FCC-2F57-72D2-D1F790AD3849}" dt="2022-10-18T19:05:14.484" v="19" actId="20577"/>
          <ac:spMkLst>
            <pc:docMk/>
            <pc:sldMk cId="853841158" sldId="1228"/>
            <ac:spMk id="4" creationId="{59B695EC-D969-4AB6-8962-3A0D5B5DDA4E}"/>
          </ac:spMkLst>
        </pc:spChg>
      </pc:sldChg>
      <pc:sldChg chg="modSp">
        <pc:chgData name="Guest User" userId="S::urn:spo:anon#9a50ce971069409cf8ee07ca7ca842cd9dd53a20c8ddf99461e605490a825d3d::" providerId="AD" clId="Web-{04CB7537-8FCC-2F57-72D2-D1F790AD3849}" dt="2022-10-18T19:05:26.375" v="25" actId="20577"/>
        <pc:sldMkLst>
          <pc:docMk/>
          <pc:sldMk cId="1480908952" sldId="1229"/>
        </pc:sldMkLst>
        <pc:spChg chg="mod">
          <ac:chgData name="Guest User" userId="S::urn:spo:anon#9a50ce971069409cf8ee07ca7ca842cd9dd53a20c8ddf99461e605490a825d3d::" providerId="AD" clId="Web-{04CB7537-8FCC-2F57-72D2-D1F790AD3849}" dt="2022-10-18T19:05:26.375" v="25" actId="20577"/>
          <ac:spMkLst>
            <pc:docMk/>
            <pc:sldMk cId="1480908952" sldId="1229"/>
            <ac:spMk id="4" creationId="{59B695EC-D969-4AB6-8962-3A0D5B5DDA4E}"/>
          </ac:spMkLst>
        </pc:spChg>
      </pc:sldChg>
      <pc:sldChg chg="modSp">
        <pc:chgData name="Guest User" userId="S::urn:spo:anon#9a50ce971069409cf8ee07ca7ca842cd9dd53a20c8ddf99461e605490a825d3d::" providerId="AD" clId="Web-{04CB7537-8FCC-2F57-72D2-D1F790AD3849}" dt="2022-10-18T19:04:38.342" v="7" actId="20577"/>
        <pc:sldMkLst>
          <pc:docMk/>
          <pc:sldMk cId="3658141658" sldId="1233"/>
        </pc:sldMkLst>
        <pc:spChg chg="mod">
          <ac:chgData name="Guest User" userId="S::urn:spo:anon#9a50ce971069409cf8ee07ca7ca842cd9dd53a20c8ddf99461e605490a825d3d::" providerId="AD" clId="Web-{04CB7537-8FCC-2F57-72D2-D1F790AD3849}" dt="2022-10-18T19:04:38.342" v="7" actId="20577"/>
          <ac:spMkLst>
            <pc:docMk/>
            <pc:sldMk cId="3658141658" sldId="1233"/>
            <ac:spMk id="4" creationId="{00000000-0000-0000-0000-000000000000}"/>
          </ac:spMkLst>
        </pc:spChg>
      </pc:sldChg>
      <pc:sldChg chg="add replId">
        <pc:chgData name="Guest User" userId="S::urn:spo:anon#9a50ce971069409cf8ee07ca7ca842cd9dd53a20c8ddf99461e605490a825d3d::" providerId="AD" clId="Web-{04CB7537-8FCC-2F57-72D2-D1F790AD3849}" dt="2022-10-18T19:05:00.999" v="9"/>
        <pc:sldMkLst>
          <pc:docMk/>
          <pc:sldMk cId="155146404" sldId="1239"/>
        </pc:sldMkLst>
      </pc:sldChg>
    </pc:docChg>
  </pc:docChgLst>
  <pc:docChgLst>
    <pc:chgData name="Guest User" userId="S::urn:spo:anon#9a50ce971069409cf8ee07ca7ca842cd9dd53a20c8ddf99461e605490a825d3d::" providerId="AD" clId="Web-{45AEC29D-1FC0-2B09-1F6C-D24EE3938ECD}"/>
    <pc:docChg chg="modSld">
      <pc:chgData name="Guest User" userId="S::urn:spo:anon#9a50ce971069409cf8ee07ca7ca842cd9dd53a20c8ddf99461e605490a825d3d::" providerId="AD" clId="Web-{45AEC29D-1FC0-2B09-1F6C-D24EE3938ECD}" dt="2022-10-18T02:25:39.481" v="1" actId="14100"/>
      <pc:docMkLst>
        <pc:docMk/>
      </pc:docMkLst>
      <pc:sldChg chg="modSp">
        <pc:chgData name="Guest User" userId="S::urn:spo:anon#9a50ce971069409cf8ee07ca7ca842cd9dd53a20c8ddf99461e605490a825d3d::" providerId="AD" clId="Web-{45AEC29D-1FC0-2B09-1F6C-D24EE3938ECD}" dt="2022-10-18T02:25:39.481" v="1" actId="14100"/>
        <pc:sldMkLst>
          <pc:docMk/>
          <pc:sldMk cId="712863374" sldId="1218"/>
        </pc:sldMkLst>
        <pc:picChg chg="mod">
          <ac:chgData name="Guest User" userId="S::urn:spo:anon#9a50ce971069409cf8ee07ca7ca842cd9dd53a20c8ddf99461e605490a825d3d::" providerId="AD" clId="Web-{45AEC29D-1FC0-2B09-1F6C-D24EE3938ECD}" dt="2022-10-18T02:25:39.481" v="1" actId="14100"/>
          <ac:picMkLst>
            <pc:docMk/>
            <pc:sldMk cId="712863374" sldId="1218"/>
            <ac:picMk id="9" creationId="{47528BDA-6DB6-48B7-8803-DE17E06792C3}"/>
          </ac:picMkLst>
        </pc:picChg>
      </pc:sldChg>
    </pc:docChg>
  </pc:docChgLst>
  <pc:docChgLst>
    <pc:chgData name="Guest User" userId="S::urn:spo:anon#9a50ce971069409cf8ee07ca7ca842cd9dd53a20c8ddf99461e605490a825d3d::" providerId="AD" clId="Web-{38DC47F6-38D1-6EC3-4B47-BD14CC2B4259}"/>
    <pc:docChg chg="modSld">
      <pc:chgData name="Guest User" userId="S::urn:spo:anon#9a50ce971069409cf8ee07ca7ca842cd9dd53a20c8ddf99461e605490a825d3d::" providerId="AD" clId="Web-{38DC47F6-38D1-6EC3-4B47-BD14CC2B4259}" dt="2022-11-09T23:25:50.433" v="49" actId="14100"/>
      <pc:docMkLst>
        <pc:docMk/>
      </pc:docMkLst>
      <pc:sldChg chg="modSp">
        <pc:chgData name="Guest User" userId="S::urn:spo:anon#9a50ce971069409cf8ee07ca7ca842cd9dd53a20c8ddf99461e605490a825d3d::" providerId="AD" clId="Web-{38DC47F6-38D1-6EC3-4B47-BD14CC2B4259}" dt="2022-11-09T23:25:50.433" v="49" actId="14100"/>
        <pc:sldMkLst>
          <pc:docMk/>
          <pc:sldMk cId="2865361306" sldId="1216"/>
        </pc:sldMkLst>
        <pc:spChg chg="mod">
          <ac:chgData name="Guest User" userId="S::urn:spo:anon#9a50ce971069409cf8ee07ca7ca842cd9dd53a20c8ddf99461e605490a825d3d::" providerId="AD" clId="Web-{38DC47F6-38D1-6EC3-4B47-BD14CC2B4259}" dt="2022-11-09T23:25:50.433" v="49" actId="14100"/>
          <ac:spMkLst>
            <pc:docMk/>
            <pc:sldMk cId="2865361306" sldId="1216"/>
            <ac:spMk id="3" creationId="{E90F637A-28BF-4A83-9C2E-79664D85C545}"/>
          </ac:spMkLst>
        </pc:spChg>
      </pc:sldChg>
      <pc:sldChg chg="modSp">
        <pc:chgData name="Guest User" userId="S::urn:spo:anon#9a50ce971069409cf8ee07ca7ca842cd9dd53a20c8ddf99461e605490a825d3d::" providerId="AD" clId="Web-{38DC47F6-38D1-6EC3-4B47-BD14CC2B4259}" dt="2022-11-09T23:13:16.505" v="28" actId="20577"/>
        <pc:sldMkLst>
          <pc:docMk/>
          <pc:sldMk cId="2440410580" sldId="1226"/>
        </pc:sldMkLst>
        <pc:spChg chg="mod">
          <ac:chgData name="Guest User" userId="S::urn:spo:anon#9a50ce971069409cf8ee07ca7ca842cd9dd53a20c8ddf99461e605490a825d3d::" providerId="AD" clId="Web-{38DC47F6-38D1-6EC3-4B47-BD14CC2B4259}" dt="2022-11-09T23:13:16.505" v="28" actId="20577"/>
          <ac:spMkLst>
            <pc:docMk/>
            <pc:sldMk cId="2440410580" sldId="1226"/>
            <ac:spMk id="4" creationId="{AB510212-DE6C-480A-A3FA-3123B4692EA4}"/>
          </ac:spMkLst>
        </pc:spChg>
      </pc:sldChg>
      <pc:sldChg chg="modSp">
        <pc:chgData name="Guest User" userId="S::urn:spo:anon#9a50ce971069409cf8ee07ca7ca842cd9dd53a20c8ddf99461e605490a825d3d::" providerId="AD" clId="Web-{38DC47F6-38D1-6EC3-4B47-BD14CC2B4259}" dt="2022-11-09T23:23:25.945" v="35" actId="20577"/>
        <pc:sldMkLst>
          <pc:docMk/>
          <pc:sldMk cId="2425299504" sldId="1227"/>
        </pc:sldMkLst>
        <pc:spChg chg="mod">
          <ac:chgData name="Guest User" userId="S::urn:spo:anon#9a50ce971069409cf8ee07ca7ca842cd9dd53a20c8ddf99461e605490a825d3d::" providerId="AD" clId="Web-{38DC47F6-38D1-6EC3-4B47-BD14CC2B4259}" dt="2022-11-09T23:23:25.945" v="35" actId="20577"/>
          <ac:spMkLst>
            <pc:docMk/>
            <pc:sldMk cId="2425299504" sldId="1227"/>
            <ac:spMk id="4" creationId="{AB510212-DE6C-480A-A3FA-3123B4692EA4}"/>
          </ac:spMkLst>
        </pc:spChg>
      </pc:sldChg>
      <pc:sldChg chg="modSp">
        <pc:chgData name="Guest User" userId="S::urn:spo:anon#9a50ce971069409cf8ee07ca7ca842cd9dd53a20c8ddf99461e605490a825d3d::" providerId="AD" clId="Web-{38DC47F6-38D1-6EC3-4B47-BD14CC2B4259}" dt="2022-11-09T22:42:24.959" v="26" actId="1076"/>
        <pc:sldMkLst>
          <pc:docMk/>
          <pc:sldMk cId="558338620" sldId="1235"/>
        </pc:sldMkLst>
        <pc:spChg chg="mod">
          <ac:chgData name="Guest User" userId="S::urn:spo:anon#9a50ce971069409cf8ee07ca7ca842cd9dd53a20c8ddf99461e605490a825d3d::" providerId="AD" clId="Web-{38DC47F6-38D1-6EC3-4B47-BD14CC2B4259}" dt="2022-11-09T22:42:21.100" v="25" actId="20577"/>
          <ac:spMkLst>
            <pc:docMk/>
            <pc:sldMk cId="558338620" sldId="1235"/>
            <ac:spMk id="2" creationId="{801BAF73-6650-D9CF-01E7-E56981159531}"/>
          </ac:spMkLst>
        </pc:spChg>
        <pc:spChg chg="mod">
          <ac:chgData name="Guest User" userId="S::urn:spo:anon#9a50ce971069409cf8ee07ca7ca842cd9dd53a20c8ddf99461e605490a825d3d::" providerId="AD" clId="Web-{38DC47F6-38D1-6EC3-4B47-BD14CC2B4259}" dt="2022-11-09T22:42:24.959" v="26" actId="1076"/>
          <ac:spMkLst>
            <pc:docMk/>
            <pc:sldMk cId="558338620" sldId="1235"/>
            <ac:spMk id="3" creationId="{BBC1E61D-FDBB-BEA9-5694-5360FF8B7530}"/>
          </ac:spMkLst>
        </pc:spChg>
      </pc:sldChg>
      <pc:sldChg chg="modSp">
        <pc:chgData name="Guest User" userId="S::urn:spo:anon#9a50ce971069409cf8ee07ca7ca842cd9dd53a20c8ddf99461e605490a825d3d::" providerId="AD" clId="Web-{38DC47F6-38D1-6EC3-4B47-BD14CC2B4259}" dt="2022-11-09T22:41:20.723" v="11" actId="20577"/>
        <pc:sldMkLst>
          <pc:docMk/>
          <pc:sldMk cId="3772337908" sldId="1236"/>
        </pc:sldMkLst>
        <pc:spChg chg="mod">
          <ac:chgData name="Guest User" userId="S::urn:spo:anon#9a50ce971069409cf8ee07ca7ca842cd9dd53a20c8ddf99461e605490a825d3d::" providerId="AD" clId="Web-{38DC47F6-38D1-6EC3-4B47-BD14CC2B4259}" dt="2022-11-09T22:41:20.723" v="11" actId="20577"/>
          <ac:spMkLst>
            <pc:docMk/>
            <pc:sldMk cId="3772337908" sldId="1236"/>
            <ac:spMk id="3" creationId="{CC11BDF3-0C51-0918-BAF6-93D1781C7395}"/>
          </ac:spMkLst>
        </pc:spChg>
      </pc:sldChg>
    </pc:docChg>
  </pc:docChgLst>
  <pc:docChgLst>
    <pc:chgData name="Guest User" userId="S::urn:spo:anon#9a50ce971069409cf8ee07ca7ca842cd9dd53a20c8ddf99461e605490a825d3d::" providerId="AD" clId="Web-{2A3D22C7-461E-CF3C-37BF-AF20D1B8A546}"/>
    <pc:docChg chg="addSld modSld">
      <pc:chgData name="Guest User" userId="S::urn:spo:anon#9a50ce971069409cf8ee07ca7ca842cd9dd53a20c8ddf99461e605490a825d3d::" providerId="AD" clId="Web-{2A3D22C7-461E-CF3C-37BF-AF20D1B8A546}" dt="2022-11-09T18:16:14.517" v="25" actId="1076"/>
      <pc:docMkLst>
        <pc:docMk/>
      </pc:docMkLst>
      <pc:sldChg chg="modSp">
        <pc:chgData name="Guest User" userId="S::urn:spo:anon#9a50ce971069409cf8ee07ca7ca842cd9dd53a20c8ddf99461e605490a825d3d::" providerId="AD" clId="Web-{2A3D22C7-461E-CF3C-37BF-AF20D1B8A546}" dt="2022-11-09T18:05:46.611" v="1" actId="20577"/>
        <pc:sldMkLst>
          <pc:docMk/>
          <pc:sldMk cId="2286087305" sldId="1255"/>
        </pc:sldMkLst>
        <pc:spChg chg="mod">
          <ac:chgData name="Guest User" userId="S::urn:spo:anon#9a50ce971069409cf8ee07ca7ca842cd9dd53a20c8ddf99461e605490a825d3d::" providerId="AD" clId="Web-{2A3D22C7-461E-CF3C-37BF-AF20D1B8A546}" dt="2022-11-09T18:05:46.611" v="1" actId="20577"/>
          <ac:spMkLst>
            <pc:docMk/>
            <pc:sldMk cId="2286087305" sldId="1255"/>
            <ac:spMk id="3" creationId="{B721B234-9993-1AE7-04DA-CCD5B9A6AC81}"/>
          </ac:spMkLst>
        </pc:spChg>
      </pc:sldChg>
      <pc:sldChg chg="modSp">
        <pc:chgData name="Guest User" userId="S::urn:spo:anon#9a50ce971069409cf8ee07ca7ca842cd9dd53a20c8ddf99461e605490a825d3d::" providerId="AD" clId="Web-{2A3D22C7-461E-CF3C-37BF-AF20D1B8A546}" dt="2022-11-09T18:10:24.727" v="3" actId="20577"/>
        <pc:sldMkLst>
          <pc:docMk/>
          <pc:sldMk cId="68819603" sldId="1261"/>
        </pc:sldMkLst>
        <pc:spChg chg="mod">
          <ac:chgData name="Guest User" userId="S::urn:spo:anon#9a50ce971069409cf8ee07ca7ca842cd9dd53a20c8ddf99461e605490a825d3d::" providerId="AD" clId="Web-{2A3D22C7-461E-CF3C-37BF-AF20D1B8A546}" dt="2022-11-09T18:10:24.727" v="3" actId="20577"/>
          <ac:spMkLst>
            <pc:docMk/>
            <pc:sldMk cId="68819603" sldId="1261"/>
            <ac:spMk id="3" creationId="{6D4B6B34-7C70-E6C5-8E55-62C86F444F90}"/>
          </ac:spMkLst>
        </pc:spChg>
      </pc:sldChg>
      <pc:sldChg chg="addSp delSp modSp new">
        <pc:chgData name="Guest User" userId="S::urn:spo:anon#9a50ce971069409cf8ee07ca7ca842cd9dd53a20c8ddf99461e605490a825d3d::" providerId="AD" clId="Web-{2A3D22C7-461E-CF3C-37BF-AF20D1B8A546}" dt="2022-11-09T18:16:14.517" v="25" actId="1076"/>
        <pc:sldMkLst>
          <pc:docMk/>
          <pc:sldMk cId="2728796193" sldId="1265"/>
        </pc:sldMkLst>
        <pc:spChg chg="del">
          <ac:chgData name="Guest User" userId="S::urn:spo:anon#9a50ce971069409cf8ee07ca7ca842cd9dd53a20c8ddf99461e605490a825d3d::" providerId="AD" clId="Web-{2A3D22C7-461E-CF3C-37BF-AF20D1B8A546}" dt="2022-11-09T18:15:26.875" v="11"/>
          <ac:spMkLst>
            <pc:docMk/>
            <pc:sldMk cId="2728796193" sldId="1265"/>
            <ac:spMk id="2" creationId="{651E24C6-4CBF-CF2F-632C-7F0A24D50D59}"/>
          </ac:spMkLst>
        </pc:spChg>
        <pc:spChg chg="del">
          <ac:chgData name="Guest User" userId="S::urn:spo:anon#9a50ce971069409cf8ee07ca7ca842cd9dd53a20c8ddf99461e605490a825d3d::" providerId="AD" clId="Web-{2A3D22C7-461E-CF3C-37BF-AF20D1B8A546}" dt="2022-11-09T18:15:16" v="5"/>
          <ac:spMkLst>
            <pc:docMk/>
            <pc:sldMk cId="2728796193" sldId="1265"/>
            <ac:spMk id="3" creationId="{A33A714C-FA19-A634-E58C-6C261E7F2AF6}"/>
          </ac:spMkLst>
        </pc:spChg>
        <pc:spChg chg="add del mod">
          <ac:chgData name="Guest User" userId="S::urn:spo:anon#9a50ce971069409cf8ee07ca7ca842cd9dd53a20c8ddf99461e605490a825d3d::" providerId="AD" clId="Web-{2A3D22C7-461E-CF3C-37BF-AF20D1B8A546}" dt="2022-11-09T18:15:24.015" v="10"/>
          <ac:spMkLst>
            <pc:docMk/>
            <pc:sldMk cId="2728796193" sldId="1265"/>
            <ac:spMk id="5" creationId="{30BC699B-36F3-538A-63B5-CB6D88CD4C07}"/>
          </ac:spMkLst>
        </pc:spChg>
        <pc:spChg chg="add del mod">
          <ac:chgData name="Guest User" userId="S::urn:spo:anon#9a50ce971069409cf8ee07ca7ca842cd9dd53a20c8ddf99461e605490a825d3d::" providerId="AD" clId="Web-{2A3D22C7-461E-CF3C-37BF-AF20D1B8A546}" dt="2022-11-09T18:15:58.157" v="20"/>
          <ac:spMkLst>
            <pc:docMk/>
            <pc:sldMk cId="2728796193" sldId="1265"/>
            <ac:spMk id="8" creationId="{757354A3-2D8E-693F-13DB-94F7DBCE94D2}"/>
          </ac:spMkLst>
        </pc:spChg>
        <pc:picChg chg="add mod ord">
          <ac:chgData name="Guest User" userId="S::urn:spo:anon#9a50ce971069409cf8ee07ca7ca842cd9dd53a20c8ddf99461e605490a825d3d::" providerId="AD" clId="Web-{2A3D22C7-461E-CF3C-37BF-AF20D1B8A546}" dt="2022-11-09T18:16:06.876" v="23" actId="1076"/>
          <ac:picMkLst>
            <pc:docMk/>
            <pc:sldMk cId="2728796193" sldId="1265"/>
            <ac:picMk id="4" creationId="{967C15D2-4E71-340F-577A-ECFECEDF1ABB}"/>
          </ac:picMkLst>
        </pc:picChg>
        <pc:picChg chg="add mod">
          <ac:chgData name="Guest User" userId="S::urn:spo:anon#9a50ce971069409cf8ee07ca7ca842cd9dd53a20c8ddf99461e605490a825d3d::" providerId="AD" clId="Web-{2A3D22C7-461E-CF3C-37BF-AF20D1B8A546}" dt="2022-11-09T18:16:14.517" v="25" actId="1076"/>
          <ac:picMkLst>
            <pc:docMk/>
            <pc:sldMk cId="2728796193" sldId="1265"/>
            <ac:picMk id="7" creationId="{7CA15D13-F339-48D9-F1E4-19FBEC3F67F4}"/>
          </ac:picMkLst>
        </pc:picChg>
      </pc:sldChg>
    </pc:docChg>
  </pc:docChgLst>
  <pc:docChgLst>
    <pc:chgData name="Guest User" userId="S::urn:spo:anon#9a50ce971069409cf8ee07ca7ca842cd9dd53a20c8ddf99461e605490a825d3d::" providerId="AD" clId="Web-{35D941CD-344F-0215-406D-6E5CEE940E37}"/>
    <pc:docChg chg="addSld modSld sldOrd">
      <pc:chgData name="Guest User" userId="S::urn:spo:anon#9a50ce971069409cf8ee07ca7ca842cd9dd53a20c8ddf99461e605490a825d3d::" providerId="AD" clId="Web-{35D941CD-344F-0215-406D-6E5CEE940E37}" dt="2022-11-07T21:44:56.658" v="56" actId="14100"/>
      <pc:docMkLst>
        <pc:docMk/>
      </pc:docMkLst>
      <pc:sldChg chg="modSp">
        <pc:chgData name="Guest User" userId="S::urn:spo:anon#9a50ce971069409cf8ee07ca7ca842cd9dd53a20c8ddf99461e605490a825d3d::" providerId="AD" clId="Web-{35D941CD-344F-0215-406D-6E5CEE940E37}" dt="2022-11-07T21:44:56.658" v="56" actId="14100"/>
        <pc:sldMkLst>
          <pc:docMk/>
          <pc:sldMk cId="3792004047" sldId="1214"/>
        </pc:sldMkLst>
        <pc:picChg chg="mod">
          <ac:chgData name="Guest User" userId="S::urn:spo:anon#9a50ce971069409cf8ee07ca7ca842cd9dd53a20c8ddf99461e605490a825d3d::" providerId="AD" clId="Web-{35D941CD-344F-0215-406D-6E5CEE940E37}" dt="2022-11-07T21:44:56.658" v="56" actId="14100"/>
          <ac:picMkLst>
            <pc:docMk/>
            <pc:sldMk cId="3792004047" sldId="1214"/>
            <ac:picMk id="4100" creationId="{F41416A8-72A5-4E58-B83A-FBF83AB7797E}"/>
          </ac:picMkLst>
        </pc:picChg>
      </pc:sldChg>
      <pc:sldChg chg="modSp">
        <pc:chgData name="Guest User" userId="S::urn:spo:anon#9a50ce971069409cf8ee07ca7ca842cd9dd53a20c8ddf99461e605490a825d3d::" providerId="AD" clId="Web-{35D941CD-344F-0215-406D-6E5CEE940E37}" dt="2022-11-07T21:15:26.501" v="12" actId="20577"/>
        <pc:sldMkLst>
          <pc:docMk/>
          <pc:sldMk cId="1979242470" sldId="1222"/>
        </pc:sldMkLst>
        <pc:spChg chg="mod">
          <ac:chgData name="Guest User" userId="S::urn:spo:anon#9a50ce971069409cf8ee07ca7ca842cd9dd53a20c8ddf99461e605490a825d3d::" providerId="AD" clId="Web-{35D941CD-344F-0215-406D-6E5CEE940E37}" dt="2022-11-07T21:15:26.501" v="12" actId="20577"/>
          <ac:spMkLst>
            <pc:docMk/>
            <pc:sldMk cId="1979242470" sldId="1222"/>
            <ac:spMk id="5" creationId="{0564A8AF-B162-4986-9FDF-9148642BA0C4}"/>
          </ac:spMkLst>
        </pc:spChg>
      </pc:sldChg>
      <pc:sldChg chg="modSp">
        <pc:chgData name="Guest User" userId="S::urn:spo:anon#9a50ce971069409cf8ee07ca7ca842cd9dd53a20c8ddf99461e605490a825d3d::" providerId="AD" clId="Web-{35D941CD-344F-0215-406D-6E5CEE940E37}" dt="2022-11-07T21:04:10.420" v="2" actId="20577"/>
        <pc:sldMkLst>
          <pc:docMk/>
          <pc:sldMk cId="330496160" sldId="1230"/>
        </pc:sldMkLst>
        <pc:spChg chg="mod">
          <ac:chgData name="Guest User" userId="S::urn:spo:anon#9a50ce971069409cf8ee07ca7ca842cd9dd53a20c8ddf99461e605490a825d3d::" providerId="AD" clId="Web-{35D941CD-344F-0215-406D-6E5CEE940E37}" dt="2022-11-07T21:04:10.420" v="2" actId="20577"/>
          <ac:spMkLst>
            <pc:docMk/>
            <pc:sldMk cId="330496160" sldId="1230"/>
            <ac:spMk id="4" creationId="{59B695EC-D969-4AB6-8962-3A0D5B5DDA4E}"/>
          </ac:spMkLst>
        </pc:spChg>
      </pc:sldChg>
      <pc:sldChg chg="modSp">
        <pc:chgData name="Guest User" userId="S::urn:spo:anon#9a50ce971069409cf8ee07ca7ca842cd9dd53a20c8ddf99461e605490a825d3d::" providerId="AD" clId="Web-{35D941CD-344F-0215-406D-6E5CEE940E37}" dt="2022-11-07T21:14:47.046" v="6" actId="20577"/>
        <pc:sldMkLst>
          <pc:docMk/>
          <pc:sldMk cId="1840184200" sldId="1234"/>
        </pc:sldMkLst>
        <pc:spChg chg="mod">
          <ac:chgData name="Guest User" userId="S::urn:spo:anon#9a50ce971069409cf8ee07ca7ca842cd9dd53a20c8ddf99461e605490a825d3d::" providerId="AD" clId="Web-{35D941CD-344F-0215-406D-6E5CEE940E37}" dt="2022-11-07T21:14:47.046" v="6" actId="20577"/>
          <ac:spMkLst>
            <pc:docMk/>
            <pc:sldMk cId="1840184200" sldId="1234"/>
            <ac:spMk id="2" creationId="{00000000-0000-0000-0000-000000000000}"/>
          </ac:spMkLst>
        </pc:spChg>
      </pc:sldChg>
      <pc:sldChg chg="modSp">
        <pc:chgData name="Guest User" userId="S::urn:spo:anon#9a50ce971069409cf8ee07ca7ca842cd9dd53a20c8ddf99461e605490a825d3d::" providerId="AD" clId="Web-{35D941CD-344F-0215-406D-6E5CEE940E37}" dt="2022-11-07T21:14:36.015" v="5" actId="20577"/>
        <pc:sldMkLst>
          <pc:docMk/>
          <pc:sldMk cId="558338620" sldId="1235"/>
        </pc:sldMkLst>
        <pc:spChg chg="mod">
          <ac:chgData name="Guest User" userId="S::urn:spo:anon#9a50ce971069409cf8ee07ca7ca842cd9dd53a20c8ddf99461e605490a825d3d::" providerId="AD" clId="Web-{35D941CD-344F-0215-406D-6E5CEE940E37}" dt="2022-11-07T21:14:36.015" v="5" actId="20577"/>
          <ac:spMkLst>
            <pc:docMk/>
            <pc:sldMk cId="558338620" sldId="1235"/>
            <ac:spMk id="2" creationId="{801BAF73-6650-D9CF-01E7-E56981159531}"/>
          </ac:spMkLst>
        </pc:spChg>
        <pc:spChg chg="mod">
          <ac:chgData name="Guest User" userId="S::urn:spo:anon#9a50ce971069409cf8ee07ca7ca842cd9dd53a20c8ddf99461e605490a825d3d::" providerId="AD" clId="Web-{35D941CD-344F-0215-406D-6E5CEE940E37}" dt="2022-11-07T21:14:29.952" v="4" actId="20577"/>
          <ac:spMkLst>
            <pc:docMk/>
            <pc:sldMk cId="558338620" sldId="1235"/>
            <ac:spMk id="3" creationId="{BBC1E61D-FDBB-BEA9-5694-5360FF8B7530}"/>
          </ac:spMkLst>
        </pc:spChg>
      </pc:sldChg>
      <pc:sldChg chg="modSp">
        <pc:chgData name="Guest User" userId="S::urn:spo:anon#9a50ce971069409cf8ee07ca7ca842cd9dd53a20c8ddf99461e605490a825d3d::" providerId="AD" clId="Web-{35D941CD-344F-0215-406D-6E5CEE940E37}" dt="2022-11-07T21:17:50.880" v="14" actId="20577"/>
        <pc:sldMkLst>
          <pc:docMk/>
          <pc:sldMk cId="3772337908" sldId="1236"/>
        </pc:sldMkLst>
        <pc:spChg chg="mod">
          <ac:chgData name="Guest User" userId="S::urn:spo:anon#9a50ce971069409cf8ee07ca7ca842cd9dd53a20c8ddf99461e605490a825d3d::" providerId="AD" clId="Web-{35D941CD-344F-0215-406D-6E5CEE940E37}" dt="2022-11-07T21:14:59.766" v="9" actId="20577"/>
          <ac:spMkLst>
            <pc:docMk/>
            <pc:sldMk cId="3772337908" sldId="1236"/>
            <ac:spMk id="2" creationId="{0BA603C3-98B9-654A-F8B7-44481C34B484}"/>
          </ac:spMkLst>
        </pc:spChg>
        <pc:spChg chg="mod">
          <ac:chgData name="Guest User" userId="S::urn:spo:anon#9a50ce971069409cf8ee07ca7ca842cd9dd53a20c8ddf99461e605490a825d3d::" providerId="AD" clId="Web-{35D941CD-344F-0215-406D-6E5CEE940E37}" dt="2022-11-07T21:17:50.880" v="14" actId="20577"/>
          <ac:spMkLst>
            <pc:docMk/>
            <pc:sldMk cId="3772337908" sldId="1236"/>
            <ac:spMk id="3" creationId="{CC11BDF3-0C51-0918-BAF6-93D1781C7395}"/>
          </ac:spMkLst>
        </pc:spChg>
      </pc:sldChg>
      <pc:sldChg chg="modSp">
        <pc:chgData name="Guest User" userId="S::urn:spo:anon#9a50ce971069409cf8ee07ca7ca842cd9dd53a20c8ddf99461e605490a825d3d::" providerId="AD" clId="Web-{35D941CD-344F-0215-406D-6E5CEE940E37}" dt="2022-11-07T21:03:51.200" v="0" actId="20577"/>
        <pc:sldMkLst>
          <pc:docMk/>
          <pc:sldMk cId="155146404" sldId="1239"/>
        </pc:sldMkLst>
        <pc:spChg chg="mod">
          <ac:chgData name="Guest User" userId="S::urn:spo:anon#9a50ce971069409cf8ee07ca7ca842cd9dd53a20c8ddf99461e605490a825d3d::" providerId="AD" clId="Web-{35D941CD-344F-0215-406D-6E5CEE940E37}" dt="2022-11-07T21:03:51.200" v="0" actId="20577"/>
          <ac:spMkLst>
            <pc:docMk/>
            <pc:sldMk cId="155146404" sldId="1239"/>
            <ac:spMk id="4" creationId="{59B695EC-D969-4AB6-8962-3A0D5B5DDA4E}"/>
          </ac:spMkLst>
        </pc:spChg>
      </pc:sldChg>
      <pc:sldChg chg="addSp modSp new">
        <pc:chgData name="Guest User" userId="S::urn:spo:anon#9a50ce971069409cf8ee07ca7ca842cd9dd53a20c8ddf99461e605490a825d3d::" providerId="AD" clId="Web-{35D941CD-344F-0215-406D-6E5CEE940E37}" dt="2022-11-07T21:39:22.243" v="46" actId="20577"/>
        <pc:sldMkLst>
          <pc:docMk/>
          <pc:sldMk cId="2511039133" sldId="1240"/>
        </pc:sldMkLst>
        <pc:spChg chg="mod">
          <ac:chgData name="Guest User" userId="S::urn:spo:anon#9a50ce971069409cf8ee07ca7ca842cd9dd53a20c8ddf99461e605490a825d3d::" providerId="AD" clId="Web-{35D941CD-344F-0215-406D-6E5CEE940E37}" dt="2022-11-07T21:39:22.243" v="46" actId="20577"/>
          <ac:spMkLst>
            <pc:docMk/>
            <pc:sldMk cId="2511039133" sldId="1240"/>
            <ac:spMk id="2" creationId="{46876DA7-4B4A-95FA-03D1-F5376AC60FA6}"/>
          </ac:spMkLst>
        </pc:spChg>
        <pc:spChg chg="mod">
          <ac:chgData name="Guest User" userId="S::urn:spo:anon#9a50ce971069409cf8ee07ca7ca842cd9dd53a20c8ddf99461e605490a825d3d::" providerId="AD" clId="Web-{35D941CD-344F-0215-406D-6E5CEE940E37}" dt="2022-11-07T21:39:12.399" v="43" actId="1076"/>
          <ac:spMkLst>
            <pc:docMk/>
            <pc:sldMk cId="2511039133" sldId="1240"/>
            <ac:spMk id="3" creationId="{6514B286-66D8-5C5A-EAE3-E467490C3AD1}"/>
          </ac:spMkLst>
        </pc:spChg>
        <pc:picChg chg="add mod">
          <ac:chgData name="Guest User" userId="S::urn:spo:anon#9a50ce971069409cf8ee07ca7ca842cd9dd53a20c8ddf99461e605490a825d3d::" providerId="AD" clId="Web-{35D941CD-344F-0215-406D-6E5CEE940E37}" dt="2022-11-07T21:39:07.852" v="42" actId="1076"/>
          <ac:picMkLst>
            <pc:docMk/>
            <pc:sldMk cId="2511039133" sldId="1240"/>
            <ac:picMk id="4" creationId="{B0CCFA33-A7E5-D891-60F0-3FE15BF9C603}"/>
          </ac:picMkLst>
        </pc:picChg>
      </pc:sldChg>
      <pc:sldChg chg="modSp add ord replId">
        <pc:chgData name="Guest User" userId="S::urn:spo:anon#9a50ce971069409cf8ee07ca7ca842cd9dd53a20c8ddf99461e605490a825d3d::" providerId="AD" clId="Web-{35D941CD-344F-0215-406D-6E5CEE940E37}" dt="2022-11-07T21:40:21.526" v="55" actId="14100"/>
        <pc:sldMkLst>
          <pc:docMk/>
          <pc:sldMk cId="1721170638" sldId="1241"/>
        </pc:sldMkLst>
        <pc:spChg chg="mod">
          <ac:chgData name="Guest User" userId="S::urn:spo:anon#9a50ce971069409cf8ee07ca7ca842cd9dd53a20c8ddf99461e605490a825d3d::" providerId="AD" clId="Web-{35D941CD-344F-0215-406D-6E5CEE940E37}" dt="2022-11-07T21:40:21.526" v="55" actId="14100"/>
          <ac:spMkLst>
            <pc:docMk/>
            <pc:sldMk cId="1721170638" sldId="1241"/>
            <ac:spMk id="3" creationId="{1626D2E9-5AF5-4D05-98DA-57F795A8AE70}"/>
          </ac:spMkLst>
        </pc:spChg>
      </pc:sldChg>
    </pc:docChg>
  </pc:docChgLst>
  <pc:docChgLst>
    <pc:chgData name="Guest User" userId="S::urn:spo:anon#9a50ce971069409cf8ee07ca7ca842cd9dd53a20c8ddf99461e605490a825d3d::" providerId="AD" clId="Web-{23B64189-A3B8-41F1-0932-12A82E85CF81}"/>
    <pc:docChg chg="addSld modSld sldOrd">
      <pc:chgData name="Guest User" userId="S::urn:spo:anon#9a50ce971069409cf8ee07ca7ca842cd9dd53a20c8ddf99461e605490a825d3d::" providerId="AD" clId="Web-{23B64189-A3B8-41F1-0932-12A82E85CF81}" dt="2022-06-15T20:30:14.468" v="313" actId="20577"/>
      <pc:docMkLst>
        <pc:docMk/>
      </pc:docMkLst>
      <pc:sldChg chg="modSp new ord">
        <pc:chgData name="Guest User" userId="S::urn:spo:anon#9a50ce971069409cf8ee07ca7ca842cd9dd53a20c8ddf99461e605490a825d3d::" providerId="AD" clId="Web-{23B64189-A3B8-41F1-0932-12A82E85CF81}" dt="2022-06-15T20:30:14.468" v="313" actId="20577"/>
        <pc:sldMkLst>
          <pc:docMk/>
          <pc:sldMk cId="558338620" sldId="1235"/>
        </pc:sldMkLst>
        <pc:spChg chg="mod">
          <ac:chgData name="Guest User" userId="S::urn:spo:anon#9a50ce971069409cf8ee07ca7ca842cd9dd53a20c8ddf99461e605490a825d3d::" providerId="AD" clId="Web-{23B64189-A3B8-41F1-0932-12A82E85CF81}" dt="2022-06-15T20:26:13.875" v="158" actId="20577"/>
          <ac:spMkLst>
            <pc:docMk/>
            <pc:sldMk cId="558338620" sldId="1235"/>
            <ac:spMk id="2" creationId="{801BAF73-6650-D9CF-01E7-E56981159531}"/>
          </ac:spMkLst>
        </pc:spChg>
        <pc:spChg chg="mod">
          <ac:chgData name="Guest User" userId="S::urn:spo:anon#9a50ce971069409cf8ee07ca7ca842cd9dd53a20c8ddf99461e605490a825d3d::" providerId="AD" clId="Web-{23B64189-A3B8-41F1-0932-12A82E85CF81}" dt="2022-06-15T20:30:14.468" v="313" actId="20577"/>
          <ac:spMkLst>
            <pc:docMk/>
            <pc:sldMk cId="558338620" sldId="1235"/>
            <ac:spMk id="3" creationId="{BBC1E61D-FDBB-BEA9-5694-5360FF8B7530}"/>
          </ac:spMkLst>
        </pc:spChg>
      </pc:sldChg>
      <pc:sldChg chg="modSp new ord">
        <pc:chgData name="Guest User" userId="S::urn:spo:anon#9a50ce971069409cf8ee07ca7ca842cd9dd53a20c8ddf99461e605490a825d3d::" providerId="AD" clId="Web-{23B64189-A3B8-41F1-0932-12A82E85CF81}" dt="2022-06-15T20:25:42.047" v="146" actId="20577"/>
        <pc:sldMkLst>
          <pc:docMk/>
          <pc:sldMk cId="3772337908" sldId="1236"/>
        </pc:sldMkLst>
        <pc:spChg chg="mod">
          <ac:chgData name="Guest User" userId="S::urn:spo:anon#9a50ce971069409cf8ee07ca7ca842cd9dd53a20c8ddf99461e605490a825d3d::" providerId="AD" clId="Web-{23B64189-A3B8-41F1-0932-12A82E85CF81}" dt="2022-06-15T20:23:42.735" v="22" actId="20577"/>
          <ac:spMkLst>
            <pc:docMk/>
            <pc:sldMk cId="3772337908" sldId="1236"/>
            <ac:spMk id="2" creationId="{0BA603C3-98B9-654A-F8B7-44481C34B484}"/>
          </ac:spMkLst>
        </pc:spChg>
        <pc:spChg chg="mod">
          <ac:chgData name="Guest User" userId="S::urn:spo:anon#9a50ce971069409cf8ee07ca7ca842cd9dd53a20c8ddf99461e605490a825d3d::" providerId="AD" clId="Web-{23B64189-A3B8-41F1-0932-12A82E85CF81}" dt="2022-06-15T20:25:42.047" v="146" actId="20577"/>
          <ac:spMkLst>
            <pc:docMk/>
            <pc:sldMk cId="3772337908" sldId="1236"/>
            <ac:spMk id="3" creationId="{CC11BDF3-0C51-0918-BAF6-93D1781C7395}"/>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D9A430-C1C1-4F11-B34B-9F43BF8D277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880055E-7B3B-42C9-8CAA-AD7261212761}">
      <dgm:prSet/>
      <dgm:spPr/>
      <dgm:t>
        <a:bodyPr/>
        <a:lstStyle/>
        <a:p>
          <a:r>
            <a:rPr lang="en-US"/>
            <a:t>- Union members</a:t>
          </a:r>
        </a:p>
      </dgm:t>
    </dgm:pt>
    <dgm:pt modelId="{ABF54878-294F-423C-B171-BEB40BAFC07F}" type="parTrans" cxnId="{FB19007C-75D3-4ED1-AEFB-61429ED6284E}">
      <dgm:prSet/>
      <dgm:spPr/>
      <dgm:t>
        <a:bodyPr/>
        <a:lstStyle/>
        <a:p>
          <a:endParaRPr lang="en-US"/>
        </a:p>
      </dgm:t>
    </dgm:pt>
    <dgm:pt modelId="{B30147F9-AB10-4826-947B-F23E52FC8A97}" type="sibTrans" cxnId="{FB19007C-75D3-4ED1-AEFB-61429ED6284E}">
      <dgm:prSet/>
      <dgm:spPr/>
      <dgm:t>
        <a:bodyPr/>
        <a:lstStyle/>
        <a:p>
          <a:endParaRPr lang="en-US"/>
        </a:p>
      </dgm:t>
    </dgm:pt>
    <dgm:pt modelId="{D61B71CC-F876-4AB6-BB19-C2866FC6AF6E}">
      <dgm:prSet/>
      <dgm:spPr/>
      <dgm:t>
        <a:bodyPr/>
        <a:lstStyle/>
        <a:p>
          <a:r>
            <a:rPr lang="en-US"/>
            <a:t>- Congregations </a:t>
          </a:r>
        </a:p>
      </dgm:t>
    </dgm:pt>
    <dgm:pt modelId="{AAD16024-38DC-4381-BB4E-BA346EBE4FCC}" type="parTrans" cxnId="{8D20FAE1-57DD-44E9-A62D-D02903E724E0}">
      <dgm:prSet/>
      <dgm:spPr/>
      <dgm:t>
        <a:bodyPr/>
        <a:lstStyle/>
        <a:p>
          <a:endParaRPr lang="en-US"/>
        </a:p>
      </dgm:t>
    </dgm:pt>
    <dgm:pt modelId="{95A7E6CE-E5A9-48AE-9C3F-7DC248E5EADE}" type="sibTrans" cxnId="{8D20FAE1-57DD-44E9-A62D-D02903E724E0}">
      <dgm:prSet/>
      <dgm:spPr/>
      <dgm:t>
        <a:bodyPr/>
        <a:lstStyle/>
        <a:p>
          <a:endParaRPr lang="en-US"/>
        </a:p>
      </dgm:t>
    </dgm:pt>
    <dgm:pt modelId="{076AC72C-5766-4BA7-8253-580BBED94339}">
      <dgm:prSet/>
      <dgm:spPr/>
      <dgm:t>
        <a:bodyPr/>
        <a:lstStyle/>
        <a:p>
          <a:r>
            <a:rPr lang="en-US"/>
            <a:t>- Food-focused non-profits</a:t>
          </a:r>
        </a:p>
      </dgm:t>
    </dgm:pt>
    <dgm:pt modelId="{5393DCFC-D361-4841-A0BA-387187D66E8F}" type="parTrans" cxnId="{48164836-078A-41AE-B71D-62631C42A86A}">
      <dgm:prSet/>
      <dgm:spPr/>
      <dgm:t>
        <a:bodyPr/>
        <a:lstStyle/>
        <a:p>
          <a:endParaRPr lang="en-US"/>
        </a:p>
      </dgm:t>
    </dgm:pt>
    <dgm:pt modelId="{4B0CAF71-77F8-435B-9331-2A203ADDC9AA}" type="sibTrans" cxnId="{48164836-078A-41AE-B71D-62631C42A86A}">
      <dgm:prSet/>
      <dgm:spPr/>
      <dgm:t>
        <a:bodyPr/>
        <a:lstStyle/>
        <a:p>
          <a:endParaRPr lang="en-US"/>
        </a:p>
      </dgm:t>
    </dgm:pt>
    <dgm:pt modelId="{F0A5D2E2-0807-4006-BFDF-C3FFAB5EAB9D}" type="pres">
      <dgm:prSet presAssocID="{B2D9A430-C1C1-4F11-B34B-9F43BF8D2770}" presName="root" presStyleCnt="0">
        <dgm:presLayoutVars>
          <dgm:dir/>
          <dgm:resizeHandles val="exact"/>
        </dgm:presLayoutVars>
      </dgm:prSet>
      <dgm:spPr/>
    </dgm:pt>
    <dgm:pt modelId="{58A60257-C456-4B73-AAA9-C924BEF39589}" type="pres">
      <dgm:prSet presAssocID="{9880055E-7B3B-42C9-8CAA-AD7261212761}" presName="compNode" presStyleCnt="0"/>
      <dgm:spPr/>
    </dgm:pt>
    <dgm:pt modelId="{6E4CAC25-B912-4F0B-9213-C0CEF67EBBDF}" type="pres">
      <dgm:prSet presAssocID="{9880055E-7B3B-42C9-8CAA-AD7261212761}" presName="bgRect" presStyleLbl="bgShp" presStyleIdx="0" presStyleCnt="3"/>
      <dgm:spPr/>
    </dgm:pt>
    <dgm:pt modelId="{691F2F3A-21AA-452A-95D5-11C1B72BBB1D}" type="pres">
      <dgm:prSet presAssocID="{9880055E-7B3B-42C9-8CAA-AD726121276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9793C899-F9CD-466E-8C40-14ED7278C4A9}" type="pres">
      <dgm:prSet presAssocID="{9880055E-7B3B-42C9-8CAA-AD7261212761}" presName="spaceRect" presStyleCnt="0"/>
      <dgm:spPr/>
    </dgm:pt>
    <dgm:pt modelId="{224FC7EE-8C6A-481B-BD93-94CA794D8FDA}" type="pres">
      <dgm:prSet presAssocID="{9880055E-7B3B-42C9-8CAA-AD7261212761}" presName="parTx" presStyleLbl="revTx" presStyleIdx="0" presStyleCnt="3">
        <dgm:presLayoutVars>
          <dgm:chMax val="0"/>
          <dgm:chPref val="0"/>
        </dgm:presLayoutVars>
      </dgm:prSet>
      <dgm:spPr/>
    </dgm:pt>
    <dgm:pt modelId="{CA04D178-270D-4FA1-A808-49DE1CC746FE}" type="pres">
      <dgm:prSet presAssocID="{B30147F9-AB10-4826-947B-F23E52FC8A97}" presName="sibTrans" presStyleCnt="0"/>
      <dgm:spPr/>
    </dgm:pt>
    <dgm:pt modelId="{BCAB0C48-D0DC-4EFC-9580-272F345BA969}" type="pres">
      <dgm:prSet presAssocID="{D61B71CC-F876-4AB6-BB19-C2866FC6AF6E}" presName="compNode" presStyleCnt="0"/>
      <dgm:spPr/>
    </dgm:pt>
    <dgm:pt modelId="{DA287054-99BB-43DD-AF16-1A6C052AB1A6}" type="pres">
      <dgm:prSet presAssocID="{D61B71CC-F876-4AB6-BB19-C2866FC6AF6E}" presName="bgRect" presStyleLbl="bgShp" presStyleIdx="1" presStyleCnt="3"/>
      <dgm:spPr/>
    </dgm:pt>
    <dgm:pt modelId="{32B3D79D-5A11-4CE2-B723-E759E5DAEF11}" type="pres">
      <dgm:prSet presAssocID="{D61B71CC-F876-4AB6-BB19-C2866FC6AF6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F1F92299-4E5B-4BF5-8C39-548310783164}" type="pres">
      <dgm:prSet presAssocID="{D61B71CC-F876-4AB6-BB19-C2866FC6AF6E}" presName="spaceRect" presStyleCnt="0"/>
      <dgm:spPr/>
    </dgm:pt>
    <dgm:pt modelId="{7102AA22-73DB-486C-B938-0B53EE572D05}" type="pres">
      <dgm:prSet presAssocID="{D61B71CC-F876-4AB6-BB19-C2866FC6AF6E}" presName="parTx" presStyleLbl="revTx" presStyleIdx="1" presStyleCnt="3">
        <dgm:presLayoutVars>
          <dgm:chMax val="0"/>
          <dgm:chPref val="0"/>
        </dgm:presLayoutVars>
      </dgm:prSet>
      <dgm:spPr/>
    </dgm:pt>
    <dgm:pt modelId="{4E71DB5A-F9B9-4102-92AA-38F1DB58B3A0}" type="pres">
      <dgm:prSet presAssocID="{95A7E6CE-E5A9-48AE-9C3F-7DC248E5EADE}" presName="sibTrans" presStyleCnt="0"/>
      <dgm:spPr/>
    </dgm:pt>
    <dgm:pt modelId="{8CF0980A-6F7C-433F-8B1F-A73B23B586A7}" type="pres">
      <dgm:prSet presAssocID="{076AC72C-5766-4BA7-8253-580BBED94339}" presName="compNode" presStyleCnt="0"/>
      <dgm:spPr/>
    </dgm:pt>
    <dgm:pt modelId="{F0A2FA94-B1F1-4AE0-AD9C-091D83A7AF4D}" type="pres">
      <dgm:prSet presAssocID="{076AC72C-5766-4BA7-8253-580BBED94339}" presName="bgRect" presStyleLbl="bgShp" presStyleIdx="2" presStyleCnt="3"/>
      <dgm:spPr/>
    </dgm:pt>
    <dgm:pt modelId="{DB916172-922F-4D0C-A7EB-A09327D818E4}" type="pres">
      <dgm:prSet presAssocID="{076AC72C-5766-4BA7-8253-580BBED9433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Eating"/>
        </a:ext>
      </dgm:extLst>
    </dgm:pt>
    <dgm:pt modelId="{1E2A1277-8880-4902-9593-435B6C154907}" type="pres">
      <dgm:prSet presAssocID="{076AC72C-5766-4BA7-8253-580BBED94339}" presName="spaceRect" presStyleCnt="0"/>
      <dgm:spPr/>
    </dgm:pt>
    <dgm:pt modelId="{476176B0-F7ED-43E9-B56F-1BE82DD004D6}" type="pres">
      <dgm:prSet presAssocID="{076AC72C-5766-4BA7-8253-580BBED94339}" presName="parTx" presStyleLbl="revTx" presStyleIdx="2" presStyleCnt="3">
        <dgm:presLayoutVars>
          <dgm:chMax val="0"/>
          <dgm:chPref val="0"/>
        </dgm:presLayoutVars>
      </dgm:prSet>
      <dgm:spPr/>
    </dgm:pt>
  </dgm:ptLst>
  <dgm:cxnLst>
    <dgm:cxn modelId="{C32B8418-3FAC-4D51-A8E1-928B4662AED6}" type="presOf" srcId="{9880055E-7B3B-42C9-8CAA-AD7261212761}" destId="{224FC7EE-8C6A-481B-BD93-94CA794D8FDA}" srcOrd="0" destOrd="0" presId="urn:microsoft.com/office/officeart/2018/2/layout/IconVerticalSolidList"/>
    <dgm:cxn modelId="{48164836-078A-41AE-B71D-62631C42A86A}" srcId="{B2D9A430-C1C1-4F11-B34B-9F43BF8D2770}" destId="{076AC72C-5766-4BA7-8253-580BBED94339}" srcOrd="2" destOrd="0" parTransId="{5393DCFC-D361-4841-A0BA-387187D66E8F}" sibTransId="{4B0CAF71-77F8-435B-9331-2A203ADDC9AA}"/>
    <dgm:cxn modelId="{FB19007C-75D3-4ED1-AEFB-61429ED6284E}" srcId="{B2D9A430-C1C1-4F11-B34B-9F43BF8D2770}" destId="{9880055E-7B3B-42C9-8CAA-AD7261212761}" srcOrd="0" destOrd="0" parTransId="{ABF54878-294F-423C-B171-BEB40BAFC07F}" sibTransId="{B30147F9-AB10-4826-947B-F23E52FC8A97}"/>
    <dgm:cxn modelId="{7DCD1A88-21FB-4075-BB92-55B4E1A65250}" type="presOf" srcId="{D61B71CC-F876-4AB6-BB19-C2866FC6AF6E}" destId="{7102AA22-73DB-486C-B938-0B53EE572D05}" srcOrd="0" destOrd="0" presId="urn:microsoft.com/office/officeart/2018/2/layout/IconVerticalSolidList"/>
    <dgm:cxn modelId="{DA177DB4-713B-4296-AD9D-0253DCBFE228}" type="presOf" srcId="{B2D9A430-C1C1-4F11-B34B-9F43BF8D2770}" destId="{F0A5D2E2-0807-4006-BFDF-C3FFAB5EAB9D}" srcOrd="0" destOrd="0" presId="urn:microsoft.com/office/officeart/2018/2/layout/IconVerticalSolidList"/>
    <dgm:cxn modelId="{96DACFB6-FB5B-4255-90EF-FBA6481AEE13}" type="presOf" srcId="{076AC72C-5766-4BA7-8253-580BBED94339}" destId="{476176B0-F7ED-43E9-B56F-1BE82DD004D6}" srcOrd="0" destOrd="0" presId="urn:microsoft.com/office/officeart/2018/2/layout/IconVerticalSolidList"/>
    <dgm:cxn modelId="{8D20FAE1-57DD-44E9-A62D-D02903E724E0}" srcId="{B2D9A430-C1C1-4F11-B34B-9F43BF8D2770}" destId="{D61B71CC-F876-4AB6-BB19-C2866FC6AF6E}" srcOrd="1" destOrd="0" parTransId="{AAD16024-38DC-4381-BB4E-BA346EBE4FCC}" sibTransId="{95A7E6CE-E5A9-48AE-9C3F-7DC248E5EADE}"/>
    <dgm:cxn modelId="{7DD8A29F-DF54-42A3-A8B1-71766E6524E3}" type="presParOf" srcId="{F0A5D2E2-0807-4006-BFDF-C3FFAB5EAB9D}" destId="{58A60257-C456-4B73-AAA9-C924BEF39589}" srcOrd="0" destOrd="0" presId="urn:microsoft.com/office/officeart/2018/2/layout/IconVerticalSolidList"/>
    <dgm:cxn modelId="{318E4CD3-7E9F-4364-B93C-FB1E89597E54}" type="presParOf" srcId="{58A60257-C456-4B73-AAA9-C924BEF39589}" destId="{6E4CAC25-B912-4F0B-9213-C0CEF67EBBDF}" srcOrd="0" destOrd="0" presId="urn:microsoft.com/office/officeart/2018/2/layout/IconVerticalSolidList"/>
    <dgm:cxn modelId="{5FAF3AD4-03D7-47F9-AD5F-109235BE670F}" type="presParOf" srcId="{58A60257-C456-4B73-AAA9-C924BEF39589}" destId="{691F2F3A-21AA-452A-95D5-11C1B72BBB1D}" srcOrd="1" destOrd="0" presId="urn:microsoft.com/office/officeart/2018/2/layout/IconVerticalSolidList"/>
    <dgm:cxn modelId="{21C050C0-0D0C-4E2D-AB73-A25DB2F011BB}" type="presParOf" srcId="{58A60257-C456-4B73-AAA9-C924BEF39589}" destId="{9793C899-F9CD-466E-8C40-14ED7278C4A9}" srcOrd="2" destOrd="0" presId="urn:microsoft.com/office/officeart/2018/2/layout/IconVerticalSolidList"/>
    <dgm:cxn modelId="{6935201A-85AE-4EDF-A918-9420AB2F2C4B}" type="presParOf" srcId="{58A60257-C456-4B73-AAA9-C924BEF39589}" destId="{224FC7EE-8C6A-481B-BD93-94CA794D8FDA}" srcOrd="3" destOrd="0" presId="urn:microsoft.com/office/officeart/2018/2/layout/IconVerticalSolidList"/>
    <dgm:cxn modelId="{C9FC8D62-77AA-48C0-8299-7A95593A0B95}" type="presParOf" srcId="{F0A5D2E2-0807-4006-BFDF-C3FFAB5EAB9D}" destId="{CA04D178-270D-4FA1-A808-49DE1CC746FE}" srcOrd="1" destOrd="0" presId="urn:microsoft.com/office/officeart/2018/2/layout/IconVerticalSolidList"/>
    <dgm:cxn modelId="{8B8A67E9-F868-431B-AF97-77565622ECD4}" type="presParOf" srcId="{F0A5D2E2-0807-4006-BFDF-C3FFAB5EAB9D}" destId="{BCAB0C48-D0DC-4EFC-9580-272F345BA969}" srcOrd="2" destOrd="0" presId="urn:microsoft.com/office/officeart/2018/2/layout/IconVerticalSolidList"/>
    <dgm:cxn modelId="{82095E5A-C09A-49BF-95E0-34147E8A5202}" type="presParOf" srcId="{BCAB0C48-D0DC-4EFC-9580-272F345BA969}" destId="{DA287054-99BB-43DD-AF16-1A6C052AB1A6}" srcOrd="0" destOrd="0" presId="urn:microsoft.com/office/officeart/2018/2/layout/IconVerticalSolidList"/>
    <dgm:cxn modelId="{7C337C92-0ACD-4E9B-B80F-566CD5BAA90F}" type="presParOf" srcId="{BCAB0C48-D0DC-4EFC-9580-272F345BA969}" destId="{32B3D79D-5A11-4CE2-B723-E759E5DAEF11}" srcOrd="1" destOrd="0" presId="urn:microsoft.com/office/officeart/2018/2/layout/IconVerticalSolidList"/>
    <dgm:cxn modelId="{823FF4FA-B857-44FA-951C-6804785F9705}" type="presParOf" srcId="{BCAB0C48-D0DC-4EFC-9580-272F345BA969}" destId="{F1F92299-4E5B-4BF5-8C39-548310783164}" srcOrd="2" destOrd="0" presId="urn:microsoft.com/office/officeart/2018/2/layout/IconVerticalSolidList"/>
    <dgm:cxn modelId="{4F2A1572-EB0B-420A-9FE5-FE32DBD4AFE8}" type="presParOf" srcId="{BCAB0C48-D0DC-4EFC-9580-272F345BA969}" destId="{7102AA22-73DB-486C-B938-0B53EE572D05}" srcOrd="3" destOrd="0" presId="urn:microsoft.com/office/officeart/2018/2/layout/IconVerticalSolidList"/>
    <dgm:cxn modelId="{732ABDD2-067A-402C-A20C-F2BD1767855B}" type="presParOf" srcId="{F0A5D2E2-0807-4006-BFDF-C3FFAB5EAB9D}" destId="{4E71DB5A-F9B9-4102-92AA-38F1DB58B3A0}" srcOrd="3" destOrd="0" presId="urn:microsoft.com/office/officeart/2018/2/layout/IconVerticalSolidList"/>
    <dgm:cxn modelId="{386E3495-81F5-4641-A2F9-F0892C07A9D1}" type="presParOf" srcId="{F0A5D2E2-0807-4006-BFDF-C3FFAB5EAB9D}" destId="{8CF0980A-6F7C-433F-8B1F-A73B23B586A7}" srcOrd="4" destOrd="0" presId="urn:microsoft.com/office/officeart/2018/2/layout/IconVerticalSolidList"/>
    <dgm:cxn modelId="{5B02D377-624C-48D2-BFD3-C26A7C0A3364}" type="presParOf" srcId="{8CF0980A-6F7C-433F-8B1F-A73B23B586A7}" destId="{F0A2FA94-B1F1-4AE0-AD9C-091D83A7AF4D}" srcOrd="0" destOrd="0" presId="urn:microsoft.com/office/officeart/2018/2/layout/IconVerticalSolidList"/>
    <dgm:cxn modelId="{62A88FBC-C9BB-47A2-A5CE-8D976AA922ED}" type="presParOf" srcId="{8CF0980A-6F7C-433F-8B1F-A73B23B586A7}" destId="{DB916172-922F-4D0C-A7EB-A09327D818E4}" srcOrd="1" destOrd="0" presId="urn:microsoft.com/office/officeart/2018/2/layout/IconVerticalSolidList"/>
    <dgm:cxn modelId="{0DA9700A-83CC-4788-A805-87096757FBF0}" type="presParOf" srcId="{8CF0980A-6F7C-433F-8B1F-A73B23B586A7}" destId="{1E2A1277-8880-4902-9593-435B6C154907}" srcOrd="2" destOrd="0" presId="urn:microsoft.com/office/officeart/2018/2/layout/IconVerticalSolidList"/>
    <dgm:cxn modelId="{EE1AB2DA-6CDF-49F5-8059-8BD747EFB597}" type="presParOf" srcId="{8CF0980A-6F7C-433F-8B1F-A73B23B586A7}" destId="{476176B0-F7ED-43E9-B56F-1BE82DD004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3BEFCA-25B6-48FB-A35F-0CEFF31B1B9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9E9BC84-929D-4ECF-B5FF-8CE22CF1B7B9}">
      <dgm:prSet/>
      <dgm:spPr/>
      <dgm:t>
        <a:bodyPr/>
        <a:lstStyle/>
        <a:p>
          <a:r>
            <a:rPr lang="en-US"/>
            <a:t>- Candidate forums (member-led)</a:t>
          </a:r>
        </a:p>
      </dgm:t>
    </dgm:pt>
    <dgm:pt modelId="{888A3065-2D4A-41DB-B1C0-5A035869FAC9}" type="parTrans" cxnId="{06390339-8CFE-4916-99B5-DB37B0ED6A99}">
      <dgm:prSet/>
      <dgm:spPr/>
      <dgm:t>
        <a:bodyPr/>
        <a:lstStyle/>
        <a:p>
          <a:endParaRPr lang="en-US"/>
        </a:p>
      </dgm:t>
    </dgm:pt>
    <dgm:pt modelId="{6311D555-BD94-49CD-A16F-BD9AB730D302}" type="sibTrans" cxnId="{06390339-8CFE-4916-99B5-DB37B0ED6A99}">
      <dgm:prSet/>
      <dgm:spPr/>
      <dgm:t>
        <a:bodyPr/>
        <a:lstStyle/>
        <a:p>
          <a:endParaRPr lang="en-US"/>
        </a:p>
      </dgm:t>
    </dgm:pt>
    <dgm:pt modelId="{EEBB4769-CE3E-4806-804E-2EBA3CD4EBB6}">
      <dgm:prSet/>
      <dgm:spPr/>
      <dgm:t>
        <a:bodyPr/>
        <a:lstStyle/>
        <a:p>
          <a:r>
            <a:rPr lang="en-US"/>
            <a:t>- Bargaining support rallies (pay increase - $3/hr over 2 years)</a:t>
          </a:r>
        </a:p>
      </dgm:t>
    </dgm:pt>
    <dgm:pt modelId="{3FFFADF5-993B-429B-939C-A852D3DD7369}" type="parTrans" cxnId="{3EF35FFD-0A3C-4C5B-83B0-9EA13B394A22}">
      <dgm:prSet/>
      <dgm:spPr/>
      <dgm:t>
        <a:bodyPr/>
        <a:lstStyle/>
        <a:p>
          <a:endParaRPr lang="en-US"/>
        </a:p>
      </dgm:t>
    </dgm:pt>
    <dgm:pt modelId="{EE9632B7-E1CB-4807-8912-9906F9855780}" type="sibTrans" cxnId="{3EF35FFD-0A3C-4C5B-83B0-9EA13B394A22}">
      <dgm:prSet/>
      <dgm:spPr/>
      <dgm:t>
        <a:bodyPr/>
        <a:lstStyle/>
        <a:p>
          <a:endParaRPr lang="en-US"/>
        </a:p>
      </dgm:t>
    </dgm:pt>
    <dgm:pt modelId="{C794D1DD-9126-4B02-AA90-80060863C359}">
      <dgm:prSet/>
      <dgm:spPr/>
      <dgm:t>
        <a:bodyPr/>
        <a:lstStyle/>
        <a:p>
          <a:r>
            <a:rPr lang="en-US"/>
            <a:t>- State-wide campaign kickoff (member voices)</a:t>
          </a:r>
        </a:p>
      </dgm:t>
    </dgm:pt>
    <dgm:pt modelId="{D73EDF6F-6CDD-4465-AADB-5FE8A687F59A}" type="parTrans" cxnId="{424C4CBE-927E-457C-98E9-5E33977B6851}">
      <dgm:prSet/>
      <dgm:spPr/>
      <dgm:t>
        <a:bodyPr/>
        <a:lstStyle/>
        <a:p>
          <a:endParaRPr lang="en-US"/>
        </a:p>
      </dgm:t>
    </dgm:pt>
    <dgm:pt modelId="{A37A4648-E490-4FC2-B7B8-6FF66FD6316E}" type="sibTrans" cxnId="{424C4CBE-927E-457C-98E9-5E33977B6851}">
      <dgm:prSet/>
      <dgm:spPr/>
      <dgm:t>
        <a:bodyPr/>
        <a:lstStyle/>
        <a:p>
          <a:endParaRPr lang="en-US"/>
        </a:p>
      </dgm:t>
    </dgm:pt>
    <dgm:pt modelId="{A80AF2FB-962B-43E3-80FB-0C5127F4D27D}" type="pres">
      <dgm:prSet presAssocID="{333BEFCA-25B6-48FB-A35F-0CEFF31B1B9C}" presName="root" presStyleCnt="0">
        <dgm:presLayoutVars>
          <dgm:dir/>
          <dgm:resizeHandles val="exact"/>
        </dgm:presLayoutVars>
      </dgm:prSet>
      <dgm:spPr/>
    </dgm:pt>
    <dgm:pt modelId="{C8D7C041-04FB-4C59-8F1A-7EE68805D5FB}" type="pres">
      <dgm:prSet presAssocID="{89E9BC84-929D-4ECF-B5FF-8CE22CF1B7B9}" presName="compNode" presStyleCnt="0"/>
      <dgm:spPr/>
    </dgm:pt>
    <dgm:pt modelId="{373EB133-5421-40D1-A77A-8B5497A09FDD}" type="pres">
      <dgm:prSet presAssocID="{89E9BC84-929D-4ECF-B5FF-8CE22CF1B7B9}" presName="bgRect" presStyleLbl="bgShp" presStyleIdx="0" presStyleCnt="3"/>
      <dgm:spPr/>
    </dgm:pt>
    <dgm:pt modelId="{F3B8CB03-3766-4C74-976F-F117FFE56BFD}" type="pres">
      <dgm:prSet presAssocID="{89E9BC84-929D-4ECF-B5FF-8CE22CF1B7B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3AA25759-AF97-4260-B6F3-8539A858BC0F}" type="pres">
      <dgm:prSet presAssocID="{89E9BC84-929D-4ECF-B5FF-8CE22CF1B7B9}" presName="spaceRect" presStyleCnt="0"/>
      <dgm:spPr/>
    </dgm:pt>
    <dgm:pt modelId="{532A95FA-90C2-48DA-AE18-1FF9AD3654D7}" type="pres">
      <dgm:prSet presAssocID="{89E9BC84-929D-4ECF-B5FF-8CE22CF1B7B9}" presName="parTx" presStyleLbl="revTx" presStyleIdx="0" presStyleCnt="3">
        <dgm:presLayoutVars>
          <dgm:chMax val="0"/>
          <dgm:chPref val="0"/>
        </dgm:presLayoutVars>
      </dgm:prSet>
      <dgm:spPr/>
    </dgm:pt>
    <dgm:pt modelId="{C689B7D9-FCC7-4764-A817-ADEB5BE56BE4}" type="pres">
      <dgm:prSet presAssocID="{6311D555-BD94-49CD-A16F-BD9AB730D302}" presName="sibTrans" presStyleCnt="0"/>
      <dgm:spPr/>
    </dgm:pt>
    <dgm:pt modelId="{28FB8669-4641-4B74-B2C6-2AC8C2F44EA9}" type="pres">
      <dgm:prSet presAssocID="{EEBB4769-CE3E-4806-804E-2EBA3CD4EBB6}" presName="compNode" presStyleCnt="0"/>
      <dgm:spPr/>
    </dgm:pt>
    <dgm:pt modelId="{15B3CE87-4862-4259-8C08-8E73BBDCDD0D}" type="pres">
      <dgm:prSet presAssocID="{EEBB4769-CE3E-4806-804E-2EBA3CD4EBB6}" presName="bgRect" presStyleLbl="bgShp" presStyleIdx="1" presStyleCnt="3"/>
      <dgm:spPr/>
    </dgm:pt>
    <dgm:pt modelId="{260DEA33-964A-4ACC-95AA-1F0838880D96}" type="pres">
      <dgm:prSet presAssocID="{EEBB4769-CE3E-4806-804E-2EBA3CD4EBB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866D4D45-BAE3-4992-888B-C0292D2DF340}" type="pres">
      <dgm:prSet presAssocID="{EEBB4769-CE3E-4806-804E-2EBA3CD4EBB6}" presName="spaceRect" presStyleCnt="0"/>
      <dgm:spPr/>
    </dgm:pt>
    <dgm:pt modelId="{02ACEA05-254D-46EF-A1D4-D060ED764775}" type="pres">
      <dgm:prSet presAssocID="{EEBB4769-CE3E-4806-804E-2EBA3CD4EBB6}" presName="parTx" presStyleLbl="revTx" presStyleIdx="1" presStyleCnt="3">
        <dgm:presLayoutVars>
          <dgm:chMax val="0"/>
          <dgm:chPref val="0"/>
        </dgm:presLayoutVars>
      </dgm:prSet>
      <dgm:spPr/>
    </dgm:pt>
    <dgm:pt modelId="{40FCC392-D92A-4819-B6A7-E2767209EEC6}" type="pres">
      <dgm:prSet presAssocID="{EE9632B7-E1CB-4807-8912-9906F9855780}" presName="sibTrans" presStyleCnt="0"/>
      <dgm:spPr/>
    </dgm:pt>
    <dgm:pt modelId="{AE4EC80F-645B-4E4D-B8A5-4C20515F3984}" type="pres">
      <dgm:prSet presAssocID="{C794D1DD-9126-4B02-AA90-80060863C359}" presName="compNode" presStyleCnt="0"/>
      <dgm:spPr/>
    </dgm:pt>
    <dgm:pt modelId="{B7AD6F60-968F-4EEB-9015-CC687835662A}" type="pres">
      <dgm:prSet presAssocID="{C794D1DD-9126-4B02-AA90-80060863C359}" presName="bgRect" presStyleLbl="bgShp" presStyleIdx="2" presStyleCnt="3"/>
      <dgm:spPr/>
    </dgm:pt>
    <dgm:pt modelId="{CE8CC189-3870-4787-81D5-A9487C64CFB9}" type="pres">
      <dgm:prSet presAssocID="{C794D1DD-9126-4B02-AA90-80060863C35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adio microphone"/>
        </a:ext>
      </dgm:extLst>
    </dgm:pt>
    <dgm:pt modelId="{B213394C-EF4F-4668-A660-69C956B3249F}" type="pres">
      <dgm:prSet presAssocID="{C794D1DD-9126-4B02-AA90-80060863C359}" presName="spaceRect" presStyleCnt="0"/>
      <dgm:spPr/>
    </dgm:pt>
    <dgm:pt modelId="{22923029-BC43-4810-9F74-92FBE230A8F9}" type="pres">
      <dgm:prSet presAssocID="{C794D1DD-9126-4B02-AA90-80060863C359}" presName="parTx" presStyleLbl="revTx" presStyleIdx="2" presStyleCnt="3">
        <dgm:presLayoutVars>
          <dgm:chMax val="0"/>
          <dgm:chPref val="0"/>
        </dgm:presLayoutVars>
      </dgm:prSet>
      <dgm:spPr/>
    </dgm:pt>
  </dgm:ptLst>
  <dgm:cxnLst>
    <dgm:cxn modelId="{1023F51A-AE92-4B44-B72B-FFF7D53A1A16}" type="presOf" srcId="{EEBB4769-CE3E-4806-804E-2EBA3CD4EBB6}" destId="{02ACEA05-254D-46EF-A1D4-D060ED764775}" srcOrd="0" destOrd="0" presId="urn:microsoft.com/office/officeart/2018/2/layout/IconVerticalSolidList"/>
    <dgm:cxn modelId="{06390339-8CFE-4916-99B5-DB37B0ED6A99}" srcId="{333BEFCA-25B6-48FB-A35F-0CEFF31B1B9C}" destId="{89E9BC84-929D-4ECF-B5FF-8CE22CF1B7B9}" srcOrd="0" destOrd="0" parTransId="{888A3065-2D4A-41DB-B1C0-5A035869FAC9}" sibTransId="{6311D555-BD94-49CD-A16F-BD9AB730D302}"/>
    <dgm:cxn modelId="{5375214F-E433-4360-8398-85DC0CA945B0}" type="presOf" srcId="{89E9BC84-929D-4ECF-B5FF-8CE22CF1B7B9}" destId="{532A95FA-90C2-48DA-AE18-1FF9AD3654D7}" srcOrd="0" destOrd="0" presId="urn:microsoft.com/office/officeart/2018/2/layout/IconVerticalSolidList"/>
    <dgm:cxn modelId="{DD5E6577-3227-4111-AED9-91F90B844C3E}" type="presOf" srcId="{333BEFCA-25B6-48FB-A35F-0CEFF31B1B9C}" destId="{A80AF2FB-962B-43E3-80FB-0C5127F4D27D}" srcOrd="0" destOrd="0" presId="urn:microsoft.com/office/officeart/2018/2/layout/IconVerticalSolidList"/>
    <dgm:cxn modelId="{76A5FD94-D170-43AD-802B-F340D8BE0876}" type="presOf" srcId="{C794D1DD-9126-4B02-AA90-80060863C359}" destId="{22923029-BC43-4810-9F74-92FBE230A8F9}" srcOrd="0" destOrd="0" presId="urn:microsoft.com/office/officeart/2018/2/layout/IconVerticalSolidList"/>
    <dgm:cxn modelId="{424C4CBE-927E-457C-98E9-5E33977B6851}" srcId="{333BEFCA-25B6-48FB-A35F-0CEFF31B1B9C}" destId="{C794D1DD-9126-4B02-AA90-80060863C359}" srcOrd="2" destOrd="0" parTransId="{D73EDF6F-6CDD-4465-AADB-5FE8A687F59A}" sibTransId="{A37A4648-E490-4FC2-B7B8-6FF66FD6316E}"/>
    <dgm:cxn modelId="{3EF35FFD-0A3C-4C5B-83B0-9EA13B394A22}" srcId="{333BEFCA-25B6-48FB-A35F-0CEFF31B1B9C}" destId="{EEBB4769-CE3E-4806-804E-2EBA3CD4EBB6}" srcOrd="1" destOrd="0" parTransId="{3FFFADF5-993B-429B-939C-A852D3DD7369}" sibTransId="{EE9632B7-E1CB-4807-8912-9906F9855780}"/>
    <dgm:cxn modelId="{155EF63A-C0DC-47A0-BA8F-1689B1504C61}" type="presParOf" srcId="{A80AF2FB-962B-43E3-80FB-0C5127F4D27D}" destId="{C8D7C041-04FB-4C59-8F1A-7EE68805D5FB}" srcOrd="0" destOrd="0" presId="urn:microsoft.com/office/officeart/2018/2/layout/IconVerticalSolidList"/>
    <dgm:cxn modelId="{DF231276-19EB-42E3-9684-1F65F76AE72C}" type="presParOf" srcId="{C8D7C041-04FB-4C59-8F1A-7EE68805D5FB}" destId="{373EB133-5421-40D1-A77A-8B5497A09FDD}" srcOrd="0" destOrd="0" presId="urn:microsoft.com/office/officeart/2018/2/layout/IconVerticalSolidList"/>
    <dgm:cxn modelId="{0D3FB6CD-6EA1-466B-8E93-06CD619A501D}" type="presParOf" srcId="{C8D7C041-04FB-4C59-8F1A-7EE68805D5FB}" destId="{F3B8CB03-3766-4C74-976F-F117FFE56BFD}" srcOrd="1" destOrd="0" presId="urn:microsoft.com/office/officeart/2018/2/layout/IconVerticalSolidList"/>
    <dgm:cxn modelId="{15929E02-5540-44B2-AC1C-DBC5B6473E81}" type="presParOf" srcId="{C8D7C041-04FB-4C59-8F1A-7EE68805D5FB}" destId="{3AA25759-AF97-4260-B6F3-8539A858BC0F}" srcOrd="2" destOrd="0" presId="urn:microsoft.com/office/officeart/2018/2/layout/IconVerticalSolidList"/>
    <dgm:cxn modelId="{DC5A9801-A4E9-4E3C-84EB-2E68D7A76B40}" type="presParOf" srcId="{C8D7C041-04FB-4C59-8F1A-7EE68805D5FB}" destId="{532A95FA-90C2-48DA-AE18-1FF9AD3654D7}" srcOrd="3" destOrd="0" presId="urn:microsoft.com/office/officeart/2018/2/layout/IconVerticalSolidList"/>
    <dgm:cxn modelId="{ACA98F5B-0221-405A-AC14-EDB0AAA503D4}" type="presParOf" srcId="{A80AF2FB-962B-43E3-80FB-0C5127F4D27D}" destId="{C689B7D9-FCC7-4764-A817-ADEB5BE56BE4}" srcOrd="1" destOrd="0" presId="urn:microsoft.com/office/officeart/2018/2/layout/IconVerticalSolidList"/>
    <dgm:cxn modelId="{14A9AEE3-B87F-40EF-B96E-8AF2C04EE56F}" type="presParOf" srcId="{A80AF2FB-962B-43E3-80FB-0C5127F4D27D}" destId="{28FB8669-4641-4B74-B2C6-2AC8C2F44EA9}" srcOrd="2" destOrd="0" presId="urn:microsoft.com/office/officeart/2018/2/layout/IconVerticalSolidList"/>
    <dgm:cxn modelId="{A465EF00-B3D8-4047-9C1A-49C1BF66C0F8}" type="presParOf" srcId="{28FB8669-4641-4B74-B2C6-2AC8C2F44EA9}" destId="{15B3CE87-4862-4259-8C08-8E73BBDCDD0D}" srcOrd="0" destOrd="0" presId="urn:microsoft.com/office/officeart/2018/2/layout/IconVerticalSolidList"/>
    <dgm:cxn modelId="{87CAB003-E6A6-4694-9CC5-AC23D5535D4B}" type="presParOf" srcId="{28FB8669-4641-4B74-B2C6-2AC8C2F44EA9}" destId="{260DEA33-964A-4ACC-95AA-1F0838880D96}" srcOrd="1" destOrd="0" presId="urn:microsoft.com/office/officeart/2018/2/layout/IconVerticalSolidList"/>
    <dgm:cxn modelId="{8AC06579-EF38-43D1-AA84-D90E6346144F}" type="presParOf" srcId="{28FB8669-4641-4B74-B2C6-2AC8C2F44EA9}" destId="{866D4D45-BAE3-4992-888B-C0292D2DF340}" srcOrd="2" destOrd="0" presId="urn:microsoft.com/office/officeart/2018/2/layout/IconVerticalSolidList"/>
    <dgm:cxn modelId="{D6A549E8-60A2-4D39-AB08-4250C8D4EE04}" type="presParOf" srcId="{28FB8669-4641-4B74-B2C6-2AC8C2F44EA9}" destId="{02ACEA05-254D-46EF-A1D4-D060ED764775}" srcOrd="3" destOrd="0" presId="urn:microsoft.com/office/officeart/2018/2/layout/IconVerticalSolidList"/>
    <dgm:cxn modelId="{E2F872A8-79DB-4063-93A8-D8D7920C3F0F}" type="presParOf" srcId="{A80AF2FB-962B-43E3-80FB-0C5127F4D27D}" destId="{40FCC392-D92A-4819-B6A7-E2767209EEC6}" srcOrd="3" destOrd="0" presId="urn:microsoft.com/office/officeart/2018/2/layout/IconVerticalSolidList"/>
    <dgm:cxn modelId="{303B72C4-A054-4A62-879C-E0DD9FB5E4E9}" type="presParOf" srcId="{A80AF2FB-962B-43E3-80FB-0C5127F4D27D}" destId="{AE4EC80F-645B-4E4D-B8A5-4C20515F3984}" srcOrd="4" destOrd="0" presId="urn:microsoft.com/office/officeart/2018/2/layout/IconVerticalSolidList"/>
    <dgm:cxn modelId="{99B6C2DE-FBA7-49F8-B207-EE869327AB83}" type="presParOf" srcId="{AE4EC80F-645B-4E4D-B8A5-4C20515F3984}" destId="{B7AD6F60-968F-4EEB-9015-CC687835662A}" srcOrd="0" destOrd="0" presId="urn:microsoft.com/office/officeart/2018/2/layout/IconVerticalSolidList"/>
    <dgm:cxn modelId="{9F42DEB2-4167-4900-9639-39AD8AD434E8}" type="presParOf" srcId="{AE4EC80F-645B-4E4D-B8A5-4C20515F3984}" destId="{CE8CC189-3870-4787-81D5-A9487C64CFB9}" srcOrd="1" destOrd="0" presId="urn:microsoft.com/office/officeart/2018/2/layout/IconVerticalSolidList"/>
    <dgm:cxn modelId="{87C32098-D3FB-4FB9-A757-FF3689F0FEDA}" type="presParOf" srcId="{AE4EC80F-645B-4E4D-B8A5-4C20515F3984}" destId="{B213394C-EF4F-4668-A660-69C956B3249F}" srcOrd="2" destOrd="0" presId="urn:microsoft.com/office/officeart/2018/2/layout/IconVerticalSolidList"/>
    <dgm:cxn modelId="{D8702A4A-79EB-4689-894B-96DF054ED617}" type="presParOf" srcId="{AE4EC80F-645B-4E4D-B8A5-4C20515F3984}" destId="{22923029-BC43-4810-9F74-92FBE230A8F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F04F5B-396C-4FC8-9D86-FF23A53373B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C5FA7CC-A08A-4332-87CE-33B257BCCAF9}">
      <dgm:prSet phldrT="[Text]"/>
      <dgm:spPr/>
      <dgm:t>
        <a:bodyPr/>
        <a:lstStyle/>
        <a:p>
          <a:r>
            <a:rPr lang="en-US"/>
            <a:t>Casual Coalitions</a:t>
          </a:r>
        </a:p>
      </dgm:t>
    </dgm:pt>
    <dgm:pt modelId="{9745AD3C-C144-4D11-B291-33956B1E9923}" type="parTrans" cxnId="{97FB0C9D-D4FC-44F4-8757-1EA12BF14E38}">
      <dgm:prSet/>
      <dgm:spPr/>
      <dgm:t>
        <a:bodyPr/>
        <a:lstStyle/>
        <a:p>
          <a:endParaRPr lang="en-US"/>
        </a:p>
      </dgm:t>
    </dgm:pt>
    <dgm:pt modelId="{328CD9EC-A83F-4A01-8FB7-E7F97BCD325F}" type="sibTrans" cxnId="{97FB0C9D-D4FC-44F4-8757-1EA12BF14E38}">
      <dgm:prSet/>
      <dgm:spPr/>
      <dgm:t>
        <a:bodyPr/>
        <a:lstStyle/>
        <a:p>
          <a:endParaRPr lang="en-US"/>
        </a:p>
      </dgm:t>
    </dgm:pt>
    <dgm:pt modelId="{90EA8832-155D-4A4F-9528-8D670DB21455}">
      <dgm:prSet phldrT="[Text]"/>
      <dgm:spPr/>
      <dgm:t>
        <a:bodyPr/>
        <a:lstStyle/>
        <a:p>
          <a:r>
            <a:rPr lang="en-US"/>
            <a:t>Clubs</a:t>
          </a:r>
        </a:p>
      </dgm:t>
    </dgm:pt>
    <dgm:pt modelId="{AA54B5FE-4A37-45F3-B3C0-40552B3EFEF9}" type="parTrans" cxnId="{4AC9409E-4EF9-47F4-BA6D-0A5832FE2A35}">
      <dgm:prSet/>
      <dgm:spPr/>
      <dgm:t>
        <a:bodyPr/>
        <a:lstStyle/>
        <a:p>
          <a:endParaRPr lang="en-US"/>
        </a:p>
      </dgm:t>
    </dgm:pt>
    <dgm:pt modelId="{359C3A33-0C88-4C68-9A2E-7B02E9617FAA}" type="sibTrans" cxnId="{4AC9409E-4EF9-47F4-BA6D-0A5832FE2A35}">
      <dgm:prSet/>
      <dgm:spPr/>
      <dgm:t>
        <a:bodyPr/>
        <a:lstStyle/>
        <a:p>
          <a:endParaRPr lang="en-US"/>
        </a:p>
      </dgm:t>
    </dgm:pt>
    <dgm:pt modelId="{0B4F8E8B-E7B3-4ABA-B0AC-88CA962E1BE6}">
      <dgm:prSet phldrT="[Text]"/>
      <dgm:spPr/>
      <dgm:t>
        <a:bodyPr/>
        <a:lstStyle/>
        <a:p>
          <a:r>
            <a:rPr lang="en-US"/>
            <a:t>Social Events</a:t>
          </a:r>
        </a:p>
      </dgm:t>
    </dgm:pt>
    <dgm:pt modelId="{A36BC9A3-7A8A-4758-B23A-361A64A6E548}" type="parTrans" cxnId="{69C9F6DF-DDFD-4303-854D-B6A61FE59350}">
      <dgm:prSet/>
      <dgm:spPr/>
      <dgm:t>
        <a:bodyPr/>
        <a:lstStyle/>
        <a:p>
          <a:endParaRPr lang="en-US"/>
        </a:p>
      </dgm:t>
    </dgm:pt>
    <dgm:pt modelId="{EC4ECC1D-980E-45C4-A378-CC507B0946DF}" type="sibTrans" cxnId="{69C9F6DF-DDFD-4303-854D-B6A61FE59350}">
      <dgm:prSet/>
      <dgm:spPr/>
      <dgm:t>
        <a:bodyPr/>
        <a:lstStyle/>
        <a:p>
          <a:endParaRPr lang="en-US"/>
        </a:p>
      </dgm:t>
    </dgm:pt>
    <dgm:pt modelId="{29C330A2-8BAE-4781-8ECB-BF6E6B1CFD16}">
      <dgm:prSet phldrT="[Text]"/>
      <dgm:spPr/>
      <dgm:t>
        <a:bodyPr/>
        <a:lstStyle/>
        <a:p>
          <a:r>
            <a:rPr lang="en-US"/>
            <a:t>Traditional Coalitions</a:t>
          </a:r>
        </a:p>
      </dgm:t>
    </dgm:pt>
    <dgm:pt modelId="{0871A12C-4E80-4CAB-945B-61072F849F02}" type="parTrans" cxnId="{7D3B16A5-6B22-4565-90DD-4B69787D6387}">
      <dgm:prSet/>
      <dgm:spPr/>
      <dgm:t>
        <a:bodyPr/>
        <a:lstStyle/>
        <a:p>
          <a:endParaRPr lang="en-US"/>
        </a:p>
      </dgm:t>
    </dgm:pt>
    <dgm:pt modelId="{703805C9-BA0F-4FC7-9A7B-921FA8503FDD}" type="sibTrans" cxnId="{7D3B16A5-6B22-4565-90DD-4B69787D6387}">
      <dgm:prSet/>
      <dgm:spPr/>
      <dgm:t>
        <a:bodyPr/>
        <a:lstStyle/>
        <a:p>
          <a:endParaRPr lang="en-US"/>
        </a:p>
      </dgm:t>
    </dgm:pt>
    <dgm:pt modelId="{C992C644-8FEB-49F9-8BAF-CAF060BE076D}">
      <dgm:prSet phldrT="[Text]"/>
      <dgm:spPr/>
      <dgm:t>
        <a:bodyPr/>
        <a:lstStyle/>
        <a:p>
          <a:r>
            <a:rPr lang="en-US"/>
            <a:t>Issue Based</a:t>
          </a:r>
        </a:p>
      </dgm:t>
    </dgm:pt>
    <dgm:pt modelId="{7FEDFE8C-ADCE-4B1A-BE32-EA32D4642157}" type="parTrans" cxnId="{2B6D3163-9B75-4027-9B25-34F2BF5D9FC1}">
      <dgm:prSet/>
      <dgm:spPr/>
      <dgm:t>
        <a:bodyPr/>
        <a:lstStyle/>
        <a:p>
          <a:endParaRPr lang="en-US"/>
        </a:p>
      </dgm:t>
    </dgm:pt>
    <dgm:pt modelId="{1DF979B3-E178-4383-9ED1-CC7D6E1853E3}" type="sibTrans" cxnId="{2B6D3163-9B75-4027-9B25-34F2BF5D9FC1}">
      <dgm:prSet/>
      <dgm:spPr/>
      <dgm:t>
        <a:bodyPr/>
        <a:lstStyle/>
        <a:p>
          <a:endParaRPr lang="en-US"/>
        </a:p>
      </dgm:t>
    </dgm:pt>
    <dgm:pt modelId="{CE74E9D0-C59F-49DC-AE5B-7E7B474169AE}">
      <dgm:prSet phldrT="[Text]"/>
      <dgm:spPr/>
      <dgm:t>
        <a:bodyPr/>
        <a:lstStyle/>
        <a:p>
          <a:r>
            <a:rPr lang="en-US"/>
            <a:t>Alliances</a:t>
          </a:r>
        </a:p>
      </dgm:t>
    </dgm:pt>
    <dgm:pt modelId="{39AED5FE-AE0A-4DC2-A8DD-372948A9D7DE}" type="parTrans" cxnId="{56D4BA54-A767-4CC5-ABC7-1FC80F3D3CB4}">
      <dgm:prSet/>
      <dgm:spPr/>
      <dgm:t>
        <a:bodyPr/>
        <a:lstStyle/>
        <a:p>
          <a:endParaRPr lang="en-US"/>
        </a:p>
      </dgm:t>
    </dgm:pt>
    <dgm:pt modelId="{1474F2BD-7865-4069-A0F7-4AEFAE625C0F}" type="sibTrans" cxnId="{56D4BA54-A767-4CC5-ABC7-1FC80F3D3CB4}">
      <dgm:prSet/>
      <dgm:spPr/>
      <dgm:t>
        <a:bodyPr/>
        <a:lstStyle/>
        <a:p>
          <a:endParaRPr lang="en-US"/>
        </a:p>
      </dgm:t>
    </dgm:pt>
    <dgm:pt modelId="{8977710C-2A98-4D13-A1E2-D6CF79599ECF}">
      <dgm:prSet phldrT="[Text]"/>
      <dgm:spPr/>
      <dgm:t>
        <a:bodyPr/>
        <a:lstStyle/>
        <a:p>
          <a:r>
            <a:rPr lang="en-US"/>
            <a:t>Long term</a:t>
          </a:r>
        </a:p>
      </dgm:t>
    </dgm:pt>
    <dgm:pt modelId="{7AB52C14-9BF5-482D-80D2-D16F3C66C490}" type="parTrans" cxnId="{EC9BEA8A-5A74-48BC-BF62-63518B6A60F4}">
      <dgm:prSet/>
      <dgm:spPr/>
      <dgm:t>
        <a:bodyPr/>
        <a:lstStyle/>
        <a:p>
          <a:endParaRPr lang="en-US"/>
        </a:p>
      </dgm:t>
    </dgm:pt>
    <dgm:pt modelId="{5AF568E9-D6AC-4716-9535-05144498C0C3}" type="sibTrans" cxnId="{EC9BEA8A-5A74-48BC-BF62-63518B6A60F4}">
      <dgm:prSet/>
      <dgm:spPr/>
      <dgm:t>
        <a:bodyPr/>
        <a:lstStyle/>
        <a:p>
          <a:endParaRPr lang="en-US"/>
        </a:p>
      </dgm:t>
    </dgm:pt>
    <dgm:pt modelId="{EE166EF6-1D64-485E-9206-DA31E76FC4E2}">
      <dgm:prSet phldrT="[Text]"/>
      <dgm:spPr/>
      <dgm:t>
        <a:bodyPr/>
        <a:lstStyle/>
        <a:p>
          <a:r>
            <a:rPr lang="en-US"/>
            <a:t>Fundraising</a:t>
          </a:r>
        </a:p>
      </dgm:t>
    </dgm:pt>
    <dgm:pt modelId="{D0917A2B-4B21-41B6-A558-39292409A7BD}" type="parTrans" cxnId="{E1C9F54F-2D6E-4A85-AC3A-C63E3B6DC33C}">
      <dgm:prSet/>
      <dgm:spPr/>
    </dgm:pt>
    <dgm:pt modelId="{5E7EF4E1-6008-40FA-899B-3ACBDC9C8548}" type="sibTrans" cxnId="{E1C9F54F-2D6E-4A85-AC3A-C63E3B6DC33C}">
      <dgm:prSet/>
      <dgm:spPr/>
    </dgm:pt>
    <dgm:pt modelId="{EB5229D8-2A57-4AB7-A5C7-C82B02D3E970}">
      <dgm:prSet phldrT="[Text]"/>
      <dgm:spPr/>
      <dgm:t>
        <a:bodyPr/>
        <a:lstStyle/>
        <a:p>
          <a:r>
            <a:rPr lang="en-US"/>
            <a:t>Immediate Change</a:t>
          </a:r>
        </a:p>
      </dgm:t>
    </dgm:pt>
    <dgm:pt modelId="{61101231-3112-4EFB-A54B-5188831DC08B}" type="parTrans" cxnId="{27133B74-626D-4C3E-8D5B-46A95637E8CA}">
      <dgm:prSet/>
      <dgm:spPr/>
    </dgm:pt>
    <dgm:pt modelId="{0B9614F7-3E29-4F5F-864F-A814834406FD}" type="sibTrans" cxnId="{27133B74-626D-4C3E-8D5B-46A95637E8CA}">
      <dgm:prSet/>
      <dgm:spPr/>
    </dgm:pt>
    <dgm:pt modelId="{A738B5D5-4161-4AD7-BBF3-E309461EE0F3}">
      <dgm:prSet phldrT="[Text]"/>
      <dgm:spPr/>
      <dgm:t>
        <a:bodyPr/>
        <a:lstStyle/>
        <a:p>
          <a:r>
            <a:rPr lang="en-US"/>
            <a:t>Value based</a:t>
          </a:r>
        </a:p>
      </dgm:t>
    </dgm:pt>
    <dgm:pt modelId="{9879570C-A0E8-435C-AA08-B889F61529E7}" type="parTrans" cxnId="{164023D4-63AE-491D-9500-0D6955ED34FC}">
      <dgm:prSet/>
      <dgm:spPr/>
    </dgm:pt>
    <dgm:pt modelId="{C0B0B017-7582-4937-940F-9EB1B80223B0}" type="sibTrans" cxnId="{164023D4-63AE-491D-9500-0D6955ED34FC}">
      <dgm:prSet/>
      <dgm:spPr/>
    </dgm:pt>
    <dgm:pt modelId="{32238DA1-FC8C-4ADA-9A25-F47041C7EA36}">
      <dgm:prSet phldrT="[Text]"/>
      <dgm:spPr/>
      <dgm:t>
        <a:bodyPr/>
        <a:lstStyle/>
        <a:p>
          <a:r>
            <a:rPr lang="en-US"/>
            <a:t>BCG</a:t>
          </a:r>
        </a:p>
      </dgm:t>
    </dgm:pt>
    <dgm:pt modelId="{4DF46284-1E3F-4FC1-BC3F-FF943333DE21}" type="parTrans" cxnId="{D53ABB66-4C3A-47A2-9522-E2C2DF11566F}">
      <dgm:prSet/>
      <dgm:spPr/>
    </dgm:pt>
    <dgm:pt modelId="{AAD0435B-0E07-4C81-BB63-E4FE01106391}" type="sibTrans" cxnId="{D53ABB66-4C3A-47A2-9522-E2C2DF11566F}">
      <dgm:prSet/>
      <dgm:spPr/>
    </dgm:pt>
    <dgm:pt modelId="{019374EB-2D44-4CB1-9517-633EBD273AAA}" type="pres">
      <dgm:prSet presAssocID="{DFF04F5B-396C-4FC8-9D86-FF23A53373BA}" presName="Name0" presStyleCnt="0">
        <dgm:presLayoutVars>
          <dgm:dir/>
          <dgm:animLvl val="lvl"/>
          <dgm:resizeHandles val="exact"/>
        </dgm:presLayoutVars>
      </dgm:prSet>
      <dgm:spPr/>
    </dgm:pt>
    <dgm:pt modelId="{DC56F004-CC25-4EC4-B32F-DBCBB7C38793}" type="pres">
      <dgm:prSet presAssocID="{1C5FA7CC-A08A-4332-87CE-33B257BCCAF9}" presName="composite" presStyleCnt="0"/>
      <dgm:spPr/>
    </dgm:pt>
    <dgm:pt modelId="{E96AF0B6-45D2-4260-8F01-0714013196DF}" type="pres">
      <dgm:prSet presAssocID="{1C5FA7CC-A08A-4332-87CE-33B257BCCAF9}" presName="parTx" presStyleLbl="alignNode1" presStyleIdx="0" presStyleCnt="3">
        <dgm:presLayoutVars>
          <dgm:chMax val="0"/>
          <dgm:chPref val="0"/>
          <dgm:bulletEnabled val="1"/>
        </dgm:presLayoutVars>
      </dgm:prSet>
      <dgm:spPr/>
    </dgm:pt>
    <dgm:pt modelId="{7BF70EAD-F6F1-4761-8A7B-00CE6E388845}" type="pres">
      <dgm:prSet presAssocID="{1C5FA7CC-A08A-4332-87CE-33B257BCCAF9}" presName="desTx" presStyleLbl="alignAccFollowNode1" presStyleIdx="0" presStyleCnt="3">
        <dgm:presLayoutVars>
          <dgm:bulletEnabled val="1"/>
        </dgm:presLayoutVars>
      </dgm:prSet>
      <dgm:spPr/>
    </dgm:pt>
    <dgm:pt modelId="{A8CAF5CA-87F8-4D71-A6CD-2215ED7411DA}" type="pres">
      <dgm:prSet presAssocID="{328CD9EC-A83F-4A01-8FB7-E7F97BCD325F}" presName="space" presStyleCnt="0"/>
      <dgm:spPr/>
    </dgm:pt>
    <dgm:pt modelId="{F2BD4F2B-A6A8-4DAF-8A9C-154363B60895}" type="pres">
      <dgm:prSet presAssocID="{29C330A2-8BAE-4781-8ECB-BF6E6B1CFD16}" presName="composite" presStyleCnt="0"/>
      <dgm:spPr/>
    </dgm:pt>
    <dgm:pt modelId="{C4997417-B2D2-42C7-ACC1-6787E7B93D31}" type="pres">
      <dgm:prSet presAssocID="{29C330A2-8BAE-4781-8ECB-BF6E6B1CFD16}" presName="parTx" presStyleLbl="alignNode1" presStyleIdx="1" presStyleCnt="3">
        <dgm:presLayoutVars>
          <dgm:chMax val="0"/>
          <dgm:chPref val="0"/>
          <dgm:bulletEnabled val="1"/>
        </dgm:presLayoutVars>
      </dgm:prSet>
      <dgm:spPr/>
    </dgm:pt>
    <dgm:pt modelId="{65AE6846-60D1-42EC-8134-F1A0B21B4795}" type="pres">
      <dgm:prSet presAssocID="{29C330A2-8BAE-4781-8ECB-BF6E6B1CFD16}" presName="desTx" presStyleLbl="alignAccFollowNode1" presStyleIdx="1" presStyleCnt="3">
        <dgm:presLayoutVars>
          <dgm:bulletEnabled val="1"/>
        </dgm:presLayoutVars>
      </dgm:prSet>
      <dgm:spPr/>
    </dgm:pt>
    <dgm:pt modelId="{4D4775D1-DB69-4AEF-917E-D86BF755FC2D}" type="pres">
      <dgm:prSet presAssocID="{703805C9-BA0F-4FC7-9A7B-921FA8503FDD}" presName="space" presStyleCnt="0"/>
      <dgm:spPr/>
    </dgm:pt>
    <dgm:pt modelId="{2C52C78D-DD76-4773-843A-44D1A3131486}" type="pres">
      <dgm:prSet presAssocID="{CE74E9D0-C59F-49DC-AE5B-7E7B474169AE}" presName="composite" presStyleCnt="0"/>
      <dgm:spPr/>
    </dgm:pt>
    <dgm:pt modelId="{3FD65A96-4877-4A55-83CE-32CAA8A5E13C}" type="pres">
      <dgm:prSet presAssocID="{CE74E9D0-C59F-49DC-AE5B-7E7B474169AE}" presName="parTx" presStyleLbl="alignNode1" presStyleIdx="2" presStyleCnt="3">
        <dgm:presLayoutVars>
          <dgm:chMax val="0"/>
          <dgm:chPref val="0"/>
          <dgm:bulletEnabled val="1"/>
        </dgm:presLayoutVars>
      </dgm:prSet>
      <dgm:spPr/>
    </dgm:pt>
    <dgm:pt modelId="{49E6B7BF-28EB-4E0A-86C8-CD2C27F16B43}" type="pres">
      <dgm:prSet presAssocID="{CE74E9D0-C59F-49DC-AE5B-7E7B474169AE}" presName="desTx" presStyleLbl="alignAccFollowNode1" presStyleIdx="2" presStyleCnt="3">
        <dgm:presLayoutVars>
          <dgm:bulletEnabled val="1"/>
        </dgm:presLayoutVars>
      </dgm:prSet>
      <dgm:spPr/>
    </dgm:pt>
  </dgm:ptLst>
  <dgm:cxnLst>
    <dgm:cxn modelId="{6E257E0E-CC00-4471-A8A2-9CF10BA3A4FF}" type="presOf" srcId="{EE166EF6-1D64-485E-9206-DA31E76FC4E2}" destId="{7BF70EAD-F6F1-4761-8A7B-00CE6E388845}" srcOrd="0" destOrd="2" presId="urn:microsoft.com/office/officeart/2005/8/layout/hList1"/>
    <dgm:cxn modelId="{5A334B34-835D-40FA-9D59-BFD85033AF0B}" type="presOf" srcId="{1C5FA7CC-A08A-4332-87CE-33B257BCCAF9}" destId="{E96AF0B6-45D2-4260-8F01-0714013196DF}" srcOrd="0" destOrd="0" presId="urn:microsoft.com/office/officeart/2005/8/layout/hList1"/>
    <dgm:cxn modelId="{DAB1413B-E5EF-4DA4-B7EF-5C310579611B}" type="presOf" srcId="{C992C644-8FEB-49F9-8BAF-CAF060BE076D}" destId="{65AE6846-60D1-42EC-8134-F1A0B21B4795}" srcOrd="0" destOrd="0" presId="urn:microsoft.com/office/officeart/2005/8/layout/hList1"/>
    <dgm:cxn modelId="{99875660-1D3C-49E2-90B6-6C359336353B}" type="presOf" srcId="{8977710C-2A98-4D13-A1E2-D6CF79599ECF}" destId="{49E6B7BF-28EB-4E0A-86C8-CD2C27F16B43}" srcOrd="0" destOrd="0" presId="urn:microsoft.com/office/officeart/2005/8/layout/hList1"/>
    <dgm:cxn modelId="{2B6D3163-9B75-4027-9B25-34F2BF5D9FC1}" srcId="{29C330A2-8BAE-4781-8ECB-BF6E6B1CFD16}" destId="{C992C644-8FEB-49F9-8BAF-CAF060BE076D}" srcOrd="0" destOrd="0" parTransId="{7FEDFE8C-ADCE-4B1A-BE32-EA32D4642157}" sibTransId="{1DF979B3-E178-4383-9ED1-CC7D6E1853E3}"/>
    <dgm:cxn modelId="{D53ABB66-4C3A-47A2-9522-E2C2DF11566F}" srcId="{CE74E9D0-C59F-49DC-AE5B-7E7B474169AE}" destId="{32238DA1-FC8C-4ADA-9A25-F47041C7EA36}" srcOrd="2" destOrd="0" parTransId="{4DF46284-1E3F-4FC1-BC3F-FF943333DE21}" sibTransId="{AAD0435B-0E07-4C81-BB63-E4FE01106391}"/>
    <dgm:cxn modelId="{E1C9F54F-2D6E-4A85-AC3A-C63E3B6DC33C}" srcId="{1C5FA7CC-A08A-4332-87CE-33B257BCCAF9}" destId="{EE166EF6-1D64-485E-9206-DA31E76FC4E2}" srcOrd="2" destOrd="0" parTransId="{D0917A2B-4B21-41B6-A558-39292409A7BD}" sibTransId="{5E7EF4E1-6008-40FA-899B-3ACBDC9C8548}"/>
    <dgm:cxn modelId="{27133B74-626D-4C3E-8D5B-46A95637E8CA}" srcId="{29C330A2-8BAE-4781-8ECB-BF6E6B1CFD16}" destId="{EB5229D8-2A57-4AB7-A5C7-C82B02D3E970}" srcOrd="1" destOrd="0" parTransId="{61101231-3112-4EFB-A54B-5188831DC08B}" sibTransId="{0B9614F7-3E29-4F5F-864F-A814834406FD}"/>
    <dgm:cxn modelId="{56D4BA54-A767-4CC5-ABC7-1FC80F3D3CB4}" srcId="{DFF04F5B-396C-4FC8-9D86-FF23A53373BA}" destId="{CE74E9D0-C59F-49DC-AE5B-7E7B474169AE}" srcOrd="2" destOrd="0" parTransId="{39AED5FE-AE0A-4DC2-A8DD-372948A9D7DE}" sibTransId="{1474F2BD-7865-4069-A0F7-4AEFAE625C0F}"/>
    <dgm:cxn modelId="{EC9BEA8A-5A74-48BC-BF62-63518B6A60F4}" srcId="{CE74E9D0-C59F-49DC-AE5B-7E7B474169AE}" destId="{8977710C-2A98-4D13-A1E2-D6CF79599ECF}" srcOrd="0" destOrd="0" parTransId="{7AB52C14-9BF5-482D-80D2-D16F3C66C490}" sibTransId="{5AF568E9-D6AC-4716-9535-05144498C0C3}"/>
    <dgm:cxn modelId="{97115290-27E3-48D1-B722-E17160CFB7CC}" type="presOf" srcId="{A738B5D5-4161-4AD7-BBF3-E309461EE0F3}" destId="{49E6B7BF-28EB-4E0A-86C8-CD2C27F16B43}" srcOrd="0" destOrd="1" presId="urn:microsoft.com/office/officeart/2005/8/layout/hList1"/>
    <dgm:cxn modelId="{FAA9B993-F220-42BE-81A5-28C77D4462C4}" type="presOf" srcId="{0B4F8E8B-E7B3-4ABA-B0AC-88CA962E1BE6}" destId="{7BF70EAD-F6F1-4761-8A7B-00CE6E388845}" srcOrd="0" destOrd="1" presId="urn:microsoft.com/office/officeart/2005/8/layout/hList1"/>
    <dgm:cxn modelId="{97FB0C9D-D4FC-44F4-8757-1EA12BF14E38}" srcId="{DFF04F5B-396C-4FC8-9D86-FF23A53373BA}" destId="{1C5FA7CC-A08A-4332-87CE-33B257BCCAF9}" srcOrd="0" destOrd="0" parTransId="{9745AD3C-C144-4D11-B291-33956B1E9923}" sibTransId="{328CD9EC-A83F-4A01-8FB7-E7F97BCD325F}"/>
    <dgm:cxn modelId="{4AC9409E-4EF9-47F4-BA6D-0A5832FE2A35}" srcId="{1C5FA7CC-A08A-4332-87CE-33B257BCCAF9}" destId="{90EA8832-155D-4A4F-9528-8D670DB21455}" srcOrd="0" destOrd="0" parTransId="{AA54B5FE-4A37-45F3-B3C0-40552B3EFEF9}" sibTransId="{359C3A33-0C88-4C68-9A2E-7B02E9617FAA}"/>
    <dgm:cxn modelId="{7D3B16A5-6B22-4565-90DD-4B69787D6387}" srcId="{DFF04F5B-396C-4FC8-9D86-FF23A53373BA}" destId="{29C330A2-8BAE-4781-8ECB-BF6E6B1CFD16}" srcOrd="1" destOrd="0" parTransId="{0871A12C-4E80-4CAB-945B-61072F849F02}" sibTransId="{703805C9-BA0F-4FC7-9A7B-921FA8503FDD}"/>
    <dgm:cxn modelId="{493E5BCB-4F98-4D3B-AE6B-24C50F929CDD}" type="presOf" srcId="{90EA8832-155D-4A4F-9528-8D670DB21455}" destId="{7BF70EAD-F6F1-4761-8A7B-00CE6E388845}" srcOrd="0" destOrd="0" presId="urn:microsoft.com/office/officeart/2005/8/layout/hList1"/>
    <dgm:cxn modelId="{164023D4-63AE-491D-9500-0D6955ED34FC}" srcId="{CE74E9D0-C59F-49DC-AE5B-7E7B474169AE}" destId="{A738B5D5-4161-4AD7-BBF3-E309461EE0F3}" srcOrd="1" destOrd="0" parTransId="{9879570C-A0E8-435C-AA08-B889F61529E7}" sibTransId="{C0B0B017-7582-4937-940F-9EB1B80223B0}"/>
    <dgm:cxn modelId="{D266DFD8-CC2F-42EE-AE2B-8F1DAA14DD9E}" type="presOf" srcId="{EB5229D8-2A57-4AB7-A5C7-C82B02D3E970}" destId="{65AE6846-60D1-42EC-8134-F1A0B21B4795}" srcOrd="0" destOrd="1" presId="urn:microsoft.com/office/officeart/2005/8/layout/hList1"/>
    <dgm:cxn modelId="{69C9F6DF-DDFD-4303-854D-B6A61FE59350}" srcId="{1C5FA7CC-A08A-4332-87CE-33B257BCCAF9}" destId="{0B4F8E8B-E7B3-4ABA-B0AC-88CA962E1BE6}" srcOrd="1" destOrd="0" parTransId="{A36BC9A3-7A8A-4758-B23A-361A64A6E548}" sibTransId="{EC4ECC1D-980E-45C4-A378-CC507B0946DF}"/>
    <dgm:cxn modelId="{E0D4F7E0-7146-41DB-B859-33D1794A5862}" type="presOf" srcId="{32238DA1-FC8C-4ADA-9A25-F47041C7EA36}" destId="{49E6B7BF-28EB-4E0A-86C8-CD2C27F16B43}" srcOrd="0" destOrd="2" presId="urn:microsoft.com/office/officeart/2005/8/layout/hList1"/>
    <dgm:cxn modelId="{913612E2-896A-4941-8A58-3775BD3E314C}" type="presOf" srcId="{29C330A2-8BAE-4781-8ECB-BF6E6B1CFD16}" destId="{C4997417-B2D2-42C7-ACC1-6787E7B93D31}" srcOrd="0" destOrd="0" presId="urn:microsoft.com/office/officeart/2005/8/layout/hList1"/>
    <dgm:cxn modelId="{5130D6E9-5240-4829-B3D2-500FCF76EE8D}" type="presOf" srcId="{DFF04F5B-396C-4FC8-9D86-FF23A53373BA}" destId="{019374EB-2D44-4CB1-9517-633EBD273AAA}" srcOrd="0" destOrd="0" presId="urn:microsoft.com/office/officeart/2005/8/layout/hList1"/>
    <dgm:cxn modelId="{7CF78DF4-0BD0-44AE-9BA2-09F7064782D5}" type="presOf" srcId="{CE74E9D0-C59F-49DC-AE5B-7E7B474169AE}" destId="{3FD65A96-4877-4A55-83CE-32CAA8A5E13C}" srcOrd="0" destOrd="0" presId="urn:microsoft.com/office/officeart/2005/8/layout/hList1"/>
    <dgm:cxn modelId="{A5CE2263-C463-4E85-BD34-70410F4F5A63}" type="presParOf" srcId="{019374EB-2D44-4CB1-9517-633EBD273AAA}" destId="{DC56F004-CC25-4EC4-B32F-DBCBB7C38793}" srcOrd="0" destOrd="0" presId="urn:microsoft.com/office/officeart/2005/8/layout/hList1"/>
    <dgm:cxn modelId="{3B81DF2A-4F3E-4D69-8236-0984961664FA}" type="presParOf" srcId="{DC56F004-CC25-4EC4-B32F-DBCBB7C38793}" destId="{E96AF0B6-45D2-4260-8F01-0714013196DF}" srcOrd="0" destOrd="0" presId="urn:microsoft.com/office/officeart/2005/8/layout/hList1"/>
    <dgm:cxn modelId="{C3BC44F3-E5F8-4B8D-ADA9-2C0F2474AFC6}" type="presParOf" srcId="{DC56F004-CC25-4EC4-B32F-DBCBB7C38793}" destId="{7BF70EAD-F6F1-4761-8A7B-00CE6E388845}" srcOrd="1" destOrd="0" presId="urn:microsoft.com/office/officeart/2005/8/layout/hList1"/>
    <dgm:cxn modelId="{622EBC0F-623E-4409-B9B2-CBCD7433134C}" type="presParOf" srcId="{019374EB-2D44-4CB1-9517-633EBD273AAA}" destId="{A8CAF5CA-87F8-4D71-A6CD-2215ED7411DA}" srcOrd="1" destOrd="0" presId="urn:microsoft.com/office/officeart/2005/8/layout/hList1"/>
    <dgm:cxn modelId="{6390C59F-A162-4EC3-A0AC-37227DE79242}" type="presParOf" srcId="{019374EB-2D44-4CB1-9517-633EBD273AAA}" destId="{F2BD4F2B-A6A8-4DAF-8A9C-154363B60895}" srcOrd="2" destOrd="0" presId="urn:microsoft.com/office/officeart/2005/8/layout/hList1"/>
    <dgm:cxn modelId="{A5F79A60-AEE7-4AD8-973F-C2136E3902E1}" type="presParOf" srcId="{F2BD4F2B-A6A8-4DAF-8A9C-154363B60895}" destId="{C4997417-B2D2-42C7-ACC1-6787E7B93D31}" srcOrd="0" destOrd="0" presId="urn:microsoft.com/office/officeart/2005/8/layout/hList1"/>
    <dgm:cxn modelId="{622EB2BF-5542-4117-A71D-456F63E73FDC}" type="presParOf" srcId="{F2BD4F2B-A6A8-4DAF-8A9C-154363B60895}" destId="{65AE6846-60D1-42EC-8134-F1A0B21B4795}" srcOrd="1" destOrd="0" presId="urn:microsoft.com/office/officeart/2005/8/layout/hList1"/>
    <dgm:cxn modelId="{98980B14-0247-4DBB-A79C-A06EB19936BD}" type="presParOf" srcId="{019374EB-2D44-4CB1-9517-633EBD273AAA}" destId="{4D4775D1-DB69-4AEF-917E-D86BF755FC2D}" srcOrd="3" destOrd="0" presId="urn:microsoft.com/office/officeart/2005/8/layout/hList1"/>
    <dgm:cxn modelId="{FE940359-0D1C-4DEA-8209-CAB0503B5409}" type="presParOf" srcId="{019374EB-2D44-4CB1-9517-633EBD273AAA}" destId="{2C52C78D-DD76-4773-843A-44D1A3131486}" srcOrd="4" destOrd="0" presId="urn:microsoft.com/office/officeart/2005/8/layout/hList1"/>
    <dgm:cxn modelId="{CB8B54F3-957C-4F9E-BB55-D130A00D3AE3}" type="presParOf" srcId="{2C52C78D-DD76-4773-843A-44D1A3131486}" destId="{3FD65A96-4877-4A55-83CE-32CAA8A5E13C}" srcOrd="0" destOrd="0" presId="urn:microsoft.com/office/officeart/2005/8/layout/hList1"/>
    <dgm:cxn modelId="{19A64968-8070-48E8-BCEB-F2A594F5ECDC}" type="presParOf" srcId="{2C52C78D-DD76-4773-843A-44D1A3131486}" destId="{49E6B7BF-28EB-4E0A-86C8-CD2C27F16B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45C5AE-FB29-4A43-AF2C-718324318EFE}" type="doc">
      <dgm:prSet loTypeId="urn:microsoft.com/office/officeart/2005/8/layout/chevron1" loCatId="process" qsTypeId="urn:microsoft.com/office/officeart/2005/8/quickstyle/simple1" qsCatId="simple" csTypeId="urn:microsoft.com/office/officeart/2005/8/colors/accent1_2" csCatId="accent1" phldr="1"/>
      <dgm:spPr>
        <a:scene3d>
          <a:camera prst="orthographicFront">
            <a:rot lat="0" lon="0" rev="0"/>
          </a:camera>
          <a:lightRig rig="contrasting" dir="t">
            <a:rot lat="0" lon="0" rev="1500000"/>
          </a:lightRig>
        </a:scene3d>
      </dgm:spPr>
    </dgm:pt>
    <dgm:pt modelId="{E07623F9-9356-4DB1-882A-2D37CEDB0FB5}">
      <dgm:prSet phldrT="[Text]"/>
      <dgm:spPr>
        <a:solidFill>
          <a:srgbClr val="FFCE2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a:effectLst>
                <a:outerShdw blurRad="38100" dist="38100" dir="2700000" algn="tl">
                  <a:srgbClr val="000000">
                    <a:alpha val="43137"/>
                  </a:srgbClr>
                </a:outerShdw>
              </a:effectLst>
            </a:rPr>
            <a:t>Awareness</a:t>
          </a:r>
        </a:p>
        <a:p>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[eyes &amp; ears]</a:t>
          </a:r>
        </a:p>
      </dgm:t>
    </dgm:pt>
    <dgm:pt modelId="{6B614416-7258-4A84-8E3F-EAB8055B09C9}" type="parTrans" cxnId="{7060180D-6FEC-4352-904A-5C2D69EAE9A5}">
      <dgm:prSet/>
      <dgm:spPr/>
      <dgm:t>
        <a:bodyPr/>
        <a:lstStyle/>
        <a:p>
          <a:endParaRPr lang="en-US"/>
        </a:p>
      </dgm:t>
    </dgm:pt>
    <dgm:pt modelId="{EF86B0B1-3910-49E3-AD3A-733F32F90C81}" type="sibTrans" cxnId="{7060180D-6FEC-4352-904A-5C2D69EAE9A5}">
      <dgm:prSet/>
      <dgm:spPr/>
      <dgm:t>
        <a:bodyPr/>
        <a:lstStyle/>
        <a:p>
          <a:endParaRPr lang="en-US"/>
        </a:p>
      </dgm:t>
    </dgm:pt>
    <dgm:pt modelId="{53416422-B8F7-41B7-B655-88A5C3CB0262}">
      <dgm:prSet phldrT="[Text]"/>
      <dgm:spPr>
        <a:solidFill>
          <a:srgbClr val="EF333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a:effectLst>
                <a:outerShdw blurRad="38100" dist="38100" dir="2700000" algn="tl">
                  <a:srgbClr val="000000">
                    <a:alpha val="43137"/>
                  </a:srgbClr>
                </a:outerShdw>
              </a:effectLst>
            </a:rPr>
            <a:t>Understanding</a:t>
          </a:r>
        </a:p>
        <a:p>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[head]</a:t>
          </a:r>
        </a:p>
      </dgm:t>
    </dgm:pt>
    <dgm:pt modelId="{2718F43F-DB70-4405-94CE-C69227D1BCBD}" type="parTrans" cxnId="{285B3A41-771F-4034-9EC1-1D2E9EE5B50A}">
      <dgm:prSet/>
      <dgm:spPr/>
      <dgm:t>
        <a:bodyPr/>
        <a:lstStyle/>
        <a:p>
          <a:endParaRPr lang="en-US"/>
        </a:p>
      </dgm:t>
    </dgm:pt>
    <dgm:pt modelId="{26FACD7E-0B80-4EE2-8CA3-643A965A6A42}" type="sibTrans" cxnId="{285B3A41-771F-4034-9EC1-1D2E9EE5B50A}">
      <dgm:prSet/>
      <dgm:spPr/>
      <dgm:t>
        <a:bodyPr/>
        <a:lstStyle/>
        <a:p>
          <a:endParaRPr lang="en-US"/>
        </a:p>
      </dgm:t>
    </dgm:pt>
    <dgm:pt modelId="{BD467D56-63B5-4601-A54D-B491FDE7E9B3}">
      <dgm:prSet phldrT="[Text]"/>
      <dgm:spPr>
        <a:solidFill>
          <a:srgbClr val="38B95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a:effectLst>
                <a:outerShdw blurRad="38100" dist="38100" dir="2700000" algn="tl">
                  <a:srgbClr val="000000">
                    <a:alpha val="43137"/>
                  </a:srgbClr>
                </a:outerShdw>
              </a:effectLst>
            </a:rPr>
            <a:t>Commitment</a:t>
          </a:r>
        </a:p>
        <a:p>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[heart]</a:t>
          </a:r>
        </a:p>
      </dgm:t>
    </dgm:pt>
    <dgm:pt modelId="{90CC7A63-6B68-4FD0-AF2B-98594D1B71FA}" type="parTrans" cxnId="{F5DB498F-0613-4B41-B807-CF25E2B2EF13}">
      <dgm:prSet/>
      <dgm:spPr/>
      <dgm:t>
        <a:bodyPr/>
        <a:lstStyle/>
        <a:p>
          <a:endParaRPr lang="en-US"/>
        </a:p>
      </dgm:t>
    </dgm:pt>
    <dgm:pt modelId="{8FD06B27-FE65-41BF-A2DF-34C964CEF881}" type="sibTrans" cxnId="{F5DB498F-0613-4B41-B807-CF25E2B2EF13}">
      <dgm:prSet/>
      <dgm:spPr/>
      <dgm:t>
        <a:bodyPr/>
        <a:lstStyle/>
        <a:p>
          <a:endParaRPr lang="en-US"/>
        </a:p>
      </dgm:t>
    </dgm:pt>
    <dgm:pt modelId="{96EBF3EB-5E2D-420A-ABF2-0D8EE9ABFE44}">
      <dgm:prSet phldrT="[Text]"/>
      <dgm:spPr>
        <a:solidFill>
          <a:srgbClr val="19ABE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a:effectLst>
                <a:outerShdw blurRad="38100" dist="38100" dir="2700000" algn="tl">
                  <a:srgbClr val="000000">
                    <a:alpha val="43137"/>
                  </a:srgbClr>
                </a:outerShdw>
              </a:effectLst>
            </a:rPr>
            <a:t>Action</a:t>
          </a:r>
        </a:p>
        <a:p>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[feet]</a:t>
          </a:r>
        </a:p>
      </dgm:t>
    </dgm:pt>
    <dgm:pt modelId="{4895D67A-75D8-408F-8B5E-AA0C6E800541}" type="parTrans" cxnId="{E498D989-8C64-4DD2-A271-A6119521D57C}">
      <dgm:prSet/>
      <dgm:spPr/>
      <dgm:t>
        <a:bodyPr/>
        <a:lstStyle/>
        <a:p>
          <a:endParaRPr lang="en-US"/>
        </a:p>
      </dgm:t>
    </dgm:pt>
    <dgm:pt modelId="{9B1206C4-0E29-4A25-B518-F98C10F6998C}" type="sibTrans" cxnId="{E498D989-8C64-4DD2-A271-A6119521D57C}">
      <dgm:prSet/>
      <dgm:spPr/>
      <dgm:t>
        <a:bodyPr/>
        <a:lstStyle/>
        <a:p>
          <a:endParaRPr lang="en-US"/>
        </a:p>
      </dgm:t>
    </dgm:pt>
    <dgm:pt modelId="{5B3B4DB8-144B-445B-A833-43049806A4BC}" type="pres">
      <dgm:prSet presAssocID="{C145C5AE-FB29-4A43-AF2C-718324318EFE}" presName="Name0" presStyleCnt="0">
        <dgm:presLayoutVars>
          <dgm:dir/>
          <dgm:animLvl val="lvl"/>
          <dgm:resizeHandles val="exact"/>
        </dgm:presLayoutVars>
      </dgm:prSet>
      <dgm:spPr/>
    </dgm:pt>
    <dgm:pt modelId="{2490A53B-FCB6-44DB-A210-41015EA59E34}" type="pres">
      <dgm:prSet presAssocID="{E07623F9-9356-4DB1-882A-2D37CEDB0FB5}" presName="parTxOnly" presStyleLbl="node1" presStyleIdx="0" presStyleCnt="4">
        <dgm:presLayoutVars>
          <dgm:chMax val="0"/>
          <dgm:chPref val="0"/>
          <dgm:bulletEnabled val="1"/>
        </dgm:presLayoutVars>
      </dgm:prSet>
      <dgm:spPr/>
    </dgm:pt>
    <dgm:pt modelId="{CF81F71D-78CD-4394-B1DB-D8E127EEEBDD}" type="pres">
      <dgm:prSet presAssocID="{EF86B0B1-3910-49E3-AD3A-733F32F90C81}"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E024A739-7211-4014-AAD9-003659287A73}" type="pres">
      <dgm:prSet presAssocID="{53416422-B8F7-41B7-B655-88A5C3CB0262}" presName="parTxOnly" presStyleLbl="node1" presStyleIdx="1" presStyleCnt="4">
        <dgm:presLayoutVars>
          <dgm:chMax val="0"/>
          <dgm:chPref val="0"/>
          <dgm:bulletEnabled val="1"/>
        </dgm:presLayoutVars>
      </dgm:prSet>
      <dgm:spPr/>
    </dgm:pt>
    <dgm:pt modelId="{D39958F7-CE0D-4C93-9A7C-07931D6CA19E}" type="pres">
      <dgm:prSet presAssocID="{26FACD7E-0B80-4EE2-8CA3-643A965A6A42}"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5ECEE719-BF96-4C91-96D0-71963FA18E9A}" type="pres">
      <dgm:prSet presAssocID="{BD467D56-63B5-4601-A54D-B491FDE7E9B3}" presName="parTxOnly" presStyleLbl="node1" presStyleIdx="2" presStyleCnt="4">
        <dgm:presLayoutVars>
          <dgm:chMax val="0"/>
          <dgm:chPref val="0"/>
          <dgm:bulletEnabled val="1"/>
        </dgm:presLayoutVars>
      </dgm:prSet>
      <dgm:spPr/>
    </dgm:pt>
    <dgm:pt modelId="{0336FCB0-E52E-4AE1-A107-90B1DB5AB446}" type="pres">
      <dgm:prSet presAssocID="{8FD06B27-FE65-41BF-A2DF-34C964CEF881}"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DD393644-7D84-45DB-8086-1E848071FC1D}" type="pres">
      <dgm:prSet presAssocID="{96EBF3EB-5E2D-420A-ABF2-0D8EE9ABFE44}" presName="parTxOnly" presStyleLbl="node1" presStyleIdx="3" presStyleCnt="4">
        <dgm:presLayoutVars>
          <dgm:chMax val="0"/>
          <dgm:chPref val="0"/>
          <dgm:bulletEnabled val="1"/>
        </dgm:presLayoutVars>
      </dgm:prSet>
      <dgm:spPr/>
    </dgm:pt>
  </dgm:ptLst>
  <dgm:cxnLst>
    <dgm:cxn modelId="{7060180D-6FEC-4352-904A-5C2D69EAE9A5}" srcId="{C145C5AE-FB29-4A43-AF2C-718324318EFE}" destId="{E07623F9-9356-4DB1-882A-2D37CEDB0FB5}" srcOrd="0" destOrd="0" parTransId="{6B614416-7258-4A84-8E3F-EAB8055B09C9}" sibTransId="{EF86B0B1-3910-49E3-AD3A-733F32F90C81}"/>
    <dgm:cxn modelId="{FFC1310F-6FAB-4DBC-8B03-9ED998C42B7A}" type="presOf" srcId="{E07623F9-9356-4DB1-882A-2D37CEDB0FB5}" destId="{2490A53B-FCB6-44DB-A210-41015EA59E34}" srcOrd="0" destOrd="0" presId="urn:microsoft.com/office/officeart/2005/8/layout/chevron1"/>
    <dgm:cxn modelId="{83014E0F-D9D6-44BA-812E-D21BDC94BE3B}" type="presOf" srcId="{BD467D56-63B5-4601-A54D-B491FDE7E9B3}" destId="{5ECEE719-BF96-4C91-96D0-71963FA18E9A}" srcOrd="0" destOrd="0" presId="urn:microsoft.com/office/officeart/2005/8/layout/chevron1"/>
    <dgm:cxn modelId="{C128F02E-49F6-4707-AA24-1B00A8C45547}" type="presOf" srcId="{53416422-B8F7-41B7-B655-88A5C3CB0262}" destId="{E024A739-7211-4014-AAD9-003659287A73}" srcOrd="0" destOrd="0" presId="urn:microsoft.com/office/officeart/2005/8/layout/chevron1"/>
    <dgm:cxn modelId="{285B3A41-771F-4034-9EC1-1D2E9EE5B50A}" srcId="{C145C5AE-FB29-4A43-AF2C-718324318EFE}" destId="{53416422-B8F7-41B7-B655-88A5C3CB0262}" srcOrd="1" destOrd="0" parTransId="{2718F43F-DB70-4405-94CE-C69227D1BCBD}" sibTransId="{26FACD7E-0B80-4EE2-8CA3-643A965A6A42}"/>
    <dgm:cxn modelId="{2B28F662-B51E-4B6E-8280-72ACA1EBE5C2}" type="presOf" srcId="{96EBF3EB-5E2D-420A-ABF2-0D8EE9ABFE44}" destId="{DD393644-7D84-45DB-8086-1E848071FC1D}" srcOrd="0" destOrd="0" presId="urn:microsoft.com/office/officeart/2005/8/layout/chevron1"/>
    <dgm:cxn modelId="{A8865F77-E8D2-401C-9018-7B3924768BF5}" type="presOf" srcId="{C145C5AE-FB29-4A43-AF2C-718324318EFE}" destId="{5B3B4DB8-144B-445B-A833-43049806A4BC}" srcOrd="0" destOrd="0" presId="urn:microsoft.com/office/officeart/2005/8/layout/chevron1"/>
    <dgm:cxn modelId="{E498D989-8C64-4DD2-A271-A6119521D57C}" srcId="{C145C5AE-FB29-4A43-AF2C-718324318EFE}" destId="{96EBF3EB-5E2D-420A-ABF2-0D8EE9ABFE44}" srcOrd="3" destOrd="0" parTransId="{4895D67A-75D8-408F-8B5E-AA0C6E800541}" sibTransId="{9B1206C4-0E29-4A25-B518-F98C10F6998C}"/>
    <dgm:cxn modelId="{F5DB498F-0613-4B41-B807-CF25E2B2EF13}" srcId="{C145C5AE-FB29-4A43-AF2C-718324318EFE}" destId="{BD467D56-63B5-4601-A54D-B491FDE7E9B3}" srcOrd="2" destOrd="0" parTransId="{90CC7A63-6B68-4FD0-AF2B-98594D1B71FA}" sibTransId="{8FD06B27-FE65-41BF-A2DF-34C964CEF881}"/>
    <dgm:cxn modelId="{1CDF13B4-6F00-42F4-A07A-54A32AE84FA0}" type="presParOf" srcId="{5B3B4DB8-144B-445B-A833-43049806A4BC}" destId="{2490A53B-FCB6-44DB-A210-41015EA59E34}" srcOrd="0" destOrd="0" presId="urn:microsoft.com/office/officeart/2005/8/layout/chevron1"/>
    <dgm:cxn modelId="{3E16E4AB-3506-46CE-9E4D-468F2B9941D4}" type="presParOf" srcId="{5B3B4DB8-144B-445B-A833-43049806A4BC}" destId="{CF81F71D-78CD-4394-B1DB-D8E127EEEBDD}" srcOrd="1" destOrd="0" presId="urn:microsoft.com/office/officeart/2005/8/layout/chevron1"/>
    <dgm:cxn modelId="{8DA4344D-810F-4787-B403-3E614E765600}" type="presParOf" srcId="{5B3B4DB8-144B-445B-A833-43049806A4BC}" destId="{E024A739-7211-4014-AAD9-003659287A73}" srcOrd="2" destOrd="0" presId="urn:microsoft.com/office/officeart/2005/8/layout/chevron1"/>
    <dgm:cxn modelId="{649FD154-66B1-4595-B324-A3B217FB7AA3}" type="presParOf" srcId="{5B3B4DB8-144B-445B-A833-43049806A4BC}" destId="{D39958F7-CE0D-4C93-9A7C-07931D6CA19E}" srcOrd="3" destOrd="0" presId="urn:microsoft.com/office/officeart/2005/8/layout/chevron1"/>
    <dgm:cxn modelId="{1CE0E593-FF6D-413F-8C4D-46ED5A0E0F32}" type="presParOf" srcId="{5B3B4DB8-144B-445B-A833-43049806A4BC}" destId="{5ECEE719-BF96-4C91-96D0-71963FA18E9A}" srcOrd="4" destOrd="0" presId="urn:microsoft.com/office/officeart/2005/8/layout/chevron1"/>
    <dgm:cxn modelId="{17971E2F-D910-4340-940D-8FED0303E269}" type="presParOf" srcId="{5B3B4DB8-144B-445B-A833-43049806A4BC}" destId="{0336FCB0-E52E-4AE1-A107-90B1DB5AB446}" srcOrd="5" destOrd="0" presId="urn:microsoft.com/office/officeart/2005/8/layout/chevron1"/>
    <dgm:cxn modelId="{A1A00568-EB19-42E6-ABD8-F328EDAA8656}" type="presParOf" srcId="{5B3B4DB8-144B-445B-A833-43049806A4BC}" destId="{DD393644-7D84-45DB-8086-1E848071FC1D}"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CAC25-B912-4F0B-9213-C0CEF67EBBDF}">
      <dsp:nvSpPr>
        <dsp:cNvPr id="0" name=""/>
        <dsp:cNvSpPr/>
      </dsp:nvSpPr>
      <dsp:spPr>
        <a:xfrm>
          <a:off x="0" y="689"/>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1F2F3A-21AA-452A-95D5-11C1B72BBB1D}">
      <dsp:nvSpPr>
        <dsp:cNvPr id="0" name=""/>
        <dsp:cNvSpPr/>
      </dsp:nvSpPr>
      <dsp:spPr>
        <a:xfrm>
          <a:off x="488194" y="363809"/>
          <a:ext cx="887626" cy="887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4FC7EE-8C6A-481B-BD93-94CA794D8FDA}">
      <dsp:nvSpPr>
        <dsp:cNvPr id="0" name=""/>
        <dsp:cNvSpPr/>
      </dsp:nvSpPr>
      <dsp:spPr>
        <a:xfrm>
          <a:off x="1864015" y="689"/>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Union members</a:t>
          </a:r>
        </a:p>
      </dsp:txBody>
      <dsp:txXfrm>
        <a:off x="1864015" y="689"/>
        <a:ext cx="4933659" cy="1613866"/>
      </dsp:txXfrm>
    </dsp:sp>
    <dsp:sp modelId="{DA287054-99BB-43DD-AF16-1A6C052AB1A6}">
      <dsp:nvSpPr>
        <dsp:cNvPr id="0" name=""/>
        <dsp:cNvSpPr/>
      </dsp:nvSpPr>
      <dsp:spPr>
        <a:xfrm>
          <a:off x="0" y="2018022"/>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B3D79D-5A11-4CE2-B723-E759E5DAEF11}">
      <dsp:nvSpPr>
        <dsp:cNvPr id="0" name=""/>
        <dsp:cNvSpPr/>
      </dsp:nvSpPr>
      <dsp:spPr>
        <a:xfrm>
          <a:off x="488194" y="2381142"/>
          <a:ext cx="887626" cy="887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02AA22-73DB-486C-B938-0B53EE572D05}">
      <dsp:nvSpPr>
        <dsp:cNvPr id="0" name=""/>
        <dsp:cNvSpPr/>
      </dsp:nvSpPr>
      <dsp:spPr>
        <a:xfrm>
          <a:off x="1864015" y="2018022"/>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Congregations </a:t>
          </a:r>
        </a:p>
      </dsp:txBody>
      <dsp:txXfrm>
        <a:off x="1864015" y="2018022"/>
        <a:ext cx="4933659" cy="1613866"/>
      </dsp:txXfrm>
    </dsp:sp>
    <dsp:sp modelId="{F0A2FA94-B1F1-4AE0-AD9C-091D83A7AF4D}">
      <dsp:nvSpPr>
        <dsp:cNvPr id="0" name=""/>
        <dsp:cNvSpPr/>
      </dsp:nvSpPr>
      <dsp:spPr>
        <a:xfrm>
          <a:off x="0" y="4035355"/>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916172-922F-4D0C-A7EB-A09327D818E4}">
      <dsp:nvSpPr>
        <dsp:cNvPr id="0" name=""/>
        <dsp:cNvSpPr/>
      </dsp:nvSpPr>
      <dsp:spPr>
        <a:xfrm>
          <a:off x="488194" y="4398475"/>
          <a:ext cx="887626" cy="887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6176B0-F7ED-43E9-B56F-1BE82DD004D6}">
      <dsp:nvSpPr>
        <dsp:cNvPr id="0" name=""/>
        <dsp:cNvSpPr/>
      </dsp:nvSpPr>
      <dsp:spPr>
        <a:xfrm>
          <a:off x="1864015" y="4035355"/>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Food-focused non-profits</a:t>
          </a:r>
        </a:p>
      </dsp:txBody>
      <dsp:txXfrm>
        <a:off x="1864015" y="4035355"/>
        <a:ext cx="4933659" cy="1613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EB133-5421-40D1-A77A-8B5497A09FDD}">
      <dsp:nvSpPr>
        <dsp:cNvPr id="0" name=""/>
        <dsp:cNvSpPr/>
      </dsp:nvSpPr>
      <dsp:spPr>
        <a:xfrm>
          <a:off x="0" y="689"/>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B8CB03-3766-4C74-976F-F117FFE56BFD}">
      <dsp:nvSpPr>
        <dsp:cNvPr id="0" name=""/>
        <dsp:cNvSpPr/>
      </dsp:nvSpPr>
      <dsp:spPr>
        <a:xfrm>
          <a:off x="488194" y="363809"/>
          <a:ext cx="887626" cy="887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2A95FA-90C2-48DA-AE18-1FF9AD3654D7}">
      <dsp:nvSpPr>
        <dsp:cNvPr id="0" name=""/>
        <dsp:cNvSpPr/>
      </dsp:nvSpPr>
      <dsp:spPr>
        <a:xfrm>
          <a:off x="1864015" y="689"/>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Candidate forums (member-led)</a:t>
          </a:r>
        </a:p>
      </dsp:txBody>
      <dsp:txXfrm>
        <a:off x="1864015" y="689"/>
        <a:ext cx="4933659" cy="1613866"/>
      </dsp:txXfrm>
    </dsp:sp>
    <dsp:sp modelId="{15B3CE87-4862-4259-8C08-8E73BBDCDD0D}">
      <dsp:nvSpPr>
        <dsp:cNvPr id="0" name=""/>
        <dsp:cNvSpPr/>
      </dsp:nvSpPr>
      <dsp:spPr>
        <a:xfrm>
          <a:off x="0" y="2018022"/>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0DEA33-964A-4ACC-95AA-1F0838880D96}">
      <dsp:nvSpPr>
        <dsp:cNvPr id="0" name=""/>
        <dsp:cNvSpPr/>
      </dsp:nvSpPr>
      <dsp:spPr>
        <a:xfrm>
          <a:off x="488194" y="2381142"/>
          <a:ext cx="887626" cy="887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ACEA05-254D-46EF-A1D4-D060ED764775}">
      <dsp:nvSpPr>
        <dsp:cNvPr id="0" name=""/>
        <dsp:cNvSpPr/>
      </dsp:nvSpPr>
      <dsp:spPr>
        <a:xfrm>
          <a:off x="1864015" y="2018022"/>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Bargaining support rallies (pay increase - $3/hr over 2 years)</a:t>
          </a:r>
        </a:p>
      </dsp:txBody>
      <dsp:txXfrm>
        <a:off x="1864015" y="2018022"/>
        <a:ext cx="4933659" cy="1613866"/>
      </dsp:txXfrm>
    </dsp:sp>
    <dsp:sp modelId="{B7AD6F60-968F-4EEB-9015-CC687835662A}">
      <dsp:nvSpPr>
        <dsp:cNvPr id="0" name=""/>
        <dsp:cNvSpPr/>
      </dsp:nvSpPr>
      <dsp:spPr>
        <a:xfrm>
          <a:off x="0" y="4035355"/>
          <a:ext cx="6797675"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8CC189-3870-4787-81D5-A9487C64CFB9}">
      <dsp:nvSpPr>
        <dsp:cNvPr id="0" name=""/>
        <dsp:cNvSpPr/>
      </dsp:nvSpPr>
      <dsp:spPr>
        <a:xfrm>
          <a:off x="488194" y="4398475"/>
          <a:ext cx="887626" cy="887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923029-BC43-4810-9F74-92FBE230A8F9}">
      <dsp:nvSpPr>
        <dsp:cNvPr id="0" name=""/>
        <dsp:cNvSpPr/>
      </dsp:nvSpPr>
      <dsp:spPr>
        <a:xfrm>
          <a:off x="1864015" y="4035355"/>
          <a:ext cx="4933659"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l" defTabSz="1111250">
            <a:lnSpc>
              <a:spcPct val="90000"/>
            </a:lnSpc>
            <a:spcBef>
              <a:spcPct val="0"/>
            </a:spcBef>
            <a:spcAft>
              <a:spcPct val="35000"/>
            </a:spcAft>
            <a:buNone/>
          </a:pPr>
          <a:r>
            <a:rPr lang="en-US" sz="2500" kern="1200"/>
            <a:t>- State-wide campaign kickoff (member voices)</a:t>
          </a:r>
        </a:p>
      </dsp:txBody>
      <dsp:txXfrm>
        <a:off x="1864015" y="4035355"/>
        <a:ext cx="4933659" cy="1613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AF0B6-45D2-4260-8F01-0714013196DF}">
      <dsp:nvSpPr>
        <dsp:cNvPr id="0" name=""/>
        <dsp:cNvSpPr/>
      </dsp:nvSpPr>
      <dsp:spPr>
        <a:xfrm>
          <a:off x="3143" y="579761"/>
          <a:ext cx="3064668" cy="1225867"/>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Casual Coalitions</a:t>
          </a:r>
        </a:p>
      </dsp:txBody>
      <dsp:txXfrm>
        <a:off x="3143" y="579761"/>
        <a:ext cx="3064668" cy="1225867"/>
      </dsp:txXfrm>
    </dsp:sp>
    <dsp:sp modelId="{7BF70EAD-F6F1-4761-8A7B-00CE6E388845}">
      <dsp:nvSpPr>
        <dsp:cNvPr id="0" name=""/>
        <dsp:cNvSpPr/>
      </dsp:nvSpPr>
      <dsp:spPr>
        <a:xfrm>
          <a:off x="3143" y="1805628"/>
          <a:ext cx="3064668" cy="205326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Clubs</a:t>
          </a:r>
        </a:p>
        <a:p>
          <a:pPr marL="285750" lvl="1" indent="-285750" algn="l" defTabSz="1511300">
            <a:lnSpc>
              <a:spcPct val="90000"/>
            </a:lnSpc>
            <a:spcBef>
              <a:spcPct val="0"/>
            </a:spcBef>
            <a:spcAft>
              <a:spcPct val="15000"/>
            </a:spcAft>
            <a:buChar char="•"/>
          </a:pPr>
          <a:r>
            <a:rPr lang="en-US" sz="3400" kern="1200"/>
            <a:t>Social Events</a:t>
          </a:r>
        </a:p>
        <a:p>
          <a:pPr marL="285750" lvl="1" indent="-285750" algn="l" defTabSz="1511300">
            <a:lnSpc>
              <a:spcPct val="90000"/>
            </a:lnSpc>
            <a:spcBef>
              <a:spcPct val="0"/>
            </a:spcBef>
            <a:spcAft>
              <a:spcPct val="15000"/>
            </a:spcAft>
            <a:buChar char="•"/>
          </a:pPr>
          <a:r>
            <a:rPr lang="en-US" sz="3400" kern="1200"/>
            <a:t>Fundraising</a:t>
          </a:r>
        </a:p>
      </dsp:txBody>
      <dsp:txXfrm>
        <a:off x="3143" y="1805628"/>
        <a:ext cx="3064668" cy="2053260"/>
      </dsp:txXfrm>
    </dsp:sp>
    <dsp:sp modelId="{C4997417-B2D2-42C7-ACC1-6787E7B93D31}">
      <dsp:nvSpPr>
        <dsp:cNvPr id="0" name=""/>
        <dsp:cNvSpPr/>
      </dsp:nvSpPr>
      <dsp:spPr>
        <a:xfrm>
          <a:off x="3496865" y="579761"/>
          <a:ext cx="3064668" cy="1225867"/>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Traditional Coalitions</a:t>
          </a:r>
        </a:p>
      </dsp:txBody>
      <dsp:txXfrm>
        <a:off x="3496865" y="579761"/>
        <a:ext cx="3064668" cy="1225867"/>
      </dsp:txXfrm>
    </dsp:sp>
    <dsp:sp modelId="{65AE6846-60D1-42EC-8134-F1A0B21B4795}">
      <dsp:nvSpPr>
        <dsp:cNvPr id="0" name=""/>
        <dsp:cNvSpPr/>
      </dsp:nvSpPr>
      <dsp:spPr>
        <a:xfrm>
          <a:off x="3496865" y="1805628"/>
          <a:ext cx="3064668" cy="205326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Issue Based</a:t>
          </a:r>
        </a:p>
        <a:p>
          <a:pPr marL="285750" lvl="1" indent="-285750" algn="l" defTabSz="1511300">
            <a:lnSpc>
              <a:spcPct val="90000"/>
            </a:lnSpc>
            <a:spcBef>
              <a:spcPct val="0"/>
            </a:spcBef>
            <a:spcAft>
              <a:spcPct val="15000"/>
            </a:spcAft>
            <a:buChar char="•"/>
          </a:pPr>
          <a:r>
            <a:rPr lang="en-US" sz="3400" kern="1200"/>
            <a:t>Immediate Change</a:t>
          </a:r>
        </a:p>
      </dsp:txBody>
      <dsp:txXfrm>
        <a:off x="3496865" y="1805628"/>
        <a:ext cx="3064668" cy="2053260"/>
      </dsp:txXfrm>
    </dsp:sp>
    <dsp:sp modelId="{3FD65A96-4877-4A55-83CE-32CAA8A5E13C}">
      <dsp:nvSpPr>
        <dsp:cNvPr id="0" name=""/>
        <dsp:cNvSpPr/>
      </dsp:nvSpPr>
      <dsp:spPr>
        <a:xfrm>
          <a:off x="6990588" y="579761"/>
          <a:ext cx="3064668" cy="1225867"/>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Alliances</a:t>
          </a:r>
        </a:p>
      </dsp:txBody>
      <dsp:txXfrm>
        <a:off x="6990588" y="579761"/>
        <a:ext cx="3064668" cy="1225867"/>
      </dsp:txXfrm>
    </dsp:sp>
    <dsp:sp modelId="{49E6B7BF-28EB-4E0A-86C8-CD2C27F16B43}">
      <dsp:nvSpPr>
        <dsp:cNvPr id="0" name=""/>
        <dsp:cNvSpPr/>
      </dsp:nvSpPr>
      <dsp:spPr>
        <a:xfrm>
          <a:off x="6990588" y="1805628"/>
          <a:ext cx="3064668" cy="205326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Long term</a:t>
          </a:r>
        </a:p>
        <a:p>
          <a:pPr marL="285750" lvl="1" indent="-285750" algn="l" defTabSz="1511300">
            <a:lnSpc>
              <a:spcPct val="90000"/>
            </a:lnSpc>
            <a:spcBef>
              <a:spcPct val="0"/>
            </a:spcBef>
            <a:spcAft>
              <a:spcPct val="15000"/>
            </a:spcAft>
            <a:buChar char="•"/>
          </a:pPr>
          <a:r>
            <a:rPr lang="en-US" sz="3400" kern="1200"/>
            <a:t>Value based</a:t>
          </a:r>
        </a:p>
        <a:p>
          <a:pPr marL="285750" lvl="1" indent="-285750" algn="l" defTabSz="1511300">
            <a:lnSpc>
              <a:spcPct val="90000"/>
            </a:lnSpc>
            <a:spcBef>
              <a:spcPct val="0"/>
            </a:spcBef>
            <a:spcAft>
              <a:spcPct val="15000"/>
            </a:spcAft>
            <a:buChar char="•"/>
          </a:pPr>
          <a:r>
            <a:rPr lang="en-US" sz="3400" kern="1200"/>
            <a:t>BCG</a:t>
          </a:r>
        </a:p>
      </dsp:txBody>
      <dsp:txXfrm>
        <a:off x="6990588" y="1805628"/>
        <a:ext cx="3064668" cy="20532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0A53B-FCB6-44DB-A210-41015EA59E34}">
      <dsp:nvSpPr>
        <dsp:cNvPr id="0" name=""/>
        <dsp:cNvSpPr/>
      </dsp:nvSpPr>
      <dsp:spPr>
        <a:xfrm>
          <a:off x="4507" y="2010979"/>
          <a:ext cx="2623935" cy="1049574"/>
        </a:xfrm>
        <a:prstGeom prst="chevron">
          <a:avLst/>
        </a:prstGeom>
        <a:solidFill>
          <a:srgbClr val="FFCE26"/>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Awareness</a:t>
          </a:r>
        </a:p>
        <a:p>
          <a:pPr marL="0" lvl="0" indent="0" algn="ctr" defTabSz="844550">
            <a:lnSpc>
              <a:spcPct val="90000"/>
            </a:lnSpc>
            <a:spcBef>
              <a:spcPct val="0"/>
            </a:spcBef>
            <a:spcAft>
              <a:spcPct val="35000"/>
            </a:spcAft>
            <a:buNone/>
          </a:pPr>
          <a:endParaRPr lang="en-US" sz="1900" kern="120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[eyes &amp; ears]</a:t>
          </a:r>
        </a:p>
      </dsp:txBody>
      <dsp:txXfrm>
        <a:off x="529294" y="2010979"/>
        <a:ext cx="1574361" cy="1049574"/>
      </dsp:txXfrm>
    </dsp:sp>
    <dsp:sp modelId="{E024A739-7211-4014-AAD9-003659287A73}">
      <dsp:nvSpPr>
        <dsp:cNvPr id="0" name=""/>
        <dsp:cNvSpPr/>
      </dsp:nvSpPr>
      <dsp:spPr>
        <a:xfrm>
          <a:off x="2366049" y="2010979"/>
          <a:ext cx="2623935" cy="1049574"/>
        </a:xfrm>
        <a:prstGeom prst="chevron">
          <a:avLst/>
        </a:prstGeom>
        <a:solidFill>
          <a:srgbClr val="EF333A"/>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Understanding</a:t>
          </a:r>
        </a:p>
        <a:p>
          <a:pPr marL="0" lvl="0" indent="0" algn="ctr" defTabSz="844550">
            <a:lnSpc>
              <a:spcPct val="90000"/>
            </a:lnSpc>
            <a:spcBef>
              <a:spcPct val="0"/>
            </a:spcBef>
            <a:spcAft>
              <a:spcPct val="35000"/>
            </a:spcAft>
            <a:buNone/>
          </a:pPr>
          <a:endParaRPr lang="en-US" sz="1900" kern="120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[head]</a:t>
          </a:r>
        </a:p>
      </dsp:txBody>
      <dsp:txXfrm>
        <a:off x="2890836" y="2010979"/>
        <a:ext cx="1574361" cy="1049574"/>
      </dsp:txXfrm>
    </dsp:sp>
    <dsp:sp modelId="{5ECEE719-BF96-4C91-96D0-71963FA18E9A}">
      <dsp:nvSpPr>
        <dsp:cNvPr id="0" name=""/>
        <dsp:cNvSpPr/>
      </dsp:nvSpPr>
      <dsp:spPr>
        <a:xfrm>
          <a:off x="4727591" y="2010979"/>
          <a:ext cx="2623935" cy="1049574"/>
        </a:xfrm>
        <a:prstGeom prst="chevron">
          <a:avLst/>
        </a:prstGeom>
        <a:solidFill>
          <a:srgbClr val="38B95E"/>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Commitment</a:t>
          </a:r>
        </a:p>
        <a:p>
          <a:pPr marL="0" lvl="0" indent="0" algn="ctr" defTabSz="844550">
            <a:lnSpc>
              <a:spcPct val="90000"/>
            </a:lnSpc>
            <a:spcBef>
              <a:spcPct val="0"/>
            </a:spcBef>
            <a:spcAft>
              <a:spcPct val="35000"/>
            </a:spcAft>
            <a:buNone/>
          </a:pPr>
          <a:endParaRPr lang="en-US" sz="1900" kern="120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[heart]</a:t>
          </a:r>
        </a:p>
      </dsp:txBody>
      <dsp:txXfrm>
        <a:off x="5252378" y="2010979"/>
        <a:ext cx="1574361" cy="1049574"/>
      </dsp:txXfrm>
    </dsp:sp>
    <dsp:sp modelId="{DD393644-7D84-45DB-8086-1E848071FC1D}">
      <dsp:nvSpPr>
        <dsp:cNvPr id="0" name=""/>
        <dsp:cNvSpPr/>
      </dsp:nvSpPr>
      <dsp:spPr>
        <a:xfrm>
          <a:off x="7089133" y="2010979"/>
          <a:ext cx="2623935" cy="1049574"/>
        </a:xfrm>
        <a:prstGeom prst="chevron">
          <a:avLst/>
        </a:prstGeom>
        <a:solidFill>
          <a:srgbClr val="19ABEA"/>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Action</a:t>
          </a:r>
        </a:p>
        <a:p>
          <a:pPr marL="0" lvl="0" indent="0" algn="ctr" defTabSz="844550">
            <a:lnSpc>
              <a:spcPct val="90000"/>
            </a:lnSpc>
            <a:spcBef>
              <a:spcPct val="0"/>
            </a:spcBef>
            <a:spcAft>
              <a:spcPct val="35000"/>
            </a:spcAft>
            <a:buNone/>
          </a:pPr>
          <a:endParaRPr lang="en-US" sz="1900" kern="120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a:effectLst>
                <a:outerShdw blurRad="38100" dist="38100" dir="2700000" algn="tl">
                  <a:srgbClr val="000000">
                    <a:alpha val="43137"/>
                  </a:srgbClr>
                </a:outerShdw>
              </a:effectLst>
            </a:rPr>
            <a:t>[feet]</a:t>
          </a:r>
        </a:p>
      </dsp:txBody>
      <dsp:txXfrm>
        <a:off x="7613920" y="2010979"/>
        <a:ext cx="1574361" cy="104957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177B1-582D-48D9-93DD-44A5CAE750B2}"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DA763-8D56-48F7-A1A9-3B4AE30C1F04}" type="slidenum">
              <a:rPr lang="en-US" smtClean="0"/>
              <a:t>‹#›</a:t>
            </a:fld>
            <a:endParaRPr lang="en-US"/>
          </a:p>
        </p:txBody>
      </p:sp>
    </p:spTree>
    <p:extLst>
      <p:ext uri="{BB962C8B-B14F-4D97-AF65-F5344CB8AC3E}">
        <p14:creationId xmlns:p14="http://schemas.microsoft.com/office/powerpoint/2010/main" val="275789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24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489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77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1350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479"/>
          <a:stretch/>
        </p:blipFill>
        <p:spPr>
          <a:xfrm>
            <a:off x="910192" y="754033"/>
            <a:ext cx="3168032" cy="4191343"/>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11/9/2022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11/9/2022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402" b="2405"/>
          <a:stretch/>
        </p:blipFill>
        <p:spPr>
          <a:xfrm>
            <a:off x="1133024" y="210588"/>
            <a:ext cx="1354143" cy="1643542"/>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084" b="3161"/>
          <a:stretch/>
        </p:blipFill>
        <p:spPr>
          <a:xfrm>
            <a:off x="11094720" y="6392125"/>
            <a:ext cx="344424" cy="411011"/>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11/9/2022</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p:cNvSpPr>
            <a:spLocks noGrp="1"/>
          </p:cNvSpPr>
          <p:nvPr>
            <p:ph type="ftr" sz="quarter" idx="11"/>
          </p:nvPr>
        </p:nvSpPr>
        <p:spPr>
          <a:xfrm>
            <a:off x="2416500" y="329307"/>
            <a:ext cx="4973915" cy="30920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p:cNvSpPr>
            <a:spLocks noGrp="1"/>
          </p:cNvSpPr>
          <p:nvPr>
            <p:ph type="sldNum" sz="quarter" idx="12"/>
          </p:nvPr>
        </p:nvSpPr>
        <p:spPr>
          <a:xfrm>
            <a:off x="1437664" y="798973"/>
            <a:ext cx="811019" cy="5035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dirty="0">
                <a:ln>
                  <a:noFill/>
                </a:ln>
                <a:solidFill>
                  <a:srgbClr val="B71E42"/>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B71E42"/>
              </a:solidFill>
              <a:effectLst/>
              <a:uLnTx/>
              <a:uFillTx/>
              <a:latin typeface="Gill Sans MT" panose="020B0502020104020203"/>
              <a:ea typeface="+mn-ea"/>
              <a:cs typeface="+mn-cs"/>
            </a:endParaRP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5560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11/9/2022</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dirty="0">
                <a:ln>
                  <a:noFill/>
                </a:ln>
                <a:solidFill>
                  <a:srgbClr val="B71E42"/>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B71E42"/>
              </a:solidFill>
              <a:effectLst/>
              <a:uLnTx/>
              <a:uFillTx/>
              <a:latin typeface="Gill Sans MT" panose="020B0502020104020203"/>
              <a:ea typeface="+mn-ea"/>
              <a:cs typeface="+mn-cs"/>
            </a:endParaRP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4342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tint val="75000"/>
                  </a:prstClr>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11/9/2022</a:t>
            </a:fld>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2800" b="0" i="0" u="none" strike="noStrike" kern="1200" cap="none" spc="0" normalizeH="0" baseline="0" noProof="0" dirty="0">
                <a:ln>
                  <a:noFill/>
                </a:ln>
                <a:solidFill>
                  <a:srgbClr val="B71E42"/>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B71E42"/>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56275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11/9/2022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71274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11/9/2022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11/9/2022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0760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11/9/2022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277958"/>
      </p:ext>
    </p:extLst>
  </p:cSld>
  <p:clrMap bg1="lt1" tx1="dk1" bg2="lt2" tx2="dk2" accent1="accent1" accent2="accent2" accent3="accent3" accent4="accent4" accent5="accent5" accent6="accent6" hlink="hlink" folHlink="folHlink"/>
  <p:sldLayoutIdLst>
    <p:sldLayoutId id="2147483750"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hyperlink" Target="https://www.pngall.com/pass-stamp-png"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hyperlink" Target="http://www.pngall.com/celebration-png" TargetMode="Externa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3.png"/><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7360170" y="786169"/>
            <a:ext cx="4653638" cy="4175752"/>
          </a:xfrm>
        </p:spPr>
        <p:txBody>
          <a:bodyPr>
            <a:normAutofit fontScale="90000"/>
          </a:bodyPr>
          <a:lstStyle/>
          <a:p>
            <a:r>
              <a:rPr lang="en-US" b="1"/>
              <a:t>Effective Worksite Leadership Structures</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2944636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F8A5-50A4-4EEB-BF76-59F3D96F99DD}"/>
              </a:ext>
            </a:extLst>
          </p:cNvPr>
          <p:cNvSpPr>
            <a:spLocks noGrp="1"/>
          </p:cNvSpPr>
          <p:nvPr>
            <p:ph type="ctrTitle"/>
          </p:nvPr>
        </p:nvSpPr>
        <p:spPr>
          <a:xfrm>
            <a:off x="6877396" y="1362671"/>
            <a:ext cx="4278284" cy="2577562"/>
          </a:xfrm>
        </p:spPr>
        <p:txBody>
          <a:bodyPr/>
          <a:lstStyle/>
          <a:p>
            <a:r>
              <a:rPr lang="en-US"/>
              <a:t>Day 3 </a:t>
            </a:r>
          </a:p>
        </p:txBody>
      </p:sp>
    </p:spTree>
    <p:extLst>
      <p:ext uri="{BB962C8B-B14F-4D97-AF65-F5344CB8AC3E}">
        <p14:creationId xmlns:p14="http://schemas.microsoft.com/office/powerpoint/2010/main" val="1848590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35A7-923E-4756-8FDC-9AB90B38C98E}"/>
              </a:ext>
            </a:extLst>
          </p:cNvPr>
          <p:cNvSpPr>
            <a:spLocks noGrp="1"/>
          </p:cNvSpPr>
          <p:nvPr>
            <p:ph type="title"/>
          </p:nvPr>
        </p:nvSpPr>
        <p:spPr>
          <a:xfrm>
            <a:off x="991986" y="298580"/>
            <a:ext cx="10058400" cy="790717"/>
          </a:xfrm>
        </p:spPr>
        <p:txBody>
          <a:bodyPr/>
          <a:lstStyle/>
          <a:p>
            <a:pPr algn="ctr"/>
            <a:r>
              <a:rPr lang="en-US" b="1"/>
              <a:t>Entry Activity</a:t>
            </a:r>
          </a:p>
        </p:txBody>
      </p:sp>
      <p:sp>
        <p:nvSpPr>
          <p:cNvPr id="3" name="Content Placeholder 2">
            <a:extLst>
              <a:ext uri="{FF2B5EF4-FFF2-40B4-BE49-F238E27FC236}">
                <a16:creationId xmlns:a16="http://schemas.microsoft.com/office/drawing/2014/main" id="{56B34325-D669-40DC-B1F2-3229D84529B3}"/>
              </a:ext>
            </a:extLst>
          </p:cNvPr>
          <p:cNvSpPr>
            <a:spLocks noGrp="1"/>
          </p:cNvSpPr>
          <p:nvPr>
            <p:ph idx="1"/>
          </p:nvPr>
        </p:nvSpPr>
        <p:spPr>
          <a:xfrm>
            <a:off x="6507001" y="1729991"/>
            <a:ext cx="4543385" cy="3216856"/>
          </a:xfrm>
        </p:spPr>
        <p:txBody>
          <a:bodyPr/>
          <a:lstStyle/>
          <a:p>
            <a:r>
              <a:rPr lang="en-US" sz="4000"/>
              <a:t>Have you made a plan to check out?</a:t>
            </a:r>
          </a:p>
          <a:p>
            <a:r>
              <a:rPr lang="en-US" sz="4000"/>
              <a:t>Do you know how you are getting to the airport?</a:t>
            </a:r>
          </a:p>
          <a:p>
            <a:endParaRPr lang="en-US"/>
          </a:p>
        </p:txBody>
      </p:sp>
      <p:pic>
        <p:nvPicPr>
          <p:cNvPr id="6146" name="Picture 2" descr="Image result for escape">
            <a:extLst>
              <a:ext uri="{FF2B5EF4-FFF2-40B4-BE49-F238E27FC236}">
                <a16:creationId xmlns:a16="http://schemas.microsoft.com/office/drawing/2014/main" id="{E1AE3888-D92B-4DDB-AE02-FA4FD1C18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21" y="1535653"/>
            <a:ext cx="4832158" cy="3605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321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991986" y="247291"/>
            <a:ext cx="10058400" cy="842006"/>
          </a:xfrm>
        </p:spPr>
        <p:txBody>
          <a:bodyPr/>
          <a:lstStyle/>
          <a:p>
            <a:r>
              <a:rPr lang="en-US" b="1"/>
              <a:t>Feedback on Feedback</a:t>
            </a:r>
          </a:p>
        </p:txBody>
      </p:sp>
      <p:pic>
        <p:nvPicPr>
          <p:cNvPr id="7170" name="Picture 2" descr="Image result for feedback">
            <a:extLst>
              <a:ext uri="{FF2B5EF4-FFF2-40B4-BE49-F238E27FC236}">
                <a16:creationId xmlns:a16="http://schemas.microsoft.com/office/drawing/2014/main" id="{1D8187CF-4FBC-4E79-811B-A9D8D05EC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697" y="179167"/>
            <a:ext cx="4299081" cy="28660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510212-DE6C-480A-A3FA-3123B4692EA4}"/>
              </a:ext>
            </a:extLst>
          </p:cNvPr>
          <p:cNvSpPr txBox="1"/>
          <p:nvPr/>
        </p:nvSpPr>
        <p:spPr>
          <a:xfrm>
            <a:off x="640079" y="1157420"/>
            <a:ext cx="6961617" cy="1631216"/>
          </a:xfrm>
          <a:prstGeom prst="rect">
            <a:avLst/>
          </a:prstGeom>
          <a:noFill/>
        </p:spPr>
        <p:txBody>
          <a:bodyPr wrap="square" lIns="91440" tIns="45720" rIns="91440" bIns="45720" rtlCol="0" anchor="t">
            <a:spAutoFit/>
          </a:bodyPr>
          <a:lstStyle/>
          <a:p>
            <a:endParaRPr lang="en-US" sz="2800">
              <a:cs typeface="Calibri"/>
            </a:endParaRPr>
          </a:p>
          <a:p>
            <a:endParaRPr lang="en-US"/>
          </a:p>
          <a:p>
            <a:endParaRPr lang="en-US"/>
          </a:p>
          <a:p>
            <a:endParaRPr lang="en-US"/>
          </a:p>
          <a:p>
            <a:endParaRPr lang="en-US"/>
          </a:p>
        </p:txBody>
      </p:sp>
    </p:spTree>
    <p:extLst>
      <p:ext uri="{BB962C8B-B14F-4D97-AF65-F5344CB8AC3E}">
        <p14:creationId xmlns:p14="http://schemas.microsoft.com/office/powerpoint/2010/main" val="244041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086" y="1614060"/>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510212-DE6C-480A-A3FA-3123B4692EA4}"/>
              </a:ext>
            </a:extLst>
          </p:cNvPr>
          <p:cNvSpPr txBox="1"/>
          <p:nvPr/>
        </p:nvSpPr>
        <p:spPr>
          <a:xfrm>
            <a:off x="347472" y="1089296"/>
            <a:ext cx="7049614" cy="3170099"/>
          </a:xfrm>
          <a:prstGeom prst="rect">
            <a:avLst/>
          </a:prstGeom>
          <a:noFill/>
        </p:spPr>
        <p:txBody>
          <a:bodyPr wrap="square" lIns="91440" tIns="45720" rIns="91440" bIns="45720" rtlCol="0" anchor="t">
            <a:spAutoFit/>
          </a:bodyPr>
          <a:lstStyle/>
          <a:p>
            <a:r>
              <a:rPr lang="en-US" sz="4000"/>
              <a:t>7:30 – Breakfast</a:t>
            </a:r>
          </a:p>
          <a:p>
            <a:r>
              <a:rPr lang="en-US" sz="4000"/>
              <a:t>8:30 – Welcome back</a:t>
            </a:r>
            <a:endParaRPr lang="en-US" sz="4000">
              <a:cs typeface="Calibri"/>
            </a:endParaRPr>
          </a:p>
          <a:p>
            <a:r>
              <a:rPr lang="en-US" sz="4000"/>
              <a:t>10:15-10:30 Break </a:t>
            </a:r>
            <a:endParaRPr lang="en-US" sz="4000">
              <a:cs typeface="Calibri"/>
            </a:endParaRPr>
          </a:p>
          <a:p>
            <a:r>
              <a:rPr lang="en-US" sz="4000"/>
              <a:t>12:00 – Presentations</a:t>
            </a:r>
            <a:endParaRPr lang="en-US" sz="4000">
              <a:cs typeface="Calibri"/>
            </a:endParaRPr>
          </a:p>
          <a:p>
            <a:r>
              <a:rPr lang="en-US" sz="4000"/>
              <a:t>1:00 Lunch </a:t>
            </a:r>
            <a:endParaRPr lang="en-US" sz="4000">
              <a:cs typeface="Calibri"/>
            </a:endParaRPr>
          </a:p>
        </p:txBody>
      </p:sp>
    </p:spTree>
    <p:extLst>
      <p:ext uri="{BB962C8B-B14F-4D97-AF65-F5344CB8AC3E}">
        <p14:creationId xmlns:p14="http://schemas.microsoft.com/office/powerpoint/2010/main" val="2425299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838153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991985" y="-361460"/>
            <a:ext cx="10924243" cy="1450757"/>
          </a:xfrm>
        </p:spPr>
        <p:txBody>
          <a:bodyPr/>
          <a:lstStyle/>
          <a:p>
            <a:r>
              <a:rPr lang="en-US"/>
              <a:t>Let’s Get Graphic -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1097280" y="1429789"/>
            <a:ext cx="5756601" cy="4439305"/>
          </a:xfrm>
        </p:spPr>
        <p:txBody>
          <a:bodyPr>
            <a:normAutofit/>
          </a:bodyPr>
          <a:lstStyle/>
          <a:p>
            <a:r>
              <a:rPr lang="en-US" sz="4000"/>
              <a:t>Each table has only one sheet of chart paper </a:t>
            </a:r>
          </a:p>
          <a:p>
            <a:r>
              <a:rPr lang="en-US" sz="4000"/>
              <a:t>Only pictures - no words, letters or numbers </a:t>
            </a:r>
          </a:p>
          <a:p>
            <a:r>
              <a:rPr lang="en-US" sz="4000"/>
              <a:t>Must be a joint effort, all table members should contribute </a:t>
            </a:r>
          </a:p>
        </p:txBody>
      </p:sp>
      <p:pic>
        <p:nvPicPr>
          <p:cNvPr id="3074" name="Picture 2" descr="Image result for graphic content">
            <a:extLst>
              <a:ext uri="{FF2B5EF4-FFF2-40B4-BE49-F238E27FC236}">
                <a16:creationId xmlns:a16="http://schemas.microsoft.com/office/drawing/2014/main" id="{7F9AA34A-A73F-4539-9C0B-8E24A98CE0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3881" y="1550137"/>
            <a:ext cx="4837976" cy="369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838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a:t>Zac and Terri</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18025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6601C-EE61-43D9-96F6-E62C21CEAE10}"/>
              </a:ext>
            </a:extLst>
          </p:cNvPr>
          <p:cNvSpPr>
            <a:spLocks noGrp="1"/>
          </p:cNvSpPr>
          <p:nvPr>
            <p:ph type="title"/>
          </p:nvPr>
        </p:nvSpPr>
        <p:spPr>
          <a:xfrm>
            <a:off x="2088833" y="286603"/>
            <a:ext cx="8099186" cy="1450757"/>
          </a:xfrm>
        </p:spPr>
        <p:txBody>
          <a:bodyPr/>
          <a:lstStyle/>
          <a:p>
            <a:r>
              <a:rPr lang="en-US"/>
              <a:t>Team &amp; Leader Structures - Ganz</a:t>
            </a:r>
          </a:p>
        </p:txBody>
      </p:sp>
      <p:pic>
        <p:nvPicPr>
          <p:cNvPr id="3" name="Ganz team structure excerpt 1">
            <a:hlinkClick r:id="" action="ppaction://media"/>
            <a:extLst>
              <a:ext uri="{FF2B5EF4-FFF2-40B4-BE49-F238E27FC236}">
                <a16:creationId xmlns:a16="http://schemas.microsoft.com/office/drawing/2014/main" id="{F6F7EE8D-C48C-4B98-ABF5-6C16F2044BD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8833" y="1737360"/>
            <a:ext cx="8014334" cy="4504544"/>
          </a:xfrm>
          <a:prstGeom prst="rect">
            <a:avLst/>
          </a:prstGeom>
        </p:spPr>
      </p:pic>
    </p:spTree>
    <p:extLst>
      <p:ext uri="{BB962C8B-B14F-4D97-AF65-F5344CB8AC3E}">
        <p14:creationId xmlns:p14="http://schemas.microsoft.com/office/powerpoint/2010/main" val="152974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0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6DA17-D3AC-B98A-DB44-CAC1339C450F}"/>
              </a:ext>
            </a:extLst>
          </p:cNvPr>
          <p:cNvSpPr>
            <a:spLocks noGrp="1"/>
          </p:cNvSpPr>
          <p:nvPr>
            <p:ph type="title"/>
          </p:nvPr>
        </p:nvSpPr>
        <p:spPr/>
        <p:txBody>
          <a:bodyPr>
            <a:normAutofit/>
          </a:bodyPr>
          <a:lstStyle/>
          <a:p>
            <a:r>
              <a:rPr lang="en-US" sz="4400">
                <a:cs typeface="Calibri Light"/>
              </a:rPr>
              <a:t>How can we expand our power and impact?</a:t>
            </a:r>
            <a:endParaRPr lang="en-US" sz="4400"/>
          </a:p>
        </p:txBody>
      </p:sp>
      <p:pic>
        <p:nvPicPr>
          <p:cNvPr id="3" name="Picture 3" descr="Diagram&#10;&#10;Description automatically generated">
            <a:extLst>
              <a:ext uri="{FF2B5EF4-FFF2-40B4-BE49-F238E27FC236}">
                <a16:creationId xmlns:a16="http://schemas.microsoft.com/office/drawing/2014/main" id="{982518FA-AF3B-9026-2866-8123A63BE000}"/>
              </a:ext>
            </a:extLst>
          </p:cNvPr>
          <p:cNvPicPr>
            <a:picLocks noChangeAspect="1"/>
          </p:cNvPicPr>
          <p:nvPr/>
        </p:nvPicPr>
        <p:blipFill>
          <a:blip r:embed="rId2"/>
          <a:stretch>
            <a:fillRect/>
          </a:stretch>
        </p:blipFill>
        <p:spPr>
          <a:xfrm>
            <a:off x="140111" y="2410259"/>
            <a:ext cx="5336458" cy="3008417"/>
          </a:xfrm>
          <a:prstGeom prst="rect">
            <a:avLst/>
          </a:prstGeom>
        </p:spPr>
      </p:pic>
      <p:pic>
        <p:nvPicPr>
          <p:cNvPr id="4" name="Picture 4" descr="A picture containing diagram&#10;&#10;Description automatically generated">
            <a:extLst>
              <a:ext uri="{FF2B5EF4-FFF2-40B4-BE49-F238E27FC236}">
                <a16:creationId xmlns:a16="http://schemas.microsoft.com/office/drawing/2014/main" id="{AA1469D3-D193-0291-9814-3A9488F3D3F2}"/>
              </a:ext>
            </a:extLst>
          </p:cNvPr>
          <p:cNvPicPr>
            <a:picLocks noChangeAspect="1"/>
          </p:cNvPicPr>
          <p:nvPr/>
        </p:nvPicPr>
        <p:blipFill>
          <a:blip r:embed="rId3"/>
          <a:stretch>
            <a:fillRect/>
          </a:stretch>
        </p:blipFill>
        <p:spPr>
          <a:xfrm>
            <a:off x="5941142" y="2284209"/>
            <a:ext cx="6098457" cy="3260517"/>
          </a:xfrm>
          <a:prstGeom prst="rect">
            <a:avLst/>
          </a:prstGeom>
        </p:spPr>
      </p:pic>
    </p:spTree>
    <p:extLst>
      <p:ext uri="{BB962C8B-B14F-4D97-AF65-F5344CB8AC3E}">
        <p14:creationId xmlns:p14="http://schemas.microsoft.com/office/powerpoint/2010/main" val="3331802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21">
            <a:extLst>
              <a:ext uri="{FF2B5EF4-FFF2-40B4-BE49-F238E27FC236}">
                <a16:creationId xmlns:a16="http://schemas.microsoft.com/office/drawing/2014/main" id="{EB8A1B5F-0801-4AFF-A489-335B6A851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23">
            <a:extLst>
              <a:ext uri="{FF2B5EF4-FFF2-40B4-BE49-F238E27FC236}">
                <a16:creationId xmlns:a16="http://schemas.microsoft.com/office/drawing/2014/main" id="{06201B52-6441-4DBA-BACE-235977581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8" name="Straight Connector 25">
            <a:extLst>
              <a:ext uri="{FF2B5EF4-FFF2-40B4-BE49-F238E27FC236}">
                <a16:creationId xmlns:a16="http://schemas.microsoft.com/office/drawing/2014/main" id="{89DF3DBB-17DD-4058-A944-5578E18A03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 name="Rectangle 27">
            <a:extLst>
              <a:ext uri="{FF2B5EF4-FFF2-40B4-BE49-F238E27FC236}">
                <a16:creationId xmlns:a16="http://schemas.microsoft.com/office/drawing/2014/main" id="{17D48500-E19A-4BAD-9A4A-6ED83BB73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D3DEA-FF8B-77F9-2EF1-B2688A10293A}"/>
              </a:ext>
            </a:extLst>
          </p:cNvPr>
          <p:cNvSpPr>
            <a:spLocks noGrp="1"/>
          </p:cNvSpPr>
          <p:nvPr>
            <p:ph type="title"/>
          </p:nvPr>
        </p:nvSpPr>
        <p:spPr>
          <a:xfrm>
            <a:off x="5138928" y="988741"/>
            <a:ext cx="6248416" cy="4880518"/>
          </a:xfrm>
          <a:noFill/>
          <a:ln>
            <a:noFill/>
          </a:ln>
        </p:spPr>
        <p:txBody>
          <a:bodyPr vert="horz" wrap="square" lIns="91440" tIns="45720" rIns="91440" bIns="45720" rtlCol="0" anchor="ctr">
            <a:normAutofit/>
          </a:bodyPr>
          <a:lstStyle/>
          <a:p>
            <a:r>
              <a:rPr lang="en-US" sz="5400">
                <a:solidFill>
                  <a:srgbClr val="FFFFFF"/>
                </a:solidFill>
              </a:rPr>
              <a:t>What problems are "too big" to solve in your local right now?</a:t>
            </a:r>
          </a:p>
        </p:txBody>
      </p:sp>
      <p:sp>
        <p:nvSpPr>
          <p:cNvPr id="40" name="Rectangle 29">
            <a:extLst>
              <a:ext uri="{FF2B5EF4-FFF2-40B4-BE49-F238E27FC236}">
                <a16:creationId xmlns:a16="http://schemas.microsoft.com/office/drawing/2014/main" id="{E879263E-7781-443B-B383-34A6A6BD5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1" name="Rectangle 31">
            <a:extLst>
              <a:ext uri="{FF2B5EF4-FFF2-40B4-BE49-F238E27FC236}">
                <a16:creationId xmlns:a16="http://schemas.microsoft.com/office/drawing/2014/main" id="{C30DE1BD-C9C5-48F0-960E-9E9EB2CE6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bg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04341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diagram&#10;&#10;Description automatically generated">
            <a:extLst>
              <a:ext uri="{FF2B5EF4-FFF2-40B4-BE49-F238E27FC236}">
                <a16:creationId xmlns:a16="http://schemas.microsoft.com/office/drawing/2014/main" id="{057CD5BC-1506-3966-8C9D-8EA87122CB35}"/>
              </a:ext>
            </a:extLst>
          </p:cNvPr>
          <p:cNvPicPr>
            <a:picLocks noChangeAspect="1"/>
          </p:cNvPicPr>
          <p:nvPr/>
        </p:nvPicPr>
        <p:blipFill>
          <a:blip r:embed="rId2"/>
          <a:stretch>
            <a:fillRect/>
          </a:stretch>
        </p:blipFill>
        <p:spPr>
          <a:xfrm>
            <a:off x="1233949" y="821662"/>
            <a:ext cx="9724101" cy="5214677"/>
          </a:xfrm>
          <a:prstGeom prst="rect">
            <a:avLst/>
          </a:prstGeom>
        </p:spPr>
      </p:pic>
    </p:spTree>
    <p:extLst>
      <p:ext uri="{BB962C8B-B14F-4D97-AF65-F5344CB8AC3E}">
        <p14:creationId xmlns:p14="http://schemas.microsoft.com/office/powerpoint/2010/main" val="4096198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1F88EA-5B85-4782-9A95-9C738F48E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E9A9E663-1F8A-406B-B295-B1EF8596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EC97561C-9294-4114-A5D6-9CF6CF68A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A6E33E-FD90-B58C-6812-730E7D277EFC}"/>
              </a:ext>
            </a:extLst>
          </p:cNvPr>
          <p:cNvSpPr>
            <a:spLocks noGrp="1"/>
          </p:cNvSpPr>
          <p:nvPr>
            <p:ph type="title"/>
          </p:nvPr>
        </p:nvSpPr>
        <p:spPr>
          <a:xfrm>
            <a:off x="965030" y="963997"/>
            <a:ext cx="3254691" cy="4938361"/>
          </a:xfrm>
        </p:spPr>
        <p:txBody>
          <a:bodyPr vert="horz" lIns="91440" tIns="45720" rIns="91440" bIns="45720" rtlCol="0" anchor="ctr">
            <a:normAutofit/>
          </a:bodyPr>
          <a:lstStyle/>
          <a:p>
            <a:pPr algn="r"/>
            <a:r>
              <a:rPr lang="en-US" sz="4400"/>
              <a:t>Who, why, when?</a:t>
            </a:r>
          </a:p>
        </p:txBody>
      </p:sp>
      <p:cxnSp>
        <p:nvCxnSpPr>
          <p:cNvPr id="18" name="Straight Connector 17">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721B234-9993-1AE7-04DA-CCD5B9A6AC81}"/>
              </a:ext>
            </a:extLst>
          </p:cNvPr>
          <p:cNvSpPr txBox="1"/>
          <p:nvPr/>
        </p:nvSpPr>
        <p:spPr>
          <a:xfrm>
            <a:off x="5134882" y="963507"/>
            <a:ext cx="6135097" cy="4938851"/>
          </a:xfrm>
          <a:prstGeom prst="rect">
            <a:avLst/>
          </a:prstGeom>
        </p:spPr>
        <p:txBody>
          <a:bodyPr rot="0" spcFirstLastPara="0" vertOverflow="overflow" horzOverflow="overflow" vert="horz" lIns="0" tIns="45720" rIns="0" bIns="45720" numCol="1" spcCol="0" rtlCol="0" fromWordArt="0" anchor="ctr" anchorCtr="0" forceAA="0" compatLnSpc="1">
            <a:prstTxWarp prst="textNoShape">
              <a:avLst/>
            </a:prstTxWarp>
            <a:normAutofit/>
          </a:bodyPr>
          <a:lstStyle/>
          <a:p>
            <a:pPr defTabSz="914400">
              <a:lnSpc>
                <a:spcPct val="90000"/>
              </a:lnSpc>
              <a:spcAft>
                <a:spcPts val="600"/>
              </a:spcAft>
              <a:buClr>
                <a:schemeClr val="accent1"/>
              </a:buClr>
              <a:buFont typeface="Calibri" panose="020F0502020204030204" pitchFamily="34" charset="0"/>
            </a:pPr>
            <a:r>
              <a:rPr lang="en-US" sz="2400" b="1">
                <a:solidFill>
                  <a:schemeClr val="tx1">
                    <a:lumMod val="75000"/>
                    <a:lumOff val="25000"/>
                  </a:schemeClr>
                </a:solidFill>
              </a:rPr>
              <a:t>WHO: </a:t>
            </a:r>
            <a:r>
              <a:rPr lang="en-US" sz="2400">
                <a:solidFill>
                  <a:schemeClr val="tx1">
                    <a:lumMod val="75000"/>
                    <a:lumOff val="25000"/>
                  </a:schemeClr>
                </a:solidFill>
              </a:rPr>
              <a:t>Other labor groups? Congregations? Parents and parent groups? Non-profits?</a:t>
            </a:r>
            <a:endParaRPr lang="en-US" sz="24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sz="24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r>
              <a:rPr lang="en-US" sz="2400" b="1">
                <a:solidFill>
                  <a:schemeClr val="tx1">
                    <a:lumMod val="75000"/>
                    <a:lumOff val="25000"/>
                  </a:schemeClr>
                </a:solidFill>
              </a:rPr>
              <a:t>WHY: </a:t>
            </a:r>
            <a:r>
              <a:rPr lang="en-US" sz="2400">
                <a:solidFill>
                  <a:schemeClr val="tx1">
                    <a:lumMod val="75000"/>
                    <a:lumOff val="25000"/>
                  </a:schemeClr>
                </a:solidFill>
              </a:rPr>
              <a:t>Are we duplicating one another's work? Could a problem be "solvable" if we worked together? Do we need to pool resources?</a:t>
            </a:r>
            <a:endParaRPr lang="en-US" sz="24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sz="24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r>
              <a:rPr lang="en-US" sz="2400" b="1">
                <a:solidFill>
                  <a:srgbClr val="000000"/>
                </a:solidFill>
              </a:rPr>
              <a:t>WHEN: </a:t>
            </a:r>
            <a:r>
              <a:rPr lang="en-US" sz="2400">
                <a:solidFill>
                  <a:srgbClr val="000000"/>
                </a:solidFill>
              </a:rPr>
              <a:t>Short-term?  Long-term? Permanent? Temporary?</a:t>
            </a:r>
            <a:r>
              <a:rPr lang="en-US" sz="2400">
                <a:cs typeface="Calibri"/>
              </a:rPr>
              <a:t> </a:t>
            </a:r>
          </a:p>
        </p:txBody>
      </p:sp>
    </p:spTree>
    <p:extLst>
      <p:ext uri="{BB962C8B-B14F-4D97-AF65-F5344CB8AC3E}">
        <p14:creationId xmlns:p14="http://schemas.microsoft.com/office/powerpoint/2010/main" val="2286087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E57D5-2026-D3EC-B912-8CF12ED07D6C}"/>
              </a:ext>
            </a:extLst>
          </p:cNvPr>
          <p:cNvSpPr>
            <a:spLocks noGrp="1"/>
          </p:cNvSpPr>
          <p:nvPr>
            <p:ph type="title"/>
          </p:nvPr>
        </p:nvSpPr>
        <p:spPr/>
        <p:txBody>
          <a:bodyPr/>
          <a:lstStyle/>
          <a:p>
            <a:r>
              <a:rPr lang="en-US">
                <a:cs typeface="Calibri Light"/>
              </a:rPr>
              <a:t>Example:</a:t>
            </a:r>
            <a:endParaRPr lang="en-US"/>
          </a:p>
        </p:txBody>
      </p:sp>
      <p:sp>
        <p:nvSpPr>
          <p:cNvPr id="3" name="Content Placeholder 2">
            <a:extLst>
              <a:ext uri="{FF2B5EF4-FFF2-40B4-BE49-F238E27FC236}">
                <a16:creationId xmlns:a16="http://schemas.microsoft.com/office/drawing/2014/main" id="{DF907F3F-A12A-E4A8-88C5-A9DDC50B576C}"/>
              </a:ext>
            </a:extLst>
          </p:cNvPr>
          <p:cNvSpPr>
            <a:spLocks noGrp="1"/>
          </p:cNvSpPr>
          <p:nvPr>
            <p:ph idx="1"/>
          </p:nvPr>
        </p:nvSpPr>
        <p:spPr/>
        <p:txBody>
          <a:bodyPr vert="horz" lIns="0" tIns="45720" rIns="0" bIns="45720" rtlCol="0" anchor="t">
            <a:normAutofit/>
          </a:bodyPr>
          <a:lstStyle/>
          <a:p>
            <a:pPr algn="ctr"/>
            <a:r>
              <a:rPr lang="en-US" sz="4000">
                <a:cs typeface="Calibri"/>
              </a:rPr>
              <a:t>Building toward food justice in Colorado</a:t>
            </a:r>
          </a:p>
          <a:p>
            <a:pPr algn="ctr"/>
            <a:endParaRPr lang="en-US" sz="4000">
              <a:cs typeface="Calibri"/>
            </a:endParaRPr>
          </a:p>
          <a:p>
            <a:pPr algn="ctr"/>
            <a:endParaRPr lang="en-US" sz="4000">
              <a:cs typeface="Calibri"/>
            </a:endParaRPr>
          </a:p>
        </p:txBody>
      </p:sp>
      <p:pic>
        <p:nvPicPr>
          <p:cNvPr id="4" name="Picture 4" descr="A picture containing text, sign, outdoor&#10;&#10;Description automatically generated">
            <a:extLst>
              <a:ext uri="{FF2B5EF4-FFF2-40B4-BE49-F238E27FC236}">
                <a16:creationId xmlns:a16="http://schemas.microsoft.com/office/drawing/2014/main" id="{C350A925-83F1-2294-299A-8E79C50D5628}"/>
              </a:ext>
            </a:extLst>
          </p:cNvPr>
          <p:cNvPicPr>
            <a:picLocks noChangeAspect="1"/>
          </p:cNvPicPr>
          <p:nvPr/>
        </p:nvPicPr>
        <p:blipFill>
          <a:blip r:embed="rId2"/>
          <a:stretch>
            <a:fillRect/>
          </a:stretch>
        </p:blipFill>
        <p:spPr>
          <a:xfrm>
            <a:off x="6229811" y="4566790"/>
            <a:ext cx="5139812" cy="1140276"/>
          </a:xfrm>
          <a:prstGeom prst="rect">
            <a:avLst/>
          </a:prstGeom>
        </p:spPr>
      </p:pic>
      <p:pic>
        <p:nvPicPr>
          <p:cNvPr id="5" name="Picture 5" descr="Logo&#10;&#10;Description automatically generated">
            <a:extLst>
              <a:ext uri="{FF2B5EF4-FFF2-40B4-BE49-F238E27FC236}">
                <a16:creationId xmlns:a16="http://schemas.microsoft.com/office/drawing/2014/main" id="{31AE297F-E596-8CDD-A7D9-7EFCED66E62A}"/>
              </a:ext>
            </a:extLst>
          </p:cNvPr>
          <p:cNvPicPr>
            <a:picLocks noChangeAspect="1"/>
          </p:cNvPicPr>
          <p:nvPr/>
        </p:nvPicPr>
        <p:blipFill>
          <a:blip r:embed="rId3"/>
          <a:stretch>
            <a:fillRect/>
          </a:stretch>
        </p:blipFill>
        <p:spPr>
          <a:xfrm>
            <a:off x="373626" y="2713261"/>
            <a:ext cx="5348748" cy="2009121"/>
          </a:xfrm>
          <a:prstGeom prst="rect">
            <a:avLst/>
          </a:prstGeom>
        </p:spPr>
      </p:pic>
      <p:pic>
        <p:nvPicPr>
          <p:cNvPr id="6" name="Picture 6" descr="A picture containing text&#10;&#10;Description automatically generated">
            <a:extLst>
              <a:ext uri="{FF2B5EF4-FFF2-40B4-BE49-F238E27FC236}">
                <a16:creationId xmlns:a16="http://schemas.microsoft.com/office/drawing/2014/main" id="{7644652B-9DF3-899C-F540-A5A8306A79C0}"/>
              </a:ext>
            </a:extLst>
          </p:cNvPr>
          <p:cNvPicPr>
            <a:picLocks noChangeAspect="1"/>
          </p:cNvPicPr>
          <p:nvPr/>
        </p:nvPicPr>
        <p:blipFill>
          <a:blip r:embed="rId4"/>
          <a:stretch>
            <a:fillRect/>
          </a:stretch>
        </p:blipFill>
        <p:spPr>
          <a:xfrm>
            <a:off x="7010400" y="2327050"/>
            <a:ext cx="3554361" cy="1835190"/>
          </a:xfrm>
          <a:prstGeom prst="rect">
            <a:avLst/>
          </a:prstGeom>
        </p:spPr>
      </p:pic>
    </p:spTree>
    <p:extLst>
      <p:ext uri="{BB962C8B-B14F-4D97-AF65-F5344CB8AC3E}">
        <p14:creationId xmlns:p14="http://schemas.microsoft.com/office/powerpoint/2010/main" val="2751570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F942-7ADA-E9EE-69E9-6BD676F2C1AD}"/>
              </a:ext>
            </a:extLst>
          </p:cNvPr>
          <p:cNvSpPr>
            <a:spLocks noGrp="1"/>
          </p:cNvSpPr>
          <p:nvPr>
            <p:ph type="title"/>
          </p:nvPr>
        </p:nvSpPr>
        <p:spPr/>
        <p:txBody>
          <a:bodyPr/>
          <a:lstStyle/>
          <a:p>
            <a:r>
              <a:rPr lang="en-US">
                <a:cs typeface="Calibri Light"/>
              </a:rPr>
              <a:t>Context</a:t>
            </a:r>
            <a:endParaRPr lang="en-US"/>
          </a:p>
        </p:txBody>
      </p:sp>
      <p:sp>
        <p:nvSpPr>
          <p:cNvPr id="3" name="Content Placeholder 2">
            <a:extLst>
              <a:ext uri="{FF2B5EF4-FFF2-40B4-BE49-F238E27FC236}">
                <a16:creationId xmlns:a16="http://schemas.microsoft.com/office/drawing/2014/main" id="{5FC066A8-46BC-7D3F-8160-56E916656BE9}"/>
              </a:ext>
            </a:extLst>
          </p:cNvPr>
          <p:cNvSpPr>
            <a:spLocks noGrp="1"/>
          </p:cNvSpPr>
          <p:nvPr>
            <p:ph idx="1"/>
          </p:nvPr>
        </p:nvSpPr>
        <p:spPr/>
        <p:txBody>
          <a:bodyPr vert="horz" lIns="0" tIns="45720" rIns="0" bIns="45720" rtlCol="0" anchor="t">
            <a:normAutofit/>
          </a:bodyPr>
          <a:lstStyle/>
          <a:p>
            <a:r>
              <a:rPr lang="en-US" sz="3200">
                <a:cs typeface="Calibri"/>
              </a:rPr>
              <a:t>2020 - Pandemic school shutdowns</a:t>
            </a:r>
          </a:p>
          <a:p>
            <a:endParaRPr lang="en-US" sz="3200">
              <a:cs typeface="Calibri"/>
            </a:endParaRPr>
          </a:p>
          <a:p>
            <a:r>
              <a:rPr lang="en-US" sz="3200">
                <a:cs typeface="Calibri"/>
              </a:rPr>
              <a:t>Recently launched coalition – Coloradans for the Common Good</a:t>
            </a:r>
          </a:p>
        </p:txBody>
      </p:sp>
      <p:pic>
        <p:nvPicPr>
          <p:cNvPr id="5" name="Picture 6" descr="A picture containing text&#10;&#10;Description automatically generated">
            <a:extLst>
              <a:ext uri="{FF2B5EF4-FFF2-40B4-BE49-F238E27FC236}">
                <a16:creationId xmlns:a16="http://schemas.microsoft.com/office/drawing/2014/main" id="{ADFD0B7F-AF47-2D6E-F9F3-0E71A2CA49EC}"/>
              </a:ext>
            </a:extLst>
          </p:cNvPr>
          <p:cNvPicPr>
            <a:picLocks noChangeAspect="1"/>
          </p:cNvPicPr>
          <p:nvPr/>
        </p:nvPicPr>
        <p:blipFill>
          <a:blip r:embed="rId2"/>
          <a:stretch>
            <a:fillRect/>
          </a:stretch>
        </p:blipFill>
        <p:spPr>
          <a:xfrm>
            <a:off x="2192593" y="3814180"/>
            <a:ext cx="3554361" cy="1835190"/>
          </a:xfrm>
          <a:prstGeom prst="rect">
            <a:avLst/>
          </a:prstGeom>
        </p:spPr>
      </p:pic>
      <p:pic>
        <p:nvPicPr>
          <p:cNvPr id="7" name="Picture 5" descr="Logo&#10;&#10;Description automatically generated">
            <a:extLst>
              <a:ext uri="{FF2B5EF4-FFF2-40B4-BE49-F238E27FC236}">
                <a16:creationId xmlns:a16="http://schemas.microsoft.com/office/drawing/2014/main" id="{09715A91-EFF5-D7AD-C5FC-11831F1DA881}"/>
              </a:ext>
            </a:extLst>
          </p:cNvPr>
          <p:cNvPicPr>
            <a:picLocks noChangeAspect="1"/>
          </p:cNvPicPr>
          <p:nvPr/>
        </p:nvPicPr>
        <p:blipFill>
          <a:blip r:embed="rId3"/>
          <a:stretch>
            <a:fillRect/>
          </a:stretch>
        </p:blipFill>
        <p:spPr>
          <a:xfrm>
            <a:off x="6199239" y="3880842"/>
            <a:ext cx="4562168" cy="1714154"/>
          </a:xfrm>
          <a:prstGeom prst="rect">
            <a:avLst/>
          </a:prstGeom>
        </p:spPr>
      </p:pic>
    </p:spTree>
    <p:extLst>
      <p:ext uri="{BB962C8B-B14F-4D97-AF65-F5344CB8AC3E}">
        <p14:creationId xmlns:p14="http://schemas.microsoft.com/office/powerpoint/2010/main" val="1652145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D9E3-F5F1-5C5D-ECA7-DA93E5DF468E}"/>
              </a:ext>
            </a:extLst>
          </p:cNvPr>
          <p:cNvSpPr>
            <a:spLocks noGrp="1"/>
          </p:cNvSpPr>
          <p:nvPr>
            <p:ph type="title"/>
          </p:nvPr>
        </p:nvSpPr>
        <p:spPr/>
        <p:txBody>
          <a:bodyPr/>
          <a:lstStyle/>
          <a:p>
            <a:r>
              <a:rPr lang="en-US">
                <a:cs typeface="Calibri Light"/>
              </a:rPr>
              <a:t>Common Issues</a:t>
            </a:r>
            <a:endParaRPr lang="en-US"/>
          </a:p>
        </p:txBody>
      </p:sp>
      <p:sp>
        <p:nvSpPr>
          <p:cNvPr id="3" name="Content Placeholder 2">
            <a:extLst>
              <a:ext uri="{FF2B5EF4-FFF2-40B4-BE49-F238E27FC236}">
                <a16:creationId xmlns:a16="http://schemas.microsoft.com/office/drawing/2014/main" id="{5E0EB5BD-44BB-64DC-4EF8-9D6A1C36E738}"/>
              </a:ext>
            </a:extLst>
          </p:cNvPr>
          <p:cNvSpPr>
            <a:spLocks noGrp="1"/>
          </p:cNvSpPr>
          <p:nvPr>
            <p:ph idx="1"/>
          </p:nvPr>
        </p:nvSpPr>
        <p:spPr/>
        <p:txBody>
          <a:bodyPr vert="horz" lIns="0" tIns="45720" rIns="0" bIns="45720" rtlCol="0" anchor="t">
            <a:normAutofit/>
          </a:bodyPr>
          <a:lstStyle/>
          <a:p>
            <a:r>
              <a:rPr lang="en-US" sz="3600" b="1">
                <a:cs typeface="Calibri"/>
              </a:rPr>
              <a:t>School Shutdown</a:t>
            </a:r>
          </a:p>
          <a:p>
            <a:r>
              <a:rPr lang="en-US" sz="3600">
                <a:cs typeface="Calibri"/>
              </a:rPr>
              <a:t>- Kitchen staff without work</a:t>
            </a:r>
          </a:p>
          <a:p>
            <a:r>
              <a:rPr lang="en-US" sz="3600">
                <a:cs typeface="Calibri"/>
              </a:rPr>
              <a:t>- Transportation staff without work</a:t>
            </a:r>
          </a:p>
          <a:p>
            <a:r>
              <a:rPr lang="en-US" sz="3600">
                <a:cs typeface="Calibri"/>
              </a:rPr>
              <a:t>- (Title I schools) students without food</a:t>
            </a:r>
          </a:p>
          <a:p>
            <a:r>
              <a:rPr lang="en-US" sz="3600">
                <a:cs typeface="Calibri"/>
              </a:rPr>
              <a:t>- (Title I schools) students without transportation</a:t>
            </a:r>
          </a:p>
        </p:txBody>
      </p:sp>
    </p:spTree>
    <p:extLst>
      <p:ext uri="{BB962C8B-B14F-4D97-AF65-F5344CB8AC3E}">
        <p14:creationId xmlns:p14="http://schemas.microsoft.com/office/powerpoint/2010/main" val="199635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54E1051-C04A-24ED-9D01-DC97D4AF3216}"/>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cs typeface="Calibri Light"/>
              </a:rPr>
              <a:t>Existing Structures</a:t>
            </a:r>
            <a:endParaRPr lang="en-US" sz="3600">
              <a:solidFill>
                <a:srgbClr val="FFFFFF"/>
              </a:solidFill>
            </a:endParaRP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0A5A4576-D294-A0D1-E220-9268B955E23B}"/>
              </a:ext>
            </a:extLst>
          </p:cNvPr>
          <p:cNvGraphicFramePr>
            <a:graphicFrameLocks noGrp="1"/>
          </p:cNvGraphicFramePr>
          <p:nvPr>
            <p:ph idx="1"/>
            <p:extLst>
              <p:ext uri="{D42A27DB-BD31-4B8C-83A1-F6EECF244321}">
                <p14:modId xmlns:p14="http://schemas.microsoft.com/office/powerpoint/2010/main" val="142868440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7797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4200-1648-2869-E6B7-7710435E33BE}"/>
              </a:ext>
            </a:extLst>
          </p:cNvPr>
          <p:cNvSpPr>
            <a:spLocks noGrp="1"/>
          </p:cNvSpPr>
          <p:nvPr>
            <p:ph type="title"/>
          </p:nvPr>
        </p:nvSpPr>
        <p:spPr/>
        <p:txBody>
          <a:bodyPr/>
          <a:lstStyle/>
          <a:p>
            <a:r>
              <a:rPr lang="en-US">
                <a:cs typeface="Calibri Light"/>
              </a:rPr>
              <a:t>Early Wins – Expansion of Food Delivery</a:t>
            </a:r>
          </a:p>
        </p:txBody>
      </p:sp>
      <p:sp>
        <p:nvSpPr>
          <p:cNvPr id="3" name="Content Placeholder 2">
            <a:extLst>
              <a:ext uri="{FF2B5EF4-FFF2-40B4-BE49-F238E27FC236}">
                <a16:creationId xmlns:a16="http://schemas.microsoft.com/office/drawing/2014/main" id="{6D4B6B34-7C70-E6C5-8E55-62C86F444F90}"/>
              </a:ext>
            </a:extLst>
          </p:cNvPr>
          <p:cNvSpPr>
            <a:spLocks noGrp="1"/>
          </p:cNvSpPr>
          <p:nvPr>
            <p:ph idx="1"/>
          </p:nvPr>
        </p:nvSpPr>
        <p:spPr/>
        <p:txBody>
          <a:bodyPr vert="horz" lIns="0" tIns="45720" rIns="0" bIns="45720" rtlCol="0" anchor="t">
            <a:normAutofit/>
          </a:bodyPr>
          <a:lstStyle/>
          <a:p>
            <a:r>
              <a:rPr lang="en-US" sz="3200">
                <a:cs typeface="Calibri"/>
              </a:rPr>
              <a:t>Public Forum</a:t>
            </a:r>
          </a:p>
          <a:p>
            <a:r>
              <a:rPr lang="en-US" sz="3200">
                <a:cs typeface="Calibri"/>
              </a:rPr>
              <a:t>Led by Pastor (member institution of CCG)</a:t>
            </a:r>
          </a:p>
          <a:p>
            <a:r>
              <a:rPr lang="en-US" sz="3200">
                <a:cs typeface="Calibri"/>
              </a:rPr>
              <a:t>Direct ask for commitment from Superintendent</a:t>
            </a:r>
          </a:p>
          <a:p>
            <a:r>
              <a:rPr lang="en-US" sz="3200">
                <a:cs typeface="Calibri"/>
              </a:rPr>
              <a:t>Expansion of food program to 7 bus routes</a:t>
            </a:r>
          </a:p>
        </p:txBody>
      </p:sp>
    </p:spTree>
    <p:extLst>
      <p:ext uri="{BB962C8B-B14F-4D97-AF65-F5344CB8AC3E}">
        <p14:creationId xmlns:p14="http://schemas.microsoft.com/office/powerpoint/2010/main" val="68819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4F7FDA-FD9B-3E31-82B0-DBBC67F426C9}"/>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cs typeface="Calibri Light"/>
              </a:rPr>
              <a:t>Follow-up Actions</a:t>
            </a:r>
            <a:endParaRPr lang="en-US" sz="3600">
              <a:solidFill>
                <a:srgbClr val="FFFFFF"/>
              </a:solidFill>
            </a:endParaRP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8EA40709-DB76-290D-8544-2350A3F9F0BF}"/>
              </a:ext>
            </a:extLst>
          </p:cNvPr>
          <p:cNvGraphicFramePr>
            <a:graphicFrameLocks noGrp="1"/>
          </p:cNvGraphicFramePr>
          <p:nvPr>
            <p:ph idx="1"/>
            <p:extLst>
              <p:ext uri="{D42A27DB-BD31-4B8C-83A1-F6EECF244321}">
                <p14:modId xmlns:p14="http://schemas.microsoft.com/office/powerpoint/2010/main" val="2721432043"/>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9486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48983AD-2431-EB6E-6EFB-90DBB27A8D19}"/>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cs typeface="Calibri Light"/>
              </a:rPr>
              <a:t>Shifting Needs</a:t>
            </a:r>
            <a:endParaRPr lang="en-US" sz="3600">
              <a:solidFill>
                <a:srgbClr val="FFFFFF"/>
              </a:solidFill>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4271AE6-786D-7F98-9A68-58D96759A411}"/>
              </a:ext>
            </a:extLst>
          </p:cNvPr>
          <p:cNvSpPr>
            <a:spLocks noGrp="1"/>
          </p:cNvSpPr>
          <p:nvPr>
            <p:ph idx="1"/>
          </p:nvPr>
        </p:nvSpPr>
        <p:spPr>
          <a:xfrm>
            <a:off x="4742016" y="605896"/>
            <a:ext cx="6413663" cy="5646208"/>
          </a:xfrm>
        </p:spPr>
        <p:txBody>
          <a:bodyPr vert="horz" lIns="0" tIns="45720" rIns="0" bIns="45720" rtlCol="0" anchor="ctr">
            <a:normAutofit/>
          </a:bodyPr>
          <a:lstStyle/>
          <a:p>
            <a:r>
              <a:rPr lang="en-US" sz="4000">
                <a:cs typeface="Calibri"/>
              </a:rPr>
              <a:t>Employee compensation</a:t>
            </a:r>
          </a:p>
          <a:p>
            <a:endParaRPr lang="en-US" sz="4000">
              <a:cs typeface="Calibri"/>
            </a:endParaRPr>
          </a:p>
          <a:p>
            <a:r>
              <a:rPr lang="en-US" sz="4000">
                <a:cs typeface="Calibri"/>
              </a:rPr>
              <a:t>Expiration of federal school lunch funds</a:t>
            </a:r>
            <a:endParaRPr lang="en-US"/>
          </a:p>
        </p:txBody>
      </p:sp>
    </p:spTree>
    <p:extLst>
      <p:ext uri="{BB962C8B-B14F-4D97-AF65-F5344CB8AC3E}">
        <p14:creationId xmlns:p14="http://schemas.microsoft.com/office/powerpoint/2010/main" val="145188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6E09-4E25-B2FA-39EF-EA970A2BBB55}"/>
              </a:ext>
            </a:extLst>
          </p:cNvPr>
          <p:cNvSpPr>
            <a:spLocks noGrp="1"/>
          </p:cNvSpPr>
          <p:nvPr>
            <p:ph type="title"/>
          </p:nvPr>
        </p:nvSpPr>
        <p:spPr/>
        <p:txBody>
          <a:bodyPr/>
          <a:lstStyle/>
          <a:p>
            <a:r>
              <a:rPr lang="en-US">
                <a:cs typeface="Calibri Light"/>
              </a:rPr>
              <a:t>"Yes on FF" campaign supporters</a:t>
            </a:r>
            <a:endParaRPr lang="en-US"/>
          </a:p>
        </p:txBody>
      </p:sp>
      <p:pic>
        <p:nvPicPr>
          <p:cNvPr id="4" name="Picture 4" descr="Logo, company name&#10;&#10;Description automatically generated">
            <a:extLst>
              <a:ext uri="{FF2B5EF4-FFF2-40B4-BE49-F238E27FC236}">
                <a16:creationId xmlns:a16="http://schemas.microsoft.com/office/drawing/2014/main" id="{D6C1B154-5C8D-3443-1EE0-C6F46E088AA9}"/>
              </a:ext>
            </a:extLst>
          </p:cNvPr>
          <p:cNvPicPr>
            <a:picLocks noGrp="1" noChangeAspect="1"/>
          </p:cNvPicPr>
          <p:nvPr>
            <p:ph idx="1"/>
          </p:nvPr>
        </p:nvPicPr>
        <p:blipFill>
          <a:blip r:embed="rId2"/>
          <a:stretch>
            <a:fillRect/>
          </a:stretch>
        </p:blipFill>
        <p:spPr>
          <a:xfrm>
            <a:off x="425097" y="1183982"/>
            <a:ext cx="3450928" cy="2435983"/>
          </a:xfrm>
        </p:spPr>
      </p:pic>
      <p:pic>
        <p:nvPicPr>
          <p:cNvPr id="5" name="Picture 5" descr="Logo, company name&#10;&#10;Description automatically generated">
            <a:extLst>
              <a:ext uri="{FF2B5EF4-FFF2-40B4-BE49-F238E27FC236}">
                <a16:creationId xmlns:a16="http://schemas.microsoft.com/office/drawing/2014/main" id="{AFD1E9F2-5353-7167-7B9E-F3073D217297}"/>
              </a:ext>
            </a:extLst>
          </p:cNvPr>
          <p:cNvPicPr>
            <a:picLocks noChangeAspect="1"/>
          </p:cNvPicPr>
          <p:nvPr/>
        </p:nvPicPr>
        <p:blipFill>
          <a:blip r:embed="rId3"/>
          <a:stretch>
            <a:fillRect/>
          </a:stretch>
        </p:blipFill>
        <p:spPr>
          <a:xfrm>
            <a:off x="4159045" y="1189270"/>
            <a:ext cx="3554361" cy="2451558"/>
          </a:xfrm>
          <a:prstGeom prst="rect">
            <a:avLst/>
          </a:prstGeom>
        </p:spPr>
      </p:pic>
      <p:pic>
        <p:nvPicPr>
          <p:cNvPr id="6" name="Picture 6" descr="A picture containing timeline&#10;&#10;Description automatically generated">
            <a:extLst>
              <a:ext uri="{FF2B5EF4-FFF2-40B4-BE49-F238E27FC236}">
                <a16:creationId xmlns:a16="http://schemas.microsoft.com/office/drawing/2014/main" id="{AC63BB2D-011D-82A3-3169-D5889C51DBB2}"/>
              </a:ext>
            </a:extLst>
          </p:cNvPr>
          <p:cNvPicPr>
            <a:picLocks noChangeAspect="1"/>
          </p:cNvPicPr>
          <p:nvPr/>
        </p:nvPicPr>
        <p:blipFill>
          <a:blip r:embed="rId4"/>
          <a:stretch>
            <a:fillRect/>
          </a:stretch>
        </p:blipFill>
        <p:spPr>
          <a:xfrm>
            <a:off x="8067368" y="1243335"/>
            <a:ext cx="3542070" cy="2331138"/>
          </a:xfrm>
          <a:prstGeom prst="rect">
            <a:avLst/>
          </a:prstGeom>
        </p:spPr>
      </p:pic>
      <p:pic>
        <p:nvPicPr>
          <p:cNvPr id="7" name="Picture 7" descr="Logo, company name&#10;&#10;Description automatically generated">
            <a:extLst>
              <a:ext uri="{FF2B5EF4-FFF2-40B4-BE49-F238E27FC236}">
                <a16:creationId xmlns:a16="http://schemas.microsoft.com/office/drawing/2014/main" id="{DFE7FC45-831C-EE74-4377-D6C4AB5CCEB5}"/>
              </a:ext>
            </a:extLst>
          </p:cNvPr>
          <p:cNvPicPr>
            <a:picLocks noChangeAspect="1"/>
          </p:cNvPicPr>
          <p:nvPr/>
        </p:nvPicPr>
        <p:blipFill>
          <a:blip r:embed="rId5"/>
          <a:stretch>
            <a:fillRect/>
          </a:stretch>
        </p:blipFill>
        <p:spPr>
          <a:xfrm>
            <a:off x="373626" y="3728281"/>
            <a:ext cx="3787877" cy="2621501"/>
          </a:xfrm>
          <a:prstGeom prst="rect">
            <a:avLst/>
          </a:prstGeom>
        </p:spPr>
      </p:pic>
      <p:pic>
        <p:nvPicPr>
          <p:cNvPr id="8" name="Picture 8" descr="Logo, company name&#10;&#10;Description automatically generated">
            <a:extLst>
              <a:ext uri="{FF2B5EF4-FFF2-40B4-BE49-F238E27FC236}">
                <a16:creationId xmlns:a16="http://schemas.microsoft.com/office/drawing/2014/main" id="{8B57D024-DAC3-B01A-137B-551C9520E1B3}"/>
              </a:ext>
            </a:extLst>
          </p:cNvPr>
          <p:cNvPicPr>
            <a:picLocks noChangeAspect="1"/>
          </p:cNvPicPr>
          <p:nvPr/>
        </p:nvPicPr>
        <p:blipFill>
          <a:blip r:embed="rId6"/>
          <a:stretch>
            <a:fillRect/>
          </a:stretch>
        </p:blipFill>
        <p:spPr>
          <a:xfrm>
            <a:off x="4060723" y="3801781"/>
            <a:ext cx="3984522" cy="2548245"/>
          </a:xfrm>
          <a:prstGeom prst="rect">
            <a:avLst/>
          </a:prstGeom>
        </p:spPr>
      </p:pic>
      <p:pic>
        <p:nvPicPr>
          <p:cNvPr id="9" name="Picture 9" descr="Logo, company name&#10;&#10;Description automatically generated">
            <a:extLst>
              <a:ext uri="{FF2B5EF4-FFF2-40B4-BE49-F238E27FC236}">
                <a16:creationId xmlns:a16="http://schemas.microsoft.com/office/drawing/2014/main" id="{AFB6356C-32D1-2033-6F5C-CFF551D087BA}"/>
              </a:ext>
            </a:extLst>
          </p:cNvPr>
          <p:cNvPicPr>
            <a:picLocks noChangeAspect="1"/>
          </p:cNvPicPr>
          <p:nvPr/>
        </p:nvPicPr>
        <p:blipFill>
          <a:blip r:embed="rId7"/>
          <a:stretch>
            <a:fillRect/>
          </a:stretch>
        </p:blipFill>
        <p:spPr>
          <a:xfrm>
            <a:off x="7858432" y="3641093"/>
            <a:ext cx="3873909" cy="2550073"/>
          </a:xfrm>
          <a:prstGeom prst="rect">
            <a:avLst/>
          </a:prstGeom>
        </p:spPr>
      </p:pic>
    </p:spTree>
    <p:extLst>
      <p:ext uri="{BB962C8B-B14F-4D97-AF65-F5344CB8AC3E}">
        <p14:creationId xmlns:p14="http://schemas.microsoft.com/office/powerpoint/2010/main" val="266091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67C15D2-4E71-340F-577A-ECFECEDF1ABB}"/>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08753" y="6980"/>
            <a:ext cx="8828669" cy="6408347"/>
          </a:xfrm>
        </p:spPr>
      </p:pic>
      <p:pic>
        <p:nvPicPr>
          <p:cNvPr id="7" name="Picture 7" descr="A picture containing map&#10;&#10;Description automatically generated">
            <a:extLst>
              <a:ext uri="{FF2B5EF4-FFF2-40B4-BE49-F238E27FC236}">
                <a16:creationId xmlns:a16="http://schemas.microsoft.com/office/drawing/2014/main" id="{7CA15D13-F339-48D9-F1E4-19FBEC3F67F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967268" y="-604521"/>
            <a:ext cx="5489274" cy="5522248"/>
          </a:xfrm>
          <a:prstGeom prst="rect">
            <a:avLst/>
          </a:prstGeom>
        </p:spPr>
      </p:pic>
    </p:spTree>
    <p:extLst>
      <p:ext uri="{BB962C8B-B14F-4D97-AF65-F5344CB8AC3E}">
        <p14:creationId xmlns:p14="http://schemas.microsoft.com/office/powerpoint/2010/main" val="2728796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674374" y="-197926"/>
            <a:ext cx="10058400" cy="145075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602140" y="1416448"/>
            <a:ext cx="5560098" cy="4971261"/>
          </a:xfrm>
        </p:spPr>
        <p:txBody>
          <a:bodyPr>
            <a:normAutofit/>
          </a:bodyPr>
          <a:lstStyle/>
          <a:p>
            <a:pPr lvl="0"/>
            <a:endParaRPr lang="en-US" sz="3200"/>
          </a:p>
          <a:p>
            <a:pPr lvl="0"/>
            <a:endParaRPr lang="en-US" sz="3200"/>
          </a:p>
          <a:p>
            <a:pPr lvl="0"/>
            <a:endParaRPr lang="en-US" sz="3200"/>
          </a:p>
          <a:p>
            <a:pPr lvl="0"/>
            <a:endParaRPr lang="en-US" sz="3200"/>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0" y="1514009"/>
            <a:ext cx="4317184" cy="35739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564A8AF-B162-4986-9FDF-9148642BA0C4}"/>
              </a:ext>
            </a:extLst>
          </p:cNvPr>
          <p:cNvSpPr txBox="1"/>
          <p:nvPr/>
        </p:nvSpPr>
        <p:spPr>
          <a:xfrm>
            <a:off x="4745736" y="612649"/>
            <a:ext cx="6987038" cy="5078313"/>
          </a:xfrm>
          <a:prstGeom prst="rect">
            <a:avLst/>
          </a:prstGeom>
          <a:noFill/>
        </p:spPr>
        <p:txBody>
          <a:bodyPr wrap="square" lIns="91440" tIns="45720" rIns="91440" bIns="45720" rtlCol="0" anchor="t">
            <a:spAutoFit/>
          </a:bodyPr>
          <a:lstStyle/>
          <a:p>
            <a:r>
              <a:rPr lang="en-US" sz="3200">
                <a:ea typeface="+mn-lt"/>
                <a:cs typeface="+mn-lt"/>
              </a:rPr>
              <a:t>Coalitions are an organization of diverse interest groups that join resources to produce a specific change that they are unable to deliver as individual groups.  </a:t>
            </a:r>
            <a:endParaRPr lang="en-US"/>
          </a:p>
          <a:p>
            <a:endParaRPr lang="en-US"/>
          </a:p>
          <a:p>
            <a:r>
              <a:rPr lang="en-US" sz="3200">
                <a:ea typeface="+mn-lt"/>
                <a:cs typeface="+mn-lt"/>
              </a:rPr>
              <a:t>Coalitions require strong leadership and ongoing maintenance.  </a:t>
            </a:r>
            <a:endParaRPr lang="en-US"/>
          </a:p>
          <a:p>
            <a:endParaRPr lang="en-US"/>
          </a:p>
          <a:p>
            <a:r>
              <a:rPr lang="en-US" sz="3200">
                <a:ea typeface="+mn-lt"/>
                <a:cs typeface="+mn-lt"/>
              </a:rPr>
              <a:t>Coalitions allow organizations to support each other – they do not exist for the benefit of just one of the partners.   </a:t>
            </a:r>
            <a:endParaRPr lang="en-US"/>
          </a:p>
        </p:txBody>
      </p:sp>
    </p:spTree>
    <p:extLst>
      <p:ext uri="{BB962C8B-B14F-4D97-AF65-F5344CB8AC3E}">
        <p14:creationId xmlns:p14="http://schemas.microsoft.com/office/powerpoint/2010/main" val="1979242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Albert</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658141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t's time to make daylight saving time year-round - V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8036"/>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963274" y="3026253"/>
            <a:ext cx="5573406" cy="1450757"/>
          </a:xfrm>
        </p:spPr>
        <p:txBody>
          <a:bodyPr/>
          <a:lstStyle/>
          <a:p>
            <a:r>
              <a:rPr lang="en-US"/>
              <a:t>When is the best time to form a coalition?</a:t>
            </a:r>
          </a:p>
        </p:txBody>
      </p:sp>
    </p:spTree>
    <p:extLst>
      <p:ext uri="{BB962C8B-B14F-4D97-AF65-F5344CB8AC3E}">
        <p14:creationId xmlns:p14="http://schemas.microsoft.com/office/powerpoint/2010/main" val="1972175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03C3-98B9-654A-F8B7-44481C34B484}"/>
              </a:ext>
            </a:extLst>
          </p:cNvPr>
          <p:cNvSpPr>
            <a:spLocks noGrp="1"/>
          </p:cNvSpPr>
          <p:nvPr>
            <p:ph type="title"/>
          </p:nvPr>
        </p:nvSpPr>
        <p:spPr/>
        <p:txBody>
          <a:bodyPr>
            <a:normAutofit/>
          </a:bodyPr>
          <a:lstStyle/>
          <a:p>
            <a:r>
              <a:rPr lang="en-US" sz="5400" b="1">
                <a:cs typeface="Calibri Light"/>
              </a:rPr>
              <a:t>Reflecting on Coalitions</a:t>
            </a:r>
          </a:p>
        </p:txBody>
      </p:sp>
      <p:sp>
        <p:nvSpPr>
          <p:cNvPr id="3" name="Content Placeholder 2">
            <a:extLst>
              <a:ext uri="{FF2B5EF4-FFF2-40B4-BE49-F238E27FC236}">
                <a16:creationId xmlns:a16="http://schemas.microsoft.com/office/drawing/2014/main" id="{CC11BDF3-0C51-0918-BAF6-93D1781C7395}"/>
              </a:ext>
            </a:extLst>
          </p:cNvPr>
          <p:cNvSpPr>
            <a:spLocks noGrp="1"/>
          </p:cNvSpPr>
          <p:nvPr>
            <p:ph idx="1"/>
          </p:nvPr>
        </p:nvSpPr>
        <p:spPr/>
        <p:txBody>
          <a:bodyPr vert="horz" lIns="0" tIns="45720" rIns="0" bIns="45720" rtlCol="0" anchor="t">
            <a:normAutofit/>
          </a:bodyPr>
          <a:lstStyle/>
          <a:p>
            <a:r>
              <a:rPr lang="en-US" sz="2800">
                <a:cs typeface="Calibri"/>
              </a:rPr>
              <a:t>Review the Checklist for Starting a Coalition. p.53-54</a:t>
            </a:r>
          </a:p>
          <a:p>
            <a:endParaRPr lang="en-US" sz="2800">
              <a:cs typeface="Calibri"/>
            </a:endParaRPr>
          </a:p>
          <a:p>
            <a:r>
              <a:rPr lang="en-US" sz="2800">
                <a:cs typeface="Calibri"/>
              </a:rPr>
              <a:t>1.  What statements do you agree with?</a:t>
            </a:r>
          </a:p>
          <a:p>
            <a:r>
              <a:rPr lang="en-US" sz="2800">
                <a:cs typeface="Calibri"/>
              </a:rPr>
              <a:t>2.  What statement do you disagree with?</a:t>
            </a:r>
          </a:p>
          <a:p>
            <a:endParaRPr lang="en-US">
              <a:cs typeface="Calibri"/>
            </a:endParaRPr>
          </a:p>
        </p:txBody>
      </p:sp>
    </p:spTree>
    <p:extLst>
      <p:ext uri="{BB962C8B-B14F-4D97-AF65-F5344CB8AC3E}">
        <p14:creationId xmlns:p14="http://schemas.microsoft.com/office/powerpoint/2010/main" val="3772337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3 Types of Coalitions</a:t>
            </a:r>
            <a:endParaRPr lang="en-US" b="1">
              <a:cs typeface="Calibri Ligh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8579130"/>
              </p:ext>
            </p:extLst>
          </p:nvPr>
        </p:nvGraphicFramePr>
        <p:xfrm>
          <a:off x="1096963" y="1430338"/>
          <a:ext cx="10058400" cy="4438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0184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C49B5-F5F7-40C7-AD66-9C29010183E7}"/>
              </a:ext>
            </a:extLst>
          </p:cNvPr>
          <p:cNvSpPr>
            <a:spLocks noGrp="1"/>
          </p:cNvSpPr>
          <p:nvPr>
            <p:ph type="title"/>
          </p:nvPr>
        </p:nvSpPr>
        <p:spPr>
          <a:xfrm>
            <a:off x="335280" y="-378415"/>
            <a:ext cx="10058400" cy="1450757"/>
          </a:xfrm>
        </p:spPr>
        <p:txBody>
          <a:bodyPr/>
          <a:lstStyle/>
          <a:p>
            <a:r>
              <a:rPr lang="en-US"/>
              <a:t>Simulation Time!</a:t>
            </a:r>
          </a:p>
        </p:txBody>
      </p:sp>
      <p:pic>
        <p:nvPicPr>
          <p:cNvPr id="3" name="Picture 2">
            <a:extLst>
              <a:ext uri="{FF2B5EF4-FFF2-40B4-BE49-F238E27FC236}">
                <a16:creationId xmlns:a16="http://schemas.microsoft.com/office/drawing/2014/main" id="{F588AE3D-BA91-4584-8D9A-15E74C5EA0BF}"/>
              </a:ext>
            </a:extLst>
          </p:cNvPr>
          <p:cNvPicPr>
            <a:picLocks noChangeAspect="1"/>
          </p:cNvPicPr>
          <p:nvPr/>
        </p:nvPicPr>
        <p:blipFill>
          <a:blip r:embed="rId2"/>
          <a:stretch>
            <a:fillRect/>
          </a:stretch>
        </p:blipFill>
        <p:spPr>
          <a:xfrm>
            <a:off x="1080655" y="1072342"/>
            <a:ext cx="9313025" cy="5269211"/>
          </a:xfrm>
          <a:prstGeom prst="rect">
            <a:avLst/>
          </a:prstGeom>
        </p:spPr>
      </p:pic>
    </p:spTree>
    <p:extLst>
      <p:ext uri="{BB962C8B-B14F-4D97-AF65-F5344CB8AC3E}">
        <p14:creationId xmlns:p14="http://schemas.microsoft.com/office/powerpoint/2010/main" val="583063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AF73-6650-D9CF-01E7-E56981159531}"/>
              </a:ext>
            </a:extLst>
          </p:cNvPr>
          <p:cNvSpPr>
            <a:spLocks noGrp="1"/>
          </p:cNvSpPr>
          <p:nvPr>
            <p:ph type="title"/>
          </p:nvPr>
        </p:nvSpPr>
        <p:spPr/>
        <p:txBody>
          <a:bodyPr/>
          <a:lstStyle/>
          <a:p>
            <a:r>
              <a:rPr lang="en-US" b="1">
                <a:cs typeface="Calibri Light"/>
              </a:rPr>
              <a:t>Directions for Simulation p.58</a:t>
            </a:r>
          </a:p>
        </p:txBody>
      </p:sp>
      <p:sp>
        <p:nvSpPr>
          <p:cNvPr id="3" name="Content Placeholder 2">
            <a:extLst>
              <a:ext uri="{FF2B5EF4-FFF2-40B4-BE49-F238E27FC236}">
                <a16:creationId xmlns:a16="http://schemas.microsoft.com/office/drawing/2014/main" id="{BBC1E61D-FDBB-BEA9-5694-5360FF8B7530}"/>
              </a:ext>
            </a:extLst>
          </p:cNvPr>
          <p:cNvSpPr>
            <a:spLocks noGrp="1"/>
          </p:cNvSpPr>
          <p:nvPr>
            <p:ph idx="1"/>
          </p:nvPr>
        </p:nvSpPr>
        <p:spPr>
          <a:xfrm>
            <a:off x="1427959" y="1472921"/>
            <a:ext cx="10058400" cy="4439305"/>
          </a:xfrm>
        </p:spPr>
        <p:txBody>
          <a:bodyPr vert="horz" lIns="0" tIns="45720" rIns="0" bIns="45720" rtlCol="0" anchor="t">
            <a:normAutofit/>
          </a:bodyPr>
          <a:lstStyle/>
          <a:p>
            <a:pPr marL="514350" indent="-514350">
              <a:buAutoNum type="arabicParenR"/>
            </a:pPr>
            <a:r>
              <a:rPr lang="en-US" sz="2800">
                <a:cs typeface="Calibri"/>
              </a:rPr>
              <a:t>Read the workplace violence scenario.</a:t>
            </a:r>
            <a:endParaRPr lang="en-US"/>
          </a:p>
          <a:p>
            <a:pPr marL="514350" indent="-514350">
              <a:buAutoNum type="arabicParenR"/>
            </a:pPr>
            <a:r>
              <a:rPr lang="en-US" sz="2800">
                <a:cs typeface="Calibri"/>
              </a:rPr>
              <a:t>Open your envelope to determine what role you will play.</a:t>
            </a:r>
          </a:p>
          <a:p>
            <a:pPr marL="514350" indent="-514350">
              <a:buAutoNum type="arabicParenR"/>
            </a:pPr>
            <a:r>
              <a:rPr lang="en-US" sz="2800">
                <a:cs typeface="Calibri"/>
              </a:rPr>
              <a:t>DO NOT TELL ANYONE YOUR ROLE.</a:t>
            </a:r>
          </a:p>
          <a:p>
            <a:pPr marL="514350" indent="-514350">
              <a:buAutoNum type="arabicParenR"/>
            </a:pPr>
            <a:r>
              <a:rPr lang="en-US" sz="2800" err="1">
                <a:cs typeface="Calibri"/>
              </a:rPr>
              <a:t>UniServ</a:t>
            </a:r>
            <a:r>
              <a:rPr lang="en-US" sz="2800">
                <a:cs typeface="Calibri"/>
              </a:rPr>
              <a:t> identifies themself to the group as the lead.</a:t>
            </a:r>
          </a:p>
          <a:p>
            <a:pPr marL="514350" indent="-514350">
              <a:buAutoNum type="arabicParenR"/>
            </a:pPr>
            <a:r>
              <a:rPr lang="en-US" sz="2800">
                <a:cs typeface="Calibri"/>
              </a:rPr>
              <a:t>30 minutes to discuss the scenario.</a:t>
            </a:r>
          </a:p>
          <a:p>
            <a:pPr marL="514350" indent="-514350">
              <a:buAutoNum type="arabicParenR"/>
            </a:pPr>
            <a:r>
              <a:rPr lang="en-US" sz="2800">
                <a:cs typeface="Calibri"/>
              </a:rPr>
              <a:t>5 minutes to debrief.</a:t>
            </a:r>
          </a:p>
        </p:txBody>
      </p:sp>
    </p:spTree>
    <p:extLst>
      <p:ext uri="{BB962C8B-B14F-4D97-AF65-F5344CB8AC3E}">
        <p14:creationId xmlns:p14="http://schemas.microsoft.com/office/powerpoint/2010/main" val="558338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674374" y="-197926"/>
            <a:ext cx="10058400" cy="145075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574430" y="586155"/>
            <a:ext cx="5966405" cy="5296279"/>
          </a:xfrm>
        </p:spPr>
        <p:txBody>
          <a:bodyPr>
            <a:normAutofit/>
          </a:bodyPr>
          <a:lstStyle/>
          <a:p>
            <a:pPr lvl="0"/>
            <a:r>
              <a:rPr lang="en-US" sz="3200"/>
              <a:t>Coalitions are diverse organizations with similar values and interests that join resources to produce a specific change that they are unable to deliver alone. </a:t>
            </a:r>
          </a:p>
          <a:p>
            <a:pPr lvl="0"/>
            <a:r>
              <a:rPr lang="en-US" sz="3200"/>
              <a:t>A coalition is a type of structure.</a:t>
            </a:r>
          </a:p>
          <a:p>
            <a:pPr lvl="0"/>
            <a:r>
              <a:rPr lang="en-US" sz="3200"/>
              <a:t>Coalitions require strong leadership and ongoing maintenance. </a:t>
            </a:r>
          </a:p>
          <a:p>
            <a:pPr lvl="0"/>
            <a:endParaRPr lang="en-US" sz="3200"/>
          </a:p>
          <a:p>
            <a:pPr lvl="0"/>
            <a:endParaRPr lang="en-US" sz="3200"/>
          </a:p>
          <a:p>
            <a:pPr lvl="0"/>
            <a:endParaRPr lang="en-US" sz="3200"/>
          </a:p>
          <a:p>
            <a:pPr lvl="0"/>
            <a:endParaRPr lang="en-US" sz="3200"/>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158" y="1416448"/>
            <a:ext cx="5394728" cy="4465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250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202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err="1"/>
              <a:t>Lakilia</a:t>
            </a:r>
            <a:r>
              <a:rPr lang="en-US"/>
              <a:t> and Yvie</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53841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47264-C38E-4F92-8EC9-58EB3FC75973}"/>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Coalition Seminar</a:t>
            </a:r>
          </a:p>
        </p:txBody>
      </p:sp>
      <p:pic>
        <p:nvPicPr>
          <p:cNvPr id="18437" name="Picture 2" descr="Image result for diverse discussion group">
            <a:extLst>
              <a:ext uri="{FF2B5EF4-FFF2-40B4-BE49-F238E27FC236}">
                <a16:creationId xmlns:a16="http://schemas.microsoft.com/office/drawing/2014/main" id="{3EBBF1C9-4601-4F92-B9B5-730BD0ACC27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993352"/>
            <a:ext cx="6912217" cy="4347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573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6DA7-4B4A-95FA-03D1-F5376AC60FA6}"/>
              </a:ext>
            </a:extLst>
          </p:cNvPr>
          <p:cNvSpPr>
            <a:spLocks noGrp="1"/>
          </p:cNvSpPr>
          <p:nvPr>
            <p:ph type="title"/>
          </p:nvPr>
        </p:nvSpPr>
        <p:spPr>
          <a:xfrm>
            <a:off x="1063873" y="371785"/>
            <a:ext cx="10058400" cy="1450757"/>
          </a:xfrm>
        </p:spPr>
        <p:txBody>
          <a:bodyPr/>
          <a:lstStyle/>
          <a:p>
            <a:r>
              <a:rPr lang="en-US" b="1">
                <a:cs typeface="Calibri Light"/>
              </a:rPr>
              <a:t>Food for Thought</a:t>
            </a:r>
          </a:p>
        </p:txBody>
      </p:sp>
      <p:sp>
        <p:nvSpPr>
          <p:cNvPr id="3" name="Content Placeholder 2">
            <a:extLst>
              <a:ext uri="{FF2B5EF4-FFF2-40B4-BE49-F238E27FC236}">
                <a16:creationId xmlns:a16="http://schemas.microsoft.com/office/drawing/2014/main" id="{6514B286-66D8-5C5A-EAE3-E467490C3AD1}"/>
              </a:ext>
            </a:extLst>
          </p:cNvPr>
          <p:cNvSpPr>
            <a:spLocks noGrp="1"/>
          </p:cNvSpPr>
          <p:nvPr>
            <p:ph idx="1"/>
          </p:nvPr>
        </p:nvSpPr>
        <p:spPr>
          <a:xfrm>
            <a:off x="996638" y="2421827"/>
            <a:ext cx="10058400" cy="4439305"/>
          </a:xfrm>
        </p:spPr>
        <p:txBody>
          <a:bodyPr vert="horz" lIns="0" tIns="45720" rIns="0" bIns="45720" rtlCol="0" anchor="t">
            <a:normAutofit/>
          </a:bodyPr>
          <a:lstStyle/>
          <a:p>
            <a:pPr marL="457200">
              <a:buFont typeface="Wingdings" panose="020F0502020204030204" pitchFamily="34" charset="0"/>
              <a:buChar char="ü"/>
            </a:pPr>
            <a:r>
              <a:rPr lang="en-US" sz="3200">
                <a:ea typeface="+mn-lt"/>
                <a:cs typeface="+mn-lt"/>
              </a:rPr>
              <a:t>What were the leadership barriers that came up?  How did you solve this?</a:t>
            </a:r>
            <a:endParaRPr lang="en-US">
              <a:cs typeface="Calibri" panose="020F0502020204030204"/>
            </a:endParaRPr>
          </a:p>
          <a:p>
            <a:pPr marL="457200">
              <a:buFont typeface="Wingdings" panose="020F0502020204030204" pitchFamily="34" charset="0"/>
              <a:buChar char="ü"/>
            </a:pPr>
            <a:r>
              <a:rPr lang="en-US" sz="3200">
                <a:ea typeface="+mn-lt"/>
                <a:cs typeface="+mn-lt"/>
              </a:rPr>
              <a:t>What were the differences in values that came up? How did you solve this?</a:t>
            </a:r>
          </a:p>
          <a:p>
            <a:pPr marL="457200">
              <a:buFont typeface="Wingdings" panose="020F0502020204030204" pitchFamily="34" charset="0"/>
              <a:buChar char="ü"/>
            </a:pPr>
            <a:r>
              <a:rPr lang="en-US" sz="3200">
                <a:ea typeface="+mn-lt"/>
                <a:cs typeface="+mn-lt"/>
              </a:rPr>
              <a:t>What were the ownership or turf issues that came up? How did you solve this? </a:t>
            </a:r>
          </a:p>
          <a:p>
            <a:endParaRPr lang="en-US">
              <a:cs typeface="Calibri"/>
            </a:endParaRPr>
          </a:p>
        </p:txBody>
      </p:sp>
      <p:pic>
        <p:nvPicPr>
          <p:cNvPr id="4" name="Picture 4" descr="Logo&#10;&#10;Description automatically generated">
            <a:extLst>
              <a:ext uri="{FF2B5EF4-FFF2-40B4-BE49-F238E27FC236}">
                <a16:creationId xmlns:a16="http://schemas.microsoft.com/office/drawing/2014/main" id="{B0CCFA33-A7E5-D891-60F0-3FE15BF9C603}"/>
              </a:ext>
            </a:extLst>
          </p:cNvPr>
          <p:cNvPicPr>
            <a:picLocks noChangeAspect="1"/>
          </p:cNvPicPr>
          <p:nvPr/>
        </p:nvPicPr>
        <p:blipFill>
          <a:blip r:embed="rId2"/>
          <a:stretch>
            <a:fillRect/>
          </a:stretch>
        </p:blipFill>
        <p:spPr>
          <a:xfrm>
            <a:off x="8203721" y="-185468"/>
            <a:ext cx="2743200" cy="2743200"/>
          </a:xfrm>
          <a:prstGeom prst="rect">
            <a:avLst/>
          </a:prstGeom>
        </p:spPr>
      </p:pic>
    </p:spTree>
    <p:extLst>
      <p:ext uri="{BB962C8B-B14F-4D97-AF65-F5344CB8AC3E}">
        <p14:creationId xmlns:p14="http://schemas.microsoft.com/office/powerpoint/2010/main" val="2511039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674374" y="-197926"/>
            <a:ext cx="10058400" cy="145075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574430" y="945588"/>
            <a:ext cx="5966405" cy="4936846"/>
          </a:xfrm>
        </p:spPr>
        <p:txBody>
          <a:bodyPr vert="horz" lIns="0" tIns="45720" rIns="0" bIns="45720" rtlCol="0" anchor="t">
            <a:normAutofit/>
          </a:bodyPr>
          <a:lstStyle/>
          <a:p>
            <a:r>
              <a:rPr lang="en-US" sz="3200">
                <a:ea typeface="+mn-lt"/>
                <a:cs typeface="+mn-lt"/>
              </a:rPr>
              <a:t>We form coalitions around specific, shared agendas. </a:t>
            </a:r>
          </a:p>
          <a:p>
            <a:r>
              <a:rPr lang="en-US" sz="3200">
                <a:ea typeface="+mn-lt"/>
                <a:cs typeface="+mn-lt"/>
              </a:rPr>
              <a:t>The coalition is not how “we” achieve something – but how all the coalition members achieve something together. </a:t>
            </a:r>
          </a:p>
          <a:p>
            <a:r>
              <a:rPr lang="en-US" sz="3200">
                <a:ea typeface="+mn-lt"/>
                <a:cs typeface="+mn-lt"/>
              </a:rPr>
              <a:t>They are there for us, and we are there for them.</a:t>
            </a:r>
            <a:endParaRPr lang="en-US" sz="3200">
              <a:cs typeface="Calibri"/>
            </a:endParaRPr>
          </a:p>
          <a:p>
            <a:pPr lvl="0"/>
            <a:endParaRPr lang="en-US" sz="3200"/>
          </a:p>
          <a:p>
            <a:pPr lvl="0"/>
            <a:endParaRPr lang="en-US" sz="3200"/>
          </a:p>
          <a:p>
            <a:pPr lvl="0"/>
            <a:endParaRPr lang="en-US" sz="3200"/>
          </a:p>
          <a:p>
            <a:pPr lvl="0"/>
            <a:endParaRPr lang="en-US" sz="3200"/>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158" y="1416448"/>
            <a:ext cx="5394728" cy="4465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170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a:t>Jessica</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5146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6199123" y="645106"/>
            <a:ext cx="5127625" cy="1450975"/>
          </a:xfrm>
        </p:spPr>
        <p:txBody>
          <a:bodyPr>
            <a:normAutofit/>
          </a:bodyPr>
          <a:lstStyle/>
          <a:p>
            <a:r>
              <a:rPr lang="en-US" sz="4100"/>
              <a:t>Team Planning for Leaders and Structures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6199124" y="2198688"/>
            <a:ext cx="5828932" cy="3900337"/>
          </a:xfrm>
        </p:spPr>
        <p:txBody>
          <a:bodyPr vert="horz" lIns="0" tIns="45720" rIns="0" bIns="45720" rtlCol="0" anchor="t">
            <a:normAutofit/>
          </a:bodyPr>
          <a:lstStyle/>
          <a:p>
            <a:r>
              <a:rPr lang="en-US" sz="2800">
                <a:solidFill>
                  <a:schemeClr val="bg1">
                    <a:lumMod val="50000"/>
                  </a:schemeClr>
                </a:solidFill>
                <a:cs typeface="Calibri"/>
              </a:rPr>
              <a:t>Teams will select a scenario.  </a:t>
            </a:r>
          </a:p>
          <a:p>
            <a:r>
              <a:rPr lang="en-US" sz="2800">
                <a:solidFill>
                  <a:schemeClr val="bg1">
                    <a:lumMod val="50000"/>
                  </a:schemeClr>
                </a:solidFill>
              </a:rPr>
              <a:t>Identify a goal for the scenario and a basic campaign timeline.  </a:t>
            </a:r>
            <a:r>
              <a:rPr lang="en-US" sz="2800"/>
              <a:t> </a:t>
            </a:r>
            <a:endParaRPr lang="en-US" sz="2800">
              <a:cs typeface="Calibri"/>
            </a:endParaRPr>
          </a:p>
          <a:p>
            <a:r>
              <a:rPr lang="en-US" sz="3200">
                <a:highlight>
                  <a:srgbClr val="FFFF00"/>
                </a:highlight>
              </a:rPr>
              <a:t>Focus is </a:t>
            </a:r>
            <a:r>
              <a:rPr lang="en-US" sz="3200" b="1" u="sng">
                <a:highlight>
                  <a:srgbClr val="FFFF00"/>
                </a:highlight>
              </a:rPr>
              <a:t>not </a:t>
            </a:r>
            <a:r>
              <a:rPr lang="en-US" sz="3200">
                <a:highlight>
                  <a:srgbClr val="FFFF00"/>
                </a:highlight>
              </a:rPr>
              <a:t>on actions</a:t>
            </a:r>
            <a:r>
              <a:rPr lang="en-US" sz="3200"/>
              <a:t> </a:t>
            </a:r>
            <a:r>
              <a:rPr lang="en-US" sz="2800"/>
              <a:t>– but on </a:t>
            </a:r>
            <a:r>
              <a:rPr lang="en-US" sz="3200">
                <a:highlight>
                  <a:srgbClr val="FFFF00"/>
                </a:highlight>
              </a:rPr>
              <a:t>leaders and structures needed </a:t>
            </a:r>
            <a:r>
              <a:rPr lang="en-US" sz="2800"/>
              <a:t>to achieve the various “wins along the way”  to reach the ultimate win.</a:t>
            </a:r>
            <a:endParaRPr lang="en-US" sz="2800">
              <a:cs typeface="Calibri"/>
            </a:endParaRPr>
          </a:p>
        </p:txBody>
      </p:sp>
      <p:pic>
        <p:nvPicPr>
          <p:cNvPr id="2052" name="Picture 4" descr="Image result for group work meme">
            <a:extLst>
              <a:ext uri="{FF2B5EF4-FFF2-40B4-BE49-F238E27FC236}">
                <a16:creationId xmlns:a16="http://schemas.microsoft.com/office/drawing/2014/main" id="{88526641-EBAA-4BD5-845B-0DFE52F089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361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2CBE7C-5411-4F4A-8D5F-6424294A85FF}"/>
              </a:ext>
            </a:extLst>
          </p:cNvPr>
          <p:cNvPicPr>
            <a:picLocks noChangeAspect="1"/>
          </p:cNvPicPr>
          <p:nvPr/>
        </p:nvPicPr>
        <p:blipFill rotWithShape="1">
          <a:blip r:embed="rId3"/>
          <a:srcRect l="26280" t="28640" r="32918" b="6086"/>
          <a:stretch/>
        </p:blipFill>
        <p:spPr>
          <a:xfrm rot="5400000">
            <a:off x="5462145" y="-1883"/>
            <a:ext cx="6137023" cy="6359154"/>
          </a:xfrm>
          <a:prstGeom prst="rect">
            <a:avLst/>
          </a:prstGeom>
        </p:spPr>
      </p:pic>
      <p:sp>
        <p:nvSpPr>
          <p:cNvPr id="2" name="Title 1">
            <a:extLst>
              <a:ext uri="{FF2B5EF4-FFF2-40B4-BE49-F238E27FC236}">
                <a16:creationId xmlns:a16="http://schemas.microsoft.com/office/drawing/2014/main" id="{46491691-F1B8-40C7-B556-E9AB7004A07C}"/>
              </a:ext>
            </a:extLst>
          </p:cNvPr>
          <p:cNvSpPr>
            <a:spLocks noGrp="1"/>
          </p:cNvSpPr>
          <p:nvPr>
            <p:ph type="title"/>
          </p:nvPr>
        </p:nvSpPr>
        <p:spPr/>
        <p:txBody>
          <a:bodyPr/>
          <a:lstStyle/>
          <a:p>
            <a:r>
              <a:rPr lang="en-US"/>
              <a:t>Example</a:t>
            </a:r>
          </a:p>
        </p:txBody>
      </p:sp>
      <p:sp>
        <p:nvSpPr>
          <p:cNvPr id="3" name="Content Placeholder 2">
            <a:extLst>
              <a:ext uri="{FF2B5EF4-FFF2-40B4-BE49-F238E27FC236}">
                <a16:creationId xmlns:a16="http://schemas.microsoft.com/office/drawing/2014/main" id="{D6C43149-8389-4C44-9D75-B8615F12C1BA}"/>
              </a:ext>
            </a:extLst>
          </p:cNvPr>
          <p:cNvSpPr>
            <a:spLocks noGrp="1"/>
          </p:cNvSpPr>
          <p:nvPr>
            <p:ph idx="1"/>
          </p:nvPr>
        </p:nvSpPr>
        <p:spPr>
          <a:xfrm>
            <a:off x="481766" y="1308756"/>
            <a:ext cx="6151046" cy="5549243"/>
          </a:xfrm>
        </p:spPr>
        <p:txBody>
          <a:bodyPr vert="horz" lIns="0" tIns="45720" rIns="0" bIns="45720" rtlCol="0" anchor="t">
            <a:normAutofit/>
          </a:bodyPr>
          <a:lstStyle/>
          <a:p>
            <a:r>
              <a:rPr lang="en-US" sz="2400"/>
              <a:t>What sort of leaders do you need in </a:t>
            </a:r>
            <a:r>
              <a:rPr lang="en-US" sz="2400">
                <a:highlight>
                  <a:srgbClr val="FFFF00"/>
                </a:highlight>
              </a:rPr>
              <a:t>the foundation stage</a:t>
            </a:r>
            <a:r>
              <a:rPr lang="en-US" sz="2400"/>
              <a:t> and what sort of structures are being developed?</a:t>
            </a:r>
          </a:p>
          <a:p>
            <a:r>
              <a:rPr lang="en-US" sz="2400"/>
              <a:t>Want to make sure there are at least 3 leaders in each building who want to make sure the union turns out the vote for the democratic candidate. This team is talking to members and non-members,  doing  surveys and working </a:t>
            </a:r>
            <a:r>
              <a:rPr lang="en-US" sz="2400" err="1"/>
              <a:t>ID'ing</a:t>
            </a:r>
            <a:r>
              <a:rPr lang="en-US" sz="2400"/>
              <a:t> possible future volunteers for actions. </a:t>
            </a:r>
          </a:p>
          <a:p>
            <a:r>
              <a:rPr lang="en-US" sz="2400"/>
              <a:t>Structure – Political Action Team in each building that is part of the local’s Political Action Network.  </a:t>
            </a:r>
          </a:p>
          <a:p>
            <a:endParaRPr lang="en-US"/>
          </a:p>
        </p:txBody>
      </p:sp>
      <p:sp>
        <p:nvSpPr>
          <p:cNvPr id="6" name="Oval 5">
            <a:extLst>
              <a:ext uri="{FF2B5EF4-FFF2-40B4-BE49-F238E27FC236}">
                <a16:creationId xmlns:a16="http://schemas.microsoft.com/office/drawing/2014/main" id="{FF190AD4-EA9E-40D5-B7D7-F08165B155B7}"/>
              </a:ext>
            </a:extLst>
          </p:cNvPr>
          <p:cNvSpPr/>
          <p:nvPr/>
        </p:nvSpPr>
        <p:spPr>
          <a:xfrm>
            <a:off x="6021186" y="5359101"/>
            <a:ext cx="1064524" cy="88710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686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573487" y="4906583"/>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260990" y="1025215"/>
            <a:ext cx="4065995" cy="3149139"/>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6869264" y="3725260"/>
            <a:ext cx="5179301" cy="2112165"/>
          </a:xfrm>
          <a:prstGeom prst="rect">
            <a:avLst/>
          </a:prstGeom>
        </p:spPr>
      </p:pic>
      <p:pic>
        <p:nvPicPr>
          <p:cNvPr id="9" name="Picture 8" descr="A picture containing wall, person, man, indoor&#10;&#10;Description automatically generated">
            <a:extLst>
              <a:ext uri="{FF2B5EF4-FFF2-40B4-BE49-F238E27FC236}">
                <a16:creationId xmlns:a16="http://schemas.microsoft.com/office/drawing/2014/main" id="{47528BDA-6DB6-48B7-8803-DE17E06792C3}"/>
              </a:ext>
            </a:extLst>
          </p:cNvPr>
          <p:cNvPicPr>
            <a:picLocks noChangeAspect="1"/>
          </p:cNvPicPr>
          <p:nvPr/>
        </p:nvPicPr>
        <p:blipFill rotWithShape="1">
          <a:blip r:embed="rId4">
            <a:extLst>
              <a:ext uri="{28A0092B-C50C-407E-A947-70E740481C1C}">
                <a14:useLocalDpi xmlns:a14="http://schemas.microsoft.com/office/drawing/2010/main" val="0"/>
              </a:ext>
            </a:extLst>
          </a:blip>
          <a:srcRect l="10196" t="15883" r="12549" b="20292"/>
          <a:stretch/>
        </p:blipFill>
        <p:spPr>
          <a:xfrm>
            <a:off x="4090823" y="144750"/>
            <a:ext cx="4562596" cy="3425475"/>
          </a:xfrm>
          <a:prstGeom prst="rect">
            <a:avLst/>
          </a:prstGeom>
        </p:spPr>
      </p:pic>
    </p:spTree>
    <p:extLst>
      <p:ext uri="{BB962C8B-B14F-4D97-AF65-F5344CB8AC3E}">
        <p14:creationId xmlns:p14="http://schemas.microsoft.com/office/powerpoint/2010/main" val="712863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err="1"/>
              <a:t>Lakilia</a:t>
            </a:r>
            <a:r>
              <a:rPr lang="en-US"/>
              <a:t> and Team</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80908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148" r="-2" b="-311"/>
          <a:stretch/>
        </p:blipFill>
        <p:spPr bwMode="auto">
          <a:xfrm>
            <a:off x="633412" y="396211"/>
            <a:ext cx="5462588" cy="5567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6482686" y="758825"/>
            <a:ext cx="5709313" cy="3565525"/>
          </a:xfrm>
        </p:spPr>
        <p:txBody>
          <a:bodyPr vert="horz" lIns="91440" tIns="45720" rIns="91440" bIns="45720" rtlCol="0" anchor="b">
            <a:normAutofit fontScale="90000"/>
          </a:bodyPr>
          <a:lstStyle/>
          <a:p>
            <a:r>
              <a:rPr lang="en-US" sz="6800">
                <a:solidFill>
                  <a:schemeClr val="tx1">
                    <a:lumMod val="85000"/>
                    <a:lumOff val="15000"/>
                  </a:schemeClr>
                </a:solidFill>
              </a:rPr>
              <a:t>Team Presentation and Coaching Time</a:t>
            </a:r>
          </a:p>
        </p:txBody>
      </p:sp>
    </p:spTree>
    <p:extLst>
      <p:ext uri="{BB962C8B-B14F-4D97-AF65-F5344CB8AC3E}">
        <p14:creationId xmlns:p14="http://schemas.microsoft.com/office/powerpoint/2010/main" val="3798862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a:t>Heidi</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04961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2576-1A43-42B9-B971-B79D08B16001}"/>
              </a:ext>
            </a:extLst>
          </p:cNvPr>
          <p:cNvSpPr>
            <a:spLocks noGrp="1"/>
          </p:cNvSpPr>
          <p:nvPr>
            <p:ph type="title"/>
          </p:nvPr>
        </p:nvSpPr>
        <p:spPr/>
        <p:txBody>
          <a:bodyPr/>
          <a:lstStyle/>
          <a:p>
            <a:r>
              <a:rPr lang="en-US"/>
              <a:t>Final Debrief</a:t>
            </a:r>
          </a:p>
        </p:txBody>
      </p:sp>
      <p:sp>
        <p:nvSpPr>
          <p:cNvPr id="3" name="Content Placeholder 2">
            <a:extLst>
              <a:ext uri="{FF2B5EF4-FFF2-40B4-BE49-F238E27FC236}">
                <a16:creationId xmlns:a16="http://schemas.microsoft.com/office/drawing/2014/main" id="{A4EF7A30-6F9D-4A9D-BEC5-9D9B8789527D}"/>
              </a:ext>
            </a:extLst>
          </p:cNvPr>
          <p:cNvSpPr>
            <a:spLocks noGrp="1"/>
          </p:cNvSpPr>
          <p:nvPr>
            <p:ph idx="1"/>
          </p:nvPr>
        </p:nvSpPr>
        <p:spPr/>
        <p:txBody>
          <a:bodyPr/>
          <a:lstStyle/>
          <a:p>
            <a:endParaRPr lang="en-US"/>
          </a:p>
        </p:txBody>
      </p:sp>
      <p:pic>
        <p:nvPicPr>
          <p:cNvPr id="4100" name="Picture 4" descr="Image result for talking in a circle">
            <a:extLst>
              <a:ext uri="{FF2B5EF4-FFF2-40B4-BE49-F238E27FC236}">
                <a16:creationId xmlns:a16="http://schemas.microsoft.com/office/drawing/2014/main" id="{F41416A8-72A5-4E58-B83A-FBF83AB77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816" y="1535287"/>
            <a:ext cx="6200570" cy="427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0040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0851-EAA5-4044-9B8B-5F0EDF0075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BF57F6-B9DD-4882-A266-0F16696737AF}"/>
              </a:ext>
            </a:extLst>
          </p:cNvPr>
          <p:cNvSpPr>
            <a:spLocks noGrp="1"/>
          </p:cNvSpPr>
          <p:nvPr>
            <p:ph idx="1"/>
          </p:nvPr>
        </p:nvSpPr>
        <p:spPr>
          <a:xfrm>
            <a:off x="5500048" y="1429789"/>
            <a:ext cx="5655632" cy="4439305"/>
          </a:xfrm>
        </p:spPr>
        <p:txBody>
          <a:bodyPr>
            <a:normAutofit/>
          </a:bodyPr>
          <a:lstStyle/>
          <a:p>
            <a:r>
              <a:rPr lang="en-US" sz="4400"/>
              <a:t>Gratitude</a:t>
            </a:r>
          </a:p>
          <a:p>
            <a:r>
              <a:rPr lang="en-US" sz="4400"/>
              <a:t>Evaluations</a:t>
            </a:r>
          </a:p>
          <a:p>
            <a:r>
              <a:rPr lang="en-US" sz="4400"/>
              <a:t>Final Words for the Good of the Order</a:t>
            </a:r>
          </a:p>
        </p:txBody>
      </p:sp>
      <p:pic>
        <p:nvPicPr>
          <p:cNvPr id="5122" name="Picture 2" descr="Image result for wrap it up">
            <a:extLst>
              <a:ext uri="{FF2B5EF4-FFF2-40B4-BE49-F238E27FC236}">
                <a16:creationId xmlns:a16="http://schemas.microsoft.com/office/drawing/2014/main" id="{3CB2D62D-E6F6-4520-A82A-E33B1994C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173" y="449217"/>
            <a:ext cx="4488976" cy="524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999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30B8-B00F-4194-94F1-8218F8290E50}"/>
              </a:ext>
            </a:extLst>
          </p:cNvPr>
          <p:cNvSpPr>
            <a:spLocks noGrp="1"/>
          </p:cNvSpPr>
          <p:nvPr>
            <p:ph type="ctrTitle"/>
          </p:nvPr>
        </p:nvSpPr>
        <p:spPr/>
        <p:txBody>
          <a:bodyPr>
            <a:normAutofit fontScale="90000"/>
          </a:bodyPr>
          <a:lstStyle/>
          <a:p>
            <a:r>
              <a:rPr lang="en-US"/>
              <a:t>Organizing Around School Safety</a:t>
            </a:r>
          </a:p>
        </p:txBody>
      </p:sp>
      <p:sp>
        <p:nvSpPr>
          <p:cNvPr id="3" name="Subtitle 2">
            <a:extLst>
              <a:ext uri="{FF2B5EF4-FFF2-40B4-BE49-F238E27FC236}">
                <a16:creationId xmlns:a16="http://schemas.microsoft.com/office/drawing/2014/main" id="{0D8E57A1-57A1-4D65-A44D-BD3C7FE982FC}"/>
              </a:ext>
            </a:extLst>
          </p:cNvPr>
          <p:cNvSpPr>
            <a:spLocks noGrp="1"/>
          </p:cNvSpPr>
          <p:nvPr>
            <p:ph type="subTitle" idx="1"/>
          </p:nvPr>
        </p:nvSpPr>
        <p:spPr>
          <a:xfrm>
            <a:off x="2417780" y="3531204"/>
            <a:ext cx="3444177" cy="977621"/>
          </a:xfrm>
        </p:spPr>
        <p:txBody>
          <a:bodyPr>
            <a:normAutofit fontScale="92500" lnSpcReduction="20000"/>
          </a:bodyPr>
          <a:lstStyle/>
          <a:p>
            <a:r>
              <a:rPr lang="en-US"/>
              <a:t>Coalition to address Workplace  Violence  and violent students</a:t>
            </a:r>
          </a:p>
        </p:txBody>
      </p:sp>
      <p:pic>
        <p:nvPicPr>
          <p:cNvPr id="5" name="Picture 4">
            <a:extLst>
              <a:ext uri="{FF2B5EF4-FFF2-40B4-BE49-F238E27FC236}">
                <a16:creationId xmlns:a16="http://schemas.microsoft.com/office/drawing/2014/main" id="{1A17AF42-6699-4FBA-8232-B49F0790B29F}"/>
              </a:ext>
            </a:extLst>
          </p:cNvPr>
          <p:cNvPicPr>
            <a:picLocks noChangeAspect="1"/>
          </p:cNvPicPr>
          <p:nvPr/>
        </p:nvPicPr>
        <p:blipFill>
          <a:blip r:embed="rId2"/>
          <a:stretch>
            <a:fillRect/>
          </a:stretch>
        </p:blipFill>
        <p:spPr>
          <a:xfrm>
            <a:off x="116389" y="10666"/>
            <a:ext cx="1849001" cy="2062347"/>
          </a:xfrm>
          <a:prstGeom prst="rect">
            <a:avLst/>
          </a:prstGeom>
        </p:spPr>
      </p:pic>
      <p:pic>
        <p:nvPicPr>
          <p:cNvPr id="7" name="Picture 6">
            <a:extLst>
              <a:ext uri="{FF2B5EF4-FFF2-40B4-BE49-F238E27FC236}">
                <a16:creationId xmlns:a16="http://schemas.microsoft.com/office/drawing/2014/main" id="{3AAD8079-4A92-45C1-980B-CF56B3D7E37F}"/>
              </a:ext>
            </a:extLst>
          </p:cNvPr>
          <p:cNvPicPr>
            <a:picLocks noChangeAspect="1"/>
          </p:cNvPicPr>
          <p:nvPr/>
        </p:nvPicPr>
        <p:blipFill>
          <a:blip r:embed="rId3"/>
          <a:stretch>
            <a:fillRect/>
          </a:stretch>
        </p:blipFill>
        <p:spPr>
          <a:xfrm>
            <a:off x="5663293" y="2726696"/>
            <a:ext cx="6403521" cy="4131304"/>
          </a:xfrm>
          <a:prstGeom prst="rect">
            <a:avLst/>
          </a:prstGeom>
        </p:spPr>
      </p:pic>
    </p:spTree>
    <p:extLst>
      <p:ext uri="{BB962C8B-B14F-4D97-AF65-F5344CB8AC3E}">
        <p14:creationId xmlns:p14="http://schemas.microsoft.com/office/powerpoint/2010/main" val="399259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654EC-1E9C-42F7-B7FA-80C4F27C1982}"/>
              </a:ext>
            </a:extLst>
          </p:cNvPr>
          <p:cNvSpPr>
            <a:spLocks noGrp="1"/>
          </p:cNvSpPr>
          <p:nvPr>
            <p:ph type="title"/>
          </p:nvPr>
        </p:nvSpPr>
        <p:spPr/>
        <p:txBody>
          <a:bodyPr/>
          <a:lstStyle/>
          <a:p>
            <a:r>
              <a:rPr lang="en-US"/>
              <a:t>Tip of the iceberg</a:t>
            </a:r>
          </a:p>
        </p:txBody>
      </p:sp>
      <p:pic>
        <p:nvPicPr>
          <p:cNvPr id="4" name="Picture 3">
            <a:extLst>
              <a:ext uri="{FF2B5EF4-FFF2-40B4-BE49-F238E27FC236}">
                <a16:creationId xmlns:a16="http://schemas.microsoft.com/office/drawing/2014/main" id="{4FC85F13-EDCF-4F89-9F07-5071B8CB4B21}"/>
              </a:ext>
            </a:extLst>
          </p:cNvPr>
          <p:cNvPicPr>
            <a:picLocks noChangeAspect="1"/>
          </p:cNvPicPr>
          <p:nvPr/>
        </p:nvPicPr>
        <p:blipFill>
          <a:blip r:embed="rId2"/>
          <a:stretch>
            <a:fillRect/>
          </a:stretch>
        </p:blipFill>
        <p:spPr>
          <a:xfrm>
            <a:off x="7173520" y="722506"/>
            <a:ext cx="4357982" cy="5425946"/>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FFC2F7F7-1753-4CC5-9F3E-5218BBE2FA07}"/>
              </a:ext>
            </a:extLst>
          </p:cNvPr>
          <p:cNvSpPr/>
          <p:nvPr/>
        </p:nvSpPr>
        <p:spPr>
          <a:xfrm>
            <a:off x="1077520" y="1952774"/>
            <a:ext cx="6224980" cy="4231928"/>
          </a:xfrm>
          <a:prstGeom prst="rect">
            <a:avLst/>
          </a:prstGeom>
        </p:spPr>
        <p:txBody>
          <a:bodyPr wrap="square" anchor="t">
            <a:spAutoFit/>
          </a:bodyPr>
          <a:lstStyle/>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70C0"/>
                </a:solidFill>
                <a:effectLst/>
                <a:uLnTx/>
                <a:uFillTx/>
                <a:latin typeface="Gill Sans MT" panose="020B0502020104020203"/>
                <a:ea typeface="+mn-ea"/>
                <a:cs typeface="+mn-cs"/>
              </a:rPr>
              <a:t>Nearly 1 in 10 educators threatened with violence.</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Female students feel most unsafe at or away from school (Hispanic students highest)</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70C0"/>
                </a:solidFill>
                <a:effectLst/>
                <a:uLnTx/>
                <a:uFillTx/>
                <a:latin typeface="Gill Sans MT" panose="020B0502020104020203"/>
                <a:ea typeface="+mn-ea"/>
                <a:cs typeface="+mn-cs"/>
              </a:rPr>
              <a:t>Nearly 1 in 10 Freshman report having been threatened or injured with a weapon at school.</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71% of schools record violent crime – only 35% is reported to law enforcement. </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70C0"/>
                </a:solidFill>
                <a:effectLst/>
                <a:uLnTx/>
                <a:uFillTx/>
                <a:latin typeface="Gill Sans MT" panose="020B0502020104020203"/>
                <a:ea typeface="+mn-ea"/>
                <a:cs typeface="+mn-cs"/>
              </a:rPr>
              <a:t>1 in 3 H.S. students use per month (Alc</a:t>
            </a:r>
            <a:r>
              <a:rPr lang="en-US">
                <a:solidFill>
                  <a:srgbClr val="0070C0"/>
                </a:solidFill>
                <a:latin typeface="Gill Sans MT" panose="020B0502020104020203"/>
              </a:rPr>
              <a:t>.</a:t>
            </a:r>
            <a:r>
              <a:rPr kumimoji="0" lang="en-US" sz="1800" b="0" i="0" u="none" strike="noStrike" kern="1200" cap="none" spc="0" normalizeH="0" baseline="0" noProof="0">
                <a:ln>
                  <a:noFill/>
                </a:ln>
                <a:solidFill>
                  <a:srgbClr val="0070C0"/>
                </a:solidFill>
                <a:effectLst/>
                <a:uLnTx/>
                <a:uFillTx/>
                <a:latin typeface="Gill Sans MT" panose="020B0502020104020203"/>
                <a:ea typeface="+mn-ea"/>
                <a:cs typeface="+mn-cs"/>
              </a:rPr>
              <a:t> / Marj.)</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Mid-size towns with lowest minority populations have highest incidents of reported bullying (~1 in 5 weekly)</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70C0"/>
                </a:solidFill>
                <a:effectLst/>
                <a:uLnTx/>
                <a:uFillTx/>
                <a:latin typeface="Gill Sans MT" panose="020B0502020104020203"/>
                <a:ea typeface="+mn-ea"/>
                <a:cs typeface="+mn-cs"/>
              </a:rPr>
              <a:t>1 in 5 students report hindered learning due unsafe environment</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Gill Sans MT" panose="020B0502020104020203"/>
                <a:ea typeface="+mn-ea"/>
                <a:cs typeface="+mn-cs"/>
              </a:rPr>
              <a:t>Only 37% of schools take serious action</a:t>
            </a:r>
          </a:p>
        </p:txBody>
      </p:sp>
      <p:sp>
        <p:nvSpPr>
          <p:cNvPr id="6" name="TextBox 5">
            <a:extLst>
              <a:ext uri="{FF2B5EF4-FFF2-40B4-BE49-F238E27FC236}">
                <a16:creationId xmlns:a16="http://schemas.microsoft.com/office/drawing/2014/main" id="{41AB9324-A807-4130-AE1C-ADD72B2CA01A}"/>
              </a:ext>
            </a:extLst>
          </p:cNvPr>
          <p:cNvSpPr txBox="1"/>
          <p:nvPr/>
        </p:nvSpPr>
        <p:spPr>
          <a:xfrm>
            <a:off x="219280" y="6173852"/>
            <a:ext cx="781248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rPr>
              <a:t>Complete USDE &amp; USDOJ Study:  Indicators of School Crime and Safety 2017 https://tinyurl.com/school-violence-2017</a:t>
            </a:r>
          </a:p>
        </p:txBody>
      </p:sp>
    </p:spTree>
    <p:extLst>
      <p:ext uri="{BB962C8B-B14F-4D97-AF65-F5344CB8AC3E}">
        <p14:creationId xmlns:p14="http://schemas.microsoft.com/office/powerpoint/2010/main" val="2505663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EB4A-8CF8-4C04-95DA-EE01D27AEFFD}"/>
              </a:ext>
            </a:extLst>
          </p:cNvPr>
          <p:cNvSpPr>
            <a:spLocks noGrp="1"/>
          </p:cNvSpPr>
          <p:nvPr>
            <p:ph type="title"/>
          </p:nvPr>
        </p:nvSpPr>
        <p:spPr/>
        <p:txBody>
          <a:bodyPr/>
          <a:lstStyle/>
          <a:p>
            <a:r>
              <a:rPr lang="en-US"/>
              <a:t>Safety is a prerequisite for education</a:t>
            </a:r>
          </a:p>
        </p:txBody>
      </p:sp>
      <p:pic>
        <p:nvPicPr>
          <p:cNvPr id="4" name="Picture 3">
            <a:extLst>
              <a:ext uri="{FF2B5EF4-FFF2-40B4-BE49-F238E27FC236}">
                <a16:creationId xmlns:a16="http://schemas.microsoft.com/office/drawing/2014/main" id="{5685FAC5-1661-4C6E-B97C-658F53E1280D}"/>
              </a:ext>
            </a:extLst>
          </p:cNvPr>
          <p:cNvPicPr>
            <a:picLocks noChangeAspect="1"/>
          </p:cNvPicPr>
          <p:nvPr/>
        </p:nvPicPr>
        <p:blipFill rotWithShape="1">
          <a:blip r:embed="rId2"/>
          <a:srcRect t="20083"/>
          <a:stretch/>
        </p:blipFill>
        <p:spPr>
          <a:xfrm>
            <a:off x="4686301" y="1980754"/>
            <a:ext cx="6368553" cy="5089514"/>
          </a:xfrm>
          <a:prstGeom prst="rect">
            <a:avLst/>
          </a:prstGeom>
        </p:spPr>
      </p:pic>
      <p:sp>
        <p:nvSpPr>
          <p:cNvPr id="5" name="TextBox 4">
            <a:extLst>
              <a:ext uri="{FF2B5EF4-FFF2-40B4-BE49-F238E27FC236}">
                <a16:creationId xmlns:a16="http://schemas.microsoft.com/office/drawing/2014/main" id="{BBD1F8C8-4329-43D6-A771-6BC101D2B71B}"/>
              </a:ext>
            </a:extLst>
          </p:cNvPr>
          <p:cNvSpPr txBox="1"/>
          <p:nvPr/>
        </p:nvSpPr>
        <p:spPr>
          <a:xfrm>
            <a:off x="1451579" y="2311400"/>
            <a:ext cx="2447321" cy="25853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Safety is the most powerful organizing issues crossing all interest groups.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Educators and coalition partners are in a unique position to leverage this issue to effect change.</a:t>
            </a:r>
          </a:p>
        </p:txBody>
      </p:sp>
      <p:sp>
        <p:nvSpPr>
          <p:cNvPr id="3" name="Oval 2">
            <a:extLst>
              <a:ext uri="{FF2B5EF4-FFF2-40B4-BE49-F238E27FC236}">
                <a16:creationId xmlns:a16="http://schemas.microsoft.com/office/drawing/2014/main" id="{436D8820-AC27-4907-9EB3-96462EB5B4AA}"/>
              </a:ext>
            </a:extLst>
          </p:cNvPr>
          <p:cNvSpPr/>
          <p:nvPr/>
        </p:nvSpPr>
        <p:spPr>
          <a:xfrm>
            <a:off x="7891843" y="2839486"/>
            <a:ext cx="2679405" cy="8399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Oval 5">
            <a:extLst>
              <a:ext uri="{FF2B5EF4-FFF2-40B4-BE49-F238E27FC236}">
                <a16:creationId xmlns:a16="http://schemas.microsoft.com/office/drawing/2014/main" id="{4CC844AE-7BA9-483D-9E79-D2DB64A60CCA}"/>
              </a:ext>
            </a:extLst>
          </p:cNvPr>
          <p:cNvSpPr/>
          <p:nvPr/>
        </p:nvSpPr>
        <p:spPr>
          <a:xfrm>
            <a:off x="8171834" y="4352853"/>
            <a:ext cx="2679405" cy="8399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3591068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4F3D-F762-4C17-8491-6C6CED482080}"/>
              </a:ext>
            </a:extLst>
          </p:cNvPr>
          <p:cNvSpPr>
            <a:spLocks noGrp="1"/>
          </p:cNvSpPr>
          <p:nvPr>
            <p:ph type="ctrTitle"/>
          </p:nvPr>
        </p:nvSpPr>
        <p:spPr/>
        <p:txBody>
          <a:bodyPr/>
          <a:lstStyle/>
          <a:p>
            <a:r>
              <a:rPr lang="en-US"/>
              <a:t>Effecting change is a process</a:t>
            </a:r>
          </a:p>
        </p:txBody>
      </p:sp>
      <p:sp>
        <p:nvSpPr>
          <p:cNvPr id="3" name="Subtitle 2">
            <a:extLst>
              <a:ext uri="{FF2B5EF4-FFF2-40B4-BE49-F238E27FC236}">
                <a16:creationId xmlns:a16="http://schemas.microsoft.com/office/drawing/2014/main" id="{E7ABFDA8-B75E-4B0C-BE33-22C520648082}"/>
              </a:ext>
            </a:extLst>
          </p:cNvPr>
          <p:cNvSpPr>
            <a:spLocks noGrp="1"/>
          </p:cNvSpPr>
          <p:nvPr>
            <p:ph type="subTitle" idx="1"/>
          </p:nvPr>
        </p:nvSpPr>
        <p:spPr/>
        <p:txBody>
          <a:bodyPr/>
          <a:lstStyle/>
          <a:p>
            <a:r>
              <a:rPr lang="en-US"/>
              <a:t>Awareness to action for coalitions</a:t>
            </a:r>
          </a:p>
        </p:txBody>
      </p:sp>
    </p:spTree>
    <p:extLst>
      <p:ext uri="{BB962C8B-B14F-4D97-AF65-F5344CB8AC3E}">
        <p14:creationId xmlns:p14="http://schemas.microsoft.com/office/powerpoint/2010/main" val="14896716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D269-A0F1-4756-BE3E-3A271E7BDA90}"/>
              </a:ext>
            </a:extLst>
          </p:cNvPr>
          <p:cNvSpPr>
            <a:spLocks noGrp="1"/>
          </p:cNvSpPr>
          <p:nvPr>
            <p:ph type="title"/>
          </p:nvPr>
        </p:nvSpPr>
        <p:spPr/>
        <p:txBody>
          <a:bodyPr/>
          <a:lstStyle/>
          <a:p>
            <a:r>
              <a:rPr lang="en-US"/>
              <a:t>Awareness to action model</a:t>
            </a:r>
          </a:p>
        </p:txBody>
      </p:sp>
      <p:graphicFrame>
        <p:nvGraphicFramePr>
          <p:cNvPr id="3" name="Diagram 2">
            <a:extLst>
              <a:ext uri="{FF2B5EF4-FFF2-40B4-BE49-F238E27FC236}">
                <a16:creationId xmlns:a16="http://schemas.microsoft.com/office/drawing/2014/main" id="{864B883D-A820-488C-BC53-518824400A2C}"/>
              </a:ext>
            </a:extLst>
          </p:cNvPr>
          <p:cNvGraphicFramePr/>
          <p:nvPr/>
        </p:nvGraphicFramePr>
        <p:xfrm>
          <a:off x="1337278" y="247220"/>
          <a:ext cx="9717576" cy="5071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B6F72105-8F0F-415F-A0F7-2FFEA8F5EBC3}"/>
              </a:ext>
            </a:extLst>
          </p:cNvPr>
          <p:cNvPicPr>
            <a:picLocks noChangeAspect="1"/>
          </p:cNvPicPr>
          <p:nvPr/>
        </p:nvPicPr>
        <p:blipFill>
          <a:blip r:embed="rId7"/>
          <a:stretch>
            <a:fillRect/>
          </a:stretch>
        </p:blipFill>
        <p:spPr>
          <a:xfrm>
            <a:off x="7927430" y="3624841"/>
            <a:ext cx="3127424" cy="2428640"/>
          </a:xfrm>
          <a:prstGeom prst="rect">
            <a:avLst/>
          </a:prstGeom>
        </p:spPr>
      </p:pic>
      <p:sp>
        <p:nvSpPr>
          <p:cNvPr id="7" name="TextBox 6">
            <a:extLst>
              <a:ext uri="{FF2B5EF4-FFF2-40B4-BE49-F238E27FC236}">
                <a16:creationId xmlns:a16="http://schemas.microsoft.com/office/drawing/2014/main" id="{773B462C-9D05-419D-985C-DD925C4211E1}"/>
              </a:ext>
            </a:extLst>
          </p:cNvPr>
          <p:cNvSpPr txBox="1"/>
          <p:nvPr/>
        </p:nvSpPr>
        <p:spPr>
          <a:xfrm>
            <a:off x="1567543" y="4016829"/>
            <a:ext cx="40005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The 4 step process is used in both political action and marketing</a:t>
            </a:r>
          </a:p>
        </p:txBody>
      </p:sp>
    </p:spTree>
    <p:extLst>
      <p:ext uri="{BB962C8B-B14F-4D97-AF65-F5344CB8AC3E}">
        <p14:creationId xmlns:p14="http://schemas.microsoft.com/office/powerpoint/2010/main" val="16469716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AA91D8-0EAE-409F-B300-FBFA8F4DFD13}"/>
              </a:ext>
            </a:extLst>
          </p:cNvPr>
          <p:cNvPicPr>
            <a:picLocks noChangeAspect="1"/>
          </p:cNvPicPr>
          <p:nvPr/>
        </p:nvPicPr>
        <p:blipFill>
          <a:blip r:embed="rId2"/>
          <a:stretch>
            <a:fillRect/>
          </a:stretch>
        </p:blipFill>
        <p:spPr>
          <a:xfrm>
            <a:off x="5977247" y="-3629"/>
            <a:ext cx="4752605" cy="6150429"/>
          </a:xfrm>
          <a:prstGeom prst="rect">
            <a:avLst/>
          </a:prstGeom>
        </p:spPr>
      </p:pic>
      <p:sp>
        <p:nvSpPr>
          <p:cNvPr id="5" name="TextBox 4">
            <a:extLst>
              <a:ext uri="{FF2B5EF4-FFF2-40B4-BE49-F238E27FC236}">
                <a16:creationId xmlns:a16="http://schemas.microsoft.com/office/drawing/2014/main" id="{7EF5B416-D0B5-4ECF-9C21-1B500D91CB38}"/>
              </a:ext>
            </a:extLst>
          </p:cNvPr>
          <p:cNvSpPr txBox="1"/>
          <p:nvPr/>
        </p:nvSpPr>
        <p:spPr>
          <a:xfrm>
            <a:off x="660399" y="457200"/>
            <a:ext cx="3895271" cy="4862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Educative [Awareness]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Audience: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Internal &amp; External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Rationale</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Developing awareness builds community</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Expands the scope of engagement as a consequence of unrealized connection or interest.	</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Activate: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Eyes and Ears</a:t>
            </a:r>
            <a:endPar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Tactics to achieve 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p:txBody>
      </p:sp>
    </p:spTree>
    <p:extLst>
      <p:ext uri="{BB962C8B-B14F-4D97-AF65-F5344CB8AC3E}">
        <p14:creationId xmlns:p14="http://schemas.microsoft.com/office/powerpoint/2010/main" val="3831744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8C831-B5A0-4305-B8DF-4F4DA185A058}"/>
              </a:ext>
            </a:extLst>
          </p:cNvPr>
          <p:cNvPicPr>
            <a:picLocks noChangeAspect="1"/>
          </p:cNvPicPr>
          <p:nvPr/>
        </p:nvPicPr>
        <p:blipFill>
          <a:blip r:embed="rId2"/>
          <a:stretch>
            <a:fillRect/>
          </a:stretch>
        </p:blipFill>
        <p:spPr>
          <a:xfrm>
            <a:off x="5977247" y="-3629"/>
            <a:ext cx="4723163" cy="6112329"/>
          </a:xfrm>
          <a:prstGeom prst="rect">
            <a:avLst/>
          </a:prstGeom>
        </p:spPr>
      </p:pic>
      <p:sp>
        <p:nvSpPr>
          <p:cNvPr id="3" name="TextBox 2">
            <a:extLst>
              <a:ext uri="{FF2B5EF4-FFF2-40B4-BE49-F238E27FC236}">
                <a16:creationId xmlns:a16="http://schemas.microsoft.com/office/drawing/2014/main" id="{97044323-FB44-440A-9FCD-A7C87CFC4C4C}"/>
              </a:ext>
            </a:extLst>
          </p:cNvPr>
          <p:cNvSpPr txBox="1"/>
          <p:nvPr/>
        </p:nvSpPr>
        <p:spPr>
          <a:xfrm>
            <a:off x="660399" y="457200"/>
            <a:ext cx="3895271" cy="424731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Assess [understand]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Audience: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Internal &amp; External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Rationale</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Need to separate the actual from the assumption</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Determine capacity &amp; needs to address the issues	</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Activate: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head</a:t>
            </a:r>
            <a:endPar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Tactics to achieve 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p:txBody>
      </p:sp>
    </p:spTree>
    <p:extLst>
      <p:ext uri="{BB962C8B-B14F-4D97-AF65-F5344CB8AC3E}">
        <p14:creationId xmlns:p14="http://schemas.microsoft.com/office/powerpoint/2010/main" val="3633270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802D41-950A-47AA-8D51-37BEB9CCC325}"/>
              </a:ext>
            </a:extLst>
          </p:cNvPr>
          <p:cNvPicPr>
            <a:picLocks noChangeAspect="1"/>
          </p:cNvPicPr>
          <p:nvPr/>
        </p:nvPicPr>
        <p:blipFill>
          <a:blip r:embed="rId2"/>
          <a:stretch>
            <a:fillRect/>
          </a:stretch>
        </p:blipFill>
        <p:spPr>
          <a:xfrm>
            <a:off x="5977247" y="-3629"/>
            <a:ext cx="4723163" cy="6112329"/>
          </a:xfrm>
          <a:prstGeom prst="rect">
            <a:avLst/>
          </a:prstGeom>
        </p:spPr>
      </p:pic>
      <p:sp>
        <p:nvSpPr>
          <p:cNvPr id="3" name="TextBox 2">
            <a:extLst>
              <a:ext uri="{FF2B5EF4-FFF2-40B4-BE49-F238E27FC236}">
                <a16:creationId xmlns:a16="http://schemas.microsoft.com/office/drawing/2014/main" id="{2BE35E48-4A35-42B5-9D83-1CCCA3F2EC5F}"/>
              </a:ext>
            </a:extLst>
          </p:cNvPr>
          <p:cNvSpPr txBox="1"/>
          <p:nvPr/>
        </p:nvSpPr>
        <p:spPr>
          <a:xfrm>
            <a:off x="660399" y="457200"/>
            <a:ext cx="4074887" cy="517064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Assemble [commitment]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Audience: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Internal &amp; External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Rationale</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People who are aware of need, understand the issue and know there’s are others who share that knowledge and awareness are more likely to commit to act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You know the why’s, who’s and what’s…now comes the how? </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Activate: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heart</a:t>
            </a:r>
            <a:endPar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Who are stakeholders: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p:txBody>
      </p:sp>
    </p:spTree>
    <p:extLst>
      <p:ext uri="{BB962C8B-B14F-4D97-AF65-F5344CB8AC3E}">
        <p14:creationId xmlns:p14="http://schemas.microsoft.com/office/powerpoint/2010/main" val="1356028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025A53-A8CB-43CE-9BC6-2E6412A7CFA1}"/>
              </a:ext>
            </a:extLst>
          </p:cNvPr>
          <p:cNvPicPr>
            <a:picLocks noChangeAspect="1"/>
          </p:cNvPicPr>
          <p:nvPr/>
        </p:nvPicPr>
        <p:blipFill>
          <a:blip r:embed="rId2"/>
          <a:stretch>
            <a:fillRect/>
          </a:stretch>
        </p:blipFill>
        <p:spPr>
          <a:xfrm>
            <a:off x="5977248" y="-3629"/>
            <a:ext cx="4732976" cy="6125029"/>
          </a:xfrm>
          <a:prstGeom prst="rect">
            <a:avLst/>
          </a:prstGeom>
        </p:spPr>
      </p:pic>
      <p:sp>
        <p:nvSpPr>
          <p:cNvPr id="3" name="TextBox 2">
            <a:extLst>
              <a:ext uri="{FF2B5EF4-FFF2-40B4-BE49-F238E27FC236}">
                <a16:creationId xmlns:a16="http://schemas.microsoft.com/office/drawing/2014/main" id="{656A1F1B-FDB6-4C3C-8BF2-FC04BBFE9075}"/>
              </a:ext>
            </a:extLst>
          </p:cNvPr>
          <p:cNvSpPr txBox="1"/>
          <p:nvPr/>
        </p:nvSpPr>
        <p:spPr>
          <a:xfrm>
            <a:off x="660399" y="457200"/>
            <a:ext cx="3748315" cy="44012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Objective: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Implement [action]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Audience: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Internal &amp; External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Rationale</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Successful plans/policies should create structures, incentives, and celebrations that ensure long-term adaptive fidelity</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Activate: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feet</a:t>
            </a:r>
            <a:endPar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a:ea typeface="+mn-ea"/>
                <a:cs typeface="+mn-cs"/>
              </a:rPr>
              <a:t>What does successful implementation look like: </a:t>
            </a: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a:t>
            </a:r>
          </a:p>
        </p:txBody>
      </p:sp>
    </p:spTree>
    <p:extLst>
      <p:ext uri="{BB962C8B-B14F-4D97-AF65-F5344CB8AC3E}">
        <p14:creationId xmlns:p14="http://schemas.microsoft.com/office/powerpoint/2010/main" val="3434665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E6E1-3E86-41E2-A7F4-00A02722D276}"/>
              </a:ext>
            </a:extLst>
          </p:cNvPr>
          <p:cNvSpPr>
            <a:spLocks noGrp="1"/>
          </p:cNvSpPr>
          <p:nvPr>
            <p:ph type="title"/>
          </p:nvPr>
        </p:nvSpPr>
        <p:spPr/>
        <p:txBody>
          <a:bodyPr/>
          <a:lstStyle/>
          <a:p>
            <a:r>
              <a:rPr lang="en-US"/>
              <a:t>Disclaimer:</a:t>
            </a:r>
          </a:p>
        </p:txBody>
      </p:sp>
      <p:sp>
        <p:nvSpPr>
          <p:cNvPr id="3" name="TextBox 2">
            <a:extLst>
              <a:ext uri="{FF2B5EF4-FFF2-40B4-BE49-F238E27FC236}">
                <a16:creationId xmlns:a16="http://schemas.microsoft.com/office/drawing/2014/main" id="{A6C9441F-9084-4F3C-9544-3BDB2E0DD5AF}"/>
              </a:ext>
            </a:extLst>
          </p:cNvPr>
          <p:cNvSpPr txBox="1"/>
          <p:nvPr/>
        </p:nvSpPr>
        <p:spPr>
          <a:xfrm>
            <a:off x="1583871" y="2302329"/>
            <a:ext cx="5584372" cy="14773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This is not an overnight process.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Expect suspicion and resistance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Success may look different than planned – go with it!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Your name may never be known – your effort/commitment will</a:t>
            </a:r>
          </a:p>
        </p:txBody>
      </p:sp>
      <p:pic>
        <p:nvPicPr>
          <p:cNvPr id="4" name="Picture 3">
            <a:extLst>
              <a:ext uri="{FF2B5EF4-FFF2-40B4-BE49-F238E27FC236}">
                <a16:creationId xmlns:a16="http://schemas.microsoft.com/office/drawing/2014/main" id="{29A51D62-9EAC-427F-BB7A-6A07CC2ECE88}"/>
              </a:ext>
            </a:extLst>
          </p:cNvPr>
          <p:cNvPicPr>
            <a:picLocks noChangeAspect="1"/>
          </p:cNvPicPr>
          <p:nvPr/>
        </p:nvPicPr>
        <p:blipFill>
          <a:blip r:embed="rId2"/>
          <a:stretch>
            <a:fillRect/>
          </a:stretch>
        </p:blipFill>
        <p:spPr>
          <a:xfrm>
            <a:off x="5663293" y="2726696"/>
            <a:ext cx="6403521" cy="4131304"/>
          </a:xfrm>
          <a:prstGeom prst="rect">
            <a:avLst/>
          </a:prstGeom>
        </p:spPr>
      </p:pic>
    </p:spTree>
    <p:extLst>
      <p:ext uri="{BB962C8B-B14F-4D97-AF65-F5344CB8AC3E}">
        <p14:creationId xmlns:p14="http://schemas.microsoft.com/office/powerpoint/2010/main" val="292786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97B9DCB-1769-4559-A573-F8EC3F355F70}"/>
</file>

<file path=customXml/itemProps2.xml><?xml version="1.0" encoding="utf-8"?>
<ds:datastoreItem xmlns:ds="http://schemas.openxmlformats.org/officeDocument/2006/customXml" ds:itemID="{71450387-1286-42C2-B8D5-B76CC2D748C2}"/>
</file>

<file path=customXml/itemProps3.xml><?xml version="1.0" encoding="utf-8"?>
<ds:datastoreItem xmlns:ds="http://schemas.openxmlformats.org/officeDocument/2006/customXml" ds:itemID="{55FE112D-367B-496D-B975-8D3FD6CC58A0}"/>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54</Slides>
  <Notes>4</Notes>
  <HiddenSlides>0</HiddenSlides>
  <ScaleCrop>false</ScaleCrop>
  <HeadingPairs>
    <vt:vector size="4" baseType="variant">
      <vt:variant>
        <vt:lpstr>Theme</vt:lpstr>
      </vt:variant>
      <vt:variant>
        <vt:i4>3</vt:i4>
      </vt:variant>
      <vt:variant>
        <vt:lpstr>Slide Titles</vt:lpstr>
      </vt:variant>
      <vt:variant>
        <vt:i4>54</vt:i4>
      </vt:variant>
    </vt:vector>
  </HeadingPairs>
  <TitlesOfParts>
    <vt:vector size="57" baseType="lpstr">
      <vt:lpstr>Retrospect</vt:lpstr>
      <vt:lpstr>Gallery</vt:lpstr>
      <vt:lpstr>1_Retrospect</vt:lpstr>
      <vt:lpstr>Effective Worksite Leadership Structures</vt:lpstr>
      <vt:lpstr>Day 3 </vt:lpstr>
      <vt:lpstr>Entry Activity</vt:lpstr>
      <vt:lpstr>Feedback on Feedback</vt:lpstr>
      <vt:lpstr>Agenda Review - Today</vt:lpstr>
      <vt:lpstr>Community Agreements  p. 2</vt:lpstr>
      <vt:lpstr>Let’s Get Graphic -   </vt:lpstr>
      <vt:lpstr>Zac and Terri</vt:lpstr>
      <vt:lpstr>Team &amp; Leader Structures - Ganz</vt:lpstr>
      <vt:lpstr>How can we expand our power and impact?</vt:lpstr>
      <vt:lpstr>What problems are "too big" to solve in your local right now?</vt:lpstr>
      <vt:lpstr>PowerPoint Presentation</vt:lpstr>
      <vt:lpstr>Who, why, when?</vt:lpstr>
      <vt:lpstr>Example:</vt:lpstr>
      <vt:lpstr>Context</vt:lpstr>
      <vt:lpstr>Common Issues</vt:lpstr>
      <vt:lpstr>Existing Structures</vt:lpstr>
      <vt:lpstr>Early Wins – Expansion of Food Delivery</vt:lpstr>
      <vt:lpstr>Follow-up Actions</vt:lpstr>
      <vt:lpstr>Shifting Needs</vt:lpstr>
      <vt:lpstr>"Yes on FF" campaign supporters</vt:lpstr>
      <vt:lpstr>PowerPoint Presentation</vt:lpstr>
      <vt:lpstr>Key Points</vt:lpstr>
      <vt:lpstr>Albert</vt:lpstr>
      <vt:lpstr>When is the best time to form a coalition?</vt:lpstr>
      <vt:lpstr>Reflecting on Coalitions</vt:lpstr>
      <vt:lpstr>3 Types of Coalitions</vt:lpstr>
      <vt:lpstr>Simulation Time!</vt:lpstr>
      <vt:lpstr>Directions for Simulation p.58</vt:lpstr>
      <vt:lpstr>Key Points</vt:lpstr>
      <vt:lpstr>BREAK</vt:lpstr>
      <vt:lpstr>Lakilia and Yvie</vt:lpstr>
      <vt:lpstr>Coalition Seminar</vt:lpstr>
      <vt:lpstr>Food for Thought</vt:lpstr>
      <vt:lpstr>Key Points</vt:lpstr>
      <vt:lpstr>Jessica</vt:lpstr>
      <vt:lpstr>Team Planning for Leaders and Structures</vt:lpstr>
      <vt:lpstr>Example</vt:lpstr>
      <vt:lpstr>Team Work Time</vt:lpstr>
      <vt:lpstr>Lakilia and Team</vt:lpstr>
      <vt:lpstr>Team Presentation and Coaching Time</vt:lpstr>
      <vt:lpstr>Heidi</vt:lpstr>
      <vt:lpstr>Final Debrief</vt:lpstr>
      <vt:lpstr>PowerPoint Presentation</vt:lpstr>
      <vt:lpstr>Organizing Around School Safety</vt:lpstr>
      <vt:lpstr>Tip of the iceberg</vt:lpstr>
      <vt:lpstr>Safety is a prerequisite for education</vt:lpstr>
      <vt:lpstr>Effecting change is a process</vt:lpstr>
      <vt:lpstr>Awareness to action model</vt:lpstr>
      <vt:lpstr>PowerPoint Presentation</vt:lpstr>
      <vt:lpstr>PowerPoint Presentation</vt:lpstr>
      <vt:lpstr>PowerPoint Presentation</vt:lpstr>
      <vt:lpstr>PowerPoint Presentation</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UniServ Foundations Academy</dc:title>
  <dc:creator>Holmes, Ellen [NEA]</dc:creator>
  <cp:revision>1</cp:revision>
  <dcterms:created xsi:type="dcterms:W3CDTF">2018-10-27T02:12:14Z</dcterms:created>
  <dcterms:modified xsi:type="dcterms:W3CDTF">2022-11-09T23:26:34Z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