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3"/>
  </p:notesMasterIdLst>
  <p:sldIdLst>
    <p:sldId id="269" r:id="rId5"/>
    <p:sldId id="257" r:id="rId6"/>
    <p:sldId id="271" r:id="rId7"/>
    <p:sldId id="272" r:id="rId8"/>
    <p:sldId id="273" r:id="rId9"/>
    <p:sldId id="274" r:id="rId10"/>
    <p:sldId id="289" r:id="rId11"/>
    <p:sldId id="287" r:id="rId12"/>
    <p:sldId id="290" r:id="rId13"/>
    <p:sldId id="292" r:id="rId14"/>
    <p:sldId id="278" r:id="rId15"/>
    <p:sldId id="293" r:id="rId16"/>
    <p:sldId id="275" r:id="rId17"/>
    <p:sldId id="282" r:id="rId18"/>
    <p:sldId id="281" r:id="rId19"/>
    <p:sldId id="280" r:id="rId20"/>
    <p:sldId id="294" r:id="rId21"/>
    <p:sldId id="279" r:id="rId22"/>
    <p:sldId id="267" r:id="rId23"/>
    <p:sldId id="295" r:id="rId24"/>
    <p:sldId id="258" r:id="rId25"/>
    <p:sldId id="284" r:id="rId26"/>
    <p:sldId id="276" r:id="rId27"/>
    <p:sldId id="285" r:id="rId28"/>
    <p:sldId id="298" r:id="rId29"/>
    <p:sldId id="296" r:id="rId30"/>
    <p:sldId id="297" r:id="rId31"/>
    <p:sldId id="277" r:id="rId32"/>
  </p:sldIdLst>
  <p:sldSz cx="12192000" cy="6858000"/>
  <p:notesSz cx="6858000" cy="9144000"/>
  <p:embeddedFontLst>
    <p:embeddedFont>
      <p:font typeface="Euphemia" panose="020B0503040102020104" pitchFamily="34" charset="0"/>
      <p:regular r:id="rId34"/>
    </p:embeddedFont>
    <p:embeddedFont>
      <p:font typeface="HGGothicE" panose="020B0909000000000000" pitchFamily="49" charset="-128"/>
      <p:regular r:id="rId35"/>
    </p:embeddedFont>
    <p:embeddedFont>
      <p:font typeface="Roboto" panose="02000000000000000000" pitchFamily="2"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4F133D-4874-0E23-43A8-C2AB67582E7C}" name="Tollett, Rachel" initials="TR" userId="S::rachel.tollett_ieanea.org#ext#@neahq.onmicrosoft.com::6cada244-8158-4709-a186-18652aadeb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5087"/>
    <a:srgbClr val="7AAEB2"/>
    <a:srgbClr val="65A8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32" y="884"/>
      </p:cViewPr>
      <p:guideLst/>
    </p:cSldViewPr>
  </p:slideViewPr>
  <p:notesTextViewPr>
    <p:cViewPr>
      <p:scale>
        <a:sx n="1" d="1"/>
        <a:sy n="1" d="1"/>
      </p:scale>
      <p:origin x="0" y="0"/>
    </p:cViewPr>
  </p:notesTextViewPr>
  <p:sorterViewPr>
    <p:cViewPr>
      <p:scale>
        <a:sx n="100" d="100"/>
        <a:sy n="100" d="100"/>
      </p:scale>
      <p:origin x="0" y="-60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llett, Rachel" userId="S::rachel.tollett_ieanea.org#ext#@neahq.onmicrosoft.com::6cada244-8158-4709-a186-18652aadebd6" providerId="AD" clId="Web-{DC022867-CA61-B51A-3106-97600C32E05A}"/>
    <pc:docChg chg="mod">
      <pc:chgData name="Tollett, Rachel" userId="S::rachel.tollett_ieanea.org#ext#@neahq.onmicrosoft.com::6cada244-8158-4709-a186-18652aadebd6" providerId="AD" clId="Web-{DC022867-CA61-B51A-3106-97600C32E05A}" dt="2025-07-22T12:44:44.134" v="0"/>
      <pc:docMkLst>
        <pc:docMk/>
      </pc:docMkLst>
    </pc:docChg>
  </pc:docChgLst>
  <pc:docChgLst>
    <pc:chgData name="Yvie Johnson" userId="S::yvonne.johnson_oregoned.org#ext#@neahq.onmicrosoft.com::329e8a35-80c5-464d-8280-a867152f8de6" providerId="AD" clId="Web-{D6BCA1FF-7E70-E9F1-A77F-E2B071B05FD1}"/>
    <pc:docChg chg="addSld delSld modSld">
      <pc:chgData name="Yvie Johnson" userId="S::yvonne.johnson_oregoned.org#ext#@neahq.onmicrosoft.com::329e8a35-80c5-464d-8280-a867152f8de6" providerId="AD" clId="Web-{D6BCA1FF-7E70-E9F1-A77F-E2B071B05FD1}" dt="2025-06-28T16:20:25.291" v="22"/>
      <pc:docMkLst>
        <pc:docMk/>
      </pc:docMkLst>
      <pc:sldChg chg="addSp modSp">
        <pc:chgData name="Yvie Johnson" userId="S::yvonne.johnson_oregoned.org#ext#@neahq.onmicrosoft.com::329e8a35-80c5-464d-8280-a867152f8de6" providerId="AD" clId="Web-{D6BCA1FF-7E70-E9F1-A77F-E2B071B05FD1}" dt="2025-06-28T15:21:19.438" v="15" actId="20577"/>
        <pc:sldMkLst>
          <pc:docMk/>
          <pc:sldMk cId="0" sldId="257"/>
        </pc:sldMkLst>
      </pc:sldChg>
      <pc:sldChg chg="addSp delSp modSp new del">
        <pc:chgData name="Yvie Johnson" userId="S::yvonne.johnson_oregoned.org#ext#@neahq.onmicrosoft.com::329e8a35-80c5-464d-8280-a867152f8de6" providerId="AD" clId="Web-{D6BCA1FF-7E70-E9F1-A77F-E2B071B05FD1}" dt="2025-06-28T16:20:11.541" v="20"/>
        <pc:sldMkLst>
          <pc:docMk/>
          <pc:sldMk cId="399194615" sldId="268"/>
        </pc:sldMkLst>
      </pc:sldChg>
      <pc:sldChg chg="addSp modSp new">
        <pc:chgData name="Yvie Johnson" userId="S::yvonne.johnson_oregoned.org#ext#@neahq.onmicrosoft.com::329e8a35-80c5-464d-8280-a867152f8de6" providerId="AD" clId="Web-{D6BCA1FF-7E70-E9F1-A77F-E2B071B05FD1}" dt="2025-06-28T16:20:25.291" v="22"/>
        <pc:sldMkLst>
          <pc:docMk/>
          <pc:sldMk cId="2622633822" sldId="268"/>
        </pc:sldMkLst>
      </pc:sldChg>
    </pc:docChg>
  </pc:docChgLst>
  <pc:docChgLst>
    <pc:chgData name="mike4unions" userId="S::mike4unions_gmail.com#ext#@neahq.onmicrosoft.com::87841f56-72e4-43c9-b289-60570e0c780e" providerId="AD" clId="Web-{C8B0968F-EE3D-47B2-386A-1326AC530D14}"/>
    <pc:docChg chg="modSld">
      <pc:chgData name="mike4unions" userId="S::mike4unions_gmail.com#ext#@neahq.onmicrosoft.com::87841f56-72e4-43c9-b289-60570e0c780e" providerId="AD" clId="Web-{C8B0968F-EE3D-47B2-386A-1326AC530D14}" dt="2025-06-27T22:22:49.946" v="80"/>
      <pc:docMkLst>
        <pc:docMk/>
      </pc:docMkLst>
      <pc:sldChg chg="addSp modSp">
        <pc:chgData name="mike4unions" userId="S::mike4unions_gmail.com#ext#@neahq.onmicrosoft.com::87841f56-72e4-43c9-b289-60570e0c780e" providerId="AD" clId="Web-{C8B0968F-EE3D-47B2-386A-1326AC530D14}" dt="2025-06-27T22:22:49.946" v="80"/>
        <pc:sldMkLst>
          <pc:docMk/>
          <pc:sldMk cId="0" sldId="257"/>
        </pc:sldMkLst>
      </pc:sldChg>
      <pc:sldChg chg="addSp modSp">
        <pc:chgData name="mike4unions" userId="S::mike4unions_gmail.com#ext#@neahq.onmicrosoft.com::87841f56-72e4-43c9-b289-60570e0c780e" providerId="AD" clId="Web-{C8B0968F-EE3D-47B2-386A-1326AC530D14}" dt="2025-06-27T22:13:34.126" v="0"/>
        <pc:sldMkLst>
          <pc:docMk/>
          <pc:sldMk cId="0" sldId="259"/>
        </pc:sldMkLst>
      </pc:sldChg>
    </pc:docChg>
  </pc:docChgLst>
  <pc:docChgLst>
    <pc:chgData name="Holmes, Ellen [NEA]" userId="8df78491-616d-4641-a13e-176bb27a1b7f" providerId="ADAL" clId="{A3900DDC-0EB5-4E29-AA3F-3A7A76494958}"/>
    <pc:docChg chg="undo custSel addSld delSld modSld sldOrd addMainMaster delMainMaster modMainMaster">
      <pc:chgData name="Holmes, Ellen [NEA]" userId="8df78491-616d-4641-a13e-176bb27a1b7f" providerId="ADAL" clId="{A3900DDC-0EB5-4E29-AA3F-3A7A76494958}" dt="2025-08-15T19:31:27.052" v="2252" actId="20577"/>
      <pc:docMkLst>
        <pc:docMk/>
      </pc:docMkLst>
      <pc:sldChg chg="del">
        <pc:chgData name="Holmes, Ellen [NEA]" userId="8df78491-616d-4641-a13e-176bb27a1b7f" providerId="ADAL" clId="{A3900DDC-0EB5-4E29-AA3F-3A7A76494958}" dt="2025-08-15T16:49:24.824" v="341" actId="2696"/>
        <pc:sldMkLst>
          <pc:docMk/>
          <pc:sldMk cId="0" sldId="257"/>
        </pc:sldMkLst>
      </pc:sldChg>
      <pc:sldChg chg="addSp modSp add mod modTransition">
        <pc:chgData name="Holmes, Ellen [NEA]" userId="8df78491-616d-4641-a13e-176bb27a1b7f" providerId="ADAL" clId="{A3900DDC-0EB5-4E29-AA3F-3A7A76494958}" dt="2025-08-15T16:52:24.876" v="363" actId="1076"/>
        <pc:sldMkLst>
          <pc:docMk/>
          <pc:sldMk cId="1542335961" sldId="257"/>
        </pc:sldMkLst>
        <pc:spChg chg="mod">
          <ac:chgData name="Holmes, Ellen [NEA]" userId="8df78491-616d-4641-a13e-176bb27a1b7f" providerId="ADAL" clId="{A3900DDC-0EB5-4E29-AA3F-3A7A76494958}" dt="2025-08-15T16:50:35.206" v="349" actId="14100"/>
          <ac:spMkLst>
            <pc:docMk/>
            <pc:sldMk cId="1542335961" sldId="257"/>
            <ac:spMk id="4" creationId="{C4C51F0A-1A9E-0954-A1A5-5C22DDCD0D3C}"/>
          </ac:spMkLst>
        </pc:spChg>
        <pc:picChg chg="mod modCrop">
          <ac:chgData name="Holmes, Ellen [NEA]" userId="8df78491-616d-4641-a13e-176bb27a1b7f" providerId="ADAL" clId="{A3900DDC-0EB5-4E29-AA3F-3A7A76494958}" dt="2025-08-15T16:50:18.804" v="347" actId="732"/>
          <ac:picMkLst>
            <pc:docMk/>
            <pc:sldMk cId="1542335961" sldId="257"/>
            <ac:picMk id="2" creationId="{82982ABC-B17D-18FC-50F6-9900B27FCA63}"/>
          </ac:picMkLst>
        </pc:picChg>
        <pc:picChg chg="mod">
          <ac:chgData name="Holmes, Ellen [NEA]" userId="8df78491-616d-4641-a13e-176bb27a1b7f" providerId="ADAL" clId="{A3900DDC-0EB5-4E29-AA3F-3A7A76494958}" dt="2025-08-15T16:51:12.113" v="356" actId="1076"/>
          <ac:picMkLst>
            <pc:docMk/>
            <pc:sldMk cId="1542335961" sldId="257"/>
            <ac:picMk id="3" creationId="{FF4A77D7-1269-A28D-836E-9C7B366B9F95}"/>
          </ac:picMkLst>
        </pc:picChg>
        <pc:picChg chg="mod">
          <ac:chgData name="Holmes, Ellen [NEA]" userId="8df78491-616d-4641-a13e-176bb27a1b7f" providerId="ADAL" clId="{A3900DDC-0EB5-4E29-AA3F-3A7A76494958}" dt="2025-08-15T16:51:09.130" v="355" actId="1076"/>
          <ac:picMkLst>
            <pc:docMk/>
            <pc:sldMk cId="1542335961" sldId="257"/>
            <ac:picMk id="8" creationId="{00000000-0000-0000-0000-000000000000}"/>
          </ac:picMkLst>
        </pc:picChg>
        <pc:picChg chg="mod modCrop">
          <ac:chgData name="Holmes, Ellen [NEA]" userId="8df78491-616d-4641-a13e-176bb27a1b7f" providerId="ADAL" clId="{A3900DDC-0EB5-4E29-AA3F-3A7A76494958}" dt="2025-08-15T16:51:02.775" v="354" actId="732"/>
          <ac:picMkLst>
            <pc:docMk/>
            <pc:sldMk cId="1542335961" sldId="257"/>
            <ac:picMk id="98" creationId="{00000000-0000-0000-0000-000000000000}"/>
          </ac:picMkLst>
        </pc:picChg>
        <pc:cxnChg chg="mod">
          <ac:chgData name="Holmes, Ellen [NEA]" userId="8df78491-616d-4641-a13e-176bb27a1b7f" providerId="ADAL" clId="{A3900DDC-0EB5-4E29-AA3F-3A7A76494958}" dt="2025-08-15T16:52:05.958" v="361" actId="1582"/>
          <ac:cxnSpMkLst>
            <pc:docMk/>
            <pc:sldMk cId="1542335961" sldId="257"/>
            <ac:cxnSpMk id="5" creationId="{0DA406D6-1BD7-A0F9-234A-74A20C60F877}"/>
          </ac:cxnSpMkLst>
        </pc:cxnChg>
        <pc:cxnChg chg="add mod">
          <ac:chgData name="Holmes, Ellen [NEA]" userId="8df78491-616d-4641-a13e-176bb27a1b7f" providerId="ADAL" clId="{A3900DDC-0EB5-4E29-AA3F-3A7A76494958}" dt="2025-08-15T16:52:24.876" v="363" actId="1076"/>
          <ac:cxnSpMkLst>
            <pc:docMk/>
            <pc:sldMk cId="1542335961" sldId="257"/>
            <ac:cxnSpMk id="9" creationId="{C1BDA946-AE46-4B93-0883-F2F56B9DED1A}"/>
          </ac:cxnSpMkLst>
        </pc:cxnChg>
      </pc:sldChg>
      <pc:sldChg chg="addSp delSp modSp mod ord modClrScheme chgLayout">
        <pc:chgData name="Holmes, Ellen [NEA]" userId="8df78491-616d-4641-a13e-176bb27a1b7f" providerId="ADAL" clId="{A3900DDC-0EB5-4E29-AA3F-3A7A76494958}" dt="2025-08-15T18:15:50.011" v="1363"/>
        <pc:sldMkLst>
          <pc:docMk/>
          <pc:sldMk cId="0" sldId="258"/>
        </pc:sldMkLst>
        <pc:spChg chg="mod ord">
          <ac:chgData name="Holmes, Ellen [NEA]" userId="8df78491-616d-4641-a13e-176bb27a1b7f" providerId="ADAL" clId="{A3900DDC-0EB5-4E29-AA3F-3A7A76494958}" dt="2025-08-15T18:08:30.957" v="1142" actId="700"/>
          <ac:spMkLst>
            <pc:docMk/>
            <pc:sldMk cId="0" sldId="258"/>
            <ac:spMk id="103" creationId="{00000000-0000-0000-0000-000000000000}"/>
          </ac:spMkLst>
        </pc:spChg>
        <pc:spChg chg="mod">
          <ac:chgData name="Holmes, Ellen [NEA]" userId="8df78491-616d-4641-a13e-176bb27a1b7f" providerId="ADAL" clId="{A3900DDC-0EB5-4E29-AA3F-3A7A76494958}" dt="2025-08-15T18:09:38.605" v="1153" actId="1076"/>
          <ac:spMkLst>
            <pc:docMk/>
            <pc:sldMk cId="0" sldId="258"/>
            <ac:spMk id="106" creationId="{00000000-0000-0000-0000-000000000000}"/>
          </ac:spMkLst>
        </pc:spChg>
        <pc:spChg chg="mod">
          <ac:chgData name="Holmes, Ellen [NEA]" userId="8df78491-616d-4641-a13e-176bb27a1b7f" providerId="ADAL" clId="{A3900DDC-0EB5-4E29-AA3F-3A7A76494958}" dt="2025-08-15T18:09:23.980" v="1150" actId="14100"/>
          <ac:spMkLst>
            <pc:docMk/>
            <pc:sldMk cId="0" sldId="258"/>
            <ac:spMk id="109" creationId="{00000000-0000-0000-0000-000000000000}"/>
          </ac:spMkLst>
        </pc:spChg>
        <pc:spChg chg="mod">
          <ac:chgData name="Holmes, Ellen [NEA]" userId="8df78491-616d-4641-a13e-176bb27a1b7f" providerId="ADAL" clId="{A3900DDC-0EB5-4E29-AA3F-3A7A76494958}" dt="2025-08-15T18:09:15.407" v="1148" actId="255"/>
          <ac:spMkLst>
            <pc:docMk/>
            <pc:sldMk cId="0" sldId="258"/>
            <ac:spMk id="112" creationId="{00000000-0000-0000-0000-000000000000}"/>
          </ac:spMkLst>
        </pc:spChg>
        <pc:grpChg chg="mod">
          <ac:chgData name="Holmes, Ellen [NEA]" userId="8df78491-616d-4641-a13e-176bb27a1b7f" providerId="ADAL" clId="{A3900DDC-0EB5-4E29-AA3F-3A7A76494958}" dt="2025-08-15T18:08:20.046" v="1141" actId="14100"/>
          <ac:grpSpMkLst>
            <pc:docMk/>
            <pc:sldMk cId="0" sldId="258"/>
            <ac:grpSpMk id="104" creationId="{00000000-0000-0000-0000-000000000000}"/>
          </ac:grpSpMkLst>
        </pc:grpChg>
        <pc:grpChg chg="mod">
          <ac:chgData name="Holmes, Ellen [NEA]" userId="8df78491-616d-4641-a13e-176bb27a1b7f" providerId="ADAL" clId="{A3900DDC-0EB5-4E29-AA3F-3A7A76494958}" dt="2025-08-15T18:08:57.209" v="1147" actId="14100"/>
          <ac:grpSpMkLst>
            <pc:docMk/>
            <pc:sldMk cId="0" sldId="258"/>
            <ac:grpSpMk id="107" creationId="{00000000-0000-0000-0000-000000000000}"/>
          </ac:grpSpMkLst>
        </pc:grpChg>
        <pc:grpChg chg="mod">
          <ac:chgData name="Holmes, Ellen [NEA]" userId="8df78491-616d-4641-a13e-176bb27a1b7f" providerId="ADAL" clId="{A3900DDC-0EB5-4E29-AA3F-3A7A76494958}" dt="2025-08-15T18:08:49.362" v="1145" actId="14100"/>
          <ac:grpSpMkLst>
            <pc:docMk/>
            <pc:sldMk cId="0" sldId="258"/>
            <ac:grpSpMk id="110" creationId="{00000000-0000-0000-0000-000000000000}"/>
          </ac:grpSpMkLst>
        </pc:grpChg>
      </pc:sldChg>
      <pc:sldChg chg="del">
        <pc:chgData name="Holmes, Ellen [NEA]" userId="8df78491-616d-4641-a13e-176bb27a1b7f" providerId="ADAL" clId="{A3900DDC-0EB5-4E29-AA3F-3A7A76494958}" dt="2025-08-15T18:16:20.915" v="1369" actId="47"/>
        <pc:sldMkLst>
          <pc:docMk/>
          <pc:sldMk cId="0" sldId="259"/>
        </pc:sldMkLst>
      </pc:sldChg>
      <pc:sldChg chg="del">
        <pc:chgData name="Holmes, Ellen [NEA]" userId="8df78491-616d-4641-a13e-176bb27a1b7f" providerId="ADAL" clId="{A3900DDC-0EB5-4E29-AA3F-3A7A76494958}" dt="2025-08-15T18:05:37.094" v="1133" actId="47"/>
        <pc:sldMkLst>
          <pc:docMk/>
          <pc:sldMk cId="4069376002" sldId="260"/>
        </pc:sldMkLst>
      </pc:sldChg>
      <pc:sldChg chg="del">
        <pc:chgData name="Holmes, Ellen [NEA]" userId="8df78491-616d-4641-a13e-176bb27a1b7f" providerId="ADAL" clId="{A3900DDC-0EB5-4E29-AA3F-3A7A76494958}" dt="2025-08-15T18:05:37.678" v="1134" actId="47"/>
        <pc:sldMkLst>
          <pc:docMk/>
          <pc:sldMk cId="1951025563" sldId="261"/>
        </pc:sldMkLst>
      </pc:sldChg>
      <pc:sldChg chg="del">
        <pc:chgData name="Holmes, Ellen [NEA]" userId="8df78491-616d-4641-a13e-176bb27a1b7f" providerId="ADAL" clId="{A3900DDC-0EB5-4E29-AA3F-3A7A76494958}" dt="2025-08-15T18:05:38.145" v="1135" actId="47"/>
        <pc:sldMkLst>
          <pc:docMk/>
          <pc:sldMk cId="2964872321" sldId="262"/>
        </pc:sldMkLst>
      </pc:sldChg>
      <pc:sldChg chg="del">
        <pc:chgData name="Holmes, Ellen [NEA]" userId="8df78491-616d-4641-a13e-176bb27a1b7f" providerId="ADAL" clId="{A3900DDC-0EB5-4E29-AA3F-3A7A76494958}" dt="2025-08-15T18:05:38.575" v="1136" actId="47"/>
        <pc:sldMkLst>
          <pc:docMk/>
          <pc:sldMk cId="1166001847" sldId="263"/>
        </pc:sldMkLst>
      </pc:sldChg>
      <pc:sldChg chg="del">
        <pc:chgData name="Holmes, Ellen [NEA]" userId="8df78491-616d-4641-a13e-176bb27a1b7f" providerId="ADAL" clId="{A3900DDC-0EB5-4E29-AA3F-3A7A76494958}" dt="2025-08-15T18:16:12.636" v="1367" actId="47"/>
        <pc:sldMkLst>
          <pc:docMk/>
          <pc:sldMk cId="2460009092" sldId="264"/>
        </pc:sldMkLst>
      </pc:sldChg>
      <pc:sldChg chg="del">
        <pc:chgData name="Holmes, Ellen [NEA]" userId="8df78491-616d-4641-a13e-176bb27a1b7f" providerId="ADAL" clId="{A3900DDC-0EB5-4E29-AA3F-3A7A76494958}" dt="2025-08-15T18:05:39.330" v="1137" actId="47"/>
        <pc:sldMkLst>
          <pc:docMk/>
          <pc:sldMk cId="3338210643" sldId="265"/>
        </pc:sldMkLst>
      </pc:sldChg>
      <pc:sldChg chg="del">
        <pc:chgData name="Holmes, Ellen [NEA]" userId="8df78491-616d-4641-a13e-176bb27a1b7f" providerId="ADAL" clId="{A3900DDC-0EB5-4E29-AA3F-3A7A76494958}" dt="2025-08-15T16:45:35.086" v="144" actId="47"/>
        <pc:sldMkLst>
          <pc:docMk/>
          <pc:sldMk cId="1482895911" sldId="266"/>
        </pc:sldMkLst>
      </pc:sldChg>
      <pc:sldChg chg="del">
        <pc:chgData name="Holmes, Ellen [NEA]" userId="8df78491-616d-4641-a13e-176bb27a1b7f" providerId="ADAL" clId="{A3900DDC-0EB5-4E29-AA3F-3A7A76494958}" dt="2025-08-15T18:02:44.517" v="995" actId="2696"/>
        <pc:sldMkLst>
          <pc:docMk/>
          <pc:sldMk cId="1056276893" sldId="267"/>
        </pc:sldMkLst>
      </pc:sldChg>
      <pc:sldChg chg="delSp modSp add mod ord">
        <pc:chgData name="Holmes, Ellen [NEA]" userId="8df78491-616d-4641-a13e-176bb27a1b7f" providerId="ADAL" clId="{A3900DDC-0EB5-4E29-AA3F-3A7A76494958}" dt="2025-08-15T18:04:57.858" v="1115" actId="1076"/>
        <pc:sldMkLst>
          <pc:docMk/>
          <pc:sldMk cId="2992139907" sldId="267"/>
        </pc:sldMkLst>
        <pc:spChg chg="mod">
          <ac:chgData name="Holmes, Ellen [NEA]" userId="8df78491-616d-4641-a13e-176bb27a1b7f" providerId="ADAL" clId="{A3900DDC-0EB5-4E29-AA3F-3A7A76494958}" dt="2025-08-15T18:04:50.313" v="1113" actId="255"/>
          <ac:spMkLst>
            <pc:docMk/>
            <pc:sldMk cId="2992139907" sldId="267"/>
            <ac:spMk id="2" creationId="{15059939-B78D-9FAD-9D06-E8EBE1BBDC85}"/>
          </ac:spMkLst>
        </pc:spChg>
        <pc:picChg chg="mod">
          <ac:chgData name="Holmes, Ellen [NEA]" userId="8df78491-616d-4641-a13e-176bb27a1b7f" providerId="ADAL" clId="{A3900DDC-0EB5-4E29-AA3F-3A7A76494958}" dt="2025-08-15T18:04:57.858" v="1115" actId="1076"/>
          <ac:picMkLst>
            <pc:docMk/>
            <pc:sldMk cId="2992139907" sldId="267"/>
            <ac:picMk id="5" creationId="{84CEACD6-5FB0-DE92-76FF-D1D64D506CA9}"/>
          </ac:picMkLst>
        </pc:picChg>
      </pc:sldChg>
      <pc:sldChg chg="del">
        <pc:chgData name="Holmes, Ellen [NEA]" userId="8df78491-616d-4641-a13e-176bb27a1b7f" providerId="ADAL" clId="{A3900DDC-0EB5-4E29-AA3F-3A7A76494958}" dt="2025-08-15T18:16:17.450" v="1368" actId="47"/>
        <pc:sldMkLst>
          <pc:docMk/>
          <pc:sldMk cId="2622633822" sldId="268"/>
        </pc:sldMkLst>
      </pc:sldChg>
      <pc:sldChg chg="addSp modSp add mod ord">
        <pc:chgData name="Holmes, Ellen [NEA]" userId="8df78491-616d-4641-a13e-176bb27a1b7f" providerId="ADAL" clId="{A3900DDC-0EB5-4E29-AA3F-3A7A76494958}" dt="2025-08-15T17:48:51.194" v="895" actId="1076"/>
        <pc:sldMkLst>
          <pc:docMk/>
          <pc:sldMk cId="1370346029" sldId="269"/>
        </pc:sldMkLst>
        <pc:spChg chg="mod">
          <ac:chgData name="Holmes, Ellen [NEA]" userId="8df78491-616d-4641-a13e-176bb27a1b7f" providerId="ADAL" clId="{A3900DDC-0EB5-4E29-AA3F-3A7A76494958}" dt="2025-08-15T17:48:42.786" v="892" actId="6549"/>
          <ac:spMkLst>
            <pc:docMk/>
            <pc:sldMk cId="1370346029" sldId="269"/>
            <ac:spMk id="2" creationId="{00000000-0000-0000-0000-000000000000}"/>
          </ac:spMkLst>
        </pc:spChg>
        <pc:spChg chg="mod">
          <ac:chgData name="Holmes, Ellen [NEA]" userId="8df78491-616d-4641-a13e-176bb27a1b7f" providerId="ADAL" clId="{A3900DDC-0EB5-4E29-AA3F-3A7A76494958}" dt="2025-08-15T16:47:13.142" v="222" actId="27636"/>
          <ac:spMkLst>
            <pc:docMk/>
            <pc:sldMk cId="1370346029" sldId="269"/>
            <ac:spMk id="102402" creationId="{00000000-0000-0000-0000-000000000000}"/>
          </ac:spMkLst>
        </pc:spChg>
        <pc:picChg chg="add mod">
          <ac:chgData name="Holmes, Ellen [NEA]" userId="8df78491-616d-4641-a13e-176bb27a1b7f" providerId="ADAL" clId="{A3900DDC-0EB5-4E29-AA3F-3A7A76494958}" dt="2025-08-15T17:48:51.194" v="895" actId="1076"/>
          <ac:picMkLst>
            <pc:docMk/>
            <pc:sldMk cId="1370346029" sldId="269"/>
            <ac:picMk id="3" creationId="{04ED9F00-6B86-EC8C-F821-008CAFA377CD}"/>
          </ac:picMkLst>
        </pc:picChg>
      </pc:sldChg>
      <pc:sldChg chg="modSp add del mod">
        <pc:chgData name="Holmes, Ellen [NEA]" userId="8df78491-616d-4641-a13e-176bb27a1b7f" providerId="ADAL" clId="{A3900DDC-0EB5-4E29-AA3F-3A7A76494958}" dt="2025-08-15T16:48:47.522" v="339" actId="2696"/>
        <pc:sldMkLst>
          <pc:docMk/>
          <pc:sldMk cId="3256325446" sldId="270"/>
        </pc:sldMkLst>
      </pc:sldChg>
      <pc:sldChg chg="add del modTransition">
        <pc:chgData name="Holmes, Ellen [NEA]" userId="8df78491-616d-4641-a13e-176bb27a1b7f" providerId="ADAL" clId="{A3900DDC-0EB5-4E29-AA3F-3A7A76494958}" dt="2025-08-15T18:16:25.362" v="1370" actId="47"/>
        <pc:sldMkLst>
          <pc:docMk/>
          <pc:sldMk cId="3683322569" sldId="270"/>
        </pc:sldMkLst>
      </pc:sldChg>
      <pc:sldChg chg="modSp add mod ord">
        <pc:chgData name="Holmes, Ellen [NEA]" userId="8df78491-616d-4641-a13e-176bb27a1b7f" providerId="ADAL" clId="{A3900DDC-0EB5-4E29-AA3F-3A7A76494958}" dt="2025-08-15T16:46:11.504" v="179" actId="20577"/>
        <pc:sldMkLst>
          <pc:docMk/>
          <pc:sldMk cId="3204299037" sldId="271"/>
        </pc:sldMkLst>
        <pc:spChg chg="mod">
          <ac:chgData name="Holmes, Ellen [NEA]" userId="8df78491-616d-4641-a13e-176bb27a1b7f" providerId="ADAL" clId="{A3900DDC-0EB5-4E29-AA3F-3A7A76494958}" dt="2025-08-15T16:46:11.504" v="179" actId="20577"/>
          <ac:spMkLst>
            <pc:docMk/>
            <pc:sldMk cId="3204299037" sldId="271"/>
            <ac:spMk id="23" creationId="{627FB29D-CDB6-3347-889F-6997EB673F0F}"/>
          </ac:spMkLst>
        </pc:spChg>
      </pc:sldChg>
      <pc:sldChg chg="modSp add mod">
        <pc:chgData name="Holmes, Ellen [NEA]" userId="8df78491-616d-4641-a13e-176bb27a1b7f" providerId="ADAL" clId="{A3900DDC-0EB5-4E29-AA3F-3A7A76494958}" dt="2025-08-15T16:48:06.478" v="243" actId="20577"/>
        <pc:sldMkLst>
          <pc:docMk/>
          <pc:sldMk cId="672046636" sldId="272"/>
        </pc:sldMkLst>
        <pc:spChg chg="mod">
          <ac:chgData name="Holmes, Ellen [NEA]" userId="8df78491-616d-4641-a13e-176bb27a1b7f" providerId="ADAL" clId="{A3900DDC-0EB5-4E29-AA3F-3A7A76494958}" dt="2025-08-15T16:48:06.478" v="243" actId="20577"/>
          <ac:spMkLst>
            <pc:docMk/>
            <pc:sldMk cId="672046636" sldId="272"/>
            <ac:spMk id="3" creationId="{7248748C-D351-47FB-A208-AAAEB607FB3C}"/>
          </ac:spMkLst>
        </pc:spChg>
      </pc:sldChg>
      <pc:sldChg chg="modSp add mod">
        <pc:chgData name="Holmes, Ellen [NEA]" userId="8df78491-616d-4641-a13e-176bb27a1b7f" providerId="ADAL" clId="{A3900DDC-0EB5-4E29-AA3F-3A7A76494958}" dt="2025-08-15T16:48:41.520" v="338" actId="20577"/>
        <pc:sldMkLst>
          <pc:docMk/>
          <pc:sldMk cId="1976462828" sldId="273"/>
        </pc:sldMkLst>
        <pc:graphicFrameChg chg="modGraphic">
          <ac:chgData name="Holmes, Ellen [NEA]" userId="8df78491-616d-4641-a13e-176bb27a1b7f" providerId="ADAL" clId="{A3900DDC-0EB5-4E29-AA3F-3A7A76494958}" dt="2025-08-15T16:48:41.520" v="338" actId="20577"/>
          <ac:graphicFrameMkLst>
            <pc:docMk/>
            <pc:sldMk cId="1976462828" sldId="273"/>
            <ac:graphicFrameMk id="4" creationId="{00000000-0000-0000-0000-000000000000}"/>
          </ac:graphicFrameMkLst>
        </pc:graphicFrameChg>
      </pc:sldChg>
      <pc:sldChg chg="modSp add mod">
        <pc:chgData name="Holmes, Ellen [NEA]" userId="8df78491-616d-4641-a13e-176bb27a1b7f" providerId="ADAL" clId="{A3900DDC-0EB5-4E29-AA3F-3A7A76494958}" dt="2025-08-15T16:52:54.803" v="386" actId="20577"/>
        <pc:sldMkLst>
          <pc:docMk/>
          <pc:sldMk cId="2281043753" sldId="274"/>
        </pc:sldMkLst>
        <pc:spChg chg="mod">
          <ac:chgData name="Holmes, Ellen [NEA]" userId="8df78491-616d-4641-a13e-176bb27a1b7f" providerId="ADAL" clId="{A3900DDC-0EB5-4E29-AA3F-3A7A76494958}" dt="2025-08-15T16:52:54.803" v="386" actId="20577"/>
          <ac:spMkLst>
            <pc:docMk/>
            <pc:sldMk cId="2281043753" sldId="274"/>
            <ac:spMk id="2" creationId="{005CF54C-CCE2-47F9-A974-2EF25127E06E}"/>
          </ac:spMkLst>
        </pc:spChg>
      </pc:sldChg>
      <pc:sldChg chg="addSp delSp modSp add mod ord modClrScheme chgLayout">
        <pc:chgData name="Holmes, Ellen [NEA]" userId="8df78491-616d-4641-a13e-176bb27a1b7f" providerId="ADAL" clId="{A3900DDC-0EB5-4E29-AA3F-3A7A76494958}" dt="2025-08-15T17:49:48.039" v="917" actId="1076"/>
        <pc:sldMkLst>
          <pc:docMk/>
          <pc:sldMk cId="412278604" sldId="275"/>
        </pc:sldMkLst>
        <pc:spChg chg="mod ord">
          <ac:chgData name="Holmes, Ellen [NEA]" userId="8df78491-616d-4641-a13e-176bb27a1b7f" providerId="ADAL" clId="{A3900DDC-0EB5-4E29-AA3F-3A7A76494958}" dt="2025-08-15T17:30:41.354" v="654" actId="1076"/>
          <ac:spMkLst>
            <pc:docMk/>
            <pc:sldMk cId="412278604" sldId="275"/>
            <ac:spMk id="2" creationId="{00000000-0000-0000-0000-000000000000}"/>
          </ac:spMkLst>
        </pc:spChg>
        <pc:spChg chg="mod">
          <ac:chgData name="Holmes, Ellen [NEA]" userId="8df78491-616d-4641-a13e-176bb27a1b7f" providerId="ADAL" clId="{A3900DDC-0EB5-4E29-AA3F-3A7A76494958}" dt="2025-08-15T17:30:01.291" v="647" actId="21"/>
          <ac:spMkLst>
            <pc:docMk/>
            <pc:sldMk cId="412278604" sldId="275"/>
            <ac:spMk id="5" creationId="{00000000-0000-0000-0000-000000000000}"/>
          </ac:spMkLst>
        </pc:spChg>
        <pc:spChg chg="add mod">
          <ac:chgData name="Holmes, Ellen [NEA]" userId="8df78491-616d-4641-a13e-176bb27a1b7f" providerId="ADAL" clId="{A3900DDC-0EB5-4E29-AA3F-3A7A76494958}" dt="2025-08-15T17:49:48.039" v="917" actId="1076"/>
          <ac:spMkLst>
            <pc:docMk/>
            <pc:sldMk cId="412278604" sldId="275"/>
            <ac:spMk id="7" creationId="{D8EBB1AE-23B9-2E14-C49E-419565D1BADB}"/>
          </ac:spMkLst>
        </pc:spChg>
        <pc:picChg chg="mod ord">
          <ac:chgData name="Holmes, Ellen [NEA]" userId="8df78491-616d-4641-a13e-176bb27a1b7f" providerId="ADAL" clId="{A3900DDC-0EB5-4E29-AA3F-3A7A76494958}" dt="2025-08-15T17:30:37.437" v="653" actId="1076"/>
          <ac:picMkLst>
            <pc:docMk/>
            <pc:sldMk cId="412278604" sldId="275"/>
            <ac:picMk id="4" creationId="{00000000-0000-0000-0000-000000000000}"/>
          </ac:picMkLst>
        </pc:picChg>
      </pc:sldChg>
      <pc:sldChg chg="add ord">
        <pc:chgData name="Holmes, Ellen [NEA]" userId="8df78491-616d-4641-a13e-176bb27a1b7f" providerId="ADAL" clId="{A3900DDC-0EB5-4E29-AA3F-3A7A76494958}" dt="2025-08-15T18:05:18.061" v="1132"/>
        <pc:sldMkLst>
          <pc:docMk/>
          <pc:sldMk cId="809075285" sldId="276"/>
        </pc:sldMkLst>
      </pc:sldChg>
      <pc:sldChg chg="add del ord">
        <pc:chgData name="Holmes, Ellen [NEA]" userId="8df78491-616d-4641-a13e-176bb27a1b7f" providerId="ADAL" clId="{A3900DDC-0EB5-4E29-AA3F-3A7A76494958}" dt="2025-08-15T17:32:50.450" v="772" actId="47"/>
        <pc:sldMkLst>
          <pc:docMk/>
          <pc:sldMk cId="3493306198" sldId="277"/>
        </pc:sldMkLst>
      </pc:sldChg>
      <pc:sldChg chg="modSp add mod">
        <pc:chgData name="Holmes, Ellen [NEA]" userId="8df78491-616d-4641-a13e-176bb27a1b7f" providerId="ADAL" clId="{A3900DDC-0EB5-4E29-AA3F-3A7A76494958}" dt="2025-08-15T19:31:27.052" v="2252" actId="20577"/>
        <pc:sldMkLst>
          <pc:docMk/>
          <pc:sldMk cId="4138570026" sldId="277"/>
        </pc:sldMkLst>
        <pc:spChg chg="mod">
          <ac:chgData name="Holmes, Ellen [NEA]" userId="8df78491-616d-4641-a13e-176bb27a1b7f" providerId="ADAL" clId="{A3900DDC-0EB5-4E29-AA3F-3A7A76494958}" dt="2025-08-15T19:31:27.052" v="2252" actId="20577"/>
          <ac:spMkLst>
            <pc:docMk/>
            <pc:sldMk cId="4138570026" sldId="277"/>
            <ac:spMk id="3" creationId="{E90F637A-28BF-4A83-9C2E-79664D85C545}"/>
          </ac:spMkLst>
        </pc:spChg>
      </pc:sldChg>
      <pc:sldChg chg="add ord">
        <pc:chgData name="Holmes, Ellen [NEA]" userId="8df78491-616d-4641-a13e-176bb27a1b7f" providerId="ADAL" clId="{A3900DDC-0EB5-4E29-AA3F-3A7A76494958}" dt="2025-08-15T17:28:55.894" v="638"/>
        <pc:sldMkLst>
          <pc:docMk/>
          <pc:sldMk cId="1746273090" sldId="278"/>
        </pc:sldMkLst>
      </pc:sldChg>
      <pc:sldChg chg="modSp add mod ord">
        <pc:chgData name="Holmes, Ellen [NEA]" userId="8df78491-616d-4641-a13e-176bb27a1b7f" providerId="ADAL" clId="{A3900DDC-0EB5-4E29-AA3F-3A7A76494958}" dt="2025-08-15T17:55:45.666" v="994" actId="20577"/>
        <pc:sldMkLst>
          <pc:docMk/>
          <pc:sldMk cId="133057081" sldId="279"/>
        </pc:sldMkLst>
        <pc:spChg chg="mod">
          <ac:chgData name="Holmes, Ellen [NEA]" userId="8df78491-616d-4641-a13e-176bb27a1b7f" providerId="ADAL" clId="{A3900DDC-0EB5-4E29-AA3F-3A7A76494958}" dt="2025-08-15T17:55:45.666" v="994" actId="20577"/>
          <ac:spMkLst>
            <pc:docMk/>
            <pc:sldMk cId="133057081" sldId="279"/>
            <ac:spMk id="6" creationId="{92FCBA9E-7CDA-5B76-A048-186C2CA88A68}"/>
          </ac:spMkLst>
        </pc:spChg>
        <pc:picChg chg="mod">
          <ac:chgData name="Holmes, Ellen [NEA]" userId="8df78491-616d-4641-a13e-176bb27a1b7f" providerId="ADAL" clId="{A3900DDC-0EB5-4E29-AA3F-3A7A76494958}" dt="2025-08-15T17:55:02.288" v="951" actId="1076"/>
          <ac:picMkLst>
            <pc:docMk/>
            <pc:sldMk cId="133057081" sldId="279"/>
            <ac:picMk id="4" creationId="{3E52E4B1-CEE3-B66B-42A8-274F05BBAA2E}"/>
          </ac:picMkLst>
        </pc:picChg>
      </pc:sldChg>
      <pc:sldChg chg="modSp add mod ord">
        <pc:chgData name="Holmes, Ellen [NEA]" userId="8df78491-616d-4641-a13e-176bb27a1b7f" providerId="ADAL" clId="{A3900DDC-0EB5-4E29-AA3F-3A7A76494958}" dt="2025-08-15T17:32:36.012" v="769" actId="14100"/>
        <pc:sldMkLst>
          <pc:docMk/>
          <pc:sldMk cId="380248065" sldId="280"/>
        </pc:sldMkLst>
        <pc:spChg chg="mod">
          <ac:chgData name="Holmes, Ellen [NEA]" userId="8df78491-616d-4641-a13e-176bb27a1b7f" providerId="ADAL" clId="{A3900DDC-0EB5-4E29-AA3F-3A7A76494958}" dt="2025-08-15T17:32:36.012" v="769" actId="14100"/>
          <ac:spMkLst>
            <pc:docMk/>
            <pc:sldMk cId="380248065" sldId="280"/>
            <ac:spMk id="2" creationId="{00000000-0000-0000-0000-000000000000}"/>
          </ac:spMkLst>
        </pc:spChg>
      </pc:sldChg>
      <pc:sldChg chg="add ord">
        <pc:chgData name="Holmes, Ellen [NEA]" userId="8df78491-616d-4641-a13e-176bb27a1b7f" providerId="ADAL" clId="{A3900DDC-0EB5-4E29-AA3F-3A7A76494958}" dt="2025-08-15T17:32:45.076" v="771"/>
        <pc:sldMkLst>
          <pc:docMk/>
          <pc:sldMk cId="200483397" sldId="281"/>
        </pc:sldMkLst>
      </pc:sldChg>
      <pc:sldChg chg="add ord">
        <pc:chgData name="Holmes, Ellen [NEA]" userId="8df78491-616d-4641-a13e-176bb27a1b7f" providerId="ADAL" clId="{A3900DDC-0EB5-4E29-AA3F-3A7A76494958}" dt="2025-08-15T17:31:32.761" v="697"/>
        <pc:sldMkLst>
          <pc:docMk/>
          <pc:sldMk cId="1871498598" sldId="282"/>
        </pc:sldMkLst>
      </pc:sldChg>
      <pc:sldChg chg="add del">
        <pc:chgData name="Holmes, Ellen [NEA]" userId="8df78491-616d-4641-a13e-176bb27a1b7f" providerId="ADAL" clId="{A3900DDC-0EB5-4E29-AA3F-3A7A76494958}" dt="2025-08-15T18:09:48.620" v="1154" actId="47"/>
        <pc:sldMkLst>
          <pc:docMk/>
          <pc:sldMk cId="893630345" sldId="283"/>
        </pc:sldMkLst>
      </pc:sldChg>
      <pc:sldChg chg="addSp modSp add mod ord">
        <pc:chgData name="Holmes, Ellen [NEA]" userId="8df78491-616d-4641-a13e-176bb27a1b7f" providerId="ADAL" clId="{A3900DDC-0EB5-4E29-AA3F-3A7A76494958}" dt="2025-08-15T18:15:59.763" v="1365"/>
        <pc:sldMkLst>
          <pc:docMk/>
          <pc:sldMk cId="3068125828" sldId="284"/>
        </pc:sldMkLst>
        <pc:spChg chg="mod">
          <ac:chgData name="Holmes, Ellen [NEA]" userId="8df78491-616d-4641-a13e-176bb27a1b7f" providerId="ADAL" clId="{A3900DDC-0EB5-4E29-AA3F-3A7A76494958}" dt="2025-08-15T18:10:53.378" v="1163" actId="255"/>
          <ac:spMkLst>
            <pc:docMk/>
            <pc:sldMk cId="3068125828" sldId="284"/>
            <ac:spMk id="120" creationId="{00000000-0000-0000-0000-000000000000}"/>
          </ac:spMkLst>
        </pc:spChg>
        <pc:spChg chg="mod">
          <ac:chgData name="Holmes, Ellen [NEA]" userId="8df78491-616d-4641-a13e-176bb27a1b7f" providerId="ADAL" clId="{A3900DDC-0EB5-4E29-AA3F-3A7A76494958}" dt="2025-08-15T18:10:46.035" v="1162" actId="255"/>
          <ac:spMkLst>
            <pc:docMk/>
            <pc:sldMk cId="3068125828" sldId="284"/>
            <ac:spMk id="123" creationId="{00000000-0000-0000-0000-000000000000}"/>
          </ac:spMkLst>
        </pc:spChg>
        <pc:grpChg chg="mod">
          <ac:chgData name="Holmes, Ellen [NEA]" userId="8df78491-616d-4641-a13e-176bb27a1b7f" providerId="ADAL" clId="{A3900DDC-0EB5-4E29-AA3F-3A7A76494958}" dt="2025-08-15T18:10:00.696" v="1156" actId="1076"/>
          <ac:grpSpMkLst>
            <pc:docMk/>
            <pc:sldMk cId="3068125828" sldId="284"/>
            <ac:grpSpMk id="121" creationId="{00000000-0000-0000-0000-000000000000}"/>
          </ac:grpSpMkLst>
        </pc:grpChg>
        <pc:picChg chg="add mod">
          <ac:chgData name="Holmes, Ellen [NEA]" userId="8df78491-616d-4641-a13e-176bb27a1b7f" providerId="ADAL" clId="{A3900DDC-0EB5-4E29-AA3F-3A7A76494958}" dt="2025-08-15T18:10:29.845" v="1160" actId="1076"/>
          <ac:picMkLst>
            <pc:docMk/>
            <pc:sldMk cId="3068125828" sldId="284"/>
            <ac:picMk id="2" creationId="{604DE3D0-B9B2-6313-0F12-D7982B5853C5}"/>
          </ac:picMkLst>
        </pc:picChg>
      </pc:sldChg>
      <pc:sldChg chg="modSp add mod ord">
        <pc:chgData name="Holmes, Ellen [NEA]" userId="8df78491-616d-4641-a13e-176bb27a1b7f" providerId="ADAL" clId="{A3900DDC-0EB5-4E29-AA3F-3A7A76494958}" dt="2025-08-15T18:14:54.680" v="1361" actId="20577"/>
        <pc:sldMkLst>
          <pc:docMk/>
          <pc:sldMk cId="1509284032" sldId="285"/>
        </pc:sldMkLst>
        <pc:spChg chg="mod">
          <ac:chgData name="Holmes, Ellen [NEA]" userId="8df78491-616d-4641-a13e-176bb27a1b7f" providerId="ADAL" clId="{A3900DDC-0EB5-4E29-AA3F-3A7A76494958}" dt="2025-08-15T18:14:54.680" v="1361" actId="20577"/>
          <ac:spMkLst>
            <pc:docMk/>
            <pc:sldMk cId="1509284032" sldId="285"/>
            <ac:spMk id="2" creationId="{00000000-0000-0000-0000-000000000000}"/>
          </ac:spMkLst>
        </pc:spChg>
        <pc:spChg chg="mod">
          <ac:chgData name="Holmes, Ellen [NEA]" userId="8df78491-616d-4641-a13e-176bb27a1b7f" providerId="ADAL" clId="{A3900DDC-0EB5-4E29-AA3F-3A7A76494958}" dt="2025-08-15T18:14:37.715" v="1343" actId="27636"/>
          <ac:spMkLst>
            <pc:docMk/>
            <pc:sldMk cId="1509284032" sldId="285"/>
            <ac:spMk id="3" creationId="{00000000-0000-0000-0000-000000000000}"/>
          </ac:spMkLst>
        </pc:spChg>
      </pc:sldChg>
      <pc:sldChg chg="add del">
        <pc:chgData name="Holmes, Ellen [NEA]" userId="8df78491-616d-4641-a13e-176bb27a1b7f" providerId="ADAL" clId="{A3900DDC-0EB5-4E29-AA3F-3A7A76494958}" dt="2025-08-15T18:16:11.581" v="1366" actId="47"/>
        <pc:sldMkLst>
          <pc:docMk/>
          <pc:sldMk cId="3986301037" sldId="286"/>
        </pc:sldMkLst>
      </pc:sldChg>
      <pc:sldChg chg="modSp add mod">
        <pc:chgData name="Holmes, Ellen [NEA]" userId="8df78491-616d-4641-a13e-176bb27a1b7f" providerId="ADAL" clId="{A3900DDC-0EB5-4E29-AA3F-3A7A76494958}" dt="2025-08-15T17:20:06.967" v="531" actId="20577"/>
        <pc:sldMkLst>
          <pc:docMk/>
          <pc:sldMk cId="3128071745" sldId="287"/>
        </pc:sldMkLst>
        <pc:spChg chg="mod">
          <ac:chgData name="Holmes, Ellen [NEA]" userId="8df78491-616d-4641-a13e-176bb27a1b7f" providerId="ADAL" clId="{A3900DDC-0EB5-4E29-AA3F-3A7A76494958}" dt="2025-08-15T17:20:06.967" v="531" actId="20577"/>
          <ac:spMkLst>
            <pc:docMk/>
            <pc:sldMk cId="3128071745" sldId="287"/>
            <ac:spMk id="2" creationId="{2FC91F7E-2BC7-3534-C785-7F7F4D7D5D51}"/>
          </ac:spMkLst>
        </pc:spChg>
        <pc:picChg chg="mod">
          <ac:chgData name="Holmes, Ellen [NEA]" userId="8df78491-616d-4641-a13e-176bb27a1b7f" providerId="ADAL" clId="{A3900DDC-0EB5-4E29-AA3F-3A7A76494958}" dt="2025-08-15T17:18:26.657" v="461" actId="14100"/>
          <ac:picMkLst>
            <pc:docMk/>
            <pc:sldMk cId="3128071745" sldId="287"/>
            <ac:picMk id="5" creationId="{00000000-0000-0000-0000-000000000000}"/>
          </ac:picMkLst>
        </pc:picChg>
      </pc:sldChg>
      <pc:sldChg chg="add del">
        <pc:chgData name="Holmes, Ellen [NEA]" userId="8df78491-616d-4641-a13e-176bb27a1b7f" providerId="ADAL" clId="{A3900DDC-0EB5-4E29-AA3F-3A7A76494958}" dt="2025-08-15T17:17:35.188" v="399" actId="47"/>
        <pc:sldMkLst>
          <pc:docMk/>
          <pc:sldMk cId="995542689" sldId="288"/>
        </pc:sldMkLst>
      </pc:sldChg>
      <pc:sldChg chg="addSp modSp add mod ord">
        <pc:chgData name="Holmes, Ellen [NEA]" userId="8df78491-616d-4641-a13e-176bb27a1b7f" providerId="ADAL" clId="{A3900DDC-0EB5-4E29-AA3F-3A7A76494958}" dt="2025-08-15T17:49:21.200" v="899" actId="1076"/>
        <pc:sldMkLst>
          <pc:docMk/>
          <pc:sldMk cId="1791476632" sldId="289"/>
        </pc:sldMkLst>
        <pc:spChg chg="mod">
          <ac:chgData name="Holmes, Ellen [NEA]" userId="8df78491-616d-4641-a13e-176bb27a1b7f" providerId="ADAL" clId="{A3900DDC-0EB5-4E29-AA3F-3A7A76494958}" dt="2025-08-15T17:49:21.200" v="899" actId="1076"/>
          <ac:spMkLst>
            <pc:docMk/>
            <pc:sldMk cId="1791476632" sldId="289"/>
            <ac:spMk id="2" creationId="{00000000-0000-0000-0000-000000000000}"/>
          </ac:spMkLst>
        </pc:spChg>
        <pc:picChg chg="add mod">
          <ac:chgData name="Holmes, Ellen [NEA]" userId="8df78491-616d-4641-a13e-176bb27a1b7f" providerId="ADAL" clId="{A3900DDC-0EB5-4E29-AA3F-3A7A76494958}" dt="2025-08-15T17:49:15.792" v="898" actId="1076"/>
          <ac:picMkLst>
            <pc:docMk/>
            <pc:sldMk cId="1791476632" sldId="289"/>
            <ac:picMk id="4" creationId="{33564D81-3C65-AAC0-E6B0-AC191CD9D7C5}"/>
          </ac:picMkLst>
        </pc:picChg>
      </pc:sldChg>
      <pc:sldChg chg="add del ord">
        <pc:chgData name="Holmes, Ellen [NEA]" userId="8df78491-616d-4641-a13e-176bb27a1b7f" providerId="ADAL" clId="{A3900DDC-0EB5-4E29-AA3F-3A7A76494958}" dt="2025-08-15T17:17:38.855" v="400" actId="47"/>
        <pc:sldMkLst>
          <pc:docMk/>
          <pc:sldMk cId="110123135" sldId="290"/>
        </pc:sldMkLst>
      </pc:sldChg>
      <pc:sldChg chg="add">
        <pc:chgData name="Holmes, Ellen [NEA]" userId="8df78491-616d-4641-a13e-176bb27a1b7f" providerId="ADAL" clId="{A3900DDC-0EB5-4E29-AA3F-3A7A76494958}" dt="2025-08-15T17:21:09.966" v="533"/>
        <pc:sldMkLst>
          <pc:docMk/>
          <pc:sldMk cId="995542689" sldId="290"/>
        </pc:sldMkLst>
      </pc:sldChg>
      <pc:sldChg chg="new del">
        <pc:chgData name="Holmes, Ellen [NEA]" userId="8df78491-616d-4641-a13e-176bb27a1b7f" providerId="ADAL" clId="{A3900DDC-0EB5-4E29-AA3F-3A7A76494958}" dt="2025-08-15T18:07:52.398" v="1138" actId="47"/>
        <pc:sldMkLst>
          <pc:docMk/>
          <pc:sldMk cId="196183533" sldId="291"/>
        </pc:sldMkLst>
      </pc:sldChg>
      <pc:sldChg chg="modSp add mod">
        <pc:chgData name="Holmes, Ellen [NEA]" userId="8df78491-616d-4641-a13e-176bb27a1b7f" providerId="ADAL" clId="{A3900DDC-0EB5-4E29-AA3F-3A7A76494958}" dt="2025-08-15T17:24:21.735" v="634" actId="20577"/>
        <pc:sldMkLst>
          <pc:docMk/>
          <pc:sldMk cId="1143883046" sldId="292"/>
        </pc:sldMkLst>
        <pc:spChg chg="mod">
          <ac:chgData name="Holmes, Ellen [NEA]" userId="8df78491-616d-4641-a13e-176bb27a1b7f" providerId="ADAL" clId="{A3900DDC-0EB5-4E29-AA3F-3A7A76494958}" dt="2025-08-15T17:24:21.735" v="634" actId="20577"/>
          <ac:spMkLst>
            <pc:docMk/>
            <pc:sldMk cId="1143883046" sldId="292"/>
            <ac:spMk id="5" creationId="{E2617AF6-1072-6CD6-B647-A38C320FB8EB}"/>
          </ac:spMkLst>
        </pc:spChg>
      </pc:sldChg>
      <pc:sldChg chg="modSp add mod">
        <pc:chgData name="Holmes, Ellen [NEA]" userId="8df78491-616d-4641-a13e-176bb27a1b7f" providerId="ADAL" clId="{A3900DDC-0EB5-4E29-AA3F-3A7A76494958}" dt="2025-08-15T17:49:37.620" v="916" actId="20577"/>
        <pc:sldMkLst>
          <pc:docMk/>
          <pc:sldMk cId="3894548278" sldId="293"/>
        </pc:sldMkLst>
        <pc:spChg chg="mod">
          <ac:chgData name="Holmes, Ellen [NEA]" userId="8df78491-616d-4641-a13e-176bb27a1b7f" providerId="ADAL" clId="{A3900DDC-0EB5-4E29-AA3F-3A7A76494958}" dt="2025-08-15T17:49:37.620" v="916" actId="20577"/>
          <ac:spMkLst>
            <pc:docMk/>
            <pc:sldMk cId="3894548278" sldId="293"/>
            <ac:spMk id="2" creationId="{3B49928D-27D7-9A85-CDD2-E247D6B4A70D}"/>
          </ac:spMkLst>
        </pc:spChg>
      </pc:sldChg>
      <pc:sldChg chg="modSp add mod">
        <pc:chgData name="Holmes, Ellen [NEA]" userId="8df78491-616d-4641-a13e-176bb27a1b7f" providerId="ADAL" clId="{A3900DDC-0EB5-4E29-AA3F-3A7A76494958}" dt="2025-08-15T17:52:32.459" v="947" actId="20577"/>
        <pc:sldMkLst>
          <pc:docMk/>
          <pc:sldMk cId="4277445796" sldId="294"/>
        </pc:sldMkLst>
        <pc:spChg chg="mod">
          <ac:chgData name="Holmes, Ellen [NEA]" userId="8df78491-616d-4641-a13e-176bb27a1b7f" providerId="ADAL" clId="{A3900DDC-0EB5-4E29-AA3F-3A7A76494958}" dt="2025-08-15T17:52:32.459" v="947" actId="20577"/>
          <ac:spMkLst>
            <pc:docMk/>
            <pc:sldMk cId="4277445796" sldId="294"/>
            <ac:spMk id="2" creationId="{E30AD309-BBFF-34DC-4443-AD5D043165D2}"/>
          </ac:spMkLst>
        </pc:spChg>
      </pc:sldChg>
      <pc:sldChg chg="modSp add mod">
        <pc:chgData name="Holmes, Ellen [NEA]" userId="8df78491-616d-4641-a13e-176bb27a1b7f" providerId="ADAL" clId="{A3900DDC-0EB5-4E29-AA3F-3A7A76494958}" dt="2025-08-15T18:05:12.896" v="1130" actId="20577"/>
        <pc:sldMkLst>
          <pc:docMk/>
          <pc:sldMk cId="2771139523" sldId="295"/>
        </pc:sldMkLst>
        <pc:spChg chg="mod">
          <ac:chgData name="Holmes, Ellen [NEA]" userId="8df78491-616d-4641-a13e-176bb27a1b7f" providerId="ADAL" clId="{A3900DDC-0EB5-4E29-AA3F-3A7A76494958}" dt="2025-08-15T18:05:12.896" v="1130" actId="20577"/>
          <ac:spMkLst>
            <pc:docMk/>
            <pc:sldMk cId="2771139523" sldId="295"/>
            <ac:spMk id="2" creationId="{29E976D9-783B-2AE0-F185-A0B0D440FA0D}"/>
          </ac:spMkLst>
        </pc:spChg>
      </pc:sldChg>
      <pc:sldChg chg="add">
        <pc:chgData name="Holmes, Ellen [NEA]" userId="8df78491-616d-4641-a13e-176bb27a1b7f" providerId="ADAL" clId="{A3900DDC-0EB5-4E29-AA3F-3A7A76494958}" dt="2025-08-15T18:16:43.254" v="1371"/>
        <pc:sldMkLst>
          <pc:docMk/>
          <pc:sldMk cId="4065549157" sldId="296"/>
        </pc:sldMkLst>
      </pc:sldChg>
      <pc:sldChg chg="modSp add mod">
        <pc:chgData name="Holmes, Ellen [NEA]" userId="8df78491-616d-4641-a13e-176bb27a1b7f" providerId="ADAL" clId="{A3900DDC-0EB5-4E29-AA3F-3A7A76494958}" dt="2025-08-15T19:19:46.090" v="1510" actId="20577"/>
        <pc:sldMkLst>
          <pc:docMk/>
          <pc:sldMk cId="4051900049" sldId="297"/>
        </pc:sldMkLst>
        <pc:spChg chg="mod">
          <ac:chgData name="Holmes, Ellen [NEA]" userId="8df78491-616d-4641-a13e-176bb27a1b7f" providerId="ADAL" clId="{A3900DDC-0EB5-4E29-AA3F-3A7A76494958}" dt="2025-08-15T19:19:46.090" v="1510" actId="20577"/>
          <ac:spMkLst>
            <pc:docMk/>
            <pc:sldMk cId="4051900049" sldId="297"/>
            <ac:spMk id="2" creationId="{5840257B-EBFB-CEF7-4DCB-AC4F09195CDC}"/>
          </ac:spMkLst>
        </pc:spChg>
        <pc:spChg chg="mod">
          <ac:chgData name="Holmes, Ellen [NEA]" userId="8df78491-616d-4641-a13e-176bb27a1b7f" providerId="ADAL" clId="{A3900DDC-0EB5-4E29-AA3F-3A7A76494958}" dt="2025-08-15T19:19:29.168" v="1465" actId="14100"/>
          <ac:spMkLst>
            <pc:docMk/>
            <pc:sldMk cId="4051900049" sldId="297"/>
            <ac:spMk id="5" creationId="{2006277D-E380-432F-8F3D-7E71F797B7E2}"/>
          </ac:spMkLst>
        </pc:spChg>
      </pc:sldChg>
      <pc:sldChg chg="addSp delSp modSp new mod">
        <pc:chgData name="Holmes, Ellen [NEA]" userId="8df78491-616d-4641-a13e-176bb27a1b7f" providerId="ADAL" clId="{A3900DDC-0EB5-4E29-AA3F-3A7A76494958}" dt="2025-08-15T19:24:46.843" v="2230" actId="14100"/>
        <pc:sldMkLst>
          <pc:docMk/>
          <pc:sldMk cId="3059038799" sldId="298"/>
        </pc:sldMkLst>
        <pc:spChg chg="mod">
          <ac:chgData name="Holmes, Ellen [NEA]" userId="8df78491-616d-4641-a13e-176bb27a1b7f" providerId="ADAL" clId="{A3900DDC-0EB5-4E29-AA3F-3A7A76494958}" dt="2025-08-15T19:24:46.843" v="2230" actId="14100"/>
          <ac:spMkLst>
            <pc:docMk/>
            <pc:sldMk cId="3059038799" sldId="298"/>
            <ac:spMk id="2" creationId="{F04F6864-BDCB-F107-1104-305D6477883F}"/>
          </ac:spMkLst>
        </pc:spChg>
        <pc:graphicFrameChg chg="add mod modGraphic">
          <ac:chgData name="Holmes, Ellen [NEA]" userId="8df78491-616d-4641-a13e-176bb27a1b7f" providerId="ADAL" clId="{A3900DDC-0EB5-4E29-AA3F-3A7A76494958}" dt="2025-08-15T19:24:43.530" v="2229" actId="14100"/>
          <ac:graphicFrameMkLst>
            <pc:docMk/>
            <pc:sldMk cId="3059038799" sldId="298"/>
            <ac:graphicFrameMk id="4" creationId="{FFFD36AB-D110-38B4-9B3B-F3C2A5F0C42F}"/>
          </ac:graphicFrameMkLst>
        </pc:graphicFrameChg>
      </pc:sldChg>
      <pc:sldMasterChg chg="add addSldLayout modSldLayout">
        <pc:chgData name="Holmes, Ellen [NEA]" userId="8df78491-616d-4641-a13e-176bb27a1b7f" providerId="ADAL" clId="{A3900DDC-0EB5-4E29-AA3F-3A7A76494958}" dt="2025-08-15T17:15:15.647" v="387" actId="27028"/>
        <pc:sldMasterMkLst>
          <pc:docMk/>
          <pc:sldMasterMk cId="2054322300" sldId="2147483648"/>
        </pc:sldMasterMkLst>
        <pc:sldLayoutChg chg="add">
          <pc:chgData name="Holmes, Ellen [NEA]" userId="8df78491-616d-4641-a13e-176bb27a1b7f" providerId="ADAL" clId="{A3900DDC-0EB5-4E29-AA3F-3A7A76494958}" dt="2025-08-15T13:58:59.754" v="0" actId="27028"/>
          <pc:sldLayoutMkLst>
            <pc:docMk/>
            <pc:sldMasterMk cId="2054322300" sldId="2147483648"/>
            <pc:sldLayoutMk cId="3817955988" sldId="2147483649"/>
          </pc:sldLayoutMkLst>
        </pc:sldLayoutChg>
        <pc:sldLayoutChg chg="add">
          <pc:chgData name="Holmes, Ellen [NEA]" userId="8df78491-616d-4641-a13e-176bb27a1b7f" providerId="ADAL" clId="{A3900DDC-0EB5-4E29-AA3F-3A7A76494958}" dt="2025-08-15T13:59:04.005" v="2" actId="27028"/>
          <pc:sldLayoutMkLst>
            <pc:docMk/>
            <pc:sldMasterMk cId="2054322300" sldId="2147483648"/>
            <pc:sldLayoutMk cId="2185532848" sldId="2147483650"/>
          </pc:sldLayoutMkLst>
        </pc:sldLayoutChg>
        <pc:sldLayoutChg chg="add">
          <pc:chgData name="Holmes, Ellen [NEA]" userId="8df78491-616d-4641-a13e-176bb27a1b7f" providerId="ADAL" clId="{A3900DDC-0EB5-4E29-AA3F-3A7A76494958}" dt="2025-08-15T13:59:15.272" v="8" actId="27028"/>
          <pc:sldLayoutMkLst>
            <pc:docMk/>
            <pc:sldMasterMk cId="2054322300" sldId="2147483648"/>
            <pc:sldLayoutMk cId="3518043182" sldId="2147483656"/>
          </pc:sldLayoutMkLst>
        </pc:sldLayoutChg>
        <pc:sldLayoutChg chg="add">
          <pc:chgData name="Holmes, Ellen [NEA]" userId="8df78491-616d-4641-a13e-176bb27a1b7f" providerId="ADAL" clId="{A3900DDC-0EB5-4E29-AA3F-3A7A76494958}" dt="2025-08-15T17:15:15.647" v="387" actId="27028"/>
          <pc:sldLayoutMkLst>
            <pc:docMk/>
            <pc:sldMasterMk cId="2054322300" sldId="2147483648"/>
            <pc:sldLayoutMk cId="2289008244" sldId="2147483662"/>
          </pc:sldLayoutMkLst>
        </pc:sldLayoutChg>
        <pc:sldLayoutChg chg="add replId">
          <pc:chgData name="Holmes, Ellen [NEA]" userId="8df78491-616d-4641-a13e-176bb27a1b7f" providerId="ADAL" clId="{A3900DDC-0EB5-4E29-AA3F-3A7A76494958}" dt="2025-08-15T17:15:15.647" v="387" actId="27028"/>
          <pc:sldLayoutMkLst>
            <pc:docMk/>
            <pc:sldMasterMk cId="2054322300" sldId="2147483648"/>
            <pc:sldLayoutMk cId="3931446552" sldId="2147483664"/>
          </pc:sldLayoutMkLst>
        </pc:sldLayoutChg>
      </pc:sldMasterChg>
      <pc:sldMasterChg chg="del delSldLayout modSldLayout">
        <pc:chgData name="Holmes, Ellen [NEA]" userId="8df78491-616d-4641-a13e-176bb27a1b7f" providerId="ADAL" clId="{A3900DDC-0EB5-4E29-AA3F-3A7A76494958}" dt="2025-08-15T18:16:25.362" v="1370" actId="47"/>
        <pc:sldMasterMkLst>
          <pc:docMk/>
          <pc:sldMasterMk cId="0" sldId="2147483659"/>
        </pc:sldMasterMkLst>
        <pc:sldLayoutChg chg="del">
          <pc:chgData name="Holmes, Ellen [NEA]" userId="8df78491-616d-4641-a13e-176bb27a1b7f" providerId="ADAL" clId="{A3900DDC-0EB5-4E29-AA3F-3A7A76494958}" dt="2025-08-15T18:16:25.362" v="1370" actId="47"/>
          <pc:sldLayoutMkLst>
            <pc:docMk/>
            <pc:sldMasterMk cId="0" sldId="2147483659"/>
            <pc:sldLayoutMk cId="0" sldId="2147483651"/>
          </pc:sldLayoutMkLst>
        </pc:sldLayoutChg>
        <pc:sldLayoutChg chg="del">
          <pc:chgData name="Holmes, Ellen [NEA]" userId="8df78491-616d-4641-a13e-176bb27a1b7f" providerId="ADAL" clId="{A3900DDC-0EB5-4E29-AA3F-3A7A76494958}" dt="2025-08-15T18:16:12.636" v="1367" actId="47"/>
          <pc:sldLayoutMkLst>
            <pc:docMk/>
            <pc:sldMasterMk cId="0" sldId="2147483659"/>
            <pc:sldLayoutMk cId="0" sldId="2147483652"/>
          </pc:sldLayoutMkLst>
        </pc:sldLayoutChg>
        <pc:sldLayoutChg chg="del">
          <pc:chgData name="Holmes, Ellen [NEA]" userId="8df78491-616d-4641-a13e-176bb27a1b7f" providerId="ADAL" clId="{A3900DDC-0EB5-4E29-AA3F-3A7A76494958}" dt="2025-08-15T18:05:37.094" v="1133" actId="47"/>
          <pc:sldLayoutMkLst>
            <pc:docMk/>
            <pc:sldMasterMk cId="0" sldId="2147483659"/>
            <pc:sldLayoutMk cId="0" sldId="2147483653"/>
          </pc:sldLayoutMkLst>
        </pc:sldLayoutChg>
        <pc:sldLayoutChg chg="del">
          <pc:chgData name="Holmes, Ellen [NEA]" userId="8df78491-616d-4641-a13e-176bb27a1b7f" providerId="ADAL" clId="{A3900DDC-0EB5-4E29-AA3F-3A7A76494958}" dt="2025-08-15T18:16:17.450" v="1368" actId="47"/>
          <pc:sldLayoutMkLst>
            <pc:docMk/>
            <pc:sldMasterMk cId="0" sldId="2147483659"/>
            <pc:sldLayoutMk cId="0" sldId="2147483654"/>
          </pc:sldLayoutMkLst>
        </pc:sldLayoutChg>
        <pc:sldLayoutChg chg="del">
          <pc:chgData name="Holmes, Ellen [NEA]" userId="8df78491-616d-4641-a13e-176bb27a1b7f" providerId="ADAL" clId="{A3900DDC-0EB5-4E29-AA3F-3A7A76494958}" dt="2025-08-15T18:16:25.362" v="1370" actId="47"/>
          <pc:sldLayoutMkLst>
            <pc:docMk/>
            <pc:sldMasterMk cId="0" sldId="2147483659"/>
            <pc:sldLayoutMk cId="0" sldId="2147483655"/>
          </pc:sldLayoutMkLst>
        </pc:sldLayoutChg>
        <pc:sldLayoutChg chg="del">
          <pc:chgData name="Holmes, Ellen [NEA]" userId="8df78491-616d-4641-a13e-176bb27a1b7f" providerId="ADAL" clId="{A3900DDC-0EB5-4E29-AA3F-3A7A76494958}" dt="2025-08-15T18:16:25.362" v="1370" actId="47"/>
          <pc:sldLayoutMkLst>
            <pc:docMk/>
            <pc:sldMasterMk cId="0" sldId="2147483659"/>
            <pc:sldLayoutMk cId="0" sldId="2147483657"/>
          </pc:sldLayoutMkLst>
        </pc:sldLayoutChg>
        <pc:sldLayoutChg chg="del">
          <pc:chgData name="Holmes, Ellen [NEA]" userId="8df78491-616d-4641-a13e-176bb27a1b7f" providerId="ADAL" clId="{A3900DDC-0EB5-4E29-AA3F-3A7A76494958}" dt="2025-08-15T18:16:25.362" v="1370" actId="47"/>
          <pc:sldLayoutMkLst>
            <pc:docMk/>
            <pc:sldMasterMk cId="0" sldId="2147483659"/>
            <pc:sldLayoutMk cId="0" sldId="2147483658"/>
          </pc:sldLayoutMkLst>
        </pc:sldLayoutChg>
        <pc:sldLayoutChg chg="del replId">
          <pc:chgData name="Holmes, Ellen [NEA]" userId="8df78491-616d-4641-a13e-176bb27a1b7f" providerId="ADAL" clId="{A3900DDC-0EB5-4E29-AA3F-3A7A76494958}" dt="2025-08-15T18:16:25.362" v="1370" actId="47"/>
          <pc:sldLayoutMkLst>
            <pc:docMk/>
            <pc:sldMasterMk cId="0" sldId="2147483659"/>
            <pc:sldLayoutMk cId="0" sldId="2147483660"/>
          </pc:sldLayoutMkLst>
        </pc:sldLayoutChg>
        <pc:sldLayoutChg chg="del replId">
          <pc:chgData name="Holmes, Ellen [NEA]" userId="8df78491-616d-4641-a13e-176bb27a1b7f" providerId="ADAL" clId="{A3900DDC-0EB5-4E29-AA3F-3A7A76494958}" dt="2025-08-15T18:16:25.362" v="1370" actId="47"/>
          <pc:sldLayoutMkLst>
            <pc:docMk/>
            <pc:sldMasterMk cId="0" sldId="2147483659"/>
            <pc:sldLayoutMk cId="0" sldId="2147483661"/>
          </pc:sldLayoutMkLst>
        </pc:sldLayoutChg>
        <pc:sldLayoutChg chg="del replId">
          <pc:chgData name="Holmes, Ellen [NEA]" userId="8df78491-616d-4641-a13e-176bb27a1b7f" providerId="ADAL" clId="{A3900DDC-0EB5-4E29-AA3F-3A7A76494958}" dt="2025-08-15T18:05:39.330" v="1137" actId="47"/>
          <pc:sldLayoutMkLst>
            <pc:docMk/>
            <pc:sldMasterMk cId="0" sldId="2147483659"/>
            <pc:sldLayoutMk cId="0" sldId="2147483663"/>
          </pc:sldLayoutMkLst>
        </pc:sldLayoutChg>
      </pc:sldMasterChg>
    </pc:docChg>
  </pc:docChgLst>
  <pc:docChgLst>
    <pc:chgData name="Holmes, Ellen [NEA]" userId="8df78491-616d-4641-a13e-176bb27a1b7f" providerId="ADAL" clId="{048CC76C-D036-433F-B5F2-717029C87956}"/>
    <pc:docChg chg="modSld modShowInfo">
      <pc:chgData name="Holmes, Ellen [NEA]" userId="8df78491-616d-4641-a13e-176bb27a1b7f" providerId="ADAL" clId="{048CC76C-D036-433F-B5F2-717029C87956}" dt="2025-08-19T18:15:12.575" v="3" actId="2744"/>
      <pc:docMkLst>
        <pc:docMk/>
      </pc:docMkLst>
      <pc:sldChg chg="modSp mod">
        <pc:chgData name="Holmes, Ellen [NEA]" userId="8df78491-616d-4641-a13e-176bb27a1b7f" providerId="ADAL" clId="{048CC76C-D036-433F-B5F2-717029C87956}" dt="2025-08-19T18:06:19.680" v="2" actId="20577"/>
        <pc:sldMkLst>
          <pc:docMk/>
          <pc:sldMk cId="3128071745" sldId="287"/>
        </pc:sldMkLst>
        <pc:spChg chg="mod">
          <ac:chgData name="Holmes, Ellen [NEA]" userId="8df78491-616d-4641-a13e-176bb27a1b7f" providerId="ADAL" clId="{048CC76C-D036-433F-B5F2-717029C87956}" dt="2025-08-19T18:06:19.680" v="2" actId="20577"/>
          <ac:spMkLst>
            <pc:docMk/>
            <pc:sldMk cId="3128071745" sldId="287"/>
            <ac:spMk id="2" creationId="{2FC91F7E-2BC7-3534-C785-7F7F4D7D5D5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dirty="0">
              <a:latin typeface="Euphemia"/>
            </a:rPr>
            <a:t>Coach</a:t>
          </a:r>
          <a:endParaRPr lang="en-US" dirty="0"/>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6812E03C-AA2F-4DC6-AC77-21A4EE25CA7A}">
      <dgm:prSet phldrT="[Text]" phldr="0"/>
      <dgm:spPr/>
      <dgm:t>
        <a:bodyPr/>
        <a:lstStyle/>
        <a:p>
          <a:r>
            <a:rPr lang="en-US" dirty="0">
              <a:latin typeface="Euphemia"/>
            </a:rPr>
            <a:t>Coach</a:t>
          </a:r>
          <a:endParaRPr lang="en-US" dirty="0"/>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3A3DA997-AFE7-45B1-BEE2-678EF295A7D6}">
      <dgm:prSet phldrT="[Text]" phldr="0"/>
      <dgm:spPr/>
      <dgm:t>
        <a:bodyPr/>
        <a:lstStyle/>
        <a:p>
          <a:pPr rtl="0"/>
          <a:endParaRPr lang="en-US" dirty="0"/>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dirty="0">
              <a:latin typeface="Euphemia"/>
            </a:rPr>
            <a:t>Coach</a:t>
          </a:r>
          <a:endParaRPr lang="en-US" dirty="0"/>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A456207A-5E9F-4547-8EE6-76B648CFB161}">
      <dgm:prSet phldrT="[Text]" phldr="0"/>
      <dgm:spPr/>
      <dgm:t>
        <a:bodyPr/>
        <a:lstStyle/>
        <a:p>
          <a:pPr rtl="0"/>
          <a:endParaRPr lang="en-US" dirty="0"/>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pt>
    <dgm:pt modelId="{BE5B182E-B37C-4EF0-B7F2-93047A97CD2F}" type="pres">
      <dgm:prSet presAssocID="{9ACF31DB-4FC2-450D-9AED-70387DAE9946}" presName="childNode" presStyleLbl="revTx" presStyleIdx="0" presStyleCnt="2">
        <dgm:presLayoutVars>
          <dgm:bulletEnabled val="1"/>
        </dgm:presLayoutVars>
      </dgm:prSet>
      <dgm:spPr/>
    </dgm:pt>
    <dgm:pt modelId="{B19BDE16-8960-40AE-8F79-A346827719FB}" type="pres">
      <dgm:prSet presAssocID="{620A9028-7B3D-443E-A5B4-EC5793A2838C}" presName="Name25" presStyleLbl="parChTrans1D1" presStyleIdx="1" presStyleCnt="3"/>
      <dgm:spPr/>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pt>
    <dgm:pt modelId="{14C65F1A-2B52-4390-81FF-189A23F0684F}" type="pres">
      <dgm:prSet presAssocID="{6812E03C-AA2F-4DC6-AC77-21A4EE25CA7A}" presName="childNode" presStyleLbl="revTx" presStyleIdx="0" presStyleCnt="2">
        <dgm:presLayoutVars>
          <dgm:bulletEnabled val="1"/>
        </dgm:presLayoutVars>
      </dgm:prSet>
      <dgm:spPr/>
    </dgm:pt>
    <dgm:pt modelId="{B45DE468-28DE-49A4-8969-1ECE1C61F67A}" type="pres">
      <dgm:prSet presAssocID="{75D0FC0D-B0D5-4347-A622-092DBA0C990D}" presName="Name25" presStyleLbl="parChTrans1D1" presStyleIdx="2" presStyleCnt="3"/>
      <dgm:spPr/>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pt>
    <dgm:pt modelId="{F53ECF76-D52F-40CA-82BC-ACDA0F3F6855}" type="pres">
      <dgm:prSet presAssocID="{3A2AD8BC-1813-4F04-8F3A-03B2F4D037FE}" presName="childNode" presStyleLbl="revTx" presStyleIdx="1" presStyleCnt="2">
        <dgm:presLayoutVars>
          <dgm:bulletEnabled val="1"/>
        </dgm:presLayoutVars>
      </dgm:prSet>
      <dgm:spPr/>
    </dgm:pt>
  </dgm:ptLst>
  <dgm:cxnLst>
    <dgm:cxn modelId="{34197F5E-084C-4E2E-B858-5085ADD2BE5C}" srcId="{8679AD0A-C6CF-4161-8CBA-CCB7D38EB385}" destId="{6812E03C-AA2F-4DC6-AC77-21A4EE25CA7A}" srcOrd="1" destOrd="0" parTransId="{620A9028-7B3D-443E-A5B4-EC5793A2838C}" sibTransId="{6D5C0D4F-9409-4421-A672-EE322C6773C0}"/>
    <dgm:cxn modelId="{49A7A645-8D09-46A7-BC82-38629B5C5347}" type="presOf" srcId="{3A2AD8BC-1813-4F04-8F3A-03B2F4D037FE}" destId="{0B987889-A311-4355-A2A9-C10A903D8486}"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71F82058-923A-4FB0-AF78-D79AC4C7B299}" type="presOf" srcId="{75D0FC0D-B0D5-4347-A622-092DBA0C990D}" destId="{B45DE468-28DE-49A4-8969-1ECE1C61F67A}" srcOrd="0" destOrd="0" presId="urn:microsoft.com/office/officeart/2005/8/layout/radial2"/>
    <dgm:cxn modelId="{49809758-CAB2-47FA-A530-8E8A25A77944}" type="presOf" srcId="{A456207A-5E9F-4547-8EE6-76B648CFB161}" destId="{F53ECF76-D52F-40CA-82BC-ACDA0F3F6855}"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77FFF186-2D66-403D-9433-08E0F9567DAE}" type="presOf" srcId="{8679AD0A-C6CF-4161-8CBA-CCB7D38EB385}" destId="{1A7313F0-9A2F-4C3D-87B1-E6AB3A692658}" srcOrd="0" destOrd="0" presId="urn:microsoft.com/office/officeart/2005/8/layout/radial2"/>
    <dgm:cxn modelId="{0E2C508C-9CBD-40F7-8BB9-74BDD38D71A6}" type="presOf" srcId="{0FCA2E01-33D4-4C9F-8A78-0E41A83C644C}" destId="{1E0FF773-67E2-44A4-983B-18BAC1EF611C}" srcOrd="0" destOrd="0" presId="urn:microsoft.com/office/officeart/2005/8/layout/radial2"/>
    <dgm:cxn modelId="{D73EDDA4-CD0C-4295-A1EF-B4AEF2DF36CB}" type="presOf" srcId="{9ACF31DB-4FC2-450D-9AED-70387DAE9946}" destId="{EA9D8A62-2D5A-44BF-8D3B-C33B9A446740}" srcOrd="0" destOrd="0" presId="urn:microsoft.com/office/officeart/2005/8/layout/radial2"/>
    <dgm:cxn modelId="{B901BBB2-1473-4F6F-8053-B3ED83355077}" type="presOf" srcId="{620A9028-7B3D-443E-A5B4-EC5793A2838C}" destId="{B19BDE16-8960-40AE-8F79-A346827719FB}" srcOrd="0" destOrd="0" presId="urn:microsoft.com/office/officeart/2005/8/layout/radial2"/>
    <dgm:cxn modelId="{457387D3-7172-48B1-AC2B-DECE5BC39F44}" srcId="{6812E03C-AA2F-4DC6-AC77-21A4EE25CA7A}" destId="{3A3DA997-AFE7-45B1-BEE2-678EF295A7D6}" srcOrd="0" destOrd="0" parTransId="{AE72FB8B-0E84-40B2-BDD9-91EF38CDD69C}" sibTransId="{1564AE7A-B7FD-42EB-A169-1103AC9C9A1D}"/>
    <dgm:cxn modelId="{E99FB6D5-777F-4774-B3CA-5E5B2EFD2B46}" srcId="{3A2AD8BC-1813-4F04-8F3A-03B2F4D037FE}" destId="{A456207A-5E9F-4547-8EE6-76B648CFB161}" srcOrd="0" destOrd="0" parTransId="{BABB725B-0842-4CED-BC36-CC96DC6098EB}" sibTransId="{C63DAE2F-6A6B-4D20-A4B6-D4B4B8327EB6}"/>
    <dgm:cxn modelId="{30070EDE-F2C8-4BB6-B035-4D9E69ED7517}" type="presOf" srcId="{3A3DA997-AFE7-45B1-BEE2-678EF295A7D6}" destId="{14C65F1A-2B52-4390-81FF-189A23F0684F}" srcOrd="0" destOrd="0" presId="urn:microsoft.com/office/officeart/2005/8/layout/radial2"/>
    <dgm:cxn modelId="{90BF9FDE-93FD-45C0-BCE4-A5DC40101DDD}" type="presOf" srcId="{6812E03C-AA2F-4DC6-AC77-21A4EE25CA7A}" destId="{07503F58-D9D4-4C92-82F0-6670B47365F4}" srcOrd="0" destOrd="0" presId="urn:microsoft.com/office/officeart/2005/8/layout/radial2"/>
    <dgm:cxn modelId="{6E8636C6-D8B9-4EFC-B7A5-CCF4E853D0D0}" type="presParOf" srcId="{1A7313F0-9A2F-4C3D-87B1-E6AB3A692658}" destId="{B3915938-D46B-4587-9AD2-67A9569C232A}" srcOrd="0" destOrd="0" presId="urn:microsoft.com/office/officeart/2005/8/layout/radial2"/>
    <dgm:cxn modelId="{C35E377E-90D8-45C7-A44C-D27DF1C75361}" type="presParOf" srcId="{B3915938-D46B-4587-9AD2-67A9569C232A}" destId="{A3DE7B7C-0159-4AB7-BE01-68B28F86C52F}" srcOrd="0" destOrd="0" presId="urn:microsoft.com/office/officeart/2005/8/layout/radial2"/>
    <dgm:cxn modelId="{733C35FE-8147-414A-AE55-030AC16DE7E9}" type="presParOf" srcId="{A3DE7B7C-0159-4AB7-BE01-68B28F86C52F}" destId="{37FE8965-EEC1-4235-918F-FE5427B0B67C}" srcOrd="0" destOrd="0" presId="urn:microsoft.com/office/officeart/2005/8/layout/radial2"/>
    <dgm:cxn modelId="{CD4AB369-8775-4FA4-854E-CEE201248D80}" type="presParOf" srcId="{A3DE7B7C-0159-4AB7-BE01-68B28F86C52F}" destId="{950BEBD4-7D3B-48F9-85BA-077B0FD0ADE1}" srcOrd="1" destOrd="0" presId="urn:microsoft.com/office/officeart/2005/8/layout/radial2"/>
    <dgm:cxn modelId="{F95A7310-B20B-433D-9D05-033E2FC200FA}" type="presParOf" srcId="{B3915938-D46B-4587-9AD2-67A9569C232A}" destId="{1E0FF773-67E2-44A4-983B-18BAC1EF611C}" srcOrd="1" destOrd="0" presId="urn:microsoft.com/office/officeart/2005/8/layout/radial2"/>
    <dgm:cxn modelId="{C64E4FA9-162E-462E-9403-7C4A68FB58BA}" type="presParOf" srcId="{B3915938-D46B-4587-9AD2-67A9569C232A}" destId="{DA67A6FE-AA26-4A80-A404-FF5FB733928F}" srcOrd="2" destOrd="0" presId="urn:microsoft.com/office/officeart/2005/8/layout/radial2"/>
    <dgm:cxn modelId="{5EBE1DE2-BD9A-471E-BFF7-DF08F76CE7A7}" type="presParOf" srcId="{DA67A6FE-AA26-4A80-A404-FF5FB733928F}" destId="{EA9D8A62-2D5A-44BF-8D3B-C33B9A446740}" srcOrd="0" destOrd="0" presId="urn:microsoft.com/office/officeart/2005/8/layout/radial2"/>
    <dgm:cxn modelId="{B799D6AF-1F51-43DB-A208-30702F2B417E}" type="presParOf" srcId="{DA67A6FE-AA26-4A80-A404-FF5FB733928F}" destId="{BE5B182E-B37C-4EF0-B7F2-93047A97CD2F}" srcOrd="1" destOrd="0" presId="urn:microsoft.com/office/officeart/2005/8/layout/radial2"/>
    <dgm:cxn modelId="{1AB4EB93-144C-4144-B4AB-62C1C1D1475A}" type="presParOf" srcId="{B3915938-D46B-4587-9AD2-67A9569C232A}" destId="{B19BDE16-8960-40AE-8F79-A346827719FB}" srcOrd="3" destOrd="0" presId="urn:microsoft.com/office/officeart/2005/8/layout/radial2"/>
    <dgm:cxn modelId="{8F3A7588-D65E-4966-B972-3B937642C77B}" type="presParOf" srcId="{B3915938-D46B-4587-9AD2-67A9569C232A}" destId="{8CDE4C8A-5C31-46C0-A293-37BB924994DE}" srcOrd="4" destOrd="0" presId="urn:microsoft.com/office/officeart/2005/8/layout/radial2"/>
    <dgm:cxn modelId="{CFE3B23B-1BAC-4DD6-8E5F-F526A8A85BA3}" type="presParOf" srcId="{8CDE4C8A-5C31-46C0-A293-37BB924994DE}" destId="{07503F58-D9D4-4C92-82F0-6670B47365F4}" srcOrd="0" destOrd="0" presId="urn:microsoft.com/office/officeart/2005/8/layout/radial2"/>
    <dgm:cxn modelId="{732C92A5-D619-4E5E-8142-7E90D9974E94}" type="presParOf" srcId="{8CDE4C8A-5C31-46C0-A293-37BB924994DE}" destId="{14C65F1A-2B52-4390-81FF-189A23F0684F}" srcOrd="1" destOrd="0" presId="urn:microsoft.com/office/officeart/2005/8/layout/radial2"/>
    <dgm:cxn modelId="{6046F07F-0629-4BD0-9A82-FEA0F367C6BF}" type="presParOf" srcId="{B3915938-D46B-4587-9AD2-67A9569C232A}" destId="{B45DE468-28DE-49A4-8969-1ECE1C61F67A}" srcOrd="5" destOrd="0" presId="urn:microsoft.com/office/officeart/2005/8/layout/radial2"/>
    <dgm:cxn modelId="{0F4D9302-35A7-42B0-9E23-44A00437F661}" type="presParOf" srcId="{B3915938-D46B-4587-9AD2-67A9569C232A}" destId="{5CC2D2E5-456D-457C-8C27-AD39DBE5DE38}" srcOrd="6" destOrd="0" presId="urn:microsoft.com/office/officeart/2005/8/layout/radial2"/>
    <dgm:cxn modelId="{C6B419E6-94A1-45EF-A8D0-F638DC4E51AA}" type="presParOf" srcId="{5CC2D2E5-456D-457C-8C27-AD39DBE5DE38}" destId="{0B987889-A311-4355-A2A9-C10A903D8486}" srcOrd="0" destOrd="0" presId="urn:microsoft.com/office/officeart/2005/8/layout/radial2"/>
    <dgm:cxn modelId="{5AD2127A-D867-43F2-B50A-BB94511EA222}"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a:latin typeface="Euphemia"/>
            </a:rPr>
            <a:t>Tech</a:t>
          </a:r>
          <a:endParaRPr lang="en-US"/>
        </a:p>
      </dgm:t>
    </dgm:pt>
    <dgm:pt modelId="{53D6EB7A-888E-4A5A-9B03-B229A7856241}" type="parTrans" cxnId="{9BA1A5BA-7AE4-4B0C-AE7E-6C1DC9FDB264}">
      <dgm:prSet/>
      <dgm:spPr/>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a:latin typeface="Euphemia"/>
            </a:rPr>
            <a:t>Logistics and Grants</a:t>
          </a:r>
          <a:endParaRPr lang="en-US"/>
        </a:p>
      </dgm:t>
    </dgm:pt>
    <dgm:pt modelId="{B0A229C3-7D51-4073-B0D6-6E3E20FD2FD1}" type="parTrans" cxnId="{B49F9DA4-B796-4807-B4AF-A4711C4FA761}">
      <dgm:prSet/>
      <dgm:spPr/>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a:latin typeface="Euphemia"/>
            </a:rPr>
            <a:t>Payments</a:t>
          </a:r>
          <a:endParaRPr lang="en-US"/>
        </a:p>
      </dgm:t>
    </dgm:pt>
    <dgm:pt modelId="{879C5ACC-C3F0-4E18-A086-9904EDDA1697}" type="parTrans" cxnId="{7ECEB881-86FF-433A-B175-22D25B6BCA2C}">
      <dgm:prSet/>
      <dgm:spPr/>
    </dgm:pt>
    <dgm:pt modelId="{D9E31C48-0680-4549-8CBA-58E63C61E44B}" type="sibTrans" cxnId="{7ECEB881-86FF-433A-B175-22D25B6BCA2C}">
      <dgm:prSet/>
      <dgm:spPr/>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pt>
    <dgm:pt modelId="{9D01E788-A9F1-4B1F-8409-4AD28FC4A4B7}" type="pres">
      <dgm:prSet presAssocID="{78DA84A2-E351-4E29-8AC5-E5D3B7D9E7F8}" presName="sibTrans" presStyleLbl="sibTrans2D1" presStyleIdx="0" presStyleCnt="2"/>
      <dgm:spPr/>
    </dgm:pt>
    <dgm:pt modelId="{5EA35507-2DD8-4A37-AE8D-AD4E13553B9C}" type="pres">
      <dgm:prSet presAssocID="{78DA84A2-E351-4E29-8AC5-E5D3B7D9E7F8}" presName="connectorText" presStyleLbl="sibTrans2D1" presStyleIdx="0" presStyleCnt="2"/>
      <dgm:spPr/>
    </dgm:pt>
    <dgm:pt modelId="{EC3CC8AD-9419-4A82-8C67-631CFBEBE403}" type="pres">
      <dgm:prSet presAssocID="{BDC5E76D-E061-4BA6-806E-689BBB329B6A}" presName="node" presStyleLbl="node1" presStyleIdx="1" presStyleCnt="3">
        <dgm:presLayoutVars>
          <dgm:bulletEnabled val="1"/>
        </dgm:presLayoutVars>
      </dgm:prSet>
      <dgm:spPr/>
    </dgm:pt>
    <dgm:pt modelId="{0C2EECA2-C5F0-4D76-A91D-3F91A51C8C1B}" type="pres">
      <dgm:prSet presAssocID="{A2470B9B-2063-48AE-8484-5522C4D5C64D}" presName="sibTrans" presStyleLbl="sibTrans2D1" presStyleIdx="1" presStyleCnt="2"/>
      <dgm:spPr/>
    </dgm:pt>
    <dgm:pt modelId="{38EA4991-156B-428C-B33B-F8F6E10DD389}" type="pres">
      <dgm:prSet presAssocID="{A2470B9B-2063-48AE-8484-5522C4D5C64D}" presName="connectorText" presStyleLbl="sibTrans2D1" presStyleIdx="1" presStyleCnt="2"/>
      <dgm:spPr/>
    </dgm:pt>
    <dgm:pt modelId="{A44BE4C4-8DDF-4ED2-B6C3-1D3A86952FF2}" type="pres">
      <dgm:prSet presAssocID="{6DB42950-52F2-4BF3-971A-5249D036CD03}" presName="node" presStyleLbl="node1" presStyleIdx="2" presStyleCnt="3">
        <dgm:presLayoutVars>
          <dgm:bulletEnabled val="1"/>
        </dgm:presLayoutVars>
      </dgm:prSet>
      <dgm:spPr/>
    </dgm:pt>
  </dgm:ptLst>
  <dgm:cxnLst>
    <dgm:cxn modelId="{F113E52B-A40C-4720-B105-3DD2E9AC1818}" type="presOf" srcId="{78DA84A2-E351-4E29-8AC5-E5D3B7D9E7F8}" destId="{9D01E788-A9F1-4B1F-8409-4AD28FC4A4B7}"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7ECEB881-86FF-433A-B175-22D25B6BCA2C}" srcId="{0E98CB04-A740-4D89-82EC-EFD3F441E422}" destId="{6DB42950-52F2-4BF3-971A-5249D036CD03}" srcOrd="2" destOrd="0" parTransId="{879C5ACC-C3F0-4E18-A086-9904EDDA1697}" sibTransId="{D9E31C48-0680-4549-8CBA-58E63C61E44B}"/>
    <dgm:cxn modelId="{F3E00782-6942-4124-A8F0-5D41CE3088AD}" type="presOf" srcId="{78DA84A2-E351-4E29-8AC5-E5D3B7D9E7F8}" destId="{5EA35507-2DD8-4A37-AE8D-AD4E13553B9C}" srcOrd="1" destOrd="0" presId="urn:microsoft.com/office/officeart/2005/8/layout/process2"/>
    <dgm:cxn modelId="{2D2E1E9A-12DD-4930-AB50-1C7C319D204A}" type="presOf" srcId="{6DB42950-52F2-4BF3-971A-5249D036CD03}" destId="{A44BE4C4-8DDF-4ED2-B6C3-1D3A86952FF2}"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9BA1A5BA-7AE4-4B0C-AE7E-6C1DC9FDB264}" srcId="{0E98CB04-A740-4D89-82EC-EFD3F441E422}" destId="{7CF12106-1D51-4F65-A4CC-3B2666133E9A}" srcOrd="0" destOrd="0" parTransId="{53D6EB7A-888E-4A5A-9B03-B229A7856241}" sibTransId="{78DA84A2-E351-4E29-8AC5-E5D3B7D9E7F8}"/>
    <dgm:cxn modelId="{5BB228CE-DEDB-47E3-BAC7-F2BE0F77DC00}" type="presOf" srcId="{A2470B9B-2063-48AE-8484-5522C4D5C64D}" destId="{0C2EECA2-C5F0-4D76-A91D-3F91A51C8C1B}" srcOrd="0"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6C4882F7-60C3-4705-BD31-E119209F15AB}" type="presOf" srcId="{A2470B9B-2063-48AE-8484-5522C4D5C64D}" destId="{38EA4991-156B-428C-B33B-F8F6E10DD389}"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C4012F-19B8-4E8B-ABD7-4E479C48C0BB}"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n-US"/>
        </a:p>
      </dgm:t>
    </dgm:pt>
    <dgm:pt modelId="{32B2B622-77C7-4A58-B963-A35E1A5DB646}">
      <dgm:prSet phldrT="[Text]"/>
      <dgm:spPr/>
      <dgm:t>
        <a:bodyPr/>
        <a:lstStyle/>
        <a:p>
          <a:r>
            <a:rPr lang="en-US" dirty="0"/>
            <a:t>Foundation</a:t>
          </a:r>
        </a:p>
      </dgm:t>
    </dgm:pt>
    <dgm:pt modelId="{057F0FB7-753A-4F9E-9074-161C3E851C62}" type="parTrans" cxnId="{E31CF8BB-9780-4C41-8A87-400486F5E4F3}">
      <dgm:prSet/>
      <dgm:spPr/>
      <dgm:t>
        <a:bodyPr/>
        <a:lstStyle/>
        <a:p>
          <a:endParaRPr lang="en-US"/>
        </a:p>
      </dgm:t>
    </dgm:pt>
    <dgm:pt modelId="{474A56BF-447C-4770-B5B1-FBAE3923D30D}" type="sibTrans" cxnId="{E31CF8BB-9780-4C41-8A87-400486F5E4F3}">
      <dgm:prSet/>
      <dgm:spPr/>
      <dgm:t>
        <a:bodyPr/>
        <a:lstStyle/>
        <a:p>
          <a:endParaRPr lang="en-US"/>
        </a:p>
      </dgm:t>
    </dgm:pt>
    <dgm:pt modelId="{D9EEE609-CEC7-4D3E-B96E-7AFD8B446923}">
      <dgm:prSet phldrT="[Text]"/>
      <dgm:spPr/>
      <dgm:t>
        <a:bodyPr/>
        <a:lstStyle/>
        <a:p>
          <a:r>
            <a:rPr lang="en-US" dirty="0"/>
            <a:t>Planning and implementation of a single issue, single organization campaign</a:t>
          </a:r>
        </a:p>
      </dgm:t>
    </dgm:pt>
    <dgm:pt modelId="{F7F8EF60-B75F-4F52-A883-CB7564A4B5C7}" type="parTrans" cxnId="{CBAB4ED3-3814-470D-8E40-1E00EB51BD4D}">
      <dgm:prSet/>
      <dgm:spPr/>
      <dgm:t>
        <a:bodyPr/>
        <a:lstStyle/>
        <a:p>
          <a:endParaRPr lang="en-US"/>
        </a:p>
      </dgm:t>
    </dgm:pt>
    <dgm:pt modelId="{84E1CA19-D698-445F-8BFD-CD735CE5B288}" type="sibTrans" cxnId="{CBAB4ED3-3814-470D-8E40-1E00EB51BD4D}">
      <dgm:prSet/>
      <dgm:spPr/>
      <dgm:t>
        <a:bodyPr/>
        <a:lstStyle/>
        <a:p>
          <a:endParaRPr lang="en-US"/>
        </a:p>
      </dgm:t>
    </dgm:pt>
    <dgm:pt modelId="{4689888D-9DFE-4B21-9F51-11461B919D88}">
      <dgm:prSet phldrT="[Text]"/>
      <dgm:spPr/>
      <dgm:t>
        <a:bodyPr/>
        <a:lstStyle/>
        <a:p>
          <a:r>
            <a:rPr lang="en-US" dirty="0"/>
            <a:t>Escalating</a:t>
          </a:r>
        </a:p>
      </dgm:t>
    </dgm:pt>
    <dgm:pt modelId="{9CF1F28B-F702-4EDD-AFC9-730FC799E36B}" type="parTrans" cxnId="{AAA815CD-39E2-4087-814C-731716159F0B}">
      <dgm:prSet/>
      <dgm:spPr/>
      <dgm:t>
        <a:bodyPr/>
        <a:lstStyle/>
        <a:p>
          <a:endParaRPr lang="en-US"/>
        </a:p>
      </dgm:t>
    </dgm:pt>
    <dgm:pt modelId="{36FD1758-EB79-42CE-B8D7-E766529DC889}" type="sibTrans" cxnId="{AAA815CD-39E2-4087-814C-731716159F0B}">
      <dgm:prSet/>
      <dgm:spPr/>
      <dgm:t>
        <a:bodyPr/>
        <a:lstStyle/>
        <a:p>
          <a:endParaRPr lang="en-US"/>
        </a:p>
      </dgm:t>
    </dgm:pt>
    <dgm:pt modelId="{35546B4A-07E4-4438-87EF-57EF39A7867D}">
      <dgm:prSet phldrT="[Text]"/>
      <dgm:spPr/>
      <dgm:t>
        <a:bodyPr/>
        <a:lstStyle/>
        <a:p>
          <a:r>
            <a:rPr lang="en-US" dirty="0"/>
            <a:t>Planning and implementation of single issue campaign, not the first campaign cycle for the team, and beginning to work with other organizations. </a:t>
          </a:r>
        </a:p>
      </dgm:t>
    </dgm:pt>
    <dgm:pt modelId="{1B718A4F-5957-44B5-AB78-1D8A67E91799}" type="parTrans" cxnId="{3C118FE4-332D-4F57-B901-F8B7B7E7A6C0}">
      <dgm:prSet/>
      <dgm:spPr/>
      <dgm:t>
        <a:bodyPr/>
        <a:lstStyle/>
        <a:p>
          <a:endParaRPr lang="en-US"/>
        </a:p>
      </dgm:t>
    </dgm:pt>
    <dgm:pt modelId="{74E27E12-006D-43DE-B15A-C9C8841CE5AC}" type="sibTrans" cxnId="{3C118FE4-332D-4F57-B901-F8B7B7E7A6C0}">
      <dgm:prSet/>
      <dgm:spPr/>
      <dgm:t>
        <a:bodyPr/>
        <a:lstStyle/>
        <a:p>
          <a:endParaRPr lang="en-US"/>
        </a:p>
      </dgm:t>
    </dgm:pt>
    <dgm:pt modelId="{ED140442-FF7E-4DAF-9E8E-511AAFB9137B}">
      <dgm:prSet phldrT="[Text]"/>
      <dgm:spPr/>
      <dgm:t>
        <a:bodyPr/>
        <a:lstStyle/>
        <a:p>
          <a:r>
            <a:rPr lang="en-US" dirty="0"/>
            <a:t>Advanced</a:t>
          </a:r>
        </a:p>
      </dgm:t>
    </dgm:pt>
    <dgm:pt modelId="{A0E0915C-F018-4CAF-A2C5-46B417637584}" type="parTrans" cxnId="{4F050135-F212-485F-A609-74FFAE219108}">
      <dgm:prSet/>
      <dgm:spPr/>
      <dgm:t>
        <a:bodyPr/>
        <a:lstStyle/>
        <a:p>
          <a:endParaRPr lang="en-US"/>
        </a:p>
      </dgm:t>
    </dgm:pt>
    <dgm:pt modelId="{D520450F-1BBB-479F-A44F-51EC87560675}" type="sibTrans" cxnId="{4F050135-F212-485F-A609-74FFAE219108}">
      <dgm:prSet/>
      <dgm:spPr/>
      <dgm:t>
        <a:bodyPr/>
        <a:lstStyle/>
        <a:p>
          <a:endParaRPr lang="en-US"/>
        </a:p>
      </dgm:t>
    </dgm:pt>
    <dgm:pt modelId="{AAE161DD-BBBF-4828-83FA-3AFAFEEC41D7}">
      <dgm:prSet phldrT="[Text]"/>
      <dgm:spPr/>
      <dgm:t>
        <a:bodyPr/>
        <a:lstStyle/>
        <a:p>
          <a:r>
            <a:rPr lang="en-US" dirty="0"/>
            <a:t>High capacity locals that have applied to be part of the Advanced Campaign group – funding, capacity requirements, and accountability is at a high level. </a:t>
          </a:r>
        </a:p>
      </dgm:t>
    </dgm:pt>
    <dgm:pt modelId="{203FE2F7-F573-4181-9FAE-34C33A706DB4}" type="parTrans" cxnId="{894E37C0-C4BE-4554-A6F0-B07E717FF1D4}">
      <dgm:prSet/>
      <dgm:spPr/>
      <dgm:t>
        <a:bodyPr/>
        <a:lstStyle/>
        <a:p>
          <a:endParaRPr lang="en-US"/>
        </a:p>
      </dgm:t>
    </dgm:pt>
    <dgm:pt modelId="{59B6D813-82D4-4F1E-8963-0DCEBB582458}" type="sibTrans" cxnId="{894E37C0-C4BE-4554-A6F0-B07E717FF1D4}">
      <dgm:prSet/>
      <dgm:spPr/>
      <dgm:t>
        <a:bodyPr/>
        <a:lstStyle/>
        <a:p>
          <a:endParaRPr lang="en-US"/>
        </a:p>
      </dgm:t>
    </dgm:pt>
    <dgm:pt modelId="{770AA93D-ACD6-4F5F-BB1C-381FA0209D76}" type="pres">
      <dgm:prSet presAssocID="{64C4012F-19B8-4E8B-ABD7-4E479C48C0BB}" presName="linearFlow" presStyleCnt="0">
        <dgm:presLayoutVars>
          <dgm:dir/>
          <dgm:animLvl val="lvl"/>
          <dgm:resizeHandles val="exact"/>
        </dgm:presLayoutVars>
      </dgm:prSet>
      <dgm:spPr/>
    </dgm:pt>
    <dgm:pt modelId="{8C497ED9-B4F4-45F3-A1E3-8740D7EB732B}" type="pres">
      <dgm:prSet presAssocID="{32B2B622-77C7-4A58-B963-A35E1A5DB646}" presName="composite" presStyleCnt="0"/>
      <dgm:spPr/>
    </dgm:pt>
    <dgm:pt modelId="{13312109-BB4B-4866-B70B-D81699A562D4}" type="pres">
      <dgm:prSet presAssocID="{32B2B622-77C7-4A58-B963-A35E1A5DB646}" presName="parentText" presStyleLbl="alignNode1" presStyleIdx="0" presStyleCnt="3">
        <dgm:presLayoutVars>
          <dgm:chMax val="1"/>
          <dgm:bulletEnabled val="1"/>
        </dgm:presLayoutVars>
      </dgm:prSet>
      <dgm:spPr/>
    </dgm:pt>
    <dgm:pt modelId="{EC806CCD-6CFB-4D68-B781-1CB87DC0F7A2}" type="pres">
      <dgm:prSet presAssocID="{32B2B622-77C7-4A58-B963-A35E1A5DB646}" presName="descendantText" presStyleLbl="alignAcc1" presStyleIdx="0" presStyleCnt="3">
        <dgm:presLayoutVars>
          <dgm:bulletEnabled val="1"/>
        </dgm:presLayoutVars>
      </dgm:prSet>
      <dgm:spPr/>
    </dgm:pt>
    <dgm:pt modelId="{C8ADB95C-2F67-461B-BD6A-39E261F0B6FC}" type="pres">
      <dgm:prSet presAssocID="{474A56BF-447C-4770-B5B1-FBAE3923D30D}" presName="sp" presStyleCnt="0"/>
      <dgm:spPr/>
    </dgm:pt>
    <dgm:pt modelId="{94199D84-B2D7-41E9-9C0E-6C6B413BEF53}" type="pres">
      <dgm:prSet presAssocID="{4689888D-9DFE-4B21-9F51-11461B919D88}" presName="composite" presStyleCnt="0"/>
      <dgm:spPr/>
    </dgm:pt>
    <dgm:pt modelId="{BEF9E539-D6F7-42AF-8E1D-CDE572C59313}" type="pres">
      <dgm:prSet presAssocID="{4689888D-9DFE-4B21-9F51-11461B919D88}" presName="parentText" presStyleLbl="alignNode1" presStyleIdx="1" presStyleCnt="3">
        <dgm:presLayoutVars>
          <dgm:chMax val="1"/>
          <dgm:bulletEnabled val="1"/>
        </dgm:presLayoutVars>
      </dgm:prSet>
      <dgm:spPr/>
    </dgm:pt>
    <dgm:pt modelId="{61F054B7-9497-47BD-9676-299559515A24}" type="pres">
      <dgm:prSet presAssocID="{4689888D-9DFE-4B21-9F51-11461B919D88}" presName="descendantText" presStyleLbl="alignAcc1" presStyleIdx="1" presStyleCnt="3">
        <dgm:presLayoutVars>
          <dgm:bulletEnabled val="1"/>
        </dgm:presLayoutVars>
      </dgm:prSet>
      <dgm:spPr/>
    </dgm:pt>
    <dgm:pt modelId="{86650E16-6265-49D8-8E07-FAB44607D791}" type="pres">
      <dgm:prSet presAssocID="{36FD1758-EB79-42CE-B8D7-E766529DC889}" presName="sp" presStyleCnt="0"/>
      <dgm:spPr/>
    </dgm:pt>
    <dgm:pt modelId="{1883A853-EB1D-4ACE-A7C0-795F0408A42E}" type="pres">
      <dgm:prSet presAssocID="{ED140442-FF7E-4DAF-9E8E-511AAFB9137B}" presName="composite" presStyleCnt="0"/>
      <dgm:spPr/>
    </dgm:pt>
    <dgm:pt modelId="{FCD7227A-CE99-450F-871F-E77BD49D0601}" type="pres">
      <dgm:prSet presAssocID="{ED140442-FF7E-4DAF-9E8E-511AAFB9137B}" presName="parentText" presStyleLbl="alignNode1" presStyleIdx="2" presStyleCnt="3">
        <dgm:presLayoutVars>
          <dgm:chMax val="1"/>
          <dgm:bulletEnabled val="1"/>
        </dgm:presLayoutVars>
      </dgm:prSet>
      <dgm:spPr/>
    </dgm:pt>
    <dgm:pt modelId="{7D26BB0F-F0DA-4D4F-B7AC-46367CC014CB}" type="pres">
      <dgm:prSet presAssocID="{ED140442-FF7E-4DAF-9E8E-511AAFB9137B}" presName="descendantText" presStyleLbl="alignAcc1" presStyleIdx="2" presStyleCnt="3">
        <dgm:presLayoutVars>
          <dgm:bulletEnabled val="1"/>
        </dgm:presLayoutVars>
      </dgm:prSet>
      <dgm:spPr/>
    </dgm:pt>
  </dgm:ptLst>
  <dgm:cxnLst>
    <dgm:cxn modelId="{BE811404-A990-4CAF-A45E-5C773438B2DF}" type="presOf" srcId="{AAE161DD-BBBF-4828-83FA-3AFAFEEC41D7}" destId="{7D26BB0F-F0DA-4D4F-B7AC-46367CC014CB}" srcOrd="0" destOrd="0" presId="urn:microsoft.com/office/officeart/2005/8/layout/chevron2"/>
    <dgm:cxn modelId="{4F050135-F212-485F-A609-74FFAE219108}" srcId="{64C4012F-19B8-4E8B-ABD7-4E479C48C0BB}" destId="{ED140442-FF7E-4DAF-9E8E-511AAFB9137B}" srcOrd="2" destOrd="0" parTransId="{A0E0915C-F018-4CAF-A2C5-46B417637584}" sibTransId="{D520450F-1BBB-479F-A44F-51EC87560675}"/>
    <dgm:cxn modelId="{5FD2574A-425B-418F-846C-A77B65354EFB}" type="presOf" srcId="{4689888D-9DFE-4B21-9F51-11461B919D88}" destId="{BEF9E539-D6F7-42AF-8E1D-CDE572C59313}" srcOrd="0" destOrd="0" presId="urn:microsoft.com/office/officeart/2005/8/layout/chevron2"/>
    <dgm:cxn modelId="{E6091D7A-15A5-4C87-8BE1-13D49A543D6B}" type="presOf" srcId="{D9EEE609-CEC7-4D3E-B96E-7AFD8B446923}" destId="{EC806CCD-6CFB-4D68-B781-1CB87DC0F7A2}" srcOrd="0" destOrd="0" presId="urn:microsoft.com/office/officeart/2005/8/layout/chevron2"/>
    <dgm:cxn modelId="{6FE29F9A-D889-4164-A7F2-8381A9F617D2}" type="presOf" srcId="{35546B4A-07E4-4438-87EF-57EF39A7867D}" destId="{61F054B7-9497-47BD-9676-299559515A24}" srcOrd="0" destOrd="0" presId="urn:microsoft.com/office/officeart/2005/8/layout/chevron2"/>
    <dgm:cxn modelId="{997DBDA3-2581-41D0-9714-9CB48E8CFA51}" type="presOf" srcId="{ED140442-FF7E-4DAF-9E8E-511AAFB9137B}" destId="{FCD7227A-CE99-450F-871F-E77BD49D0601}" srcOrd="0" destOrd="0" presId="urn:microsoft.com/office/officeart/2005/8/layout/chevron2"/>
    <dgm:cxn modelId="{C085FEB5-8842-445E-A491-AE8EE55EB4A9}" type="presOf" srcId="{32B2B622-77C7-4A58-B963-A35E1A5DB646}" destId="{13312109-BB4B-4866-B70B-D81699A562D4}" srcOrd="0" destOrd="0" presId="urn:microsoft.com/office/officeart/2005/8/layout/chevron2"/>
    <dgm:cxn modelId="{E31CF8BB-9780-4C41-8A87-400486F5E4F3}" srcId="{64C4012F-19B8-4E8B-ABD7-4E479C48C0BB}" destId="{32B2B622-77C7-4A58-B963-A35E1A5DB646}" srcOrd="0" destOrd="0" parTransId="{057F0FB7-753A-4F9E-9074-161C3E851C62}" sibTransId="{474A56BF-447C-4770-B5B1-FBAE3923D30D}"/>
    <dgm:cxn modelId="{894E37C0-C4BE-4554-A6F0-B07E717FF1D4}" srcId="{ED140442-FF7E-4DAF-9E8E-511AAFB9137B}" destId="{AAE161DD-BBBF-4828-83FA-3AFAFEEC41D7}" srcOrd="0" destOrd="0" parTransId="{203FE2F7-F573-4181-9FAE-34C33A706DB4}" sibTransId="{59B6D813-82D4-4F1E-8963-0DCEBB582458}"/>
    <dgm:cxn modelId="{AAA815CD-39E2-4087-814C-731716159F0B}" srcId="{64C4012F-19B8-4E8B-ABD7-4E479C48C0BB}" destId="{4689888D-9DFE-4B21-9F51-11461B919D88}" srcOrd="1" destOrd="0" parTransId="{9CF1F28B-F702-4EDD-AFC9-730FC799E36B}" sibTransId="{36FD1758-EB79-42CE-B8D7-E766529DC889}"/>
    <dgm:cxn modelId="{CBAB4ED3-3814-470D-8E40-1E00EB51BD4D}" srcId="{32B2B622-77C7-4A58-B963-A35E1A5DB646}" destId="{D9EEE609-CEC7-4D3E-B96E-7AFD8B446923}" srcOrd="0" destOrd="0" parTransId="{F7F8EF60-B75F-4F52-A883-CB7564A4B5C7}" sibTransId="{84E1CA19-D698-445F-8BFD-CD735CE5B288}"/>
    <dgm:cxn modelId="{3C118FE4-332D-4F57-B901-F8B7B7E7A6C0}" srcId="{4689888D-9DFE-4B21-9F51-11461B919D88}" destId="{35546B4A-07E4-4438-87EF-57EF39A7867D}" srcOrd="0" destOrd="0" parTransId="{1B718A4F-5957-44B5-AB78-1D8A67E91799}" sibTransId="{74E27E12-006D-43DE-B15A-C9C8841CE5AC}"/>
    <dgm:cxn modelId="{A7341EF7-0A46-432C-B662-6D368C17A57F}" type="presOf" srcId="{64C4012F-19B8-4E8B-ABD7-4E479C48C0BB}" destId="{770AA93D-ACD6-4F5F-BB1C-381FA0209D76}" srcOrd="0" destOrd="0" presId="urn:microsoft.com/office/officeart/2005/8/layout/chevron2"/>
    <dgm:cxn modelId="{E6E28AFC-0A5E-4A66-9C92-1D772149CC47}" type="presParOf" srcId="{770AA93D-ACD6-4F5F-BB1C-381FA0209D76}" destId="{8C497ED9-B4F4-45F3-A1E3-8740D7EB732B}" srcOrd="0" destOrd="0" presId="urn:microsoft.com/office/officeart/2005/8/layout/chevron2"/>
    <dgm:cxn modelId="{DFA3A9C1-0038-492F-A0E1-41F452B475CE}" type="presParOf" srcId="{8C497ED9-B4F4-45F3-A1E3-8740D7EB732B}" destId="{13312109-BB4B-4866-B70B-D81699A562D4}" srcOrd="0" destOrd="0" presId="urn:microsoft.com/office/officeart/2005/8/layout/chevron2"/>
    <dgm:cxn modelId="{BA17A430-4E4B-45CE-B28D-7CB1628AE241}" type="presParOf" srcId="{8C497ED9-B4F4-45F3-A1E3-8740D7EB732B}" destId="{EC806CCD-6CFB-4D68-B781-1CB87DC0F7A2}" srcOrd="1" destOrd="0" presId="urn:microsoft.com/office/officeart/2005/8/layout/chevron2"/>
    <dgm:cxn modelId="{AFC1BA5F-214F-473C-9BCE-92504C337EAC}" type="presParOf" srcId="{770AA93D-ACD6-4F5F-BB1C-381FA0209D76}" destId="{C8ADB95C-2F67-461B-BD6A-39E261F0B6FC}" srcOrd="1" destOrd="0" presId="urn:microsoft.com/office/officeart/2005/8/layout/chevron2"/>
    <dgm:cxn modelId="{D0B192A3-8EE0-4CE2-A43D-A098D83D34B5}" type="presParOf" srcId="{770AA93D-ACD6-4F5F-BB1C-381FA0209D76}" destId="{94199D84-B2D7-41E9-9C0E-6C6B413BEF53}" srcOrd="2" destOrd="0" presId="urn:microsoft.com/office/officeart/2005/8/layout/chevron2"/>
    <dgm:cxn modelId="{AF3840F0-4EDE-4C9F-BF30-BF58346656B9}" type="presParOf" srcId="{94199D84-B2D7-41E9-9C0E-6C6B413BEF53}" destId="{BEF9E539-D6F7-42AF-8E1D-CDE572C59313}" srcOrd="0" destOrd="0" presId="urn:microsoft.com/office/officeart/2005/8/layout/chevron2"/>
    <dgm:cxn modelId="{CC212AFF-B611-4276-87D9-42BAC80ED496}" type="presParOf" srcId="{94199D84-B2D7-41E9-9C0E-6C6B413BEF53}" destId="{61F054B7-9497-47BD-9676-299559515A24}" srcOrd="1" destOrd="0" presId="urn:microsoft.com/office/officeart/2005/8/layout/chevron2"/>
    <dgm:cxn modelId="{A76ABAFA-D2E7-47B3-AE00-960BA965E379}" type="presParOf" srcId="{770AA93D-ACD6-4F5F-BB1C-381FA0209D76}" destId="{86650E16-6265-49D8-8E07-FAB44607D791}" srcOrd="3" destOrd="0" presId="urn:microsoft.com/office/officeart/2005/8/layout/chevron2"/>
    <dgm:cxn modelId="{B5D56237-E22B-4DAE-836F-DE62CA3FCB5A}" type="presParOf" srcId="{770AA93D-ACD6-4F5F-BB1C-381FA0209D76}" destId="{1883A853-EB1D-4ACE-A7C0-795F0408A42E}" srcOrd="4" destOrd="0" presId="urn:microsoft.com/office/officeart/2005/8/layout/chevron2"/>
    <dgm:cxn modelId="{EAF30699-A412-4322-83EE-D339202B9D59}" type="presParOf" srcId="{1883A853-EB1D-4ACE-A7C0-795F0408A42E}" destId="{FCD7227A-CE99-450F-871F-E77BD49D0601}" srcOrd="0" destOrd="0" presId="urn:microsoft.com/office/officeart/2005/8/layout/chevron2"/>
    <dgm:cxn modelId="{F66937F7-170B-4C3B-99D2-8B63107A28C2}" type="presParOf" srcId="{1883A853-EB1D-4ACE-A7C0-795F0408A42E}" destId="{7D26BB0F-F0DA-4D4F-B7AC-46367CC014C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2386">
          <a:off x="4398929" y="3554200"/>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00397" y="2509384"/>
          <a:ext cx="851048" cy="37792"/>
        </a:xfrm>
        <a:custGeom>
          <a:avLst/>
          <a:gdLst/>
          <a:ahLst/>
          <a:cxnLst/>
          <a:rect l="0" t="0" r="0" b="0"/>
          <a:pathLst>
            <a:path>
              <a:moveTo>
                <a:pt x="0" y="18896"/>
              </a:moveTo>
              <a:lnTo>
                <a:pt x="851048"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7614">
          <a:off x="4398929" y="1464567"/>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34150" y="1312841"/>
          <a:ext cx="2430878" cy="243087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869413" y="45"/>
          <a:ext cx="1458527" cy="1458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Euphemia"/>
            </a:rPr>
            <a:t>Coach</a:t>
          </a:r>
          <a:endParaRPr lang="en-US" sz="2600" kern="1200" dirty="0"/>
        </a:p>
      </dsp:txBody>
      <dsp:txXfrm>
        <a:off x="5083009" y="213641"/>
        <a:ext cx="1031335" cy="1031335"/>
      </dsp:txXfrm>
    </dsp:sp>
    <dsp:sp modelId="{07503F58-D9D4-4C92-82F0-6670B47365F4}">
      <dsp:nvSpPr>
        <dsp:cNvPr id="0" name=""/>
        <dsp:cNvSpPr/>
      </dsp:nvSpPr>
      <dsp:spPr>
        <a:xfrm>
          <a:off x="5351446" y="1799016"/>
          <a:ext cx="1458527" cy="1458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Euphemia"/>
            </a:rPr>
            <a:t>Coach</a:t>
          </a:r>
          <a:endParaRPr lang="en-US" sz="2600" kern="1200" dirty="0"/>
        </a:p>
      </dsp:txBody>
      <dsp:txXfrm>
        <a:off x="5565042" y="2012612"/>
        <a:ext cx="1031335" cy="1031335"/>
      </dsp:txXfrm>
    </dsp:sp>
    <dsp:sp modelId="{14C65F1A-2B52-4390-81FF-189A23F0684F}">
      <dsp:nvSpPr>
        <dsp:cNvPr id="0" name=""/>
        <dsp:cNvSpPr/>
      </dsp:nvSpPr>
      <dsp:spPr>
        <a:xfrm>
          <a:off x="6955826" y="1799016"/>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dirty="0"/>
        </a:p>
      </dsp:txBody>
      <dsp:txXfrm>
        <a:off x="6955826" y="1799016"/>
        <a:ext cx="2187790" cy="1458527"/>
      </dsp:txXfrm>
    </dsp:sp>
    <dsp:sp modelId="{0B987889-A311-4355-A2A9-C10A903D8486}">
      <dsp:nvSpPr>
        <dsp:cNvPr id="0" name=""/>
        <dsp:cNvSpPr/>
      </dsp:nvSpPr>
      <dsp:spPr>
        <a:xfrm>
          <a:off x="4869413" y="3597987"/>
          <a:ext cx="1458527" cy="1458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Euphemia"/>
            </a:rPr>
            <a:t>Coach</a:t>
          </a:r>
          <a:endParaRPr lang="en-US" sz="2600" kern="1200" dirty="0"/>
        </a:p>
      </dsp:txBody>
      <dsp:txXfrm>
        <a:off x="5083009" y="3811583"/>
        <a:ext cx="1031335" cy="1031335"/>
      </dsp:txXfrm>
    </dsp:sp>
    <dsp:sp modelId="{F53ECF76-D52F-40CA-82BC-ACDA0F3F6855}">
      <dsp:nvSpPr>
        <dsp:cNvPr id="0" name=""/>
        <dsp:cNvSpPr/>
      </dsp:nvSpPr>
      <dsp:spPr>
        <a:xfrm>
          <a:off x="6473793" y="3597987"/>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dirty="0"/>
        </a:p>
      </dsp:txBody>
      <dsp:txXfrm>
        <a:off x="6473793" y="3597987"/>
        <a:ext cx="2187790" cy="1458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434694" y="0"/>
          <a:ext cx="1215866"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Tech</a:t>
          </a:r>
          <a:endParaRPr lang="en-US" sz="1600" kern="1200"/>
        </a:p>
      </dsp:txBody>
      <dsp:txXfrm>
        <a:off x="453750" y="19056"/>
        <a:ext cx="1177754"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691294"/>
        <a:ext cx="175669" cy="170790"/>
      </dsp:txXfrm>
    </dsp:sp>
    <dsp:sp modelId="{EC3CC8AD-9419-4A82-8C67-631CFBEBE403}">
      <dsp:nvSpPr>
        <dsp:cNvPr id="0" name=""/>
        <dsp:cNvSpPr/>
      </dsp:nvSpPr>
      <dsp:spPr>
        <a:xfrm>
          <a:off x="434694" y="975946"/>
          <a:ext cx="1215866" cy="650630"/>
        </a:xfrm>
        <a:prstGeom prst="roundRect">
          <a:avLst>
            <a:gd name="adj" fmla="val 10000"/>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Logistics and Grants</a:t>
          </a:r>
          <a:endParaRPr lang="en-US" sz="1600" kern="1200"/>
        </a:p>
      </dsp:txBody>
      <dsp:txXfrm>
        <a:off x="453750" y="995002"/>
        <a:ext cx="1177754"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7723560"/>
            <a:satOff val="-53772"/>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1667240"/>
        <a:ext cx="175669" cy="170790"/>
      </dsp:txXfrm>
    </dsp:sp>
    <dsp:sp modelId="{A44BE4C4-8DDF-4ED2-B6C3-1D3A86952FF2}">
      <dsp:nvSpPr>
        <dsp:cNvPr id="0" name=""/>
        <dsp:cNvSpPr/>
      </dsp:nvSpPr>
      <dsp:spPr>
        <a:xfrm>
          <a:off x="434694" y="1951892"/>
          <a:ext cx="1215866" cy="650630"/>
        </a:xfrm>
        <a:prstGeom prst="roundRect">
          <a:avLst>
            <a:gd name="adj" fmla="val 10000"/>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Euphemia"/>
            </a:rPr>
            <a:t>Payments</a:t>
          </a:r>
          <a:endParaRPr lang="en-US" sz="1600" kern="1200"/>
        </a:p>
      </dsp:txBody>
      <dsp:txXfrm>
        <a:off x="453750" y="1970948"/>
        <a:ext cx="1177754" cy="612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12109-BB4B-4866-B70B-D81699A562D4}">
      <dsp:nvSpPr>
        <dsp:cNvPr id="0" name=""/>
        <dsp:cNvSpPr/>
      </dsp:nvSpPr>
      <dsp:spPr>
        <a:xfrm rot="5400000">
          <a:off x="-265568" y="265637"/>
          <a:ext cx="1770459" cy="1239321"/>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Foundation</a:t>
          </a:r>
        </a:p>
      </dsp:txBody>
      <dsp:txXfrm rot="-5400000">
        <a:off x="2" y="619729"/>
        <a:ext cx="1239321" cy="531138"/>
      </dsp:txXfrm>
    </dsp:sp>
    <dsp:sp modelId="{EC806CCD-6CFB-4D68-B781-1CB87DC0F7A2}">
      <dsp:nvSpPr>
        <dsp:cNvPr id="0" name=""/>
        <dsp:cNvSpPr/>
      </dsp:nvSpPr>
      <dsp:spPr>
        <a:xfrm rot="5400000">
          <a:off x="5327461" y="-4088071"/>
          <a:ext cx="1150798" cy="9327079"/>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Planning and implementation of a single issue, single organization campaign</a:t>
          </a:r>
        </a:p>
      </dsp:txBody>
      <dsp:txXfrm rot="-5400000">
        <a:off x="1239321" y="56246"/>
        <a:ext cx="9270902" cy="1038444"/>
      </dsp:txXfrm>
    </dsp:sp>
    <dsp:sp modelId="{BEF9E539-D6F7-42AF-8E1D-CDE572C59313}">
      <dsp:nvSpPr>
        <dsp:cNvPr id="0" name=""/>
        <dsp:cNvSpPr/>
      </dsp:nvSpPr>
      <dsp:spPr>
        <a:xfrm rot="5400000">
          <a:off x="-265568" y="1843587"/>
          <a:ext cx="1770459" cy="1239321"/>
        </a:xfrm>
        <a:prstGeom prst="chevron">
          <a:avLst/>
        </a:prstGeom>
        <a:solidFill>
          <a:schemeClr val="accent5">
            <a:hueOff val="-9741157"/>
            <a:satOff val="-10120"/>
            <a:lumOff val="2941"/>
            <a:alphaOff val="0"/>
          </a:schemeClr>
        </a:solidFill>
        <a:ln w="12700" cap="flat" cmpd="sng" algn="ctr">
          <a:solidFill>
            <a:schemeClr val="accent5">
              <a:hueOff val="-9741157"/>
              <a:satOff val="-10120"/>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Escalating</a:t>
          </a:r>
        </a:p>
      </dsp:txBody>
      <dsp:txXfrm rot="-5400000">
        <a:off x="2" y="2197679"/>
        <a:ext cx="1239321" cy="531138"/>
      </dsp:txXfrm>
    </dsp:sp>
    <dsp:sp modelId="{61F054B7-9497-47BD-9676-299559515A24}">
      <dsp:nvSpPr>
        <dsp:cNvPr id="0" name=""/>
        <dsp:cNvSpPr/>
      </dsp:nvSpPr>
      <dsp:spPr>
        <a:xfrm rot="5400000">
          <a:off x="5327461" y="-2510122"/>
          <a:ext cx="1150798" cy="9327079"/>
        </a:xfrm>
        <a:prstGeom prst="round2SameRect">
          <a:avLst/>
        </a:prstGeom>
        <a:solidFill>
          <a:schemeClr val="lt1">
            <a:alpha val="90000"/>
            <a:hueOff val="0"/>
            <a:satOff val="0"/>
            <a:lumOff val="0"/>
            <a:alphaOff val="0"/>
          </a:schemeClr>
        </a:solidFill>
        <a:ln w="12700" cap="flat" cmpd="sng" algn="ctr">
          <a:solidFill>
            <a:schemeClr val="accent5">
              <a:hueOff val="-9741157"/>
              <a:satOff val="-10120"/>
              <a:lumOff val="2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Planning and implementation of single issue campaign, not the first campaign cycle for the team, and beginning to work with other organizations. </a:t>
          </a:r>
        </a:p>
      </dsp:txBody>
      <dsp:txXfrm rot="-5400000">
        <a:off x="1239321" y="1634195"/>
        <a:ext cx="9270902" cy="1038444"/>
      </dsp:txXfrm>
    </dsp:sp>
    <dsp:sp modelId="{FCD7227A-CE99-450F-871F-E77BD49D0601}">
      <dsp:nvSpPr>
        <dsp:cNvPr id="0" name=""/>
        <dsp:cNvSpPr/>
      </dsp:nvSpPr>
      <dsp:spPr>
        <a:xfrm rot="5400000">
          <a:off x="-265568" y="3421536"/>
          <a:ext cx="1770459" cy="1239321"/>
        </a:xfrm>
        <a:prstGeom prst="chevron">
          <a:avLst/>
        </a:prstGeom>
        <a:solidFill>
          <a:schemeClr val="accent5">
            <a:hueOff val="-19482314"/>
            <a:satOff val="-20239"/>
            <a:lumOff val="5882"/>
            <a:alphaOff val="0"/>
          </a:schemeClr>
        </a:solidFill>
        <a:ln w="12700" cap="flat" cmpd="sng" algn="ctr">
          <a:solidFill>
            <a:schemeClr val="accent5">
              <a:hueOff val="-19482314"/>
              <a:satOff val="-20239"/>
              <a:lumOff val="58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Advanced</a:t>
          </a:r>
        </a:p>
      </dsp:txBody>
      <dsp:txXfrm rot="-5400000">
        <a:off x="2" y="3775628"/>
        <a:ext cx="1239321" cy="531138"/>
      </dsp:txXfrm>
    </dsp:sp>
    <dsp:sp modelId="{7D26BB0F-F0DA-4D4F-B7AC-46367CC014CB}">
      <dsp:nvSpPr>
        <dsp:cNvPr id="0" name=""/>
        <dsp:cNvSpPr/>
      </dsp:nvSpPr>
      <dsp:spPr>
        <a:xfrm rot="5400000">
          <a:off x="5327461" y="-932172"/>
          <a:ext cx="1150798" cy="9327079"/>
        </a:xfrm>
        <a:prstGeom prst="round2SameRect">
          <a:avLst/>
        </a:prstGeom>
        <a:solidFill>
          <a:schemeClr val="lt1">
            <a:alpha val="90000"/>
            <a:hueOff val="0"/>
            <a:satOff val="0"/>
            <a:lumOff val="0"/>
            <a:alphaOff val="0"/>
          </a:schemeClr>
        </a:solidFill>
        <a:ln w="12700" cap="flat" cmpd="sng" algn="ctr">
          <a:solidFill>
            <a:schemeClr val="accent5">
              <a:hueOff val="-19482314"/>
              <a:satOff val="-20239"/>
              <a:lumOff val="58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High capacity locals that have applied to be part of the Advanced Campaign group – funding, capacity requirements, and accountability is at a high level. </a:t>
          </a:r>
        </a:p>
      </dsp:txBody>
      <dsp:txXfrm rot="-5400000">
        <a:off x="1239321" y="3212145"/>
        <a:ext cx="9270902" cy="1038444"/>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nea.org/UD-Org-Support"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7175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3324646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3941218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33ce10210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33ce10210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33ce102106_1_3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33ce102106_1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7291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br>
              <a:rPr lang="en-US">
                <a:cs typeface="+mn-lt"/>
              </a:rPr>
            </a:br>
            <a:r>
              <a:rPr lang="en-US"/>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a:t> </a:t>
            </a:r>
          </a:p>
          <a:p>
            <a:r>
              <a:rPr lang="en-US"/>
              <a:t>Mentor coaches are typically staff, who have a record of leading campaigns or growing locals through organizing.  They do not receive a stipend.  They have no more than 5 coaches that they meet with once a month and attend the all call meetings. </a:t>
            </a:r>
          </a:p>
          <a:p>
            <a:endParaRPr lang="en-US">
              <a:latin typeface="Euphemia"/>
              <a:ea typeface="Calibri"/>
              <a:cs typeface="Calibri"/>
            </a:endParaRPr>
          </a:p>
          <a:p>
            <a:r>
              <a:rPr lang="en-US">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err="1">
                <a:latin typeface="Euphemia"/>
                <a:ea typeface="Calibri"/>
                <a:cs typeface="Calibri"/>
              </a:rPr>
              <a:t>Dommie</a:t>
            </a:r>
            <a:r>
              <a:rPr lang="en-US">
                <a:latin typeface="Euphemia"/>
                <a:ea typeface="Calibri"/>
                <a:cs typeface="Calibri"/>
              </a:rPr>
              <a:t>, Shola, and Karla. </a:t>
            </a:r>
            <a:r>
              <a:rPr lang="en-US" err="1">
                <a:latin typeface="Euphemia"/>
                <a:ea typeface="Calibri"/>
                <a:cs typeface="Calibri"/>
              </a:rPr>
              <a:t>Dommie</a:t>
            </a:r>
            <a:r>
              <a:rPr lang="en-US">
                <a:latin typeface="Euphemia"/>
                <a:ea typeface="Calibri"/>
                <a:cs typeface="Calibri"/>
              </a:rPr>
              <a:t> provides technology and data support, Shola coordinates the payment of coaches, Karla pulls team applications from the grant system and provides all travel logistics.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2511077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CD55ADC7-1845-C4D3-D134-9D0F26F8FAD9}"/>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0FB54109-7CC1-B35E-9811-7AEA0F7E24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A7B93FE1-C0A6-A800-2794-0B9E3EDF683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5351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cs typeface="Calibri"/>
              </a:rPr>
              <a:t>Zac J </a:t>
            </a:r>
          </a:p>
          <a:p>
            <a:r>
              <a:rPr lang="en-US" dirty="0" err="1">
                <a:hlinkClick r:id="rId3"/>
              </a:rPr>
              <a:t>UniServ</a:t>
            </a:r>
            <a:r>
              <a:rPr lang="en-US" dirty="0">
                <a:hlinkClick r:id="rId3"/>
              </a:rPr>
              <a:t> &amp; Organizer Support | NEA</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289008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smtClean="0">
                <a:solidFill>
                  <a:srgbClr val="465562"/>
                </a:solidFill>
              </a:rPr>
              <a:pPr/>
              <a:t>8/19/2025</a:t>
            </a:fld>
            <a:endParaRPr lang="en-US">
              <a:solidFill>
                <a:srgbClr val="465562"/>
              </a:solidFill>
            </a:endParaRPr>
          </a:p>
        </p:txBody>
      </p:sp>
      <p:sp>
        <p:nvSpPr>
          <p:cNvPr id="5" name="Footer Placeholder 4"/>
          <p:cNvSpPr>
            <a:spLocks noGrp="1"/>
          </p:cNvSpPr>
          <p:nvPr>
            <p:ph type="ftr" sz="quarter" idx="11"/>
          </p:nvPr>
        </p:nvSpPr>
        <p:spPr/>
        <p:txBody>
          <a:bodyPr/>
          <a:lstStyle/>
          <a:p>
            <a:r>
              <a:rPr lang="en-US">
                <a:solidFill>
                  <a:srgbClr val="465562"/>
                </a:solidFill>
              </a:rPr>
              <a:t>Add a footer</a:t>
            </a:r>
          </a:p>
        </p:txBody>
      </p:sp>
      <p:sp>
        <p:nvSpPr>
          <p:cNvPr id="6" name="Slide Number Placeholder 5"/>
          <p:cNvSpPr>
            <a:spLocks noGrp="1"/>
          </p:cNvSpPr>
          <p:nvPr>
            <p:ph type="sldNum" sz="quarter" idx="12"/>
          </p:nvPr>
        </p:nvSpPr>
        <p:spPr/>
        <p:txBody>
          <a:bodyPr/>
          <a:lstStyle/>
          <a:p>
            <a:fld id="{7DC1BBB0-96F0-4077-A278-0F3FB5C104D3}" type="slidenum">
              <a:rPr lang="en-US" smtClean="0">
                <a:solidFill>
                  <a:srgbClr val="465562"/>
                </a:solidFill>
              </a:rPr>
              <a:pPr/>
              <a:t>‹#›</a:t>
            </a:fld>
            <a:endParaRPr lang="en-US">
              <a:solidFill>
                <a:srgbClr val="465562"/>
              </a:solidFill>
            </a:endParaRPr>
          </a:p>
        </p:txBody>
      </p:sp>
    </p:spTree>
    <p:extLst>
      <p:ext uri="{BB962C8B-B14F-4D97-AF65-F5344CB8AC3E}">
        <p14:creationId xmlns:p14="http://schemas.microsoft.com/office/powerpoint/2010/main" val="393144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8/19/2025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8/19/2025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8/19/2025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8/19/2025</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7">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56" r:id="rId3"/>
    <p:sldLayoutId id="2147483650" r:id="rId4"/>
    <p:sldLayoutId id="2147483649"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nea.org/UD-Org-Support/online-learning"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854" y="801756"/>
            <a:ext cx="9101166" cy="2680127"/>
          </a:xfrm>
        </p:spPr>
        <p:txBody>
          <a:bodyPr/>
          <a:lstStyle/>
          <a:p>
            <a:pPr marL="0" indent="0"/>
            <a:r>
              <a:rPr lang="en-US" altLang="en-US" b="1" dirty="0"/>
              <a:t>UniServ and Organizer Focused Discussion:</a:t>
            </a:r>
            <a:br>
              <a:rPr lang="en-US" altLang="en-US" sz="7200" dirty="0"/>
            </a:br>
            <a:r>
              <a:rPr lang="en-US" altLang="en-US" sz="4400" dirty="0"/>
              <a:t>Building the Power to </a:t>
            </a:r>
            <a:br>
              <a:rPr lang="en-US" altLang="en-US" sz="4400" dirty="0"/>
            </a:br>
            <a:r>
              <a:rPr lang="en-US" altLang="en-US" sz="4400" dirty="0"/>
              <a:t>Win in these Times</a:t>
            </a:r>
          </a:p>
        </p:txBody>
      </p:sp>
      <p:sp>
        <p:nvSpPr>
          <p:cNvPr id="102402" name="Content Placeholder 2"/>
          <p:cNvSpPr>
            <a:spLocks noGrp="1"/>
          </p:cNvSpPr>
          <p:nvPr>
            <p:ph type="subTitle" idx="1"/>
          </p:nvPr>
        </p:nvSpPr>
        <p:spPr/>
        <p:txBody>
          <a:bodyPr>
            <a:normAutofit fontScale="92500" lnSpcReduction="20000"/>
          </a:bodyPr>
          <a:lstStyle/>
          <a:p>
            <a:pPr marL="0" indent="0">
              <a:buNone/>
            </a:pPr>
            <a:endParaRPr lang="en-US" altLang="en-US" sz="4700" dirty="0"/>
          </a:p>
          <a:p>
            <a:pPr marL="0" indent="0">
              <a:buNone/>
            </a:pPr>
            <a:r>
              <a:rPr lang="en-US" altLang="en-US" sz="4700" dirty="0"/>
              <a:t>August 19, 2025</a:t>
            </a:r>
          </a:p>
          <a:p>
            <a:pPr marL="0" indent="0" algn="ctr">
              <a:buNone/>
            </a:pPr>
            <a:endParaRPr lang="en-US" altLang="en-US" sz="9597" dirty="0"/>
          </a:p>
        </p:txBody>
      </p:sp>
      <p:pic>
        <p:nvPicPr>
          <p:cNvPr id="3" name="Content Placeholder 3">
            <a:extLst>
              <a:ext uri="{FF2B5EF4-FFF2-40B4-BE49-F238E27FC236}">
                <a16:creationId xmlns:a16="http://schemas.microsoft.com/office/drawing/2014/main" id="{04ED9F00-6B86-EC8C-F821-008CAFA37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5374" y="2486291"/>
            <a:ext cx="3439646" cy="3439646"/>
          </a:xfrm>
          <a:prstGeom prst="rect">
            <a:avLst/>
          </a:prstGeom>
        </p:spPr>
      </p:pic>
    </p:spTree>
    <p:extLst>
      <p:ext uri="{BB962C8B-B14F-4D97-AF65-F5344CB8AC3E}">
        <p14:creationId xmlns:p14="http://schemas.microsoft.com/office/powerpoint/2010/main" val="137034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l="-1" r="35875" b="44262"/>
          <a:stretch>
            <a:fillRect/>
          </a:stretch>
        </p:blipFill>
        <p:spPr>
          <a:xfrm>
            <a:off x="543339" y="235864"/>
            <a:ext cx="7388087" cy="2195902"/>
          </a:xfrm>
          <a:prstGeom prst="rect">
            <a:avLst/>
          </a:prstGeom>
          <a:noFill/>
          <a:ln>
            <a:noFill/>
          </a:ln>
        </p:spPr>
      </p:pic>
      <p:pic>
        <p:nvPicPr>
          <p:cNvPr id="2" name="Google Shape;98;p14" descr="A qr code on a white background&#10;&#10;AI-generated content may be incorrect.">
            <a:extLst>
              <a:ext uri="{FF2B5EF4-FFF2-40B4-BE49-F238E27FC236}">
                <a16:creationId xmlns:a16="http://schemas.microsoft.com/office/drawing/2014/main" id="{82982ABC-B17D-18FC-50F6-9900B27FCA63}"/>
              </a:ext>
            </a:extLst>
          </p:cNvPr>
          <p:cNvPicPr preferRelativeResize="0"/>
          <p:nvPr/>
        </p:nvPicPr>
        <p:blipFill rotWithShape="1">
          <a:blip r:embed="rId3">
            <a:alphaModFix/>
          </a:blip>
          <a:srcRect l="18926" t="59016" r="28866" b="17774"/>
          <a:stretch>
            <a:fillRect/>
          </a:stretch>
        </p:blipFill>
        <p:spPr>
          <a:xfrm>
            <a:off x="2511288" y="5246982"/>
            <a:ext cx="6235148" cy="914415"/>
          </a:xfrm>
          <a:prstGeom prst="rect">
            <a:avLst/>
          </a:prstGeom>
          <a:noFill/>
          <a:ln>
            <a:noFill/>
          </a:ln>
        </p:spPr>
      </p:pic>
      <p:pic>
        <p:nvPicPr>
          <p:cNvPr id="3" name="Picture 2" descr="A qr code on a white background&#10;&#10;AI-generated content may be incorrect.">
            <a:extLst>
              <a:ext uri="{FF2B5EF4-FFF2-40B4-BE49-F238E27FC236}">
                <a16:creationId xmlns:a16="http://schemas.microsoft.com/office/drawing/2014/main" id="{FF4A77D7-1269-A28D-836E-9C7B366B9F95}"/>
              </a:ext>
            </a:extLst>
          </p:cNvPr>
          <p:cNvPicPr>
            <a:picLocks noChangeAspect="1"/>
          </p:cNvPicPr>
          <p:nvPr/>
        </p:nvPicPr>
        <p:blipFill>
          <a:blip r:embed="rId4"/>
          <a:stretch>
            <a:fillRect/>
          </a:stretch>
        </p:blipFill>
        <p:spPr>
          <a:xfrm>
            <a:off x="7520610" y="2885726"/>
            <a:ext cx="2816086" cy="2778031"/>
          </a:xfrm>
          <a:prstGeom prst="rect">
            <a:avLst/>
          </a:prstGeom>
        </p:spPr>
      </p:pic>
      <p:sp>
        <p:nvSpPr>
          <p:cNvPr id="4" name="TextBox 3">
            <a:extLst>
              <a:ext uri="{FF2B5EF4-FFF2-40B4-BE49-F238E27FC236}">
                <a16:creationId xmlns:a16="http://schemas.microsoft.com/office/drawing/2014/main" id="{C4C51F0A-1A9E-0954-A1A5-5C22DDCD0D3C}"/>
              </a:ext>
            </a:extLst>
          </p:cNvPr>
          <p:cNvSpPr txBox="1"/>
          <p:nvPr/>
        </p:nvSpPr>
        <p:spPr>
          <a:xfrm>
            <a:off x="1027043" y="3259079"/>
            <a:ext cx="702310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rgbClr val="035087"/>
                </a:solidFill>
                <a:latin typeface="HGGothicE"/>
              </a:rPr>
              <a:t>Interested in coaching? </a:t>
            </a:r>
          </a:p>
          <a:p>
            <a:r>
              <a:rPr lang="en-US" sz="2400" dirty="0">
                <a:solidFill>
                  <a:srgbClr val="035087"/>
                </a:solidFill>
                <a:latin typeface="HGGothicE"/>
              </a:rPr>
              <a:t>Scan the QR code!</a:t>
            </a:r>
          </a:p>
        </p:txBody>
      </p:sp>
      <p:cxnSp>
        <p:nvCxnSpPr>
          <p:cNvPr id="5" name="Straight Arrow Connector 4">
            <a:extLst>
              <a:ext uri="{FF2B5EF4-FFF2-40B4-BE49-F238E27FC236}">
                <a16:creationId xmlns:a16="http://schemas.microsoft.com/office/drawing/2014/main" id="{0DA406D6-1BD7-A0F9-234A-74A20C60F877}"/>
              </a:ext>
            </a:extLst>
          </p:cNvPr>
          <p:cNvCxnSpPr>
            <a:cxnSpLocks/>
          </p:cNvCxnSpPr>
          <p:nvPr/>
        </p:nvCxnSpPr>
        <p:spPr>
          <a:xfrm>
            <a:off x="4081670" y="4168534"/>
            <a:ext cx="3300109" cy="0"/>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2630" y="373330"/>
            <a:ext cx="2415748" cy="2415748"/>
          </a:xfrm>
          <a:prstGeom prst="rect">
            <a:avLst/>
          </a:prstGeom>
        </p:spPr>
      </p:pic>
      <p:cxnSp>
        <p:nvCxnSpPr>
          <p:cNvPr id="9" name="Straight Arrow Connector 8">
            <a:extLst>
              <a:ext uri="{FF2B5EF4-FFF2-40B4-BE49-F238E27FC236}">
                <a16:creationId xmlns:a16="http://schemas.microsoft.com/office/drawing/2014/main" id="{C1BDA946-AE46-4B93-0883-F2F56B9DED1A}"/>
              </a:ext>
            </a:extLst>
          </p:cNvPr>
          <p:cNvCxnSpPr>
            <a:cxnSpLocks/>
          </p:cNvCxnSpPr>
          <p:nvPr/>
        </p:nvCxnSpPr>
        <p:spPr>
          <a:xfrm>
            <a:off x="4081670" y="2280099"/>
            <a:ext cx="3300109" cy="0"/>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54233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5515"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dirty="0"/>
              <a:t>Focused Discussion</a:t>
            </a:r>
            <a:endParaRPr lang="en-US" sz="4099" dirty="0">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2460" y="282239"/>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7537" y="3271592"/>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dirty="0">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dirty="0">
              <a:solidFill>
                <a:schemeClr val="tx1"/>
              </a:solidFill>
              <a:ea typeface="Calibri Light"/>
              <a:cs typeface="Calibri Light"/>
            </a:endParaRPr>
          </a:p>
          <a:p>
            <a:pPr>
              <a:lnSpc>
                <a:spcPct val="100000"/>
              </a:lnSpc>
            </a:pPr>
            <a:r>
              <a:rPr lang="en-US" sz="1999" dirty="0">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dirty="0">
              <a:solidFill>
                <a:schemeClr val="tx1"/>
              </a:solidFill>
              <a:ea typeface="Calibri Light"/>
              <a:cs typeface="Calibri Light"/>
            </a:endParaRPr>
          </a:p>
          <a:p>
            <a:endParaRPr lang="en-US" sz="1999" dirty="0">
              <a:ea typeface="Calibri Light"/>
              <a:cs typeface="Calibri Light"/>
            </a:endParaRPr>
          </a:p>
        </p:txBody>
      </p:sp>
    </p:spTree>
    <p:extLst>
      <p:ext uri="{BB962C8B-B14F-4D97-AF65-F5344CB8AC3E}">
        <p14:creationId xmlns:p14="http://schemas.microsoft.com/office/powerpoint/2010/main" val="320429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5801" y="-533400"/>
            <a:ext cx="9782801" cy="1239837"/>
          </a:xfrm>
        </p:spPr>
        <p:txBody>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4400" y="1089907"/>
            <a:ext cx="10752156" cy="5111017"/>
          </a:xfrm>
        </p:spPr>
        <p:txBody>
          <a:bodyPr vert="horz" lIns="0" tIns="45708" rIns="0" bIns="45708" rtlCol="0" anchor="t">
            <a:noAutofit/>
          </a:bodyPr>
          <a:lstStyle/>
          <a:p>
            <a:pPr marL="0" indent="0">
              <a:buNone/>
            </a:pPr>
            <a:r>
              <a:rPr lang="en-US" sz="3599" dirty="0"/>
              <a:t>We begin by acknowledging that through a history of colonization and brutality, we are all currently logging in from traditional lands stewarded by generations of indigenous people.</a:t>
            </a:r>
            <a:endParaRPr lang="en-US" sz="3599" dirty="0">
              <a:cs typeface="Calibri"/>
            </a:endParaRPr>
          </a:p>
          <a:p>
            <a:pPr marL="0" indent="0">
              <a:buNone/>
            </a:pPr>
            <a:r>
              <a:rPr lang="en-US" sz="3599" dirty="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67204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Key  </a:t>
            </a:r>
            <a:r>
              <a:rPr lang="en-US" sz="3600" err="1"/>
              <a:t>OUtcomes</a:t>
            </a:r>
            <a:endParaRPr lang="en-US" sz="360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a:p>
            <a:pPr marL="0" indent="0">
              <a:buNone/>
            </a:pP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445128601"/>
              </p:ext>
            </p:extLst>
          </p:nvPr>
        </p:nvGraphicFramePr>
        <p:xfrm>
          <a:off x="4851494" y="1"/>
          <a:ext cx="6858000" cy="7127525"/>
        </p:xfrm>
        <a:graphic>
          <a:graphicData uri="http://schemas.openxmlformats.org/drawingml/2006/table">
            <a:tbl>
              <a:tblPr firstRow="1" firstCol="1" bandRow="1">
                <a:tableStyleId>{073A0DAA-6AF3-43AB-8588-CEC1D06C72B9}</a:tableStyleId>
              </a:tblPr>
              <a:tblGrid>
                <a:gridCol w="6858000">
                  <a:extLst>
                    <a:ext uri="{9D8B030D-6E8A-4147-A177-3AD203B41FA5}">
                      <a16:colId xmlns:a16="http://schemas.microsoft.com/office/drawing/2014/main" val="4234582280"/>
                    </a:ext>
                  </a:extLst>
                </a:gridCol>
              </a:tblGrid>
              <a:tr h="7127525">
                <a:tc>
                  <a:txBody>
                    <a:bodyPr/>
                    <a:lstStyle/>
                    <a:p>
                      <a:pPr marL="0" marR="0">
                        <a:lnSpc>
                          <a:spcPct val="107000"/>
                        </a:lnSpc>
                        <a:spcBef>
                          <a:spcPts val="0"/>
                        </a:spcBef>
                        <a:spcAft>
                          <a:spcPts val="0"/>
                        </a:spcAft>
                      </a:pPr>
                      <a:r>
                        <a:rPr lang="en-US" sz="3600" dirty="0">
                          <a:solidFill>
                            <a:schemeClr val="tx2"/>
                          </a:solidFill>
                          <a:effectLst/>
                          <a:latin typeface="+mn-lt"/>
                        </a:rPr>
                        <a:t>Participants</a:t>
                      </a:r>
                      <a:r>
                        <a:rPr lang="en-US" sz="3600" baseline="0" dirty="0">
                          <a:solidFill>
                            <a:schemeClr val="tx2"/>
                          </a:solidFill>
                          <a:effectLst/>
                          <a:latin typeface="+mn-lt"/>
                        </a:rPr>
                        <a:t> will understand:</a:t>
                      </a:r>
                    </a:p>
                    <a:p>
                      <a:pPr marL="0" marR="0">
                        <a:lnSpc>
                          <a:spcPct val="107000"/>
                        </a:lnSpc>
                        <a:spcBef>
                          <a:spcPts val="0"/>
                        </a:spcBef>
                        <a:spcAft>
                          <a:spcPts val="0"/>
                        </a:spcAft>
                      </a:pPr>
                      <a:endParaRPr lang="en-US" sz="3600" baseline="0" dirty="0">
                        <a:solidFill>
                          <a:schemeClr val="tx2"/>
                        </a:solidFill>
                        <a:effectLst/>
                        <a:latin typeface="+mn-lt"/>
                      </a:endParaRPr>
                    </a:p>
                    <a:p>
                      <a:pPr marL="0" marR="0">
                        <a:lnSpc>
                          <a:spcPct val="107000"/>
                        </a:lnSpc>
                        <a:spcBef>
                          <a:spcPts val="0"/>
                        </a:spcBef>
                        <a:spcAft>
                          <a:spcPts val="0"/>
                        </a:spcAft>
                      </a:pPr>
                      <a:r>
                        <a:rPr lang="en-US" sz="3600" b="0" baseline="0" dirty="0">
                          <a:solidFill>
                            <a:schemeClr val="tx2"/>
                          </a:solidFill>
                          <a:effectLst/>
                          <a:latin typeface="+mn-lt"/>
                        </a:rPr>
                        <a:t>Why the Campaign Lab exists</a:t>
                      </a:r>
                    </a:p>
                    <a:p>
                      <a:pPr marL="0" marR="0">
                        <a:lnSpc>
                          <a:spcPct val="107000"/>
                        </a:lnSpc>
                        <a:spcBef>
                          <a:spcPts val="0"/>
                        </a:spcBef>
                        <a:spcAft>
                          <a:spcPts val="0"/>
                        </a:spcAft>
                      </a:pPr>
                      <a:endParaRPr lang="en-US" sz="3600" b="0" baseline="0" dirty="0">
                        <a:solidFill>
                          <a:schemeClr val="tx2"/>
                        </a:solidFill>
                        <a:effectLst/>
                        <a:latin typeface="+mn-lt"/>
                      </a:endParaRPr>
                    </a:p>
                    <a:p>
                      <a:pPr marL="0" marR="0">
                        <a:lnSpc>
                          <a:spcPct val="107000"/>
                        </a:lnSpc>
                        <a:spcBef>
                          <a:spcPts val="0"/>
                        </a:spcBef>
                        <a:spcAft>
                          <a:spcPts val="0"/>
                        </a:spcAft>
                      </a:pPr>
                      <a:r>
                        <a:rPr lang="en-US" sz="3600" b="0" baseline="0" dirty="0">
                          <a:solidFill>
                            <a:schemeClr val="tx2"/>
                          </a:solidFill>
                          <a:effectLst/>
                          <a:latin typeface="+mn-lt"/>
                        </a:rPr>
                        <a:t>How the Campaign Lab operates to support and network local campaigns</a:t>
                      </a:r>
                    </a:p>
                    <a:p>
                      <a:pPr marL="0" marR="0">
                        <a:lnSpc>
                          <a:spcPct val="107000"/>
                        </a:lnSpc>
                        <a:spcBef>
                          <a:spcPts val="0"/>
                        </a:spcBef>
                        <a:spcAft>
                          <a:spcPts val="0"/>
                        </a:spcAft>
                      </a:pPr>
                      <a:endParaRPr lang="en-US" sz="3600" b="0" baseline="0" dirty="0">
                        <a:solidFill>
                          <a:schemeClr val="tx2"/>
                        </a:solidFill>
                        <a:effectLst/>
                        <a:latin typeface="+mn-lt"/>
                        <a:ea typeface="Calibri" panose="020F0502020204030204" pitchFamily="34" charset="0"/>
                      </a:endParaRPr>
                    </a:p>
                    <a:p>
                      <a:pPr marL="0" marR="0">
                        <a:lnSpc>
                          <a:spcPct val="107000"/>
                        </a:lnSpc>
                        <a:spcBef>
                          <a:spcPts val="0"/>
                        </a:spcBef>
                        <a:spcAft>
                          <a:spcPts val="0"/>
                        </a:spcAft>
                      </a:pPr>
                      <a:r>
                        <a:rPr lang="en-US" sz="3600" b="0" baseline="0" dirty="0">
                          <a:solidFill>
                            <a:schemeClr val="tx2"/>
                          </a:solidFill>
                          <a:effectLst/>
                          <a:latin typeface="+mn-lt"/>
                          <a:ea typeface="Calibri" panose="020F0502020204030204" pitchFamily="34" charset="0"/>
                        </a:rPr>
                        <a:t>How to apply for participation in the Campaign Lab</a:t>
                      </a:r>
                      <a:endParaRPr lang="en-US" sz="3600" b="0" dirty="0">
                        <a:solidFill>
                          <a:sysClr val="windowText" lastClr="000000"/>
                        </a:solidFill>
                        <a:effectLst/>
                        <a:latin typeface="+mn-lt"/>
                        <a:ea typeface="Calibri" panose="020F0502020204030204" pitchFamily="34" charset="0"/>
                      </a:endParaRPr>
                    </a:p>
                  </a:txBody>
                  <a:tcPr marL="68580" marR="68580" marT="0" marB="0">
                    <a:noFill/>
                  </a:tcPr>
                </a:tc>
                <a:extLst>
                  <a:ext uri="{0D108BD9-81ED-4DB2-BD59-A6C34878D82A}">
                    <a16:rowId xmlns:a16="http://schemas.microsoft.com/office/drawing/2014/main" val="2168718353"/>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818" y="2352261"/>
            <a:ext cx="3465443" cy="3465443"/>
          </a:xfrm>
          <a:prstGeom prst="rect">
            <a:avLst/>
          </a:prstGeom>
        </p:spPr>
      </p:pic>
    </p:spTree>
    <p:extLst>
      <p:ext uri="{BB962C8B-B14F-4D97-AF65-F5344CB8AC3E}">
        <p14:creationId xmlns:p14="http://schemas.microsoft.com/office/powerpoint/2010/main" val="1976462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6000" y="915055"/>
            <a:ext cx="6094413" cy="5942052"/>
          </a:xfrm>
        </p:spPr>
        <p:txBody>
          <a:bodyPr vert="horz" lIns="91416" tIns="45708" rIns="91416" bIns="45708" rtlCol="0" anchor="b">
            <a:normAutofit fontScale="90000"/>
          </a:bodyPr>
          <a:lstStyle/>
          <a:p>
            <a:r>
              <a:rPr lang="en-US" sz="6550" dirty="0">
                <a:solidFill>
                  <a:schemeClr val="tx1">
                    <a:lumMod val="85000"/>
                    <a:lumOff val="15000"/>
                  </a:schemeClr>
                </a:solidFill>
              </a:rPr>
              <a:t>Shout Out from </a:t>
            </a:r>
            <a:r>
              <a:rPr lang="en-US" sz="6550" dirty="0" err="1">
                <a:solidFill>
                  <a:schemeClr val="tx1">
                    <a:lumMod val="85000"/>
                    <a:lumOff val="15000"/>
                  </a:schemeClr>
                </a:solidFill>
              </a:rPr>
              <a:t>Zoomtown</a:t>
            </a:r>
            <a:r>
              <a:rPr lang="en-US" sz="6550" dirty="0">
                <a:solidFill>
                  <a:schemeClr val="tx1">
                    <a:lumMod val="85000"/>
                    <a:lumOff val="15000"/>
                  </a:schemeClr>
                </a:solidFill>
              </a:rPr>
              <a:t> in the Chat </a:t>
            </a:r>
            <a:br>
              <a:rPr lang="en-US" sz="6550" dirty="0"/>
            </a:br>
            <a:br>
              <a:rPr lang="en-US" sz="6550" dirty="0"/>
            </a:br>
            <a:r>
              <a:rPr lang="en-US" sz="5250" dirty="0">
                <a:solidFill>
                  <a:schemeClr val="tx1">
                    <a:lumMod val="85000"/>
                    <a:lumOff val="15000"/>
                  </a:schemeClr>
                </a:solidFill>
              </a:rPr>
              <a:t>Name</a:t>
            </a:r>
            <a:br>
              <a:rPr lang="en-US" sz="5250" dirty="0"/>
            </a:br>
            <a:r>
              <a:rPr lang="en-US" sz="5250" dirty="0">
                <a:solidFill>
                  <a:schemeClr val="tx1">
                    <a:lumMod val="85000"/>
                    <a:lumOff val="15000"/>
                  </a:schemeClr>
                </a:solidFill>
              </a:rPr>
              <a:t>Pronouns</a:t>
            </a:r>
            <a:br>
              <a:rPr lang="en-US" sz="5250" dirty="0"/>
            </a:br>
            <a:r>
              <a:rPr lang="en-US" sz="5250" dirty="0">
                <a:solidFill>
                  <a:schemeClr val="tx1">
                    <a:lumMod val="85000"/>
                    <a:lumOff val="15000"/>
                  </a:schemeClr>
                </a:solidFill>
              </a:rPr>
              <a:t>Work Location</a:t>
            </a:r>
            <a:br>
              <a:rPr lang="en-US" sz="5250" dirty="0"/>
            </a:br>
            <a:endParaRPr lang="en-US" sz="6550" dirty="0"/>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5"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7692" y="704115"/>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04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1332" y="0"/>
            <a:ext cx="8331201" cy="2680127"/>
          </a:xfrm>
        </p:spPr>
        <p:txBody>
          <a:bodyPr/>
          <a:lstStyle/>
          <a:p>
            <a:r>
              <a:rPr lang="en-US" dirty="0"/>
              <a:t>Dreams and Challenges</a:t>
            </a:r>
          </a:p>
        </p:txBody>
      </p:sp>
      <p:sp>
        <p:nvSpPr>
          <p:cNvPr id="3" name="Subtitle 2"/>
          <p:cNvSpPr>
            <a:spLocks noGrp="1"/>
          </p:cNvSpPr>
          <p:nvPr>
            <p:ph type="subTitle" idx="1"/>
          </p:nvPr>
        </p:nvSpPr>
        <p:spPr/>
        <p:txBody>
          <a:bodyPr/>
          <a:lstStyle/>
          <a:p>
            <a:endParaRPr lang="en-US"/>
          </a:p>
        </p:txBody>
      </p:sp>
      <p:pic>
        <p:nvPicPr>
          <p:cNvPr id="4" name="Content Placeholder 3">
            <a:extLst>
              <a:ext uri="{FF2B5EF4-FFF2-40B4-BE49-F238E27FC236}">
                <a16:creationId xmlns:a16="http://schemas.microsoft.com/office/drawing/2014/main" id="{33564D81-3C65-AAC0-E6B0-AC191CD9D7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562" y="2941057"/>
            <a:ext cx="3052885" cy="3052885"/>
          </a:xfrm>
          <a:prstGeom prst="rect">
            <a:avLst/>
          </a:prstGeom>
        </p:spPr>
      </p:pic>
    </p:spTree>
    <p:extLst>
      <p:ext uri="{BB962C8B-B14F-4D97-AF65-F5344CB8AC3E}">
        <p14:creationId xmlns:p14="http://schemas.microsoft.com/office/powerpoint/2010/main" val="179147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8508" y="4293704"/>
            <a:ext cx="11950727" cy="2128695"/>
          </a:xfrm>
          <a:solidFill>
            <a:schemeClr val="bg1"/>
          </a:solidFill>
        </p:spPr>
        <p:txBody>
          <a:bodyPr>
            <a:noAutofit/>
          </a:bodyPr>
          <a:lstStyle/>
          <a:p>
            <a:pPr algn="l"/>
            <a:r>
              <a:rPr lang="en-US" sz="4000" b="1" dirty="0"/>
              <a:t>What does a Loving Community or School look like? </a:t>
            </a:r>
            <a:br>
              <a:rPr lang="en-US" sz="4000" b="1" dirty="0"/>
            </a:br>
            <a:br>
              <a:rPr lang="en-US" sz="4000" b="1" dirty="0"/>
            </a:br>
            <a:r>
              <a:rPr lang="en-US" sz="4000" b="1" dirty="0"/>
              <a:t>What of these descriptors is your Union Work now?</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a:xfrm>
            <a:off x="0" y="-2"/>
            <a:ext cx="12192000" cy="4055167"/>
          </a:xfrm>
        </p:spPr>
      </p:pic>
    </p:spTree>
    <p:extLst>
      <p:ext uri="{BB962C8B-B14F-4D97-AF65-F5344CB8AC3E}">
        <p14:creationId xmlns:p14="http://schemas.microsoft.com/office/powerpoint/2010/main" val="3128071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dirty="0"/>
              <a:t>What or Who is preventing you from achieving this dream? </a:t>
            </a:r>
          </a:p>
        </p:txBody>
      </p:sp>
    </p:spTree>
    <p:extLst>
      <p:ext uri="{BB962C8B-B14F-4D97-AF65-F5344CB8AC3E}">
        <p14:creationId xmlns:p14="http://schemas.microsoft.com/office/powerpoint/2010/main" val="995542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3B264-0C52-A183-0FB8-9AD81DAD7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B6CD0-49B0-92D3-2234-F085EC4FDC0C}"/>
              </a:ext>
            </a:extLst>
          </p:cNvPr>
          <p:cNvSpPr>
            <a:spLocks noGrp="1"/>
          </p:cNvSpPr>
          <p:nvPr>
            <p:ph type="title"/>
          </p:nvPr>
        </p:nvSpPr>
        <p:spPr>
          <a:xfrm>
            <a:off x="747313" y="177801"/>
            <a:ext cx="10630513" cy="1239837"/>
          </a:xfrm>
        </p:spPr>
        <p:txBody>
          <a:bodyPr/>
          <a:lstStyle/>
          <a:p>
            <a:endParaRPr lang="en-US"/>
          </a:p>
        </p:txBody>
      </p:sp>
      <p:pic>
        <p:nvPicPr>
          <p:cNvPr id="4" name="Content Placeholder 3">
            <a:extLst>
              <a:ext uri="{FF2B5EF4-FFF2-40B4-BE49-F238E27FC236}">
                <a16:creationId xmlns:a16="http://schemas.microsoft.com/office/drawing/2014/main" id="{64F28D68-5E31-C84E-1E23-40EE1A918B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9204" y="1475876"/>
            <a:ext cx="4572000" cy="4572000"/>
          </a:xfrm>
          <a:prstGeom prst="rect">
            <a:avLst/>
          </a:prstGeom>
        </p:spPr>
      </p:pic>
      <p:sp>
        <p:nvSpPr>
          <p:cNvPr id="5" name="Content Placeholder 2">
            <a:extLst>
              <a:ext uri="{FF2B5EF4-FFF2-40B4-BE49-F238E27FC236}">
                <a16:creationId xmlns:a16="http://schemas.microsoft.com/office/drawing/2014/main" id="{E2617AF6-1072-6CD6-B647-A38C320FB8EB}"/>
              </a:ext>
            </a:extLst>
          </p:cNvPr>
          <p:cNvSpPr txBox="1">
            <a:spLocks/>
          </p:cNvSpPr>
          <p:nvPr/>
        </p:nvSpPr>
        <p:spPr>
          <a:xfrm>
            <a:off x="5843095" y="1475877"/>
            <a:ext cx="5885895"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dirty="0"/>
              <a:t>Breakout Time</a:t>
            </a:r>
          </a:p>
          <a:p>
            <a:pPr marL="0" indent="0">
              <a:buFont typeface="Euphemia" pitchFamily="34" charset="0"/>
              <a:buNone/>
            </a:pPr>
            <a:r>
              <a:rPr lang="en-US" sz="4400" dirty="0"/>
              <a:t>10 minutes</a:t>
            </a:r>
          </a:p>
          <a:p>
            <a:pPr marL="0" indent="0">
              <a:buFont typeface="Euphemia" pitchFamily="34" charset="0"/>
              <a:buNone/>
            </a:pPr>
            <a:r>
              <a:rPr lang="en-US" sz="4400" dirty="0"/>
              <a:t>Select a person who will report out when we return</a:t>
            </a:r>
            <a:endParaRPr lang="en-US" sz="2800" dirty="0"/>
          </a:p>
        </p:txBody>
      </p:sp>
    </p:spTree>
    <p:extLst>
      <p:ext uri="{BB962C8B-B14F-4D97-AF65-F5344CB8AC3E}">
        <p14:creationId xmlns:p14="http://schemas.microsoft.com/office/powerpoint/2010/main" val="114388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18976" r="44876"/>
          <a:stretch/>
        </p:blipFill>
        <p:spPr>
          <a:xfrm>
            <a:off x="684583" y="3522119"/>
            <a:ext cx="2819538" cy="2818723"/>
          </a:xfrm>
          <a:prstGeom prst="rect">
            <a:avLst/>
          </a:prstGeom>
        </p:spPr>
      </p:pic>
      <p:pic>
        <p:nvPicPr>
          <p:cNvPr id="8" name="Picture 7"/>
          <p:cNvPicPr>
            <a:picLocks noChangeAspect="1"/>
          </p:cNvPicPr>
          <p:nvPr/>
        </p:nvPicPr>
        <p:blipFill rotWithShape="1">
          <a:blip r:embed="rId3"/>
          <a:srcRect l="20267" r="22980" b="-126"/>
          <a:stretch/>
        </p:blipFill>
        <p:spPr>
          <a:xfrm>
            <a:off x="8928466" y="294447"/>
            <a:ext cx="3168165" cy="3129976"/>
          </a:xfrm>
          <a:prstGeom prst="rect">
            <a:avLst/>
          </a:prstGeom>
        </p:spPr>
      </p:pic>
      <p:pic>
        <p:nvPicPr>
          <p:cNvPr id="9" name="Picture 8"/>
          <p:cNvPicPr>
            <a:picLocks noChangeAspect="1"/>
          </p:cNvPicPr>
          <p:nvPr/>
        </p:nvPicPr>
        <p:blipFill rotWithShape="1">
          <a:blip r:embed="rId4"/>
          <a:srcRect l="22367" r="21098"/>
          <a:stretch/>
        </p:blipFill>
        <p:spPr>
          <a:xfrm>
            <a:off x="4175256" y="3604617"/>
            <a:ext cx="2700616" cy="2699976"/>
          </a:xfrm>
          <a:prstGeom prst="rect">
            <a:avLst/>
          </a:prstGeom>
        </p:spPr>
      </p:pic>
      <p:sp>
        <p:nvSpPr>
          <p:cNvPr id="10" name="AutoShape 10" descr="Indian Health Service | Indian Health ..."/>
          <p:cNvSpPr>
            <a:spLocks noChangeAspect="1" noChangeArrowheads="1"/>
          </p:cNvSpPr>
          <p:nvPr/>
        </p:nvSpPr>
        <p:spPr bwMode="auto">
          <a:xfrm>
            <a:off x="158710" y="-143532"/>
            <a:ext cx="304721" cy="3047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endParaRPr lang="en-US" sz="1799"/>
          </a:p>
        </p:txBody>
      </p:sp>
      <p:pic>
        <p:nvPicPr>
          <p:cNvPr id="12" name="Picture 11"/>
          <p:cNvPicPr>
            <a:picLocks noChangeAspect="1"/>
          </p:cNvPicPr>
          <p:nvPr/>
        </p:nvPicPr>
        <p:blipFill rotWithShape="1">
          <a:blip r:embed="rId5"/>
          <a:srcRect l="14612" r="15942"/>
          <a:stretch/>
        </p:blipFill>
        <p:spPr>
          <a:xfrm>
            <a:off x="7511864" y="3670900"/>
            <a:ext cx="4584766" cy="2567412"/>
          </a:xfrm>
          <a:prstGeom prst="rect">
            <a:avLst/>
          </a:prstGeom>
        </p:spPr>
      </p:pic>
      <p:pic>
        <p:nvPicPr>
          <p:cNvPr id="1038" name="Picture 14" descr="No Such... - No Such Thing: Learning in the Digital Age"/>
          <p:cNvPicPr>
            <a:picLocks noChangeAspect="1" noChangeArrowheads="1"/>
          </p:cNvPicPr>
          <p:nvPr/>
        </p:nvPicPr>
        <p:blipFill rotWithShape="1">
          <a:blip r:embed="rId6">
            <a:extLst>
              <a:ext uri="{28A0092B-C50C-407E-A947-70E740481C1C}">
                <a14:useLocalDpi xmlns:a14="http://schemas.microsoft.com/office/drawing/2010/main" val="0"/>
              </a:ext>
            </a:extLst>
          </a:blip>
          <a:srcRect l="12038" t="11333" r="14861" b="19395"/>
          <a:stretch/>
        </p:blipFill>
        <p:spPr bwMode="auto">
          <a:xfrm>
            <a:off x="684585" y="8831"/>
            <a:ext cx="2398505" cy="3415593"/>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p:cNvSpPr>
            <a:spLocks noGrp="1"/>
          </p:cNvSpPr>
          <p:nvPr>
            <p:ph idx="1"/>
          </p:nvPr>
        </p:nvSpPr>
        <p:spPr>
          <a:xfrm>
            <a:off x="3185297" y="161190"/>
            <a:ext cx="5805974" cy="5172988"/>
          </a:xfrm>
        </p:spPr>
        <p:txBody>
          <a:bodyPr vert="horz" lIns="91440" tIns="45720" rIns="91440" bIns="45720" rtlCol="0" anchor="t">
            <a:normAutofit/>
          </a:bodyPr>
          <a:lstStyle/>
          <a:p>
            <a:pPr marL="0" indent="0" algn="ctr">
              <a:buNone/>
            </a:pPr>
            <a:r>
              <a:rPr lang="en-US" sz="4000"/>
              <a:t>Funded, fed, inclusive, safe, cared for… </a:t>
            </a:r>
          </a:p>
          <a:p>
            <a:pPr marL="0" indent="0" algn="ctr">
              <a:buNone/>
            </a:pPr>
            <a:r>
              <a:rPr lang="en-US" sz="4000"/>
              <a:t>This IS ALL union work in the </a:t>
            </a:r>
            <a:br>
              <a:rPr lang="en-US" sz="4000"/>
            </a:br>
            <a:r>
              <a:rPr lang="en-US" sz="4000"/>
              <a:t>Campaign Lab</a:t>
            </a:r>
          </a:p>
        </p:txBody>
      </p:sp>
    </p:spTree>
    <p:extLst>
      <p:ext uri="{BB962C8B-B14F-4D97-AF65-F5344CB8AC3E}">
        <p14:creationId xmlns:p14="http://schemas.microsoft.com/office/powerpoint/2010/main" val="1746273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FF09D-D65D-B2F4-E985-E34292AB7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49928D-27D7-9A85-CDD2-E247D6B4A70D}"/>
              </a:ext>
            </a:extLst>
          </p:cNvPr>
          <p:cNvSpPr>
            <a:spLocks noGrp="1"/>
          </p:cNvSpPr>
          <p:nvPr>
            <p:ph type="ctrTitle"/>
          </p:nvPr>
        </p:nvSpPr>
        <p:spPr>
          <a:xfrm>
            <a:off x="2581332" y="0"/>
            <a:ext cx="8331201" cy="2680127"/>
          </a:xfrm>
        </p:spPr>
        <p:txBody>
          <a:bodyPr/>
          <a:lstStyle/>
          <a:p>
            <a:r>
              <a:rPr lang="en-US" dirty="0"/>
              <a:t>The Campaign Lab</a:t>
            </a:r>
          </a:p>
        </p:txBody>
      </p:sp>
      <p:sp>
        <p:nvSpPr>
          <p:cNvPr id="3" name="Subtitle 2">
            <a:extLst>
              <a:ext uri="{FF2B5EF4-FFF2-40B4-BE49-F238E27FC236}">
                <a16:creationId xmlns:a16="http://schemas.microsoft.com/office/drawing/2014/main" id="{A4CB7658-B1DA-9470-616B-94AFBC20BD9A}"/>
              </a:ext>
            </a:extLst>
          </p:cNvPr>
          <p:cNvSpPr>
            <a:spLocks noGrp="1"/>
          </p:cNvSpPr>
          <p:nvPr>
            <p:ph type="subTitle" idx="1"/>
          </p:nvPr>
        </p:nvSpPr>
        <p:spPr/>
        <p:txBody>
          <a:bodyPr/>
          <a:lstStyle/>
          <a:p>
            <a:endParaRPr lang="en-US"/>
          </a:p>
        </p:txBody>
      </p:sp>
      <p:pic>
        <p:nvPicPr>
          <p:cNvPr id="4" name="Content Placeholder 3">
            <a:extLst>
              <a:ext uri="{FF2B5EF4-FFF2-40B4-BE49-F238E27FC236}">
                <a16:creationId xmlns:a16="http://schemas.microsoft.com/office/drawing/2014/main" id="{9A0BDCB9-F497-7C33-F48D-0A3EE7ABBC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562" y="2941057"/>
            <a:ext cx="3052885" cy="3052885"/>
          </a:xfrm>
          <a:prstGeom prst="rect">
            <a:avLst/>
          </a:prstGeom>
        </p:spPr>
      </p:pic>
    </p:spTree>
    <p:extLst>
      <p:ext uri="{BB962C8B-B14F-4D97-AF65-F5344CB8AC3E}">
        <p14:creationId xmlns:p14="http://schemas.microsoft.com/office/powerpoint/2010/main" val="389454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6751" y="131965"/>
            <a:ext cx="9785349" cy="1239837"/>
          </a:xfrm>
        </p:spPr>
        <p:txBody>
          <a:bodyPr/>
          <a:lstStyle/>
          <a:p>
            <a:r>
              <a:rPr lang="en-US" dirty="0"/>
              <a:t>So what is different about the Campaign Lab? </a:t>
            </a:r>
            <a:br>
              <a:rPr lang="en-US" dirty="0"/>
            </a:b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6751" y="1143000"/>
            <a:ext cx="4572000" cy="4572000"/>
          </a:xfrm>
        </p:spPr>
      </p:pic>
      <p:sp>
        <p:nvSpPr>
          <p:cNvPr id="5" name="Content Placeholder 2"/>
          <p:cNvSpPr txBox="1">
            <a:spLocks/>
          </p:cNvSpPr>
          <p:nvPr/>
        </p:nvSpPr>
        <p:spPr>
          <a:xfrm>
            <a:off x="5843095" y="1475877"/>
            <a:ext cx="5885895"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sz="2800" dirty="0"/>
          </a:p>
        </p:txBody>
      </p:sp>
      <p:sp>
        <p:nvSpPr>
          <p:cNvPr id="7" name="Content Placeholder 2">
            <a:extLst>
              <a:ext uri="{FF2B5EF4-FFF2-40B4-BE49-F238E27FC236}">
                <a16:creationId xmlns:a16="http://schemas.microsoft.com/office/drawing/2014/main" id="{D8EBB1AE-23B9-2E14-C49E-419565D1BADB}"/>
              </a:ext>
            </a:extLst>
          </p:cNvPr>
          <p:cNvSpPr txBox="1">
            <a:spLocks/>
          </p:cNvSpPr>
          <p:nvPr/>
        </p:nvSpPr>
        <p:spPr>
          <a:xfrm>
            <a:off x="5843095" y="1760984"/>
            <a:ext cx="5885895" cy="4572000"/>
          </a:xfrm>
          <a:prstGeom prst="rect">
            <a:avLst/>
          </a:prstGeom>
        </p:spPr>
        <p:txBody>
          <a:bodyPr vert="horz" lIns="91416" tIns="45708" rIns="91416" bIns="45708"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246380" indent="-246380">
              <a:buClrTx/>
            </a:pPr>
            <a:r>
              <a:rPr lang="en-US" sz="4000" dirty="0"/>
              <a:t>Local Focused</a:t>
            </a:r>
          </a:p>
          <a:p>
            <a:pPr marL="246380" indent="-246380">
              <a:buClrTx/>
            </a:pPr>
            <a:r>
              <a:rPr lang="en-US" sz="4000" dirty="0"/>
              <a:t>Any member can apply</a:t>
            </a:r>
          </a:p>
          <a:p>
            <a:pPr marL="246380" indent="-246380">
              <a:buClrTx/>
            </a:pPr>
            <a:r>
              <a:rPr lang="en-US" sz="4000" dirty="0"/>
              <a:t>Coach and Mentor Coach Structure</a:t>
            </a:r>
          </a:p>
          <a:p>
            <a:pPr marL="246380" indent="-246380">
              <a:buClrTx/>
            </a:pPr>
            <a:r>
              <a:rPr lang="en-US" sz="4000" dirty="0"/>
              <a:t>Nationally Networked </a:t>
            </a:r>
          </a:p>
          <a:p>
            <a:pPr marL="246380" indent="-246380">
              <a:buClrTx/>
            </a:pPr>
            <a:endParaRPr lang="en-US" sz="4000" dirty="0"/>
          </a:p>
          <a:p>
            <a:pPr marL="246380" indent="-246380">
              <a:buClrTx/>
            </a:pPr>
            <a:endParaRPr lang="en-US" sz="4000" dirty="0"/>
          </a:p>
          <a:p>
            <a:pPr marL="0" indent="0">
              <a:buClrTx/>
              <a:buFont typeface="Euphemia" pitchFamily="34" charset="0"/>
              <a:buNone/>
            </a:pPr>
            <a:endParaRPr lang="en-US" sz="4000" dirty="0"/>
          </a:p>
        </p:txBody>
      </p:sp>
    </p:spTree>
    <p:extLst>
      <p:ext uri="{BB962C8B-B14F-4D97-AF65-F5344CB8AC3E}">
        <p14:creationId xmlns:p14="http://schemas.microsoft.com/office/powerpoint/2010/main" val="41227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077" y="-440738"/>
            <a:ext cx="11778114" cy="1499225"/>
          </a:xfrm>
        </p:spPr>
        <p:txBody>
          <a:bodyPr/>
          <a:lstStyle/>
          <a:p>
            <a:r>
              <a:rPr lang="en-US" dirty="0"/>
              <a:t>The Campaign Lab Focuses on This</a:t>
            </a:r>
          </a:p>
        </p:txBody>
      </p:sp>
      <p:sp>
        <p:nvSpPr>
          <p:cNvPr id="3" name="Text Placeholder 2"/>
          <p:cNvSpPr>
            <a:spLocks noGrp="1"/>
          </p:cNvSpPr>
          <p:nvPr>
            <p:ph type="body" idx="1"/>
          </p:nvPr>
        </p:nvSpPr>
        <p:spPr>
          <a:xfrm>
            <a:off x="543109" y="1283076"/>
            <a:ext cx="11297553" cy="4022312"/>
          </a:xfrm>
        </p:spPr>
        <p:txBody>
          <a:bodyPr>
            <a:noAutofit/>
          </a:bodyPr>
          <a:lstStyle/>
          <a:p>
            <a:pPr marL="0" indent="0">
              <a:buNone/>
            </a:pPr>
            <a:r>
              <a:rPr lang="en-US" sz="3199" b="1" dirty="0"/>
              <a:t>Organizing</a:t>
            </a:r>
          </a:p>
          <a:p>
            <a:r>
              <a:rPr lang="en-US" sz="3199" dirty="0"/>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Tree>
    <p:extLst>
      <p:ext uri="{BB962C8B-B14F-4D97-AF65-F5344CB8AC3E}">
        <p14:creationId xmlns:p14="http://schemas.microsoft.com/office/powerpoint/2010/main" val="187149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962" y="-13294"/>
            <a:ext cx="9782801" cy="1239837"/>
          </a:xfrm>
        </p:spPr>
        <p:txBody>
          <a:bodyPr/>
          <a:lstStyle/>
          <a:p>
            <a:r>
              <a:rPr lang="en-US" dirty="0"/>
              <a:t>Imagine</a:t>
            </a:r>
          </a:p>
        </p:txBody>
      </p:sp>
      <p:sp>
        <p:nvSpPr>
          <p:cNvPr id="3" name="Content Placeholder 2"/>
          <p:cNvSpPr>
            <a:spLocks noGrp="1"/>
          </p:cNvSpPr>
          <p:nvPr>
            <p:ph idx="1"/>
          </p:nvPr>
        </p:nvSpPr>
        <p:spPr>
          <a:xfrm>
            <a:off x="785327" y="1544359"/>
            <a:ext cx="10963859" cy="4572000"/>
          </a:xfrm>
        </p:spPr>
        <p:txBody>
          <a:bodyPr/>
          <a:lstStyle/>
          <a:p>
            <a:pPr marL="0" indent="0">
              <a:buNone/>
            </a:pPr>
            <a:r>
              <a:rPr lang="en-US" dirty="0"/>
              <a:t>A network of 500 NEA locals all in some stage of a pro-public school issue campaign.</a:t>
            </a:r>
          </a:p>
          <a:p>
            <a:pPr marL="0" indent="0">
              <a:buNone/>
            </a:pPr>
            <a:r>
              <a:rPr lang="en-US" dirty="0"/>
              <a:t>A structure of 250 Campaign Coaches supporting and connecting the Leads of those campaigns. </a:t>
            </a:r>
          </a:p>
          <a:p>
            <a:pPr marL="0" indent="0">
              <a:buNone/>
            </a:pPr>
            <a:r>
              <a:rPr lang="en-US" dirty="0"/>
              <a:t>A layer of 50 Mentor Coaches providing support and resources</a:t>
            </a:r>
          </a:p>
          <a:p>
            <a:pPr marL="0" indent="0">
              <a:buNone/>
            </a:pPr>
            <a:r>
              <a:rPr lang="en-US" dirty="0"/>
              <a:t>All convened under the Campaign Lab in Coalition with National Education and Worker Justice Partners.</a:t>
            </a:r>
          </a:p>
          <a:p>
            <a:pPr marL="0" indent="0">
              <a:buNone/>
            </a:pPr>
            <a:endParaRPr lang="en-US" dirty="0"/>
          </a:p>
          <a:p>
            <a:pPr marL="0" indent="0">
              <a:buNone/>
            </a:pPr>
            <a:r>
              <a:rPr lang="en-US" dirty="0"/>
              <a:t>What kind of power structure could we build? </a:t>
            </a:r>
          </a:p>
        </p:txBody>
      </p:sp>
    </p:spTree>
    <p:extLst>
      <p:ext uri="{BB962C8B-B14F-4D97-AF65-F5344CB8AC3E}">
        <p14:creationId xmlns:p14="http://schemas.microsoft.com/office/powerpoint/2010/main" val="20048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313" y="177801"/>
            <a:ext cx="10630513" cy="882373"/>
          </a:xfrm>
        </p:spPr>
        <p:txBody>
          <a:bodyPr/>
          <a:lstStyle/>
          <a:p>
            <a:r>
              <a:rPr lang="en-US" dirty="0"/>
              <a:t>And that is what is different about Campaign Lab.</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9204" y="1475876"/>
            <a:ext cx="4572000" cy="4572000"/>
          </a:xfrm>
          <a:prstGeom prst="rect">
            <a:avLst/>
          </a:prstGeom>
        </p:spPr>
      </p:pic>
      <p:sp>
        <p:nvSpPr>
          <p:cNvPr id="5" name="Content Placeholder 2"/>
          <p:cNvSpPr txBox="1">
            <a:spLocks/>
          </p:cNvSpPr>
          <p:nvPr/>
        </p:nvSpPr>
        <p:spPr>
          <a:xfrm>
            <a:off x="5843095" y="1475877"/>
            <a:ext cx="5885895"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a:t>This is an intentionally created and networked leadership structure focused on building and using power within and across issue campaigns.  </a:t>
            </a:r>
            <a:endParaRPr lang="en-US" sz="2800"/>
          </a:p>
        </p:txBody>
      </p:sp>
    </p:spTree>
    <p:extLst>
      <p:ext uri="{BB962C8B-B14F-4D97-AF65-F5344CB8AC3E}">
        <p14:creationId xmlns:p14="http://schemas.microsoft.com/office/powerpoint/2010/main" val="38024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F2B81-92A2-7930-5F8B-E2924BFC9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AD309-BBFF-34DC-4443-AD5D043165D2}"/>
              </a:ext>
            </a:extLst>
          </p:cNvPr>
          <p:cNvSpPr>
            <a:spLocks noGrp="1"/>
          </p:cNvSpPr>
          <p:nvPr>
            <p:ph type="ctrTitle"/>
          </p:nvPr>
        </p:nvSpPr>
        <p:spPr>
          <a:xfrm>
            <a:off x="2581332" y="0"/>
            <a:ext cx="8331201" cy="2680127"/>
          </a:xfrm>
        </p:spPr>
        <p:txBody>
          <a:bodyPr/>
          <a:lstStyle/>
          <a:p>
            <a:r>
              <a:rPr lang="en-US" dirty="0"/>
              <a:t>Possibilities</a:t>
            </a:r>
          </a:p>
        </p:txBody>
      </p:sp>
      <p:sp>
        <p:nvSpPr>
          <p:cNvPr id="3" name="Subtitle 2">
            <a:extLst>
              <a:ext uri="{FF2B5EF4-FFF2-40B4-BE49-F238E27FC236}">
                <a16:creationId xmlns:a16="http://schemas.microsoft.com/office/drawing/2014/main" id="{F3B32537-EF50-17BD-0D42-B0237ECF661F}"/>
              </a:ext>
            </a:extLst>
          </p:cNvPr>
          <p:cNvSpPr>
            <a:spLocks noGrp="1"/>
          </p:cNvSpPr>
          <p:nvPr>
            <p:ph type="subTitle" idx="1"/>
          </p:nvPr>
        </p:nvSpPr>
        <p:spPr/>
        <p:txBody>
          <a:bodyPr/>
          <a:lstStyle/>
          <a:p>
            <a:endParaRPr lang="en-US"/>
          </a:p>
        </p:txBody>
      </p:sp>
      <p:pic>
        <p:nvPicPr>
          <p:cNvPr id="4" name="Content Placeholder 3">
            <a:extLst>
              <a:ext uri="{FF2B5EF4-FFF2-40B4-BE49-F238E27FC236}">
                <a16:creationId xmlns:a16="http://schemas.microsoft.com/office/drawing/2014/main" id="{5292AFF2-54F8-888B-DAEE-706E51BCC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562" y="2941057"/>
            <a:ext cx="3052885" cy="3052885"/>
          </a:xfrm>
          <a:prstGeom prst="rect">
            <a:avLst/>
          </a:prstGeom>
        </p:spPr>
      </p:pic>
    </p:spTree>
    <p:extLst>
      <p:ext uri="{BB962C8B-B14F-4D97-AF65-F5344CB8AC3E}">
        <p14:creationId xmlns:p14="http://schemas.microsoft.com/office/powerpoint/2010/main" val="4277445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wagingnonviolence.org/wp-content/uploads/2022/12/DxTIIJOUYAAe_jK-615x461.jpg">
            <a:extLst>
              <a:ext uri="{FF2B5EF4-FFF2-40B4-BE49-F238E27FC236}">
                <a16:creationId xmlns:a16="http://schemas.microsoft.com/office/drawing/2014/main" id="{3E52E4B1-CEE3-B66B-42A8-274F05BBAA2E}"/>
              </a:ext>
            </a:extLst>
          </p:cNvPr>
          <p:cNvPicPr>
            <a:picLocks noGrp="1" noChangeAspect="1"/>
          </p:cNvPicPr>
          <p:nvPr>
            <p:ph idx="1"/>
          </p:nvPr>
        </p:nvPicPr>
        <p:blipFill>
          <a:blip r:embed="rId2"/>
          <a:stretch>
            <a:fillRect/>
          </a:stretch>
        </p:blipFill>
        <p:spPr>
          <a:xfrm>
            <a:off x="6769534" y="787065"/>
            <a:ext cx="5156965" cy="4350205"/>
          </a:xfrm>
        </p:spPr>
      </p:pic>
      <p:sp>
        <p:nvSpPr>
          <p:cNvPr id="6" name="TextBox 5">
            <a:extLst>
              <a:ext uri="{FF2B5EF4-FFF2-40B4-BE49-F238E27FC236}">
                <a16:creationId xmlns:a16="http://schemas.microsoft.com/office/drawing/2014/main" id="{92FCBA9E-7CDA-5B76-A048-186C2CA88A68}"/>
              </a:ext>
            </a:extLst>
          </p:cNvPr>
          <p:cNvSpPr txBox="1"/>
          <p:nvPr/>
        </p:nvSpPr>
        <p:spPr>
          <a:xfrm>
            <a:off x="799030" y="356242"/>
            <a:ext cx="5970504" cy="43088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dirty="0"/>
              <a:t>Breakout Time</a:t>
            </a:r>
          </a:p>
          <a:p>
            <a:r>
              <a:rPr lang="en-US" sz="4400" dirty="0"/>
              <a:t>What could your locals do in the Campaign Lab?</a:t>
            </a:r>
          </a:p>
          <a:p>
            <a:r>
              <a:rPr lang="en-US" sz="4400" dirty="0"/>
              <a:t>Questions for us?</a:t>
            </a:r>
          </a:p>
          <a:p>
            <a:r>
              <a:rPr lang="en-US" sz="4400" dirty="0"/>
              <a:t>Select a Reporter</a:t>
            </a:r>
          </a:p>
        </p:txBody>
      </p:sp>
    </p:spTree>
    <p:extLst>
      <p:ext uri="{BB962C8B-B14F-4D97-AF65-F5344CB8AC3E}">
        <p14:creationId xmlns:p14="http://schemas.microsoft.com/office/powerpoint/2010/main" val="133057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9939-B78D-9FAD-9D06-E8EBE1BBDC85}"/>
              </a:ext>
            </a:extLst>
          </p:cNvPr>
          <p:cNvSpPr>
            <a:spLocks noGrp="1"/>
          </p:cNvSpPr>
          <p:nvPr>
            <p:ph type="title"/>
          </p:nvPr>
        </p:nvSpPr>
        <p:spPr>
          <a:xfrm>
            <a:off x="0" y="4960138"/>
            <a:ext cx="12192000" cy="1897862"/>
          </a:xfrm>
          <a:solidFill>
            <a:schemeClr val="bg1"/>
          </a:solidFill>
        </p:spPr>
        <p:txBody>
          <a:bodyPr>
            <a:normAutofit/>
          </a:bodyPr>
          <a:lstStyle/>
          <a:p>
            <a:pPr algn="l"/>
            <a:r>
              <a:rPr lang="en-US" sz="4000" dirty="0"/>
              <a:t>What could your locals do in the Campaign Lab?</a:t>
            </a:r>
            <a:br>
              <a:rPr lang="en-US" sz="4000" dirty="0"/>
            </a:br>
            <a:r>
              <a:rPr lang="en-US" sz="4000" dirty="0"/>
              <a:t>What questions do you have about this? </a:t>
            </a:r>
          </a:p>
        </p:txBody>
      </p:sp>
      <p:pic>
        <p:nvPicPr>
          <p:cNvPr id="5" name="Picture Placeholder 4">
            <a:extLst>
              <a:ext uri="{FF2B5EF4-FFF2-40B4-BE49-F238E27FC236}">
                <a16:creationId xmlns:a16="http://schemas.microsoft.com/office/drawing/2014/main" id="{84CEACD6-5FB0-DE92-76FF-D1D64D506CA9}"/>
              </a:ext>
            </a:extLst>
          </p:cNvPr>
          <p:cNvPicPr>
            <a:picLocks noGrp="1" noChangeAspect="1"/>
          </p:cNvPicPr>
          <p:nvPr>
            <p:ph type="pic" idx="2"/>
          </p:nvPr>
        </p:nvPicPr>
        <p:blipFill>
          <a:blip r:embed="rId2"/>
          <a:srcRect l="187" t="2401" r="880" b="514"/>
          <a:stretch>
            <a:fillRect/>
          </a:stretch>
        </p:blipFill>
        <p:spPr>
          <a:xfrm>
            <a:off x="556591" y="186387"/>
            <a:ext cx="11078817" cy="4578732"/>
          </a:xfrm>
          <a:prstGeom prst="rect">
            <a:avLst/>
          </a:prstGeom>
        </p:spPr>
      </p:pic>
    </p:spTree>
    <p:extLst>
      <p:ext uri="{BB962C8B-B14F-4D97-AF65-F5344CB8AC3E}">
        <p14:creationId xmlns:p14="http://schemas.microsoft.com/office/powerpoint/2010/main" val="299213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6587F-8F4C-B78F-7F25-2937BE5552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976D9-783B-2AE0-F185-A0B0D440FA0D}"/>
              </a:ext>
            </a:extLst>
          </p:cNvPr>
          <p:cNvSpPr>
            <a:spLocks noGrp="1"/>
          </p:cNvSpPr>
          <p:nvPr>
            <p:ph type="ctrTitle"/>
          </p:nvPr>
        </p:nvSpPr>
        <p:spPr>
          <a:xfrm>
            <a:off x="2581332" y="0"/>
            <a:ext cx="8331201" cy="2680127"/>
          </a:xfrm>
        </p:spPr>
        <p:txBody>
          <a:bodyPr/>
          <a:lstStyle/>
          <a:p>
            <a:r>
              <a:rPr lang="en-US" dirty="0"/>
              <a:t>Nuts and Bolts</a:t>
            </a:r>
          </a:p>
        </p:txBody>
      </p:sp>
      <p:sp>
        <p:nvSpPr>
          <p:cNvPr id="3" name="Subtitle 2">
            <a:extLst>
              <a:ext uri="{FF2B5EF4-FFF2-40B4-BE49-F238E27FC236}">
                <a16:creationId xmlns:a16="http://schemas.microsoft.com/office/drawing/2014/main" id="{069F6041-3AF5-5434-E7EE-3DBEE51DA928}"/>
              </a:ext>
            </a:extLst>
          </p:cNvPr>
          <p:cNvSpPr>
            <a:spLocks noGrp="1"/>
          </p:cNvSpPr>
          <p:nvPr>
            <p:ph type="subTitle" idx="1"/>
          </p:nvPr>
        </p:nvSpPr>
        <p:spPr/>
        <p:txBody>
          <a:bodyPr/>
          <a:lstStyle/>
          <a:p>
            <a:endParaRPr lang="en-US"/>
          </a:p>
        </p:txBody>
      </p:sp>
      <p:pic>
        <p:nvPicPr>
          <p:cNvPr id="4" name="Content Placeholder 3">
            <a:extLst>
              <a:ext uri="{FF2B5EF4-FFF2-40B4-BE49-F238E27FC236}">
                <a16:creationId xmlns:a16="http://schemas.microsoft.com/office/drawing/2014/main" id="{686D4966-60C3-D43E-BFC3-98475F20AB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4562" y="2941057"/>
            <a:ext cx="3052885" cy="3052885"/>
          </a:xfrm>
          <a:prstGeom prst="rect">
            <a:avLst/>
          </a:prstGeom>
        </p:spPr>
      </p:pic>
    </p:spTree>
    <p:extLst>
      <p:ext uri="{BB962C8B-B14F-4D97-AF65-F5344CB8AC3E}">
        <p14:creationId xmlns:p14="http://schemas.microsoft.com/office/powerpoint/2010/main" val="2771139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title"/>
          </p:nvPr>
        </p:nvSpPr>
        <p:spPr>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How the Campaign Lab works</a:t>
            </a:r>
            <a:endParaRPr/>
          </a:p>
        </p:txBody>
      </p:sp>
      <p:grpSp>
        <p:nvGrpSpPr>
          <p:cNvPr id="104" name="Google Shape;104;p15"/>
          <p:cNvGrpSpPr/>
          <p:nvPr/>
        </p:nvGrpSpPr>
        <p:grpSpPr>
          <a:xfrm>
            <a:off x="7995943" y="2121627"/>
            <a:ext cx="4196057" cy="4558572"/>
            <a:chOff x="5997107" y="1190000"/>
            <a:chExt cx="3305700" cy="3419014"/>
          </a:xfrm>
        </p:grpSpPr>
        <p:sp>
          <p:nvSpPr>
            <p:cNvPr id="105" name="Google Shape;105;p15"/>
            <p:cNvSpPr/>
            <p:nvPr/>
          </p:nvSpPr>
          <p:spPr>
            <a:xfrm>
              <a:off x="5997107" y="1190000"/>
              <a:ext cx="3305700" cy="669000"/>
            </a:xfrm>
            <a:prstGeom prst="chevron">
              <a:avLst>
                <a:gd name="adj" fmla="val 50000"/>
              </a:avLst>
            </a:prstGeom>
            <a:solidFill>
              <a:srgbClr val="D8372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n-US" sz="1900">
                  <a:solidFill>
                    <a:srgbClr val="FFFFFF"/>
                  </a:solidFill>
                  <a:latin typeface="Roboto"/>
                  <a:ea typeface="Roboto"/>
                  <a:cs typeface="Roboto"/>
                  <a:sym typeface="Roboto"/>
                </a:rPr>
                <a:t>Team starts planning their campaign with a coach.</a:t>
              </a:r>
              <a:endParaRPr sz="1900">
                <a:solidFill>
                  <a:srgbClr val="FFFFFF"/>
                </a:solidFill>
                <a:latin typeface="Roboto"/>
                <a:ea typeface="Roboto"/>
                <a:cs typeface="Roboto"/>
                <a:sym typeface="Roboto"/>
              </a:endParaRPr>
            </a:p>
          </p:txBody>
        </p:sp>
        <p:sp>
          <p:nvSpPr>
            <p:cNvPr id="106" name="Google Shape;106;p15"/>
            <p:cNvSpPr txBox="1"/>
            <p:nvPr/>
          </p:nvSpPr>
          <p:spPr>
            <a:xfrm>
              <a:off x="6167063" y="1993314"/>
              <a:ext cx="2706009" cy="2615700"/>
            </a:xfrm>
            <a:prstGeom prst="rect">
              <a:avLst/>
            </a:prstGeom>
            <a:noFill/>
            <a:ln>
              <a:noFill/>
            </a:ln>
          </p:spPr>
          <p:txBody>
            <a:bodyPr spcFirstLastPara="1" wrap="square" lIns="121900" tIns="121900" rIns="121900" bIns="121900" anchor="t" anchorCtr="0">
              <a:noAutofit/>
            </a:bodyPr>
            <a:lstStyle/>
            <a:p>
              <a:pPr marL="457200" lvl="0" indent="-330200" algn="l" rtl="0">
                <a:lnSpc>
                  <a:spcPct val="115000"/>
                </a:lnSpc>
                <a:spcBef>
                  <a:spcPts val="0"/>
                </a:spcBef>
                <a:spcAft>
                  <a:spcPts val="0"/>
                </a:spcAft>
                <a:buSzPts val="1600"/>
                <a:buFont typeface="Roboto"/>
                <a:buChar char="●"/>
              </a:pPr>
              <a:r>
                <a:rPr lang="en-US" sz="2000" dirty="0">
                  <a:latin typeface="Roboto"/>
                  <a:ea typeface="Roboto"/>
                  <a:cs typeface="Roboto"/>
                  <a:sym typeface="Roboto"/>
                </a:rPr>
                <a:t>Team meets with coach to start planning their campaigns.</a:t>
              </a:r>
              <a:endParaRPr sz="2000" dirty="0">
                <a:latin typeface="Roboto"/>
                <a:ea typeface="Roboto"/>
                <a:cs typeface="Roboto"/>
                <a:sym typeface="Roboto"/>
              </a:endParaRPr>
            </a:p>
            <a:p>
              <a:pPr marL="457200" lvl="0" indent="0" algn="l" rtl="0">
                <a:lnSpc>
                  <a:spcPct val="115000"/>
                </a:lnSpc>
                <a:spcBef>
                  <a:spcPts val="0"/>
                </a:spcBef>
                <a:spcAft>
                  <a:spcPts val="0"/>
                </a:spcAft>
                <a:buNone/>
              </a:pPr>
              <a:endParaRPr sz="2000" dirty="0">
                <a:latin typeface="Roboto"/>
                <a:ea typeface="Roboto"/>
                <a:cs typeface="Roboto"/>
                <a:sym typeface="Roboto"/>
              </a:endParaRPr>
            </a:p>
            <a:p>
              <a:pPr marL="457200" lvl="0" indent="-330200" algn="l" rtl="0">
                <a:lnSpc>
                  <a:spcPct val="115000"/>
                </a:lnSpc>
                <a:spcBef>
                  <a:spcPts val="0"/>
                </a:spcBef>
                <a:spcAft>
                  <a:spcPts val="0"/>
                </a:spcAft>
                <a:buSzPts val="1600"/>
                <a:buFont typeface="Roboto"/>
                <a:buChar char="●"/>
              </a:pPr>
              <a:r>
                <a:rPr lang="en-US" sz="2000" dirty="0">
                  <a:latin typeface="Roboto"/>
                  <a:ea typeface="Roboto"/>
                  <a:cs typeface="Roboto"/>
                  <a:sym typeface="Roboto"/>
                </a:rPr>
                <a:t>They determine what type of training they need to run their campaign.</a:t>
              </a:r>
              <a:endParaRPr sz="2000" dirty="0">
                <a:latin typeface="Roboto"/>
                <a:ea typeface="Roboto"/>
                <a:cs typeface="Roboto"/>
                <a:sym typeface="Roboto"/>
              </a:endParaRPr>
            </a:p>
          </p:txBody>
        </p:sp>
      </p:grpSp>
      <p:grpSp>
        <p:nvGrpSpPr>
          <p:cNvPr id="107" name="Google Shape;107;p15"/>
          <p:cNvGrpSpPr/>
          <p:nvPr/>
        </p:nvGrpSpPr>
        <p:grpSpPr>
          <a:xfrm>
            <a:off x="376784" y="2121327"/>
            <a:ext cx="4136940" cy="4643977"/>
            <a:chOff x="0" y="1189989"/>
            <a:chExt cx="3546900" cy="3482855"/>
          </a:xfrm>
        </p:grpSpPr>
        <p:sp>
          <p:nvSpPr>
            <p:cNvPr id="108" name="Google Shape;108;p15"/>
            <p:cNvSpPr/>
            <p:nvPr/>
          </p:nvSpPr>
          <p:spPr>
            <a:xfrm>
              <a:off x="0" y="1189989"/>
              <a:ext cx="3546900" cy="669000"/>
            </a:xfrm>
            <a:prstGeom prst="homePlate">
              <a:avLst>
                <a:gd name="adj" fmla="val 50000"/>
              </a:avLst>
            </a:prstGeom>
            <a:solidFill>
              <a:srgbClr val="801F17"/>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900" dirty="0">
                  <a:solidFill>
                    <a:srgbClr val="FFFFFF"/>
                  </a:solidFill>
                  <a:latin typeface="Roboto"/>
                  <a:ea typeface="Roboto"/>
                  <a:cs typeface="Roboto"/>
                  <a:sym typeface="Roboto"/>
                </a:rPr>
                <a:t>Local or State team wants to run a campaign </a:t>
              </a:r>
              <a:endParaRPr sz="1900" dirty="0">
                <a:solidFill>
                  <a:srgbClr val="FFFFFF"/>
                </a:solidFill>
                <a:latin typeface="Roboto"/>
                <a:ea typeface="Roboto"/>
                <a:cs typeface="Roboto"/>
                <a:sym typeface="Roboto"/>
              </a:endParaRPr>
            </a:p>
          </p:txBody>
        </p:sp>
        <p:sp>
          <p:nvSpPr>
            <p:cNvPr id="109" name="Google Shape;109;p15"/>
            <p:cNvSpPr txBox="1"/>
            <p:nvPr/>
          </p:nvSpPr>
          <p:spPr>
            <a:xfrm>
              <a:off x="144635" y="2057144"/>
              <a:ext cx="2690970" cy="2615700"/>
            </a:xfrm>
            <a:prstGeom prst="rect">
              <a:avLst/>
            </a:prstGeom>
            <a:noFill/>
            <a:ln>
              <a:noFill/>
            </a:ln>
          </p:spPr>
          <p:txBody>
            <a:bodyPr spcFirstLastPara="1" wrap="square" lIns="121900" tIns="121900" rIns="121900" bIns="121900" anchor="t" anchorCtr="0">
              <a:noAutofit/>
            </a:bodyPr>
            <a:lstStyle/>
            <a:p>
              <a:pPr marL="457200" lvl="0" indent="-330200" algn="l" rtl="0">
                <a:lnSpc>
                  <a:spcPct val="115000"/>
                </a:lnSpc>
                <a:spcBef>
                  <a:spcPts val="0"/>
                </a:spcBef>
                <a:spcAft>
                  <a:spcPts val="0"/>
                </a:spcAft>
                <a:buSzPts val="1600"/>
                <a:buFont typeface="Roboto"/>
                <a:buChar char="●"/>
              </a:pPr>
              <a:r>
                <a:rPr lang="en-US" sz="2000" dirty="0">
                  <a:latin typeface="Roboto"/>
                  <a:ea typeface="Roboto"/>
                  <a:cs typeface="Roboto"/>
                  <a:sym typeface="Roboto"/>
                </a:rPr>
                <a:t>Local or states have a team that wants to run a campaign on a particular issue.</a:t>
              </a:r>
              <a:endParaRPr sz="2000" dirty="0">
                <a:latin typeface="Roboto"/>
                <a:ea typeface="Roboto"/>
                <a:cs typeface="Roboto"/>
                <a:sym typeface="Roboto"/>
              </a:endParaRPr>
            </a:p>
            <a:p>
              <a:pPr marL="457200" lvl="0" indent="0" algn="l" rtl="0">
                <a:lnSpc>
                  <a:spcPct val="115000"/>
                </a:lnSpc>
                <a:spcBef>
                  <a:spcPts val="0"/>
                </a:spcBef>
                <a:spcAft>
                  <a:spcPts val="0"/>
                </a:spcAft>
                <a:buNone/>
              </a:pPr>
              <a:endParaRPr sz="2000" dirty="0">
                <a:latin typeface="Roboto"/>
                <a:ea typeface="Roboto"/>
                <a:cs typeface="Roboto"/>
                <a:sym typeface="Roboto"/>
              </a:endParaRPr>
            </a:p>
            <a:p>
              <a:pPr marL="457200" lvl="0" indent="-330200" algn="l" rtl="0">
                <a:lnSpc>
                  <a:spcPct val="115000"/>
                </a:lnSpc>
                <a:spcBef>
                  <a:spcPts val="0"/>
                </a:spcBef>
                <a:spcAft>
                  <a:spcPts val="0"/>
                </a:spcAft>
                <a:buSzPts val="1600"/>
                <a:buFont typeface="Roboto"/>
                <a:buChar char="●"/>
              </a:pPr>
              <a:r>
                <a:rPr lang="en-US" sz="2000" dirty="0">
                  <a:latin typeface="Roboto"/>
                  <a:ea typeface="Roboto"/>
                  <a:cs typeface="Roboto"/>
                  <a:sym typeface="Roboto"/>
                </a:rPr>
                <a:t>They notify their state affiliate. </a:t>
              </a:r>
              <a:endParaRPr sz="2000" dirty="0">
                <a:latin typeface="Roboto"/>
                <a:ea typeface="Roboto"/>
                <a:cs typeface="Roboto"/>
                <a:sym typeface="Roboto"/>
              </a:endParaRPr>
            </a:p>
          </p:txBody>
        </p:sp>
      </p:grpSp>
      <p:grpSp>
        <p:nvGrpSpPr>
          <p:cNvPr id="110" name="Google Shape;110;p15"/>
          <p:cNvGrpSpPr/>
          <p:nvPr/>
        </p:nvGrpSpPr>
        <p:grpSpPr>
          <a:xfrm>
            <a:off x="4196057" y="2121327"/>
            <a:ext cx="4136939" cy="4643961"/>
            <a:chOff x="2944204" y="1189775"/>
            <a:chExt cx="3305700" cy="3483058"/>
          </a:xfrm>
        </p:grpSpPr>
        <p:sp>
          <p:nvSpPr>
            <p:cNvPr id="111" name="Google Shape;111;p15"/>
            <p:cNvSpPr/>
            <p:nvPr/>
          </p:nvSpPr>
          <p:spPr>
            <a:xfrm>
              <a:off x="2944204" y="1189775"/>
              <a:ext cx="3305700" cy="669000"/>
            </a:xfrm>
            <a:prstGeom prst="chevron">
              <a:avLst>
                <a:gd name="adj" fmla="val 50000"/>
              </a:avLst>
            </a:prstGeom>
            <a:solidFill>
              <a:srgbClr val="B02B20"/>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900" dirty="0">
                  <a:solidFill>
                    <a:srgbClr val="FFFFFF"/>
                  </a:solidFill>
                  <a:latin typeface="Roboto"/>
                  <a:ea typeface="Roboto"/>
                  <a:cs typeface="Roboto"/>
                  <a:sym typeface="Roboto"/>
                </a:rPr>
                <a:t>Team applies to the Campaign Lab</a:t>
              </a:r>
              <a:endParaRPr sz="1900" dirty="0">
                <a:solidFill>
                  <a:srgbClr val="FFFFFF"/>
                </a:solidFill>
                <a:latin typeface="Roboto"/>
                <a:ea typeface="Roboto"/>
                <a:cs typeface="Roboto"/>
                <a:sym typeface="Roboto"/>
              </a:endParaRPr>
            </a:p>
          </p:txBody>
        </p:sp>
        <p:sp>
          <p:nvSpPr>
            <p:cNvPr id="112" name="Google Shape;112;p15"/>
            <p:cNvSpPr txBox="1"/>
            <p:nvPr/>
          </p:nvSpPr>
          <p:spPr>
            <a:xfrm>
              <a:off x="3198042" y="2057133"/>
              <a:ext cx="2723700" cy="2615700"/>
            </a:xfrm>
            <a:prstGeom prst="rect">
              <a:avLst/>
            </a:prstGeom>
            <a:noFill/>
            <a:ln>
              <a:noFill/>
            </a:ln>
          </p:spPr>
          <p:txBody>
            <a:bodyPr spcFirstLastPara="1" wrap="square" lIns="121900" tIns="121900" rIns="121900" bIns="121900" anchor="t" anchorCtr="0">
              <a:noAutofit/>
            </a:bodyPr>
            <a:lstStyle/>
            <a:p>
              <a:pPr marL="457200" lvl="0" indent="-330200" algn="l" rtl="0">
                <a:lnSpc>
                  <a:spcPct val="115000"/>
                </a:lnSpc>
                <a:spcBef>
                  <a:spcPts val="0"/>
                </a:spcBef>
                <a:spcAft>
                  <a:spcPts val="0"/>
                </a:spcAft>
                <a:buSzPts val="1600"/>
                <a:buFont typeface="Roboto"/>
                <a:buChar char="●"/>
              </a:pPr>
              <a:r>
                <a:rPr lang="en-US" sz="2000" dirty="0">
                  <a:latin typeface="Roboto"/>
                  <a:ea typeface="Roboto"/>
                  <a:cs typeface="Roboto"/>
                  <a:sym typeface="Roboto"/>
                </a:rPr>
                <a:t>NEA will review the Campaign Lab application and conduct an interview with the team to make sure we are aligned.</a:t>
              </a:r>
              <a:endParaRPr sz="2000" dirty="0">
                <a:latin typeface="Roboto"/>
                <a:ea typeface="Roboto"/>
                <a:cs typeface="Roboto"/>
                <a:sym typeface="Roboto"/>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a:spLocks noGrp="1"/>
          </p:cNvSpPr>
          <p:nvPr>
            <p:ph type="title"/>
          </p:nvPr>
        </p:nvSpPr>
        <p:spPr>
          <a:xfrm>
            <a:off x="848654" y="205554"/>
            <a:ext cx="9717469" cy="1234630"/>
          </a:xfrm>
          <a:prstGeom prst="rect">
            <a:avLst/>
          </a:prstGeom>
        </p:spPr>
        <p:txBody>
          <a:bodyPr spcFirstLastPara="1" vert="horz" wrap="square" lIns="91401" tIns="45688" rIns="91401" bIns="45688" rtlCol="0" anchor="ctr" anchorCtr="0">
            <a:normAutofit/>
          </a:bodyPr>
          <a:lstStyle/>
          <a:p>
            <a:pPr>
              <a:spcBef>
                <a:spcPts val="0"/>
              </a:spcBef>
            </a:pPr>
            <a:r>
              <a:rPr lang="en-US" dirty="0"/>
              <a:t>How the Campaign Lab works</a:t>
            </a:r>
            <a:endParaRPr dirty="0"/>
          </a:p>
        </p:txBody>
      </p:sp>
      <p:grpSp>
        <p:nvGrpSpPr>
          <p:cNvPr id="118" name="Google Shape;118;p16"/>
          <p:cNvGrpSpPr/>
          <p:nvPr/>
        </p:nvGrpSpPr>
        <p:grpSpPr>
          <a:xfrm>
            <a:off x="514936" y="2093409"/>
            <a:ext cx="4010526" cy="4642456"/>
            <a:chOff x="0" y="1189989"/>
            <a:chExt cx="3546900" cy="3482836"/>
          </a:xfrm>
        </p:grpSpPr>
        <p:sp>
          <p:nvSpPr>
            <p:cNvPr id="119" name="Google Shape;119;p16"/>
            <p:cNvSpPr/>
            <p:nvPr/>
          </p:nvSpPr>
          <p:spPr>
            <a:xfrm>
              <a:off x="0" y="1189989"/>
              <a:ext cx="3546900" cy="669000"/>
            </a:xfrm>
            <a:prstGeom prst="homePlate">
              <a:avLst>
                <a:gd name="adj" fmla="val 50000"/>
              </a:avLst>
            </a:prstGeom>
            <a:solidFill>
              <a:srgbClr val="801F17"/>
            </a:solidFill>
            <a:ln>
              <a:noFill/>
            </a:ln>
          </p:spPr>
          <p:txBody>
            <a:bodyPr spcFirstLastPara="1" wrap="square" lIns="121868" tIns="121868" rIns="121868" bIns="121868" anchor="ctr" anchorCtr="0">
              <a:noAutofit/>
            </a:bodyPr>
            <a:lstStyle/>
            <a:p>
              <a:pPr algn="ctr"/>
              <a:r>
                <a:rPr lang="en-US" sz="1899" dirty="0">
                  <a:solidFill>
                    <a:srgbClr val="FFFFFF"/>
                  </a:solidFill>
                  <a:latin typeface="Roboto"/>
                  <a:ea typeface="Roboto"/>
                  <a:cs typeface="Roboto"/>
                  <a:sym typeface="Roboto"/>
                </a:rPr>
                <a:t>Execute their campaign &amp; Apply for grant</a:t>
              </a:r>
              <a:endParaRPr sz="1899" dirty="0">
                <a:solidFill>
                  <a:srgbClr val="FFFFFF"/>
                </a:solidFill>
                <a:latin typeface="Roboto"/>
                <a:ea typeface="Roboto"/>
                <a:cs typeface="Roboto"/>
                <a:sym typeface="Roboto"/>
              </a:endParaRPr>
            </a:p>
          </p:txBody>
        </p:sp>
        <p:sp>
          <p:nvSpPr>
            <p:cNvPr id="120" name="Google Shape;120;p16"/>
            <p:cNvSpPr txBox="1"/>
            <p:nvPr/>
          </p:nvSpPr>
          <p:spPr>
            <a:xfrm>
              <a:off x="412167" y="2057125"/>
              <a:ext cx="2236200" cy="2615700"/>
            </a:xfrm>
            <a:prstGeom prst="rect">
              <a:avLst/>
            </a:prstGeom>
            <a:noFill/>
            <a:ln>
              <a:noFill/>
            </a:ln>
          </p:spPr>
          <p:txBody>
            <a:bodyPr spcFirstLastPara="1" wrap="square" lIns="121868" tIns="121868" rIns="121868" bIns="121868" anchor="t" anchorCtr="0">
              <a:noAutofit/>
            </a:bodyPr>
            <a:lstStyle/>
            <a:p>
              <a:pPr marL="457063" indent="-330101">
                <a:lnSpc>
                  <a:spcPct val="115000"/>
                </a:lnSpc>
                <a:buSzPts val="1600"/>
                <a:buFont typeface="Roboto"/>
                <a:buChar char="●"/>
              </a:pPr>
              <a:r>
                <a:rPr lang="en-US" sz="2000" dirty="0">
                  <a:latin typeface="Roboto"/>
                  <a:ea typeface="Roboto"/>
                  <a:cs typeface="Roboto"/>
                  <a:sym typeface="Roboto"/>
                </a:rPr>
                <a:t>Execute campaign plan.</a:t>
              </a:r>
              <a:endParaRPr sz="2000" dirty="0">
                <a:latin typeface="Roboto"/>
                <a:ea typeface="Roboto"/>
                <a:cs typeface="Roboto"/>
                <a:sym typeface="Roboto"/>
              </a:endParaRPr>
            </a:p>
            <a:p>
              <a:pPr marL="457063">
                <a:lnSpc>
                  <a:spcPct val="115000"/>
                </a:lnSpc>
              </a:pPr>
              <a:endParaRPr sz="2000" dirty="0">
                <a:latin typeface="Roboto"/>
                <a:ea typeface="Roboto"/>
                <a:cs typeface="Roboto"/>
                <a:sym typeface="Roboto"/>
              </a:endParaRPr>
            </a:p>
            <a:p>
              <a:pPr marL="457063" indent="-330101">
                <a:lnSpc>
                  <a:spcPct val="115000"/>
                </a:lnSpc>
                <a:buSzPts val="1600"/>
                <a:buFont typeface="Roboto"/>
                <a:buChar char="●"/>
              </a:pPr>
              <a:r>
                <a:rPr lang="en-US" sz="2000" dirty="0">
                  <a:highlight>
                    <a:srgbClr val="FFFF00"/>
                  </a:highlight>
                  <a:latin typeface="Roboto"/>
                  <a:ea typeface="Roboto"/>
                  <a:cs typeface="Roboto"/>
                  <a:sym typeface="Roboto"/>
                </a:rPr>
                <a:t>Bi-weekly meeting with their member coach.</a:t>
              </a:r>
              <a:endParaRPr sz="2000" dirty="0">
                <a:highlight>
                  <a:srgbClr val="FFFF00"/>
                </a:highlight>
                <a:latin typeface="Roboto"/>
                <a:ea typeface="Roboto"/>
                <a:cs typeface="Roboto"/>
                <a:sym typeface="Roboto"/>
              </a:endParaRPr>
            </a:p>
            <a:p>
              <a:pPr>
                <a:lnSpc>
                  <a:spcPct val="115000"/>
                </a:lnSpc>
              </a:pPr>
              <a:endParaRPr sz="1600" dirty="0">
                <a:latin typeface="Roboto"/>
                <a:ea typeface="Roboto"/>
                <a:cs typeface="Roboto"/>
                <a:sym typeface="Roboto"/>
              </a:endParaRPr>
            </a:p>
            <a:p>
              <a:pPr>
                <a:lnSpc>
                  <a:spcPct val="115000"/>
                </a:lnSpc>
              </a:pPr>
              <a:endParaRPr sz="1600" dirty="0">
                <a:latin typeface="Roboto"/>
                <a:ea typeface="Roboto"/>
                <a:cs typeface="Roboto"/>
                <a:sym typeface="Roboto"/>
              </a:endParaRPr>
            </a:p>
            <a:p>
              <a:pPr>
                <a:lnSpc>
                  <a:spcPct val="115000"/>
                </a:lnSpc>
              </a:pPr>
              <a:r>
                <a:rPr lang="en-US" sz="1600" dirty="0">
                  <a:latin typeface="Roboto"/>
                  <a:ea typeface="Roboto"/>
                  <a:cs typeface="Roboto"/>
                  <a:sym typeface="Roboto"/>
                </a:rPr>
                <a:t> </a:t>
              </a:r>
              <a:endParaRPr sz="1600" dirty="0">
                <a:latin typeface="Roboto"/>
                <a:ea typeface="Roboto"/>
                <a:cs typeface="Roboto"/>
                <a:sym typeface="Roboto"/>
              </a:endParaRPr>
            </a:p>
          </p:txBody>
        </p:sp>
      </p:grpSp>
      <p:grpSp>
        <p:nvGrpSpPr>
          <p:cNvPr id="121" name="Google Shape;121;p16"/>
          <p:cNvGrpSpPr/>
          <p:nvPr/>
        </p:nvGrpSpPr>
        <p:grpSpPr>
          <a:xfrm>
            <a:off x="4160010" y="2093123"/>
            <a:ext cx="3871979" cy="4642742"/>
            <a:chOff x="2944204" y="1189775"/>
            <a:chExt cx="3305700" cy="3483050"/>
          </a:xfrm>
        </p:grpSpPr>
        <p:sp>
          <p:nvSpPr>
            <p:cNvPr id="122" name="Google Shape;122;p16"/>
            <p:cNvSpPr/>
            <p:nvPr/>
          </p:nvSpPr>
          <p:spPr>
            <a:xfrm>
              <a:off x="2944204" y="1189775"/>
              <a:ext cx="3305700" cy="669000"/>
            </a:xfrm>
            <a:prstGeom prst="chevron">
              <a:avLst>
                <a:gd name="adj" fmla="val 50000"/>
              </a:avLst>
            </a:prstGeom>
            <a:solidFill>
              <a:srgbClr val="B02B20"/>
            </a:solidFill>
            <a:ln>
              <a:noFill/>
            </a:ln>
          </p:spPr>
          <p:txBody>
            <a:bodyPr spcFirstLastPara="1" wrap="square" lIns="121868" tIns="121868" rIns="121868" bIns="121868" anchor="ctr" anchorCtr="0">
              <a:noAutofit/>
            </a:bodyPr>
            <a:lstStyle/>
            <a:p>
              <a:pPr algn="ctr"/>
              <a:r>
                <a:rPr lang="en-US" sz="1899">
                  <a:solidFill>
                    <a:srgbClr val="FFFFFF"/>
                  </a:solidFill>
                  <a:latin typeface="Roboto"/>
                  <a:ea typeface="Roboto"/>
                  <a:cs typeface="Roboto"/>
                  <a:sym typeface="Roboto"/>
                </a:rPr>
                <a:t>Campaign Lab Community</a:t>
              </a:r>
              <a:endParaRPr sz="1899">
                <a:solidFill>
                  <a:srgbClr val="FFFFFF"/>
                </a:solidFill>
                <a:latin typeface="Roboto"/>
                <a:ea typeface="Roboto"/>
                <a:cs typeface="Roboto"/>
                <a:sym typeface="Roboto"/>
              </a:endParaRPr>
            </a:p>
          </p:txBody>
        </p:sp>
        <p:sp>
          <p:nvSpPr>
            <p:cNvPr id="123" name="Google Shape;123;p16"/>
            <p:cNvSpPr txBox="1"/>
            <p:nvPr/>
          </p:nvSpPr>
          <p:spPr>
            <a:xfrm>
              <a:off x="3454020" y="2057125"/>
              <a:ext cx="2331007" cy="2615700"/>
            </a:xfrm>
            <a:prstGeom prst="rect">
              <a:avLst/>
            </a:prstGeom>
            <a:noFill/>
            <a:ln>
              <a:noFill/>
            </a:ln>
          </p:spPr>
          <p:txBody>
            <a:bodyPr spcFirstLastPara="1" wrap="square" lIns="121868" tIns="121868" rIns="121868" bIns="121868" anchor="t" anchorCtr="0">
              <a:noAutofit/>
            </a:bodyPr>
            <a:lstStyle/>
            <a:p>
              <a:pPr marL="457063" indent="-330101">
                <a:lnSpc>
                  <a:spcPct val="115000"/>
                </a:lnSpc>
                <a:buSzPts val="1600"/>
                <a:buFont typeface="Roboto"/>
                <a:buChar char="●"/>
              </a:pPr>
              <a:r>
                <a:rPr lang="en-US" sz="2000" dirty="0">
                  <a:latin typeface="Roboto"/>
                  <a:ea typeface="Roboto"/>
                  <a:cs typeface="Roboto"/>
                  <a:sym typeface="Roboto"/>
                </a:rPr>
                <a:t>Monthly meeting with all of the other locals and states that are running campaigns</a:t>
              </a:r>
              <a:endParaRPr sz="2000" dirty="0">
                <a:latin typeface="Roboto"/>
                <a:ea typeface="Roboto"/>
                <a:cs typeface="Roboto"/>
                <a:sym typeface="Roboto"/>
              </a:endParaRPr>
            </a:p>
          </p:txBody>
        </p:sp>
      </p:grpSp>
      <p:pic>
        <p:nvPicPr>
          <p:cNvPr id="124" name="Google Shape;124;p16"/>
          <p:cNvPicPr preferRelativeResize="0"/>
          <p:nvPr/>
        </p:nvPicPr>
        <p:blipFill rotWithShape="1">
          <a:blip r:embed="rId3">
            <a:alphaModFix/>
          </a:blip>
          <a:srcRect/>
          <a:stretch/>
        </p:blipFill>
        <p:spPr>
          <a:xfrm>
            <a:off x="8097020" y="1588170"/>
            <a:ext cx="3838683" cy="3676871"/>
          </a:xfrm>
          <a:prstGeom prst="rect">
            <a:avLst/>
          </a:prstGeom>
          <a:noFill/>
          <a:ln>
            <a:noFill/>
          </a:ln>
        </p:spPr>
      </p:pic>
      <p:pic>
        <p:nvPicPr>
          <p:cNvPr id="2" name="Picture 1">
            <a:extLst>
              <a:ext uri="{FF2B5EF4-FFF2-40B4-BE49-F238E27FC236}">
                <a16:creationId xmlns:a16="http://schemas.microsoft.com/office/drawing/2014/main" id="{604DE3D0-B9B2-6313-0F12-D7982B5853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8881" y="2892901"/>
            <a:ext cx="2372140" cy="2372140"/>
          </a:xfrm>
          <a:prstGeom prst="rect">
            <a:avLst/>
          </a:prstGeom>
        </p:spPr>
      </p:pic>
    </p:spTree>
    <p:extLst>
      <p:ext uri="{BB962C8B-B14F-4D97-AF65-F5344CB8AC3E}">
        <p14:creationId xmlns:p14="http://schemas.microsoft.com/office/powerpoint/2010/main" val="3068125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nvPr>
        </p:nvGraphicFramePr>
        <p:xfrm>
          <a:off x="2322653" y="902575"/>
          <a:ext cx="11577767" cy="5056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37" name="Flowchart: Connector 1936">
            <a:extLst>
              <a:ext uri="{FF2B5EF4-FFF2-40B4-BE49-F238E27FC236}">
                <a16:creationId xmlns:a16="http://schemas.microsoft.com/office/drawing/2014/main" id="{D1C8A7D1-FFCD-905B-F958-A75078A0E751}"/>
              </a:ext>
            </a:extLst>
          </p:cNvPr>
          <p:cNvSpPr/>
          <p:nvPr/>
        </p:nvSpPr>
        <p:spPr>
          <a:xfrm>
            <a:off x="9560738" y="2172341"/>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8" name="Flowchart: Connector 37">
            <a:extLst>
              <a:ext uri="{FF2B5EF4-FFF2-40B4-BE49-F238E27FC236}">
                <a16:creationId xmlns:a16="http://schemas.microsoft.com/office/drawing/2014/main" id="{DAC9F408-D718-2658-10A7-102BDD3E022B}"/>
              </a:ext>
            </a:extLst>
          </p:cNvPr>
          <p:cNvSpPr/>
          <p:nvPr/>
        </p:nvSpPr>
        <p:spPr>
          <a:xfrm>
            <a:off x="8741413" y="123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732699" y="456802"/>
            <a:ext cx="5346220" cy="834763"/>
          </a:xfrm>
        </p:spPr>
        <p:txBody>
          <a:bodyPr>
            <a:normAutofit fontScale="90000"/>
          </a:bodyPr>
          <a:lstStyle/>
          <a:p>
            <a:r>
              <a:rPr lang="en-US"/>
              <a:t>Basic Structure of Campaign Lab</a:t>
            </a:r>
          </a:p>
        </p:txBody>
      </p:sp>
      <p:sp>
        <p:nvSpPr>
          <p:cNvPr id="665" name="TextBox 664">
            <a:extLst>
              <a:ext uri="{FF2B5EF4-FFF2-40B4-BE49-F238E27FC236}">
                <a16:creationId xmlns:a16="http://schemas.microsoft.com/office/drawing/2014/main" id="{E1E1C4DB-7D43-1E18-A714-35A7177E1E27}"/>
              </a:ext>
            </a:extLst>
          </p:cNvPr>
          <p:cNvSpPr txBox="1"/>
          <p:nvPr/>
        </p:nvSpPr>
        <p:spPr>
          <a:xfrm>
            <a:off x="5085712" y="2949921"/>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bg1"/>
                </a:solidFill>
              </a:rPr>
              <a:t>Mentor Coach</a:t>
            </a:r>
            <a:endParaRPr lang="en-US" sz="1800"/>
          </a:p>
        </p:txBody>
      </p:sp>
      <p:sp>
        <p:nvSpPr>
          <p:cNvPr id="721" name="Oval 720">
            <a:extLst>
              <a:ext uri="{FF2B5EF4-FFF2-40B4-BE49-F238E27FC236}">
                <a16:creationId xmlns:a16="http://schemas.microsoft.com/office/drawing/2014/main" id="{418970E3-30CD-443B-C58F-A4ACC9315F64}"/>
              </a:ext>
            </a:extLst>
          </p:cNvPr>
          <p:cNvSpPr/>
          <p:nvPr/>
        </p:nvSpPr>
        <p:spPr>
          <a:xfrm>
            <a:off x="2046097" y="1935193"/>
            <a:ext cx="2411053" cy="2376746"/>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nvGraphicFramePr>
        <p:xfrm>
          <a:off x="237326" y="2127744"/>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58" name="TextBox 1957">
            <a:extLst>
              <a:ext uri="{FF2B5EF4-FFF2-40B4-BE49-F238E27FC236}">
                <a16:creationId xmlns:a16="http://schemas.microsoft.com/office/drawing/2014/main" id="{3CBB19D8-AB7F-F467-EB70-ACF916B9E5F2}"/>
              </a:ext>
            </a:extLst>
          </p:cNvPr>
          <p:cNvSpPr txBox="1"/>
          <p:nvPr/>
        </p:nvSpPr>
        <p:spPr>
          <a:xfrm>
            <a:off x="2035924"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solidFill>
                  <a:schemeClr val="bg1"/>
                </a:solidFill>
              </a:rPr>
              <a:t>7</a:t>
            </a:r>
          </a:p>
        </p:txBody>
      </p:sp>
      <p:sp>
        <p:nvSpPr>
          <p:cNvPr id="1938" name="Flowchart: Connector 1937">
            <a:extLst>
              <a:ext uri="{FF2B5EF4-FFF2-40B4-BE49-F238E27FC236}">
                <a16:creationId xmlns:a16="http://schemas.microsoft.com/office/drawing/2014/main" id="{4E03FE46-3604-61C4-CC62-BDBFB80EA695}"/>
              </a:ext>
            </a:extLst>
          </p:cNvPr>
          <p:cNvSpPr/>
          <p:nvPr/>
        </p:nvSpPr>
        <p:spPr>
          <a:xfrm>
            <a:off x="8898796" y="4295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24" name="TextBox 723">
            <a:extLst>
              <a:ext uri="{FF2B5EF4-FFF2-40B4-BE49-F238E27FC236}">
                <a16:creationId xmlns:a16="http://schemas.microsoft.com/office/drawing/2014/main" id="{678D8913-2834-3CA8-4BD7-CA5A296E19D9}"/>
              </a:ext>
            </a:extLst>
          </p:cNvPr>
          <p:cNvSpPr txBox="1"/>
          <p:nvPr/>
        </p:nvSpPr>
        <p:spPr>
          <a:xfrm>
            <a:off x="8819422" y="739575"/>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endParaRPr lang="en-US" sz="2400" dirty="0"/>
          </a:p>
        </p:txBody>
      </p:sp>
      <p:sp>
        <p:nvSpPr>
          <p:cNvPr id="725" name="TextBox 724">
            <a:extLst>
              <a:ext uri="{FF2B5EF4-FFF2-40B4-BE49-F238E27FC236}">
                <a16:creationId xmlns:a16="http://schemas.microsoft.com/office/drawing/2014/main" id="{564ABC84-E93A-9E59-C73E-308EE2DACB7E}"/>
              </a:ext>
            </a:extLst>
          </p:cNvPr>
          <p:cNvSpPr txBox="1"/>
          <p:nvPr/>
        </p:nvSpPr>
        <p:spPr>
          <a:xfrm>
            <a:off x="9558246" y="2788437"/>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endParaRPr lang="en-US" sz="2400" dirty="0"/>
          </a:p>
        </p:txBody>
      </p:sp>
      <p:sp>
        <p:nvSpPr>
          <p:cNvPr id="726" name="TextBox 725">
            <a:extLst>
              <a:ext uri="{FF2B5EF4-FFF2-40B4-BE49-F238E27FC236}">
                <a16:creationId xmlns:a16="http://schemas.microsoft.com/office/drawing/2014/main" id="{D2B6AC3C-EB9E-8845-7990-98F30864F700}"/>
              </a:ext>
            </a:extLst>
          </p:cNvPr>
          <p:cNvSpPr txBox="1"/>
          <p:nvPr/>
        </p:nvSpPr>
        <p:spPr>
          <a:xfrm>
            <a:off x="8976748" y="4917765"/>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endParaRPr lang="en-US" sz="2400" dirty="0"/>
          </a:p>
        </p:txBody>
      </p:sp>
    </p:spTree>
    <p:extLst>
      <p:ext uri="{BB962C8B-B14F-4D97-AF65-F5344CB8AC3E}">
        <p14:creationId xmlns:p14="http://schemas.microsoft.com/office/powerpoint/2010/main" val="809075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569" y="0"/>
            <a:ext cx="9785349" cy="980661"/>
          </a:xfrm>
        </p:spPr>
        <p:txBody>
          <a:bodyPr/>
          <a:lstStyle/>
          <a:p>
            <a:r>
              <a:rPr lang="en-US" dirty="0"/>
              <a:t>Description of the Coaching Structure</a:t>
            </a:r>
          </a:p>
        </p:txBody>
      </p:sp>
      <p:sp>
        <p:nvSpPr>
          <p:cNvPr id="3" name="Content Placeholder 2"/>
          <p:cNvSpPr>
            <a:spLocks noGrp="1"/>
          </p:cNvSpPr>
          <p:nvPr>
            <p:ph idx="1"/>
          </p:nvPr>
        </p:nvSpPr>
        <p:spPr>
          <a:xfrm>
            <a:off x="723569" y="1239837"/>
            <a:ext cx="11092069" cy="5587461"/>
          </a:xfrm>
        </p:spPr>
        <p:txBody>
          <a:bodyPr>
            <a:normAutofit fontScale="92500" lnSpcReduction="20000"/>
          </a:bodyPr>
          <a:lstStyle/>
          <a:p>
            <a:pPr marL="0" indent="0">
              <a:buNone/>
            </a:pPr>
            <a:r>
              <a:rPr lang="en-US" dirty="0"/>
              <a:t>Team Leads, a local member, commits to meeting twice a month with a campaign coach to discuss their progress for problem solving, advice, and coaching towards next steps. They attend an all call meeting once a month to hear from others across the country that are also doing this work. Once a coach and a mentor coach agree that the Team Lead and local have a plan, have a team, and are ready to begin taking actions according to an actual escalating plan, the team receives a seed grant of $2500.  </a:t>
            </a:r>
          </a:p>
          <a:p>
            <a:pPr marL="0" indent="0">
              <a:buNone/>
            </a:pPr>
            <a:r>
              <a:rPr lang="en-US" dirty="0"/>
              <a:t>Coaches, high capacity, campaign minded, members serve as coaches. They receive training and support to do this. They agree to coach  up to two local teams and receive an annual stipend of up to $1800. They commit to meet with one to two teams, twice a month and attend the monthly all call meetings. </a:t>
            </a:r>
          </a:p>
          <a:p>
            <a:pPr marL="0" indent="0">
              <a:buNone/>
            </a:pPr>
            <a:r>
              <a:rPr lang="en-US" dirty="0"/>
              <a:t>Mentor Coaches are typically staff, who have a record of leading campaigns or growing locals through organizing. They do not receive a stipend. They have no more than 5 coaches that they meet with once a month and attend the all call meetings. </a:t>
            </a:r>
          </a:p>
          <a:p>
            <a:endParaRPr lang="en-US" dirty="0">
              <a:latin typeface="Calibri"/>
              <a:ea typeface="Calibri"/>
              <a:cs typeface="Calibri"/>
            </a:endParaRPr>
          </a:p>
          <a:p>
            <a:pPr marL="0" indent="0">
              <a:buNone/>
            </a:pPr>
            <a:endParaRPr lang="en-US" dirty="0"/>
          </a:p>
        </p:txBody>
      </p:sp>
    </p:spTree>
    <p:extLst>
      <p:ext uri="{BB962C8B-B14F-4D97-AF65-F5344CB8AC3E}">
        <p14:creationId xmlns:p14="http://schemas.microsoft.com/office/powerpoint/2010/main" val="150928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F6864-BDCB-F107-1104-305D6477883F}"/>
              </a:ext>
            </a:extLst>
          </p:cNvPr>
          <p:cNvSpPr>
            <a:spLocks noGrp="1"/>
          </p:cNvSpPr>
          <p:nvPr>
            <p:ph type="title"/>
          </p:nvPr>
        </p:nvSpPr>
        <p:spPr>
          <a:xfrm>
            <a:off x="1593852" y="177801"/>
            <a:ext cx="9785349" cy="736599"/>
          </a:xfrm>
        </p:spPr>
        <p:txBody>
          <a:bodyPr/>
          <a:lstStyle/>
          <a:p>
            <a:r>
              <a:rPr lang="en-US" dirty="0"/>
              <a:t>Three Levels of Campaigns</a:t>
            </a:r>
          </a:p>
        </p:txBody>
      </p:sp>
      <p:graphicFrame>
        <p:nvGraphicFramePr>
          <p:cNvPr id="4" name="Content Placeholder 3">
            <a:extLst>
              <a:ext uri="{FF2B5EF4-FFF2-40B4-BE49-F238E27FC236}">
                <a16:creationId xmlns:a16="http://schemas.microsoft.com/office/drawing/2014/main" id="{FFFD36AB-D110-38B4-9B3B-F3C2A5F0C42F}"/>
              </a:ext>
            </a:extLst>
          </p:cNvPr>
          <p:cNvGraphicFramePr>
            <a:graphicFrameLocks noGrp="1"/>
          </p:cNvGraphicFramePr>
          <p:nvPr>
            <p:ph idx="1"/>
            <p:extLst>
              <p:ext uri="{D42A27DB-BD31-4B8C-83A1-F6EECF244321}">
                <p14:modId xmlns:p14="http://schemas.microsoft.com/office/powerpoint/2010/main" val="457664397"/>
              </p:ext>
            </p:extLst>
          </p:nvPr>
        </p:nvGraphicFramePr>
        <p:xfrm>
          <a:off x="812799" y="1245704"/>
          <a:ext cx="10566401" cy="4926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903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F7539B6-CD63-7FE3-3821-AE48BB64C9BC}"/>
            </a:ext>
          </a:extLst>
        </p:cNvPr>
        <p:cNvGrpSpPr/>
        <p:nvPr/>
      </p:nvGrpSpPr>
      <p:grpSpPr>
        <a:xfrm>
          <a:off x="0" y="0"/>
          <a:ext cx="0" cy="0"/>
          <a:chOff x="0" y="0"/>
          <a:chExt cx="0" cy="0"/>
        </a:xfrm>
      </p:grpSpPr>
      <p:pic>
        <p:nvPicPr>
          <p:cNvPr id="98" name="Google Shape;98;p14">
            <a:extLst>
              <a:ext uri="{FF2B5EF4-FFF2-40B4-BE49-F238E27FC236}">
                <a16:creationId xmlns:a16="http://schemas.microsoft.com/office/drawing/2014/main" id="{B5A56A4D-F9CD-8CA7-3272-5B95BD339502}"/>
              </a:ext>
            </a:extLst>
          </p:cNvPr>
          <p:cNvPicPr preferRelativeResize="0"/>
          <p:nvPr/>
        </p:nvPicPr>
        <p:blipFill rotWithShape="1">
          <a:blip r:embed="rId3">
            <a:alphaModFix/>
          </a:blip>
          <a:srcRect l="-1" r="35875" b="44262"/>
          <a:stretch>
            <a:fillRect/>
          </a:stretch>
        </p:blipFill>
        <p:spPr>
          <a:xfrm>
            <a:off x="543339" y="235864"/>
            <a:ext cx="7388087" cy="2195902"/>
          </a:xfrm>
          <a:prstGeom prst="rect">
            <a:avLst/>
          </a:prstGeom>
          <a:noFill/>
          <a:ln>
            <a:noFill/>
          </a:ln>
        </p:spPr>
      </p:pic>
      <p:pic>
        <p:nvPicPr>
          <p:cNvPr id="2" name="Google Shape;98;p14" descr="A qr code on a white background&#10;&#10;AI-generated content may be incorrect.">
            <a:extLst>
              <a:ext uri="{FF2B5EF4-FFF2-40B4-BE49-F238E27FC236}">
                <a16:creationId xmlns:a16="http://schemas.microsoft.com/office/drawing/2014/main" id="{56DFF2FD-D6C3-0F4B-F4EC-FC969BD4D4F9}"/>
              </a:ext>
            </a:extLst>
          </p:cNvPr>
          <p:cNvPicPr preferRelativeResize="0"/>
          <p:nvPr/>
        </p:nvPicPr>
        <p:blipFill rotWithShape="1">
          <a:blip r:embed="rId3">
            <a:alphaModFix/>
          </a:blip>
          <a:srcRect l="18926" t="59016" r="28866" b="17774"/>
          <a:stretch>
            <a:fillRect/>
          </a:stretch>
        </p:blipFill>
        <p:spPr>
          <a:xfrm>
            <a:off x="2511288" y="5246982"/>
            <a:ext cx="6235148" cy="914415"/>
          </a:xfrm>
          <a:prstGeom prst="rect">
            <a:avLst/>
          </a:prstGeom>
          <a:noFill/>
          <a:ln>
            <a:noFill/>
          </a:ln>
        </p:spPr>
      </p:pic>
      <p:pic>
        <p:nvPicPr>
          <p:cNvPr id="3" name="Picture 2" descr="A qr code on a white background&#10;&#10;AI-generated content may be incorrect.">
            <a:extLst>
              <a:ext uri="{FF2B5EF4-FFF2-40B4-BE49-F238E27FC236}">
                <a16:creationId xmlns:a16="http://schemas.microsoft.com/office/drawing/2014/main" id="{18773DF6-FDBB-C480-C656-2464A6389B5C}"/>
              </a:ext>
            </a:extLst>
          </p:cNvPr>
          <p:cNvPicPr>
            <a:picLocks noChangeAspect="1"/>
          </p:cNvPicPr>
          <p:nvPr/>
        </p:nvPicPr>
        <p:blipFill>
          <a:blip r:embed="rId4"/>
          <a:stretch>
            <a:fillRect/>
          </a:stretch>
        </p:blipFill>
        <p:spPr>
          <a:xfrm>
            <a:off x="7520610" y="2885726"/>
            <a:ext cx="2816086" cy="2778031"/>
          </a:xfrm>
          <a:prstGeom prst="rect">
            <a:avLst/>
          </a:prstGeom>
        </p:spPr>
      </p:pic>
      <p:sp>
        <p:nvSpPr>
          <p:cNvPr id="4" name="TextBox 3">
            <a:extLst>
              <a:ext uri="{FF2B5EF4-FFF2-40B4-BE49-F238E27FC236}">
                <a16:creationId xmlns:a16="http://schemas.microsoft.com/office/drawing/2014/main" id="{23A935AE-84FF-9F43-7E56-A6B8FD36FB6F}"/>
              </a:ext>
            </a:extLst>
          </p:cNvPr>
          <p:cNvSpPr txBox="1"/>
          <p:nvPr/>
        </p:nvSpPr>
        <p:spPr>
          <a:xfrm>
            <a:off x="1027043" y="3259079"/>
            <a:ext cx="702310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rgbClr val="035087"/>
                </a:solidFill>
                <a:latin typeface="HGGothicE"/>
              </a:rPr>
              <a:t>Interested in coaching? </a:t>
            </a:r>
          </a:p>
          <a:p>
            <a:r>
              <a:rPr lang="en-US" sz="2400" dirty="0">
                <a:solidFill>
                  <a:srgbClr val="035087"/>
                </a:solidFill>
                <a:latin typeface="HGGothicE"/>
              </a:rPr>
              <a:t>Scan the QR code!</a:t>
            </a:r>
          </a:p>
        </p:txBody>
      </p:sp>
      <p:cxnSp>
        <p:nvCxnSpPr>
          <p:cNvPr id="5" name="Straight Arrow Connector 4">
            <a:extLst>
              <a:ext uri="{FF2B5EF4-FFF2-40B4-BE49-F238E27FC236}">
                <a16:creationId xmlns:a16="http://schemas.microsoft.com/office/drawing/2014/main" id="{AD6BAF24-549A-B825-79DF-5672D415C64A}"/>
              </a:ext>
            </a:extLst>
          </p:cNvPr>
          <p:cNvCxnSpPr>
            <a:cxnSpLocks/>
          </p:cNvCxnSpPr>
          <p:nvPr/>
        </p:nvCxnSpPr>
        <p:spPr>
          <a:xfrm>
            <a:off x="4081670" y="4168534"/>
            <a:ext cx="3300109" cy="0"/>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8" name="Picture 7">
            <a:extLst>
              <a:ext uri="{FF2B5EF4-FFF2-40B4-BE49-F238E27FC236}">
                <a16:creationId xmlns:a16="http://schemas.microsoft.com/office/drawing/2014/main" id="{136B088E-AD9D-F74E-6468-242407E270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2630" y="373330"/>
            <a:ext cx="2415748" cy="2415748"/>
          </a:xfrm>
          <a:prstGeom prst="rect">
            <a:avLst/>
          </a:prstGeom>
        </p:spPr>
      </p:pic>
      <p:cxnSp>
        <p:nvCxnSpPr>
          <p:cNvPr id="9" name="Straight Arrow Connector 8">
            <a:extLst>
              <a:ext uri="{FF2B5EF4-FFF2-40B4-BE49-F238E27FC236}">
                <a16:creationId xmlns:a16="http://schemas.microsoft.com/office/drawing/2014/main" id="{33E62B30-435A-890E-A783-E51DA8E681AB}"/>
              </a:ext>
            </a:extLst>
          </p:cNvPr>
          <p:cNvCxnSpPr>
            <a:cxnSpLocks/>
          </p:cNvCxnSpPr>
          <p:nvPr/>
        </p:nvCxnSpPr>
        <p:spPr>
          <a:xfrm>
            <a:off x="4081670" y="2280099"/>
            <a:ext cx="3300109" cy="0"/>
          </a:xfrm>
          <a:prstGeom prst="straightConnector1">
            <a:avLst/>
          </a:prstGeom>
          <a:ln w="762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06554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48A76-A700-6720-0408-5CD696BC09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257B-EBFB-CEF7-4DCB-AC4F09195CDC}"/>
              </a:ext>
            </a:extLst>
          </p:cNvPr>
          <p:cNvSpPr>
            <a:spLocks noGrp="1"/>
          </p:cNvSpPr>
          <p:nvPr>
            <p:ph type="title"/>
          </p:nvPr>
        </p:nvSpPr>
        <p:spPr>
          <a:xfrm>
            <a:off x="747313" y="177801"/>
            <a:ext cx="10630513" cy="882373"/>
          </a:xfrm>
        </p:spPr>
        <p:txBody>
          <a:bodyPr/>
          <a:lstStyle/>
          <a:p>
            <a:r>
              <a:rPr lang="en-US" dirty="0"/>
              <a:t>Final Thoughts about Campaign Lab</a:t>
            </a:r>
          </a:p>
        </p:txBody>
      </p:sp>
      <p:pic>
        <p:nvPicPr>
          <p:cNvPr id="4" name="Content Placeholder 3">
            <a:extLst>
              <a:ext uri="{FF2B5EF4-FFF2-40B4-BE49-F238E27FC236}">
                <a16:creationId xmlns:a16="http://schemas.microsoft.com/office/drawing/2014/main" id="{5D6D997A-D852-D1D1-1001-E1978FD7BB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9204" y="1475876"/>
            <a:ext cx="4572000" cy="4572000"/>
          </a:xfrm>
          <a:prstGeom prst="rect">
            <a:avLst/>
          </a:prstGeom>
        </p:spPr>
      </p:pic>
      <p:sp>
        <p:nvSpPr>
          <p:cNvPr id="5" name="Content Placeholder 2">
            <a:extLst>
              <a:ext uri="{FF2B5EF4-FFF2-40B4-BE49-F238E27FC236}">
                <a16:creationId xmlns:a16="http://schemas.microsoft.com/office/drawing/2014/main" id="{2006277D-E380-432F-8F3D-7E71F797B7E2}"/>
              </a:ext>
            </a:extLst>
          </p:cNvPr>
          <p:cNvSpPr txBox="1">
            <a:spLocks/>
          </p:cNvSpPr>
          <p:nvPr/>
        </p:nvSpPr>
        <p:spPr>
          <a:xfrm>
            <a:off x="5843095" y="2438400"/>
            <a:ext cx="5885895" cy="3667716"/>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dirty="0"/>
              <a:t>What is one key take away you have from today’s session?</a:t>
            </a:r>
          </a:p>
          <a:p>
            <a:pPr marL="0" indent="0">
              <a:buFont typeface="Euphemia" pitchFamily="34" charset="0"/>
              <a:buNone/>
            </a:pPr>
            <a:endParaRPr lang="en-US" sz="4400" dirty="0"/>
          </a:p>
        </p:txBody>
      </p:sp>
    </p:spTree>
    <p:extLst>
      <p:ext uri="{BB962C8B-B14F-4D97-AF65-F5344CB8AC3E}">
        <p14:creationId xmlns:p14="http://schemas.microsoft.com/office/powerpoint/2010/main" val="4051900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5063" y="635675"/>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5423"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319" y="2292626"/>
            <a:ext cx="6573261" cy="4007700"/>
          </a:xfrm>
        </p:spPr>
        <p:txBody>
          <a:bodyPr vert="horz" lIns="0" tIns="45708" rIns="0" bIns="45708" rtlCol="0" anchor="t">
            <a:normAutofit fontScale="85000" lnSpcReduction="10000"/>
          </a:bodyPr>
          <a:lstStyle/>
          <a:p>
            <a:pPr marL="0" indent="0">
              <a:buNone/>
            </a:pPr>
            <a:endParaRPr lang="en-US" sz="4399" dirty="0"/>
          </a:p>
          <a:p>
            <a:pPr marL="246380" indent="-246380">
              <a:buFont typeface="Arial" panose="020B0604020202020204" pitchFamily="34" charset="0"/>
              <a:buChar char="•"/>
            </a:pPr>
            <a:r>
              <a:rPr lang="en-US" sz="4399" dirty="0"/>
              <a:t>Feedback via email and link in chat</a:t>
            </a:r>
            <a:endParaRPr lang="en-US" sz="4399" dirty="0">
              <a:cs typeface="Calibri"/>
            </a:endParaRPr>
          </a:p>
          <a:p>
            <a:pPr marL="246380" indent="-246380">
              <a:buFont typeface="Arial" panose="020B0604020202020204" pitchFamily="34" charset="0"/>
              <a:buChar char="•"/>
            </a:pPr>
            <a:r>
              <a:rPr lang="en-US" sz="4350" dirty="0"/>
              <a:t>Check out other online trainings at</a:t>
            </a:r>
          </a:p>
          <a:p>
            <a:pPr marL="246380" indent="-246380">
              <a:buFont typeface="Arial" panose="020B0604020202020204" pitchFamily="34" charset="0"/>
              <a:buChar char="•"/>
            </a:pPr>
            <a:r>
              <a:rPr lang="en-US" sz="4350" dirty="0"/>
              <a:t> </a:t>
            </a:r>
            <a:r>
              <a:rPr lang="en-US" sz="4350" dirty="0">
                <a:hlinkClick r:id="rId5"/>
              </a:rPr>
              <a:t>https://www.nea.org/UD-Org-Support/online-learning</a:t>
            </a:r>
            <a:endParaRPr lang="en-US" sz="4350" dirty="0"/>
          </a:p>
          <a:p>
            <a:pPr marL="246380" indent="-246380">
              <a:buFont typeface="Arial" panose="020B0604020202020204" pitchFamily="34" charset="0"/>
              <a:buChar char="•"/>
            </a:pPr>
            <a:endParaRPr lang="en-US" sz="4350" dirty="0"/>
          </a:p>
          <a:p>
            <a:pPr marL="246380" indent="-246380"/>
            <a:endParaRPr lang="en-US" dirty="0"/>
          </a:p>
          <a:p>
            <a:pPr marL="246380" indent="-246380"/>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a:solidFill>
                  <a:srgbClr val="465562"/>
                </a:solidFill>
                <a:latin typeface="Euphemia"/>
              </a:rPr>
              <a:pPr/>
              <a:t>28</a:t>
            </a:fld>
            <a:endParaRPr lang="en-US">
              <a:solidFill>
                <a:srgbClr val="465562"/>
              </a:solidFill>
              <a:latin typeface="Euphemia"/>
            </a:endParaRPr>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05423C13-EB04-452A-B21F-009AD7FAA313}">
  <ds:schemaRefs>
    <ds:schemaRef ds:uri="http://schemas.microsoft.com/sharepoint/v3/contenttype/forms"/>
  </ds:schemaRefs>
</ds:datastoreItem>
</file>

<file path=customXml/itemProps2.xml><?xml version="1.0" encoding="utf-8"?>
<ds:datastoreItem xmlns:ds="http://schemas.openxmlformats.org/officeDocument/2006/customXml" ds:itemID="{EB6A8421-CB11-46A4-8FC5-6FE35AA8AD33}">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514194A-5060-4BFE-B4EA-D89B751A8E8A}">
  <ds:schemaRefs>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purl.org/dc/dcmitype/"/>
    <ds:schemaRef ds:uri="http://schemas.openxmlformats.org/package/2006/metadata/core-properties"/>
    <ds:schemaRef ds:uri="5ed5bd0d-9aa5-480d-8c58-25f9f57090c9"/>
    <ds:schemaRef ds:uri="05627597-0322-42fc-bc19-1d0dde15c69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343</TotalTime>
  <Words>1509</Words>
  <Application>Microsoft Office PowerPoint</Application>
  <PresentationFormat>Widescreen</PresentationFormat>
  <Paragraphs>128</Paragraphs>
  <Slides>28</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HGGothicE</vt:lpstr>
      <vt:lpstr>Calibri Light</vt:lpstr>
      <vt:lpstr>Calibri</vt:lpstr>
      <vt:lpstr>Roboto</vt:lpstr>
      <vt:lpstr>Euphemia</vt:lpstr>
      <vt:lpstr>Arial</vt:lpstr>
      <vt:lpstr>Twentieth Century</vt:lpstr>
      <vt:lpstr>Math 16x9</vt:lpstr>
      <vt:lpstr>UniServ and Organizer Focused Discussion: Building the Power to  Win in these Times</vt:lpstr>
      <vt:lpstr>PowerPoint Presentation</vt:lpstr>
      <vt:lpstr>PowerPoint Presentation</vt:lpstr>
      <vt:lpstr>Honoring This Space</vt:lpstr>
      <vt:lpstr>Key  OUtcomes</vt:lpstr>
      <vt:lpstr>Shout Out from Zoomtown in the Chat   Name Pronouns Work Location </vt:lpstr>
      <vt:lpstr>Dreams and Challenges</vt:lpstr>
      <vt:lpstr>What does a Loving Community or School look like?   What of these descriptors is your Union Work now?</vt:lpstr>
      <vt:lpstr>What or Who is preventing you from achieving this dream? </vt:lpstr>
      <vt:lpstr>PowerPoint Presentation</vt:lpstr>
      <vt:lpstr>PowerPoint Presentation</vt:lpstr>
      <vt:lpstr>The Campaign Lab</vt:lpstr>
      <vt:lpstr>So what is different about the Campaign Lab?  </vt:lpstr>
      <vt:lpstr>The Campaign Lab Focuses on This</vt:lpstr>
      <vt:lpstr>Imagine</vt:lpstr>
      <vt:lpstr>And that is what is different about Campaign Lab.</vt:lpstr>
      <vt:lpstr>Possibilities</vt:lpstr>
      <vt:lpstr>PowerPoint Presentation</vt:lpstr>
      <vt:lpstr>What could your locals do in the Campaign Lab? What questions do you have about this? </vt:lpstr>
      <vt:lpstr>Nuts and Bolts</vt:lpstr>
      <vt:lpstr>How the Campaign Lab works</vt:lpstr>
      <vt:lpstr>How the Campaign Lab works</vt:lpstr>
      <vt:lpstr>Basic Structure of Campaign Lab</vt:lpstr>
      <vt:lpstr>Description of the Coaching Structure</vt:lpstr>
      <vt:lpstr>Three Levels of Campaigns</vt:lpstr>
      <vt:lpstr>PowerPoint Presentation</vt:lpstr>
      <vt:lpstr>Final Thoughts about Campaign Lab</vt:lpstr>
      <vt:lpstr>Ending it 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Turning Issues Into Winning Campaigns  With the NEA Campaign Lab</dc:title>
  <cp:lastModifiedBy>Holmes, Ellen [NEA]</cp:lastModifiedBy>
  <cp:revision>21</cp:revision>
  <dcterms:modified xsi:type="dcterms:W3CDTF">2025-08-19T18:15:21Z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