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0.xml" ContentType="application/vnd.openxmlformats-officedocument.presentationml.slide+xml"/>
  <Override PartName="/ppt/slides/slide16.xml" ContentType="application/vnd.openxmlformats-officedocument.presentationml.slide+xml"/>
  <Override PartName="/ppt/slides/slide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notesSlides/notesSlide12.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18.xml" ContentType="application/vnd.openxmlformats-officedocument.presentationml.notesSlide+xml"/>
  <Override PartName="/ppt/slideMasters/slideMaster2.xml" ContentType="application/vnd.openxmlformats-officedocument.presentationml.slideMaster+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Layouts/slideLayout16.xml" ContentType="application/vnd.openxmlformats-officedocument.presentationml.slideLayout+xml"/>
  <Override PartName="/ppt/slideLayouts/slideLayout14.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5.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21"/>
  </p:notesMasterIdLst>
  <p:sldIdLst>
    <p:sldId id="256" r:id="rId3"/>
    <p:sldId id="257" r:id="rId4"/>
    <p:sldId id="258" r:id="rId5"/>
    <p:sldId id="259" r:id="rId6"/>
    <p:sldId id="260" r:id="rId7"/>
    <p:sldId id="261" r:id="rId8"/>
    <p:sldId id="262" r:id="rId9"/>
    <p:sldId id="263" r:id="rId10"/>
    <p:sldId id="286" r:id="rId11"/>
    <p:sldId id="264" r:id="rId12"/>
    <p:sldId id="287" r:id="rId13"/>
    <p:sldId id="288" r:id="rId14"/>
    <p:sldId id="283" r:id="rId15"/>
    <p:sldId id="265" r:id="rId16"/>
    <p:sldId id="272" r:id="rId17"/>
    <p:sldId id="269" r:id="rId18"/>
    <p:sldId id="268" r:id="rId19"/>
    <p:sldId id="285" r:id="rId20"/>
  </p:sldIdLst>
  <p:sldSz cx="9144000" cy="5143500" type="screen16x9"/>
  <p:notesSz cx="6858000" cy="9144000"/>
  <p:embeddedFontLst>
    <p:embeddedFont>
      <p:font typeface="Abel" panose="020B0604020202020204" charset="0"/>
      <p:regular r:id="rId22"/>
    </p:embeddedFont>
    <p:embeddedFont>
      <p:font typeface="Montserrat ExtraLight" panose="020B0604020202020204" charset="0"/>
      <p:regular r:id="rId23"/>
      <p:bold r:id="rId24"/>
      <p:italic r:id="rId25"/>
      <p:boldItalic r:id="rId26"/>
    </p:embeddedFont>
    <p:embeddedFont>
      <p:font typeface="Montserrat" panose="020B0604020202020204" charset="0"/>
      <p:regular r:id="rId27"/>
      <p:bold r:id="rId28"/>
      <p:italic r:id="rId29"/>
      <p:boldItalic r:id="rId30"/>
    </p:embeddedFont>
    <p:embeddedFont>
      <p:font typeface="Alata" panose="020B0604020202020204" charset="0"/>
      <p:regular r:id="rId31"/>
    </p:embeddedFont>
    <p:embeddedFont>
      <p:font typeface="Calibri" panose="020F0502020204030204"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7" roundtripDataSignature="AMtx7mgnI2N1IsQrnToisBtnxSl/5MaYv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D152FA6-27EB-42ED-AF0F-9A9885AE3290}">
  <a:tblStyle styleId="{5D152FA6-27EB-42ED-AF0F-9A9885AE3290}"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64" y="1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21" Type="http://schemas.openxmlformats.org/officeDocument/2006/relationships/notesMaster" Target="notesMasters/notesMaster1.xml"/><Relationship Id="rId34" Type="http://schemas.openxmlformats.org/officeDocument/2006/relationships/font" Target="fonts/font13.fntdata"/><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8.fntdata"/><Relationship Id="rId54"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font" Target="fonts/font11.fntdata"/><Relationship Id="rId53"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52"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9" name="Google Shape;15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
        <p:nvSpPr>
          <p:cNvPr id="160" name="Google Shape;160;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465562"/>
              </a:buClr>
              <a:buSzPts val="1200"/>
              <a:buFont typeface="Arial"/>
              <a:buNone/>
            </a:pPr>
            <a:fld id="{00000000-1234-1234-1234-123412341234}" type="slidenum">
              <a:rPr lang="en-US" sz="1200" b="0" i="0" u="none" strike="noStrike" cap="none">
                <a:solidFill>
                  <a:srgbClr val="465562"/>
                </a:solidFill>
                <a:latin typeface="Arial"/>
                <a:ea typeface="Arial"/>
                <a:cs typeface="Arial"/>
                <a:sym typeface="Arial"/>
              </a:rPr>
              <a:t>3</a:t>
            </a:fld>
            <a:endParaRPr sz="1200" b="0" i="0" u="none" strike="noStrike" cap="none">
              <a:solidFill>
                <a:srgbClr val="465562"/>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 name="Google Shape;17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3" name="Google Shape;193;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1c51218a30_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g21c51218a30_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a730e2d071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a730e2d071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3426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21c51218a30_5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21c51218a30_5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21c51218a30_5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21c51218a30_5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0787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1c51218a30_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g21c51218a30_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0366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21c51218a30_4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8" name="Google Shape;358;g21c51218a30_4_2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In a moment, I will open up 5 break out rooms. I will give you a link. </a:t>
            </a:r>
            <a:endParaRPr/>
          </a:p>
          <a:p>
            <a:pPr marL="0" lvl="0" indent="0" algn="l" rtl="0">
              <a:lnSpc>
                <a:spcPct val="100000"/>
              </a:lnSpc>
              <a:spcBef>
                <a:spcPts val="0"/>
              </a:spcBef>
              <a:spcAft>
                <a:spcPts val="0"/>
              </a:spcAft>
              <a:buSzPts val="1100"/>
              <a:buNone/>
            </a:pPr>
            <a:r>
              <a:rPr lang="en-US"/>
              <a:t>1- What is becoming communicated by these join 'asks'. </a:t>
            </a:r>
            <a:endParaRPr/>
          </a:p>
          <a:p>
            <a:pPr marL="0" lvl="0" indent="0" algn="l" rtl="0">
              <a:lnSpc>
                <a:spcPct val="100000"/>
              </a:lnSpc>
              <a:spcBef>
                <a:spcPts val="0"/>
              </a:spcBef>
              <a:spcAft>
                <a:spcPts val="0"/>
              </a:spcAft>
              <a:buSzPts val="1100"/>
              <a:buNone/>
            </a:pPr>
            <a:r>
              <a:rPr lang="en-US"/>
              <a:t>2- Reflect on your back home membership 'ask'/'invitation'. </a:t>
            </a:r>
            <a:endParaRPr/>
          </a:p>
          <a:p>
            <a:pPr marL="0" lvl="0" indent="0" algn="l" rtl="0">
              <a:lnSpc>
                <a:spcPct val="100000"/>
              </a:lnSpc>
              <a:spcBef>
                <a:spcPts val="0"/>
              </a:spcBef>
              <a:spcAft>
                <a:spcPts val="0"/>
              </a:spcAft>
              <a:buSzPts val="1100"/>
              <a:buNone/>
            </a:pPr>
            <a:r>
              <a:rPr lang="en-US"/>
              <a:t>Similar different. But at its core what expectations and/or values does your invite communicate?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No shade or judgement- looking at 5 random webpages to see what is being communicated by these 5 different web pages.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1c51218a30_5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21c51218a30_5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21c51218a30_1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7" name="Google Shape;267;g21c51218a30_1_1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If our unions are just groups of certain leaders- we will fail to grow our power and represent the entirety of our membership. We have to intentionally look at who is and who is not part of the work of our union or we are doomed to miss out on our full power potential.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21c51218a30_1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g21c51218a30_1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1c51218a30_5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21c51218a30_5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2" name="Google Shape;372;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8"/>
        <p:cNvGrpSpPr/>
        <p:nvPr/>
      </p:nvGrpSpPr>
      <p:grpSpPr>
        <a:xfrm>
          <a:off x="0" y="0"/>
          <a:ext cx="0" cy="0"/>
          <a:chOff x="0" y="0"/>
          <a:chExt cx="0" cy="0"/>
        </a:xfrm>
      </p:grpSpPr>
      <p:sp>
        <p:nvSpPr>
          <p:cNvPr id="9" name="Google Shape;9;p28"/>
          <p:cNvSpPr txBox="1">
            <a:spLocks noGrp="1"/>
          </p:cNvSpPr>
          <p:nvPr>
            <p:ph type="ctrTitle"/>
          </p:nvPr>
        </p:nvSpPr>
        <p:spPr>
          <a:xfrm>
            <a:off x="561900" y="1360475"/>
            <a:ext cx="8172600" cy="1508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4500"/>
              <a:buFont typeface="Montserrat ExtraLight"/>
              <a:buNone/>
              <a:defRPr sz="4500">
                <a:solidFill>
                  <a:schemeClr val="lt1"/>
                </a:solidFill>
                <a:latin typeface="Montserrat ExtraLight"/>
                <a:ea typeface="Montserrat ExtraLight"/>
                <a:cs typeface="Montserrat ExtraLight"/>
                <a:sym typeface="Montserrat ExtraLight"/>
              </a:defRPr>
            </a:lvl1pPr>
            <a:lvl2pPr lvl="1" algn="ctr">
              <a:lnSpc>
                <a:spcPct val="100000"/>
              </a:lnSpc>
              <a:spcBef>
                <a:spcPts val="0"/>
              </a:spcBef>
              <a:spcAft>
                <a:spcPts val="0"/>
              </a:spcAft>
              <a:buClr>
                <a:schemeClr val="lt1"/>
              </a:buClr>
              <a:buSzPts val="5800"/>
              <a:buNone/>
              <a:defRPr sz="5800">
                <a:solidFill>
                  <a:schemeClr val="lt1"/>
                </a:solidFill>
              </a:defRPr>
            </a:lvl2pPr>
            <a:lvl3pPr lvl="2" algn="ctr">
              <a:lnSpc>
                <a:spcPct val="100000"/>
              </a:lnSpc>
              <a:spcBef>
                <a:spcPts val="0"/>
              </a:spcBef>
              <a:spcAft>
                <a:spcPts val="0"/>
              </a:spcAft>
              <a:buClr>
                <a:schemeClr val="lt1"/>
              </a:buClr>
              <a:buSzPts val="5800"/>
              <a:buNone/>
              <a:defRPr sz="5800">
                <a:solidFill>
                  <a:schemeClr val="lt1"/>
                </a:solidFill>
              </a:defRPr>
            </a:lvl3pPr>
            <a:lvl4pPr lvl="3" algn="ctr">
              <a:lnSpc>
                <a:spcPct val="100000"/>
              </a:lnSpc>
              <a:spcBef>
                <a:spcPts val="0"/>
              </a:spcBef>
              <a:spcAft>
                <a:spcPts val="0"/>
              </a:spcAft>
              <a:buClr>
                <a:schemeClr val="lt1"/>
              </a:buClr>
              <a:buSzPts val="5800"/>
              <a:buNone/>
              <a:defRPr sz="5800">
                <a:solidFill>
                  <a:schemeClr val="lt1"/>
                </a:solidFill>
              </a:defRPr>
            </a:lvl4pPr>
            <a:lvl5pPr lvl="4" algn="ctr">
              <a:lnSpc>
                <a:spcPct val="100000"/>
              </a:lnSpc>
              <a:spcBef>
                <a:spcPts val="0"/>
              </a:spcBef>
              <a:spcAft>
                <a:spcPts val="0"/>
              </a:spcAft>
              <a:buClr>
                <a:schemeClr val="lt1"/>
              </a:buClr>
              <a:buSzPts val="5800"/>
              <a:buNone/>
              <a:defRPr sz="5800">
                <a:solidFill>
                  <a:schemeClr val="lt1"/>
                </a:solidFill>
              </a:defRPr>
            </a:lvl5pPr>
            <a:lvl6pPr lvl="5" algn="ctr">
              <a:lnSpc>
                <a:spcPct val="100000"/>
              </a:lnSpc>
              <a:spcBef>
                <a:spcPts val="0"/>
              </a:spcBef>
              <a:spcAft>
                <a:spcPts val="0"/>
              </a:spcAft>
              <a:buClr>
                <a:schemeClr val="lt1"/>
              </a:buClr>
              <a:buSzPts val="5800"/>
              <a:buNone/>
              <a:defRPr sz="5800">
                <a:solidFill>
                  <a:schemeClr val="lt1"/>
                </a:solidFill>
              </a:defRPr>
            </a:lvl6pPr>
            <a:lvl7pPr lvl="6" algn="ctr">
              <a:lnSpc>
                <a:spcPct val="100000"/>
              </a:lnSpc>
              <a:spcBef>
                <a:spcPts val="0"/>
              </a:spcBef>
              <a:spcAft>
                <a:spcPts val="0"/>
              </a:spcAft>
              <a:buClr>
                <a:schemeClr val="lt1"/>
              </a:buClr>
              <a:buSzPts val="5800"/>
              <a:buNone/>
              <a:defRPr sz="5800">
                <a:solidFill>
                  <a:schemeClr val="lt1"/>
                </a:solidFill>
              </a:defRPr>
            </a:lvl7pPr>
            <a:lvl8pPr lvl="7" algn="ctr">
              <a:lnSpc>
                <a:spcPct val="100000"/>
              </a:lnSpc>
              <a:spcBef>
                <a:spcPts val="0"/>
              </a:spcBef>
              <a:spcAft>
                <a:spcPts val="0"/>
              </a:spcAft>
              <a:buClr>
                <a:schemeClr val="lt1"/>
              </a:buClr>
              <a:buSzPts val="5800"/>
              <a:buNone/>
              <a:defRPr sz="5800">
                <a:solidFill>
                  <a:schemeClr val="lt1"/>
                </a:solidFill>
              </a:defRPr>
            </a:lvl8pPr>
            <a:lvl9pPr lvl="8" algn="ctr">
              <a:lnSpc>
                <a:spcPct val="100000"/>
              </a:lnSpc>
              <a:spcBef>
                <a:spcPts val="0"/>
              </a:spcBef>
              <a:spcAft>
                <a:spcPts val="0"/>
              </a:spcAft>
              <a:buClr>
                <a:schemeClr val="lt1"/>
              </a:buClr>
              <a:buSzPts val="5800"/>
              <a:buNone/>
              <a:defRPr sz="5800">
                <a:solidFill>
                  <a:schemeClr val="lt1"/>
                </a:solidFill>
              </a:defRPr>
            </a:lvl9pPr>
          </a:lstStyle>
          <a:p>
            <a:endParaRPr/>
          </a:p>
        </p:txBody>
      </p:sp>
      <p:sp>
        <p:nvSpPr>
          <p:cNvPr id="10" name="Google Shape;10;p28"/>
          <p:cNvSpPr txBox="1">
            <a:spLocks noGrp="1"/>
          </p:cNvSpPr>
          <p:nvPr>
            <p:ph type="subTitle" idx="1"/>
          </p:nvPr>
        </p:nvSpPr>
        <p:spPr>
          <a:xfrm>
            <a:off x="2237700" y="2477975"/>
            <a:ext cx="4821000" cy="248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800"/>
              <a:buFont typeface="Montserrat"/>
              <a:buNone/>
              <a:defRPr sz="1400">
                <a:solidFill>
                  <a:schemeClr val="lt1"/>
                </a:solidFill>
                <a:latin typeface="Montserrat"/>
                <a:ea typeface="Montserrat"/>
                <a:cs typeface="Montserrat"/>
                <a:sym typeface="Montserrat"/>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11" name="Google Shape;11;p28"/>
          <p:cNvSpPr/>
          <p:nvPr/>
        </p:nvSpPr>
        <p:spPr>
          <a:xfrm>
            <a:off x="0" y="0"/>
            <a:ext cx="91791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2" name="Google Shape;12;p28" descr="A close up of a sign&#10;&#10;Description generated with very high confidence"/>
          <p:cNvPicPr preferRelativeResize="0"/>
          <p:nvPr/>
        </p:nvPicPr>
        <p:blipFill rotWithShape="1">
          <a:blip r:embed="rId2">
            <a:alphaModFix/>
          </a:blip>
          <a:srcRect l="3350" t="7487" r="70125" b="10711"/>
          <a:stretch/>
        </p:blipFill>
        <p:spPr>
          <a:xfrm>
            <a:off x="7609840" y="248921"/>
            <a:ext cx="1320800" cy="17526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six columns">
  <p:cSld name="CUSTOM_11">
    <p:spTree>
      <p:nvGrpSpPr>
        <p:cNvPr id="1" name="Shape 13"/>
        <p:cNvGrpSpPr/>
        <p:nvPr/>
      </p:nvGrpSpPr>
      <p:grpSpPr>
        <a:xfrm>
          <a:off x="0" y="0"/>
          <a:ext cx="0" cy="0"/>
          <a:chOff x="0" y="0"/>
          <a:chExt cx="0" cy="0"/>
        </a:xfrm>
      </p:grpSpPr>
      <p:sp>
        <p:nvSpPr>
          <p:cNvPr id="14" name="Google Shape;14;p32"/>
          <p:cNvSpPr txBox="1">
            <a:spLocks noGrp="1"/>
          </p:cNvSpPr>
          <p:nvPr>
            <p:ph type="title"/>
          </p:nvPr>
        </p:nvSpPr>
        <p:spPr>
          <a:xfrm>
            <a:off x="1434557" y="1868675"/>
            <a:ext cx="1602600" cy="401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5" name="Google Shape;15;p32"/>
          <p:cNvSpPr txBox="1">
            <a:spLocks noGrp="1"/>
          </p:cNvSpPr>
          <p:nvPr>
            <p:ph type="subTitle" idx="1"/>
          </p:nvPr>
        </p:nvSpPr>
        <p:spPr>
          <a:xfrm>
            <a:off x="1302557" y="2283158"/>
            <a:ext cx="1866600" cy="528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400"/>
              <a:buNone/>
              <a:defRPr sz="1400">
                <a:solidFill>
                  <a:schemeClr val="dk1"/>
                </a:solidFill>
              </a:defRPr>
            </a:lvl1pPr>
            <a:lvl2pPr lvl="1" algn="ctr">
              <a:lnSpc>
                <a:spcPct val="100000"/>
              </a:lnSpc>
              <a:spcBef>
                <a:spcPts val="0"/>
              </a:spcBef>
              <a:spcAft>
                <a:spcPts val="0"/>
              </a:spcAft>
              <a:buClr>
                <a:schemeClr val="dk1"/>
              </a:buClr>
              <a:buSzPts val="1400"/>
              <a:buNone/>
              <a:defRPr>
                <a:solidFill>
                  <a:schemeClr val="dk1"/>
                </a:solidFill>
              </a:defRPr>
            </a:lvl2pPr>
            <a:lvl3pPr lvl="2" algn="ctr">
              <a:lnSpc>
                <a:spcPct val="100000"/>
              </a:lnSpc>
              <a:spcBef>
                <a:spcPts val="0"/>
              </a:spcBef>
              <a:spcAft>
                <a:spcPts val="0"/>
              </a:spcAft>
              <a:buClr>
                <a:schemeClr val="dk1"/>
              </a:buClr>
              <a:buSzPts val="1400"/>
              <a:buNone/>
              <a:defRPr>
                <a:solidFill>
                  <a:schemeClr val="dk1"/>
                </a:solidFill>
              </a:defRPr>
            </a:lvl3pPr>
            <a:lvl4pPr lvl="3" algn="ctr">
              <a:lnSpc>
                <a:spcPct val="100000"/>
              </a:lnSpc>
              <a:spcBef>
                <a:spcPts val="0"/>
              </a:spcBef>
              <a:spcAft>
                <a:spcPts val="0"/>
              </a:spcAft>
              <a:buClr>
                <a:schemeClr val="dk1"/>
              </a:buClr>
              <a:buSzPts val="1400"/>
              <a:buNone/>
              <a:defRPr>
                <a:solidFill>
                  <a:schemeClr val="dk1"/>
                </a:solidFill>
              </a:defRPr>
            </a:lvl4pPr>
            <a:lvl5pPr lvl="4" algn="ctr">
              <a:lnSpc>
                <a:spcPct val="100000"/>
              </a:lnSpc>
              <a:spcBef>
                <a:spcPts val="0"/>
              </a:spcBef>
              <a:spcAft>
                <a:spcPts val="0"/>
              </a:spcAft>
              <a:buClr>
                <a:schemeClr val="dk1"/>
              </a:buClr>
              <a:buSzPts val="1400"/>
              <a:buNone/>
              <a:defRPr>
                <a:solidFill>
                  <a:schemeClr val="dk1"/>
                </a:solidFill>
              </a:defRPr>
            </a:lvl5pPr>
            <a:lvl6pPr lvl="5" algn="ctr">
              <a:lnSpc>
                <a:spcPct val="100000"/>
              </a:lnSpc>
              <a:spcBef>
                <a:spcPts val="0"/>
              </a:spcBef>
              <a:spcAft>
                <a:spcPts val="0"/>
              </a:spcAft>
              <a:buClr>
                <a:schemeClr val="dk1"/>
              </a:buClr>
              <a:buSzPts val="1400"/>
              <a:buNone/>
              <a:defRPr>
                <a:solidFill>
                  <a:schemeClr val="dk1"/>
                </a:solidFill>
              </a:defRPr>
            </a:lvl6pPr>
            <a:lvl7pPr lvl="6" algn="ctr">
              <a:lnSpc>
                <a:spcPct val="100000"/>
              </a:lnSpc>
              <a:spcBef>
                <a:spcPts val="0"/>
              </a:spcBef>
              <a:spcAft>
                <a:spcPts val="0"/>
              </a:spcAft>
              <a:buClr>
                <a:schemeClr val="dk1"/>
              </a:buClr>
              <a:buSzPts val="1400"/>
              <a:buNone/>
              <a:defRPr>
                <a:solidFill>
                  <a:schemeClr val="dk1"/>
                </a:solidFill>
              </a:defRPr>
            </a:lvl7pPr>
            <a:lvl8pPr lvl="7" algn="ctr">
              <a:lnSpc>
                <a:spcPct val="100000"/>
              </a:lnSpc>
              <a:spcBef>
                <a:spcPts val="0"/>
              </a:spcBef>
              <a:spcAft>
                <a:spcPts val="0"/>
              </a:spcAft>
              <a:buClr>
                <a:schemeClr val="dk1"/>
              </a:buClr>
              <a:buSzPts val="1400"/>
              <a:buNone/>
              <a:defRPr>
                <a:solidFill>
                  <a:schemeClr val="dk1"/>
                </a:solidFill>
              </a:defRPr>
            </a:lvl8pPr>
            <a:lvl9pPr lvl="8" algn="ctr">
              <a:lnSpc>
                <a:spcPct val="100000"/>
              </a:lnSpc>
              <a:spcBef>
                <a:spcPts val="0"/>
              </a:spcBef>
              <a:spcAft>
                <a:spcPts val="0"/>
              </a:spcAft>
              <a:buClr>
                <a:schemeClr val="dk1"/>
              </a:buClr>
              <a:buSzPts val="1400"/>
              <a:buNone/>
              <a:defRPr>
                <a:solidFill>
                  <a:schemeClr val="dk1"/>
                </a:solidFill>
              </a:defRPr>
            </a:lvl9pPr>
          </a:lstStyle>
          <a:p>
            <a:endParaRPr/>
          </a:p>
        </p:txBody>
      </p:sp>
      <p:sp>
        <p:nvSpPr>
          <p:cNvPr id="16" name="Google Shape;16;p32"/>
          <p:cNvSpPr txBox="1">
            <a:spLocks noGrp="1"/>
          </p:cNvSpPr>
          <p:nvPr>
            <p:ph type="title" idx="2"/>
          </p:nvPr>
        </p:nvSpPr>
        <p:spPr>
          <a:xfrm>
            <a:off x="1434557" y="3471353"/>
            <a:ext cx="1602600" cy="401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7" name="Google Shape;17;p32"/>
          <p:cNvSpPr txBox="1">
            <a:spLocks noGrp="1"/>
          </p:cNvSpPr>
          <p:nvPr>
            <p:ph type="subTitle" idx="3"/>
          </p:nvPr>
        </p:nvSpPr>
        <p:spPr>
          <a:xfrm>
            <a:off x="1302557" y="3871617"/>
            <a:ext cx="1866600" cy="528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400"/>
              <a:buNone/>
              <a:defRPr sz="1400">
                <a:solidFill>
                  <a:schemeClr val="dk1"/>
                </a:solidFill>
              </a:defRPr>
            </a:lvl1pPr>
            <a:lvl2pPr lvl="1" algn="ctr">
              <a:lnSpc>
                <a:spcPct val="100000"/>
              </a:lnSpc>
              <a:spcBef>
                <a:spcPts val="0"/>
              </a:spcBef>
              <a:spcAft>
                <a:spcPts val="0"/>
              </a:spcAft>
              <a:buClr>
                <a:schemeClr val="dk1"/>
              </a:buClr>
              <a:buSzPts val="1400"/>
              <a:buNone/>
              <a:defRPr>
                <a:solidFill>
                  <a:schemeClr val="dk1"/>
                </a:solidFill>
              </a:defRPr>
            </a:lvl2pPr>
            <a:lvl3pPr lvl="2" algn="ctr">
              <a:lnSpc>
                <a:spcPct val="100000"/>
              </a:lnSpc>
              <a:spcBef>
                <a:spcPts val="0"/>
              </a:spcBef>
              <a:spcAft>
                <a:spcPts val="0"/>
              </a:spcAft>
              <a:buClr>
                <a:schemeClr val="dk1"/>
              </a:buClr>
              <a:buSzPts val="1400"/>
              <a:buNone/>
              <a:defRPr>
                <a:solidFill>
                  <a:schemeClr val="dk1"/>
                </a:solidFill>
              </a:defRPr>
            </a:lvl3pPr>
            <a:lvl4pPr lvl="3" algn="ctr">
              <a:lnSpc>
                <a:spcPct val="100000"/>
              </a:lnSpc>
              <a:spcBef>
                <a:spcPts val="0"/>
              </a:spcBef>
              <a:spcAft>
                <a:spcPts val="0"/>
              </a:spcAft>
              <a:buClr>
                <a:schemeClr val="dk1"/>
              </a:buClr>
              <a:buSzPts val="1400"/>
              <a:buNone/>
              <a:defRPr>
                <a:solidFill>
                  <a:schemeClr val="dk1"/>
                </a:solidFill>
              </a:defRPr>
            </a:lvl4pPr>
            <a:lvl5pPr lvl="4" algn="ctr">
              <a:lnSpc>
                <a:spcPct val="100000"/>
              </a:lnSpc>
              <a:spcBef>
                <a:spcPts val="0"/>
              </a:spcBef>
              <a:spcAft>
                <a:spcPts val="0"/>
              </a:spcAft>
              <a:buClr>
                <a:schemeClr val="dk1"/>
              </a:buClr>
              <a:buSzPts val="1400"/>
              <a:buNone/>
              <a:defRPr>
                <a:solidFill>
                  <a:schemeClr val="dk1"/>
                </a:solidFill>
              </a:defRPr>
            </a:lvl5pPr>
            <a:lvl6pPr lvl="5" algn="ctr">
              <a:lnSpc>
                <a:spcPct val="100000"/>
              </a:lnSpc>
              <a:spcBef>
                <a:spcPts val="0"/>
              </a:spcBef>
              <a:spcAft>
                <a:spcPts val="0"/>
              </a:spcAft>
              <a:buClr>
                <a:schemeClr val="dk1"/>
              </a:buClr>
              <a:buSzPts val="1400"/>
              <a:buNone/>
              <a:defRPr>
                <a:solidFill>
                  <a:schemeClr val="dk1"/>
                </a:solidFill>
              </a:defRPr>
            </a:lvl6pPr>
            <a:lvl7pPr lvl="6" algn="ctr">
              <a:lnSpc>
                <a:spcPct val="100000"/>
              </a:lnSpc>
              <a:spcBef>
                <a:spcPts val="0"/>
              </a:spcBef>
              <a:spcAft>
                <a:spcPts val="0"/>
              </a:spcAft>
              <a:buClr>
                <a:schemeClr val="dk1"/>
              </a:buClr>
              <a:buSzPts val="1400"/>
              <a:buNone/>
              <a:defRPr>
                <a:solidFill>
                  <a:schemeClr val="dk1"/>
                </a:solidFill>
              </a:defRPr>
            </a:lvl7pPr>
            <a:lvl8pPr lvl="7" algn="ctr">
              <a:lnSpc>
                <a:spcPct val="100000"/>
              </a:lnSpc>
              <a:spcBef>
                <a:spcPts val="0"/>
              </a:spcBef>
              <a:spcAft>
                <a:spcPts val="0"/>
              </a:spcAft>
              <a:buClr>
                <a:schemeClr val="dk1"/>
              </a:buClr>
              <a:buSzPts val="1400"/>
              <a:buNone/>
              <a:defRPr>
                <a:solidFill>
                  <a:schemeClr val="dk1"/>
                </a:solidFill>
              </a:defRPr>
            </a:lvl8pPr>
            <a:lvl9pPr lvl="8" algn="ctr">
              <a:lnSpc>
                <a:spcPct val="100000"/>
              </a:lnSpc>
              <a:spcBef>
                <a:spcPts val="0"/>
              </a:spcBef>
              <a:spcAft>
                <a:spcPts val="0"/>
              </a:spcAft>
              <a:buClr>
                <a:schemeClr val="dk1"/>
              </a:buClr>
              <a:buSzPts val="1400"/>
              <a:buNone/>
              <a:defRPr>
                <a:solidFill>
                  <a:schemeClr val="dk1"/>
                </a:solidFill>
              </a:defRPr>
            </a:lvl9pPr>
          </a:lstStyle>
          <a:p>
            <a:endParaRPr/>
          </a:p>
        </p:txBody>
      </p:sp>
      <p:sp>
        <p:nvSpPr>
          <p:cNvPr id="18" name="Google Shape;18;p32"/>
          <p:cNvSpPr txBox="1">
            <a:spLocks noGrp="1"/>
          </p:cNvSpPr>
          <p:nvPr>
            <p:ph type="title" idx="4"/>
          </p:nvPr>
        </p:nvSpPr>
        <p:spPr>
          <a:xfrm>
            <a:off x="3805875" y="1868675"/>
            <a:ext cx="1589400" cy="401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9" name="Google Shape;19;p32"/>
          <p:cNvSpPr txBox="1">
            <a:spLocks noGrp="1"/>
          </p:cNvSpPr>
          <p:nvPr>
            <p:ph type="subTitle" idx="5"/>
          </p:nvPr>
        </p:nvSpPr>
        <p:spPr>
          <a:xfrm>
            <a:off x="3667275" y="2283151"/>
            <a:ext cx="1866600" cy="528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400"/>
              <a:buNone/>
              <a:defRPr sz="1400">
                <a:solidFill>
                  <a:schemeClr val="dk1"/>
                </a:solidFill>
              </a:defRPr>
            </a:lvl1pPr>
            <a:lvl2pPr lvl="1" algn="ctr">
              <a:lnSpc>
                <a:spcPct val="100000"/>
              </a:lnSpc>
              <a:spcBef>
                <a:spcPts val="0"/>
              </a:spcBef>
              <a:spcAft>
                <a:spcPts val="0"/>
              </a:spcAft>
              <a:buClr>
                <a:schemeClr val="dk1"/>
              </a:buClr>
              <a:buSzPts val="1400"/>
              <a:buNone/>
              <a:defRPr>
                <a:solidFill>
                  <a:schemeClr val="dk1"/>
                </a:solidFill>
              </a:defRPr>
            </a:lvl2pPr>
            <a:lvl3pPr lvl="2" algn="ctr">
              <a:lnSpc>
                <a:spcPct val="100000"/>
              </a:lnSpc>
              <a:spcBef>
                <a:spcPts val="0"/>
              </a:spcBef>
              <a:spcAft>
                <a:spcPts val="0"/>
              </a:spcAft>
              <a:buClr>
                <a:schemeClr val="dk1"/>
              </a:buClr>
              <a:buSzPts val="1400"/>
              <a:buNone/>
              <a:defRPr>
                <a:solidFill>
                  <a:schemeClr val="dk1"/>
                </a:solidFill>
              </a:defRPr>
            </a:lvl3pPr>
            <a:lvl4pPr lvl="3" algn="ctr">
              <a:lnSpc>
                <a:spcPct val="100000"/>
              </a:lnSpc>
              <a:spcBef>
                <a:spcPts val="0"/>
              </a:spcBef>
              <a:spcAft>
                <a:spcPts val="0"/>
              </a:spcAft>
              <a:buClr>
                <a:schemeClr val="dk1"/>
              </a:buClr>
              <a:buSzPts val="1400"/>
              <a:buNone/>
              <a:defRPr>
                <a:solidFill>
                  <a:schemeClr val="dk1"/>
                </a:solidFill>
              </a:defRPr>
            </a:lvl4pPr>
            <a:lvl5pPr lvl="4" algn="ctr">
              <a:lnSpc>
                <a:spcPct val="100000"/>
              </a:lnSpc>
              <a:spcBef>
                <a:spcPts val="0"/>
              </a:spcBef>
              <a:spcAft>
                <a:spcPts val="0"/>
              </a:spcAft>
              <a:buClr>
                <a:schemeClr val="dk1"/>
              </a:buClr>
              <a:buSzPts val="1400"/>
              <a:buNone/>
              <a:defRPr>
                <a:solidFill>
                  <a:schemeClr val="dk1"/>
                </a:solidFill>
              </a:defRPr>
            </a:lvl5pPr>
            <a:lvl6pPr lvl="5" algn="ctr">
              <a:lnSpc>
                <a:spcPct val="100000"/>
              </a:lnSpc>
              <a:spcBef>
                <a:spcPts val="0"/>
              </a:spcBef>
              <a:spcAft>
                <a:spcPts val="0"/>
              </a:spcAft>
              <a:buClr>
                <a:schemeClr val="dk1"/>
              </a:buClr>
              <a:buSzPts val="1400"/>
              <a:buNone/>
              <a:defRPr>
                <a:solidFill>
                  <a:schemeClr val="dk1"/>
                </a:solidFill>
              </a:defRPr>
            </a:lvl6pPr>
            <a:lvl7pPr lvl="6" algn="ctr">
              <a:lnSpc>
                <a:spcPct val="100000"/>
              </a:lnSpc>
              <a:spcBef>
                <a:spcPts val="0"/>
              </a:spcBef>
              <a:spcAft>
                <a:spcPts val="0"/>
              </a:spcAft>
              <a:buClr>
                <a:schemeClr val="dk1"/>
              </a:buClr>
              <a:buSzPts val="1400"/>
              <a:buNone/>
              <a:defRPr>
                <a:solidFill>
                  <a:schemeClr val="dk1"/>
                </a:solidFill>
              </a:defRPr>
            </a:lvl7pPr>
            <a:lvl8pPr lvl="7" algn="ctr">
              <a:lnSpc>
                <a:spcPct val="100000"/>
              </a:lnSpc>
              <a:spcBef>
                <a:spcPts val="0"/>
              </a:spcBef>
              <a:spcAft>
                <a:spcPts val="0"/>
              </a:spcAft>
              <a:buClr>
                <a:schemeClr val="dk1"/>
              </a:buClr>
              <a:buSzPts val="1400"/>
              <a:buNone/>
              <a:defRPr>
                <a:solidFill>
                  <a:schemeClr val="dk1"/>
                </a:solidFill>
              </a:defRPr>
            </a:lvl8pPr>
            <a:lvl9pPr lvl="8" algn="ctr">
              <a:lnSpc>
                <a:spcPct val="100000"/>
              </a:lnSpc>
              <a:spcBef>
                <a:spcPts val="0"/>
              </a:spcBef>
              <a:spcAft>
                <a:spcPts val="0"/>
              </a:spcAft>
              <a:buClr>
                <a:schemeClr val="dk1"/>
              </a:buClr>
              <a:buSzPts val="1400"/>
              <a:buNone/>
              <a:defRPr>
                <a:solidFill>
                  <a:schemeClr val="dk1"/>
                </a:solidFill>
              </a:defRPr>
            </a:lvl9pPr>
          </a:lstStyle>
          <a:p>
            <a:endParaRPr/>
          </a:p>
        </p:txBody>
      </p:sp>
      <p:sp>
        <p:nvSpPr>
          <p:cNvPr id="20" name="Google Shape;20;p32"/>
          <p:cNvSpPr txBox="1">
            <a:spLocks noGrp="1"/>
          </p:cNvSpPr>
          <p:nvPr>
            <p:ph type="title" idx="6"/>
          </p:nvPr>
        </p:nvSpPr>
        <p:spPr>
          <a:xfrm>
            <a:off x="3805875" y="3471353"/>
            <a:ext cx="1589400" cy="401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21" name="Google Shape;21;p32"/>
          <p:cNvSpPr txBox="1">
            <a:spLocks noGrp="1"/>
          </p:cNvSpPr>
          <p:nvPr>
            <p:ph type="subTitle" idx="7"/>
          </p:nvPr>
        </p:nvSpPr>
        <p:spPr>
          <a:xfrm>
            <a:off x="3667275" y="3871617"/>
            <a:ext cx="1866600" cy="528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400"/>
              <a:buNone/>
              <a:defRPr sz="1400">
                <a:solidFill>
                  <a:schemeClr val="dk1"/>
                </a:solidFill>
              </a:defRPr>
            </a:lvl1pPr>
            <a:lvl2pPr lvl="1" algn="ctr">
              <a:lnSpc>
                <a:spcPct val="100000"/>
              </a:lnSpc>
              <a:spcBef>
                <a:spcPts val="0"/>
              </a:spcBef>
              <a:spcAft>
                <a:spcPts val="0"/>
              </a:spcAft>
              <a:buClr>
                <a:schemeClr val="dk1"/>
              </a:buClr>
              <a:buSzPts val="1400"/>
              <a:buNone/>
              <a:defRPr>
                <a:solidFill>
                  <a:schemeClr val="dk1"/>
                </a:solidFill>
              </a:defRPr>
            </a:lvl2pPr>
            <a:lvl3pPr lvl="2" algn="ctr">
              <a:lnSpc>
                <a:spcPct val="100000"/>
              </a:lnSpc>
              <a:spcBef>
                <a:spcPts val="0"/>
              </a:spcBef>
              <a:spcAft>
                <a:spcPts val="0"/>
              </a:spcAft>
              <a:buClr>
                <a:schemeClr val="dk1"/>
              </a:buClr>
              <a:buSzPts val="1400"/>
              <a:buNone/>
              <a:defRPr>
                <a:solidFill>
                  <a:schemeClr val="dk1"/>
                </a:solidFill>
              </a:defRPr>
            </a:lvl3pPr>
            <a:lvl4pPr lvl="3" algn="ctr">
              <a:lnSpc>
                <a:spcPct val="100000"/>
              </a:lnSpc>
              <a:spcBef>
                <a:spcPts val="0"/>
              </a:spcBef>
              <a:spcAft>
                <a:spcPts val="0"/>
              </a:spcAft>
              <a:buClr>
                <a:schemeClr val="dk1"/>
              </a:buClr>
              <a:buSzPts val="1400"/>
              <a:buNone/>
              <a:defRPr>
                <a:solidFill>
                  <a:schemeClr val="dk1"/>
                </a:solidFill>
              </a:defRPr>
            </a:lvl4pPr>
            <a:lvl5pPr lvl="4" algn="ctr">
              <a:lnSpc>
                <a:spcPct val="100000"/>
              </a:lnSpc>
              <a:spcBef>
                <a:spcPts val="0"/>
              </a:spcBef>
              <a:spcAft>
                <a:spcPts val="0"/>
              </a:spcAft>
              <a:buClr>
                <a:schemeClr val="dk1"/>
              </a:buClr>
              <a:buSzPts val="1400"/>
              <a:buNone/>
              <a:defRPr>
                <a:solidFill>
                  <a:schemeClr val="dk1"/>
                </a:solidFill>
              </a:defRPr>
            </a:lvl5pPr>
            <a:lvl6pPr lvl="5" algn="ctr">
              <a:lnSpc>
                <a:spcPct val="100000"/>
              </a:lnSpc>
              <a:spcBef>
                <a:spcPts val="0"/>
              </a:spcBef>
              <a:spcAft>
                <a:spcPts val="0"/>
              </a:spcAft>
              <a:buClr>
                <a:schemeClr val="dk1"/>
              </a:buClr>
              <a:buSzPts val="1400"/>
              <a:buNone/>
              <a:defRPr>
                <a:solidFill>
                  <a:schemeClr val="dk1"/>
                </a:solidFill>
              </a:defRPr>
            </a:lvl6pPr>
            <a:lvl7pPr lvl="6" algn="ctr">
              <a:lnSpc>
                <a:spcPct val="100000"/>
              </a:lnSpc>
              <a:spcBef>
                <a:spcPts val="0"/>
              </a:spcBef>
              <a:spcAft>
                <a:spcPts val="0"/>
              </a:spcAft>
              <a:buClr>
                <a:schemeClr val="dk1"/>
              </a:buClr>
              <a:buSzPts val="1400"/>
              <a:buNone/>
              <a:defRPr>
                <a:solidFill>
                  <a:schemeClr val="dk1"/>
                </a:solidFill>
              </a:defRPr>
            </a:lvl7pPr>
            <a:lvl8pPr lvl="7" algn="ctr">
              <a:lnSpc>
                <a:spcPct val="100000"/>
              </a:lnSpc>
              <a:spcBef>
                <a:spcPts val="0"/>
              </a:spcBef>
              <a:spcAft>
                <a:spcPts val="0"/>
              </a:spcAft>
              <a:buClr>
                <a:schemeClr val="dk1"/>
              </a:buClr>
              <a:buSzPts val="1400"/>
              <a:buNone/>
              <a:defRPr>
                <a:solidFill>
                  <a:schemeClr val="dk1"/>
                </a:solidFill>
              </a:defRPr>
            </a:lvl8pPr>
            <a:lvl9pPr lvl="8" algn="ctr">
              <a:lnSpc>
                <a:spcPct val="100000"/>
              </a:lnSpc>
              <a:spcBef>
                <a:spcPts val="0"/>
              </a:spcBef>
              <a:spcAft>
                <a:spcPts val="0"/>
              </a:spcAft>
              <a:buClr>
                <a:schemeClr val="dk1"/>
              </a:buClr>
              <a:buSzPts val="1400"/>
              <a:buNone/>
              <a:defRPr>
                <a:solidFill>
                  <a:schemeClr val="dk1"/>
                </a:solidFill>
              </a:defRPr>
            </a:lvl9pPr>
          </a:lstStyle>
          <a:p>
            <a:endParaRPr/>
          </a:p>
        </p:txBody>
      </p:sp>
      <p:sp>
        <p:nvSpPr>
          <p:cNvPr id="22" name="Google Shape;22;p32"/>
          <p:cNvSpPr txBox="1">
            <a:spLocks noGrp="1"/>
          </p:cNvSpPr>
          <p:nvPr>
            <p:ph type="title" idx="8"/>
          </p:nvPr>
        </p:nvSpPr>
        <p:spPr>
          <a:xfrm>
            <a:off x="6141241" y="1868675"/>
            <a:ext cx="1584000" cy="401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23" name="Google Shape;23;p32"/>
          <p:cNvSpPr txBox="1">
            <a:spLocks noGrp="1"/>
          </p:cNvSpPr>
          <p:nvPr>
            <p:ph type="subTitle" idx="9"/>
          </p:nvPr>
        </p:nvSpPr>
        <p:spPr>
          <a:xfrm>
            <a:off x="5999941" y="2283151"/>
            <a:ext cx="1866600" cy="528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400"/>
              <a:buNone/>
              <a:defRPr sz="1400">
                <a:solidFill>
                  <a:schemeClr val="dk1"/>
                </a:solidFill>
              </a:defRPr>
            </a:lvl1pPr>
            <a:lvl2pPr lvl="1" algn="ctr">
              <a:lnSpc>
                <a:spcPct val="100000"/>
              </a:lnSpc>
              <a:spcBef>
                <a:spcPts val="0"/>
              </a:spcBef>
              <a:spcAft>
                <a:spcPts val="0"/>
              </a:spcAft>
              <a:buClr>
                <a:schemeClr val="dk1"/>
              </a:buClr>
              <a:buSzPts val="1400"/>
              <a:buNone/>
              <a:defRPr>
                <a:solidFill>
                  <a:schemeClr val="dk1"/>
                </a:solidFill>
              </a:defRPr>
            </a:lvl2pPr>
            <a:lvl3pPr lvl="2" algn="ctr">
              <a:lnSpc>
                <a:spcPct val="100000"/>
              </a:lnSpc>
              <a:spcBef>
                <a:spcPts val="0"/>
              </a:spcBef>
              <a:spcAft>
                <a:spcPts val="0"/>
              </a:spcAft>
              <a:buClr>
                <a:schemeClr val="dk1"/>
              </a:buClr>
              <a:buSzPts val="1400"/>
              <a:buNone/>
              <a:defRPr>
                <a:solidFill>
                  <a:schemeClr val="dk1"/>
                </a:solidFill>
              </a:defRPr>
            </a:lvl3pPr>
            <a:lvl4pPr lvl="3" algn="ctr">
              <a:lnSpc>
                <a:spcPct val="100000"/>
              </a:lnSpc>
              <a:spcBef>
                <a:spcPts val="0"/>
              </a:spcBef>
              <a:spcAft>
                <a:spcPts val="0"/>
              </a:spcAft>
              <a:buClr>
                <a:schemeClr val="dk1"/>
              </a:buClr>
              <a:buSzPts val="1400"/>
              <a:buNone/>
              <a:defRPr>
                <a:solidFill>
                  <a:schemeClr val="dk1"/>
                </a:solidFill>
              </a:defRPr>
            </a:lvl4pPr>
            <a:lvl5pPr lvl="4" algn="ctr">
              <a:lnSpc>
                <a:spcPct val="100000"/>
              </a:lnSpc>
              <a:spcBef>
                <a:spcPts val="0"/>
              </a:spcBef>
              <a:spcAft>
                <a:spcPts val="0"/>
              </a:spcAft>
              <a:buClr>
                <a:schemeClr val="dk1"/>
              </a:buClr>
              <a:buSzPts val="1400"/>
              <a:buNone/>
              <a:defRPr>
                <a:solidFill>
                  <a:schemeClr val="dk1"/>
                </a:solidFill>
              </a:defRPr>
            </a:lvl5pPr>
            <a:lvl6pPr lvl="5" algn="ctr">
              <a:lnSpc>
                <a:spcPct val="100000"/>
              </a:lnSpc>
              <a:spcBef>
                <a:spcPts val="0"/>
              </a:spcBef>
              <a:spcAft>
                <a:spcPts val="0"/>
              </a:spcAft>
              <a:buClr>
                <a:schemeClr val="dk1"/>
              </a:buClr>
              <a:buSzPts val="1400"/>
              <a:buNone/>
              <a:defRPr>
                <a:solidFill>
                  <a:schemeClr val="dk1"/>
                </a:solidFill>
              </a:defRPr>
            </a:lvl6pPr>
            <a:lvl7pPr lvl="6" algn="ctr">
              <a:lnSpc>
                <a:spcPct val="100000"/>
              </a:lnSpc>
              <a:spcBef>
                <a:spcPts val="0"/>
              </a:spcBef>
              <a:spcAft>
                <a:spcPts val="0"/>
              </a:spcAft>
              <a:buClr>
                <a:schemeClr val="dk1"/>
              </a:buClr>
              <a:buSzPts val="1400"/>
              <a:buNone/>
              <a:defRPr>
                <a:solidFill>
                  <a:schemeClr val="dk1"/>
                </a:solidFill>
              </a:defRPr>
            </a:lvl7pPr>
            <a:lvl8pPr lvl="7" algn="ctr">
              <a:lnSpc>
                <a:spcPct val="100000"/>
              </a:lnSpc>
              <a:spcBef>
                <a:spcPts val="0"/>
              </a:spcBef>
              <a:spcAft>
                <a:spcPts val="0"/>
              </a:spcAft>
              <a:buClr>
                <a:schemeClr val="dk1"/>
              </a:buClr>
              <a:buSzPts val="1400"/>
              <a:buNone/>
              <a:defRPr>
                <a:solidFill>
                  <a:schemeClr val="dk1"/>
                </a:solidFill>
              </a:defRPr>
            </a:lvl8pPr>
            <a:lvl9pPr lvl="8" algn="ctr">
              <a:lnSpc>
                <a:spcPct val="100000"/>
              </a:lnSpc>
              <a:spcBef>
                <a:spcPts val="0"/>
              </a:spcBef>
              <a:spcAft>
                <a:spcPts val="0"/>
              </a:spcAft>
              <a:buClr>
                <a:schemeClr val="dk1"/>
              </a:buClr>
              <a:buSzPts val="1400"/>
              <a:buNone/>
              <a:defRPr>
                <a:solidFill>
                  <a:schemeClr val="dk1"/>
                </a:solidFill>
              </a:defRPr>
            </a:lvl9pPr>
          </a:lstStyle>
          <a:p>
            <a:endParaRPr/>
          </a:p>
        </p:txBody>
      </p:sp>
      <p:sp>
        <p:nvSpPr>
          <p:cNvPr id="24" name="Google Shape;24;p32"/>
          <p:cNvSpPr txBox="1">
            <a:spLocks noGrp="1"/>
          </p:cNvSpPr>
          <p:nvPr>
            <p:ph type="title" idx="13"/>
          </p:nvPr>
        </p:nvSpPr>
        <p:spPr>
          <a:xfrm>
            <a:off x="6141241" y="3471353"/>
            <a:ext cx="1584000" cy="401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a:lnSpc>
                <a:spcPct val="100000"/>
              </a:lnSpc>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25" name="Google Shape;25;p32"/>
          <p:cNvSpPr txBox="1">
            <a:spLocks noGrp="1"/>
          </p:cNvSpPr>
          <p:nvPr>
            <p:ph type="subTitle" idx="14"/>
          </p:nvPr>
        </p:nvSpPr>
        <p:spPr>
          <a:xfrm>
            <a:off x="5999941" y="3871617"/>
            <a:ext cx="1866600" cy="528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dk1"/>
              </a:buClr>
              <a:buSzPts val="1400"/>
              <a:buNone/>
              <a:defRPr sz="1400">
                <a:solidFill>
                  <a:schemeClr val="dk1"/>
                </a:solidFill>
              </a:defRPr>
            </a:lvl1pPr>
            <a:lvl2pPr lvl="1" algn="ctr">
              <a:lnSpc>
                <a:spcPct val="100000"/>
              </a:lnSpc>
              <a:spcBef>
                <a:spcPts val="0"/>
              </a:spcBef>
              <a:spcAft>
                <a:spcPts val="0"/>
              </a:spcAft>
              <a:buClr>
                <a:schemeClr val="dk1"/>
              </a:buClr>
              <a:buSzPts val="1400"/>
              <a:buNone/>
              <a:defRPr>
                <a:solidFill>
                  <a:schemeClr val="dk1"/>
                </a:solidFill>
              </a:defRPr>
            </a:lvl2pPr>
            <a:lvl3pPr lvl="2" algn="ctr">
              <a:lnSpc>
                <a:spcPct val="100000"/>
              </a:lnSpc>
              <a:spcBef>
                <a:spcPts val="0"/>
              </a:spcBef>
              <a:spcAft>
                <a:spcPts val="0"/>
              </a:spcAft>
              <a:buClr>
                <a:schemeClr val="dk1"/>
              </a:buClr>
              <a:buSzPts val="1400"/>
              <a:buNone/>
              <a:defRPr>
                <a:solidFill>
                  <a:schemeClr val="dk1"/>
                </a:solidFill>
              </a:defRPr>
            </a:lvl3pPr>
            <a:lvl4pPr lvl="3" algn="ctr">
              <a:lnSpc>
                <a:spcPct val="100000"/>
              </a:lnSpc>
              <a:spcBef>
                <a:spcPts val="0"/>
              </a:spcBef>
              <a:spcAft>
                <a:spcPts val="0"/>
              </a:spcAft>
              <a:buClr>
                <a:schemeClr val="dk1"/>
              </a:buClr>
              <a:buSzPts val="1400"/>
              <a:buNone/>
              <a:defRPr>
                <a:solidFill>
                  <a:schemeClr val="dk1"/>
                </a:solidFill>
              </a:defRPr>
            </a:lvl4pPr>
            <a:lvl5pPr lvl="4" algn="ctr">
              <a:lnSpc>
                <a:spcPct val="100000"/>
              </a:lnSpc>
              <a:spcBef>
                <a:spcPts val="0"/>
              </a:spcBef>
              <a:spcAft>
                <a:spcPts val="0"/>
              </a:spcAft>
              <a:buClr>
                <a:schemeClr val="dk1"/>
              </a:buClr>
              <a:buSzPts val="1400"/>
              <a:buNone/>
              <a:defRPr>
                <a:solidFill>
                  <a:schemeClr val="dk1"/>
                </a:solidFill>
              </a:defRPr>
            </a:lvl5pPr>
            <a:lvl6pPr lvl="5" algn="ctr">
              <a:lnSpc>
                <a:spcPct val="100000"/>
              </a:lnSpc>
              <a:spcBef>
                <a:spcPts val="0"/>
              </a:spcBef>
              <a:spcAft>
                <a:spcPts val="0"/>
              </a:spcAft>
              <a:buClr>
                <a:schemeClr val="dk1"/>
              </a:buClr>
              <a:buSzPts val="1400"/>
              <a:buNone/>
              <a:defRPr>
                <a:solidFill>
                  <a:schemeClr val="dk1"/>
                </a:solidFill>
              </a:defRPr>
            </a:lvl6pPr>
            <a:lvl7pPr lvl="6" algn="ctr">
              <a:lnSpc>
                <a:spcPct val="100000"/>
              </a:lnSpc>
              <a:spcBef>
                <a:spcPts val="0"/>
              </a:spcBef>
              <a:spcAft>
                <a:spcPts val="0"/>
              </a:spcAft>
              <a:buClr>
                <a:schemeClr val="dk1"/>
              </a:buClr>
              <a:buSzPts val="1400"/>
              <a:buNone/>
              <a:defRPr>
                <a:solidFill>
                  <a:schemeClr val="dk1"/>
                </a:solidFill>
              </a:defRPr>
            </a:lvl7pPr>
            <a:lvl8pPr lvl="7" algn="ctr">
              <a:lnSpc>
                <a:spcPct val="100000"/>
              </a:lnSpc>
              <a:spcBef>
                <a:spcPts val="0"/>
              </a:spcBef>
              <a:spcAft>
                <a:spcPts val="0"/>
              </a:spcAft>
              <a:buClr>
                <a:schemeClr val="dk1"/>
              </a:buClr>
              <a:buSzPts val="1400"/>
              <a:buNone/>
              <a:defRPr>
                <a:solidFill>
                  <a:schemeClr val="dk1"/>
                </a:solidFill>
              </a:defRPr>
            </a:lvl8pPr>
            <a:lvl9pPr lvl="8" algn="ctr">
              <a:lnSpc>
                <a:spcPct val="100000"/>
              </a:lnSpc>
              <a:spcBef>
                <a:spcPts val="0"/>
              </a:spcBef>
              <a:spcAft>
                <a:spcPts val="0"/>
              </a:spcAft>
              <a:buClr>
                <a:schemeClr val="dk1"/>
              </a:buClr>
              <a:buSzPts val="1400"/>
              <a:buNone/>
              <a:defRPr>
                <a:solidFill>
                  <a:schemeClr val="dk1"/>
                </a:solidFill>
              </a:defRPr>
            </a:lvl9pPr>
          </a:lstStyle>
          <a:p>
            <a:endParaRPr/>
          </a:p>
        </p:txBody>
      </p:sp>
      <p:sp>
        <p:nvSpPr>
          <p:cNvPr id="26" name="Google Shape;26;p32"/>
          <p:cNvSpPr txBox="1">
            <a:spLocks noGrp="1"/>
          </p:cNvSpPr>
          <p:nvPr>
            <p:ph type="title" idx="15"/>
          </p:nvPr>
        </p:nvSpPr>
        <p:spPr>
          <a:xfrm>
            <a:off x="713225" y="530725"/>
            <a:ext cx="7424400" cy="528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2300"/>
              <a:buFont typeface="Montserrat"/>
              <a:buNone/>
              <a:defRPr sz="2600">
                <a:solidFill>
                  <a:schemeClr val="dk1"/>
                </a:solidFill>
                <a:latin typeface="Montserrat"/>
                <a:ea typeface="Montserrat"/>
                <a:cs typeface="Montserrat"/>
                <a:sym typeface="Montserrat"/>
              </a:defRPr>
            </a:lvl1pPr>
            <a:lvl2pPr lvl="1" algn="ctr">
              <a:lnSpc>
                <a:spcPct val="100000"/>
              </a:lnSpc>
              <a:spcBef>
                <a:spcPts val="0"/>
              </a:spcBef>
              <a:spcAft>
                <a:spcPts val="0"/>
              </a:spcAft>
              <a:buClr>
                <a:schemeClr val="dk1"/>
              </a:buClr>
              <a:buSzPts val="3000"/>
              <a:buNone/>
              <a:defRPr>
                <a:solidFill>
                  <a:schemeClr val="dk1"/>
                </a:solidFill>
              </a:defRPr>
            </a:lvl2pPr>
            <a:lvl3pPr lvl="2" algn="ctr">
              <a:lnSpc>
                <a:spcPct val="100000"/>
              </a:lnSpc>
              <a:spcBef>
                <a:spcPts val="0"/>
              </a:spcBef>
              <a:spcAft>
                <a:spcPts val="0"/>
              </a:spcAft>
              <a:buClr>
                <a:schemeClr val="dk1"/>
              </a:buClr>
              <a:buSzPts val="3000"/>
              <a:buNone/>
              <a:defRPr>
                <a:solidFill>
                  <a:schemeClr val="dk1"/>
                </a:solidFill>
              </a:defRPr>
            </a:lvl3pPr>
            <a:lvl4pPr lvl="3" algn="ctr">
              <a:lnSpc>
                <a:spcPct val="100000"/>
              </a:lnSpc>
              <a:spcBef>
                <a:spcPts val="0"/>
              </a:spcBef>
              <a:spcAft>
                <a:spcPts val="0"/>
              </a:spcAft>
              <a:buClr>
                <a:schemeClr val="dk1"/>
              </a:buClr>
              <a:buSzPts val="3000"/>
              <a:buNone/>
              <a:defRPr>
                <a:solidFill>
                  <a:schemeClr val="dk1"/>
                </a:solidFill>
              </a:defRPr>
            </a:lvl4pPr>
            <a:lvl5pPr lvl="4" algn="ctr">
              <a:lnSpc>
                <a:spcPct val="100000"/>
              </a:lnSpc>
              <a:spcBef>
                <a:spcPts val="0"/>
              </a:spcBef>
              <a:spcAft>
                <a:spcPts val="0"/>
              </a:spcAft>
              <a:buClr>
                <a:schemeClr val="dk1"/>
              </a:buClr>
              <a:buSzPts val="3000"/>
              <a:buNone/>
              <a:defRPr>
                <a:solidFill>
                  <a:schemeClr val="dk1"/>
                </a:solidFill>
              </a:defRPr>
            </a:lvl5pPr>
            <a:lvl6pPr lvl="5" algn="ctr">
              <a:lnSpc>
                <a:spcPct val="100000"/>
              </a:lnSpc>
              <a:spcBef>
                <a:spcPts val="0"/>
              </a:spcBef>
              <a:spcAft>
                <a:spcPts val="0"/>
              </a:spcAft>
              <a:buClr>
                <a:schemeClr val="dk1"/>
              </a:buClr>
              <a:buSzPts val="3000"/>
              <a:buNone/>
              <a:defRPr>
                <a:solidFill>
                  <a:schemeClr val="dk1"/>
                </a:solidFill>
              </a:defRPr>
            </a:lvl6pPr>
            <a:lvl7pPr lvl="6" algn="ctr">
              <a:lnSpc>
                <a:spcPct val="100000"/>
              </a:lnSpc>
              <a:spcBef>
                <a:spcPts val="0"/>
              </a:spcBef>
              <a:spcAft>
                <a:spcPts val="0"/>
              </a:spcAft>
              <a:buClr>
                <a:schemeClr val="dk1"/>
              </a:buClr>
              <a:buSzPts val="3000"/>
              <a:buNone/>
              <a:defRPr>
                <a:solidFill>
                  <a:schemeClr val="dk1"/>
                </a:solidFill>
              </a:defRPr>
            </a:lvl7pPr>
            <a:lvl8pPr lvl="7" algn="ctr">
              <a:lnSpc>
                <a:spcPct val="100000"/>
              </a:lnSpc>
              <a:spcBef>
                <a:spcPts val="0"/>
              </a:spcBef>
              <a:spcAft>
                <a:spcPts val="0"/>
              </a:spcAft>
              <a:buClr>
                <a:schemeClr val="dk1"/>
              </a:buClr>
              <a:buSzPts val="3000"/>
              <a:buNone/>
              <a:defRPr>
                <a:solidFill>
                  <a:schemeClr val="dk1"/>
                </a:solidFill>
              </a:defRPr>
            </a:lvl8pPr>
            <a:lvl9pPr lvl="8" algn="ctr">
              <a:lnSpc>
                <a:spcPct val="100000"/>
              </a:lnSpc>
              <a:spcBef>
                <a:spcPts val="0"/>
              </a:spcBef>
              <a:spcAft>
                <a:spcPts val="0"/>
              </a:spcAft>
              <a:buClr>
                <a:schemeClr val="dk1"/>
              </a:buClr>
              <a:buSzPts val="3000"/>
              <a:buNone/>
              <a:defRPr>
                <a:solidFill>
                  <a:schemeClr val="dk1"/>
                </a:solidFill>
              </a:defRPr>
            </a:lvl9pPr>
          </a:lstStyle>
          <a:p>
            <a:endParaRPr/>
          </a:p>
        </p:txBody>
      </p:sp>
      <p:pic>
        <p:nvPicPr>
          <p:cNvPr id="27" name="Google Shape;27;p32" descr="A close up of a sign&#10;&#10;Description generated with very high confidence"/>
          <p:cNvPicPr preferRelativeResize="0"/>
          <p:nvPr/>
        </p:nvPicPr>
        <p:blipFill rotWithShape="1">
          <a:blip r:embed="rId2">
            <a:alphaModFix/>
          </a:blip>
          <a:srcRect l="2016" t="5378" r="69198" b="8881"/>
          <a:stretch/>
        </p:blipFill>
        <p:spPr>
          <a:xfrm>
            <a:off x="8717279" y="4683760"/>
            <a:ext cx="299721" cy="36576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sp>
        <p:nvSpPr>
          <p:cNvPr id="29" name="Google Shape;29;p33"/>
          <p:cNvSpPr txBox="1">
            <a:spLocks noGrp="1"/>
          </p:cNvSpPr>
          <p:nvPr>
            <p:ph type="body" idx="1"/>
          </p:nvPr>
        </p:nvSpPr>
        <p:spPr>
          <a:xfrm>
            <a:off x="713225" y="1119875"/>
            <a:ext cx="6215100" cy="3867900"/>
          </a:xfrm>
          <a:prstGeom prst="rect">
            <a:avLst/>
          </a:prstGeom>
          <a:noFill/>
          <a:ln>
            <a:noFill/>
          </a:ln>
        </p:spPr>
        <p:txBody>
          <a:bodyPr spcFirstLastPara="1" wrap="square" lIns="91425" tIns="91425" rIns="91425" bIns="91425" anchor="t" anchorCtr="0">
            <a:noAutofit/>
          </a:bodyPr>
          <a:lstStyle>
            <a:lvl1pPr marL="457200" lvl="0" indent="-349250" algn="l">
              <a:lnSpc>
                <a:spcPct val="100000"/>
              </a:lnSpc>
              <a:spcBef>
                <a:spcPts val="0"/>
              </a:spcBef>
              <a:spcAft>
                <a:spcPts val="0"/>
              </a:spcAft>
              <a:buClr>
                <a:schemeClr val="dk1"/>
              </a:buClr>
              <a:buSzPts val="1900"/>
              <a:buFont typeface="Barlow"/>
              <a:buAutoNum type="arabicPeriod"/>
              <a:defRPr sz="1200">
                <a:solidFill>
                  <a:schemeClr val="dk1"/>
                </a:solidFill>
              </a:defRPr>
            </a:lvl1pPr>
            <a:lvl2pPr marL="914400" lvl="1" indent="-317500" algn="l">
              <a:lnSpc>
                <a:spcPct val="100000"/>
              </a:lnSpc>
              <a:spcBef>
                <a:spcPts val="1600"/>
              </a:spcBef>
              <a:spcAft>
                <a:spcPts val="0"/>
              </a:spcAft>
              <a:buClr>
                <a:schemeClr val="dk1"/>
              </a:buClr>
              <a:buSzPts val="1400"/>
              <a:buChar char="○"/>
              <a:defRPr sz="1200">
                <a:solidFill>
                  <a:schemeClr val="dk1"/>
                </a:solidFill>
              </a:defRPr>
            </a:lvl2pPr>
            <a:lvl3pPr marL="1371600" lvl="2" indent="-317500" algn="l">
              <a:lnSpc>
                <a:spcPct val="115000"/>
              </a:lnSpc>
              <a:spcBef>
                <a:spcPts val="1600"/>
              </a:spcBef>
              <a:spcAft>
                <a:spcPts val="0"/>
              </a:spcAft>
              <a:buClr>
                <a:schemeClr val="dk1"/>
              </a:buClr>
              <a:buSzPts val="1400"/>
              <a:buChar char="■"/>
              <a:defRPr>
                <a:solidFill>
                  <a:schemeClr val="dk1"/>
                </a:solidFill>
              </a:defRPr>
            </a:lvl3pPr>
            <a:lvl4pPr marL="1828800" lvl="3" indent="-317500" algn="l">
              <a:lnSpc>
                <a:spcPct val="115000"/>
              </a:lnSpc>
              <a:spcBef>
                <a:spcPts val="1600"/>
              </a:spcBef>
              <a:spcAft>
                <a:spcPts val="0"/>
              </a:spcAft>
              <a:buClr>
                <a:schemeClr val="dk1"/>
              </a:buClr>
              <a:buSzPts val="1400"/>
              <a:buChar char="●"/>
              <a:defRPr>
                <a:solidFill>
                  <a:schemeClr val="dk1"/>
                </a:solidFill>
              </a:defRPr>
            </a:lvl4pPr>
            <a:lvl5pPr marL="2286000" lvl="4" indent="-317500" algn="l">
              <a:lnSpc>
                <a:spcPct val="115000"/>
              </a:lnSpc>
              <a:spcBef>
                <a:spcPts val="1600"/>
              </a:spcBef>
              <a:spcAft>
                <a:spcPts val="0"/>
              </a:spcAft>
              <a:buClr>
                <a:schemeClr val="dk1"/>
              </a:buClr>
              <a:buSzPts val="1400"/>
              <a:buChar char="○"/>
              <a:defRPr>
                <a:solidFill>
                  <a:schemeClr val="dk1"/>
                </a:solidFill>
              </a:defRPr>
            </a:lvl5pPr>
            <a:lvl6pPr marL="2743200" lvl="5" indent="-317500" algn="l">
              <a:lnSpc>
                <a:spcPct val="115000"/>
              </a:lnSpc>
              <a:spcBef>
                <a:spcPts val="1600"/>
              </a:spcBef>
              <a:spcAft>
                <a:spcPts val="0"/>
              </a:spcAft>
              <a:buClr>
                <a:schemeClr val="dk1"/>
              </a:buClr>
              <a:buSzPts val="1400"/>
              <a:buChar char="■"/>
              <a:defRPr>
                <a:solidFill>
                  <a:schemeClr val="dk1"/>
                </a:solidFill>
              </a:defRPr>
            </a:lvl6pPr>
            <a:lvl7pPr marL="3200400" lvl="6" indent="-317500" algn="l">
              <a:lnSpc>
                <a:spcPct val="115000"/>
              </a:lnSpc>
              <a:spcBef>
                <a:spcPts val="1600"/>
              </a:spcBef>
              <a:spcAft>
                <a:spcPts val="0"/>
              </a:spcAft>
              <a:buClr>
                <a:schemeClr val="dk1"/>
              </a:buClr>
              <a:buSzPts val="1400"/>
              <a:buChar char="●"/>
              <a:defRPr>
                <a:solidFill>
                  <a:schemeClr val="dk1"/>
                </a:solidFill>
              </a:defRPr>
            </a:lvl7pPr>
            <a:lvl8pPr marL="3657600" lvl="7" indent="-317500" algn="l">
              <a:lnSpc>
                <a:spcPct val="115000"/>
              </a:lnSpc>
              <a:spcBef>
                <a:spcPts val="1600"/>
              </a:spcBef>
              <a:spcAft>
                <a:spcPts val="0"/>
              </a:spcAft>
              <a:buClr>
                <a:schemeClr val="dk1"/>
              </a:buClr>
              <a:buSzPts val="1400"/>
              <a:buChar char="○"/>
              <a:defRPr>
                <a:solidFill>
                  <a:schemeClr val="dk1"/>
                </a:solidFill>
              </a:defRPr>
            </a:lvl8pPr>
            <a:lvl9pPr marL="4114800" lvl="8" indent="-317500" algn="l">
              <a:lnSpc>
                <a:spcPct val="115000"/>
              </a:lnSpc>
              <a:spcBef>
                <a:spcPts val="1600"/>
              </a:spcBef>
              <a:spcAft>
                <a:spcPts val="1600"/>
              </a:spcAft>
              <a:buClr>
                <a:schemeClr val="dk1"/>
              </a:buClr>
              <a:buSzPts val="1400"/>
              <a:buChar char="■"/>
              <a:defRPr>
                <a:solidFill>
                  <a:schemeClr val="dk1"/>
                </a:solidFill>
              </a:defRPr>
            </a:lvl9pPr>
          </a:lstStyle>
          <a:p>
            <a:endParaRPr/>
          </a:p>
        </p:txBody>
      </p:sp>
      <p:sp>
        <p:nvSpPr>
          <p:cNvPr id="30" name="Google Shape;30;p33"/>
          <p:cNvSpPr txBox="1">
            <a:spLocks noGrp="1"/>
          </p:cNvSpPr>
          <p:nvPr>
            <p:ph type="title"/>
          </p:nvPr>
        </p:nvSpPr>
        <p:spPr>
          <a:xfrm>
            <a:off x="713225" y="530725"/>
            <a:ext cx="5768100" cy="528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2300"/>
              <a:buFont typeface="Montserrat"/>
              <a:buNone/>
              <a:defRPr sz="2600">
                <a:solidFill>
                  <a:schemeClr val="dk1"/>
                </a:solidFill>
                <a:latin typeface="Montserrat"/>
                <a:ea typeface="Montserrat"/>
                <a:cs typeface="Montserrat"/>
                <a:sym typeface="Montserrat"/>
              </a:defRPr>
            </a:lvl1pPr>
            <a:lvl2pPr lvl="1" algn="l">
              <a:lnSpc>
                <a:spcPct val="100000"/>
              </a:lnSpc>
              <a:spcBef>
                <a:spcPts val="0"/>
              </a:spcBef>
              <a:spcAft>
                <a:spcPts val="0"/>
              </a:spcAft>
              <a:buClr>
                <a:schemeClr val="dk1"/>
              </a:buClr>
              <a:buSzPts val="3000"/>
              <a:buNone/>
              <a:defRPr>
                <a:solidFill>
                  <a:schemeClr val="dk1"/>
                </a:solidFill>
              </a:defRPr>
            </a:lvl2pPr>
            <a:lvl3pPr lvl="2" algn="l">
              <a:lnSpc>
                <a:spcPct val="100000"/>
              </a:lnSpc>
              <a:spcBef>
                <a:spcPts val="0"/>
              </a:spcBef>
              <a:spcAft>
                <a:spcPts val="0"/>
              </a:spcAft>
              <a:buClr>
                <a:schemeClr val="dk1"/>
              </a:buClr>
              <a:buSzPts val="3000"/>
              <a:buNone/>
              <a:defRPr>
                <a:solidFill>
                  <a:schemeClr val="dk1"/>
                </a:solidFill>
              </a:defRPr>
            </a:lvl3pPr>
            <a:lvl4pPr lvl="3" algn="l">
              <a:lnSpc>
                <a:spcPct val="100000"/>
              </a:lnSpc>
              <a:spcBef>
                <a:spcPts val="0"/>
              </a:spcBef>
              <a:spcAft>
                <a:spcPts val="0"/>
              </a:spcAft>
              <a:buClr>
                <a:schemeClr val="dk1"/>
              </a:buClr>
              <a:buSzPts val="3000"/>
              <a:buNone/>
              <a:defRPr>
                <a:solidFill>
                  <a:schemeClr val="dk1"/>
                </a:solidFill>
              </a:defRPr>
            </a:lvl4pPr>
            <a:lvl5pPr lvl="4" algn="l">
              <a:lnSpc>
                <a:spcPct val="100000"/>
              </a:lnSpc>
              <a:spcBef>
                <a:spcPts val="0"/>
              </a:spcBef>
              <a:spcAft>
                <a:spcPts val="0"/>
              </a:spcAft>
              <a:buClr>
                <a:schemeClr val="dk1"/>
              </a:buClr>
              <a:buSzPts val="3000"/>
              <a:buNone/>
              <a:defRPr>
                <a:solidFill>
                  <a:schemeClr val="dk1"/>
                </a:solidFill>
              </a:defRPr>
            </a:lvl5pPr>
            <a:lvl6pPr lvl="5" algn="l">
              <a:lnSpc>
                <a:spcPct val="100000"/>
              </a:lnSpc>
              <a:spcBef>
                <a:spcPts val="0"/>
              </a:spcBef>
              <a:spcAft>
                <a:spcPts val="0"/>
              </a:spcAft>
              <a:buClr>
                <a:schemeClr val="dk1"/>
              </a:buClr>
              <a:buSzPts val="3000"/>
              <a:buNone/>
              <a:defRPr>
                <a:solidFill>
                  <a:schemeClr val="dk1"/>
                </a:solidFill>
              </a:defRPr>
            </a:lvl6pPr>
            <a:lvl7pPr lvl="6" algn="l">
              <a:lnSpc>
                <a:spcPct val="100000"/>
              </a:lnSpc>
              <a:spcBef>
                <a:spcPts val="0"/>
              </a:spcBef>
              <a:spcAft>
                <a:spcPts val="0"/>
              </a:spcAft>
              <a:buClr>
                <a:schemeClr val="dk1"/>
              </a:buClr>
              <a:buSzPts val="3000"/>
              <a:buNone/>
              <a:defRPr>
                <a:solidFill>
                  <a:schemeClr val="dk1"/>
                </a:solidFill>
              </a:defRPr>
            </a:lvl7pPr>
            <a:lvl8pPr lvl="7" algn="l">
              <a:lnSpc>
                <a:spcPct val="100000"/>
              </a:lnSpc>
              <a:spcBef>
                <a:spcPts val="0"/>
              </a:spcBef>
              <a:spcAft>
                <a:spcPts val="0"/>
              </a:spcAft>
              <a:buClr>
                <a:schemeClr val="dk1"/>
              </a:buClr>
              <a:buSzPts val="3000"/>
              <a:buNone/>
              <a:defRPr>
                <a:solidFill>
                  <a:schemeClr val="dk1"/>
                </a:solidFill>
              </a:defRPr>
            </a:lvl8pPr>
            <a:lvl9pPr lvl="8" algn="l">
              <a:lnSpc>
                <a:spcPct val="100000"/>
              </a:lnSpc>
              <a:spcBef>
                <a:spcPts val="0"/>
              </a:spcBef>
              <a:spcAft>
                <a:spcPts val="0"/>
              </a:spcAft>
              <a:buClr>
                <a:schemeClr val="dk1"/>
              </a:buClr>
              <a:buSzPts val="3000"/>
              <a:buNone/>
              <a:defRPr>
                <a:solidFill>
                  <a:schemeClr val="dk1"/>
                </a:solidFill>
              </a:defRPr>
            </a:lvl9pPr>
          </a:lstStyle>
          <a:p>
            <a:endParaRPr/>
          </a:p>
        </p:txBody>
      </p:sp>
      <p:pic>
        <p:nvPicPr>
          <p:cNvPr id="31" name="Google Shape;31;p33" descr="A close up of a sign&#10;&#10;Description generated with very high confidence"/>
          <p:cNvPicPr preferRelativeResize="0"/>
          <p:nvPr/>
        </p:nvPicPr>
        <p:blipFill rotWithShape="1">
          <a:blip r:embed="rId2">
            <a:alphaModFix/>
          </a:blip>
          <a:srcRect l="2016" t="5378" r="69198" b="8881"/>
          <a:stretch/>
        </p:blipFill>
        <p:spPr>
          <a:xfrm>
            <a:off x="8717279" y="4683760"/>
            <a:ext cx="299721" cy="36576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1">
  <p:cSld name="Section title 1">
    <p:spTree>
      <p:nvGrpSpPr>
        <p:cNvPr id="1" name="Shape 37"/>
        <p:cNvGrpSpPr/>
        <p:nvPr/>
      </p:nvGrpSpPr>
      <p:grpSpPr>
        <a:xfrm>
          <a:off x="0" y="0"/>
          <a:ext cx="0" cy="0"/>
          <a:chOff x="0" y="0"/>
          <a:chExt cx="0" cy="0"/>
        </a:xfrm>
      </p:grpSpPr>
      <p:sp>
        <p:nvSpPr>
          <p:cNvPr id="38" name="Google Shape;38;p36"/>
          <p:cNvSpPr/>
          <p:nvPr/>
        </p:nvSpPr>
        <p:spPr>
          <a:xfrm>
            <a:off x="0" y="0"/>
            <a:ext cx="45624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36"/>
          <p:cNvSpPr txBox="1">
            <a:spLocks noGrp="1"/>
          </p:cNvSpPr>
          <p:nvPr>
            <p:ph type="title"/>
          </p:nvPr>
        </p:nvSpPr>
        <p:spPr>
          <a:xfrm>
            <a:off x="431775" y="3022992"/>
            <a:ext cx="3423600" cy="629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2500"/>
              <a:buFont typeface="Montserrat"/>
              <a:buNone/>
              <a:defRPr sz="2500">
                <a:solidFill>
                  <a:schemeClr val="lt1"/>
                </a:solidFill>
                <a:latin typeface="Montserrat"/>
                <a:ea typeface="Montserrat"/>
                <a:cs typeface="Montserrat"/>
                <a:sym typeface="Montserrat"/>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a:endParaRPr/>
          </a:p>
        </p:txBody>
      </p:sp>
      <p:sp>
        <p:nvSpPr>
          <p:cNvPr id="40" name="Google Shape;40;p36"/>
          <p:cNvSpPr txBox="1">
            <a:spLocks noGrp="1"/>
          </p:cNvSpPr>
          <p:nvPr>
            <p:ph type="title" idx="2"/>
          </p:nvPr>
        </p:nvSpPr>
        <p:spPr>
          <a:xfrm>
            <a:off x="431775" y="1968000"/>
            <a:ext cx="3057300" cy="1382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7000"/>
              <a:buNone/>
              <a:defRPr sz="7000">
                <a:solidFill>
                  <a:schemeClr val="lt1"/>
                </a:solidFill>
              </a:defRPr>
            </a:lvl1pPr>
            <a:lvl2pPr lvl="1" algn="l">
              <a:lnSpc>
                <a:spcPct val="100000"/>
              </a:lnSpc>
              <a:spcBef>
                <a:spcPts val="0"/>
              </a:spcBef>
              <a:spcAft>
                <a:spcPts val="0"/>
              </a:spcAft>
              <a:buClr>
                <a:schemeClr val="lt1"/>
              </a:buClr>
              <a:buSzPts val="7000"/>
              <a:buNone/>
              <a:defRPr sz="7000">
                <a:solidFill>
                  <a:schemeClr val="lt1"/>
                </a:solidFill>
              </a:defRPr>
            </a:lvl2pPr>
            <a:lvl3pPr lvl="2" algn="l">
              <a:lnSpc>
                <a:spcPct val="100000"/>
              </a:lnSpc>
              <a:spcBef>
                <a:spcPts val="0"/>
              </a:spcBef>
              <a:spcAft>
                <a:spcPts val="0"/>
              </a:spcAft>
              <a:buClr>
                <a:schemeClr val="lt1"/>
              </a:buClr>
              <a:buSzPts val="7000"/>
              <a:buNone/>
              <a:defRPr sz="7000">
                <a:solidFill>
                  <a:schemeClr val="lt1"/>
                </a:solidFill>
              </a:defRPr>
            </a:lvl3pPr>
            <a:lvl4pPr lvl="3" algn="l">
              <a:lnSpc>
                <a:spcPct val="100000"/>
              </a:lnSpc>
              <a:spcBef>
                <a:spcPts val="0"/>
              </a:spcBef>
              <a:spcAft>
                <a:spcPts val="0"/>
              </a:spcAft>
              <a:buClr>
                <a:schemeClr val="lt1"/>
              </a:buClr>
              <a:buSzPts val="7000"/>
              <a:buNone/>
              <a:defRPr sz="7000">
                <a:solidFill>
                  <a:schemeClr val="lt1"/>
                </a:solidFill>
              </a:defRPr>
            </a:lvl4pPr>
            <a:lvl5pPr lvl="4" algn="l">
              <a:lnSpc>
                <a:spcPct val="100000"/>
              </a:lnSpc>
              <a:spcBef>
                <a:spcPts val="0"/>
              </a:spcBef>
              <a:spcAft>
                <a:spcPts val="0"/>
              </a:spcAft>
              <a:buClr>
                <a:schemeClr val="lt1"/>
              </a:buClr>
              <a:buSzPts val="7000"/>
              <a:buNone/>
              <a:defRPr sz="7000">
                <a:solidFill>
                  <a:schemeClr val="lt1"/>
                </a:solidFill>
              </a:defRPr>
            </a:lvl5pPr>
            <a:lvl6pPr lvl="5" algn="l">
              <a:lnSpc>
                <a:spcPct val="100000"/>
              </a:lnSpc>
              <a:spcBef>
                <a:spcPts val="0"/>
              </a:spcBef>
              <a:spcAft>
                <a:spcPts val="0"/>
              </a:spcAft>
              <a:buClr>
                <a:schemeClr val="lt1"/>
              </a:buClr>
              <a:buSzPts val="7000"/>
              <a:buNone/>
              <a:defRPr sz="7000">
                <a:solidFill>
                  <a:schemeClr val="lt1"/>
                </a:solidFill>
              </a:defRPr>
            </a:lvl6pPr>
            <a:lvl7pPr lvl="6" algn="l">
              <a:lnSpc>
                <a:spcPct val="100000"/>
              </a:lnSpc>
              <a:spcBef>
                <a:spcPts val="0"/>
              </a:spcBef>
              <a:spcAft>
                <a:spcPts val="0"/>
              </a:spcAft>
              <a:buClr>
                <a:schemeClr val="lt1"/>
              </a:buClr>
              <a:buSzPts val="7000"/>
              <a:buNone/>
              <a:defRPr sz="7000">
                <a:solidFill>
                  <a:schemeClr val="lt1"/>
                </a:solidFill>
              </a:defRPr>
            </a:lvl7pPr>
            <a:lvl8pPr lvl="7" algn="l">
              <a:lnSpc>
                <a:spcPct val="100000"/>
              </a:lnSpc>
              <a:spcBef>
                <a:spcPts val="0"/>
              </a:spcBef>
              <a:spcAft>
                <a:spcPts val="0"/>
              </a:spcAft>
              <a:buClr>
                <a:schemeClr val="lt1"/>
              </a:buClr>
              <a:buSzPts val="7000"/>
              <a:buNone/>
              <a:defRPr sz="7000">
                <a:solidFill>
                  <a:schemeClr val="lt1"/>
                </a:solidFill>
              </a:defRPr>
            </a:lvl8pPr>
            <a:lvl9pPr lvl="8" algn="l">
              <a:lnSpc>
                <a:spcPct val="100000"/>
              </a:lnSpc>
              <a:spcBef>
                <a:spcPts val="0"/>
              </a:spcBef>
              <a:spcAft>
                <a:spcPts val="0"/>
              </a:spcAft>
              <a:buClr>
                <a:schemeClr val="lt1"/>
              </a:buClr>
              <a:buSzPts val="7000"/>
              <a:buNone/>
              <a:defRPr sz="7000">
                <a:solidFill>
                  <a:schemeClr val="lt1"/>
                </a:solidFill>
              </a:defRPr>
            </a:lvl9pPr>
          </a:lstStyle>
          <a:p>
            <a:endParaRPr/>
          </a:p>
        </p:txBody>
      </p:sp>
      <p:sp>
        <p:nvSpPr>
          <p:cNvPr id="41" name="Google Shape;41;p36"/>
          <p:cNvSpPr txBox="1">
            <a:spLocks noGrp="1"/>
          </p:cNvSpPr>
          <p:nvPr>
            <p:ph type="subTitle" idx="1"/>
          </p:nvPr>
        </p:nvSpPr>
        <p:spPr>
          <a:xfrm>
            <a:off x="431775" y="3519908"/>
            <a:ext cx="3246900" cy="404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1700"/>
              <a:buNone/>
              <a:defRPr sz="1700">
                <a:solidFill>
                  <a:schemeClr val="lt1"/>
                </a:solidFill>
              </a:defRPr>
            </a:lvl1pPr>
            <a:lvl2pPr lvl="1" algn="l">
              <a:lnSpc>
                <a:spcPct val="100000"/>
              </a:lnSpc>
              <a:spcBef>
                <a:spcPts val="0"/>
              </a:spcBef>
              <a:spcAft>
                <a:spcPts val="0"/>
              </a:spcAft>
              <a:buClr>
                <a:schemeClr val="lt1"/>
              </a:buClr>
              <a:buSzPts val="1600"/>
              <a:buNone/>
              <a:defRPr sz="1600">
                <a:solidFill>
                  <a:schemeClr val="lt1"/>
                </a:solidFill>
              </a:defRPr>
            </a:lvl2pPr>
            <a:lvl3pPr lvl="2" algn="l">
              <a:lnSpc>
                <a:spcPct val="100000"/>
              </a:lnSpc>
              <a:spcBef>
                <a:spcPts val="0"/>
              </a:spcBef>
              <a:spcAft>
                <a:spcPts val="0"/>
              </a:spcAft>
              <a:buClr>
                <a:schemeClr val="lt1"/>
              </a:buClr>
              <a:buSzPts val="1600"/>
              <a:buNone/>
              <a:defRPr sz="1600">
                <a:solidFill>
                  <a:schemeClr val="lt1"/>
                </a:solidFill>
              </a:defRPr>
            </a:lvl3pPr>
            <a:lvl4pPr lvl="3" algn="l">
              <a:lnSpc>
                <a:spcPct val="100000"/>
              </a:lnSpc>
              <a:spcBef>
                <a:spcPts val="0"/>
              </a:spcBef>
              <a:spcAft>
                <a:spcPts val="0"/>
              </a:spcAft>
              <a:buClr>
                <a:schemeClr val="lt1"/>
              </a:buClr>
              <a:buSzPts val="1600"/>
              <a:buNone/>
              <a:defRPr sz="1600">
                <a:solidFill>
                  <a:schemeClr val="lt1"/>
                </a:solidFill>
              </a:defRPr>
            </a:lvl4pPr>
            <a:lvl5pPr lvl="4" algn="l">
              <a:lnSpc>
                <a:spcPct val="100000"/>
              </a:lnSpc>
              <a:spcBef>
                <a:spcPts val="0"/>
              </a:spcBef>
              <a:spcAft>
                <a:spcPts val="0"/>
              </a:spcAft>
              <a:buClr>
                <a:schemeClr val="lt1"/>
              </a:buClr>
              <a:buSzPts val="1600"/>
              <a:buNone/>
              <a:defRPr sz="1600">
                <a:solidFill>
                  <a:schemeClr val="lt1"/>
                </a:solidFill>
              </a:defRPr>
            </a:lvl5pPr>
            <a:lvl6pPr lvl="5" algn="l">
              <a:lnSpc>
                <a:spcPct val="100000"/>
              </a:lnSpc>
              <a:spcBef>
                <a:spcPts val="0"/>
              </a:spcBef>
              <a:spcAft>
                <a:spcPts val="0"/>
              </a:spcAft>
              <a:buClr>
                <a:schemeClr val="lt1"/>
              </a:buClr>
              <a:buSzPts val="1600"/>
              <a:buNone/>
              <a:defRPr sz="1600">
                <a:solidFill>
                  <a:schemeClr val="lt1"/>
                </a:solidFill>
              </a:defRPr>
            </a:lvl6pPr>
            <a:lvl7pPr lvl="6" algn="l">
              <a:lnSpc>
                <a:spcPct val="100000"/>
              </a:lnSpc>
              <a:spcBef>
                <a:spcPts val="0"/>
              </a:spcBef>
              <a:spcAft>
                <a:spcPts val="0"/>
              </a:spcAft>
              <a:buClr>
                <a:schemeClr val="lt1"/>
              </a:buClr>
              <a:buSzPts val="1600"/>
              <a:buNone/>
              <a:defRPr sz="1600">
                <a:solidFill>
                  <a:schemeClr val="lt1"/>
                </a:solidFill>
              </a:defRPr>
            </a:lvl7pPr>
            <a:lvl8pPr lvl="7" algn="l">
              <a:lnSpc>
                <a:spcPct val="100000"/>
              </a:lnSpc>
              <a:spcBef>
                <a:spcPts val="0"/>
              </a:spcBef>
              <a:spcAft>
                <a:spcPts val="0"/>
              </a:spcAft>
              <a:buClr>
                <a:schemeClr val="lt1"/>
              </a:buClr>
              <a:buSzPts val="1600"/>
              <a:buNone/>
              <a:defRPr sz="1600">
                <a:solidFill>
                  <a:schemeClr val="lt1"/>
                </a:solidFill>
              </a:defRPr>
            </a:lvl8pPr>
            <a:lvl9pPr lvl="8" algn="l">
              <a:lnSpc>
                <a:spcPct val="100000"/>
              </a:lnSpc>
              <a:spcBef>
                <a:spcPts val="0"/>
              </a:spcBef>
              <a:spcAft>
                <a:spcPts val="0"/>
              </a:spcAft>
              <a:buClr>
                <a:schemeClr val="lt1"/>
              </a:buClr>
              <a:buSzPts val="1600"/>
              <a:buNone/>
              <a:defRPr sz="1600">
                <a:solidFill>
                  <a:schemeClr val="lt1"/>
                </a:solidFill>
              </a:defRPr>
            </a:lvl9pPr>
          </a:lstStyle>
          <a:p>
            <a:endParaRPr/>
          </a:p>
        </p:txBody>
      </p:sp>
      <p:pic>
        <p:nvPicPr>
          <p:cNvPr id="42" name="Google Shape;42;p36" descr="A close up of a sign&#10;&#10;Description generated with very high confidence"/>
          <p:cNvPicPr preferRelativeResize="0"/>
          <p:nvPr/>
        </p:nvPicPr>
        <p:blipFill rotWithShape="1">
          <a:blip r:embed="rId2">
            <a:alphaModFix/>
          </a:blip>
          <a:srcRect l="2016" t="5378" r="69198" b="8881"/>
          <a:stretch/>
        </p:blipFill>
        <p:spPr>
          <a:xfrm>
            <a:off x="8717279" y="4683760"/>
            <a:ext cx="299721" cy="36576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1">
  <p:cSld name="CUSTOM_4">
    <p:spTree>
      <p:nvGrpSpPr>
        <p:cNvPr id="1" name="Shape 43"/>
        <p:cNvGrpSpPr/>
        <p:nvPr/>
      </p:nvGrpSpPr>
      <p:grpSpPr>
        <a:xfrm>
          <a:off x="0" y="0"/>
          <a:ext cx="0" cy="0"/>
          <a:chOff x="0" y="0"/>
          <a:chExt cx="0" cy="0"/>
        </a:xfrm>
      </p:grpSpPr>
      <p:sp>
        <p:nvSpPr>
          <p:cNvPr id="44" name="Google Shape;44;p37"/>
          <p:cNvSpPr/>
          <p:nvPr/>
        </p:nvSpPr>
        <p:spPr>
          <a:xfrm>
            <a:off x="-10175" y="-10975"/>
            <a:ext cx="3048000" cy="52092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37"/>
          <p:cNvSpPr txBox="1">
            <a:spLocks noGrp="1"/>
          </p:cNvSpPr>
          <p:nvPr>
            <p:ph type="title"/>
          </p:nvPr>
        </p:nvSpPr>
        <p:spPr>
          <a:xfrm>
            <a:off x="582175" y="2307450"/>
            <a:ext cx="1863300" cy="528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2600"/>
              <a:buFont typeface="Montserrat"/>
              <a:buNone/>
              <a:defRPr sz="2600">
                <a:solidFill>
                  <a:schemeClr val="lt1"/>
                </a:solidFill>
                <a:latin typeface="Montserrat"/>
                <a:ea typeface="Montserrat"/>
                <a:cs typeface="Montserrat"/>
                <a:sym typeface="Montserrat"/>
              </a:defRPr>
            </a:lvl1pPr>
            <a:lvl2pPr lvl="1" algn="l">
              <a:lnSpc>
                <a:spcPct val="100000"/>
              </a:lnSpc>
              <a:spcBef>
                <a:spcPts val="0"/>
              </a:spcBef>
              <a:spcAft>
                <a:spcPts val="0"/>
              </a:spcAft>
              <a:buClr>
                <a:schemeClr val="lt1"/>
              </a:buClr>
              <a:buSzPts val="2600"/>
              <a:buNone/>
              <a:defRPr sz="2600">
                <a:solidFill>
                  <a:schemeClr val="lt1"/>
                </a:solidFill>
              </a:defRPr>
            </a:lvl2pPr>
            <a:lvl3pPr lvl="2" algn="l">
              <a:lnSpc>
                <a:spcPct val="100000"/>
              </a:lnSpc>
              <a:spcBef>
                <a:spcPts val="0"/>
              </a:spcBef>
              <a:spcAft>
                <a:spcPts val="0"/>
              </a:spcAft>
              <a:buClr>
                <a:schemeClr val="lt1"/>
              </a:buClr>
              <a:buSzPts val="2600"/>
              <a:buNone/>
              <a:defRPr sz="2600">
                <a:solidFill>
                  <a:schemeClr val="lt1"/>
                </a:solidFill>
              </a:defRPr>
            </a:lvl3pPr>
            <a:lvl4pPr lvl="3" algn="l">
              <a:lnSpc>
                <a:spcPct val="100000"/>
              </a:lnSpc>
              <a:spcBef>
                <a:spcPts val="0"/>
              </a:spcBef>
              <a:spcAft>
                <a:spcPts val="0"/>
              </a:spcAft>
              <a:buClr>
                <a:schemeClr val="lt1"/>
              </a:buClr>
              <a:buSzPts val="2600"/>
              <a:buNone/>
              <a:defRPr sz="2600">
                <a:solidFill>
                  <a:schemeClr val="lt1"/>
                </a:solidFill>
              </a:defRPr>
            </a:lvl4pPr>
            <a:lvl5pPr lvl="4" algn="l">
              <a:lnSpc>
                <a:spcPct val="100000"/>
              </a:lnSpc>
              <a:spcBef>
                <a:spcPts val="0"/>
              </a:spcBef>
              <a:spcAft>
                <a:spcPts val="0"/>
              </a:spcAft>
              <a:buClr>
                <a:schemeClr val="lt1"/>
              </a:buClr>
              <a:buSzPts val="2600"/>
              <a:buNone/>
              <a:defRPr sz="2600">
                <a:solidFill>
                  <a:schemeClr val="lt1"/>
                </a:solidFill>
              </a:defRPr>
            </a:lvl5pPr>
            <a:lvl6pPr lvl="5" algn="l">
              <a:lnSpc>
                <a:spcPct val="100000"/>
              </a:lnSpc>
              <a:spcBef>
                <a:spcPts val="0"/>
              </a:spcBef>
              <a:spcAft>
                <a:spcPts val="0"/>
              </a:spcAft>
              <a:buClr>
                <a:schemeClr val="lt1"/>
              </a:buClr>
              <a:buSzPts val="2600"/>
              <a:buNone/>
              <a:defRPr sz="2600">
                <a:solidFill>
                  <a:schemeClr val="lt1"/>
                </a:solidFill>
              </a:defRPr>
            </a:lvl6pPr>
            <a:lvl7pPr lvl="6" algn="l">
              <a:lnSpc>
                <a:spcPct val="100000"/>
              </a:lnSpc>
              <a:spcBef>
                <a:spcPts val="0"/>
              </a:spcBef>
              <a:spcAft>
                <a:spcPts val="0"/>
              </a:spcAft>
              <a:buClr>
                <a:schemeClr val="lt1"/>
              </a:buClr>
              <a:buSzPts val="2600"/>
              <a:buNone/>
              <a:defRPr sz="2600">
                <a:solidFill>
                  <a:schemeClr val="lt1"/>
                </a:solidFill>
              </a:defRPr>
            </a:lvl7pPr>
            <a:lvl8pPr lvl="7" algn="l">
              <a:lnSpc>
                <a:spcPct val="100000"/>
              </a:lnSpc>
              <a:spcBef>
                <a:spcPts val="0"/>
              </a:spcBef>
              <a:spcAft>
                <a:spcPts val="0"/>
              </a:spcAft>
              <a:buClr>
                <a:schemeClr val="lt1"/>
              </a:buClr>
              <a:buSzPts val="2600"/>
              <a:buNone/>
              <a:defRPr sz="2600">
                <a:solidFill>
                  <a:schemeClr val="lt1"/>
                </a:solidFill>
              </a:defRPr>
            </a:lvl8pPr>
            <a:lvl9pPr lvl="8" algn="l">
              <a:lnSpc>
                <a:spcPct val="100000"/>
              </a:lnSpc>
              <a:spcBef>
                <a:spcPts val="0"/>
              </a:spcBef>
              <a:spcAft>
                <a:spcPts val="0"/>
              </a:spcAft>
              <a:buClr>
                <a:schemeClr val="lt1"/>
              </a:buClr>
              <a:buSzPts val="2600"/>
              <a:buNone/>
              <a:defRPr sz="2600">
                <a:solidFill>
                  <a:schemeClr val="lt1"/>
                </a:solidFill>
              </a:defRPr>
            </a:lvl9pPr>
          </a:lstStyle>
          <a:p>
            <a:endParaRPr/>
          </a:p>
        </p:txBody>
      </p:sp>
      <p:pic>
        <p:nvPicPr>
          <p:cNvPr id="46" name="Google Shape;46;p37" descr="A close up of a sign&#10;&#10;Description generated with very high confidence"/>
          <p:cNvPicPr preferRelativeResize="0"/>
          <p:nvPr/>
        </p:nvPicPr>
        <p:blipFill rotWithShape="1">
          <a:blip r:embed="rId2">
            <a:alphaModFix/>
          </a:blip>
          <a:srcRect l="2016" t="5378" r="69198" b="8881"/>
          <a:stretch/>
        </p:blipFill>
        <p:spPr>
          <a:xfrm>
            <a:off x="8717279" y="4683760"/>
            <a:ext cx="299721" cy="36576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título " type="titleOnly">
  <p:cSld name="TITLE_ONLY">
    <p:spTree>
      <p:nvGrpSpPr>
        <p:cNvPr id="1" name="Shape 47"/>
        <p:cNvGrpSpPr/>
        <p:nvPr/>
      </p:nvGrpSpPr>
      <p:grpSpPr>
        <a:xfrm>
          <a:off x="0" y="0"/>
          <a:ext cx="0" cy="0"/>
          <a:chOff x="0" y="0"/>
          <a:chExt cx="0" cy="0"/>
        </a:xfrm>
      </p:grpSpPr>
      <p:sp>
        <p:nvSpPr>
          <p:cNvPr id="48" name="Google Shape;48;p38"/>
          <p:cNvSpPr txBox="1">
            <a:spLocks noGrp="1"/>
          </p:cNvSpPr>
          <p:nvPr>
            <p:ph type="title"/>
          </p:nvPr>
        </p:nvSpPr>
        <p:spPr>
          <a:xfrm>
            <a:off x="713225" y="530725"/>
            <a:ext cx="5768100" cy="528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2300"/>
              <a:buFont typeface="Montserrat"/>
              <a:buNone/>
              <a:defRPr sz="2600">
                <a:solidFill>
                  <a:schemeClr val="dk1"/>
                </a:solidFill>
                <a:latin typeface="Montserrat"/>
                <a:ea typeface="Montserrat"/>
                <a:cs typeface="Montserrat"/>
                <a:sym typeface="Montserrat"/>
              </a:defRPr>
            </a:lvl1pPr>
            <a:lvl2pPr lvl="1" algn="l">
              <a:lnSpc>
                <a:spcPct val="100000"/>
              </a:lnSpc>
              <a:spcBef>
                <a:spcPts val="0"/>
              </a:spcBef>
              <a:spcAft>
                <a:spcPts val="0"/>
              </a:spcAft>
              <a:buClr>
                <a:schemeClr val="dk2"/>
              </a:buClr>
              <a:buSzPts val="3000"/>
              <a:buNone/>
              <a:defRPr>
                <a:solidFill>
                  <a:schemeClr val="dk2"/>
                </a:solidFill>
              </a:defRPr>
            </a:lvl2pPr>
            <a:lvl3pPr lvl="2" algn="l">
              <a:lnSpc>
                <a:spcPct val="100000"/>
              </a:lnSpc>
              <a:spcBef>
                <a:spcPts val="0"/>
              </a:spcBef>
              <a:spcAft>
                <a:spcPts val="0"/>
              </a:spcAft>
              <a:buClr>
                <a:schemeClr val="dk2"/>
              </a:buClr>
              <a:buSzPts val="3000"/>
              <a:buNone/>
              <a:defRPr>
                <a:solidFill>
                  <a:schemeClr val="dk2"/>
                </a:solidFill>
              </a:defRPr>
            </a:lvl3pPr>
            <a:lvl4pPr lvl="3" algn="l">
              <a:lnSpc>
                <a:spcPct val="100000"/>
              </a:lnSpc>
              <a:spcBef>
                <a:spcPts val="0"/>
              </a:spcBef>
              <a:spcAft>
                <a:spcPts val="0"/>
              </a:spcAft>
              <a:buClr>
                <a:schemeClr val="dk2"/>
              </a:buClr>
              <a:buSzPts val="3000"/>
              <a:buNone/>
              <a:defRPr>
                <a:solidFill>
                  <a:schemeClr val="dk2"/>
                </a:solidFill>
              </a:defRPr>
            </a:lvl4pPr>
            <a:lvl5pPr lvl="4" algn="l">
              <a:lnSpc>
                <a:spcPct val="100000"/>
              </a:lnSpc>
              <a:spcBef>
                <a:spcPts val="0"/>
              </a:spcBef>
              <a:spcAft>
                <a:spcPts val="0"/>
              </a:spcAft>
              <a:buClr>
                <a:schemeClr val="dk2"/>
              </a:buClr>
              <a:buSzPts val="3000"/>
              <a:buNone/>
              <a:defRPr>
                <a:solidFill>
                  <a:schemeClr val="dk2"/>
                </a:solidFill>
              </a:defRPr>
            </a:lvl5pPr>
            <a:lvl6pPr lvl="5" algn="l">
              <a:lnSpc>
                <a:spcPct val="100000"/>
              </a:lnSpc>
              <a:spcBef>
                <a:spcPts val="0"/>
              </a:spcBef>
              <a:spcAft>
                <a:spcPts val="0"/>
              </a:spcAft>
              <a:buClr>
                <a:schemeClr val="dk2"/>
              </a:buClr>
              <a:buSzPts val="3000"/>
              <a:buNone/>
              <a:defRPr>
                <a:solidFill>
                  <a:schemeClr val="dk2"/>
                </a:solidFill>
              </a:defRPr>
            </a:lvl6pPr>
            <a:lvl7pPr lvl="6" algn="l">
              <a:lnSpc>
                <a:spcPct val="100000"/>
              </a:lnSpc>
              <a:spcBef>
                <a:spcPts val="0"/>
              </a:spcBef>
              <a:spcAft>
                <a:spcPts val="0"/>
              </a:spcAft>
              <a:buClr>
                <a:schemeClr val="dk2"/>
              </a:buClr>
              <a:buSzPts val="3000"/>
              <a:buNone/>
              <a:defRPr>
                <a:solidFill>
                  <a:schemeClr val="dk2"/>
                </a:solidFill>
              </a:defRPr>
            </a:lvl7pPr>
            <a:lvl8pPr lvl="7" algn="l">
              <a:lnSpc>
                <a:spcPct val="100000"/>
              </a:lnSpc>
              <a:spcBef>
                <a:spcPts val="0"/>
              </a:spcBef>
              <a:spcAft>
                <a:spcPts val="0"/>
              </a:spcAft>
              <a:buClr>
                <a:schemeClr val="dk2"/>
              </a:buClr>
              <a:buSzPts val="3000"/>
              <a:buNone/>
              <a:defRPr>
                <a:solidFill>
                  <a:schemeClr val="dk2"/>
                </a:solidFill>
              </a:defRPr>
            </a:lvl8pPr>
            <a:lvl9pPr lvl="8" algn="l">
              <a:lnSpc>
                <a:spcPct val="100000"/>
              </a:lnSpc>
              <a:spcBef>
                <a:spcPts val="0"/>
              </a:spcBef>
              <a:spcAft>
                <a:spcPts val="0"/>
              </a:spcAft>
              <a:buClr>
                <a:schemeClr val="dk2"/>
              </a:buClr>
              <a:buSzPts val="3000"/>
              <a:buNone/>
              <a:defRPr>
                <a:solidFill>
                  <a:schemeClr val="dk2"/>
                </a:solidFill>
              </a:defRPr>
            </a:lvl9pPr>
          </a:lstStyle>
          <a:p>
            <a:endParaRPr/>
          </a:p>
        </p:txBody>
      </p:sp>
      <p:pic>
        <p:nvPicPr>
          <p:cNvPr id="49" name="Google Shape;49;p38" descr="A close up of a sign&#10;&#10;Description generated with very high confidence"/>
          <p:cNvPicPr preferRelativeResize="0"/>
          <p:nvPr/>
        </p:nvPicPr>
        <p:blipFill rotWithShape="1">
          <a:blip r:embed="rId2">
            <a:alphaModFix/>
          </a:blip>
          <a:srcRect l="2016" t="5378" r="69198" b="8881"/>
          <a:stretch/>
        </p:blipFill>
        <p:spPr>
          <a:xfrm>
            <a:off x="8717279" y="4683760"/>
            <a:ext cx="299721" cy="36576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2">
  <p:cSld name="CUSTOM_27">
    <p:spTree>
      <p:nvGrpSpPr>
        <p:cNvPr id="1" name="Shape 50"/>
        <p:cNvGrpSpPr/>
        <p:nvPr/>
      </p:nvGrpSpPr>
      <p:grpSpPr>
        <a:xfrm>
          <a:off x="0" y="0"/>
          <a:ext cx="0" cy="0"/>
          <a:chOff x="0" y="0"/>
          <a:chExt cx="0" cy="0"/>
        </a:xfrm>
      </p:grpSpPr>
      <p:sp>
        <p:nvSpPr>
          <p:cNvPr id="51" name="Google Shape;51;p39"/>
          <p:cNvSpPr/>
          <p:nvPr/>
        </p:nvSpPr>
        <p:spPr>
          <a:xfrm>
            <a:off x="4629150" y="0"/>
            <a:ext cx="45147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52;p39"/>
          <p:cNvSpPr txBox="1">
            <a:spLocks noGrp="1"/>
          </p:cNvSpPr>
          <p:nvPr>
            <p:ph type="body" idx="1"/>
          </p:nvPr>
        </p:nvSpPr>
        <p:spPr>
          <a:xfrm>
            <a:off x="5353050" y="1695625"/>
            <a:ext cx="2597400" cy="7989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Clr>
                <a:schemeClr val="lt1"/>
              </a:buClr>
              <a:buSzPts val="1400"/>
              <a:buChar char="●"/>
              <a:defRPr sz="1400">
                <a:solidFill>
                  <a:schemeClr val="lt1"/>
                </a:solidFill>
              </a:defRPr>
            </a:lvl1pPr>
            <a:lvl2pPr marL="914400" lvl="1" indent="-317500" algn="l">
              <a:lnSpc>
                <a:spcPct val="115000"/>
              </a:lnSpc>
              <a:spcBef>
                <a:spcPts val="1600"/>
              </a:spcBef>
              <a:spcAft>
                <a:spcPts val="0"/>
              </a:spcAft>
              <a:buClr>
                <a:schemeClr val="lt1"/>
              </a:buClr>
              <a:buSzPts val="1400"/>
              <a:buChar char="○"/>
              <a:defRPr>
                <a:solidFill>
                  <a:schemeClr val="lt1"/>
                </a:solidFill>
              </a:defRPr>
            </a:lvl2pPr>
            <a:lvl3pPr marL="1371600" lvl="2" indent="-317500" algn="l">
              <a:lnSpc>
                <a:spcPct val="115000"/>
              </a:lnSpc>
              <a:spcBef>
                <a:spcPts val="1600"/>
              </a:spcBef>
              <a:spcAft>
                <a:spcPts val="0"/>
              </a:spcAft>
              <a:buClr>
                <a:schemeClr val="lt1"/>
              </a:buClr>
              <a:buSzPts val="1400"/>
              <a:buChar char="■"/>
              <a:defRPr>
                <a:solidFill>
                  <a:schemeClr val="lt1"/>
                </a:solidFill>
              </a:defRPr>
            </a:lvl3pPr>
            <a:lvl4pPr marL="1828800" lvl="3" indent="-317500" algn="l">
              <a:lnSpc>
                <a:spcPct val="115000"/>
              </a:lnSpc>
              <a:spcBef>
                <a:spcPts val="1600"/>
              </a:spcBef>
              <a:spcAft>
                <a:spcPts val="0"/>
              </a:spcAft>
              <a:buClr>
                <a:schemeClr val="lt1"/>
              </a:buClr>
              <a:buSzPts val="1400"/>
              <a:buChar char="●"/>
              <a:defRPr>
                <a:solidFill>
                  <a:schemeClr val="lt1"/>
                </a:solidFill>
              </a:defRPr>
            </a:lvl4pPr>
            <a:lvl5pPr marL="2286000" lvl="4" indent="-317500" algn="l">
              <a:lnSpc>
                <a:spcPct val="115000"/>
              </a:lnSpc>
              <a:spcBef>
                <a:spcPts val="1600"/>
              </a:spcBef>
              <a:spcAft>
                <a:spcPts val="0"/>
              </a:spcAft>
              <a:buClr>
                <a:schemeClr val="lt1"/>
              </a:buClr>
              <a:buSzPts val="1400"/>
              <a:buChar char="○"/>
              <a:defRPr>
                <a:solidFill>
                  <a:schemeClr val="lt1"/>
                </a:solidFill>
              </a:defRPr>
            </a:lvl5pPr>
            <a:lvl6pPr marL="2743200" lvl="5" indent="-317500" algn="l">
              <a:lnSpc>
                <a:spcPct val="115000"/>
              </a:lnSpc>
              <a:spcBef>
                <a:spcPts val="1600"/>
              </a:spcBef>
              <a:spcAft>
                <a:spcPts val="0"/>
              </a:spcAft>
              <a:buClr>
                <a:schemeClr val="lt1"/>
              </a:buClr>
              <a:buSzPts val="1400"/>
              <a:buChar char="■"/>
              <a:defRPr>
                <a:solidFill>
                  <a:schemeClr val="lt1"/>
                </a:solidFill>
              </a:defRPr>
            </a:lvl6pPr>
            <a:lvl7pPr marL="3200400" lvl="6" indent="-317500" algn="l">
              <a:lnSpc>
                <a:spcPct val="115000"/>
              </a:lnSpc>
              <a:spcBef>
                <a:spcPts val="1600"/>
              </a:spcBef>
              <a:spcAft>
                <a:spcPts val="0"/>
              </a:spcAft>
              <a:buClr>
                <a:schemeClr val="lt1"/>
              </a:buClr>
              <a:buSzPts val="1400"/>
              <a:buChar char="●"/>
              <a:defRPr>
                <a:solidFill>
                  <a:schemeClr val="lt1"/>
                </a:solidFill>
              </a:defRPr>
            </a:lvl7pPr>
            <a:lvl8pPr marL="3657600" lvl="7" indent="-317500" algn="l">
              <a:lnSpc>
                <a:spcPct val="115000"/>
              </a:lnSpc>
              <a:spcBef>
                <a:spcPts val="1600"/>
              </a:spcBef>
              <a:spcAft>
                <a:spcPts val="0"/>
              </a:spcAft>
              <a:buClr>
                <a:schemeClr val="lt1"/>
              </a:buClr>
              <a:buSzPts val="1400"/>
              <a:buChar char="○"/>
              <a:defRPr>
                <a:solidFill>
                  <a:schemeClr val="lt1"/>
                </a:solidFill>
              </a:defRPr>
            </a:lvl8pPr>
            <a:lvl9pPr marL="4114800" lvl="8" indent="-317500" algn="l">
              <a:lnSpc>
                <a:spcPct val="115000"/>
              </a:lnSpc>
              <a:spcBef>
                <a:spcPts val="1600"/>
              </a:spcBef>
              <a:spcAft>
                <a:spcPts val="1600"/>
              </a:spcAft>
              <a:buClr>
                <a:schemeClr val="lt1"/>
              </a:buClr>
              <a:buSzPts val="1400"/>
              <a:buChar char="■"/>
              <a:defRPr>
                <a:solidFill>
                  <a:schemeClr val="lt1"/>
                </a:solidFill>
              </a:defRPr>
            </a:lvl9pPr>
          </a:lstStyle>
          <a:p>
            <a:endParaRPr/>
          </a:p>
        </p:txBody>
      </p:sp>
      <p:sp>
        <p:nvSpPr>
          <p:cNvPr id="53" name="Google Shape;53;p39"/>
          <p:cNvSpPr txBox="1">
            <a:spLocks noGrp="1"/>
          </p:cNvSpPr>
          <p:nvPr>
            <p:ph type="title"/>
          </p:nvPr>
        </p:nvSpPr>
        <p:spPr>
          <a:xfrm>
            <a:off x="5147550" y="530725"/>
            <a:ext cx="3477900" cy="528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2300"/>
              <a:buFont typeface="Montserrat"/>
              <a:buNone/>
              <a:defRPr sz="2600">
                <a:solidFill>
                  <a:schemeClr val="lt1"/>
                </a:solidFill>
                <a:latin typeface="Montserrat"/>
                <a:ea typeface="Montserrat"/>
                <a:cs typeface="Montserrat"/>
                <a:sym typeface="Montserrat"/>
              </a:defRPr>
            </a:lvl1pPr>
            <a:lvl2pPr lvl="1" algn="l">
              <a:lnSpc>
                <a:spcPct val="100000"/>
              </a:lnSpc>
              <a:spcBef>
                <a:spcPts val="0"/>
              </a:spcBef>
              <a:spcAft>
                <a:spcPts val="0"/>
              </a:spcAft>
              <a:buClr>
                <a:schemeClr val="lt1"/>
              </a:buClr>
              <a:buSzPts val="3000"/>
              <a:buNone/>
              <a:defRPr>
                <a:solidFill>
                  <a:schemeClr val="lt1"/>
                </a:solidFill>
              </a:defRPr>
            </a:lvl2pPr>
            <a:lvl3pPr lvl="2" algn="l">
              <a:lnSpc>
                <a:spcPct val="100000"/>
              </a:lnSpc>
              <a:spcBef>
                <a:spcPts val="0"/>
              </a:spcBef>
              <a:spcAft>
                <a:spcPts val="0"/>
              </a:spcAft>
              <a:buClr>
                <a:schemeClr val="lt1"/>
              </a:buClr>
              <a:buSzPts val="3000"/>
              <a:buNone/>
              <a:defRPr>
                <a:solidFill>
                  <a:schemeClr val="lt1"/>
                </a:solidFill>
              </a:defRPr>
            </a:lvl3pPr>
            <a:lvl4pPr lvl="3" algn="l">
              <a:lnSpc>
                <a:spcPct val="100000"/>
              </a:lnSpc>
              <a:spcBef>
                <a:spcPts val="0"/>
              </a:spcBef>
              <a:spcAft>
                <a:spcPts val="0"/>
              </a:spcAft>
              <a:buClr>
                <a:schemeClr val="lt1"/>
              </a:buClr>
              <a:buSzPts val="3000"/>
              <a:buNone/>
              <a:defRPr>
                <a:solidFill>
                  <a:schemeClr val="lt1"/>
                </a:solidFill>
              </a:defRPr>
            </a:lvl4pPr>
            <a:lvl5pPr lvl="4" algn="l">
              <a:lnSpc>
                <a:spcPct val="100000"/>
              </a:lnSpc>
              <a:spcBef>
                <a:spcPts val="0"/>
              </a:spcBef>
              <a:spcAft>
                <a:spcPts val="0"/>
              </a:spcAft>
              <a:buClr>
                <a:schemeClr val="lt1"/>
              </a:buClr>
              <a:buSzPts val="3000"/>
              <a:buNone/>
              <a:defRPr>
                <a:solidFill>
                  <a:schemeClr val="lt1"/>
                </a:solidFill>
              </a:defRPr>
            </a:lvl5pPr>
            <a:lvl6pPr lvl="5" algn="l">
              <a:lnSpc>
                <a:spcPct val="100000"/>
              </a:lnSpc>
              <a:spcBef>
                <a:spcPts val="0"/>
              </a:spcBef>
              <a:spcAft>
                <a:spcPts val="0"/>
              </a:spcAft>
              <a:buClr>
                <a:schemeClr val="lt1"/>
              </a:buClr>
              <a:buSzPts val="3000"/>
              <a:buNone/>
              <a:defRPr>
                <a:solidFill>
                  <a:schemeClr val="lt1"/>
                </a:solidFill>
              </a:defRPr>
            </a:lvl6pPr>
            <a:lvl7pPr lvl="6" algn="l">
              <a:lnSpc>
                <a:spcPct val="100000"/>
              </a:lnSpc>
              <a:spcBef>
                <a:spcPts val="0"/>
              </a:spcBef>
              <a:spcAft>
                <a:spcPts val="0"/>
              </a:spcAft>
              <a:buClr>
                <a:schemeClr val="lt1"/>
              </a:buClr>
              <a:buSzPts val="3000"/>
              <a:buNone/>
              <a:defRPr>
                <a:solidFill>
                  <a:schemeClr val="lt1"/>
                </a:solidFill>
              </a:defRPr>
            </a:lvl7pPr>
            <a:lvl8pPr lvl="7" algn="l">
              <a:lnSpc>
                <a:spcPct val="100000"/>
              </a:lnSpc>
              <a:spcBef>
                <a:spcPts val="0"/>
              </a:spcBef>
              <a:spcAft>
                <a:spcPts val="0"/>
              </a:spcAft>
              <a:buClr>
                <a:schemeClr val="lt1"/>
              </a:buClr>
              <a:buSzPts val="3000"/>
              <a:buNone/>
              <a:defRPr>
                <a:solidFill>
                  <a:schemeClr val="lt1"/>
                </a:solidFill>
              </a:defRPr>
            </a:lvl8pPr>
            <a:lvl9pPr lvl="8" algn="l">
              <a:lnSpc>
                <a:spcPct val="100000"/>
              </a:lnSpc>
              <a:spcBef>
                <a:spcPts val="0"/>
              </a:spcBef>
              <a:spcAft>
                <a:spcPts val="0"/>
              </a:spcAft>
              <a:buClr>
                <a:schemeClr val="lt1"/>
              </a:buClr>
              <a:buSzPts val="3000"/>
              <a:buNone/>
              <a:defRPr>
                <a:solidFill>
                  <a:schemeClr val="lt1"/>
                </a:solidFill>
              </a:defRPr>
            </a:lvl9pPr>
          </a:lstStyle>
          <a:p>
            <a:endParaRPr/>
          </a:p>
        </p:txBody>
      </p:sp>
      <p:pic>
        <p:nvPicPr>
          <p:cNvPr id="54" name="Google Shape;54;p39" descr="A close up of a sign&#10;&#10;Description generated with very high confidence"/>
          <p:cNvPicPr preferRelativeResize="0"/>
          <p:nvPr/>
        </p:nvPicPr>
        <p:blipFill rotWithShape="1">
          <a:blip r:embed="rId2">
            <a:alphaModFix/>
          </a:blip>
          <a:srcRect l="2016" t="5378" r="69198" b="8881"/>
          <a:stretch/>
        </p:blipFill>
        <p:spPr>
          <a:xfrm>
            <a:off x="8717279" y="4683760"/>
            <a:ext cx="299721" cy="36576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55"/>
        <p:cNvGrpSpPr/>
        <p:nvPr/>
      </p:nvGrpSpPr>
      <p:grpSpPr>
        <a:xfrm>
          <a:off x="0" y="0"/>
          <a:ext cx="0" cy="0"/>
          <a:chOff x="0" y="0"/>
          <a:chExt cx="0" cy="0"/>
        </a:xfrm>
      </p:grpSpPr>
      <p:sp>
        <p:nvSpPr>
          <p:cNvPr id="56" name="Google Shape;56;p40"/>
          <p:cNvSpPr txBox="1">
            <a:spLocks noGrp="1"/>
          </p:cNvSpPr>
          <p:nvPr>
            <p:ph type="title"/>
          </p:nvPr>
        </p:nvSpPr>
        <p:spPr>
          <a:xfrm>
            <a:off x="1600200" y="701125"/>
            <a:ext cx="3633300" cy="758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dk1"/>
              </a:buClr>
              <a:buSzPts val="4400"/>
              <a:buNone/>
              <a:defRPr sz="4400">
                <a:solidFill>
                  <a:schemeClr val="dk1"/>
                </a:solidFill>
              </a:defRPr>
            </a:lvl1pPr>
            <a:lvl2pPr lvl="1" algn="l">
              <a:lnSpc>
                <a:spcPct val="100000"/>
              </a:lnSpc>
              <a:spcBef>
                <a:spcPts val="0"/>
              </a:spcBef>
              <a:spcAft>
                <a:spcPts val="0"/>
              </a:spcAft>
              <a:buClr>
                <a:schemeClr val="dk1"/>
              </a:buClr>
              <a:buSzPts val="4400"/>
              <a:buNone/>
              <a:defRPr sz="4400">
                <a:solidFill>
                  <a:schemeClr val="dk1"/>
                </a:solidFill>
              </a:defRPr>
            </a:lvl2pPr>
            <a:lvl3pPr lvl="2" algn="l">
              <a:lnSpc>
                <a:spcPct val="100000"/>
              </a:lnSpc>
              <a:spcBef>
                <a:spcPts val="0"/>
              </a:spcBef>
              <a:spcAft>
                <a:spcPts val="0"/>
              </a:spcAft>
              <a:buClr>
                <a:schemeClr val="dk1"/>
              </a:buClr>
              <a:buSzPts val="4400"/>
              <a:buNone/>
              <a:defRPr sz="4400">
                <a:solidFill>
                  <a:schemeClr val="dk1"/>
                </a:solidFill>
              </a:defRPr>
            </a:lvl3pPr>
            <a:lvl4pPr lvl="3" algn="l">
              <a:lnSpc>
                <a:spcPct val="100000"/>
              </a:lnSpc>
              <a:spcBef>
                <a:spcPts val="0"/>
              </a:spcBef>
              <a:spcAft>
                <a:spcPts val="0"/>
              </a:spcAft>
              <a:buClr>
                <a:schemeClr val="dk1"/>
              </a:buClr>
              <a:buSzPts val="4400"/>
              <a:buNone/>
              <a:defRPr sz="4400">
                <a:solidFill>
                  <a:schemeClr val="dk1"/>
                </a:solidFill>
              </a:defRPr>
            </a:lvl4pPr>
            <a:lvl5pPr lvl="4" algn="l">
              <a:lnSpc>
                <a:spcPct val="100000"/>
              </a:lnSpc>
              <a:spcBef>
                <a:spcPts val="0"/>
              </a:spcBef>
              <a:spcAft>
                <a:spcPts val="0"/>
              </a:spcAft>
              <a:buClr>
                <a:schemeClr val="dk1"/>
              </a:buClr>
              <a:buSzPts val="4400"/>
              <a:buNone/>
              <a:defRPr sz="4400">
                <a:solidFill>
                  <a:schemeClr val="dk1"/>
                </a:solidFill>
              </a:defRPr>
            </a:lvl5pPr>
            <a:lvl6pPr lvl="5" algn="l">
              <a:lnSpc>
                <a:spcPct val="100000"/>
              </a:lnSpc>
              <a:spcBef>
                <a:spcPts val="0"/>
              </a:spcBef>
              <a:spcAft>
                <a:spcPts val="0"/>
              </a:spcAft>
              <a:buClr>
                <a:schemeClr val="dk1"/>
              </a:buClr>
              <a:buSzPts val="4400"/>
              <a:buNone/>
              <a:defRPr sz="4400">
                <a:solidFill>
                  <a:schemeClr val="dk1"/>
                </a:solidFill>
              </a:defRPr>
            </a:lvl6pPr>
            <a:lvl7pPr lvl="6" algn="l">
              <a:lnSpc>
                <a:spcPct val="100000"/>
              </a:lnSpc>
              <a:spcBef>
                <a:spcPts val="0"/>
              </a:spcBef>
              <a:spcAft>
                <a:spcPts val="0"/>
              </a:spcAft>
              <a:buClr>
                <a:schemeClr val="dk1"/>
              </a:buClr>
              <a:buSzPts val="4400"/>
              <a:buNone/>
              <a:defRPr sz="4400">
                <a:solidFill>
                  <a:schemeClr val="dk1"/>
                </a:solidFill>
              </a:defRPr>
            </a:lvl7pPr>
            <a:lvl8pPr lvl="7" algn="l">
              <a:lnSpc>
                <a:spcPct val="100000"/>
              </a:lnSpc>
              <a:spcBef>
                <a:spcPts val="0"/>
              </a:spcBef>
              <a:spcAft>
                <a:spcPts val="0"/>
              </a:spcAft>
              <a:buClr>
                <a:schemeClr val="dk1"/>
              </a:buClr>
              <a:buSzPts val="4400"/>
              <a:buNone/>
              <a:defRPr sz="4400">
                <a:solidFill>
                  <a:schemeClr val="dk1"/>
                </a:solidFill>
              </a:defRPr>
            </a:lvl8pPr>
            <a:lvl9pPr lvl="8" algn="l">
              <a:lnSpc>
                <a:spcPct val="100000"/>
              </a:lnSpc>
              <a:spcBef>
                <a:spcPts val="0"/>
              </a:spcBef>
              <a:spcAft>
                <a:spcPts val="0"/>
              </a:spcAft>
              <a:buClr>
                <a:schemeClr val="dk1"/>
              </a:buClr>
              <a:buSzPts val="4400"/>
              <a:buNone/>
              <a:defRPr sz="4400">
                <a:solidFill>
                  <a:schemeClr val="dk1"/>
                </a:solidFill>
              </a:defRPr>
            </a:lvl9pPr>
          </a:lstStyle>
          <a:p>
            <a:endParaRPr/>
          </a:p>
        </p:txBody>
      </p:sp>
      <p:sp>
        <p:nvSpPr>
          <p:cNvPr id="57" name="Google Shape;57;p40"/>
          <p:cNvSpPr txBox="1">
            <a:spLocks noGrp="1"/>
          </p:cNvSpPr>
          <p:nvPr>
            <p:ph type="body" idx="1"/>
          </p:nvPr>
        </p:nvSpPr>
        <p:spPr>
          <a:xfrm>
            <a:off x="1600200" y="1275675"/>
            <a:ext cx="3633300" cy="3936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chemeClr val="dk1"/>
              </a:buClr>
              <a:buSzPts val="1400"/>
              <a:buChar char="●"/>
              <a:defRPr sz="1400">
                <a:solidFill>
                  <a:schemeClr val="dk1"/>
                </a:solidFill>
              </a:defRPr>
            </a:lvl1pPr>
            <a:lvl2pPr marL="914400" lvl="1" indent="-317500" algn="l">
              <a:lnSpc>
                <a:spcPct val="115000"/>
              </a:lnSpc>
              <a:spcBef>
                <a:spcPts val="1600"/>
              </a:spcBef>
              <a:spcAft>
                <a:spcPts val="0"/>
              </a:spcAft>
              <a:buClr>
                <a:schemeClr val="dk1"/>
              </a:buClr>
              <a:buSzPts val="1400"/>
              <a:buChar char="○"/>
              <a:defRPr>
                <a:solidFill>
                  <a:schemeClr val="dk1"/>
                </a:solidFill>
              </a:defRPr>
            </a:lvl2pPr>
            <a:lvl3pPr marL="1371600" lvl="2" indent="-317500" algn="l">
              <a:lnSpc>
                <a:spcPct val="115000"/>
              </a:lnSpc>
              <a:spcBef>
                <a:spcPts val="1600"/>
              </a:spcBef>
              <a:spcAft>
                <a:spcPts val="0"/>
              </a:spcAft>
              <a:buClr>
                <a:schemeClr val="dk1"/>
              </a:buClr>
              <a:buSzPts val="1400"/>
              <a:buChar char="■"/>
              <a:defRPr>
                <a:solidFill>
                  <a:schemeClr val="dk1"/>
                </a:solidFill>
              </a:defRPr>
            </a:lvl3pPr>
            <a:lvl4pPr marL="1828800" lvl="3" indent="-317500" algn="l">
              <a:lnSpc>
                <a:spcPct val="115000"/>
              </a:lnSpc>
              <a:spcBef>
                <a:spcPts val="1600"/>
              </a:spcBef>
              <a:spcAft>
                <a:spcPts val="0"/>
              </a:spcAft>
              <a:buClr>
                <a:schemeClr val="dk1"/>
              </a:buClr>
              <a:buSzPts val="1400"/>
              <a:buChar char="●"/>
              <a:defRPr>
                <a:solidFill>
                  <a:schemeClr val="dk1"/>
                </a:solidFill>
              </a:defRPr>
            </a:lvl4pPr>
            <a:lvl5pPr marL="2286000" lvl="4" indent="-317500" algn="l">
              <a:lnSpc>
                <a:spcPct val="115000"/>
              </a:lnSpc>
              <a:spcBef>
                <a:spcPts val="1600"/>
              </a:spcBef>
              <a:spcAft>
                <a:spcPts val="0"/>
              </a:spcAft>
              <a:buClr>
                <a:schemeClr val="dk1"/>
              </a:buClr>
              <a:buSzPts val="1400"/>
              <a:buChar char="○"/>
              <a:defRPr>
                <a:solidFill>
                  <a:schemeClr val="dk1"/>
                </a:solidFill>
              </a:defRPr>
            </a:lvl5pPr>
            <a:lvl6pPr marL="2743200" lvl="5" indent="-317500" algn="l">
              <a:lnSpc>
                <a:spcPct val="115000"/>
              </a:lnSpc>
              <a:spcBef>
                <a:spcPts val="1600"/>
              </a:spcBef>
              <a:spcAft>
                <a:spcPts val="0"/>
              </a:spcAft>
              <a:buClr>
                <a:schemeClr val="dk1"/>
              </a:buClr>
              <a:buSzPts val="1400"/>
              <a:buChar char="■"/>
              <a:defRPr>
                <a:solidFill>
                  <a:schemeClr val="dk1"/>
                </a:solidFill>
              </a:defRPr>
            </a:lvl6pPr>
            <a:lvl7pPr marL="3200400" lvl="6" indent="-317500" algn="l">
              <a:lnSpc>
                <a:spcPct val="115000"/>
              </a:lnSpc>
              <a:spcBef>
                <a:spcPts val="1600"/>
              </a:spcBef>
              <a:spcAft>
                <a:spcPts val="0"/>
              </a:spcAft>
              <a:buClr>
                <a:schemeClr val="dk1"/>
              </a:buClr>
              <a:buSzPts val="1400"/>
              <a:buChar char="●"/>
              <a:defRPr>
                <a:solidFill>
                  <a:schemeClr val="dk1"/>
                </a:solidFill>
              </a:defRPr>
            </a:lvl7pPr>
            <a:lvl8pPr marL="3657600" lvl="7" indent="-317500" algn="l">
              <a:lnSpc>
                <a:spcPct val="115000"/>
              </a:lnSpc>
              <a:spcBef>
                <a:spcPts val="1600"/>
              </a:spcBef>
              <a:spcAft>
                <a:spcPts val="0"/>
              </a:spcAft>
              <a:buClr>
                <a:schemeClr val="dk1"/>
              </a:buClr>
              <a:buSzPts val="1400"/>
              <a:buChar char="○"/>
              <a:defRPr>
                <a:solidFill>
                  <a:schemeClr val="dk1"/>
                </a:solidFill>
              </a:defRPr>
            </a:lvl8pPr>
            <a:lvl9pPr marL="4114800" lvl="8" indent="-317500" algn="l">
              <a:lnSpc>
                <a:spcPct val="115000"/>
              </a:lnSpc>
              <a:spcBef>
                <a:spcPts val="1600"/>
              </a:spcBef>
              <a:spcAft>
                <a:spcPts val="1600"/>
              </a:spcAft>
              <a:buClr>
                <a:schemeClr val="dk1"/>
              </a:buClr>
              <a:buSzPts val="1400"/>
              <a:buChar char="■"/>
              <a:defRPr>
                <a:solidFill>
                  <a:schemeClr val="dk1"/>
                </a:solidFill>
              </a:defRPr>
            </a:lvl9pPr>
          </a:lstStyle>
          <a:p>
            <a:endParaRPr/>
          </a:p>
        </p:txBody>
      </p:sp>
      <p:sp>
        <p:nvSpPr>
          <p:cNvPr id="58" name="Google Shape;58;p40"/>
          <p:cNvSpPr txBox="1">
            <a:spLocks noGrp="1"/>
          </p:cNvSpPr>
          <p:nvPr>
            <p:ph type="title" idx="2"/>
          </p:nvPr>
        </p:nvSpPr>
        <p:spPr>
          <a:xfrm>
            <a:off x="2755344" y="2075125"/>
            <a:ext cx="3633300" cy="7581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4400"/>
              <a:buNone/>
              <a:defRPr sz="4400">
                <a:solidFill>
                  <a:schemeClr val="dk1"/>
                </a:solidFill>
              </a:defRPr>
            </a:lvl1pPr>
            <a:lvl2pPr lvl="1" algn="ctr">
              <a:lnSpc>
                <a:spcPct val="100000"/>
              </a:lnSpc>
              <a:spcBef>
                <a:spcPts val="0"/>
              </a:spcBef>
              <a:spcAft>
                <a:spcPts val="0"/>
              </a:spcAft>
              <a:buClr>
                <a:schemeClr val="dk1"/>
              </a:buClr>
              <a:buSzPts val="4400"/>
              <a:buNone/>
              <a:defRPr sz="4400">
                <a:solidFill>
                  <a:schemeClr val="dk1"/>
                </a:solidFill>
              </a:defRPr>
            </a:lvl2pPr>
            <a:lvl3pPr lvl="2" algn="ctr">
              <a:lnSpc>
                <a:spcPct val="100000"/>
              </a:lnSpc>
              <a:spcBef>
                <a:spcPts val="0"/>
              </a:spcBef>
              <a:spcAft>
                <a:spcPts val="0"/>
              </a:spcAft>
              <a:buClr>
                <a:schemeClr val="dk1"/>
              </a:buClr>
              <a:buSzPts val="4400"/>
              <a:buNone/>
              <a:defRPr sz="4400">
                <a:solidFill>
                  <a:schemeClr val="dk1"/>
                </a:solidFill>
              </a:defRPr>
            </a:lvl3pPr>
            <a:lvl4pPr lvl="3" algn="ctr">
              <a:lnSpc>
                <a:spcPct val="100000"/>
              </a:lnSpc>
              <a:spcBef>
                <a:spcPts val="0"/>
              </a:spcBef>
              <a:spcAft>
                <a:spcPts val="0"/>
              </a:spcAft>
              <a:buClr>
                <a:schemeClr val="dk1"/>
              </a:buClr>
              <a:buSzPts val="4400"/>
              <a:buNone/>
              <a:defRPr sz="4400">
                <a:solidFill>
                  <a:schemeClr val="dk1"/>
                </a:solidFill>
              </a:defRPr>
            </a:lvl4pPr>
            <a:lvl5pPr lvl="4" algn="ctr">
              <a:lnSpc>
                <a:spcPct val="100000"/>
              </a:lnSpc>
              <a:spcBef>
                <a:spcPts val="0"/>
              </a:spcBef>
              <a:spcAft>
                <a:spcPts val="0"/>
              </a:spcAft>
              <a:buClr>
                <a:schemeClr val="dk1"/>
              </a:buClr>
              <a:buSzPts val="4400"/>
              <a:buNone/>
              <a:defRPr sz="4400">
                <a:solidFill>
                  <a:schemeClr val="dk1"/>
                </a:solidFill>
              </a:defRPr>
            </a:lvl5pPr>
            <a:lvl6pPr lvl="5" algn="ctr">
              <a:lnSpc>
                <a:spcPct val="100000"/>
              </a:lnSpc>
              <a:spcBef>
                <a:spcPts val="0"/>
              </a:spcBef>
              <a:spcAft>
                <a:spcPts val="0"/>
              </a:spcAft>
              <a:buClr>
                <a:schemeClr val="dk1"/>
              </a:buClr>
              <a:buSzPts val="4400"/>
              <a:buNone/>
              <a:defRPr sz="4400">
                <a:solidFill>
                  <a:schemeClr val="dk1"/>
                </a:solidFill>
              </a:defRPr>
            </a:lvl6pPr>
            <a:lvl7pPr lvl="6" algn="ctr">
              <a:lnSpc>
                <a:spcPct val="100000"/>
              </a:lnSpc>
              <a:spcBef>
                <a:spcPts val="0"/>
              </a:spcBef>
              <a:spcAft>
                <a:spcPts val="0"/>
              </a:spcAft>
              <a:buClr>
                <a:schemeClr val="dk1"/>
              </a:buClr>
              <a:buSzPts val="4400"/>
              <a:buNone/>
              <a:defRPr sz="4400">
                <a:solidFill>
                  <a:schemeClr val="dk1"/>
                </a:solidFill>
              </a:defRPr>
            </a:lvl7pPr>
            <a:lvl8pPr lvl="7" algn="ctr">
              <a:lnSpc>
                <a:spcPct val="100000"/>
              </a:lnSpc>
              <a:spcBef>
                <a:spcPts val="0"/>
              </a:spcBef>
              <a:spcAft>
                <a:spcPts val="0"/>
              </a:spcAft>
              <a:buClr>
                <a:schemeClr val="dk1"/>
              </a:buClr>
              <a:buSzPts val="4400"/>
              <a:buNone/>
              <a:defRPr sz="4400">
                <a:solidFill>
                  <a:schemeClr val="dk1"/>
                </a:solidFill>
              </a:defRPr>
            </a:lvl8pPr>
            <a:lvl9pPr lvl="8" algn="ctr">
              <a:lnSpc>
                <a:spcPct val="100000"/>
              </a:lnSpc>
              <a:spcBef>
                <a:spcPts val="0"/>
              </a:spcBef>
              <a:spcAft>
                <a:spcPts val="0"/>
              </a:spcAft>
              <a:buClr>
                <a:schemeClr val="dk1"/>
              </a:buClr>
              <a:buSzPts val="4400"/>
              <a:buNone/>
              <a:defRPr sz="4400">
                <a:solidFill>
                  <a:schemeClr val="dk1"/>
                </a:solidFill>
              </a:defRPr>
            </a:lvl9pPr>
          </a:lstStyle>
          <a:p>
            <a:endParaRPr/>
          </a:p>
        </p:txBody>
      </p:sp>
      <p:sp>
        <p:nvSpPr>
          <p:cNvPr id="59" name="Google Shape;59;p40"/>
          <p:cNvSpPr txBox="1">
            <a:spLocks noGrp="1"/>
          </p:cNvSpPr>
          <p:nvPr>
            <p:ph type="body" idx="3"/>
          </p:nvPr>
        </p:nvSpPr>
        <p:spPr>
          <a:xfrm>
            <a:off x="2755356" y="2651051"/>
            <a:ext cx="3633300" cy="393600"/>
          </a:xfrm>
          <a:prstGeom prst="rect">
            <a:avLst/>
          </a:prstGeom>
          <a:noFill/>
          <a:ln>
            <a:noFill/>
          </a:ln>
        </p:spPr>
        <p:txBody>
          <a:bodyPr spcFirstLastPara="1" wrap="square" lIns="91425" tIns="91425" rIns="91425" bIns="91425" anchor="t" anchorCtr="0">
            <a:noAutofit/>
          </a:bodyPr>
          <a:lstStyle>
            <a:lvl1pPr marL="457200" lvl="0" indent="-317500" algn="ctr">
              <a:lnSpc>
                <a:spcPct val="115000"/>
              </a:lnSpc>
              <a:spcBef>
                <a:spcPts val="0"/>
              </a:spcBef>
              <a:spcAft>
                <a:spcPts val="0"/>
              </a:spcAft>
              <a:buClr>
                <a:schemeClr val="dk1"/>
              </a:buClr>
              <a:buSzPts val="1400"/>
              <a:buChar char="●"/>
              <a:defRPr sz="1400">
                <a:solidFill>
                  <a:schemeClr val="dk1"/>
                </a:solidFill>
              </a:defRPr>
            </a:lvl1pPr>
            <a:lvl2pPr marL="914400" lvl="1" indent="-317500" algn="ctr">
              <a:lnSpc>
                <a:spcPct val="115000"/>
              </a:lnSpc>
              <a:spcBef>
                <a:spcPts val="1600"/>
              </a:spcBef>
              <a:spcAft>
                <a:spcPts val="0"/>
              </a:spcAft>
              <a:buClr>
                <a:schemeClr val="dk1"/>
              </a:buClr>
              <a:buSzPts val="1400"/>
              <a:buChar char="○"/>
              <a:defRPr>
                <a:solidFill>
                  <a:schemeClr val="dk1"/>
                </a:solidFill>
              </a:defRPr>
            </a:lvl2pPr>
            <a:lvl3pPr marL="1371600" lvl="2" indent="-317500" algn="ctr">
              <a:lnSpc>
                <a:spcPct val="115000"/>
              </a:lnSpc>
              <a:spcBef>
                <a:spcPts val="1600"/>
              </a:spcBef>
              <a:spcAft>
                <a:spcPts val="0"/>
              </a:spcAft>
              <a:buClr>
                <a:schemeClr val="dk1"/>
              </a:buClr>
              <a:buSzPts val="1400"/>
              <a:buChar char="■"/>
              <a:defRPr>
                <a:solidFill>
                  <a:schemeClr val="dk1"/>
                </a:solidFill>
              </a:defRPr>
            </a:lvl3pPr>
            <a:lvl4pPr marL="1828800" lvl="3" indent="-317500" algn="ctr">
              <a:lnSpc>
                <a:spcPct val="115000"/>
              </a:lnSpc>
              <a:spcBef>
                <a:spcPts val="1600"/>
              </a:spcBef>
              <a:spcAft>
                <a:spcPts val="0"/>
              </a:spcAft>
              <a:buClr>
                <a:schemeClr val="dk1"/>
              </a:buClr>
              <a:buSzPts val="1400"/>
              <a:buChar char="●"/>
              <a:defRPr>
                <a:solidFill>
                  <a:schemeClr val="dk1"/>
                </a:solidFill>
              </a:defRPr>
            </a:lvl4pPr>
            <a:lvl5pPr marL="2286000" lvl="4" indent="-317500" algn="ctr">
              <a:lnSpc>
                <a:spcPct val="115000"/>
              </a:lnSpc>
              <a:spcBef>
                <a:spcPts val="1600"/>
              </a:spcBef>
              <a:spcAft>
                <a:spcPts val="0"/>
              </a:spcAft>
              <a:buClr>
                <a:schemeClr val="dk1"/>
              </a:buClr>
              <a:buSzPts val="1400"/>
              <a:buChar char="○"/>
              <a:defRPr>
                <a:solidFill>
                  <a:schemeClr val="dk1"/>
                </a:solidFill>
              </a:defRPr>
            </a:lvl5pPr>
            <a:lvl6pPr marL="2743200" lvl="5" indent="-317500" algn="ctr">
              <a:lnSpc>
                <a:spcPct val="115000"/>
              </a:lnSpc>
              <a:spcBef>
                <a:spcPts val="1600"/>
              </a:spcBef>
              <a:spcAft>
                <a:spcPts val="0"/>
              </a:spcAft>
              <a:buClr>
                <a:schemeClr val="dk1"/>
              </a:buClr>
              <a:buSzPts val="1400"/>
              <a:buChar char="■"/>
              <a:defRPr>
                <a:solidFill>
                  <a:schemeClr val="dk1"/>
                </a:solidFill>
              </a:defRPr>
            </a:lvl6pPr>
            <a:lvl7pPr marL="3200400" lvl="6" indent="-317500" algn="ctr">
              <a:lnSpc>
                <a:spcPct val="115000"/>
              </a:lnSpc>
              <a:spcBef>
                <a:spcPts val="1600"/>
              </a:spcBef>
              <a:spcAft>
                <a:spcPts val="0"/>
              </a:spcAft>
              <a:buClr>
                <a:schemeClr val="dk1"/>
              </a:buClr>
              <a:buSzPts val="1400"/>
              <a:buChar char="●"/>
              <a:defRPr>
                <a:solidFill>
                  <a:schemeClr val="dk1"/>
                </a:solidFill>
              </a:defRPr>
            </a:lvl7pPr>
            <a:lvl8pPr marL="3657600" lvl="7" indent="-317500" algn="ctr">
              <a:lnSpc>
                <a:spcPct val="115000"/>
              </a:lnSpc>
              <a:spcBef>
                <a:spcPts val="1600"/>
              </a:spcBef>
              <a:spcAft>
                <a:spcPts val="0"/>
              </a:spcAft>
              <a:buClr>
                <a:schemeClr val="dk1"/>
              </a:buClr>
              <a:buSzPts val="1400"/>
              <a:buChar char="○"/>
              <a:defRPr>
                <a:solidFill>
                  <a:schemeClr val="dk1"/>
                </a:solidFill>
              </a:defRPr>
            </a:lvl8pPr>
            <a:lvl9pPr marL="4114800" lvl="8" indent="-317500" algn="ctr">
              <a:lnSpc>
                <a:spcPct val="115000"/>
              </a:lnSpc>
              <a:spcBef>
                <a:spcPts val="1600"/>
              </a:spcBef>
              <a:spcAft>
                <a:spcPts val="1600"/>
              </a:spcAft>
              <a:buClr>
                <a:schemeClr val="dk1"/>
              </a:buClr>
              <a:buSzPts val="1400"/>
              <a:buChar char="■"/>
              <a:defRPr>
                <a:solidFill>
                  <a:schemeClr val="dk1"/>
                </a:solidFill>
              </a:defRPr>
            </a:lvl9pPr>
          </a:lstStyle>
          <a:p>
            <a:endParaRPr/>
          </a:p>
        </p:txBody>
      </p:sp>
      <p:sp>
        <p:nvSpPr>
          <p:cNvPr id="60" name="Google Shape;60;p40"/>
          <p:cNvSpPr txBox="1">
            <a:spLocks noGrp="1"/>
          </p:cNvSpPr>
          <p:nvPr>
            <p:ph type="title" idx="4"/>
          </p:nvPr>
        </p:nvSpPr>
        <p:spPr>
          <a:xfrm>
            <a:off x="3910549" y="3452475"/>
            <a:ext cx="3633300" cy="7581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Clr>
                <a:schemeClr val="dk1"/>
              </a:buClr>
              <a:buSzPts val="4400"/>
              <a:buNone/>
              <a:defRPr sz="4400">
                <a:solidFill>
                  <a:schemeClr val="dk1"/>
                </a:solidFill>
              </a:defRPr>
            </a:lvl1pPr>
            <a:lvl2pPr lvl="1" algn="r">
              <a:lnSpc>
                <a:spcPct val="100000"/>
              </a:lnSpc>
              <a:spcBef>
                <a:spcPts val="0"/>
              </a:spcBef>
              <a:spcAft>
                <a:spcPts val="0"/>
              </a:spcAft>
              <a:buClr>
                <a:schemeClr val="dk1"/>
              </a:buClr>
              <a:buSzPts val="4400"/>
              <a:buNone/>
              <a:defRPr sz="4400">
                <a:solidFill>
                  <a:schemeClr val="dk1"/>
                </a:solidFill>
              </a:defRPr>
            </a:lvl2pPr>
            <a:lvl3pPr lvl="2" algn="r">
              <a:lnSpc>
                <a:spcPct val="100000"/>
              </a:lnSpc>
              <a:spcBef>
                <a:spcPts val="0"/>
              </a:spcBef>
              <a:spcAft>
                <a:spcPts val="0"/>
              </a:spcAft>
              <a:buClr>
                <a:schemeClr val="dk1"/>
              </a:buClr>
              <a:buSzPts val="4400"/>
              <a:buNone/>
              <a:defRPr sz="4400">
                <a:solidFill>
                  <a:schemeClr val="dk1"/>
                </a:solidFill>
              </a:defRPr>
            </a:lvl3pPr>
            <a:lvl4pPr lvl="3" algn="r">
              <a:lnSpc>
                <a:spcPct val="100000"/>
              </a:lnSpc>
              <a:spcBef>
                <a:spcPts val="0"/>
              </a:spcBef>
              <a:spcAft>
                <a:spcPts val="0"/>
              </a:spcAft>
              <a:buClr>
                <a:schemeClr val="dk1"/>
              </a:buClr>
              <a:buSzPts val="4400"/>
              <a:buNone/>
              <a:defRPr sz="4400">
                <a:solidFill>
                  <a:schemeClr val="dk1"/>
                </a:solidFill>
              </a:defRPr>
            </a:lvl4pPr>
            <a:lvl5pPr lvl="4" algn="r">
              <a:lnSpc>
                <a:spcPct val="100000"/>
              </a:lnSpc>
              <a:spcBef>
                <a:spcPts val="0"/>
              </a:spcBef>
              <a:spcAft>
                <a:spcPts val="0"/>
              </a:spcAft>
              <a:buClr>
                <a:schemeClr val="dk1"/>
              </a:buClr>
              <a:buSzPts val="4400"/>
              <a:buNone/>
              <a:defRPr sz="4400">
                <a:solidFill>
                  <a:schemeClr val="dk1"/>
                </a:solidFill>
              </a:defRPr>
            </a:lvl5pPr>
            <a:lvl6pPr lvl="5" algn="r">
              <a:lnSpc>
                <a:spcPct val="100000"/>
              </a:lnSpc>
              <a:spcBef>
                <a:spcPts val="0"/>
              </a:spcBef>
              <a:spcAft>
                <a:spcPts val="0"/>
              </a:spcAft>
              <a:buClr>
                <a:schemeClr val="dk1"/>
              </a:buClr>
              <a:buSzPts val="4400"/>
              <a:buNone/>
              <a:defRPr sz="4400">
                <a:solidFill>
                  <a:schemeClr val="dk1"/>
                </a:solidFill>
              </a:defRPr>
            </a:lvl6pPr>
            <a:lvl7pPr lvl="6" algn="r">
              <a:lnSpc>
                <a:spcPct val="100000"/>
              </a:lnSpc>
              <a:spcBef>
                <a:spcPts val="0"/>
              </a:spcBef>
              <a:spcAft>
                <a:spcPts val="0"/>
              </a:spcAft>
              <a:buClr>
                <a:schemeClr val="dk1"/>
              </a:buClr>
              <a:buSzPts val="4400"/>
              <a:buNone/>
              <a:defRPr sz="4400">
                <a:solidFill>
                  <a:schemeClr val="dk1"/>
                </a:solidFill>
              </a:defRPr>
            </a:lvl7pPr>
            <a:lvl8pPr lvl="7" algn="r">
              <a:lnSpc>
                <a:spcPct val="100000"/>
              </a:lnSpc>
              <a:spcBef>
                <a:spcPts val="0"/>
              </a:spcBef>
              <a:spcAft>
                <a:spcPts val="0"/>
              </a:spcAft>
              <a:buClr>
                <a:schemeClr val="dk1"/>
              </a:buClr>
              <a:buSzPts val="4400"/>
              <a:buNone/>
              <a:defRPr sz="4400">
                <a:solidFill>
                  <a:schemeClr val="dk1"/>
                </a:solidFill>
              </a:defRPr>
            </a:lvl8pPr>
            <a:lvl9pPr lvl="8" algn="r">
              <a:lnSpc>
                <a:spcPct val="100000"/>
              </a:lnSpc>
              <a:spcBef>
                <a:spcPts val="0"/>
              </a:spcBef>
              <a:spcAft>
                <a:spcPts val="0"/>
              </a:spcAft>
              <a:buClr>
                <a:schemeClr val="dk1"/>
              </a:buClr>
              <a:buSzPts val="4400"/>
              <a:buNone/>
              <a:defRPr sz="4400">
                <a:solidFill>
                  <a:schemeClr val="dk1"/>
                </a:solidFill>
              </a:defRPr>
            </a:lvl9pPr>
          </a:lstStyle>
          <a:p>
            <a:endParaRPr/>
          </a:p>
        </p:txBody>
      </p:sp>
      <p:sp>
        <p:nvSpPr>
          <p:cNvPr id="61" name="Google Shape;61;p40"/>
          <p:cNvSpPr txBox="1">
            <a:spLocks noGrp="1"/>
          </p:cNvSpPr>
          <p:nvPr>
            <p:ph type="body" idx="5"/>
          </p:nvPr>
        </p:nvSpPr>
        <p:spPr>
          <a:xfrm>
            <a:off x="3910561" y="4027675"/>
            <a:ext cx="3633300" cy="393600"/>
          </a:xfrm>
          <a:prstGeom prst="rect">
            <a:avLst/>
          </a:prstGeom>
          <a:noFill/>
          <a:ln>
            <a:noFill/>
          </a:ln>
        </p:spPr>
        <p:txBody>
          <a:bodyPr spcFirstLastPara="1" wrap="square" lIns="91425" tIns="91425" rIns="91425" bIns="91425" anchor="t" anchorCtr="0">
            <a:noAutofit/>
          </a:bodyPr>
          <a:lstStyle>
            <a:lvl1pPr marL="457200" lvl="0" indent="-317500" algn="r">
              <a:lnSpc>
                <a:spcPct val="115000"/>
              </a:lnSpc>
              <a:spcBef>
                <a:spcPts val="0"/>
              </a:spcBef>
              <a:spcAft>
                <a:spcPts val="0"/>
              </a:spcAft>
              <a:buClr>
                <a:schemeClr val="dk1"/>
              </a:buClr>
              <a:buSzPts val="1400"/>
              <a:buChar char="●"/>
              <a:defRPr sz="1400">
                <a:solidFill>
                  <a:schemeClr val="dk1"/>
                </a:solidFill>
              </a:defRPr>
            </a:lvl1pPr>
            <a:lvl2pPr marL="914400" lvl="1" indent="-317500" algn="r">
              <a:lnSpc>
                <a:spcPct val="115000"/>
              </a:lnSpc>
              <a:spcBef>
                <a:spcPts val="1600"/>
              </a:spcBef>
              <a:spcAft>
                <a:spcPts val="0"/>
              </a:spcAft>
              <a:buClr>
                <a:schemeClr val="dk1"/>
              </a:buClr>
              <a:buSzPts val="1400"/>
              <a:buChar char="○"/>
              <a:defRPr>
                <a:solidFill>
                  <a:schemeClr val="dk1"/>
                </a:solidFill>
              </a:defRPr>
            </a:lvl2pPr>
            <a:lvl3pPr marL="1371600" lvl="2" indent="-317500" algn="r">
              <a:lnSpc>
                <a:spcPct val="115000"/>
              </a:lnSpc>
              <a:spcBef>
                <a:spcPts val="1600"/>
              </a:spcBef>
              <a:spcAft>
                <a:spcPts val="0"/>
              </a:spcAft>
              <a:buClr>
                <a:schemeClr val="dk1"/>
              </a:buClr>
              <a:buSzPts val="1400"/>
              <a:buChar char="■"/>
              <a:defRPr>
                <a:solidFill>
                  <a:schemeClr val="dk1"/>
                </a:solidFill>
              </a:defRPr>
            </a:lvl3pPr>
            <a:lvl4pPr marL="1828800" lvl="3" indent="-317500" algn="r">
              <a:lnSpc>
                <a:spcPct val="115000"/>
              </a:lnSpc>
              <a:spcBef>
                <a:spcPts val="1600"/>
              </a:spcBef>
              <a:spcAft>
                <a:spcPts val="0"/>
              </a:spcAft>
              <a:buClr>
                <a:schemeClr val="dk1"/>
              </a:buClr>
              <a:buSzPts val="1400"/>
              <a:buChar char="●"/>
              <a:defRPr>
                <a:solidFill>
                  <a:schemeClr val="dk1"/>
                </a:solidFill>
              </a:defRPr>
            </a:lvl4pPr>
            <a:lvl5pPr marL="2286000" lvl="4" indent="-317500" algn="r">
              <a:lnSpc>
                <a:spcPct val="115000"/>
              </a:lnSpc>
              <a:spcBef>
                <a:spcPts val="1600"/>
              </a:spcBef>
              <a:spcAft>
                <a:spcPts val="0"/>
              </a:spcAft>
              <a:buClr>
                <a:schemeClr val="dk1"/>
              </a:buClr>
              <a:buSzPts val="1400"/>
              <a:buChar char="○"/>
              <a:defRPr>
                <a:solidFill>
                  <a:schemeClr val="dk1"/>
                </a:solidFill>
              </a:defRPr>
            </a:lvl5pPr>
            <a:lvl6pPr marL="2743200" lvl="5" indent="-317500" algn="r">
              <a:lnSpc>
                <a:spcPct val="115000"/>
              </a:lnSpc>
              <a:spcBef>
                <a:spcPts val="1600"/>
              </a:spcBef>
              <a:spcAft>
                <a:spcPts val="0"/>
              </a:spcAft>
              <a:buClr>
                <a:schemeClr val="dk1"/>
              </a:buClr>
              <a:buSzPts val="1400"/>
              <a:buChar char="■"/>
              <a:defRPr>
                <a:solidFill>
                  <a:schemeClr val="dk1"/>
                </a:solidFill>
              </a:defRPr>
            </a:lvl6pPr>
            <a:lvl7pPr marL="3200400" lvl="6" indent="-317500" algn="r">
              <a:lnSpc>
                <a:spcPct val="115000"/>
              </a:lnSpc>
              <a:spcBef>
                <a:spcPts val="1600"/>
              </a:spcBef>
              <a:spcAft>
                <a:spcPts val="0"/>
              </a:spcAft>
              <a:buClr>
                <a:schemeClr val="dk1"/>
              </a:buClr>
              <a:buSzPts val="1400"/>
              <a:buChar char="●"/>
              <a:defRPr>
                <a:solidFill>
                  <a:schemeClr val="dk1"/>
                </a:solidFill>
              </a:defRPr>
            </a:lvl7pPr>
            <a:lvl8pPr marL="3657600" lvl="7" indent="-317500" algn="r">
              <a:lnSpc>
                <a:spcPct val="115000"/>
              </a:lnSpc>
              <a:spcBef>
                <a:spcPts val="1600"/>
              </a:spcBef>
              <a:spcAft>
                <a:spcPts val="0"/>
              </a:spcAft>
              <a:buClr>
                <a:schemeClr val="dk1"/>
              </a:buClr>
              <a:buSzPts val="1400"/>
              <a:buChar char="○"/>
              <a:defRPr>
                <a:solidFill>
                  <a:schemeClr val="dk1"/>
                </a:solidFill>
              </a:defRPr>
            </a:lvl8pPr>
            <a:lvl9pPr marL="4114800" lvl="8" indent="-317500" algn="r">
              <a:lnSpc>
                <a:spcPct val="115000"/>
              </a:lnSpc>
              <a:spcBef>
                <a:spcPts val="1600"/>
              </a:spcBef>
              <a:spcAft>
                <a:spcPts val="1600"/>
              </a:spcAft>
              <a:buClr>
                <a:schemeClr val="dk1"/>
              </a:buClr>
              <a:buSzPts val="1400"/>
              <a:buChar char="■"/>
              <a:defRPr>
                <a:solidFill>
                  <a:schemeClr val="dk1"/>
                </a:solidFill>
              </a:defRPr>
            </a:lvl9pPr>
          </a:lstStyle>
          <a:p>
            <a:endParaRPr/>
          </a:p>
        </p:txBody>
      </p:sp>
      <p:pic>
        <p:nvPicPr>
          <p:cNvPr id="62" name="Google Shape;62;p40" descr="A close up of a sign&#10;&#10;Description generated with very high confidence"/>
          <p:cNvPicPr preferRelativeResize="0"/>
          <p:nvPr/>
        </p:nvPicPr>
        <p:blipFill rotWithShape="1">
          <a:blip r:embed="rId2">
            <a:alphaModFix/>
          </a:blip>
          <a:srcRect l="2016" t="5378" r="69198" b="8881"/>
          <a:stretch/>
        </p:blipFill>
        <p:spPr>
          <a:xfrm>
            <a:off x="8717279" y="4683760"/>
            <a:ext cx="299721" cy="36576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3"/>
        <p:cNvGrpSpPr/>
        <p:nvPr/>
      </p:nvGrpSpPr>
      <p:grpSpPr>
        <a:xfrm>
          <a:off x="0" y="0"/>
          <a:ext cx="0" cy="0"/>
          <a:chOff x="0" y="0"/>
          <a:chExt cx="0" cy="0"/>
        </a:xfrm>
      </p:grpSpPr>
      <p:pic>
        <p:nvPicPr>
          <p:cNvPr id="64" name="Google Shape;64;p41" descr="A close up of a sign&#10;&#10;Description generated with very high confidence"/>
          <p:cNvPicPr preferRelativeResize="0"/>
          <p:nvPr/>
        </p:nvPicPr>
        <p:blipFill rotWithShape="1">
          <a:blip r:embed="rId2">
            <a:alphaModFix/>
          </a:blip>
          <a:srcRect l="2016" t="5378" r="69198" b="8881"/>
          <a:stretch/>
        </p:blipFill>
        <p:spPr>
          <a:xfrm>
            <a:off x="8717279" y="4683760"/>
            <a:ext cx="299721" cy="36576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42"/>
          <p:cNvSpPr txBox="1">
            <a:spLocks noGrp="1"/>
          </p:cNvSpPr>
          <p:nvPr>
            <p:ph type="title"/>
          </p:nvPr>
        </p:nvSpPr>
        <p:spPr>
          <a:xfrm>
            <a:off x="713225" y="539500"/>
            <a:ext cx="7717500" cy="1132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7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67" name="Google Shape;67;p42"/>
          <p:cNvSpPr txBox="1">
            <a:spLocks noGrp="1"/>
          </p:cNvSpPr>
          <p:nvPr>
            <p:ph type="body" idx="1"/>
          </p:nvPr>
        </p:nvSpPr>
        <p:spPr>
          <a:xfrm>
            <a:off x="713225" y="1152475"/>
            <a:ext cx="7717500" cy="34515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68" name="Google Shape;68;p42"/>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9" name="Google Shape;69;p42"/>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0" name="Google Shape;70;p42"/>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None/>
              <a:defRPr sz="1400" b="0" i="0" u="none" strike="noStrike" cap="none">
                <a:solidFill>
                  <a:srgbClr val="465562"/>
                </a:solidFill>
                <a:latin typeface="Arial"/>
                <a:ea typeface="Arial"/>
                <a:cs typeface="Arial"/>
                <a:sym typeface="Arial"/>
              </a:defRPr>
            </a:lvl1pPr>
            <a:lvl2pPr marL="0" marR="0" lvl="1" indent="0" algn="l" rtl="0">
              <a:lnSpc>
                <a:spcPct val="100000"/>
              </a:lnSpc>
              <a:spcBef>
                <a:spcPts val="0"/>
              </a:spcBef>
              <a:spcAft>
                <a:spcPts val="0"/>
              </a:spcAft>
              <a:buNone/>
              <a:defRPr sz="1400" b="0" i="0" u="none" strike="noStrike" cap="none">
                <a:solidFill>
                  <a:srgbClr val="465562"/>
                </a:solidFill>
                <a:latin typeface="Arial"/>
                <a:ea typeface="Arial"/>
                <a:cs typeface="Arial"/>
                <a:sym typeface="Arial"/>
              </a:defRPr>
            </a:lvl2pPr>
            <a:lvl3pPr marL="0" marR="0" lvl="2" indent="0" algn="l" rtl="0">
              <a:lnSpc>
                <a:spcPct val="100000"/>
              </a:lnSpc>
              <a:spcBef>
                <a:spcPts val="0"/>
              </a:spcBef>
              <a:spcAft>
                <a:spcPts val="0"/>
              </a:spcAft>
              <a:buNone/>
              <a:defRPr sz="1400" b="0" i="0" u="none" strike="noStrike" cap="none">
                <a:solidFill>
                  <a:srgbClr val="465562"/>
                </a:solidFill>
                <a:latin typeface="Arial"/>
                <a:ea typeface="Arial"/>
                <a:cs typeface="Arial"/>
                <a:sym typeface="Arial"/>
              </a:defRPr>
            </a:lvl3pPr>
            <a:lvl4pPr marL="0" marR="0" lvl="3" indent="0" algn="l" rtl="0">
              <a:lnSpc>
                <a:spcPct val="100000"/>
              </a:lnSpc>
              <a:spcBef>
                <a:spcPts val="0"/>
              </a:spcBef>
              <a:spcAft>
                <a:spcPts val="0"/>
              </a:spcAft>
              <a:buNone/>
              <a:defRPr sz="1400" b="0" i="0" u="none" strike="noStrike" cap="none">
                <a:solidFill>
                  <a:srgbClr val="465562"/>
                </a:solidFill>
                <a:latin typeface="Arial"/>
                <a:ea typeface="Arial"/>
                <a:cs typeface="Arial"/>
                <a:sym typeface="Arial"/>
              </a:defRPr>
            </a:lvl4pPr>
            <a:lvl5pPr marL="0" marR="0" lvl="4" indent="0" algn="l" rtl="0">
              <a:lnSpc>
                <a:spcPct val="100000"/>
              </a:lnSpc>
              <a:spcBef>
                <a:spcPts val="0"/>
              </a:spcBef>
              <a:spcAft>
                <a:spcPts val="0"/>
              </a:spcAft>
              <a:buNone/>
              <a:defRPr sz="1400" b="0" i="0" u="none" strike="noStrike" cap="none">
                <a:solidFill>
                  <a:srgbClr val="465562"/>
                </a:solidFill>
                <a:latin typeface="Arial"/>
                <a:ea typeface="Arial"/>
                <a:cs typeface="Arial"/>
                <a:sym typeface="Arial"/>
              </a:defRPr>
            </a:lvl5pPr>
            <a:lvl6pPr marL="0" marR="0" lvl="5" indent="0" algn="l" rtl="0">
              <a:lnSpc>
                <a:spcPct val="100000"/>
              </a:lnSpc>
              <a:spcBef>
                <a:spcPts val="0"/>
              </a:spcBef>
              <a:spcAft>
                <a:spcPts val="0"/>
              </a:spcAft>
              <a:buNone/>
              <a:defRPr sz="1400" b="0" i="0" u="none" strike="noStrike" cap="none">
                <a:solidFill>
                  <a:srgbClr val="465562"/>
                </a:solidFill>
                <a:latin typeface="Arial"/>
                <a:ea typeface="Arial"/>
                <a:cs typeface="Arial"/>
                <a:sym typeface="Arial"/>
              </a:defRPr>
            </a:lvl6pPr>
            <a:lvl7pPr marL="0" marR="0" lvl="6" indent="0" algn="l" rtl="0">
              <a:lnSpc>
                <a:spcPct val="100000"/>
              </a:lnSpc>
              <a:spcBef>
                <a:spcPts val="0"/>
              </a:spcBef>
              <a:spcAft>
                <a:spcPts val="0"/>
              </a:spcAft>
              <a:buNone/>
              <a:defRPr sz="1400" b="0" i="0" u="none" strike="noStrike" cap="none">
                <a:solidFill>
                  <a:srgbClr val="465562"/>
                </a:solidFill>
                <a:latin typeface="Arial"/>
                <a:ea typeface="Arial"/>
                <a:cs typeface="Arial"/>
                <a:sym typeface="Arial"/>
              </a:defRPr>
            </a:lvl7pPr>
            <a:lvl8pPr marL="0" marR="0" lvl="7" indent="0" algn="l" rtl="0">
              <a:lnSpc>
                <a:spcPct val="100000"/>
              </a:lnSpc>
              <a:spcBef>
                <a:spcPts val="0"/>
              </a:spcBef>
              <a:spcAft>
                <a:spcPts val="0"/>
              </a:spcAft>
              <a:buNone/>
              <a:defRPr sz="1400" b="0" i="0" u="none" strike="noStrike" cap="none">
                <a:solidFill>
                  <a:srgbClr val="465562"/>
                </a:solidFill>
                <a:latin typeface="Arial"/>
                <a:ea typeface="Arial"/>
                <a:cs typeface="Arial"/>
                <a:sym typeface="Arial"/>
              </a:defRPr>
            </a:lvl8pPr>
            <a:lvl9pPr marL="0" marR="0" lvl="8" indent="0" algn="l" rtl="0">
              <a:lnSpc>
                <a:spcPct val="100000"/>
              </a:lnSpc>
              <a:spcBef>
                <a:spcPts val="0"/>
              </a:spcBef>
              <a:spcAft>
                <a:spcPts val="0"/>
              </a:spcAft>
              <a:buNone/>
              <a:defRPr sz="1400" b="0" i="0" u="none" strike="noStrike" cap="none">
                <a:solidFill>
                  <a:srgbClr val="46556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85"/>
        <p:cNvGrpSpPr/>
        <p:nvPr/>
      </p:nvGrpSpPr>
      <p:grpSpPr>
        <a:xfrm>
          <a:off x="0" y="0"/>
          <a:ext cx="0" cy="0"/>
          <a:chOff x="0" y="0"/>
          <a:chExt cx="0" cy="0"/>
        </a:xfrm>
      </p:grpSpPr>
      <p:sp>
        <p:nvSpPr>
          <p:cNvPr id="86" name="Google Shape;86;g21c51218a30_1_208"/>
          <p:cNvSpPr/>
          <p:nvPr/>
        </p:nvSpPr>
        <p:spPr>
          <a:xfrm>
            <a:off x="466466" y="0"/>
            <a:ext cx="3111600" cy="5143500"/>
          </a:xfrm>
          <a:prstGeom prst="rect">
            <a:avLst/>
          </a:prstGeom>
          <a:solidFill>
            <a:srgbClr val="46556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chemeClr val="lt1"/>
              </a:buClr>
              <a:buSzPts val="1350"/>
              <a:buFont typeface="Arial"/>
              <a:buNone/>
            </a:pPr>
            <a:endParaRPr sz="1350" b="0" i="0" u="none" strike="noStrike" cap="none">
              <a:solidFill>
                <a:srgbClr val="FFFFFF"/>
              </a:solidFill>
              <a:latin typeface="Arial"/>
              <a:ea typeface="Arial"/>
              <a:cs typeface="Arial"/>
              <a:sym typeface="Arial"/>
            </a:endParaRPr>
          </a:p>
        </p:txBody>
      </p:sp>
      <p:sp>
        <p:nvSpPr>
          <p:cNvPr id="87" name="Google Shape;87;g21c51218a30_1_208"/>
          <p:cNvSpPr/>
          <p:nvPr/>
        </p:nvSpPr>
        <p:spPr>
          <a:xfrm>
            <a:off x="0" y="0"/>
            <a:ext cx="457200" cy="5143500"/>
          </a:xfrm>
          <a:prstGeom prst="rect">
            <a:avLst/>
          </a:prstGeom>
          <a:solidFill>
            <a:srgbClr val="6A8093">
              <a:alpha val="89800"/>
            </a:srgbClr>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chemeClr val="lt1"/>
              </a:buClr>
              <a:buSzPts val="1350"/>
              <a:buFont typeface="Arial"/>
              <a:buNone/>
            </a:pPr>
            <a:endParaRPr sz="1350" b="0" i="0" u="none" strike="noStrike" cap="none">
              <a:solidFill>
                <a:srgbClr val="FFFFFF"/>
              </a:solidFill>
              <a:latin typeface="Arial"/>
              <a:ea typeface="Arial"/>
              <a:cs typeface="Arial"/>
              <a:sym typeface="Arial"/>
            </a:endParaRPr>
          </a:p>
        </p:txBody>
      </p:sp>
      <p:cxnSp>
        <p:nvCxnSpPr>
          <p:cNvPr id="88" name="Google Shape;88;g21c51218a30_1_208"/>
          <p:cNvCxnSpPr/>
          <p:nvPr/>
        </p:nvCxnSpPr>
        <p:spPr>
          <a:xfrm>
            <a:off x="466465" y="0"/>
            <a:ext cx="0" cy="5143500"/>
          </a:xfrm>
          <a:prstGeom prst="straightConnector1">
            <a:avLst/>
          </a:prstGeom>
          <a:noFill/>
          <a:ln w="19050" cap="flat" cmpd="sng">
            <a:solidFill>
              <a:schemeClr val="lt1"/>
            </a:solidFill>
            <a:prstDash val="solid"/>
            <a:miter lim="800000"/>
            <a:headEnd type="none" w="sm" len="sm"/>
            <a:tailEnd type="none" w="sm" len="sm"/>
          </a:ln>
        </p:spPr>
      </p:cxnSp>
      <p:sp>
        <p:nvSpPr>
          <p:cNvPr id="89" name="Google Shape;89;g21c51218a30_1_208"/>
          <p:cNvSpPr/>
          <p:nvPr/>
        </p:nvSpPr>
        <p:spPr>
          <a:xfrm>
            <a:off x="8915400" y="0"/>
            <a:ext cx="228600" cy="5143500"/>
          </a:xfrm>
          <a:prstGeom prst="rect">
            <a:avLst/>
          </a:prstGeom>
          <a:solidFill>
            <a:srgbClr val="46556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chemeClr val="lt1"/>
              </a:buClr>
              <a:buSzPts val="1350"/>
              <a:buFont typeface="Arial"/>
              <a:buNone/>
            </a:pPr>
            <a:endParaRPr sz="1350" b="0" i="0" u="none" strike="noStrike" cap="none">
              <a:solidFill>
                <a:srgbClr val="FFFFFF"/>
              </a:solidFill>
              <a:latin typeface="Arial"/>
              <a:ea typeface="Arial"/>
              <a:cs typeface="Arial"/>
              <a:sym typeface="Arial"/>
            </a:endParaRPr>
          </a:p>
        </p:txBody>
      </p:sp>
      <p:sp>
        <p:nvSpPr>
          <p:cNvPr id="90" name="Google Shape;90;g21c51218a30_1_208"/>
          <p:cNvSpPr txBox="1">
            <a:spLocks noGrp="1"/>
          </p:cNvSpPr>
          <p:nvPr>
            <p:ph type="title"/>
          </p:nvPr>
        </p:nvSpPr>
        <p:spPr>
          <a:xfrm>
            <a:off x="805890" y="285750"/>
            <a:ext cx="2470800" cy="1028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1"/>
              </a:buClr>
              <a:buSzPts val="2100"/>
              <a:buFont typeface="Arial"/>
              <a:buNone/>
              <a:defRPr sz="2100" b="0" cap="none">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1" name="Google Shape;91;g21c51218a30_1_208"/>
          <p:cNvSpPr txBox="1">
            <a:spLocks noGrp="1"/>
          </p:cNvSpPr>
          <p:nvPr>
            <p:ph type="body" idx="1"/>
          </p:nvPr>
        </p:nvSpPr>
        <p:spPr>
          <a:xfrm>
            <a:off x="3886200" y="361950"/>
            <a:ext cx="4648200" cy="4267200"/>
          </a:xfrm>
          <a:prstGeom prst="rect">
            <a:avLst/>
          </a:prstGeom>
          <a:noFill/>
          <a:ln>
            <a:noFill/>
          </a:ln>
        </p:spPr>
        <p:txBody>
          <a:bodyPr spcFirstLastPara="1" wrap="square" lIns="91425" tIns="45700" rIns="91425" bIns="45700" anchor="t" anchorCtr="0">
            <a:normAutofit/>
          </a:bodyPr>
          <a:lstStyle>
            <a:lvl1pPr marL="457200" lvl="0" indent="-361950" algn="l" rtl="0">
              <a:lnSpc>
                <a:spcPct val="90000"/>
              </a:lnSpc>
              <a:spcBef>
                <a:spcPts val="1050"/>
              </a:spcBef>
              <a:spcAft>
                <a:spcPts val="0"/>
              </a:spcAft>
              <a:buClr>
                <a:schemeClr val="dk1"/>
              </a:buClr>
              <a:buSzPts val="2100"/>
              <a:buChar char="›"/>
              <a:defRPr sz="2100"/>
            </a:lvl1pPr>
            <a:lvl2pPr marL="914400" lvl="1" indent="-342900" algn="l" rtl="0">
              <a:lnSpc>
                <a:spcPct val="90000"/>
              </a:lnSpc>
              <a:spcBef>
                <a:spcPts val="450"/>
              </a:spcBef>
              <a:spcAft>
                <a:spcPts val="0"/>
              </a:spcAft>
              <a:buClr>
                <a:schemeClr val="dk1"/>
              </a:buClr>
              <a:buSzPts val="1800"/>
              <a:buChar char="–"/>
              <a:defRPr sz="1800"/>
            </a:lvl2pPr>
            <a:lvl3pPr marL="1371600" lvl="2" indent="-323850" algn="l" rtl="0">
              <a:lnSpc>
                <a:spcPct val="90000"/>
              </a:lnSpc>
              <a:spcBef>
                <a:spcPts val="450"/>
              </a:spcBef>
              <a:spcAft>
                <a:spcPts val="0"/>
              </a:spcAft>
              <a:buClr>
                <a:schemeClr val="dk1"/>
              </a:buClr>
              <a:buSzPts val="1500"/>
              <a:buChar char="›"/>
              <a:defRPr sz="1500"/>
            </a:lvl3pPr>
            <a:lvl4pPr marL="1828800" lvl="3" indent="-314325" algn="l" rtl="0">
              <a:lnSpc>
                <a:spcPct val="90000"/>
              </a:lnSpc>
              <a:spcBef>
                <a:spcPts val="450"/>
              </a:spcBef>
              <a:spcAft>
                <a:spcPts val="0"/>
              </a:spcAft>
              <a:buClr>
                <a:schemeClr val="dk1"/>
              </a:buClr>
              <a:buSzPts val="1350"/>
              <a:buChar char="–"/>
              <a:defRPr sz="1350"/>
            </a:lvl4pPr>
            <a:lvl5pPr marL="2286000" lvl="4" indent="-314325" algn="l" rtl="0">
              <a:lnSpc>
                <a:spcPct val="90000"/>
              </a:lnSpc>
              <a:spcBef>
                <a:spcPts val="450"/>
              </a:spcBef>
              <a:spcAft>
                <a:spcPts val="0"/>
              </a:spcAft>
              <a:buClr>
                <a:schemeClr val="dk1"/>
              </a:buClr>
              <a:buSzPts val="1350"/>
              <a:buChar char="›"/>
              <a:defRPr sz="1350"/>
            </a:lvl5pPr>
            <a:lvl6pPr marL="2743200" lvl="5" indent="-314325" algn="l" rtl="0">
              <a:lnSpc>
                <a:spcPct val="90000"/>
              </a:lnSpc>
              <a:spcBef>
                <a:spcPts val="450"/>
              </a:spcBef>
              <a:spcAft>
                <a:spcPts val="0"/>
              </a:spcAft>
              <a:buClr>
                <a:schemeClr val="dk1"/>
              </a:buClr>
              <a:buSzPts val="1350"/>
              <a:buChar char="–"/>
              <a:defRPr sz="1350"/>
            </a:lvl6pPr>
            <a:lvl7pPr marL="3200400" lvl="6" indent="-314325" algn="l" rtl="0">
              <a:lnSpc>
                <a:spcPct val="90000"/>
              </a:lnSpc>
              <a:spcBef>
                <a:spcPts val="450"/>
              </a:spcBef>
              <a:spcAft>
                <a:spcPts val="0"/>
              </a:spcAft>
              <a:buClr>
                <a:schemeClr val="dk1"/>
              </a:buClr>
              <a:buSzPts val="1350"/>
              <a:buChar char="›"/>
              <a:defRPr sz="1350"/>
            </a:lvl7pPr>
            <a:lvl8pPr marL="3657600" lvl="7" indent="-314325" algn="l" rtl="0">
              <a:lnSpc>
                <a:spcPct val="90000"/>
              </a:lnSpc>
              <a:spcBef>
                <a:spcPts val="450"/>
              </a:spcBef>
              <a:spcAft>
                <a:spcPts val="0"/>
              </a:spcAft>
              <a:buClr>
                <a:schemeClr val="dk1"/>
              </a:buClr>
              <a:buSzPts val="1350"/>
              <a:buChar char="–"/>
              <a:defRPr sz="1350"/>
            </a:lvl8pPr>
            <a:lvl9pPr marL="4114800" lvl="8" indent="-314325" algn="l" rtl="0">
              <a:lnSpc>
                <a:spcPct val="90000"/>
              </a:lnSpc>
              <a:spcBef>
                <a:spcPts val="450"/>
              </a:spcBef>
              <a:spcAft>
                <a:spcPts val="0"/>
              </a:spcAft>
              <a:buClr>
                <a:schemeClr val="dk1"/>
              </a:buClr>
              <a:buSzPts val="1350"/>
              <a:buChar char="›"/>
              <a:defRPr sz="1350"/>
            </a:lvl9pPr>
          </a:lstStyle>
          <a:p>
            <a:endParaRPr/>
          </a:p>
        </p:txBody>
      </p:sp>
      <p:sp>
        <p:nvSpPr>
          <p:cNvPr id="92" name="Google Shape;92;g21c51218a30_1_208"/>
          <p:cNvSpPr txBox="1">
            <a:spLocks noGrp="1"/>
          </p:cNvSpPr>
          <p:nvPr>
            <p:ph type="body" idx="2"/>
          </p:nvPr>
        </p:nvSpPr>
        <p:spPr>
          <a:xfrm>
            <a:off x="805890" y="1371600"/>
            <a:ext cx="2470800" cy="3257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50"/>
              </a:spcBef>
              <a:spcAft>
                <a:spcPts val="0"/>
              </a:spcAft>
              <a:buClr>
                <a:schemeClr val="lt1"/>
              </a:buClr>
              <a:buSzPts val="1500"/>
              <a:buNone/>
              <a:defRPr sz="1500">
                <a:solidFill>
                  <a:schemeClr val="lt1"/>
                </a:solidFill>
              </a:defRPr>
            </a:lvl1pPr>
            <a:lvl2pPr marL="914400" lvl="1" indent="-228600" algn="l" rtl="0">
              <a:lnSpc>
                <a:spcPct val="90000"/>
              </a:lnSpc>
              <a:spcBef>
                <a:spcPts val="450"/>
              </a:spcBef>
              <a:spcAft>
                <a:spcPts val="0"/>
              </a:spcAft>
              <a:buClr>
                <a:schemeClr val="dk1"/>
              </a:buClr>
              <a:buSzPts val="900"/>
              <a:buNone/>
              <a:defRPr sz="900"/>
            </a:lvl2pPr>
            <a:lvl3pPr marL="1371600" lvl="2" indent="-228600" algn="l" rtl="0">
              <a:lnSpc>
                <a:spcPct val="90000"/>
              </a:lnSpc>
              <a:spcBef>
                <a:spcPts val="450"/>
              </a:spcBef>
              <a:spcAft>
                <a:spcPts val="0"/>
              </a:spcAft>
              <a:buClr>
                <a:schemeClr val="dk1"/>
              </a:buClr>
              <a:buSzPts val="750"/>
              <a:buNone/>
              <a:defRPr sz="750"/>
            </a:lvl3pPr>
            <a:lvl4pPr marL="1828800" lvl="3" indent="-228600" algn="l" rtl="0">
              <a:lnSpc>
                <a:spcPct val="90000"/>
              </a:lnSpc>
              <a:spcBef>
                <a:spcPts val="450"/>
              </a:spcBef>
              <a:spcAft>
                <a:spcPts val="0"/>
              </a:spcAft>
              <a:buClr>
                <a:schemeClr val="dk1"/>
              </a:buClr>
              <a:buSzPts val="675"/>
              <a:buNone/>
              <a:defRPr sz="675"/>
            </a:lvl4pPr>
            <a:lvl5pPr marL="2286000" lvl="4" indent="-228600" algn="l" rtl="0">
              <a:lnSpc>
                <a:spcPct val="90000"/>
              </a:lnSpc>
              <a:spcBef>
                <a:spcPts val="450"/>
              </a:spcBef>
              <a:spcAft>
                <a:spcPts val="0"/>
              </a:spcAft>
              <a:buClr>
                <a:schemeClr val="dk1"/>
              </a:buClr>
              <a:buSzPts val="675"/>
              <a:buNone/>
              <a:defRPr sz="675"/>
            </a:lvl5pPr>
            <a:lvl6pPr marL="2743200" lvl="5" indent="-228600" algn="l" rtl="0">
              <a:lnSpc>
                <a:spcPct val="90000"/>
              </a:lnSpc>
              <a:spcBef>
                <a:spcPts val="450"/>
              </a:spcBef>
              <a:spcAft>
                <a:spcPts val="0"/>
              </a:spcAft>
              <a:buClr>
                <a:schemeClr val="dk1"/>
              </a:buClr>
              <a:buSzPts val="675"/>
              <a:buNone/>
              <a:defRPr sz="675"/>
            </a:lvl6pPr>
            <a:lvl7pPr marL="3200400" lvl="6" indent="-228600" algn="l" rtl="0">
              <a:lnSpc>
                <a:spcPct val="90000"/>
              </a:lnSpc>
              <a:spcBef>
                <a:spcPts val="450"/>
              </a:spcBef>
              <a:spcAft>
                <a:spcPts val="0"/>
              </a:spcAft>
              <a:buClr>
                <a:schemeClr val="dk1"/>
              </a:buClr>
              <a:buSzPts val="675"/>
              <a:buNone/>
              <a:defRPr sz="675"/>
            </a:lvl7pPr>
            <a:lvl8pPr marL="3657600" lvl="7" indent="-228600" algn="l" rtl="0">
              <a:lnSpc>
                <a:spcPct val="90000"/>
              </a:lnSpc>
              <a:spcBef>
                <a:spcPts val="450"/>
              </a:spcBef>
              <a:spcAft>
                <a:spcPts val="0"/>
              </a:spcAft>
              <a:buClr>
                <a:schemeClr val="dk1"/>
              </a:buClr>
              <a:buSzPts val="675"/>
              <a:buNone/>
              <a:defRPr sz="675"/>
            </a:lvl8pPr>
            <a:lvl9pPr marL="4114800" lvl="8" indent="-228600" algn="l" rtl="0">
              <a:lnSpc>
                <a:spcPct val="90000"/>
              </a:lnSpc>
              <a:spcBef>
                <a:spcPts val="450"/>
              </a:spcBef>
              <a:spcAft>
                <a:spcPts val="0"/>
              </a:spcAft>
              <a:buClr>
                <a:schemeClr val="dk1"/>
              </a:buClr>
              <a:buSzPts val="675"/>
              <a:buNone/>
              <a:defRPr sz="675"/>
            </a:lvl9pPr>
          </a:lstStyle>
          <a:p>
            <a:endParaRPr/>
          </a:p>
        </p:txBody>
      </p:sp>
      <p:sp>
        <p:nvSpPr>
          <p:cNvPr id="93" name="Google Shape;93;g21c51218a30_1_208"/>
          <p:cNvSpPr txBox="1">
            <a:spLocks noGrp="1"/>
          </p:cNvSpPr>
          <p:nvPr>
            <p:ph type="dt" idx="10"/>
          </p:nvPr>
        </p:nvSpPr>
        <p:spPr>
          <a:xfrm>
            <a:off x="3886200" y="4767264"/>
            <a:ext cx="914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4" name="Google Shape;94;g21c51218a30_1_208"/>
          <p:cNvSpPr txBox="1">
            <a:spLocks noGrp="1"/>
          </p:cNvSpPr>
          <p:nvPr>
            <p:ph type="ftr" idx="11"/>
          </p:nvPr>
        </p:nvSpPr>
        <p:spPr>
          <a:xfrm>
            <a:off x="4948239" y="4767264"/>
            <a:ext cx="29814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5" name="Google Shape;95;g21c51218a30_1_208"/>
          <p:cNvSpPr txBox="1">
            <a:spLocks noGrp="1"/>
          </p:cNvSpPr>
          <p:nvPr>
            <p:ph type="sldNum" idx="12"/>
          </p:nvPr>
        </p:nvSpPr>
        <p:spPr>
          <a:xfrm>
            <a:off x="8077201" y="4767264"/>
            <a:ext cx="457200" cy="273900"/>
          </a:xfrm>
          <a:prstGeom prst="rect">
            <a:avLst/>
          </a:prstGeom>
          <a:noFill/>
          <a:ln>
            <a:noFill/>
          </a:ln>
        </p:spPr>
        <p:txBody>
          <a:bodyPr spcFirstLastPara="1" wrap="square" lIns="91425" tIns="45700" rIns="91425" bIns="45700" anchor="ctr" anchorCtr="0">
            <a:noAutofit/>
          </a:bodyPr>
          <a:lstStyle>
            <a:lvl1pPr marL="0" lvl="0" indent="0" algn="r" rtl="0">
              <a:lnSpc>
                <a:spcPct val="100000"/>
              </a:lnSpc>
              <a:spcBef>
                <a:spcPts val="0"/>
              </a:spcBef>
              <a:spcAft>
                <a:spcPts val="0"/>
              </a:spcAft>
              <a:buNone/>
              <a:defRPr>
                <a:solidFill>
                  <a:srgbClr val="465562"/>
                </a:solidFill>
                <a:latin typeface="Arial"/>
                <a:ea typeface="Arial"/>
                <a:cs typeface="Arial"/>
                <a:sym typeface="Arial"/>
              </a:defRPr>
            </a:lvl1pPr>
            <a:lvl2pPr marL="0" lvl="1" indent="0" algn="r" rtl="0">
              <a:lnSpc>
                <a:spcPct val="100000"/>
              </a:lnSpc>
              <a:spcBef>
                <a:spcPts val="0"/>
              </a:spcBef>
              <a:spcAft>
                <a:spcPts val="0"/>
              </a:spcAft>
              <a:buNone/>
              <a:defRPr>
                <a:solidFill>
                  <a:srgbClr val="465562"/>
                </a:solidFill>
                <a:latin typeface="Arial"/>
                <a:ea typeface="Arial"/>
                <a:cs typeface="Arial"/>
                <a:sym typeface="Arial"/>
              </a:defRPr>
            </a:lvl2pPr>
            <a:lvl3pPr marL="0" lvl="2" indent="0" algn="r" rtl="0">
              <a:lnSpc>
                <a:spcPct val="100000"/>
              </a:lnSpc>
              <a:spcBef>
                <a:spcPts val="0"/>
              </a:spcBef>
              <a:spcAft>
                <a:spcPts val="0"/>
              </a:spcAft>
              <a:buNone/>
              <a:defRPr>
                <a:solidFill>
                  <a:srgbClr val="465562"/>
                </a:solidFill>
                <a:latin typeface="Arial"/>
                <a:ea typeface="Arial"/>
                <a:cs typeface="Arial"/>
                <a:sym typeface="Arial"/>
              </a:defRPr>
            </a:lvl3pPr>
            <a:lvl4pPr marL="0" lvl="3" indent="0" algn="r" rtl="0">
              <a:lnSpc>
                <a:spcPct val="100000"/>
              </a:lnSpc>
              <a:spcBef>
                <a:spcPts val="0"/>
              </a:spcBef>
              <a:spcAft>
                <a:spcPts val="0"/>
              </a:spcAft>
              <a:buNone/>
              <a:defRPr>
                <a:solidFill>
                  <a:srgbClr val="465562"/>
                </a:solidFill>
                <a:latin typeface="Arial"/>
                <a:ea typeface="Arial"/>
                <a:cs typeface="Arial"/>
                <a:sym typeface="Arial"/>
              </a:defRPr>
            </a:lvl4pPr>
            <a:lvl5pPr marL="0" lvl="4" indent="0" algn="r" rtl="0">
              <a:lnSpc>
                <a:spcPct val="100000"/>
              </a:lnSpc>
              <a:spcBef>
                <a:spcPts val="0"/>
              </a:spcBef>
              <a:spcAft>
                <a:spcPts val="0"/>
              </a:spcAft>
              <a:buNone/>
              <a:defRPr>
                <a:solidFill>
                  <a:srgbClr val="465562"/>
                </a:solidFill>
                <a:latin typeface="Arial"/>
                <a:ea typeface="Arial"/>
                <a:cs typeface="Arial"/>
                <a:sym typeface="Arial"/>
              </a:defRPr>
            </a:lvl5pPr>
            <a:lvl6pPr marL="0" lvl="5" indent="0" algn="r" rtl="0">
              <a:lnSpc>
                <a:spcPct val="100000"/>
              </a:lnSpc>
              <a:spcBef>
                <a:spcPts val="0"/>
              </a:spcBef>
              <a:spcAft>
                <a:spcPts val="0"/>
              </a:spcAft>
              <a:buNone/>
              <a:defRPr>
                <a:solidFill>
                  <a:srgbClr val="465562"/>
                </a:solidFill>
                <a:latin typeface="Arial"/>
                <a:ea typeface="Arial"/>
                <a:cs typeface="Arial"/>
                <a:sym typeface="Arial"/>
              </a:defRPr>
            </a:lvl6pPr>
            <a:lvl7pPr marL="0" lvl="6" indent="0" algn="r" rtl="0">
              <a:lnSpc>
                <a:spcPct val="100000"/>
              </a:lnSpc>
              <a:spcBef>
                <a:spcPts val="0"/>
              </a:spcBef>
              <a:spcAft>
                <a:spcPts val="0"/>
              </a:spcAft>
              <a:buNone/>
              <a:defRPr>
                <a:solidFill>
                  <a:srgbClr val="465562"/>
                </a:solidFill>
                <a:latin typeface="Arial"/>
                <a:ea typeface="Arial"/>
                <a:cs typeface="Arial"/>
                <a:sym typeface="Arial"/>
              </a:defRPr>
            </a:lvl7pPr>
            <a:lvl8pPr marL="0" lvl="7" indent="0" algn="r" rtl="0">
              <a:lnSpc>
                <a:spcPct val="100000"/>
              </a:lnSpc>
              <a:spcBef>
                <a:spcPts val="0"/>
              </a:spcBef>
              <a:spcAft>
                <a:spcPts val="0"/>
              </a:spcAft>
              <a:buNone/>
              <a:defRPr>
                <a:solidFill>
                  <a:srgbClr val="465562"/>
                </a:solidFill>
                <a:latin typeface="Arial"/>
                <a:ea typeface="Arial"/>
                <a:cs typeface="Arial"/>
                <a:sym typeface="Arial"/>
              </a:defRPr>
            </a:lvl8pPr>
            <a:lvl9pPr marL="0" lvl="8" indent="0" algn="r" rtl="0">
              <a:lnSpc>
                <a:spcPct val="100000"/>
              </a:lnSpc>
              <a:spcBef>
                <a:spcPts val="0"/>
              </a:spcBef>
              <a:spcAft>
                <a:spcPts val="0"/>
              </a:spcAft>
              <a:buNone/>
              <a:defRPr>
                <a:solidFill>
                  <a:srgbClr val="46556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96" name="Google Shape;96;g21c51218a30_1_208"/>
          <p:cNvPicPr preferRelativeResize="0"/>
          <p:nvPr/>
        </p:nvPicPr>
        <p:blipFill rotWithShape="1">
          <a:blip r:embed="rId2">
            <a:alphaModFix/>
          </a:blip>
          <a:srcRect/>
          <a:stretch/>
        </p:blipFill>
        <p:spPr>
          <a:xfrm>
            <a:off x="31784" y="4629150"/>
            <a:ext cx="401814" cy="44306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7"/>
        <p:cNvGrpSpPr/>
        <p:nvPr/>
      </p:nvGrpSpPr>
      <p:grpSpPr>
        <a:xfrm>
          <a:off x="0" y="0"/>
          <a:ext cx="0" cy="0"/>
          <a:chOff x="0" y="0"/>
          <a:chExt cx="0" cy="0"/>
        </a:xfrm>
      </p:grpSpPr>
      <p:sp>
        <p:nvSpPr>
          <p:cNvPr id="98" name="Google Shape;98;g21c51218a30_1_220"/>
          <p:cNvSpPr txBox="1">
            <a:spLocks noGrp="1"/>
          </p:cNvSpPr>
          <p:nvPr>
            <p:ph type="title"/>
          </p:nvPr>
        </p:nvSpPr>
        <p:spPr>
          <a:xfrm>
            <a:off x="1195389" y="133350"/>
            <a:ext cx="7338900" cy="9300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343F49"/>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9" name="Google Shape;99;g21c51218a30_1_220"/>
          <p:cNvSpPr txBox="1">
            <a:spLocks noGrp="1"/>
          </p:cNvSpPr>
          <p:nvPr>
            <p:ph type="body" idx="1"/>
          </p:nvPr>
        </p:nvSpPr>
        <p:spPr>
          <a:xfrm>
            <a:off x="1195389" y="1200150"/>
            <a:ext cx="7338900" cy="34290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50"/>
              </a:spcBef>
              <a:spcAft>
                <a:spcPts val="0"/>
              </a:spcAft>
              <a:buClr>
                <a:schemeClr val="dk1"/>
              </a:buClr>
              <a:buSzPts val="1800"/>
              <a:buChar char="›"/>
              <a:defRPr/>
            </a:lvl1pPr>
            <a:lvl2pPr marL="914400" lvl="1" indent="-342900" algn="l" rtl="0">
              <a:lnSpc>
                <a:spcPct val="90000"/>
              </a:lnSpc>
              <a:spcBef>
                <a:spcPts val="450"/>
              </a:spcBef>
              <a:spcAft>
                <a:spcPts val="0"/>
              </a:spcAft>
              <a:buClr>
                <a:schemeClr val="dk1"/>
              </a:buClr>
              <a:buSzPts val="1800"/>
              <a:buChar char="–"/>
              <a:defRPr/>
            </a:lvl2pPr>
            <a:lvl3pPr marL="1371600" lvl="2" indent="-342900" algn="l" rtl="0">
              <a:lnSpc>
                <a:spcPct val="90000"/>
              </a:lnSpc>
              <a:spcBef>
                <a:spcPts val="450"/>
              </a:spcBef>
              <a:spcAft>
                <a:spcPts val="0"/>
              </a:spcAft>
              <a:buClr>
                <a:schemeClr val="dk1"/>
              </a:buClr>
              <a:buSzPts val="1800"/>
              <a:buChar char="›"/>
              <a:defRPr/>
            </a:lvl3pPr>
            <a:lvl4pPr marL="1828800" lvl="3" indent="-342900" algn="l" rtl="0">
              <a:lnSpc>
                <a:spcPct val="90000"/>
              </a:lnSpc>
              <a:spcBef>
                <a:spcPts val="450"/>
              </a:spcBef>
              <a:spcAft>
                <a:spcPts val="0"/>
              </a:spcAft>
              <a:buClr>
                <a:schemeClr val="dk1"/>
              </a:buClr>
              <a:buSzPts val="1800"/>
              <a:buChar char="–"/>
              <a:defRPr/>
            </a:lvl4pPr>
            <a:lvl5pPr marL="2286000" lvl="4" indent="-314325" algn="l" rtl="0">
              <a:lnSpc>
                <a:spcPct val="90000"/>
              </a:lnSpc>
              <a:spcBef>
                <a:spcPts val="450"/>
              </a:spcBef>
              <a:spcAft>
                <a:spcPts val="0"/>
              </a:spcAft>
              <a:buClr>
                <a:schemeClr val="dk1"/>
              </a:buClr>
              <a:buSzPts val="1350"/>
              <a:buChar char="›"/>
              <a:defRPr/>
            </a:lvl5pPr>
            <a:lvl6pPr marL="2743200" lvl="5" indent="-314325" algn="l" rtl="0">
              <a:lnSpc>
                <a:spcPct val="90000"/>
              </a:lnSpc>
              <a:spcBef>
                <a:spcPts val="450"/>
              </a:spcBef>
              <a:spcAft>
                <a:spcPts val="0"/>
              </a:spcAft>
              <a:buClr>
                <a:schemeClr val="dk1"/>
              </a:buClr>
              <a:buSzPts val="1350"/>
              <a:buChar char="–"/>
              <a:defRPr/>
            </a:lvl6pPr>
            <a:lvl7pPr marL="3200400" lvl="6" indent="-314325" algn="l" rtl="0">
              <a:lnSpc>
                <a:spcPct val="90000"/>
              </a:lnSpc>
              <a:spcBef>
                <a:spcPts val="450"/>
              </a:spcBef>
              <a:spcAft>
                <a:spcPts val="0"/>
              </a:spcAft>
              <a:buClr>
                <a:schemeClr val="dk1"/>
              </a:buClr>
              <a:buSzPts val="1350"/>
              <a:buChar char="›"/>
              <a:defRPr/>
            </a:lvl7pPr>
            <a:lvl8pPr marL="3657600" lvl="7" indent="-314325" algn="l" rtl="0">
              <a:lnSpc>
                <a:spcPct val="90000"/>
              </a:lnSpc>
              <a:spcBef>
                <a:spcPts val="450"/>
              </a:spcBef>
              <a:spcAft>
                <a:spcPts val="0"/>
              </a:spcAft>
              <a:buClr>
                <a:schemeClr val="dk1"/>
              </a:buClr>
              <a:buSzPts val="1350"/>
              <a:buChar char="–"/>
              <a:defRPr/>
            </a:lvl8pPr>
            <a:lvl9pPr marL="4114800" lvl="8" indent="-314325" algn="l" rtl="0">
              <a:lnSpc>
                <a:spcPct val="90000"/>
              </a:lnSpc>
              <a:spcBef>
                <a:spcPts val="450"/>
              </a:spcBef>
              <a:spcAft>
                <a:spcPts val="0"/>
              </a:spcAft>
              <a:buClr>
                <a:schemeClr val="dk1"/>
              </a:buClr>
              <a:buSzPts val="1350"/>
              <a:buChar char="›"/>
              <a:defRPr/>
            </a:lvl9pPr>
          </a:lstStyle>
          <a:p>
            <a:endParaRPr/>
          </a:p>
        </p:txBody>
      </p:sp>
      <p:sp>
        <p:nvSpPr>
          <p:cNvPr id="100" name="Google Shape;100;g21c51218a30_1_220"/>
          <p:cNvSpPr txBox="1">
            <a:spLocks noGrp="1"/>
          </p:cNvSpPr>
          <p:nvPr>
            <p:ph type="dt" idx="10"/>
          </p:nvPr>
        </p:nvSpPr>
        <p:spPr>
          <a:xfrm>
            <a:off x="3886200" y="4767264"/>
            <a:ext cx="914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1" name="Google Shape;101;g21c51218a30_1_220"/>
          <p:cNvSpPr txBox="1">
            <a:spLocks noGrp="1"/>
          </p:cNvSpPr>
          <p:nvPr>
            <p:ph type="ftr" idx="11"/>
          </p:nvPr>
        </p:nvSpPr>
        <p:spPr>
          <a:xfrm>
            <a:off x="4948239" y="4767264"/>
            <a:ext cx="29814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2" name="Google Shape;102;g21c51218a30_1_220"/>
          <p:cNvSpPr txBox="1">
            <a:spLocks noGrp="1"/>
          </p:cNvSpPr>
          <p:nvPr>
            <p:ph type="sldNum" idx="12"/>
          </p:nvPr>
        </p:nvSpPr>
        <p:spPr>
          <a:xfrm>
            <a:off x="8077201" y="4767264"/>
            <a:ext cx="457200" cy="273900"/>
          </a:xfrm>
          <a:prstGeom prst="rect">
            <a:avLst/>
          </a:prstGeom>
          <a:noFill/>
          <a:ln>
            <a:noFill/>
          </a:ln>
        </p:spPr>
        <p:txBody>
          <a:bodyPr spcFirstLastPara="1" wrap="square" lIns="91425" tIns="45700" rIns="91425" bIns="45700" anchor="ctr" anchorCtr="0">
            <a:noAutofit/>
          </a:bodyPr>
          <a:lstStyle>
            <a:lvl1pPr marL="0" lvl="0" indent="0" algn="r" rtl="0">
              <a:lnSpc>
                <a:spcPct val="100000"/>
              </a:lnSpc>
              <a:spcBef>
                <a:spcPts val="0"/>
              </a:spcBef>
              <a:spcAft>
                <a:spcPts val="0"/>
              </a:spcAft>
              <a:buNone/>
              <a:defRPr>
                <a:solidFill>
                  <a:srgbClr val="465562"/>
                </a:solidFill>
                <a:latin typeface="Arial"/>
                <a:ea typeface="Arial"/>
                <a:cs typeface="Arial"/>
                <a:sym typeface="Arial"/>
              </a:defRPr>
            </a:lvl1pPr>
            <a:lvl2pPr marL="0" lvl="1" indent="0" algn="r" rtl="0">
              <a:lnSpc>
                <a:spcPct val="100000"/>
              </a:lnSpc>
              <a:spcBef>
                <a:spcPts val="0"/>
              </a:spcBef>
              <a:spcAft>
                <a:spcPts val="0"/>
              </a:spcAft>
              <a:buNone/>
              <a:defRPr>
                <a:solidFill>
                  <a:srgbClr val="465562"/>
                </a:solidFill>
                <a:latin typeface="Arial"/>
                <a:ea typeface="Arial"/>
                <a:cs typeface="Arial"/>
                <a:sym typeface="Arial"/>
              </a:defRPr>
            </a:lvl2pPr>
            <a:lvl3pPr marL="0" lvl="2" indent="0" algn="r" rtl="0">
              <a:lnSpc>
                <a:spcPct val="100000"/>
              </a:lnSpc>
              <a:spcBef>
                <a:spcPts val="0"/>
              </a:spcBef>
              <a:spcAft>
                <a:spcPts val="0"/>
              </a:spcAft>
              <a:buNone/>
              <a:defRPr>
                <a:solidFill>
                  <a:srgbClr val="465562"/>
                </a:solidFill>
                <a:latin typeface="Arial"/>
                <a:ea typeface="Arial"/>
                <a:cs typeface="Arial"/>
                <a:sym typeface="Arial"/>
              </a:defRPr>
            </a:lvl3pPr>
            <a:lvl4pPr marL="0" lvl="3" indent="0" algn="r" rtl="0">
              <a:lnSpc>
                <a:spcPct val="100000"/>
              </a:lnSpc>
              <a:spcBef>
                <a:spcPts val="0"/>
              </a:spcBef>
              <a:spcAft>
                <a:spcPts val="0"/>
              </a:spcAft>
              <a:buNone/>
              <a:defRPr>
                <a:solidFill>
                  <a:srgbClr val="465562"/>
                </a:solidFill>
                <a:latin typeface="Arial"/>
                <a:ea typeface="Arial"/>
                <a:cs typeface="Arial"/>
                <a:sym typeface="Arial"/>
              </a:defRPr>
            </a:lvl4pPr>
            <a:lvl5pPr marL="0" lvl="4" indent="0" algn="r" rtl="0">
              <a:lnSpc>
                <a:spcPct val="100000"/>
              </a:lnSpc>
              <a:spcBef>
                <a:spcPts val="0"/>
              </a:spcBef>
              <a:spcAft>
                <a:spcPts val="0"/>
              </a:spcAft>
              <a:buNone/>
              <a:defRPr>
                <a:solidFill>
                  <a:srgbClr val="465562"/>
                </a:solidFill>
                <a:latin typeface="Arial"/>
                <a:ea typeface="Arial"/>
                <a:cs typeface="Arial"/>
                <a:sym typeface="Arial"/>
              </a:defRPr>
            </a:lvl5pPr>
            <a:lvl6pPr marL="0" lvl="5" indent="0" algn="r" rtl="0">
              <a:lnSpc>
                <a:spcPct val="100000"/>
              </a:lnSpc>
              <a:spcBef>
                <a:spcPts val="0"/>
              </a:spcBef>
              <a:spcAft>
                <a:spcPts val="0"/>
              </a:spcAft>
              <a:buNone/>
              <a:defRPr>
                <a:solidFill>
                  <a:srgbClr val="465562"/>
                </a:solidFill>
                <a:latin typeface="Arial"/>
                <a:ea typeface="Arial"/>
                <a:cs typeface="Arial"/>
                <a:sym typeface="Arial"/>
              </a:defRPr>
            </a:lvl6pPr>
            <a:lvl7pPr marL="0" lvl="6" indent="0" algn="r" rtl="0">
              <a:lnSpc>
                <a:spcPct val="100000"/>
              </a:lnSpc>
              <a:spcBef>
                <a:spcPts val="0"/>
              </a:spcBef>
              <a:spcAft>
                <a:spcPts val="0"/>
              </a:spcAft>
              <a:buNone/>
              <a:defRPr>
                <a:solidFill>
                  <a:srgbClr val="465562"/>
                </a:solidFill>
                <a:latin typeface="Arial"/>
                <a:ea typeface="Arial"/>
                <a:cs typeface="Arial"/>
                <a:sym typeface="Arial"/>
              </a:defRPr>
            </a:lvl7pPr>
            <a:lvl8pPr marL="0" lvl="7" indent="0" algn="r" rtl="0">
              <a:lnSpc>
                <a:spcPct val="100000"/>
              </a:lnSpc>
              <a:spcBef>
                <a:spcPts val="0"/>
              </a:spcBef>
              <a:spcAft>
                <a:spcPts val="0"/>
              </a:spcAft>
              <a:buNone/>
              <a:defRPr>
                <a:solidFill>
                  <a:srgbClr val="465562"/>
                </a:solidFill>
                <a:latin typeface="Arial"/>
                <a:ea typeface="Arial"/>
                <a:cs typeface="Arial"/>
                <a:sym typeface="Arial"/>
              </a:defRPr>
            </a:lvl8pPr>
            <a:lvl9pPr marL="0" lvl="8" indent="0" algn="r" rtl="0">
              <a:lnSpc>
                <a:spcPct val="100000"/>
              </a:lnSpc>
              <a:spcBef>
                <a:spcPts val="0"/>
              </a:spcBef>
              <a:spcAft>
                <a:spcPts val="0"/>
              </a:spcAft>
              <a:buNone/>
              <a:defRPr>
                <a:solidFill>
                  <a:srgbClr val="46556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olo título " type="titleOnly">
  <p:cSld name="TITLE_ONLY">
    <p:spTree>
      <p:nvGrpSpPr>
        <p:cNvPr id="1" name="Shape 103"/>
        <p:cNvGrpSpPr/>
        <p:nvPr/>
      </p:nvGrpSpPr>
      <p:grpSpPr>
        <a:xfrm>
          <a:off x="0" y="0"/>
          <a:ext cx="0" cy="0"/>
          <a:chOff x="0" y="0"/>
          <a:chExt cx="0" cy="0"/>
        </a:xfrm>
      </p:grpSpPr>
      <p:sp>
        <p:nvSpPr>
          <p:cNvPr id="104" name="Google Shape;104;g21c51218a30_1_226"/>
          <p:cNvSpPr txBox="1">
            <a:spLocks noGrp="1"/>
          </p:cNvSpPr>
          <p:nvPr>
            <p:ph type="title"/>
          </p:nvPr>
        </p:nvSpPr>
        <p:spPr>
          <a:xfrm>
            <a:off x="713225" y="530725"/>
            <a:ext cx="5768100" cy="528600"/>
          </a:xfrm>
          <a:prstGeom prst="rect">
            <a:avLst/>
          </a:prstGeom>
          <a:noFill/>
          <a:ln>
            <a:noFill/>
          </a:ln>
        </p:spPr>
        <p:txBody>
          <a:bodyPr spcFirstLastPara="1" wrap="square" lIns="91425" tIns="91425" rIns="91425" bIns="91425" anchor="t" anchorCtr="0">
            <a:noAutofit/>
          </a:bodyPr>
          <a:lstStyle>
            <a:lvl1pPr lvl="0" algn="l" rtl="0">
              <a:lnSpc>
                <a:spcPct val="90000"/>
              </a:lnSpc>
              <a:spcBef>
                <a:spcPts val="0"/>
              </a:spcBef>
              <a:spcAft>
                <a:spcPts val="0"/>
              </a:spcAft>
              <a:buClr>
                <a:schemeClr val="dk1"/>
              </a:buClr>
              <a:buSzPts val="2300"/>
              <a:buFont typeface="Montserrat"/>
              <a:buNone/>
              <a:defRPr sz="2600">
                <a:solidFill>
                  <a:schemeClr val="dk1"/>
                </a:solidFill>
                <a:latin typeface="Montserrat"/>
                <a:ea typeface="Montserrat"/>
                <a:cs typeface="Montserrat"/>
                <a:sym typeface="Montserrat"/>
              </a:defRPr>
            </a:lvl1pPr>
            <a:lvl2pPr lvl="1" rtl="0">
              <a:spcBef>
                <a:spcPts val="0"/>
              </a:spcBef>
              <a:spcAft>
                <a:spcPts val="0"/>
              </a:spcAft>
              <a:buClr>
                <a:schemeClr val="dk2"/>
              </a:buClr>
              <a:buSzPts val="3000"/>
              <a:buNone/>
              <a:defRPr>
                <a:solidFill>
                  <a:schemeClr val="dk2"/>
                </a:solidFill>
              </a:defRPr>
            </a:lvl2pPr>
            <a:lvl3pPr lvl="2" rtl="0">
              <a:spcBef>
                <a:spcPts val="0"/>
              </a:spcBef>
              <a:spcAft>
                <a:spcPts val="0"/>
              </a:spcAft>
              <a:buClr>
                <a:schemeClr val="dk2"/>
              </a:buClr>
              <a:buSzPts val="3000"/>
              <a:buNone/>
              <a:defRPr>
                <a:solidFill>
                  <a:schemeClr val="dk2"/>
                </a:solidFill>
              </a:defRPr>
            </a:lvl3pPr>
            <a:lvl4pPr lvl="3" rtl="0">
              <a:spcBef>
                <a:spcPts val="0"/>
              </a:spcBef>
              <a:spcAft>
                <a:spcPts val="0"/>
              </a:spcAft>
              <a:buClr>
                <a:schemeClr val="dk2"/>
              </a:buClr>
              <a:buSzPts val="3000"/>
              <a:buNone/>
              <a:defRPr>
                <a:solidFill>
                  <a:schemeClr val="dk2"/>
                </a:solidFill>
              </a:defRPr>
            </a:lvl4pPr>
            <a:lvl5pPr lvl="4" rtl="0">
              <a:spcBef>
                <a:spcPts val="0"/>
              </a:spcBef>
              <a:spcAft>
                <a:spcPts val="0"/>
              </a:spcAft>
              <a:buClr>
                <a:schemeClr val="dk2"/>
              </a:buClr>
              <a:buSzPts val="3000"/>
              <a:buNone/>
              <a:defRPr>
                <a:solidFill>
                  <a:schemeClr val="dk2"/>
                </a:solidFill>
              </a:defRPr>
            </a:lvl5pPr>
            <a:lvl6pPr lvl="5" rtl="0">
              <a:spcBef>
                <a:spcPts val="0"/>
              </a:spcBef>
              <a:spcAft>
                <a:spcPts val="0"/>
              </a:spcAft>
              <a:buClr>
                <a:schemeClr val="dk2"/>
              </a:buClr>
              <a:buSzPts val="3000"/>
              <a:buNone/>
              <a:defRPr>
                <a:solidFill>
                  <a:schemeClr val="dk2"/>
                </a:solidFill>
              </a:defRPr>
            </a:lvl6pPr>
            <a:lvl7pPr lvl="6" rtl="0">
              <a:spcBef>
                <a:spcPts val="0"/>
              </a:spcBef>
              <a:spcAft>
                <a:spcPts val="0"/>
              </a:spcAft>
              <a:buClr>
                <a:schemeClr val="dk2"/>
              </a:buClr>
              <a:buSzPts val="3000"/>
              <a:buNone/>
              <a:defRPr>
                <a:solidFill>
                  <a:schemeClr val="dk2"/>
                </a:solidFill>
              </a:defRPr>
            </a:lvl7pPr>
            <a:lvl8pPr lvl="7" rtl="0">
              <a:spcBef>
                <a:spcPts val="0"/>
              </a:spcBef>
              <a:spcAft>
                <a:spcPts val="0"/>
              </a:spcAft>
              <a:buClr>
                <a:schemeClr val="dk2"/>
              </a:buClr>
              <a:buSzPts val="3000"/>
              <a:buNone/>
              <a:defRPr>
                <a:solidFill>
                  <a:schemeClr val="dk2"/>
                </a:solidFill>
              </a:defRPr>
            </a:lvl8pPr>
            <a:lvl9pPr lvl="8" rtl="0">
              <a:spcBef>
                <a:spcPts val="0"/>
              </a:spcBef>
              <a:spcAft>
                <a:spcPts val="0"/>
              </a:spcAft>
              <a:buClr>
                <a:schemeClr val="dk2"/>
              </a:buClr>
              <a:buSzPts val="3000"/>
              <a:buNone/>
              <a:defRPr>
                <a:solidFill>
                  <a:schemeClr val="dk2"/>
                </a:solidFill>
              </a:defRPr>
            </a:lvl9pPr>
          </a:lstStyle>
          <a:p>
            <a:endParaRPr/>
          </a:p>
        </p:txBody>
      </p:sp>
      <p:pic>
        <p:nvPicPr>
          <p:cNvPr id="105" name="Google Shape;105;g21c51218a30_1_226" descr="A close up of a sign&#10;&#10;Description generated with very high confidence"/>
          <p:cNvPicPr preferRelativeResize="0"/>
          <p:nvPr/>
        </p:nvPicPr>
        <p:blipFill rotWithShape="1">
          <a:blip r:embed="rId2">
            <a:alphaModFix/>
          </a:blip>
          <a:srcRect l="2015" t="5375" r="69198" b="8882"/>
          <a:stretch/>
        </p:blipFill>
        <p:spPr>
          <a:xfrm>
            <a:off x="8717279" y="4683760"/>
            <a:ext cx="299721" cy="36576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06"/>
        <p:cNvGrpSpPr/>
        <p:nvPr/>
      </p:nvGrpSpPr>
      <p:grpSpPr>
        <a:xfrm>
          <a:off x="0" y="0"/>
          <a:ext cx="0" cy="0"/>
          <a:chOff x="0" y="0"/>
          <a:chExt cx="0" cy="0"/>
        </a:xfrm>
      </p:grpSpPr>
      <p:sp>
        <p:nvSpPr>
          <p:cNvPr id="107" name="Google Shape;107;g21c51218a30_1_229"/>
          <p:cNvSpPr/>
          <p:nvPr/>
        </p:nvSpPr>
        <p:spPr>
          <a:xfrm>
            <a:off x="2382" y="4800600"/>
            <a:ext cx="9141600" cy="3429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g21c51218a30_1_229"/>
          <p:cNvSpPr/>
          <p:nvPr/>
        </p:nvSpPr>
        <p:spPr>
          <a:xfrm>
            <a:off x="12" y="4750737"/>
            <a:ext cx="9141600" cy="4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g21c51218a30_1_229"/>
          <p:cNvSpPr txBox="1">
            <a:spLocks noGrp="1"/>
          </p:cNvSpPr>
          <p:nvPr>
            <p:ph type="dt" idx="10"/>
          </p:nvPr>
        </p:nvSpPr>
        <p:spPr>
          <a:xfrm>
            <a:off x="3886200" y="4767264"/>
            <a:ext cx="914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0" name="Google Shape;110;g21c51218a30_1_229"/>
          <p:cNvSpPr txBox="1">
            <a:spLocks noGrp="1"/>
          </p:cNvSpPr>
          <p:nvPr>
            <p:ph type="ftr" idx="11"/>
          </p:nvPr>
        </p:nvSpPr>
        <p:spPr>
          <a:xfrm>
            <a:off x="4948239" y="4767264"/>
            <a:ext cx="29814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rgbClr val="FFFFFF"/>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1" name="Google Shape;111;g21c51218a30_1_229"/>
          <p:cNvSpPr txBox="1">
            <a:spLocks noGrp="1"/>
          </p:cNvSpPr>
          <p:nvPr>
            <p:ph type="sldNum" idx="12"/>
          </p:nvPr>
        </p:nvSpPr>
        <p:spPr>
          <a:xfrm>
            <a:off x="8077201" y="4767264"/>
            <a:ext cx="457200" cy="273900"/>
          </a:xfrm>
          <a:prstGeom prst="rect">
            <a:avLst/>
          </a:prstGeom>
          <a:noFill/>
          <a:ln>
            <a:noFill/>
          </a:ln>
        </p:spPr>
        <p:txBody>
          <a:bodyPr spcFirstLastPara="1" wrap="square" lIns="91425" tIns="45700" rIns="91425" bIns="45700" anchor="ctr" anchorCtr="0">
            <a:noAutofit/>
          </a:bodyPr>
          <a:lstStyle>
            <a:lvl1pPr marL="0" lvl="0" indent="0" algn="r" rtl="0">
              <a:lnSpc>
                <a:spcPct val="100000"/>
              </a:lnSpc>
              <a:spcBef>
                <a:spcPts val="0"/>
              </a:spcBef>
              <a:spcAft>
                <a:spcPts val="0"/>
              </a:spcAft>
              <a:buNone/>
              <a:defRPr/>
            </a:lvl1pPr>
            <a:lvl2pPr marL="0" lvl="1" indent="0" algn="r" rtl="0">
              <a:lnSpc>
                <a:spcPct val="100000"/>
              </a:lnSpc>
              <a:spcBef>
                <a:spcPts val="0"/>
              </a:spcBef>
              <a:spcAft>
                <a:spcPts val="0"/>
              </a:spcAft>
              <a:buNone/>
              <a:defRPr/>
            </a:lvl2pPr>
            <a:lvl3pPr marL="0" lvl="2" indent="0" algn="r" rtl="0">
              <a:lnSpc>
                <a:spcPct val="100000"/>
              </a:lnSpc>
              <a:spcBef>
                <a:spcPts val="0"/>
              </a:spcBef>
              <a:spcAft>
                <a:spcPts val="0"/>
              </a:spcAft>
              <a:buNone/>
              <a:defRPr/>
            </a:lvl3pPr>
            <a:lvl4pPr marL="0" lvl="3" indent="0" algn="r" rtl="0">
              <a:lnSpc>
                <a:spcPct val="100000"/>
              </a:lnSpc>
              <a:spcBef>
                <a:spcPts val="0"/>
              </a:spcBef>
              <a:spcAft>
                <a:spcPts val="0"/>
              </a:spcAft>
              <a:buNone/>
              <a:defRPr/>
            </a:lvl4pPr>
            <a:lvl5pPr marL="0" lvl="4" indent="0" algn="r" rtl="0">
              <a:lnSpc>
                <a:spcPct val="100000"/>
              </a:lnSpc>
              <a:spcBef>
                <a:spcPts val="0"/>
              </a:spcBef>
              <a:spcAft>
                <a:spcPts val="0"/>
              </a:spcAft>
              <a:buNone/>
              <a:defRPr/>
            </a:lvl5pPr>
            <a:lvl6pPr marL="0" lvl="5" indent="0" algn="r" rtl="0">
              <a:lnSpc>
                <a:spcPct val="100000"/>
              </a:lnSpc>
              <a:spcBef>
                <a:spcPts val="0"/>
              </a:spcBef>
              <a:spcAft>
                <a:spcPts val="0"/>
              </a:spcAft>
              <a:buNone/>
              <a:defRPr/>
            </a:lvl6pPr>
            <a:lvl7pPr marL="0" lvl="6" indent="0" algn="r" rtl="0">
              <a:lnSpc>
                <a:spcPct val="100000"/>
              </a:lnSpc>
              <a:spcBef>
                <a:spcPts val="0"/>
              </a:spcBef>
              <a:spcAft>
                <a:spcPts val="0"/>
              </a:spcAft>
              <a:buNone/>
              <a:defRPr/>
            </a:lvl7pPr>
            <a:lvl8pPr marL="0" lvl="7" indent="0" algn="r" rtl="0">
              <a:lnSpc>
                <a:spcPct val="100000"/>
              </a:lnSpc>
              <a:spcBef>
                <a:spcPts val="0"/>
              </a:spcBef>
              <a:spcAft>
                <a:spcPts val="0"/>
              </a:spcAft>
              <a:buNone/>
              <a:defRPr/>
            </a:lvl8pPr>
            <a:lvl9pPr marL="0" lvl="8" indent="0" algn="r" rtl="0">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pic>
        <p:nvPicPr>
          <p:cNvPr id="112" name="Google Shape;112;g21c51218a30_1_229"/>
          <p:cNvPicPr preferRelativeResize="0"/>
          <p:nvPr/>
        </p:nvPicPr>
        <p:blipFill rotWithShape="1">
          <a:blip r:embed="rId2">
            <a:alphaModFix/>
          </a:blip>
          <a:srcRect/>
          <a:stretch/>
        </p:blipFill>
        <p:spPr>
          <a:xfrm>
            <a:off x="8100654" y="4798743"/>
            <a:ext cx="938864" cy="33425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13"/>
        <p:cNvGrpSpPr/>
        <p:nvPr/>
      </p:nvGrpSpPr>
      <p:grpSpPr>
        <a:xfrm>
          <a:off x="0" y="0"/>
          <a:ext cx="0" cy="0"/>
          <a:chOff x="0" y="0"/>
          <a:chExt cx="0" cy="0"/>
        </a:xfrm>
      </p:grpSpPr>
      <p:sp>
        <p:nvSpPr>
          <p:cNvPr id="114" name="Google Shape;114;g21c51218a30_1_252"/>
          <p:cNvSpPr/>
          <p:nvPr/>
        </p:nvSpPr>
        <p:spPr>
          <a:xfrm>
            <a:off x="0" y="0"/>
            <a:ext cx="457200" cy="5143500"/>
          </a:xfrm>
          <a:prstGeom prst="rect">
            <a:avLst/>
          </a:prstGeom>
          <a:solidFill>
            <a:srgbClr val="6A8093">
              <a:alpha val="89800"/>
            </a:srgbClr>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chemeClr val="lt1"/>
              </a:buClr>
              <a:buSzPts val="1350"/>
              <a:buFont typeface="Arial"/>
              <a:buNone/>
            </a:pPr>
            <a:endParaRPr sz="1350" b="0" i="0" u="none" strike="noStrike" cap="none">
              <a:solidFill>
                <a:srgbClr val="FFFFFF"/>
              </a:solidFill>
              <a:latin typeface="Arial"/>
              <a:ea typeface="Arial"/>
              <a:cs typeface="Arial"/>
              <a:sym typeface="Arial"/>
            </a:endParaRPr>
          </a:p>
        </p:txBody>
      </p:sp>
      <p:sp>
        <p:nvSpPr>
          <p:cNvPr id="115" name="Google Shape;115;g21c51218a30_1_252"/>
          <p:cNvSpPr/>
          <p:nvPr/>
        </p:nvSpPr>
        <p:spPr>
          <a:xfrm>
            <a:off x="8915400" y="0"/>
            <a:ext cx="228600" cy="5143500"/>
          </a:xfrm>
          <a:prstGeom prst="rect">
            <a:avLst/>
          </a:prstGeom>
          <a:solidFill>
            <a:srgbClr val="46556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chemeClr val="lt1"/>
              </a:buClr>
              <a:buSzPts val="1350"/>
              <a:buFont typeface="Arial"/>
              <a:buNone/>
            </a:pPr>
            <a:endParaRPr sz="1350" b="0" i="0" u="none" strike="noStrike" cap="none">
              <a:solidFill>
                <a:srgbClr val="FFFFFF"/>
              </a:solidFill>
              <a:latin typeface="Arial"/>
              <a:ea typeface="Arial"/>
              <a:cs typeface="Arial"/>
              <a:sym typeface="Arial"/>
            </a:endParaRPr>
          </a:p>
        </p:txBody>
      </p:sp>
      <p:sp>
        <p:nvSpPr>
          <p:cNvPr id="116" name="Google Shape;116;g21c51218a30_1_252"/>
          <p:cNvSpPr/>
          <p:nvPr/>
        </p:nvSpPr>
        <p:spPr>
          <a:xfrm>
            <a:off x="3657600" y="0"/>
            <a:ext cx="5264100" cy="5143500"/>
          </a:xfrm>
          <a:prstGeom prst="rect">
            <a:avLst/>
          </a:prstGeom>
          <a:solidFill>
            <a:srgbClr val="C1CBD3"/>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chemeClr val="lt1"/>
              </a:buClr>
              <a:buSzPts val="1350"/>
              <a:buFont typeface="Arial"/>
              <a:buNone/>
            </a:pPr>
            <a:endParaRPr sz="1350" b="0" i="0" u="none" strike="noStrike" cap="none">
              <a:solidFill>
                <a:srgbClr val="FFFFFF"/>
              </a:solidFill>
              <a:latin typeface="Arial"/>
              <a:ea typeface="Arial"/>
              <a:cs typeface="Arial"/>
              <a:sym typeface="Arial"/>
            </a:endParaRPr>
          </a:p>
        </p:txBody>
      </p:sp>
      <p:sp>
        <p:nvSpPr>
          <p:cNvPr id="117" name="Google Shape;117;g21c51218a30_1_252"/>
          <p:cNvSpPr txBox="1">
            <a:spLocks noGrp="1"/>
          </p:cNvSpPr>
          <p:nvPr>
            <p:ph type="title"/>
          </p:nvPr>
        </p:nvSpPr>
        <p:spPr>
          <a:xfrm>
            <a:off x="805890" y="285750"/>
            <a:ext cx="2470800" cy="1028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343F49"/>
              </a:buClr>
              <a:buSzPts val="2100"/>
              <a:buFont typeface="Arial"/>
              <a:buNone/>
              <a:defRPr sz="2100" b="0" cap="none">
                <a:solidFill>
                  <a:srgbClr val="343F49"/>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8" name="Google Shape;118;g21c51218a30_1_252" descr="An empty placeholder to add an image. Click on the placeholder and select the image that you wish to add"/>
          <p:cNvSpPr>
            <a:spLocks noGrp="1"/>
          </p:cNvSpPr>
          <p:nvPr>
            <p:ph type="pic" idx="2"/>
          </p:nvPr>
        </p:nvSpPr>
        <p:spPr>
          <a:xfrm>
            <a:off x="3886200" y="361950"/>
            <a:ext cx="4648200" cy="4267200"/>
          </a:xfrm>
          <a:prstGeom prst="rect">
            <a:avLst/>
          </a:prstGeom>
          <a:noFill/>
          <a:ln w="19050" cap="flat" cmpd="sng">
            <a:solidFill>
              <a:schemeClr val="lt1"/>
            </a:solidFill>
            <a:prstDash val="solid"/>
            <a:round/>
            <a:headEnd type="none" w="sm" len="sm"/>
            <a:tailEnd type="none" w="sm" len="sm"/>
          </a:ln>
        </p:spPr>
      </p:sp>
      <p:sp>
        <p:nvSpPr>
          <p:cNvPr id="119" name="Google Shape;119;g21c51218a30_1_252"/>
          <p:cNvSpPr txBox="1">
            <a:spLocks noGrp="1"/>
          </p:cNvSpPr>
          <p:nvPr>
            <p:ph type="body" idx="1"/>
          </p:nvPr>
        </p:nvSpPr>
        <p:spPr>
          <a:xfrm>
            <a:off x="805890" y="1371600"/>
            <a:ext cx="2470800" cy="3257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50"/>
              </a:spcBef>
              <a:spcAft>
                <a:spcPts val="0"/>
              </a:spcAft>
              <a:buClr>
                <a:schemeClr val="dk1"/>
              </a:buClr>
              <a:buSzPts val="1500"/>
              <a:buNone/>
              <a:defRPr sz="1500">
                <a:solidFill>
                  <a:schemeClr val="dk1"/>
                </a:solidFill>
              </a:defRPr>
            </a:lvl1pPr>
            <a:lvl2pPr marL="914400" lvl="1" indent="-228600" algn="l" rtl="0">
              <a:lnSpc>
                <a:spcPct val="90000"/>
              </a:lnSpc>
              <a:spcBef>
                <a:spcPts val="450"/>
              </a:spcBef>
              <a:spcAft>
                <a:spcPts val="0"/>
              </a:spcAft>
              <a:buClr>
                <a:schemeClr val="dk1"/>
              </a:buClr>
              <a:buSzPts val="900"/>
              <a:buNone/>
              <a:defRPr sz="900"/>
            </a:lvl2pPr>
            <a:lvl3pPr marL="1371600" lvl="2" indent="-228600" algn="l" rtl="0">
              <a:lnSpc>
                <a:spcPct val="90000"/>
              </a:lnSpc>
              <a:spcBef>
                <a:spcPts val="450"/>
              </a:spcBef>
              <a:spcAft>
                <a:spcPts val="0"/>
              </a:spcAft>
              <a:buClr>
                <a:schemeClr val="dk1"/>
              </a:buClr>
              <a:buSzPts val="750"/>
              <a:buNone/>
              <a:defRPr sz="750"/>
            </a:lvl3pPr>
            <a:lvl4pPr marL="1828800" lvl="3" indent="-228600" algn="l" rtl="0">
              <a:lnSpc>
                <a:spcPct val="90000"/>
              </a:lnSpc>
              <a:spcBef>
                <a:spcPts val="450"/>
              </a:spcBef>
              <a:spcAft>
                <a:spcPts val="0"/>
              </a:spcAft>
              <a:buClr>
                <a:schemeClr val="dk1"/>
              </a:buClr>
              <a:buSzPts val="675"/>
              <a:buNone/>
              <a:defRPr sz="675"/>
            </a:lvl4pPr>
            <a:lvl5pPr marL="2286000" lvl="4" indent="-228600" algn="l" rtl="0">
              <a:lnSpc>
                <a:spcPct val="90000"/>
              </a:lnSpc>
              <a:spcBef>
                <a:spcPts val="450"/>
              </a:spcBef>
              <a:spcAft>
                <a:spcPts val="0"/>
              </a:spcAft>
              <a:buClr>
                <a:schemeClr val="dk1"/>
              </a:buClr>
              <a:buSzPts val="675"/>
              <a:buNone/>
              <a:defRPr sz="675"/>
            </a:lvl5pPr>
            <a:lvl6pPr marL="2743200" lvl="5" indent="-228600" algn="l" rtl="0">
              <a:lnSpc>
                <a:spcPct val="90000"/>
              </a:lnSpc>
              <a:spcBef>
                <a:spcPts val="450"/>
              </a:spcBef>
              <a:spcAft>
                <a:spcPts val="0"/>
              </a:spcAft>
              <a:buClr>
                <a:schemeClr val="dk1"/>
              </a:buClr>
              <a:buSzPts val="675"/>
              <a:buNone/>
              <a:defRPr sz="675"/>
            </a:lvl6pPr>
            <a:lvl7pPr marL="3200400" lvl="6" indent="-228600" algn="l" rtl="0">
              <a:lnSpc>
                <a:spcPct val="90000"/>
              </a:lnSpc>
              <a:spcBef>
                <a:spcPts val="450"/>
              </a:spcBef>
              <a:spcAft>
                <a:spcPts val="0"/>
              </a:spcAft>
              <a:buClr>
                <a:schemeClr val="dk1"/>
              </a:buClr>
              <a:buSzPts val="675"/>
              <a:buNone/>
              <a:defRPr sz="675"/>
            </a:lvl7pPr>
            <a:lvl8pPr marL="3657600" lvl="7" indent="-228600" algn="l" rtl="0">
              <a:lnSpc>
                <a:spcPct val="90000"/>
              </a:lnSpc>
              <a:spcBef>
                <a:spcPts val="450"/>
              </a:spcBef>
              <a:spcAft>
                <a:spcPts val="0"/>
              </a:spcAft>
              <a:buClr>
                <a:schemeClr val="dk1"/>
              </a:buClr>
              <a:buSzPts val="675"/>
              <a:buNone/>
              <a:defRPr sz="675"/>
            </a:lvl8pPr>
            <a:lvl9pPr marL="4114800" lvl="8" indent="-228600" algn="l" rtl="0">
              <a:lnSpc>
                <a:spcPct val="90000"/>
              </a:lnSpc>
              <a:spcBef>
                <a:spcPts val="450"/>
              </a:spcBef>
              <a:spcAft>
                <a:spcPts val="0"/>
              </a:spcAft>
              <a:buClr>
                <a:schemeClr val="dk1"/>
              </a:buClr>
              <a:buSzPts val="675"/>
              <a:buNone/>
              <a:defRPr sz="675"/>
            </a:lvl9pPr>
          </a:lstStyle>
          <a:p>
            <a:endParaRPr/>
          </a:p>
        </p:txBody>
      </p:sp>
      <p:sp>
        <p:nvSpPr>
          <p:cNvPr id="120" name="Google Shape;120;g21c51218a30_1_252"/>
          <p:cNvSpPr txBox="1">
            <a:spLocks noGrp="1"/>
          </p:cNvSpPr>
          <p:nvPr>
            <p:ph type="dt" idx="10"/>
          </p:nvPr>
        </p:nvSpPr>
        <p:spPr>
          <a:xfrm>
            <a:off x="3886200" y="4767264"/>
            <a:ext cx="914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1" name="Google Shape;121;g21c51218a30_1_252"/>
          <p:cNvSpPr txBox="1">
            <a:spLocks noGrp="1"/>
          </p:cNvSpPr>
          <p:nvPr>
            <p:ph type="ftr" idx="11"/>
          </p:nvPr>
        </p:nvSpPr>
        <p:spPr>
          <a:xfrm>
            <a:off x="4948239" y="4767264"/>
            <a:ext cx="2981400" cy="273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22" name="Google Shape;122;g21c51218a30_1_252"/>
          <p:cNvSpPr txBox="1">
            <a:spLocks noGrp="1"/>
          </p:cNvSpPr>
          <p:nvPr>
            <p:ph type="sldNum" idx="12"/>
          </p:nvPr>
        </p:nvSpPr>
        <p:spPr>
          <a:xfrm>
            <a:off x="8077201" y="4767264"/>
            <a:ext cx="4572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9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None/>
              <a:defRPr sz="9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None/>
              <a:defRPr sz="9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None/>
              <a:defRPr sz="9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None/>
              <a:defRPr sz="9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None/>
              <a:defRPr sz="9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None/>
              <a:defRPr sz="9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None/>
              <a:defRPr sz="9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None/>
              <a:defRPr sz="9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123" name="Google Shape;123;g21c51218a30_1_252"/>
          <p:cNvCxnSpPr/>
          <p:nvPr/>
        </p:nvCxnSpPr>
        <p:spPr>
          <a:xfrm>
            <a:off x="8912221" y="0"/>
            <a:ext cx="0" cy="5143500"/>
          </a:xfrm>
          <a:prstGeom prst="straightConnector1">
            <a:avLst/>
          </a:prstGeom>
          <a:noFill/>
          <a:ln w="19050" cap="flat" cmpd="sng">
            <a:solidFill>
              <a:schemeClr val="lt1"/>
            </a:solidFill>
            <a:prstDash val="solid"/>
            <a:miter lim="800000"/>
            <a:headEnd type="none" w="sm" len="sm"/>
            <a:tailEnd type="none" w="sm" len="sm"/>
          </a:ln>
        </p:spPr>
      </p:cxnSp>
      <p:pic>
        <p:nvPicPr>
          <p:cNvPr id="124" name="Google Shape;124;g21c51218a30_1_252"/>
          <p:cNvPicPr preferRelativeResize="0"/>
          <p:nvPr/>
        </p:nvPicPr>
        <p:blipFill rotWithShape="1">
          <a:blip r:embed="rId2">
            <a:alphaModFix/>
          </a:blip>
          <a:srcRect/>
          <a:stretch/>
        </p:blipFill>
        <p:spPr>
          <a:xfrm>
            <a:off x="7647086" y="4405824"/>
            <a:ext cx="1463571" cy="117055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1"/>
        <p:cNvGrpSpPr/>
        <p:nvPr/>
      </p:nvGrpSpPr>
      <p:grpSpPr>
        <a:xfrm>
          <a:off x="0" y="0"/>
          <a:ext cx="0" cy="0"/>
          <a:chOff x="0" y="0"/>
          <a:chExt cx="0" cy="0"/>
        </a:xfrm>
      </p:grpSpPr>
      <p:sp>
        <p:nvSpPr>
          <p:cNvPr id="132" name="Google Shape;132;g21c51218a30_5_137"/>
          <p:cNvSpPr txBox="1">
            <a:spLocks noGrp="1"/>
          </p:cNvSpPr>
          <p:nvPr>
            <p:ph type="ctrTitle"/>
          </p:nvPr>
        </p:nvSpPr>
        <p:spPr>
          <a:xfrm>
            <a:off x="311708" y="744575"/>
            <a:ext cx="8520600" cy="2052600"/>
          </a:xfrm>
          <a:prstGeom prst="rect">
            <a:avLst/>
          </a:prstGeom>
        </p:spPr>
        <p:txBody>
          <a:bodyPr spcFirstLastPara="1" wrap="square" lIns="91425" tIns="45700" rIns="91425" bIns="45700"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33" name="Google Shape;133;g21c51218a30_5_137"/>
          <p:cNvSpPr txBox="1">
            <a:spLocks noGrp="1"/>
          </p:cNvSpPr>
          <p:nvPr>
            <p:ph type="subTitle" idx="1"/>
          </p:nvPr>
        </p:nvSpPr>
        <p:spPr>
          <a:xfrm>
            <a:off x="311700" y="2834125"/>
            <a:ext cx="8520600" cy="792600"/>
          </a:xfrm>
          <a:prstGeom prst="rect">
            <a:avLst/>
          </a:prstGeom>
        </p:spPr>
        <p:txBody>
          <a:bodyPr spcFirstLastPara="1" wrap="square" lIns="91425" tIns="45700" rIns="91425" bIns="45700" anchor="t" anchorCtr="0">
            <a:normAutofit/>
          </a:bodyPr>
          <a:lstStyle>
            <a:lvl1pPr lvl="0" algn="ctr" rtl="0">
              <a:lnSpc>
                <a:spcPct val="100000"/>
              </a:lnSpc>
              <a:spcBef>
                <a:spcPts val="1050"/>
              </a:spcBef>
              <a:spcAft>
                <a:spcPts val="0"/>
              </a:spcAft>
              <a:buSzPts val="2800"/>
              <a:buNone/>
              <a:defRPr sz="2800"/>
            </a:lvl1pPr>
            <a:lvl2pPr lvl="1" algn="ctr" rtl="0">
              <a:lnSpc>
                <a:spcPct val="100000"/>
              </a:lnSpc>
              <a:spcBef>
                <a:spcPts val="450"/>
              </a:spcBef>
              <a:spcAft>
                <a:spcPts val="0"/>
              </a:spcAft>
              <a:buSzPts val="2800"/>
              <a:buNone/>
              <a:defRPr sz="2800"/>
            </a:lvl2pPr>
            <a:lvl3pPr lvl="2" algn="ctr" rtl="0">
              <a:lnSpc>
                <a:spcPct val="100000"/>
              </a:lnSpc>
              <a:spcBef>
                <a:spcPts val="450"/>
              </a:spcBef>
              <a:spcAft>
                <a:spcPts val="0"/>
              </a:spcAft>
              <a:buSzPts val="2800"/>
              <a:buNone/>
              <a:defRPr sz="2800"/>
            </a:lvl3pPr>
            <a:lvl4pPr lvl="3" algn="ctr" rtl="0">
              <a:lnSpc>
                <a:spcPct val="100000"/>
              </a:lnSpc>
              <a:spcBef>
                <a:spcPts val="450"/>
              </a:spcBef>
              <a:spcAft>
                <a:spcPts val="0"/>
              </a:spcAft>
              <a:buSzPts val="2800"/>
              <a:buNone/>
              <a:defRPr sz="2800"/>
            </a:lvl4pPr>
            <a:lvl5pPr lvl="4" algn="ctr" rtl="0">
              <a:lnSpc>
                <a:spcPct val="100000"/>
              </a:lnSpc>
              <a:spcBef>
                <a:spcPts val="450"/>
              </a:spcBef>
              <a:spcAft>
                <a:spcPts val="0"/>
              </a:spcAft>
              <a:buSzPts val="2800"/>
              <a:buNone/>
              <a:defRPr sz="2800"/>
            </a:lvl5pPr>
            <a:lvl6pPr lvl="5" algn="ctr" rtl="0">
              <a:lnSpc>
                <a:spcPct val="100000"/>
              </a:lnSpc>
              <a:spcBef>
                <a:spcPts val="450"/>
              </a:spcBef>
              <a:spcAft>
                <a:spcPts val="0"/>
              </a:spcAft>
              <a:buSzPts val="2800"/>
              <a:buNone/>
              <a:defRPr sz="2800"/>
            </a:lvl6pPr>
            <a:lvl7pPr lvl="6" algn="ctr" rtl="0">
              <a:lnSpc>
                <a:spcPct val="100000"/>
              </a:lnSpc>
              <a:spcBef>
                <a:spcPts val="450"/>
              </a:spcBef>
              <a:spcAft>
                <a:spcPts val="0"/>
              </a:spcAft>
              <a:buSzPts val="2800"/>
              <a:buNone/>
              <a:defRPr sz="2800"/>
            </a:lvl7pPr>
            <a:lvl8pPr lvl="7" algn="ctr" rtl="0">
              <a:lnSpc>
                <a:spcPct val="100000"/>
              </a:lnSpc>
              <a:spcBef>
                <a:spcPts val="450"/>
              </a:spcBef>
              <a:spcAft>
                <a:spcPts val="0"/>
              </a:spcAft>
              <a:buSzPts val="2800"/>
              <a:buNone/>
              <a:defRPr sz="2800"/>
            </a:lvl8pPr>
            <a:lvl9pPr lvl="8" algn="ctr" rtl="0">
              <a:lnSpc>
                <a:spcPct val="100000"/>
              </a:lnSpc>
              <a:spcBef>
                <a:spcPts val="450"/>
              </a:spcBef>
              <a:spcAft>
                <a:spcPts val="0"/>
              </a:spcAft>
              <a:buSzPts val="2800"/>
              <a:buNone/>
              <a:defRPr sz="2800"/>
            </a:lvl9pPr>
          </a:lstStyle>
          <a:p>
            <a:endParaRPr/>
          </a:p>
        </p:txBody>
      </p:sp>
      <p:sp>
        <p:nvSpPr>
          <p:cNvPr id="134" name="Google Shape;134;g21c51218a30_5_137"/>
          <p:cNvSpPr txBox="1">
            <a:spLocks noGrp="1"/>
          </p:cNvSpPr>
          <p:nvPr>
            <p:ph type="sldNum" idx="12"/>
          </p:nvPr>
        </p:nvSpPr>
        <p:spPr>
          <a:xfrm>
            <a:off x="8472458" y="4663217"/>
            <a:ext cx="548700" cy="3936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5"/>
        <p:cNvGrpSpPr/>
        <p:nvPr/>
      </p:nvGrpSpPr>
      <p:grpSpPr>
        <a:xfrm>
          <a:off x="0" y="0"/>
          <a:ext cx="0" cy="0"/>
          <a:chOff x="0" y="0"/>
          <a:chExt cx="0" cy="0"/>
        </a:xfrm>
      </p:grpSpPr>
      <p:sp>
        <p:nvSpPr>
          <p:cNvPr id="136" name="Google Shape;136;g21c51218a30_5_141"/>
          <p:cNvSpPr txBox="1">
            <a:spLocks noGrp="1"/>
          </p:cNvSpPr>
          <p:nvPr>
            <p:ph type="title"/>
          </p:nvPr>
        </p:nvSpPr>
        <p:spPr>
          <a:xfrm>
            <a:off x="311700" y="445025"/>
            <a:ext cx="8520600" cy="572700"/>
          </a:xfrm>
          <a:prstGeom prst="rect">
            <a:avLst/>
          </a:prstGeom>
        </p:spPr>
        <p:txBody>
          <a:bodyPr spcFirstLastPara="1" wrap="square" lIns="91425" tIns="45700" rIns="91425" bIns="45700" anchor="b" anchorCtr="0">
            <a:normAutofit/>
          </a:bodyPr>
          <a:lstStyle>
            <a:lvl1pPr lvl="0" rtl="0">
              <a:spcBef>
                <a:spcPts val="0"/>
              </a:spcBef>
              <a:spcAft>
                <a:spcPts val="0"/>
              </a:spcAft>
              <a:buSzPts val="27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7" name="Google Shape;137;g21c51218a30_5_141"/>
          <p:cNvSpPr txBox="1">
            <a:spLocks noGrp="1"/>
          </p:cNvSpPr>
          <p:nvPr>
            <p:ph type="body" idx="1"/>
          </p:nvPr>
        </p:nvSpPr>
        <p:spPr>
          <a:xfrm>
            <a:off x="311700" y="1152475"/>
            <a:ext cx="8520600" cy="3416400"/>
          </a:xfrm>
          <a:prstGeom prst="rect">
            <a:avLst/>
          </a:prstGeom>
        </p:spPr>
        <p:txBody>
          <a:bodyPr spcFirstLastPara="1" wrap="square" lIns="91425" tIns="45700" rIns="91425" bIns="45700" anchor="t" anchorCtr="0">
            <a:normAutofit/>
          </a:bodyPr>
          <a:lstStyle>
            <a:lvl1pPr marL="457200" lvl="0" indent="-361950" rtl="0">
              <a:spcBef>
                <a:spcPts val="1050"/>
              </a:spcBef>
              <a:spcAft>
                <a:spcPts val="0"/>
              </a:spcAft>
              <a:buSzPts val="2100"/>
              <a:buChar char="›"/>
              <a:defRPr/>
            </a:lvl1pPr>
            <a:lvl2pPr marL="914400" lvl="1" indent="-342900" rtl="0">
              <a:spcBef>
                <a:spcPts val="450"/>
              </a:spcBef>
              <a:spcAft>
                <a:spcPts val="0"/>
              </a:spcAft>
              <a:buSzPts val="1800"/>
              <a:buChar char="–"/>
              <a:defRPr/>
            </a:lvl2pPr>
            <a:lvl3pPr marL="1371600" lvl="2" indent="-323850" rtl="0">
              <a:spcBef>
                <a:spcPts val="450"/>
              </a:spcBef>
              <a:spcAft>
                <a:spcPts val="0"/>
              </a:spcAft>
              <a:buSzPts val="1500"/>
              <a:buChar char="›"/>
              <a:defRPr/>
            </a:lvl3pPr>
            <a:lvl4pPr marL="1828800" lvl="3" indent="-314325" rtl="0">
              <a:spcBef>
                <a:spcPts val="450"/>
              </a:spcBef>
              <a:spcAft>
                <a:spcPts val="0"/>
              </a:spcAft>
              <a:buSzPts val="1350"/>
              <a:buChar char="–"/>
              <a:defRPr/>
            </a:lvl4pPr>
            <a:lvl5pPr marL="2286000" lvl="4" indent="-314325" rtl="0">
              <a:spcBef>
                <a:spcPts val="450"/>
              </a:spcBef>
              <a:spcAft>
                <a:spcPts val="0"/>
              </a:spcAft>
              <a:buSzPts val="1350"/>
              <a:buChar char="›"/>
              <a:defRPr/>
            </a:lvl5pPr>
            <a:lvl6pPr marL="2743200" lvl="5" indent="-314325" rtl="0">
              <a:spcBef>
                <a:spcPts val="450"/>
              </a:spcBef>
              <a:spcAft>
                <a:spcPts val="0"/>
              </a:spcAft>
              <a:buSzPts val="1350"/>
              <a:buChar char="–"/>
              <a:defRPr/>
            </a:lvl6pPr>
            <a:lvl7pPr marL="3200400" lvl="6" indent="-314325" rtl="0">
              <a:spcBef>
                <a:spcPts val="450"/>
              </a:spcBef>
              <a:spcAft>
                <a:spcPts val="0"/>
              </a:spcAft>
              <a:buSzPts val="1350"/>
              <a:buChar char="›"/>
              <a:defRPr/>
            </a:lvl7pPr>
            <a:lvl8pPr marL="3657600" lvl="7" indent="-314325" rtl="0">
              <a:spcBef>
                <a:spcPts val="450"/>
              </a:spcBef>
              <a:spcAft>
                <a:spcPts val="0"/>
              </a:spcAft>
              <a:buSzPts val="1350"/>
              <a:buChar char="–"/>
              <a:defRPr/>
            </a:lvl8pPr>
            <a:lvl9pPr marL="4114800" lvl="8" indent="-314325" rtl="0">
              <a:spcBef>
                <a:spcPts val="450"/>
              </a:spcBef>
              <a:spcAft>
                <a:spcPts val="0"/>
              </a:spcAft>
              <a:buSzPts val="1350"/>
              <a:buChar char="›"/>
              <a:defRPr/>
            </a:lvl9pPr>
          </a:lstStyle>
          <a:p>
            <a:endParaRPr/>
          </a:p>
        </p:txBody>
      </p:sp>
      <p:sp>
        <p:nvSpPr>
          <p:cNvPr id="138" name="Google Shape;138;g21c51218a30_5_141"/>
          <p:cNvSpPr txBox="1">
            <a:spLocks noGrp="1"/>
          </p:cNvSpPr>
          <p:nvPr>
            <p:ph type="sldNum" idx="12"/>
          </p:nvPr>
        </p:nvSpPr>
        <p:spPr>
          <a:xfrm>
            <a:off x="8472458" y="4663217"/>
            <a:ext cx="548700" cy="3936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139"/>
        <p:cNvGrpSpPr/>
        <p:nvPr/>
      </p:nvGrpSpPr>
      <p:grpSpPr>
        <a:xfrm>
          <a:off x="0" y="0"/>
          <a:ext cx="0" cy="0"/>
          <a:chOff x="0" y="0"/>
          <a:chExt cx="0" cy="0"/>
        </a:xfrm>
      </p:grpSpPr>
      <p:sp>
        <p:nvSpPr>
          <p:cNvPr id="140" name="Google Shape;140;g21c51218a30_4_313"/>
          <p:cNvSpPr txBox="1">
            <a:spLocks noGrp="1"/>
          </p:cNvSpPr>
          <p:nvPr>
            <p:ph type="title" hasCustomPrompt="1"/>
          </p:nvPr>
        </p:nvSpPr>
        <p:spPr>
          <a:xfrm>
            <a:off x="713250" y="943600"/>
            <a:ext cx="7717500" cy="19635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lt1"/>
              </a:buClr>
              <a:buSzPts val="6000"/>
              <a:buFont typeface="Montserrat"/>
              <a:buNone/>
              <a:defRPr sz="6000">
                <a:solidFill>
                  <a:schemeClr val="lt1"/>
                </a:solidFill>
                <a:latin typeface="Montserrat"/>
                <a:ea typeface="Montserrat"/>
                <a:cs typeface="Montserrat"/>
                <a:sym typeface="Montserrat"/>
              </a:defRPr>
            </a:lvl1pPr>
            <a:lvl2pPr lvl="1" algn="ctr" rtl="0">
              <a:lnSpc>
                <a:spcPct val="100000"/>
              </a:lnSpc>
              <a:spcBef>
                <a:spcPts val="0"/>
              </a:spcBef>
              <a:spcAft>
                <a:spcPts val="0"/>
              </a:spcAft>
              <a:buClr>
                <a:schemeClr val="lt1"/>
              </a:buClr>
              <a:buSzPts val="12000"/>
              <a:buNone/>
              <a:defRPr sz="12000">
                <a:solidFill>
                  <a:schemeClr val="lt1"/>
                </a:solidFill>
              </a:defRPr>
            </a:lvl2pPr>
            <a:lvl3pPr lvl="2" algn="ctr" rtl="0">
              <a:lnSpc>
                <a:spcPct val="100000"/>
              </a:lnSpc>
              <a:spcBef>
                <a:spcPts val="0"/>
              </a:spcBef>
              <a:spcAft>
                <a:spcPts val="0"/>
              </a:spcAft>
              <a:buClr>
                <a:schemeClr val="lt1"/>
              </a:buClr>
              <a:buSzPts val="12000"/>
              <a:buNone/>
              <a:defRPr sz="12000">
                <a:solidFill>
                  <a:schemeClr val="lt1"/>
                </a:solidFill>
              </a:defRPr>
            </a:lvl3pPr>
            <a:lvl4pPr lvl="3" algn="ctr" rtl="0">
              <a:lnSpc>
                <a:spcPct val="100000"/>
              </a:lnSpc>
              <a:spcBef>
                <a:spcPts val="0"/>
              </a:spcBef>
              <a:spcAft>
                <a:spcPts val="0"/>
              </a:spcAft>
              <a:buClr>
                <a:schemeClr val="lt1"/>
              </a:buClr>
              <a:buSzPts val="12000"/>
              <a:buNone/>
              <a:defRPr sz="12000">
                <a:solidFill>
                  <a:schemeClr val="lt1"/>
                </a:solidFill>
              </a:defRPr>
            </a:lvl4pPr>
            <a:lvl5pPr lvl="4" algn="ctr" rtl="0">
              <a:lnSpc>
                <a:spcPct val="100000"/>
              </a:lnSpc>
              <a:spcBef>
                <a:spcPts val="0"/>
              </a:spcBef>
              <a:spcAft>
                <a:spcPts val="0"/>
              </a:spcAft>
              <a:buClr>
                <a:schemeClr val="lt1"/>
              </a:buClr>
              <a:buSzPts val="12000"/>
              <a:buNone/>
              <a:defRPr sz="12000">
                <a:solidFill>
                  <a:schemeClr val="lt1"/>
                </a:solidFill>
              </a:defRPr>
            </a:lvl5pPr>
            <a:lvl6pPr lvl="5" algn="ctr" rtl="0">
              <a:lnSpc>
                <a:spcPct val="100000"/>
              </a:lnSpc>
              <a:spcBef>
                <a:spcPts val="0"/>
              </a:spcBef>
              <a:spcAft>
                <a:spcPts val="0"/>
              </a:spcAft>
              <a:buClr>
                <a:schemeClr val="lt1"/>
              </a:buClr>
              <a:buSzPts val="12000"/>
              <a:buNone/>
              <a:defRPr sz="12000">
                <a:solidFill>
                  <a:schemeClr val="lt1"/>
                </a:solidFill>
              </a:defRPr>
            </a:lvl6pPr>
            <a:lvl7pPr lvl="6" algn="ctr" rtl="0">
              <a:lnSpc>
                <a:spcPct val="100000"/>
              </a:lnSpc>
              <a:spcBef>
                <a:spcPts val="0"/>
              </a:spcBef>
              <a:spcAft>
                <a:spcPts val="0"/>
              </a:spcAft>
              <a:buClr>
                <a:schemeClr val="lt1"/>
              </a:buClr>
              <a:buSzPts val="12000"/>
              <a:buNone/>
              <a:defRPr sz="12000">
                <a:solidFill>
                  <a:schemeClr val="lt1"/>
                </a:solidFill>
              </a:defRPr>
            </a:lvl7pPr>
            <a:lvl8pPr lvl="7" algn="ctr" rtl="0">
              <a:lnSpc>
                <a:spcPct val="100000"/>
              </a:lnSpc>
              <a:spcBef>
                <a:spcPts val="0"/>
              </a:spcBef>
              <a:spcAft>
                <a:spcPts val="0"/>
              </a:spcAft>
              <a:buClr>
                <a:schemeClr val="lt1"/>
              </a:buClr>
              <a:buSzPts val="12000"/>
              <a:buNone/>
              <a:defRPr sz="12000">
                <a:solidFill>
                  <a:schemeClr val="lt1"/>
                </a:solidFill>
              </a:defRPr>
            </a:lvl8pPr>
            <a:lvl9pPr lvl="8" algn="ctr" rtl="0">
              <a:lnSpc>
                <a:spcPct val="100000"/>
              </a:lnSpc>
              <a:spcBef>
                <a:spcPts val="0"/>
              </a:spcBef>
              <a:spcAft>
                <a:spcPts val="0"/>
              </a:spcAft>
              <a:buClr>
                <a:schemeClr val="lt1"/>
              </a:buClr>
              <a:buSzPts val="12000"/>
              <a:buNone/>
              <a:defRPr sz="12000">
                <a:solidFill>
                  <a:schemeClr val="lt1"/>
                </a:solidFill>
              </a:defRPr>
            </a:lvl9pPr>
          </a:lstStyle>
          <a:p>
            <a:r>
              <a:t>xx%</a:t>
            </a:r>
          </a:p>
        </p:txBody>
      </p:sp>
      <p:sp>
        <p:nvSpPr>
          <p:cNvPr id="141" name="Google Shape;141;g21c51218a30_4_313"/>
          <p:cNvSpPr txBox="1">
            <a:spLocks noGrp="1"/>
          </p:cNvSpPr>
          <p:nvPr>
            <p:ph type="body" idx="1"/>
          </p:nvPr>
        </p:nvSpPr>
        <p:spPr>
          <a:xfrm>
            <a:off x="713250" y="2989700"/>
            <a:ext cx="7717500" cy="448200"/>
          </a:xfrm>
          <a:prstGeom prst="rect">
            <a:avLst/>
          </a:prstGeom>
          <a:noFill/>
          <a:ln>
            <a:noFill/>
          </a:ln>
        </p:spPr>
        <p:txBody>
          <a:bodyPr spcFirstLastPara="1" wrap="square" lIns="91425" tIns="91425" rIns="91425" bIns="91425" anchor="t" anchorCtr="0">
            <a:noAutofit/>
          </a:bodyPr>
          <a:lstStyle>
            <a:lvl1pPr marL="457200" lvl="0" indent="-342900" algn="ctr" rtl="0">
              <a:lnSpc>
                <a:spcPct val="115000"/>
              </a:lnSpc>
              <a:spcBef>
                <a:spcPts val="0"/>
              </a:spcBef>
              <a:spcAft>
                <a:spcPts val="0"/>
              </a:spcAft>
              <a:buClr>
                <a:schemeClr val="lt1"/>
              </a:buClr>
              <a:buSzPts val="1800"/>
              <a:buChar char="●"/>
              <a:defRPr>
                <a:solidFill>
                  <a:schemeClr val="lt1"/>
                </a:solidFill>
              </a:defRPr>
            </a:lvl1pPr>
            <a:lvl2pPr marL="914400" lvl="1" indent="-317500" algn="ctr" rtl="0">
              <a:lnSpc>
                <a:spcPct val="115000"/>
              </a:lnSpc>
              <a:spcBef>
                <a:spcPts val="1600"/>
              </a:spcBef>
              <a:spcAft>
                <a:spcPts val="0"/>
              </a:spcAft>
              <a:buClr>
                <a:schemeClr val="lt1"/>
              </a:buClr>
              <a:buSzPts val="1400"/>
              <a:buChar char="○"/>
              <a:defRPr>
                <a:solidFill>
                  <a:schemeClr val="lt1"/>
                </a:solidFill>
              </a:defRPr>
            </a:lvl2pPr>
            <a:lvl3pPr marL="1371600" lvl="2" indent="-317500" algn="ctr" rtl="0">
              <a:lnSpc>
                <a:spcPct val="115000"/>
              </a:lnSpc>
              <a:spcBef>
                <a:spcPts val="1600"/>
              </a:spcBef>
              <a:spcAft>
                <a:spcPts val="0"/>
              </a:spcAft>
              <a:buClr>
                <a:schemeClr val="lt1"/>
              </a:buClr>
              <a:buSzPts val="1400"/>
              <a:buChar char="■"/>
              <a:defRPr>
                <a:solidFill>
                  <a:schemeClr val="lt1"/>
                </a:solidFill>
              </a:defRPr>
            </a:lvl3pPr>
            <a:lvl4pPr marL="1828800" lvl="3" indent="-317500" algn="ctr" rtl="0">
              <a:lnSpc>
                <a:spcPct val="115000"/>
              </a:lnSpc>
              <a:spcBef>
                <a:spcPts val="1600"/>
              </a:spcBef>
              <a:spcAft>
                <a:spcPts val="0"/>
              </a:spcAft>
              <a:buClr>
                <a:schemeClr val="lt1"/>
              </a:buClr>
              <a:buSzPts val="1400"/>
              <a:buChar char="●"/>
              <a:defRPr>
                <a:solidFill>
                  <a:schemeClr val="lt1"/>
                </a:solidFill>
              </a:defRPr>
            </a:lvl4pPr>
            <a:lvl5pPr marL="2286000" lvl="4" indent="-317500" algn="ctr" rtl="0">
              <a:lnSpc>
                <a:spcPct val="115000"/>
              </a:lnSpc>
              <a:spcBef>
                <a:spcPts val="1600"/>
              </a:spcBef>
              <a:spcAft>
                <a:spcPts val="0"/>
              </a:spcAft>
              <a:buClr>
                <a:schemeClr val="lt1"/>
              </a:buClr>
              <a:buSzPts val="1400"/>
              <a:buChar char="○"/>
              <a:defRPr>
                <a:solidFill>
                  <a:schemeClr val="lt1"/>
                </a:solidFill>
              </a:defRPr>
            </a:lvl5pPr>
            <a:lvl6pPr marL="2743200" lvl="5" indent="-317500" algn="ctr" rtl="0">
              <a:lnSpc>
                <a:spcPct val="115000"/>
              </a:lnSpc>
              <a:spcBef>
                <a:spcPts val="1600"/>
              </a:spcBef>
              <a:spcAft>
                <a:spcPts val="0"/>
              </a:spcAft>
              <a:buClr>
                <a:schemeClr val="lt1"/>
              </a:buClr>
              <a:buSzPts val="1400"/>
              <a:buChar char="■"/>
              <a:defRPr>
                <a:solidFill>
                  <a:schemeClr val="lt1"/>
                </a:solidFill>
              </a:defRPr>
            </a:lvl6pPr>
            <a:lvl7pPr marL="3200400" lvl="6" indent="-317500" algn="ctr" rtl="0">
              <a:lnSpc>
                <a:spcPct val="115000"/>
              </a:lnSpc>
              <a:spcBef>
                <a:spcPts val="1600"/>
              </a:spcBef>
              <a:spcAft>
                <a:spcPts val="0"/>
              </a:spcAft>
              <a:buClr>
                <a:schemeClr val="lt1"/>
              </a:buClr>
              <a:buSzPts val="1400"/>
              <a:buChar char="●"/>
              <a:defRPr>
                <a:solidFill>
                  <a:schemeClr val="lt1"/>
                </a:solidFill>
              </a:defRPr>
            </a:lvl7pPr>
            <a:lvl8pPr marL="3657600" lvl="7" indent="-317500" algn="ctr" rtl="0">
              <a:lnSpc>
                <a:spcPct val="115000"/>
              </a:lnSpc>
              <a:spcBef>
                <a:spcPts val="1600"/>
              </a:spcBef>
              <a:spcAft>
                <a:spcPts val="0"/>
              </a:spcAft>
              <a:buClr>
                <a:schemeClr val="lt1"/>
              </a:buClr>
              <a:buSzPts val="1400"/>
              <a:buChar char="○"/>
              <a:defRPr>
                <a:solidFill>
                  <a:schemeClr val="lt1"/>
                </a:solidFill>
              </a:defRPr>
            </a:lvl8pPr>
            <a:lvl9pPr marL="4114800" lvl="8" indent="-317500" algn="ctr" rtl="0">
              <a:lnSpc>
                <a:spcPct val="115000"/>
              </a:lnSpc>
              <a:spcBef>
                <a:spcPts val="1600"/>
              </a:spcBef>
              <a:spcAft>
                <a:spcPts val="1600"/>
              </a:spcAft>
              <a:buClr>
                <a:schemeClr val="lt1"/>
              </a:buClr>
              <a:buSzPts val="1400"/>
              <a:buChar char="■"/>
              <a:defRPr>
                <a:solidFill>
                  <a:schemeClr val="l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1">
  <p:cSld name="Section title 1">
    <p:spTree>
      <p:nvGrpSpPr>
        <p:cNvPr id="1" name="Shape 95"/>
        <p:cNvGrpSpPr/>
        <p:nvPr/>
      </p:nvGrpSpPr>
      <p:grpSpPr>
        <a:xfrm>
          <a:off x="0" y="0"/>
          <a:ext cx="0" cy="0"/>
          <a:chOff x="0" y="0"/>
          <a:chExt cx="0" cy="0"/>
        </a:xfrm>
      </p:grpSpPr>
      <p:sp>
        <p:nvSpPr>
          <p:cNvPr id="96" name="Google Shape;96;p19"/>
          <p:cNvSpPr/>
          <p:nvPr/>
        </p:nvSpPr>
        <p:spPr>
          <a:xfrm>
            <a:off x="0" y="0"/>
            <a:ext cx="4562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7" name="Google Shape;97;p19"/>
          <p:cNvSpPr txBox="1">
            <a:spLocks noGrp="1"/>
          </p:cNvSpPr>
          <p:nvPr>
            <p:ph type="title"/>
          </p:nvPr>
        </p:nvSpPr>
        <p:spPr>
          <a:xfrm>
            <a:off x="431775" y="3022992"/>
            <a:ext cx="3423600" cy="629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2500"/>
              <a:buFont typeface="Montserrat"/>
              <a:buNone/>
              <a:defRPr sz="2500">
                <a:solidFill>
                  <a:schemeClr val="lt1"/>
                </a:solidFill>
                <a:latin typeface="Montserrat"/>
                <a:ea typeface="Montserrat"/>
                <a:cs typeface="Montserrat"/>
                <a:sym typeface="Montserrat"/>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98" name="Google Shape;98;p19"/>
          <p:cNvSpPr txBox="1">
            <a:spLocks noGrp="1"/>
          </p:cNvSpPr>
          <p:nvPr>
            <p:ph type="title" idx="2" hasCustomPrompt="1"/>
          </p:nvPr>
        </p:nvSpPr>
        <p:spPr>
          <a:xfrm>
            <a:off x="431775" y="1968000"/>
            <a:ext cx="3057300" cy="1382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7000"/>
              <a:buNone/>
              <a:defRPr sz="7000">
                <a:solidFill>
                  <a:schemeClr val="lt1"/>
                </a:solidFill>
              </a:defRPr>
            </a:lvl1pPr>
            <a:lvl2pPr lvl="1" rtl="0">
              <a:spcBef>
                <a:spcPts val="0"/>
              </a:spcBef>
              <a:spcAft>
                <a:spcPts val="0"/>
              </a:spcAft>
              <a:buClr>
                <a:schemeClr val="lt1"/>
              </a:buClr>
              <a:buSzPts val="7000"/>
              <a:buNone/>
              <a:defRPr sz="7000">
                <a:solidFill>
                  <a:schemeClr val="lt1"/>
                </a:solidFill>
              </a:defRPr>
            </a:lvl2pPr>
            <a:lvl3pPr lvl="2" rtl="0">
              <a:spcBef>
                <a:spcPts val="0"/>
              </a:spcBef>
              <a:spcAft>
                <a:spcPts val="0"/>
              </a:spcAft>
              <a:buClr>
                <a:schemeClr val="lt1"/>
              </a:buClr>
              <a:buSzPts val="7000"/>
              <a:buNone/>
              <a:defRPr sz="7000">
                <a:solidFill>
                  <a:schemeClr val="lt1"/>
                </a:solidFill>
              </a:defRPr>
            </a:lvl3pPr>
            <a:lvl4pPr lvl="3" rtl="0">
              <a:spcBef>
                <a:spcPts val="0"/>
              </a:spcBef>
              <a:spcAft>
                <a:spcPts val="0"/>
              </a:spcAft>
              <a:buClr>
                <a:schemeClr val="lt1"/>
              </a:buClr>
              <a:buSzPts val="7000"/>
              <a:buNone/>
              <a:defRPr sz="7000">
                <a:solidFill>
                  <a:schemeClr val="lt1"/>
                </a:solidFill>
              </a:defRPr>
            </a:lvl4pPr>
            <a:lvl5pPr lvl="4" rtl="0">
              <a:spcBef>
                <a:spcPts val="0"/>
              </a:spcBef>
              <a:spcAft>
                <a:spcPts val="0"/>
              </a:spcAft>
              <a:buClr>
                <a:schemeClr val="lt1"/>
              </a:buClr>
              <a:buSzPts val="7000"/>
              <a:buNone/>
              <a:defRPr sz="7000">
                <a:solidFill>
                  <a:schemeClr val="lt1"/>
                </a:solidFill>
              </a:defRPr>
            </a:lvl5pPr>
            <a:lvl6pPr lvl="5" rtl="0">
              <a:spcBef>
                <a:spcPts val="0"/>
              </a:spcBef>
              <a:spcAft>
                <a:spcPts val="0"/>
              </a:spcAft>
              <a:buClr>
                <a:schemeClr val="lt1"/>
              </a:buClr>
              <a:buSzPts val="7000"/>
              <a:buNone/>
              <a:defRPr sz="7000">
                <a:solidFill>
                  <a:schemeClr val="lt1"/>
                </a:solidFill>
              </a:defRPr>
            </a:lvl6pPr>
            <a:lvl7pPr lvl="6" rtl="0">
              <a:spcBef>
                <a:spcPts val="0"/>
              </a:spcBef>
              <a:spcAft>
                <a:spcPts val="0"/>
              </a:spcAft>
              <a:buClr>
                <a:schemeClr val="lt1"/>
              </a:buClr>
              <a:buSzPts val="7000"/>
              <a:buNone/>
              <a:defRPr sz="7000">
                <a:solidFill>
                  <a:schemeClr val="lt1"/>
                </a:solidFill>
              </a:defRPr>
            </a:lvl7pPr>
            <a:lvl8pPr lvl="7" rtl="0">
              <a:spcBef>
                <a:spcPts val="0"/>
              </a:spcBef>
              <a:spcAft>
                <a:spcPts val="0"/>
              </a:spcAft>
              <a:buClr>
                <a:schemeClr val="lt1"/>
              </a:buClr>
              <a:buSzPts val="7000"/>
              <a:buNone/>
              <a:defRPr sz="7000">
                <a:solidFill>
                  <a:schemeClr val="lt1"/>
                </a:solidFill>
              </a:defRPr>
            </a:lvl8pPr>
            <a:lvl9pPr lvl="8" rtl="0">
              <a:spcBef>
                <a:spcPts val="0"/>
              </a:spcBef>
              <a:spcAft>
                <a:spcPts val="0"/>
              </a:spcAft>
              <a:buClr>
                <a:schemeClr val="lt1"/>
              </a:buClr>
              <a:buSzPts val="7000"/>
              <a:buNone/>
              <a:defRPr sz="7000">
                <a:solidFill>
                  <a:schemeClr val="lt1"/>
                </a:solidFill>
              </a:defRPr>
            </a:lvl9pPr>
          </a:lstStyle>
          <a:p>
            <a:r>
              <a:t>xx%</a:t>
            </a:r>
          </a:p>
        </p:txBody>
      </p:sp>
      <p:sp>
        <p:nvSpPr>
          <p:cNvPr id="99" name="Google Shape;99;p19"/>
          <p:cNvSpPr txBox="1">
            <a:spLocks noGrp="1"/>
          </p:cNvSpPr>
          <p:nvPr>
            <p:ph type="subTitle" idx="1"/>
          </p:nvPr>
        </p:nvSpPr>
        <p:spPr>
          <a:xfrm>
            <a:off x="431775" y="3519908"/>
            <a:ext cx="3246900" cy="40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700"/>
              <a:buNone/>
              <a:defRPr sz="17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a:endParaRPr/>
          </a:p>
        </p:txBody>
      </p:sp>
    </p:spTree>
    <p:extLst>
      <p:ext uri="{BB962C8B-B14F-4D97-AF65-F5344CB8AC3E}">
        <p14:creationId xmlns:p14="http://schemas.microsoft.com/office/powerpoint/2010/main" val="539269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3.png"/><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27"/>
          <p:cNvSpPr txBox="1">
            <a:spLocks noGrp="1"/>
          </p:cNvSpPr>
          <p:nvPr>
            <p:ph type="title"/>
          </p:nvPr>
        </p:nvSpPr>
        <p:spPr>
          <a:xfrm>
            <a:off x="713225" y="539500"/>
            <a:ext cx="7717500" cy="11328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hlink"/>
              </a:buClr>
              <a:buSzPts val="2700"/>
              <a:buFont typeface="Montserrat ExtraLight"/>
              <a:buNone/>
              <a:defRPr sz="2700" b="0" i="0" u="none" strike="noStrike" cap="none">
                <a:solidFill>
                  <a:schemeClr val="hlink"/>
                </a:solidFill>
                <a:latin typeface="Montserrat ExtraLight"/>
                <a:ea typeface="Montserrat ExtraLight"/>
                <a:cs typeface="Montserrat ExtraLight"/>
                <a:sym typeface="Montserrat ExtraLight"/>
              </a:defRPr>
            </a:lvl1pPr>
            <a:lvl2pPr marR="0" lvl="1" algn="l" rtl="0">
              <a:lnSpc>
                <a:spcPct val="100000"/>
              </a:lnSpc>
              <a:spcBef>
                <a:spcPts val="0"/>
              </a:spcBef>
              <a:spcAft>
                <a:spcPts val="0"/>
              </a:spcAft>
              <a:buClr>
                <a:schemeClr val="hlink"/>
              </a:buClr>
              <a:buSzPts val="3000"/>
              <a:buFont typeface="Alata"/>
              <a:buNone/>
              <a:defRPr sz="3000" b="0" i="0" u="none" strike="noStrike" cap="none">
                <a:solidFill>
                  <a:schemeClr val="hlink"/>
                </a:solidFill>
                <a:latin typeface="Alata"/>
                <a:ea typeface="Alata"/>
                <a:cs typeface="Alata"/>
                <a:sym typeface="Alata"/>
              </a:defRPr>
            </a:lvl2pPr>
            <a:lvl3pPr marR="0" lvl="2" algn="l" rtl="0">
              <a:lnSpc>
                <a:spcPct val="100000"/>
              </a:lnSpc>
              <a:spcBef>
                <a:spcPts val="0"/>
              </a:spcBef>
              <a:spcAft>
                <a:spcPts val="0"/>
              </a:spcAft>
              <a:buClr>
                <a:schemeClr val="hlink"/>
              </a:buClr>
              <a:buSzPts val="3000"/>
              <a:buFont typeface="Alata"/>
              <a:buNone/>
              <a:defRPr sz="3000" b="0" i="0" u="none" strike="noStrike" cap="none">
                <a:solidFill>
                  <a:schemeClr val="hlink"/>
                </a:solidFill>
                <a:latin typeface="Alata"/>
                <a:ea typeface="Alata"/>
                <a:cs typeface="Alata"/>
                <a:sym typeface="Alata"/>
              </a:defRPr>
            </a:lvl3pPr>
            <a:lvl4pPr marR="0" lvl="3" algn="l" rtl="0">
              <a:lnSpc>
                <a:spcPct val="100000"/>
              </a:lnSpc>
              <a:spcBef>
                <a:spcPts val="0"/>
              </a:spcBef>
              <a:spcAft>
                <a:spcPts val="0"/>
              </a:spcAft>
              <a:buClr>
                <a:schemeClr val="hlink"/>
              </a:buClr>
              <a:buSzPts val="3000"/>
              <a:buFont typeface="Alata"/>
              <a:buNone/>
              <a:defRPr sz="3000" b="0" i="0" u="none" strike="noStrike" cap="none">
                <a:solidFill>
                  <a:schemeClr val="hlink"/>
                </a:solidFill>
                <a:latin typeface="Alata"/>
                <a:ea typeface="Alata"/>
                <a:cs typeface="Alata"/>
                <a:sym typeface="Alata"/>
              </a:defRPr>
            </a:lvl4pPr>
            <a:lvl5pPr marR="0" lvl="4" algn="l" rtl="0">
              <a:lnSpc>
                <a:spcPct val="100000"/>
              </a:lnSpc>
              <a:spcBef>
                <a:spcPts val="0"/>
              </a:spcBef>
              <a:spcAft>
                <a:spcPts val="0"/>
              </a:spcAft>
              <a:buClr>
                <a:schemeClr val="hlink"/>
              </a:buClr>
              <a:buSzPts val="3000"/>
              <a:buFont typeface="Alata"/>
              <a:buNone/>
              <a:defRPr sz="3000" b="0" i="0" u="none" strike="noStrike" cap="none">
                <a:solidFill>
                  <a:schemeClr val="hlink"/>
                </a:solidFill>
                <a:latin typeface="Alata"/>
                <a:ea typeface="Alata"/>
                <a:cs typeface="Alata"/>
                <a:sym typeface="Alata"/>
              </a:defRPr>
            </a:lvl5pPr>
            <a:lvl6pPr marR="0" lvl="5" algn="l" rtl="0">
              <a:lnSpc>
                <a:spcPct val="100000"/>
              </a:lnSpc>
              <a:spcBef>
                <a:spcPts val="0"/>
              </a:spcBef>
              <a:spcAft>
                <a:spcPts val="0"/>
              </a:spcAft>
              <a:buClr>
                <a:schemeClr val="hlink"/>
              </a:buClr>
              <a:buSzPts val="3000"/>
              <a:buFont typeface="Alata"/>
              <a:buNone/>
              <a:defRPr sz="3000" b="0" i="0" u="none" strike="noStrike" cap="none">
                <a:solidFill>
                  <a:schemeClr val="hlink"/>
                </a:solidFill>
                <a:latin typeface="Alata"/>
                <a:ea typeface="Alata"/>
                <a:cs typeface="Alata"/>
                <a:sym typeface="Alata"/>
              </a:defRPr>
            </a:lvl6pPr>
            <a:lvl7pPr marR="0" lvl="6" algn="l" rtl="0">
              <a:lnSpc>
                <a:spcPct val="100000"/>
              </a:lnSpc>
              <a:spcBef>
                <a:spcPts val="0"/>
              </a:spcBef>
              <a:spcAft>
                <a:spcPts val="0"/>
              </a:spcAft>
              <a:buClr>
                <a:schemeClr val="hlink"/>
              </a:buClr>
              <a:buSzPts val="3000"/>
              <a:buFont typeface="Alata"/>
              <a:buNone/>
              <a:defRPr sz="3000" b="0" i="0" u="none" strike="noStrike" cap="none">
                <a:solidFill>
                  <a:schemeClr val="hlink"/>
                </a:solidFill>
                <a:latin typeface="Alata"/>
                <a:ea typeface="Alata"/>
                <a:cs typeface="Alata"/>
                <a:sym typeface="Alata"/>
              </a:defRPr>
            </a:lvl7pPr>
            <a:lvl8pPr marR="0" lvl="7" algn="l" rtl="0">
              <a:lnSpc>
                <a:spcPct val="100000"/>
              </a:lnSpc>
              <a:spcBef>
                <a:spcPts val="0"/>
              </a:spcBef>
              <a:spcAft>
                <a:spcPts val="0"/>
              </a:spcAft>
              <a:buClr>
                <a:schemeClr val="hlink"/>
              </a:buClr>
              <a:buSzPts val="3000"/>
              <a:buFont typeface="Alata"/>
              <a:buNone/>
              <a:defRPr sz="3000" b="0" i="0" u="none" strike="noStrike" cap="none">
                <a:solidFill>
                  <a:schemeClr val="hlink"/>
                </a:solidFill>
                <a:latin typeface="Alata"/>
                <a:ea typeface="Alata"/>
                <a:cs typeface="Alata"/>
                <a:sym typeface="Alata"/>
              </a:defRPr>
            </a:lvl8pPr>
            <a:lvl9pPr marR="0" lvl="8" algn="l" rtl="0">
              <a:lnSpc>
                <a:spcPct val="100000"/>
              </a:lnSpc>
              <a:spcBef>
                <a:spcPts val="0"/>
              </a:spcBef>
              <a:spcAft>
                <a:spcPts val="0"/>
              </a:spcAft>
              <a:buClr>
                <a:schemeClr val="hlink"/>
              </a:buClr>
              <a:buSzPts val="3000"/>
              <a:buFont typeface="Alata"/>
              <a:buNone/>
              <a:defRPr sz="3000" b="0" i="0" u="none" strike="noStrike" cap="none">
                <a:solidFill>
                  <a:schemeClr val="hlink"/>
                </a:solidFill>
                <a:latin typeface="Alata"/>
                <a:ea typeface="Alata"/>
                <a:cs typeface="Alata"/>
                <a:sym typeface="Alata"/>
              </a:defRPr>
            </a:lvl9pPr>
          </a:lstStyle>
          <a:p>
            <a:endParaRPr/>
          </a:p>
        </p:txBody>
      </p:sp>
      <p:sp>
        <p:nvSpPr>
          <p:cNvPr id="7" name="Google Shape;7;p27"/>
          <p:cNvSpPr txBox="1">
            <a:spLocks noGrp="1"/>
          </p:cNvSpPr>
          <p:nvPr>
            <p:ph type="body" idx="1"/>
          </p:nvPr>
        </p:nvSpPr>
        <p:spPr>
          <a:xfrm>
            <a:off x="713225" y="1152475"/>
            <a:ext cx="7717500" cy="34515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hlink"/>
              </a:buClr>
              <a:buSzPts val="1800"/>
              <a:buFont typeface="Abel"/>
              <a:buChar char="●"/>
              <a:defRPr sz="1800" b="0" i="0" u="none" strike="noStrike" cap="none">
                <a:solidFill>
                  <a:schemeClr val="hlink"/>
                </a:solidFill>
                <a:latin typeface="Abel"/>
                <a:ea typeface="Abel"/>
                <a:cs typeface="Abel"/>
                <a:sym typeface="Abel"/>
              </a:defRPr>
            </a:lvl1pPr>
            <a:lvl2pPr marL="914400" marR="0" lvl="1" indent="-317500" algn="l" rtl="0">
              <a:lnSpc>
                <a:spcPct val="115000"/>
              </a:lnSpc>
              <a:spcBef>
                <a:spcPts val="1600"/>
              </a:spcBef>
              <a:spcAft>
                <a:spcPts val="0"/>
              </a:spcAft>
              <a:buClr>
                <a:schemeClr val="hlink"/>
              </a:buClr>
              <a:buSzPts val="1400"/>
              <a:buFont typeface="Abel"/>
              <a:buChar char="○"/>
              <a:defRPr sz="1400" b="0" i="0" u="none" strike="noStrike" cap="none">
                <a:solidFill>
                  <a:schemeClr val="hlink"/>
                </a:solidFill>
                <a:latin typeface="Abel"/>
                <a:ea typeface="Abel"/>
                <a:cs typeface="Abel"/>
                <a:sym typeface="Abel"/>
              </a:defRPr>
            </a:lvl2pPr>
            <a:lvl3pPr marL="1371600" marR="0" lvl="2" indent="-317500" algn="l" rtl="0">
              <a:lnSpc>
                <a:spcPct val="115000"/>
              </a:lnSpc>
              <a:spcBef>
                <a:spcPts val="1600"/>
              </a:spcBef>
              <a:spcAft>
                <a:spcPts val="0"/>
              </a:spcAft>
              <a:buClr>
                <a:schemeClr val="hlink"/>
              </a:buClr>
              <a:buSzPts val="1400"/>
              <a:buFont typeface="Abel"/>
              <a:buChar char="■"/>
              <a:defRPr sz="1400" b="0" i="0" u="none" strike="noStrike" cap="none">
                <a:solidFill>
                  <a:schemeClr val="hlink"/>
                </a:solidFill>
                <a:latin typeface="Abel"/>
                <a:ea typeface="Abel"/>
                <a:cs typeface="Abel"/>
                <a:sym typeface="Abel"/>
              </a:defRPr>
            </a:lvl3pPr>
            <a:lvl4pPr marL="1828800" marR="0" lvl="3" indent="-317500" algn="l" rtl="0">
              <a:lnSpc>
                <a:spcPct val="115000"/>
              </a:lnSpc>
              <a:spcBef>
                <a:spcPts val="1600"/>
              </a:spcBef>
              <a:spcAft>
                <a:spcPts val="0"/>
              </a:spcAft>
              <a:buClr>
                <a:schemeClr val="hlink"/>
              </a:buClr>
              <a:buSzPts val="1400"/>
              <a:buFont typeface="Abel"/>
              <a:buChar char="●"/>
              <a:defRPr sz="1400" b="0" i="0" u="none" strike="noStrike" cap="none">
                <a:solidFill>
                  <a:schemeClr val="hlink"/>
                </a:solidFill>
                <a:latin typeface="Abel"/>
                <a:ea typeface="Abel"/>
                <a:cs typeface="Abel"/>
                <a:sym typeface="Abel"/>
              </a:defRPr>
            </a:lvl4pPr>
            <a:lvl5pPr marL="2286000" marR="0" lvl="4" indent="-317500" algn="l" rtl="0">
              <a:lnSpc>
                <a:spcPct val="115000"/>
              </a:lnSpc>
              <a:spcBef>
                <a:spcPts val="1600"/>
              </a:spcBef>
              <a:spcAft>
                <a:spcPts val="0"/>
              </a:spcAft>
              <a:buClr>
                <a:schemeClr val="hlink"/>
              </a:buClr>
              <a:buSzPts val="1400"/>
              <a:buFont typeface="Abel"/>
              <a:buChar char="○"/>
              <a:defRPr sz="1400" b="0" i="0" u="none" strike="noStrike" cap="none">
                <a:solidFill>
                  <a:schemeClr val="hlink"/>
                </a:solidFill>
                <a:latin typeface="Abel"/>
                <a:ea typeface="Abel"/>
                <a:cs typeface="Abel"/>
                <a:sym typeface="Abel"/>
              </a:defRPr>
            </a:lvl5pPr>
            <a:lvl6pPr marL="2743200" marR="0" lvl="5" indent="-317500" algn="l" rtl="0">
              <a:lnSpc>
                <a:spcPct val="115000"/>
              </a:lnSpc>
              <a:spcBef>
                <a:spcPts val="1600"/>
              </a:spcBef>
              <a:spcAft>
                <a:spcPts val="0"/>
              </a:spcAft>
              <a:buClr>
                <a:schemeClr val="hlink"/>
              </a:buClr>
              <a:buSzPts val="1400"/>
              <a:buFont typeface="Abel"/>
              <a:buChar char="■"/>
              <a:defRPr sz="1400" b="0" i="0" u="none" strike="noStrike" cap="none">
                <a:solidFill>
                  <a:schemeClr val="hlink"/>
                </a:solidFill>
                <a:latin typeface="Abel"/>
                <a:ea typeface="Abel"/>
                <a:cs typeface="Abel"/>
                <a:sym typeface="Abel"/>
              </a:defRPr>
            </a:lvl6pPr>
            <a:lvl7pPr marL="3200400" marR="0" lvl="6" indent="-317500" algn="l" rtl="0">
              <a:lnSpc>
                <a:spcPct val="115000"/>
              </a:lnSpc>
              <a:spcBef>
                <a:spcPts val="1600"/>
              </a:spcBef>
              <a:spcAft>
                <a:spcPts val="0"/>
              </a:spcAft>
              <a:buClr>
                <a:schemeClr val="hlink"/>
              </a:buClr>
              <a:buSzPts val="1400"/>
              <a:buFont typeface="Abel"/>
              <a:buChar char="●"/>
              <a:defRPr sz="1400" b="0" i="0" u="none" strike="noStrike" cap="none">
                <a:solidFill>
                  <a:schemeClr val="hlink"/>
                </a:solidFill>
                <a:latin typeface="Abel"/>
                <a:ea typeface="Abel"/>
                <a:cs typeface="Abel"/>
                <a:sym typeface="Abel"/>
              </a:defRPr>
            </a:lvl7pPr>
            <a:lvl8pPr marL="3657600" marR="0" lvl="7" indent="-317500" algn="l" rtl="0">
              <a:lnSpc>
                <a:spcPct val="115000"/>
              </a:lnSpc>
              <a:spcBef>
                <a:spcPts val="1600"/>
              </a:spcBef>
              <a:spcAft>
                <a:spcPts val="0"/>
              </a:spcAft>
              <a:buClr>
                <a:schemeClr val="hlink"/>
              </a:buClr>
              <a:buSzPts val="1400"/>
              <a:buFont typeface="Abel"/>
              <a:buChar char="○"/>
              <a:defRPr sz="1400" b="0" i="0" u="none" strike="noStrike" cap="none">
                <a:solidFill>
                  <a:schemeClr val="hlink"/>
                </a:solidFill>
                <a:latin typeface="Abel"/>
                <a:ea typeface="Abel"/>
                <a:cs typeface="Abel"/>
                <a:sym typeface="Abel"/>
              </a:defRPr>
            </a:lvl8pPr>
            <a:lvl9pPr marL="4114800" marR="0" lvl="8" indent="-317500" algn="l" rtl="0">
              <a:lnSpc>
                <a:spcPct val="115000"/>
              </a:lnSpc>
              <a:spcBef>
                <a:spcPts val="1600"/>
              </a:spcBef>
              <a:spcAft>
                <a:spcPts val="1600"/>
              </a:spcAft>
              <a:buClr>
                <a:schemeClr val="hlink"/>
              </a:buClr>
              <a:buSzPts val="1400"/>
              <a:buFont typeface="Abel"/>
              <a:buChar char="■"/>
              <a:defRPr sz="1400" b="0" i="0" u="none" strike="noStrike" cap="none">
                <a:solidFill>
                  <a:schemeClr val="hlink"/>
                </a:solidFill>
                <a:latin typeface="Abel"/>
                <a:ea typeface="Abel"/>
                <a:cs typeface="Abel"/>
                <a:sym typeface="Abe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
        <p:cNvGrpSpPr/>
        <p:nvPr/>
      </p:nvGrpSpPr>
      <p:grpSpPr>
        <a:xfrm>
          <a:off x="0" y="0"/>
          <a:ext cx="0" cy="0"/>
          <a:chOff x="0" y="0"/>
          <a:chExt cx="0" cy="0"/>
        </a:xfrm>
      </p:grpSpPr>
      <p:sp>
        <p:nvSpPr>
          <p:cNvPr id="72" name="Google Shape;72;g21c51218a30_1_194"/>
          <p:cNvSpPr/>
          <p:nvPr/>
        </p:nvSpPr>
        <p:spPr>
          <a:xfrm rot="-5400000">
            <a:off x="4388700" y="388200"/>
            <a:ext cx="366600" cy="9144000"/>
          </a:xfrm>
          <a:prstGeom prst="rect">
            <a:avLst/>
          </a:prstGeom>
          <a:solidFill>
            <a:srgbClr val="465562">
              <a:alpha val="89800"/>
            </a:srgbClr>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73" name="Google Shape;73;g21c51218a30_1_194"/>
          <p:cNvSpPr/>
          <p:nvPr/>
        </p:nvSpPr>
        <p:spPr>
          <a:xfrm>
            <a:off x="187768" y="0"/>
            <a:ext cx="187800" cy="5143500"/>
          </a:xfrm>
          <a:prstGeom prst="rect">
            <a:avLst/>
          </a:prstGeom>
          <a:solidFill>
            <a:schemeClr val="accent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74" name="Google Shape;74;g21c51218a30_1_194"/>
          <p:cNvSpPr/>
          <p:nvPr/>
        </p:nvSpPr>
        <p:spPr>
          <a:xfrm>
            <a:off x="0" y="0"/>
            <a:ext cx="187800" cy="5143500"/>
          </a:xfrm>
          <a:prstGeom prst="rect">
            <a:avLst/>
          </a:prstGeom>
          <a:solidFill>
            <a:srgbClr val="6A8093">
              <a:alpha val="87450"/>
            </a:srgbClr>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cxnSp>
        <p:nvCxnSpPr>
          <p:cNvPr id="75" name="Google Shape;75;g21c51218a30_1_194"/>
          <p:cNvCxnSpPr/>
          <p:nvPr/>
        </p:nvCxnSpPr>
        <p:spPr>
          <a:xfrm>
            <a:off x="462978" y="552164"/>
            <a:ext cx="457200" cy="0"/>
          </a:xfrm>
          <a:prstGeom prst="straightConnector1">
            <a:avLst/>
          </a:prstGeom>
          <a:noFill/>
          <a:ln w="19050" cap="flat" cmpd="sng">
            <a:solidFill>
              <a:schemeClr val="lt1"/>
            </a:solidFill>
            <a:prstDash val="solid"/>
            <a:miter lim="800000"/>
            <a:headEnd type="none" w="sm" len="sm"/>
            <a:tailEnd type="none" w="sm" len="sm"/>
          </a:ln>
        </p:spPr>
      </p:cxnSp>
      <p:cxnSp>
        <p:nvCxnSpPr>
          <p:cNvPr id="76" name="Google Shape;76;g21c51218a30_1_194"/>
          <p:cNvCxnSpPr/>
          <p:nvPr/>
        </p:nvCxnSpPr>
        <p:spPr>
          <a:xfrm>
            <a:off x="462978" y="1009364"/>
            <a:ext cx="457200" cy="0"/>
          </a:xfrm>
          <a:prstGeom prst="straightConnector1">
            <a:avLst/>
          </a:prstGeom>
          <a:noFill/>
          <a:ln w="19050" cap="flat" cmpd="sng">
            <a:solidFill>
              <a:schemeClr val="lt1"/>
            </a:solidFill>
            <a:prstDash val="solid"/>
            <a:miter lim="800000"/>
            <a:headEnd type="none" w="sm" len="sm"/>
            <a:tailEnd type="none" w="sm" len="sm"/>
          </a:ln>
        </p:spPr>
      </p:cxnSp>
      <p:cxnSp>
        <p:nvCxnSpPr>
          <p:cNvPr id="77" name="Google Shape;77;g21c51218a30_1_194"/>
          <p:cNvCxnSpPr/>
          <p:nvPr/>
        </p:nvCxnSpPr>
        <p:spPr>
          <a:xfrm>
            <a:off x="187767" y="0"/>
            <a:ext cx="0" cy="5143500"/>
          </a:xfrm>
          <a:prstGeom prst="straightConnector1">
            <a:avLst/>
          </a:prstGeom>
          <a:noFill/>
          <a:ln w="19050" cap="flat" cmpd="sng">
            <a:solidFill>
              <a:schemeClr val="lt1"/>
            </a:solidFill>
            <a:prstDash val="solid"/>
            <a:miter lim="800000"/>
            <a:headEnd type="none" w="sm" len="sm"/>
            <a:tailEnd type="none" w="sm" len="sm"/>
          </a:ln>
        </p:spPr>
      </p:cxnSp>
      <p:sp>
        <p:nvSpPr>
          <p:cNvPr id="78" name="Google Shape;78;g21c51218a30_1_194"/>
          <p:cNvSpPr txBox="1">
            <a:spLocks noGrp="1"/>
          </p:cNvSpPr>
          <p:nvPr>
            <p:ph type="title"/>
          </p:nvPr>
        </p:nvSpPr>
        <p:spPr>
          <a:xfrm>
            <a:off x="1195389" y="133350"/>
            <a:ext cx="7338900" cy="9300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rgbClr val="343F49"/>
              </a:buClr>
              <a:buSzPts val="2700"/>
              <a:buFont typeface="Arial"/>
              <a:buNone/>
              <a:defRPr sz="2700" b="0" i="0" u="none" strike="noStrike" cap="none">
                <a:solidFill>
                  <a:srgbClr val="343F49"/>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9" name="Google Shape;79;g21c51218a30_1_194"/>
          <p:cNvSpPr txBox="1">
            <a:spLocks noGrp="1"/>
          </p:cNvSpPr>
          <p:nvPr>
            <p:ph type="body" idx="1"/>
          </p:nvPr>
        </p:nvSpPr>
        <p:spPr>
          <a:xfrm>
            <a:off x="1195389" y="1200150"/>
            <a:ext cx="7338900" cy="3429000"/>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10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5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5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450"/>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450"/>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450"/>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450"/>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450"/>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450"/>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80" name="Google Shape;80;g21c51218a30_1_194"/>
          <p:cNvSpPr txBox="1">
            <a:spLocks noGrp="1"/>
          </p:cNvSpPr>
          <p:nvPr>
            <p:ph type="dt" idx="10"/>
          </p:nvPr>
        </p:nvSpPr>
        <p:spPr>
          <a:xfrm>
            <a:off x="3886200" y="4767264"/>
            <a:ext cx="9144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9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1" name="Google Shape;81;g21c51218a30_1_194"/>
          <p:cNvSpPr txBox="1">
            <a:spLocks noGrp="1"/>
          </p:cNvSpPr>
          <p:nvPr>
            <p:ph type="ftr" idx="11"/>
          </p:nvPr>
        </p:nvSpPr>
        <p:spPr>
          <a:xfrm>
            <a:off x="4948239" y="4767264"/>
            <a:ext cx="2981400" cy="2739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9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2" name="Google Shape;82;g21c51218a30_1_194"/>
          <p:cNvSpPr txBox="1">
            <a:spLocks noGrp="1"/>
          </p:cNvSpPr>
          <p:nvPr>
            <p:ph type="sldNum" idx="12"/>
          </p:nvPr>
        </p:nvSpPr>
        <p:spPr>
          <a:xfrm>
            <a:off x="8077201" y="4767264"/>
            <a:ext cx="4572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9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None/>
              <a:defRPr sz="9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None/>
              <a:defRPr sz="9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None/>
              <a:defRPr sz="9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None/>
              <a:defRPr sz="9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None/>
              <a:defRPr sz="9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None/>
              <a:defRPr sz="9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None/>
              <a:defRPr sz="9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83" name="Google Shape;83;g21c51218a30_1_194"/>
          <p:cNvPicPr preferRelativeResize="0"/>
          <p:nvPr/>
        </p:nvPicPr>
        <p:blipFill rotWithShape="1">
          <a:blip r:embed="rId11">
            <a:alphaModFix/>
          </a:blip>
          <a:srcRect/>
          <a:stretch/>
        </p:blipFill>
        <p:spPr>
          <a:xfrm>
            <a:off x="7929564" y="4514850"/>
            <a:ext cx="1325282" cy="994676"/>
          </a:xfrm>
          <a:prstGeom prst="rect">
            <a:avLst/>
          </a:prstGeom>
          <a:noFill/>
          <a:ln>
            <a:noFill/>
          </a:ln>
        </p:spPr>
      </p:pic>
      <p:cxnSp>
        <p:nvCxnSpPr>
          <p:cNvPr id="84" name="Google Shape;84;g21c51218a30_1_194"/>
          <p:cNvCxnSpPr/>
          <p:nvPr/>
        </p:nvCxnSpPr>
        <p:spPr>
          <a:xfrm>
            <a:off x="-1" y="4765934"/>
            <a:ext cx="1371600" cy="0"/>
          </a:xfrm>
          <a:prstGeom prst="straightConnector1">
            <a:avLst/>
          </a:prstGeom>
          <a:noFill/>
          <a:ln w="19050" cap="flat" cmpd="sng">
            <a:solidFill>
              <a:schemeClr val="lt1"/>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 id="2147483668" r:id="rId7"/>
    <p:sldLayoutId id="2147483669" r:id="rId8"/>
    <p:sldLayoutId id="2147483670" r:id="rId9"/>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hyperlink" Target="https://www.nea.org/UD-Org-Support"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hyperlink" Target="https://www.nea.org/about-nea/grants-funding/nea-affiliates" TargetMode="Externa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7"/>
        <p:cNvGrpSpPr/>
        <p:nvPr/>
      </p:nvGrpSpPr>
      <p:grpSpPr>
        <a:xfrm>
          <a:off x="0" y="0"/>
          <a:ext cx="0" cy="0"/>
          <a:chOff x="0" y="0"/>
          <a:chExt cx="0" cy="0"/>
        </a:xfrm>
      </p:grpSpPr>
      <p:sp>
        <p:nvSpPr>
          <p:cNvPr id="148" name="Google Shape;148;p1"/>
          <p:cNvSpPr txBox="1">
            <a:spLocks noGrp="1"/>
          </p:cNvSpPr>
          <p:nvPr>
            <p:ph type="ctrTitle"/>
          </p:nvPr>
        </p:nvSpPr>
        <p:spPr>
          <a:xfrm>
            <a:off x="561900" y="1360475"/>
            <a:ext cx="8172600" cy="15084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500"/>
              <a:buNone/>
            </a:pPr>
            <a:r>
              <a:rPr lang="en-US" sz="4200" b="1" dirty="0" smtClean="0">
                <a:solidFill>
                  <a:schemeClr val="lt1"/>
                </a:solidFill>
                <a:latin typeface="Montserrat"/>
                <a:ea typeface="Montserrat"/>
                <a:cs typeface="Montserrat"/>
                <a:sym typeface="Montserrat"/>
              </a:rPr>
              <a:t>Coalition Building</a:t>
            </a:r>
            <a:endParaRPr sz="4200" b="1" dirty="0">
              <a:solidFill>
                <a:schemeClr val="lt1"/>
              </a:solidFill>
              <a:latin typeface="Montserrat"/>
              <a:ea typeface="Montserrat"/>
              <a:cs typeface="Montserrat"/>
              <a:sym typeface="Montserrat"/>
            </a:endParaRPr>
          </a:p>
        </p:txBody>
      </p:sp>
      <p:sp>
        <p:nvSpPr>
          <p:cNvPr id="149" name="Google Shape;149;p1"/>
          <p:cNvSpPr txBox="1">
            <a:spLocks noGrp="1"/>
          </p:cNvSpPr>
          <p:nvPr>
            <p:ph type="subTitle" idx="1"/>
          </p:nvPr>
        </p:nvSpPr>
        <p:spPr>
          <a:xfrm>
            <a:off x="2237700" y="2477975"/>
            <a:ext cx="4821000" cy="248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sz="2400" dirty="0">
                <a:latin typeface="Abel"/>
                <a:ea typeface="Abel"/>
                <a:cs typeface="Abel"/>
                <a:sym typeface="Abel"/>
              </a:rPr>
              <a:t>NEA Organizer Support Program</a:t>
            </a:r>
            <a:endParaRPr sz="2400" dirty="0">
              <a:latin typeface="Abel"/>
              <a:ea typeface="Abel"/>
              <a:cs typeface="Abel"/>
              <a:sym typeface="Abe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
          <p:cNvSpPr txBox="1">
            <a:spLocks noGrp="1"/>
          </p:cNvSpPr>
          <p:nvPr>
            <p:ph type="title"/>
          </p:nvPr>
        </p:nvSpPr>
        <p:spPr>
          <a:xfrm>
            <a:off x="4476206" y="850253"/>
            <a:ext cx="4570810" cy="3723333"/>
          </a:xfrm>
          <a:prstGeom prst="rect">
            <a:avLst/>
          </a:prstGeom>
          <a:noFill/>
          <a:ln>
            <a:noFill/>
          </a:ln>
        </p:spPr>
        <p:txBody>
          <a:bodyPr spcFirstLastPara="1" wrap="square" lIns="68550" tIns="34275" rIns="68550" bIns="34275" anchor="b" anchorCtr="0">
            <a:normAutofit fontScale="90000"/>
          </a:bodyPr>
          <a:lstStyle/>
          <a:p>
            <a:pPr marL="0" lvl="0" indent="0" algn="l" rtl="0">
              <a:lnSpc>
                <a:spcPct val="90000"/>
              </a:lnSpc>
              <a:spcBef>
                <a:spcPts val="0"/>
              </a:spcBef>
              <a:spcAft>
                <a:spcPts val="0"/>
              </a:spcAft>
              <a:buClr>
                <a:srgbClr val="5A6E7F"/>
              </a:buClr>
              <a:buSzPct val="100000"/>
              <a:buFont typeface="Arial"/>
              <a:buNone/>
            </a:pPr>
            <a:r>
              <a:rPr lang="en-US" sz="4949">
                <a:solidFill>
                  <a:srgbClr val="5A6E7F"/>
                </a:solidFill>
              </a:rPr>
              <a:t/>
            </a:r>
            <a:br>
              <a:rPr lang="en-US" sz="4949">
                <a:solidFill>
                  <a:srgbClr val="5A6E7F"/>
                </a:solidFill>
              </a:rPr>
            </a:br>
            <a:r>
              <a:rPr lang="en-US" sz="4949">
                <a:solidFill>
                  <a:srgbClr val="5A6E7F"/>
                </a:solidFill>
              </a:rPr>
              <a:t/>
            </a:r>
            <a:br>
              <a:rPr lang="en-US" sz="4949">
                <a:solidFill>
                  <a:srgbClr val="5A6E7F"/>
                </a:solidFill>
              </a:rPr>
            </a:br>
            <a:r>
              <a:rPr lang="en-US" sz="4949">
                <a:solidFill>
                  <a:srgbClr val="5A6E7F"/>
                </a:solidFill>
              </a:rPr>
              <a:t>While You Wait Share in the Chat Window</a:t>
            </a:r>
            <a:br>
              <a:rPr lang="en-US" sz="4949">
                <a:solidFill>
                  <a:srgbClr val="5A6E7F"/>
                </a:solidFill>
              </a:rPr>
            </a:br>
            <a:r>
              <a:rPr lang="en-US" sz="4949">
                <a:solidFill>
                  <a:srgbClr val="5A6E7F"/>
                </a:solidFill>
              </a:rPr>
              <a:t/>
            </a:r>
            <a:br>
              <a:rPr lang="en-US" sz="4949">
                <a:solidFill>
                  <a:srgbClr val="5A6E7F"/>
                </a:solidFill>
              </a:rPr>
            </a:br>
            <a:r>
              <a:rPr lang="en-US" sz="3974">
                <a:solidFill>
                  <a:srgbClr val="5A6E7F"/>
                </a:solidFill>
              </a:rPr>
              <a:t>Name</a:t>
            </a:r>
            <a:br>
              <a:rPr lang="en-US" sz="3974">
                <a:solidFill>
                  <a:srgbClr val="5A6E7F"/>
                </a:solidFill>
              </a:rPr>
            </a:br>
            <a:r>
              <a:rPr lang="en-US" sz="3974">
                <a:solidFill>
                  <a:srgbClr val="5A6E7F"/>
                </a:solidFill>
              </a:rPr>
              <a:t>Required Pronoun</a:t>
            </a:r>
            <a:br>
              <a:rPr lang="en-US" sz="3974">
                <a:solidFill>
                  <a:srgbClr val="5A6E7F"/>
                </a:solidFill>
              </a:rPr>
            </a:br>
            <a:r>
              <a:rPr lang="en-US" sz="3974">
                <a:solidFill>
                  <a:srgbClr val="5A6E7F"/>
                </a:solidFill>
              </a:rPr>
              <a:t>State</a:t>
            </a:r>
            <a:endParaRPr sz="4949">
              <a:solidFill>
                <a:srgbClr val="996684"/>
              </a:solidFill>
            </a:endParaRPr>
          </a:p>
        </p:txBody>
      </p:sp>
      <p:sp>
        <p:nvSpPr>
          <p:cNvPr id="155" name="Google Shape;155;p2"/>
          <p:cNvSpPr txBox="1">
            <a:spLocks noGrp="1"/>
          </p:cNvSpPr>
          <p:nvPr>
            <p:ph type="sldNum" idx="12"/>
          </p:nvPr>
        </p:nvSpPr>
        <p:spPr>
          <a:xfrm>
            <a:off x="8077201" y="4767264"/>
            <a:ext cx="457200" cy="273844"/>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None/>
            </a:pPr>
            <a:fld id="{00000000-1234-1234-1234-123412341234}" type="slidenum">
              <a:rPr lang="en-US">
                <a:solidFill>
                  <a:srgbClr val="465562"/>
                </a:solidFill>
                <a:latin typeface="Arial"/>
                <a:ea typeface="Arial"/>
                <a:cs typeface="Arial"/>
                <a:sym typeface="Arial"/>
              </a:rPr>
              <a:t>2</a:t>
            </a:fld>
            <a:endParaRPr>
              <a:solidFill>
                <a:srgbClr val="465562"/>
              </a:solidFill>
              <a:latin typeface="Arial"/>
              <a:ea typeface="Arial"/>
              <a:cs typeface="Arial"/>
              <a:sym typeface="Arial"/>
            </a:endParaRPr>
          </a:p>
        </p:txBody>
      </p:sp>
      <p:pic>
        <p:nvPicPr>
          <p:cNvPr id="156" name="Google Shape;156;p2"/>
          <p:cNvPicPr preferRelativeResize="0"/>
          <p:nvPr/>
        </p:nvPicPr>
        <p:blipFill rotWithShape="1">
          <a:blip r:embed="rId3">
            <a:alphaModFix/>
          </a:blip>
          <a:srcRect l="37805" r="2489" b="-5018"/>
          <a:stretch/>
        </p:blipFill>
        <p:spPr>
          <a:xfrm flipH="1">
            <a:off x="571500" y="686292"/>
            <a:ext cx="3457575" cy="405125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
          <p:cNvSpPr txBox="1">
            <a:spLocks noGrp="1"/>
          </p:cNvSpPr>
          <p:nvPr>
            <p:ph type="title"/>
          </p:nvPr>
        </p:nvSpPr>
        <p:spPr>
          <a:xfrm>
            <a:off x="429658" y="-400050"/>
            <a:ext cx="7421793" cy="84072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343F49"/>
              </a:buClr>
              <a:buSzPts val="2700"/>
              <a:buFont typeface="Arial"/>
              <a:buNone/>
            </a:pPr>
            <a:r>
              <a:rPr lang="en-US" dirty="0"/>
              <a:t>Honoring This Space</a:t>
            </a:r>
            <a:endParaRPr dirty="0"/>
          </a:p>
        </p:txBody>
      </p:sp>
      <p:sp>
        <p:nvSpPr>
          <p:cNvPr id="163" name="Google Shape;163;p3"/>
          <p:cNvSpPr txBox="1">
            <a:spLocks noGrp="1"/>
          </p:cNvSpPr>
          <p:nvPr>
            <p:ph type="body" idx="1"/>
          </p:nvPr>
        </p:nvSpPr>
        <p:spPr>
          <a:xfrm>
            <a:off x="514350" y="529828"/>
            <a:ext cx="8422640" cy="3897345"/>
          </a:xfrm>
          <a:prstGeom prst="rect">
            <a:avLst/>
          </a:prstGeom>
          <a:noFill/>
          <a:ln>
            <a:noFill/>
          </a:ln>
        </p:spPr>
        <p:txBody>
          <a:bodyPr spcFirstLastPara="1" wrap="square" lIns="0" tIns="34275" rIns="0" bIns="34275" anchor="t" anchorCtr="0">
            <a:noAutofit/>
          </a:bodyPr>
          <a:lstStyle/>
          <a:p>
            <a:pPr marL="0" lvl="0" indent="0" algn="l" rtl="0">
              <a:lnSpc>
                <a:spcPct val="90000"/>
              </a:lnSpc>
              <a:spcBef>
                <a:spcPts val="0"/>
              </a:spcBef>
              <a:spcAft>
                <a:spcPts val="0"/>
              </a:spcAft>
              <a:buClr>
                <a:schemeClr val="dk1"/>
              </a:buClr>
              <a:buSzPts val="2650"/>
              <a:buNone/>
            </a:pPr>
            <a:r>
              <a:rPr lang="en-US" sz="2650" dirty="0"/>
              <a:t>We are all connecting from lands inhabited by indigenous people past and present. We begin by acknowledging that through a history of colonization and brutality we all are connecting from lands stewarded by generations of indigenous people. </a:t>
            </a:r>
            <a:endParaRPr sz="2650" dirty="0"/>
          </a:p>
          <a:p>
            <a:pPr marL="0" lvl="0" indent="0" algn="l" rtl="0">
              <a:lnSpc>
                <a:spcPct val="90000"/>
              </a:lnSpc>
              <a:spcBef>
                <a:spcPts val="1050"/>
              </a:spcBef>
              <a:spcAft>
                <a:spcPts val="0"/>
              </a:spcAft>
              <a:buClr>
                <a:schemeClr val="dk1"/>
              </a:buClr>
              <a:buSzPts val="2650"/>
              <a:buNone/>
            </a:pPr>
            <a:r>
              <a:rPr lang="en-US" sz="2650" dirty="0"/>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4"/>
          <p:cNvSpPr txBox="1">
            <a:spLocks noGrp="1"/>
          </p:cNvSpPr>
          <p:nvPr>
            <p:ph type="title"/>
          </p:nvPr>
        </p:nvSpPr>
        <p:spPr>
          <a:xfrm>
            <a:off x="457200" y="76200"/>
            <a:ext cx="3028950" cy="57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343F49"/>
              </a:buClr>
              <a:buSzPts val="2100"/>
              <a:buFont typeface="Arial"/>
              <a:buNone/>
            </a:pPr>
            <a:r>
              <a:rPr lang="en-US" b="1"/>
              <a:t>WHY ARE WE HERE? </a:t>
            </a:r>
            <a:endParaRPr/>
          </a:p>
        </p:txBody>
      </p:sp>
      <p:pic>
        <p:nvPicPr>
          <p:cNvPr id="169" name="Google Shape;169;p4"/>
          <p:cNvPicPr preferRelativeResize="0">
            <a:picLocks noGrp="1"/>
          </p:cNvPicPr>
          <p:nvPr>
            <p:ph type="pic" idx="2"/>
          </p:nvPr>
        </p:nvPicPr>
        <p:blipFill rotWithShape="1">
          <a:blip r:embed="rId3">
            <a:alphaModFix/>
          </a:blip>
          <a:srcRect t="4087" b="4087"/>
          <a:stretch/>
        </p:blipFill>
        <p:spPr>
          <a:xfrm>
            <a:off x="3886200" y="361950"/>
            <a:ext cx="4648200" cy="4267200"/>
          </a:xfrm>
          <a:prstGeom prst="rect">
            <a:avLst/>
          </a:prstGeom>
          <a:noFill/>
          <a:ln w="19050" cap="flat" cmpd="sng">
            <a:solidFill>
              <a:schemeClr val="lt1"/>
            </a:solidFill>
            <a:prstDash val="solid"/>
            <a:round/>
            <a:headEnd type="none" w="sm" len="sm"/>
            <a:tailEnd type="none" w="sm" len="sm"/>
          </a:ln>
        </p:spPr>
      </p:pic>
      <p:sp>
        <p:nvSpPr>
          <p:cNvPr id="170" name="Google Shape;170;p4"/>
          <p:cNvSpPr txBox="1">
            <a:spLocks noGrp="1"/>
          </p:cNvSpPr>
          <p:nvPr>
            <p:ph type="body" idx="1"/>
          </p:nvPr>
        </p:nvSpPr>
        <p:spPr>
          <a:xfrm>
            <a:off x="457200" y="857250"/>
            <a:ext cx="3314700" cy="4286250"/>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0"/>
              </a:spcBef>
              <a:spcAft>
                <a:spcPts val="0"/>
              </a:spcAft>
              <a:buClr>
                <a:schemeClr val="dk1"/>
              </a:buClr>
              <a:buSzPct val="100000"/>
              <a:buNone/>
            </a:pPr>
            <a:r>
              <a:rPr lang="en-US" sz="2600" dirty="0"/>
              <a:t>NEA has an enterprise wide emphasis on organizing.</a:t>
            </a:r>
            <a:endParaRPr dirty="0"/>
          </a:p>
          <a:p>
            <a:pPr marL="0" lvl="0" indent="0" algn="l" rtl="0">
              <a:lnSpc>
                <a:spcPct val="90000"/>
              </a:lnSpc>
              <a:spcBef>
                <a:spcPts val="1050"/>
              </a:spcBef>
              <a:spcAft>
                <a:spcPts val="0"/>
              </a:spcAft>
              <a:buClr>
                <a:schemeClr val="dk1"/>
              </a:buClr>
              <a:buSzPct val="100000"/>
              <a:buNone/>
            </a:pPr>
            <a:endParaRPr sz="2600" dirty="0"/>
          </a:p>
          <a:p>
            <a:pPr marL="0" lvl="0" indent="0" algn="l" rtl="0">
              <a:lnSpc>
                <a:spcPct val="90000"/>
              </a:lnSpc>
              <a:spcBef>
                <a:spcPts val="1050"/>
              </a:spcBef>
              <a:spcAft>
                <a:spcPts val="0"/>
              </a:spcAft>
              <a:buClr>
                <a:schemeClr val="dk1"/>
              </a:buClr>
              <a:buSzPct val="100000"/>
              <a:buNone/>
            </a:pPr>
            <a:r>
              <a:rPr lang="en-US" sz="2600" dirty="0"/>
              <a:t>Our UniServ focused events don’t always meet the needs of organizers.</a:t>
            </a:r>
            <a:endParaRPr dirty="0"/>
          </a:p>
          <a:p>
            <a:pPr marL="0" lvl="0" indent="0" algn="l" rtl="0">
              <a:lnSpc>
                <a:spcPct val="90000"/>
              </a:lnSpc>
              <a:spcBef>
                <a:spcPts val="1050"/>
              </a:spcBef>
              <a:spcAft>
                <a:spcPts val="0"/>
              </a:spcAft>
              <a:buClr>
                <a:schemeClr val="dk1"/>
              </a:buClr>
              <a:buSzPct val="100000"/>
              <a:buNone/>
            </a:pPr>
            <a:endParaRPr sz="2600" dirty="0"/>
          </a:p>
          <a:p>
            <a:pPr marL="0" lvl="0" indent="0" algn="l" rtl="0">
              <a:lnSpc>
                <a:spcPct val="90000"/>
              </a:lnSpc>
              <a:spcBef>
                <a:spcPts val="0"/>
              </a:spcBef>
              <a:spcAft>
                <a:spcPts val="0"/>
              </a:spcAft>
              <a:buClr>
                <a:schemeClr val="dk1"/>
              </a:buClr>
              <a:buSzPct val="54590"/>
              <a:buNone/>
            </a:pPr>
            <a:r>
              <a:rPr lang="en-US" sz="2600" dirty="0"/>
              <a:t>Series of Online and </a:t>
            </a:r>
            <a:endParaRPr dirty="0"/>
          </a:p>
          <a:p>
            <a:pPr marL="0" lvl="0" indent="0" algn="l" rtl="0">
              <a:lnSpc>
                <a:spcPct val="90000"/>
              </a:lnSpc>
              <a:spcBef>
                <a:spcPts val="0"/>
              </a:spcBef>
              <a:spcAft>
                <a:spcPts val="0"/>
              </a:spcAft>
              <a:buClr>
                <a:schemeClr val="dk1"/>
              </a:buClr>
              <a:buSzPct val="54590"/>
              <a:buNone/>
            </a:pPr>
            <a:r>
              <a:rPr lang="en-US" sz="2600" dirty="0"/>
              <a:t>Face to </a:t>
            </a:r>
            <a:r>
              <a:rPr lang="en-US" sz="2600" dirty="0" smtClean="0"/>
              <a:t>Face New for 2023-24</a:t>
            </a:r>
            <a:endParaRPr dirty="0"/>
          </a:p>
          <a:p>
            <a:pPr marL="0" lvl="0" indent="0" algn="l" rtl="0">
              <a:lnSpc>
                <a:spcPct val="90000"/>
              </a:lnSpc>
              <a:spcBef>
                <a:spcPts val="1050"/>
              </a:spcBef>
              <a:spcAft>
                <a:spcPts val="0"/>
              </a:spcAft>
              <a:buClr>
                <a:schemeClr val="dk1"/>
              </a:buClr>
              <a:buSzPct val="54590"/>
              <a:buNone/>
            </a:pPr>
            <a:r>
              <a:rPr lang="en-US" sz="2600" u="sng" dirty="0">
                <a:solidFill>
                  <a:schemeClr val="hlink"/>
                </a:solidFill>
                <a:hlinkClick r:id="rId4"/>
              </a:rPr>
              <a:t>https://www.nea.org/UD-Org-Support</a:t>
            </a:r>
            <a:endParaRPr sz="2600" dirty="0"/>
          </a:p>
          <a:p>
            <a:pPr marL="0" lvl="0" indent="0" algn="l" rtl="0">
              <a:lnSpc>
                <a:spcPct val="90000"/>
              </a:lnSpc>
              <a:spcBef>
                <a:spcPts val="1050"/>
              </a:spcBef>
              <a:spcAft>
                <a:spcPts val="0"/>
              </a:spcAft>
              <a:buClr>
                <a:schemeClr val="dk1"/>
              </a:buClr>
              <a:buSzPct val="100000"/>
              <a:buNone/>
            </a:pPr>
            <a:r>
              <a:rPr lang="en-US" sz="2600" dirty="0"/>
              <a:t> </a:t>
            </a:r>
            <a:endParaRPr dirty="0"/>
          </a:p>
          <a:p>
            <a:pPr marL="0" lvl="0" indent="0" algn="l" rtl="0">
              <a:lnSpc>
                <a:spcPct val="90000"/>
              </a:lnSpc>
              <a:spcBef>
                <a:spcPts val="1050"/>
              </a:spcBef>
              <a:spcAft>
                <a:spcPts val="0"/>
              </a:spcAft>
              <a:buClr>
                <a:schemeClr val="dk1"/>
              </a:buClr>
              <a:buSzPct val="100000"/>
              <a:buNone/>
            </a:pPr>
            <a:endParaRPr sz="21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6" name="Google Shape;176;p5"/>
          <p:cNvSpPr/>
          <p:nvPr/>
        </p:nvSpPr>
        <p:spPr>
          <a:xfrm>
            <a:off x="3456508" y="1493310"/>
            <a:ext cx="2266800" cy="15168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5"/>
          <p:cNvSpPr/>
          <p:nvPr/>
        </p:nvSpPr>
        <p:spPr>
          <a:xfrm>
            <a:off x="5870825" y="1493299"/>
            <a:ext cx="2266800" cy="1516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5"/>
          <p:cNvSpPr/>
          <p:nvPr/>
        </p:nvSpPr>
        <p:spPr>
          <a:xfrm>
            <a:off x="1103539" y="1493299"/>
            <a:ext cx="2266800" cy="15168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p5"/>
          <p:cNvSpPr txBox="1">
            <a:spLocks noGrp="1"/>
          </p:cNvSpPr>
          <p:nvPr>
            <p:ph type="title" idx="8"/>
          </p:nvPr>
        </p:nvSpPr>
        <p:spPr>
          <a:xfrm>
            <a:off x="6141241" y="1868675"/>
            <a:ext cx="1584000" cy="4011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1600"/>
              </a:spcAft>
              <a:buSzPts val="1700"/>
              <a:buNone/>
            </a:pPr>
            <a:r>
              <a:rPr lang="en-US" b="1" dirty="0" smtClean="0">
                <a:solidFill>
                  <a:schemeClr val="lt1"/>
                </a:solidFill>
              </a:rPr>
              <a:t>Chad Williams</a:t>
            </a:r>
            <a:endParaRPr b="1" dirty="0">
              <a:solidFill>
                <a:schemeClr val="lt1"/>
              </a:solidFill>
            </a:endParaRPr>
          </a:p>
        </p:txBody>
      </p:sp>
      <p:sp>
        <p:nvSpPr>
          <p:cNvPr id="180" name="Google Shape;180;p5"/>
          <p:cNvSpPr txBox="1">
            <a:spLocks noGrp="1"/>
          </p:cNvSpPr>
          <p:nvPr>
            <p:ph type="title"/>
          </p:nvPr>
        </p:nvSpPr>
        <p:spPr>
          <a:xfrm>
            <a:off x="1434557" y="1868675"/>
            <a:ext cx="1602600" cy="401100"/>
          </a:xfrm>
          <a:prstGeom prst="rect">
            <a:avLst/>
          </a:prstGeom>
          <a:noFill/>
          <a:ln>
            <a:noFill/>
          </a:ln>
        </p:spPr>
        <p:txBody>
          <a:bodyPr spcFirstLastPara="1" wrap="square" lIns="91425" tIns="91425" rIns="91425" bIns="91425" anchor="ctr" anchorCtr="0">
            <a:noAutofit/>
          </a:bodyPr>
          <a:lstStyle/>
          <a:p>
            <a:pPr lvl="0">
              <a:spcAft>
                <a:spcPts val="1600"/>
              </a:spcAft>
            </a:pPr>
            <a:r>
              <a:rPr lang="en-US" b="1" dirty="0">
                <a:solidFill>
                  <a:schemeClr val="lt1"/>
                </a:solidFill>
              </a:rPr>
              <a:t>Alice Floros</a:t>
            </a:r>
            <a:endParaRPr lang="en-US" b="1" dirty="0">
              <a:solidFill>
                <a:schemeClr val="lt1"/>
              </a:solidFill>
            </a:endParaRPr>
          </a:p>
        </p:txBody>
      </p:sp>
      <p:sp>
        <p:nvSpPr>
          <p:cNvPr id="181" name="Google Shape;181;p5"/>
          <p:cNvSpPr txBox="1">
            <a:spLocks noGrp="1"/>
          </p:cNvSpPr>
          <p:nvPr>
            <p:ph type="subTitle" idx="1"/>
          </p:nvPr>
        </p:nvSpPr>
        <p:spPr>
          <a:xfrm>
            <a:off x="1103550" y="2371075"/>
            <a:ext cx="2352900" cy="528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1400"/>
              <a:buNone/>
            </a:pPr>
            <a:endParaRPr dirty="0">
              <a:solidFill>
                <a:schemeClr val="lt1"/>
              </a:solidFill>
              <a:latin typeface="Abel"/>
              <a:ea typeface="Abel"/>
              <a:cs typeface="Abel"/>
              <a:sym typeface="Abel"/>
            </a:endParaRPr>
          </a:p>
          <a:p>
            <a:pPr marL="0" lvl="0" indent="0"/>
            <a:r>
              <a:rPr lang="en-US" dirty="0">
                <a:solidFill>
                  <a:schemeClr val="lt1"/>
                </a:solidFill>
              </a:rPr>
              <a:t>Missouri NEA </a:t>
            </a:r>
          </a:p>
          <a:p>
            <a:pPr marL="0" lvl="0" indent="0"/>
            <a:r>
              <a:rPr lang="en-US" dirty="0">
                <a:solidFill>
                  <a:schemeClr val="lt1"/>
                </a:solidFill>
              </a:rPr>
              <a:t>UniServ Director </a:t>
            </a:r>
            <a:endParaRPr lang="en-US" sz="1200" dirty="0">
              <a:solidFill>
                <a:schemeClr val="lt1"/>
              </a:solidFill>
            </a:endParaRPr>
          </a:p>
          <a:p>
            <a:pPr marL="0" lvl="0" indent="0" algn="ctr" rtl="0">
              <a:lnSpc>
                <a:spcPct val="100000"/>
              </a:lnSpc>
              <a:spcBef>
                <a:spcPts val="0"/>
              </a:spcBef>
              <a:spcAft>
                <a:spcPts val="0"/>
              </a:spcAft>
              <a:buSzPts val="1400"/>
              <a:buNone/>
            </a:pPr>
            <a:endParaRPr dirty="0">
              <a:solidFill>
                <a:schemeClr val="lt1"/>
              </a:solidFill>
            </a:endParaRPr>
          </a:p>
        </p:txBody>
      </p:sp>
      <p:sp>
        <p:nvSpPr>
          <p:cNvPr id="182" name="Google Shape;182;p5"/>
          <p:cNvSpPr txBox="1">
            <a:spLocks noGrp="1"/>
          </p:cNvSpPr>
          <p:nvPr>
            <p:ph type="title" idx="4"/>
          </p:nvPr>
        </p:nvSpPr>
        <p:spPr>
          <a:xfrm>
            <a:off x="3805875" y="1868675"/>
            <a:ext cx="1589400" cy="401100"/>
          </a:xfrm>
          <a:prstGeom prst="rect">
            <a:avLst/>
          </a:prstGeom>
          <a:noFill/>
          <a:ln>
            <a:noFill/>
          </a:ln>
        </p:spPr>
        <p:txBody>
          <a:bodyPr spcFirstLastPara="1" wrap="square" lIns="91425" tIns="91425" rIns="91425" bIns="91425" anchor="ctr" anchorCtr="0">
            <a:noAutofit/>
          </a:bodyPr>
          <a:lstStyle/>
          <a:p>
            <a:pPr lvl="0"/>
            <a:r>
              <a:rPr lang="en-US" b="1" dirty="0" err="1">
                <a:solidFill>
                  <a:schemeClr val="accent5"/>
                </a:solidFill>
              </a:rPr>
              <a:t>Lakresha</a:t>
            </a:r>
            <a:r>
              <a:rPr lang="en-US" b="1" dirty="0">
                <a:solidFill>
                  <a:schemeClr val="accent5"/>
                </a:solidFill>
              </a:rPr>
              <a:t> Hodge</a:t>
            </a:r>
            <a:endParaRPr lang="en-US" b="1" dirty="0">
              <a:solidFill>
                <a:schemeClr val="accent5"/>
              </a:solidFill>
            </a:endParaRPr>
          </a:p>
        </p:txBody>
      </p:sp>
      <p:sp>
        <p:nvSpPr>
          <p:cNvPr id="183" name="Google Shape;183;p5"/>
          <p:cNvSpPr txBox="1">
            <a:spLocks noGrp="1"/>
          </p:cNvSpPr>
          <p:nvPr>
            <p:ph type="subTitle" idx="5"/>
          </p:nvPr>
        </p:nvSpPr>
        <p:spPr>
          <a:xfrm>
            <a:off x="3667275" y="2283151"/>
            <a:ext cx="1866600" cy="528600"/>
          </a:xfrm>
          <a:prstGeom prst="rect">
            <a:avLst/>
          </a:prstGeom>
          <a:noFill/>
          <a:ln>
            <a:noFill/>
          </a:ln>
        </p:spPr>
        <p:txBody>
          <a:bodyPr spcFirstLastPara="1" wrap="square" lIns="91425" tIns="91425" rIns="91425" bIns="91425" anchor="ctr" anchorCtr="0">
            <a:noAutofit/>
          </a:bodyPr>
          <a:lstStyle/>
          <a:p>
            <a:pPr lvl="0"/>
            <a:r>
              <a:rPr lang="en-US" dirty="0">
                <a:solidFill>
                  <a:schemeClr val="accent5"/>
                </a:solidFill>
              </a:rPr>
              <a:t>NJEA</a:t>
            </a:r>
          </a:p>
          <a:p>
            <a:pPr lvl="0"/>
            <a:r>
              <a:rPr lang="en-US" dirty="0">
                <a:solidFill>
                  <a:schemeClr val="accent5"/>
                </a:solidFill>
              </a:rPr>
              <a:t>Organizer</a:t>
            </a:r>
            <a:endParaRPr lang="en-US" dirty="0">
              <a:solidFill>
                <a:schemeClr val="accent5"/>
              </a:solidFill>
            </a:endParaRPr>
          </a:p>
        </p:txBody>
      </p:sp>
      <p:sp>
        <p:nvSpPr>
          <p:cNvPr id="184" name="Google Shape;184;p5"/>
          <p:cNvSpPr txBox="1">
            <a:spLocks noGrp="1"/>
          </p:cNvSpPr>
          <p:nvPr>
            <p:ph type="title" idx="15"/>
          </p:nvPr>
        </p:nvSpPr>
        <p:spPr>
          <a:xfrm>
            <a:off x="713225" y="530725"/>
            <a:ext cx="7424400" cy="528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300"/>
              <a:buNone/>
            </a:pPr>
            <a:r>
              <a:rPr lang="en-US" b="1" dirty="0"/>
              <a:t>Introducing Your Team</a:t>
            </a:r>
            <a:endParaRPr b="1" dirty="0"/>
          </a:p>
          <a:p>
            <a:pPr marL="0" lvl="0" indent="0" algn="ctr" rtl="0">
              <a:lnSpc>
                <a:spcPct val="100000"/>
              </a:lnSpc>
              <a:spcBef>
                <a:spcPts val="0"/>
              </a:spcBef>
              <a:spcAft>
                <a:spcPts val="0"/>
              </a:spcAft>
              <a:buSzPts val="2300"/>
              <a:buNone/>
            </a:pPr>
            <a:endParaRPr dirty="0"/>
          </a:p>
        </p:txBody>
      </p:sp>
      <p:sp>
        <p:nvSpPr>
          <p:cNvPr id="187" name="Google Shape;187;p5"/>
          <p:cNvSpPr/>
          <p:nvPr/>
        </p:nvSpPr>
        <p:spPr>
          <a:xfrm>
            <a:off x="3467175" y="3277167"/>
            <a:ext cx="2266800" cy="1516800"/>
          </a:xfrm>
          <a:prstGeom prst="rect">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5"/>
          <p:cNvSpPr txBox="1">
            <a:spLocks noGrp="1"/>
          </p:cNvSpPr>
          <p:nvPr>
            <p:ph type="title" idx="6"/>
          </p:nvPr>
        </p:nvSpPr>
        <p:spPr>
          <a:xfrm>
            <a:off x="3777300" y="3494828"/>
            <a:ext cx="1589400" cy="4011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Clr>
                <a:schemeClr val="dk1"/>
              </a:buClr>
              <a:buSzPts val="1700"/>
              <a:buFont typeface="Montserrat"/>
              <a:buNone/>
            </a:pPr>
            <a:r>
              <a:rPr lang="en-US" b="1" dirty="0" smtClean="0"/>
              <a:t>Ellen Holmes</a:t>
            </a:r>
            <a:endParaRPr b="1" dirty="0"/>
          </a:p>
        </p:txBody>
      </p:sp>
      <p:sp>
        <p:nvSpPr>
          <p:cNvPr id="189" name="Google Shape;189;p5"/>
          <p:cNvSpPr txBox="1">
            <a:spLocks noGrp="1"/>
          </p:cNvSpPr>
          <p:nvPr>
            <p:ph type="subTitle" idx="7"/>
          </p:nvPr>
        </p:nvSpPr>
        <p:spPr>
          <a:xfrm>
            <a:off x="3467176" y="4035567"/>
            <a:ext cx="2256132" cy="528600"/>
          </a:xfrm>
          <a:prstGeom prst="rect">
            <a:avLst/>
          </a:prstGeom>
          <a:noFill/>
          <a:ln>
            <a:noFill/>
          </a:ln>
        </p:spPr>
        <p:txBody>
          <a:bodyPr spcFirstLastPara="1" wrap="square" lIns="91425" tIns="91425" rIns="91425" bIns="91425" anchor="ctr" anchorCtr="0">
            <a:noAutofit/>
          </a:bodyPr>
          <a:lstStyle/>
          <a:p>
            <a:pPr marL="457200" lvl="0" indent="-342900" algn="ctr" rtl="0">
              <a:lnSpc>
                <a:spcPct val="100000"/>
              </a:lnSpc>
              <a:spcBef>
                <a:spcPts val="0"/>
              </a:spcBef>
              <a:spcAft>
                <a:spcPts val="0"/>
              </a:spcAft>
              <a:buClr>
                <a:schemeClr val="dk1"/>
              </a:buClr>
              <a:buSzPts val="1400"/>
              <a:buNone/>
            </a:pPr>
            <a:r>
              <a:rPr lang="en-US" dirty="0" smtClean="0"/>
              <a:t>NEA Coordinator  UniServ</a:t>
            </a:r>
          </a:p>
          <a:p>
            <a:pPr marL="457200" lvl="0" indent="-342900" algn="ctr" rtl="0">
              <a:lnSpc>
                <a:spcPct val="100000"/>
              </a:lnSpc>
              <a:spcBef>
                <a:spcPts val="0"/>
              </a:spcBef>
              <a:spcAft>
                <a:spcPts val="0"/>
              </a:spcAft>
              <a:buClr>
                <a:schemeClr val="dk1"/>
              </a:buClr>
              <a:buSzPts val="1400"/>
              <a:buNone/>
            </a:pPr>
            <a:r>
              <a:rPr lang="en-US" dirty="0" smtClean="0"/>
              <a:t>and Organizer Programs</a:t>
            </a:r>
            <a:endParaRPr dirty="0"/>
          </a:p>
        </p:txBody>
      </p:sp>
      <p:sp>
        <p:nvSpPr>
          <p:cNvPr id="190" name="Google Shape;190;p5"/>
          <p:cNvSpPr txBox="1">
            <a:spLocks noGrp="1"/>
          </p:cNvSpPr>
          <p:nvPr>
            <p:ph type="subTitle" idx="5"/>
          </p:nvPr>
        </p:nvSpPr>
        <p:spPr>
          <a:xfrm>
            <a:off x="5996150" y="2283151"/>
            <a:ext cx="1866600" cy="528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1400"/>
              <a:buNone/>
            </a:pPr>
            <a:r>
              <a:rPr lang="en-US" dirty="0" smtClean="0">
                <a:solidFill>
                  <a:schemeClr val="lt1"/>
                </a:solidFill>
              </a:rPr>
              <a:t>Michigan Education Association </a:t>
            </a:r>
          </a:p>
          <a:p>
            <a:pPr marL="0" lvl="0" indent="0" algn="ctr" rtl="0">
              <a:lnSpc>
                <a:spcPct val="100000"/>
              </a:lnSpc>
              <a:spcBef>
                <a:spcPts val="0"/>
              </a:spcBef>
              <a:spcAft>
                <a:spcPts val="0"/>
              </a:spcAft>
              <a:buSzPts val="1400"/>
              <a:buNone/>
            </a:pPr>
            <a:r>
              <a:rPr lang="en-US" dirty="0" smtClean="0">
                <a:solidFill>
                  <a:schemeClr val="lt1"/>
                </a:solidFill>
                <a:latin typeface="Abel"/>
                <a:ea typeface="Abel"/>
                <a:cs typeface="Abel"/>
                <a:sym typeface="Abel"/>
              </a:rPr>
              <a:t>Professional Issues</a:t>
            </a:r>
            <a:endParaRPr dirty="0">
              <a:solidFill>
                <a:schemeClr val="lt1"/>
              </a:solidFill>
              <a:latin typeface="Abel"/>
              <a:ea typeface="Abel"/>
              <a:cs typeface="Abel"/>
              <a:sym typeface="Abe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6"/>
          <p:cNvSpPr/>
          <p:nvPr/>
        </p:nvSpPr>
        <p:spPr>
          <a:xfrm>
            <a:off x="6928450" y="11750"/>
            <a:ext cx="2231100" cy="51435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6"/>
          <p:cNvSpPr txBox="1">
            <a:spLocks noGrp="1"/>
          </p:cNvSpPr>
          <p:nvPr>
            <p:ph type="title"/>
          </p:nvPr>
        </p:nvSpPr>
        <p:spPr>
          <a:xfrm>
            <a:off x="408425" y="332605"/>
            <a:ext cx="5768100" cy="52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300"/>
              <a:buNone/>
            </a:pPr>
            <a:r>
              <a:rPr lang="en-US" b="1"/>
              <a:t>Community Agreements </a:t>
            </a:r>
            <a:endParaRPr/>
          </a:p>
        </p:txBody>
      </p:sp>
      <p:sp>
        <p:nvSpPr>
          <p:cNvPr id="197" name="Google Shape;197;p6"/>
          <p:cNvSpPr txBox="1">
            <a:spLocks noGrp="1"/>
          </p:cNvSpPr>
          <p:nvPr>
            <p:ph type="body" idx="1"/>
          </p:nvPr>
        </p:nvSpPr>
        <p:spPr>
          <a:xfrm>
            <a:off x="177925" y="906515"/>
            <a:ext cx="6750525" cy="3867900"/>
          </a:xfrm>
          <a:prstGeom prst="rect">
            <a:avLst/>
          </a:prstGeom>
          <a:noFill/>
          <a:ln>
            <a:noFill/>
          </a:ln>
        </p:spPr>
        <p:txBody>
          <a:bodyPr spcFirstLastPara="1" wrap="square" lIns="91425" tIns="91425" rIns="91425" bIns="91425" anchor="t" anchorCtr="0">
            <a:noAutofit/>
          </a:bodyPr>
          <a:lstStyle/>
          <a:p>
            <a:pPr marL="457200" lvl="0" indent="-349250" algn="l" rtl="0">
              <a:lnSpc>
                <a:spcPct val="100000"/>
              </a:lnSpc>
              <a:spcBef>
                <a:spcPts val="0"/>
              </a:spcBef>
              <a:spcAft>
                <a:spcPts val="0"/>
              </a:spcAft>
              <a:buClr>
                <a:schemeClr val="dk1"/>
              </a:buClr>
              <a:buSzPts val="1900"/>
              <a:buFont typeface="Barlow"/>
              <a:buAutoNum type="arabicPeriod"/>
            </a:pPr>
            <a:r>
              <a:rPr lang="en-US" sz="2400" dirty="0"/>
              <a:t>Using Self-Awareness and Self-Knowledge </a:t>
            </a:r>
            <a:endParaRPr dirty="0"/>
          </a:p>
          <a:p>
            <a:pPr marL="457200" lvl="0" indent="-349250" algn="l" rtl="0">
              <a:lnSpc>
                <a:spcPct val="100000"/>
              </a:lnSpc>
              <a:spcBef>
                <a:spcPts val="0"/>
              </a:spcBef>
              <a:spcAft>
                <a:spcPts val="0"/>
              </a:spcAft>
              <a:buClr>
                <a:schemeClr val="dk1"/>
              </a:buClr>
              <a:buSzPts val="1900"/>
              <a:buFont typeface="Barlow"/>
              <a:buAutoNum type="arabicPeriod"/>
            </a:pPr>
            <a:r>
              <a:rPr lang="en-US" sz="2400" dirty="0"/>
              <a:t>Listening for Understanding</a:t>
            </a:r>
            <a:endParaRPr dirty="0"/>
          </a:p>
          <a:p>
            <a:pPr marL="457200" lvl="0" indent="-349250" algn="l" rtl="0">
              <a:lnSpc>
                <a:spcPct val="100000"/>
              </a:lnSpc>
              <a:spcBef>
                <a:spcPts val="0"/>
              </a:spcBef>
              <a:spcAft>
                <a:spcPts val="0"/>
              </a:spcAft>
              <a:buClr>
                <a:schemeClr val="dk1"/>
              </a:buClr>
              <a:buSzPts val="1900"/>
              <a:buFont typeface="Barlow"/>
              <a:buAutoNum type="arabicPeriod"/>
            </a:pPr>
            <a:r>
              <a:rPr lang="en-US" sz="2400" dirty="0"/>
              <a:t>Being Gracious</a:t>
            </a:r>
            <a:endParaRPr dirty="0"/>
          </a:p>
          <a:p>
            <a:pPr marL="457200" lvl="0" indent="-349250" algn="l" rtl="0">
              <a:lnSpc>
                <a:spcPct val="100000"/>
              </a:lnSpc>
              <a:spcBef>
                <a:spcPts val="0"/>
              </a:spcBef>
              <a:spcAft>
                <a:spcPts val="0"/>
              </a:spcAft>
              <a:buClr>
                <a:schemeClr val="dk1"/>
              </a:buClr>
              <a:buSzPts val="1900"/>
              <a:buFont typeface="Barlow"/>
              <a:buAutoNum type="arabicPeriod"/>
            </a:pPr>
            <a:r>
              <a:rPr lang="en-US" sz="2400" dirty="0"/>
              <a:t>Staying Engaged</a:t>
            </a:r>
            <a:endParaRPr dirty="0"/>
          </a:p>
          <a:p>
            <a:pPr marL="457200" lvl="0" indent="-349250" algn="l" rtl="0">
              <a:lnSpc>
                <a:spcPct val="100000"/>
              </a:lnSpc>
              <a:spcBef>
                <a:spcPts val="0"/>
              </a:spcBef>
              <a:spcAft>
                <a:spcPts val="0"/>
              </a:spcAft>
              <a:buClr>
                <a:schemeClr val="dk1"/>
              </a:buClr>
              <a:buSzPts val="1900"/>
              <a:buFont typeface="Barlow"/>
              <a:buAutoNum type="arabicPeriod"/>
            </a:pPr>
            <a:r>
              <a:rPr lang="en-US" sz="2400" dirty="0"/>
              <a:t>Being Open and Suspend Judgment</a:t>
            </a:r>
            <a:endParaRPr dirty="0"/>
          </a:p>
          <a:p>
            <a:pPr marL="457200" lvl="0" indent="-349250" algn="l" rtl="0">
              <a:lnSpc>
                <a:spcPct val="100000"/>
              </a:lnSpc>
              <a:spcBef>
                <a:spcPts val="0"/>
              </a:spcBef>
              <a:spcAft>
                <a:spcPts val="0"/>
              </a:spcAft>
              <a:buClr>
                <a:schemeClr val="dk1"/>
              </a:buClr>
              <a:buSzPts val="1900"/>
              <a:buFont typeface="Barlow"/>
              <a:buAutoNum type="arabicPeriod"/>
            </a:pPr>
            <a:r>
              <a:rPr lang="en-US" sz="2400" dirty="0"/>
              <a:t>Saying “I”- tell your truth</a:t>
            </a:r>
            <a:endParaRPr dirty="0"/>
          </a:p>
          <a:p>
            <a:pPr marL="457200" lvl="0" indent="-349250" algn="l" rtl="0">
              <a:lnSpc>
                <a:spcPct val="100000"/>
              </a:lnSpc>
              <a:spcBef>
                <a:spcPts val="0"/>
              </a:spcBef>
              <a:spcAft>
                <a:spcPts val="0"/>
              </a:spcAft>
              <a:buClr>
                <a:schemeClr val="dk1"/>
              </a:buClr>
              <a:buSzPts val="1900"/>
              <a:buFont typeface="Barlow"/>
              <a:buAutoNum type="arabicPeriod"/>
            </a:pPr>
            <a:r>
              <a:rPr lang="en-US" sz="2400" dirty="0"/>
              <a:t>Seeking Discomfort </a:t>
            </a:r>
            <a:endParaRPr dirty="0"/>
          </a:p>
          <a:p>
            <a:pPr marL="457200" lvl="0" indent="-349250" algn="l" rtl="0">
              <a:lnSpc>
                <a:spcPct val="100000"/>
              </a:lnSpc>
              <a:spcBef>
                <a:spcPts val="0"/>
              </a:spcBef>
              <a:spcAft>
                <a:spcPts val="0"/>
              </a:spcAft>
              <a:buClr>
                <a:schemeClr val="dk1"/>
              </a:buClr>
              <a:buSzPts val="1900"/>
              <a:buFont typeface="Barlow"/>
              <a:buAutoNum type="arabicPeriod"/>
            </a:pPr>
            <a:r>
              <a:rPr lang="en-US" sz="2400" dirty="0"/>
              <a:t>Reaching Empathy</a:t>
            </a:r>
            <a:endParaRPr dirty="0"/>
          </a:p>
          <a:p>
            <a:pPr marL="457200" lvl="0" indent="-349250" algn="l" rtl="0">
              <a:lnSpc>
                <a:spcPct val="100000"/>
              </a:lnSpc>
              <a:spcBef>
                <a:spcPts val="0"/>
              </a:spcBef>
              <a:spcAft>
                <a:spcPts val="0"/>
              </a:spcAft>
              <a:buClr>
                <a:schemeClr val="dk1"/>
              </a:buClr>
              <a:buSzPts val="1900"/>
              <a:buFont typeface="Barlow"/>
              <a:buAutoNum type="arabicPeriod"/>
            </a:pPr>
            <a:r>
              <a:rPr lang="en-US" sz="2400" dirty="0"/>
              <a:t>Expecting Non-Resolution and Non-Closure</a:t>
            </a:r>
            <a:endParaRPr dirty="0"/>
          </a:p>
          <a:p>
            <a:pPr marL="107950" lvl="0" indent="0" algn="l" rtl="0">
              <a:lnSpc>
                <a:spcPct val="100000"/>
              </a:lnSpc>
              <a:spcBef>
                <a:spcPts val="0"/>
              </a:spcBef>
              <a:spcAft>
                <a:spcPts val="0"/>
              </a:spcAft>
              <a:buSzPts val="1900"/>
              <a:buNone/>
            </a:pPr>
            <a:endParaRPr dirty="0"/>
          </a:p>
          <a:p>
            <a:pPr marL="107950" lvl="0" indent="0" algn="l" rtl="0">
              <a:lnSpc>
                <a:spcPct val="100000"/>
              </a:lnSpc>
              <a:spcBef>
                <a:spcPts val="0"/>
              </a:spcBef>
              <a:spcAft>
                <a:spcPts val="0"/>
              </a:spcAft>
              <a:buSzPts val="1900"/>
              <a:buNone/>
            </a:pPr>
            <a:r>
              <a:rPr lang="en-US" dirty="0"/>
              <a:t>*Adapted from “Embracing equity and inclusion”, Annie E. Casey Foundation</a:t>
            </a:r>
            <a:endParaRPr dirty="0"/>
          </a:p>
          <a:p>
            <a:pPr marL="0" lvl="0" indent="0" algn="l" rtl="0">
              <a:lnSpc>
                <a:spcPct val="100000"/>
              </a:lnSpc>
              <a:spcBef>
                <a:spcPts val="1600"/>
              </a:spcBef>
              <a:spcAft>
                <a:spcPts val="1600"/>
              </a:spcAft>
              <a:buSzPts val="1900"/>
              <a:buNone/>
            </a:pPr>
            <a:endParaRPr dirty="0"/>
          </a:p>
        </p:txBody>
      </p:sp>
      <p:pic>
        <p:nvPicPr>
          <p:cNvPr id="198" name="Google Shape;198;p6"/>
          <p:cNvPicPr preferRelativeResize="0"/>
          <p:nvPr/>
        </p:nvPicPr>
        <p:blipFill rotWithShape="1">
          <a:blip r:embed="rId3">
            <a:alphaModFix/>
          </a:blip>
          <a:srcRect l="36515" r="34619"/>
          <a:stretch/>
        </p:blipFill>
        <p:spPr>
          <a:xfrm>
            <a:off x="6928450" y="11750"/>
            <a:ext cx="2231102" cy="5143500"/>
          </a:xfrm>
          <a:prstGeom prst="rect">
            <a:avLst/>
          </a:prstGeom>
          <a:noFill/>
          <a:ln>
            <a:noFill/>
          </a:ln>
        </p:spPr>
      </p:pic>
      <p:sp>
        <p:nvSpPr>
          <p:cNvPr id="199" name="Google Shape;199;p6"/>
          <p:cNvSpPr/>
          <p:nvPr/>
        </p:nvSpPr>
        <p:spPr>
          <a:xfrm>
            <a:off x="6883450" y="11750"/>
            <a:ext cx="2321100" cy="5143500"/>
          </a:xfrm>
          <a:prstGeom prst="frame">
            <a:avLst>
              <a:gd name="adj1" fmla="val 62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00" name="Google Shape;200;p6" descr="A close up of a sign&#10;&#10;Description generated with very high confidence"/>
          <p:cNvPicPr preferRelativeResize="0"/>
          <p:nvPr/>
        </p:nvPicPr>
        <p:blipFill rotWithShape="1">
          <a:blip r:embed="rId4">
            <a:alphaModFix/>
          </a:blip>
          <a:srcRect l="2016" t="5378" r="69198" b="8881"/>
          <a:stretch/>
        </p:blipFill>
        <p:spPr>
          <a:xfrm>
            <a:off x="8717279" y="4683760"/>
            <a:ext cx="299721" cy="36576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7"/>
          <p:cNvSpPr txBox="1">
            <a:spLocks noGrp="1"/>
          </p:cNvSpPr>
          <p:nvPr>
            <p:ph type="title"/>
          </p:nvPr>
        </p:nvSpPr>
        <p:spPr>
          <a:xfrm>
            <a:off x="805890" y="285750"/>
            <a:ext cx="2470710" cy="1028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2100"/>
              <a:buFont typeface="Arial"/>
              <a:buNone/>
            </a:pPr>
            <a:r>
              <a:rPr lang="en-US" b="1"/>
              <a:t>TODAY’S OUTCOMES</a:t>
            </a:r>
            <a:endParaRPr/>
          </a:p>
        </p:txBody>
      </p:sp>
      <p:sp>
        <p:nvSpPr>
          <p:cNvPr id="206" name="Google Shape;206;p7"/>
          <p:cNvSpPr txBox="1">
            <a:spLocks noGrp="1"/>
          </p:cNvSpPr>
          <p:nvPr>
            <p:ph type="body" idx="1"/>
          </p:nvPr>
        </p:nvSpPr>
        <p:spPr>
          <a:xfrm>
            <a:off x="3696929" y="391875"/>
            <a:ext cx="4996122" cy="42309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700"/>
              <a:buNone/>
            </a:pPr>
            <a:r>
              <a:rPr lang="en-US" sz="2700" dirty="0"/>
              <a:t>Participants will discuss the following concepts:</a:t>
            </a:r>
            <a:endParaRPr sz="2700" dirty="0"/>
          </a:p>
          <a:p>
            <a:pPr marL="0" lvl="0" indent="0" algn="l" rtl="0">
              <a:lnSpc>
                <a:spcPct val="90000"/>
              </a:lnSpc>
              <a:spcBef>
                <a:spcPts val="0"/>
              </a:spcBef>
              <a:spcAft>
                <a:spcPts val="0"/>
              </a:spcAft>
              <a:buClr>
                <a:schemeClr val="dk1"/>
              </a:buClr>
              <a:buSzPts val="2700"/>
              <a:buNone/>
            </a:pPr>
            <a:endParaRPr sz="2700" dirty="0"/>
          </a:p>
          <a:p>
            <a:pPr marL="0" lvl="0" indent="0" algn="l" rtl="0">
              <a:lnSpc>
                <a:spcPct val="90000"/>
              </a:lnSpc>
              <a:spcBef>
                <a:spcPts val="0"/>
              </a:spcBef>
              <a:spcAft>
                <a:spcPts val="0"/>
              </a:spcAft>
              <a:buClr>
                <a:schemeClr val="dk1"/>
              </a:buClr>
              <a:buSzPts val="2700"/>
              <a:buNone/>
            </a:pPr>
            <a:endParaRPr sz="2700" dirty="0"/>
          </a:p>
          <a:p>
            <a:pPr marL="0" lvl="0" indent="0" algn="l" rtl="0">
              <a:lnSpc>
                <a:spcPct val="90000"/>
              </a:lnSpc>
              <a:spcBef>
                <a:spcPts val="0"/>
              </a:spcBef>
              <a:spcAft>
                <a:spcPts val="0"/>
              </a:spcAft>
              <a:buClr>
                <a:schemeClr val="dk1"/>
              </a:buClr>
              <a:buSzPts val="2700"/>
              <a:buNone/>
            </a:pPr>
            <a:endParaRPr sz="2700" dirty="0"/>
          </a:p>
          <a:p>
            <a:pPr marL="457200" lvl="0" indent="-400050" algn="l" rtl="0">
              <a:lnSpc>
                <a:spcPct val="90000"/>
              </a:lnSpc>
              <a:spcBef>
                <a:spcPts val="0"/>
              </a:spcBef>
              <a:spcAft>
                <a:spcPts val="0"/>
              </a:spcAft>
              <a:buSzPts val="2700"/>
              <a:buChar char="›"/>
            </a:pPr>
            <a:r>
              <a:rPr lang="en-US" sz="2700" dirty="0" smtClean="0"/>
              <a:t>Building Beyond Our Base</a:t>
            </a:r>
            <a:endParaRPr lang="en-US" sz="2700" dirty="0"/>
          </a:p>
          <a:p>
            <a:pPr marL="457200" lvl="0" indent="-400050" algn="l" rtl="0">
              <a:lnSpc>
                <a:spcPct val="90000"/>
              </a:lnSpc>
              <a:spcBef>
                <a:spcPts val="0"/>
              </a:spcBef>
              <a:spcAft>
                <a:spcPts val="0"/>
              </a:spcAft>
              <a:buSzPts val="2700"/>
              <a:buChar char="›"/>
            </a:pPr>
            <a:r>
              <a:rPr lang="en-US" sz="2700" dirty="0" smtClean="0"/>
              <a:t>Winning With Coalitions</a:t>
            </a:r>
          </a:p>
          <a:p>
            <a:pPr marL="457200" lvl="0" indent="-400050" algn="l" rtl="0">
              <a:lnSpc>
                <a:spcPct val="90000"/>
              </a:lnSpc>
              <a:spcBef>
                <a:spcPts val="0"/>
              </a:spcBef>
              <a:spcAft>
                <a:spcPts val="0"/>
              </a:spcAft>
              <a:buSzPts val="2700"/>
              <a:buChar char="›"/>
            </a:pPr>
            <a:r>
              <a:rPr lang="en-US" sz="2700" dirty="0" smtClean="0"/>
              <a:t>Supporting and Maintaining</a:t>
            </a:r>
          </a:p>
          <a:p>
            <a:pPr marL="457200" lvl="0" indent="-400050" algn="l" rtl="0">
              <a:lnSpc>
                <a:spcPct val="90000"/>
              </a:lnSpc>
              <a:spcBef>
                <a:spcPts val="0"/>
              </a:spcBef>
              <a:spcAft>
                <a:spcPts val="0"/>
              </a:spcAft>
              <a:buSzPts val="2700"/>
              <a:buChar char="›"/>
            </a:pPr>
            <a:endParaRPr sz="2700" dirty="0"/>
          </a:p>
          <a:p>
            <a:pPr marL="0" lvl="0" indent="0" algn="l" rtl="0">
              <a:lnSpc>
                <a:spcPct val="90000"/>
              </a:lnSpc>
              <a:spcBef>
                <a:spcPts val="0"/>
              </a:spcBef>
              <a:spcAft>
                <a:spcPts val="0"/>
              </a:spcAft>
              <a:buClr>
                <a:schemeClr val="dk1"/>
              </a:buClr>
              <a:buSzPts val="2700"/>
              <a:buNone/>
            </a:pPr>
            <a:endParaRPr sz="2700" dirty="0"/>
          </a:p>
          <a:p>
            <a:pPr marL="184785" lvl="0" indent="-13335" algn="l" rtl="0">
              <a:lnSpc>
                <a:spcPct val="90000"/>
              </a:lnSpc>
              <a:spcBef>
                <a:spcPts val="1050"/>
              </a:spcBef>
              <a:spcAft>
                <a:spcPts val="0"/>
              </a:spcAft>
              <a:buClr>
                <a:schemeClr val="dk1"/>
              </a:buClr>
              <a:buSzPts val="2700"/>
              <a:buFont typeface="Arial"/>
              <a:buNone/>
            </a:pPr>
            <a:endParaRPr sz="2700" dirty="0"/>
          </a:p>
        </p:txBody>
      </p:sp>
      <p:sp>
        <p:nvSpPr>
          <p:cNvPr id="207" name="Google Shape;207;p7"/>
          <p:cNvSpPr txBox="1">
            <a:spLocks noGrp="1"/>
          </p:cNvSpPr>
          <p:nvPr>
            <p:ph type="sldNum" idx="12"/>
          </p:nvPr>
        </p:nvSpPr>
        <p:spPr>
          <a:xfrm>
            <a:off x="8077201" y="4767264"/>
            <a:ext cx="457200" cy="273844"/>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None/>
            </a:pPr>
            <a:fld id="{00000000-1234-1234-1234-123412341234}" type="slidenum">
              <a:rPr lang="en-US">
                <a:solidFill>
                  <a:srgbClr val="465562"/>
                </a:solidFill>
                <a:latin typeface="Arial"/>
                <a:ea typeface="Arial"/>
                <a:cs typeface="Arial"/>
                <a:sym typeface="Arial"/>
              </a:rPr>
              <a:t>7</a:t>
            </a:fld>
            <a:endParaRPr>
              <a:solidFill>
                <a:srgbClr val="465562"/>
              </a:solidFill>
              <a:latin typeface="Arial"/>
              <a:ea typeface="Arial"/>
              <a:cs typeface="Arial"/>
              <a:sym typeface="Arial"/>
            </a:endParaRPr>
          </a:p>
        </p:txBody>
      </p:sp>
      <p:pic>
        <p:nvPicPr>
          <p:cNvPr id="208" name="Google Shape;208;p7" descr="Grievance Archives | Chicago Teachers Union"/>
          <p:cNvPicPr preferRelativeResize="0"/>
          <p:nvPr/>
        </p:nvPicPr>
        <p:blipFill rotWithShape="1">
          <a:blip r:embed="rId3">
            <a:alphaModFix/>
          </a:blip>
          <a:srcRect l="17362" r="10738"/>
          <a:stretch/>
        </p:blipFill>
        <p:spPr>
          <a:xfrm>
            <a:off x="806871" y="2049313"/>
            <a:ext cx="2470067" cy="257330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21c51218a30_3_10"/>
          <p:cNvSpPr txBox="1">
            <a:spLocks noGrp="1"/>
          </p:cNvSpPr>
          <p:nvPr>
            <p:ph type="body" idx="1"/>
          </p:nvPr>
        </p:nvSpPr>
        <p:spPr>
          <a:xfrm>
            <a:off x="4412726" y="1055175"/>
            <a:ext cx="3751200" cy="28005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3600"/>
              <a:buNone/>
            </a:pPr>
            <a:r>
              <a:rPr lang="en-US" sz="3600" dirty="0" smtClean="0">
                <a:latin typeface="Calibri"/>
                <a:ea typeface="Calibri"/>
                <a:cs typeface="Calibri"/>
                <a:sym typeface="Calibri"/>
              </a:rPr>
              <a:t>Chad</a:t>
            </a:r>
            <a:r>
              <a:rPr lang="en-US" sz="3600" dirty="0" smtClean="0">
                <a:latin typeface="Calibri"/>
                <a:ea typeface="Calibri"/>
                <a:cs typeface="Calibri"/>
                <a:sym typeface="Calibri"/>
              </a:rPr>
              <a:t> </a:t>
            </a:r>
            <a:endParaRPr sz="3600" dirty="0">
              <a:latin typeface="Calibri"/>
              <a:ea typeface="Calibri"/>
              <a:cs typeface="Calibri"/>
              <a:sym typeface="Calibri"/>
            </a:endParaRPr>
          </a:p>
          <a:p>
            <a:pPr marL="0" lvl="0" indent="0" algn="l" rtl="0">
              <a:lnSpc>
                <a:spcPct val="90000"/>
              </a:lnSpc>
              <a:spcBef>
                <a:spcPts val="0"/>
              </a:spcBef>
              <a:spcAft>
                <a:spcPts val="0"/>
              </a:spcAft>
              <a:buClr>
                <a:schemeClr val="dk1"/>
              </a:buClr>
              <a:buSzPts val="3600"/>
              <a:buNone/>
            </a:pPr>
            <a:endParaRPr lang="en-US" sz="3600" dirty="0" smtClean="0">
              <a:latin typeface="Calibri"/>
              <a:ea typeface="Calibri"/>
              <a:cs typeface="Calibri"/>
              <a:sym typeface="Calibri"/>
            </a:endParaRPr>
          </a:p>
          <a:p>
            <a:pPr marL="0" lvl="0" indent="0" algn="l" rtl="0">
              <a:lnSpc>
                <a:spcPct val="90000"/>
              </a:lnSpc>
              <a:spcBef>
                <a:spcPts val="0"/>
              </a:spcBef>
              <a:spcAft>
                <a:spcPts val="0"/>
              </a:spcAft>
              <a:buClr>
                <a:schemeClr val="dk1"/>
              </a:buClr>
              <a:buSzPts val="3600"/>
              <a:buNone/>
            </a:pPr>
            <a:r>
              <a:rPr lang="en-US" sz="3600" dirty="0" smtClean="0">
                <a:latin typeface="Calibri"/>
                <a:ea typeface="Calibri"/>
                <a:cs typeface="Calibri"/>
                <a:sym typeface="Calibri"/>
              </a:rPr>
              <a:t>Breakout Time</a:t>
            </a:r>
            <a:endParaRPr lang="en-US" sz="3600" dirty="0">
              <a:latin typeface="Calibri"/>
              <a:ea typeface="Calibri"/>
              <a:cs typeface="Calibri"/>
              <a:sym typeface="Calibri"/>
            </a:endParaRPr>
          </a:p>
        </p:txBody>
      </p:sp>
      <p:sp>
        <p:nvSpPr>
          <p:cNvPr id="214" name="Google Shape;214;g21c51218a30_3_10"/>
          <p:cNvSpPr txBox="1">
            <a:spLocks noGrp="1"/>
          </p:cNvSpPr>
          <p:nvPr>
            <p:ph type="body" idx="2"/>
          </p:nvPr>
        </p:nvSpPr>
        <p:spPr>
          <a:xfrm>
            <a:off x="791619" y="1299542"/>
            <a:ext cx="2470200" cy="3257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1500"/>
              <a:buNone/>
            </a:pPr>
            <a:endParaRPr/>
          </a:p>
        </p:txBody>
      </p:sp>
      <p:pic>
        <p:nvPicPr>
          <p:cNvPr id="215" name="Google Shape;215;g21c51218a30_3_10"/>
          <p:cNvPicPr preferRelativeResize="0"/>
          <p:nvPr/>
        </p:nvPicPr>
        <p:blipFill rotWithShape="1">
          <a:blip r:embed="rId3">
            <a:alphaModFix/>
          </a:blip>
          <a:srcRect l="23020" t="5553" r="36795"/>
          <a:stretch/>
        </p:blipFill>
        <p:spPr>
          <a:xfrm>
            <a:off x="795295" y="1055181"/>
            <a:ext cx="2481643" cy="303818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5" name="Google Shape;375;p47"/>
          <p:cNvSpPr txBox="1">
            <a:spLocks noGrp="1"/>
          </p:cNvSpPr>
          <p:nvPr>
            <p:ph type="title"/>
          </p:nvPr>
        </p:nvSpPr>
        <p:spPr>
          <a:xfrm>
            <a:off x="431774" y="726440"/>
            <a:ext cx="3840505" cy="3728720"/>
          </a:xfrm>
          <a:prstGeom prst="rect">
            <a:avLst/>
          </a:prstGeom>
        </p:spPr>
        <p:txBody>
          <a:bodyPr spcFirstLastPara="1" wrap="square" lIns="91425" tIns="91425" rIns="91425" bIns="91425" anchor="ctr" anchorCtr="0">
            <a:noAutofit/>
          </a:bodyPr>
          <a:lstStyle/>
          <a:p>
            <a:r>
              <a:rPr lang="en-US" sz="5400" dirty="0"/>
              <a:t>What </a:t>
            </a:r>
            <a:r>
              <a:rPr lang="en-US" sz="5400" dirty="0" smtClean="0"/>
              <a:t>did you discover?</a:t>
            </a:r>
            <a:endParaRPr lang="en-US" sz="2800" dirty="0">
              <a:cs typeface="Calibri"/>
            </a:endParaRPr>
          </a:p>
        </p:txBody>
      </p:sp>
      <p:pic>
        <p:nvPicPr>
          <p:cNvPr id="6" name="Picture 2" descr="How To Say “You” in Spanish"/>
          <p:cNvPicPr>
            <a:picLocks noChangeAspect="1" noChangeArrowheads="1"/>
          </p:cNvPicPr>
          <p:nvPr/>
        </p:nvPicPr>
        <p:blipFill rotWithShape="1">
          <a:blip r:embed="rId3">
            <a:extLst>
              <a:ext uri="{28A0092B-C50C-407E-A947-70E740481C1C}">
                <a14:useLocalDpi xmlns:a14="http://schemas.microsoft.com/office/drawing/2010/main" val="0"/>
              </a:ext>
            </a:extLst>
          </a:blip>
          <a:srcRect l="22449"/>
          <a:stretch/>
        </p:blipFill>
        <p:spPr bwMode="auto">
          <a:xfrm>
            <a:off x="4783067" y="726440"/>
            <a:ext cx="4098468" cy="3603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175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21c51218a30_5_11"/>
          <p:cNvSpPr txBox="1">
            <a:spLocks noGrp="1"/>
          </p:cNvSpPr>
          <p:nvPr>
            <p:ph type="ctrTitle"/>
          </p:nvPr>
        </p:nvSpPr>
        <p:spPr>
          <a:xfrm>
            <a:off x="420475" y="213633"/>
            <a:ext cx="8144050" cy="730264"/>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sz="3500" dirty="0" smtClean="0"/>
              <a:t>A coalition is: </a:t>
            </a:r>
            <a:endParaRPr sz="3500" dirty="0"/>
          </a:p>
        </p:txBody>
      </p:sp>
      <p:sp>
        <p:nvSpPr>
          <p:cNvPr id="4" name="Google Shape;163;p3"/>
          <p:cNvSpPr txBox="1">
            <a:spLocks/>
          </p:cNvSpPr>
          <p:nvPr/>
        </p:nvSpPr>
        <p:spPr>
          <a:xfrm>
            <a:off x="1081548" y="1032387"/>
            <a:ext cx="7216878" cy="3146323"/>
          </a:xfrm>
          <a:prstGeom prst="rect">
            <a:avLst/>
          </a:prstGeom>
          <a:noFill/>
          <a:ln>
            <a:noFill/>
          </a:ln>
        </p:spPr>
        <p:txBody>
          <a:bodyPr spcFirstLastPara="1" wrap="square" lIns="0" tIns="34275" rIns="0" bIns="34275" anchor="t" anchorCtr="0">
            <a:noAutofit/>
          </a:bodyPr>
          <a:lstStyle>
            <a:defPPr marR="0" lvl="0" algn="l" rtl="0">
              <a:lnSpc>
                <a:spcPct val="100000"/>
              </a:lnSpc>
              <a:spcBef>
                <a:spcPts val="0"/>
              </a:spcBef>
              <a:spcAft>
                <a:spcPts val="0"/>
              </a:spcAft>
            </a:defPPr>
            <a:lvl1pPr marL="457200" marR="0" lvl="0" indent="-361950" algn="ctr" rtl="0">
              <a:lnSpc>
                <a:spcPct val="100000"/>
              </a:lnSpc>
              <a:spcBef>
                <a:spcPts val="10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342900"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L="1371600" marR="0" lvl="2" indent="-323850"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L="1828800" marR="0" lvl="3" indent="-314325"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L="2286000" marR="0" lvl="4" indent="-314325"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L="2743200" marR="0" lvl="5" indent="-314325"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L="3200400" marR="0" lvl="6" indent="-314325"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L="3657600" marR="0" lvl="7" indent="-314325"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L="4114800" marR="0" lvl="8" indent="-314325"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indent="0" algn="l">
              <a:lnSpc>
                <a:spcPct val="90000"/>
              </a:lnSpc>
              <a:spcBef>
                <a:spcPts val="0"/>
              </a:spcBef>
              <a:buSzPts val="2650"/>
            </a:pPr>
            <a:r>
              <a:rPr lang="en-US" dirty="0" smtClean="0"/>
              <a:t>Something that Chad is going to define.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21c51218a30_5_11"/>
          <p:cNvSpPr txBox="1">
            <a:spLocks noGrp="1"/>
          </p:cNvSpPr>
          <p:nvPr>
            <p:ph type="ctrTitle"/>
          </p:nvPr>
        </p:nvSpPr>
        <p:spPr>
          <a:xfrm>
            <a:off x="420475" y="213633"/>
            <a:ext cx="8144050" cy="730264"/>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sz="3500" dirty="0" smtClean="0"/>
              <a:t>Building Power with a Coalition Means:</a:t>
            </a:r>
            <a:endParaRPr sz="3500" dirty="0"/>
          </a:p>
        </p:txBody>
      </p:sp>
      <p:sp>
        <p:nvSpPr>
          <p:cNvPr id="4" name="Google Shape;163;p3"/>
          <p:cNvSpPr txBox="1">
            <a:spLocks/>
          </p:cNvSpPr>
          <p:nvPr/>
        </p:nvSpPr>
        <p:spPr>
          <a:xfrm>
            <a:off x="1081548" y="1032387"/>
            <a:ext cx="7216878" cy="3146323"/>
          </a:xfrm>
          <a:prstGeom prst="rect">
            <a:avLst/>
          </a:prstGeom>
          <a:noFill/>
          <a:ln>
            <a:noFill/>
          </a:ln>
        </p:spPr>
        <p:txBody>
          <a:bodyPr spcFirstLastPara="1" wrap="square" lIns="0" tIns="34275" rIns="0" bIns="34275" anchor="t" anchorCtr="0">
            <a:noAutofit/>
          </a:bodyPr>
          <a:lstStyle>
            <a:defPPr marR="0" lvl="0" algn="l" rtl="0">
              <a:lnSpc>
                <a:spcPct val="100000"/>
              </a:lnSpc>
              <a:spcBef>
                <a:spcPts val="0"/>
              </a:spcBef>
              <a:spcAft>
                <a:spcPts val="0"/>
              </a:spcAft>
            </a:defPPr>
            <a:lvl1pPr marL="457200" marR="0" lvl="0" indent="-361950" algn="ctr" rtl="0">
              <a:lnSpc>
                <a:spcPct val="100000"/>
              </a:lnSpc>
              <a:spcBef>
                <a:spcPts val="10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342900"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L="1371600" marR="0" lvl="2" indent="-323850"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L="1828800" marR="0" lvl="3" indent="-314325"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L="2286000" marR="0" lvl="4" indent="-314325"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L="2743200" marR="0" lvl="5" indent="-314325"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L="3200400" marR="0" lvl="6" indent="-314325"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L="3657600" marR="0" lvl="7" indent="-314325"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L="4114800" marR="0" lvl="8" indent="-314325" algn="ctr" rtl="0">
              <a:lnSpc>
                <a:spcPct val="100000"/>
              </a:lnSpc>
              <a:spcBef>
                <a:spcPts val="45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indent="0" algn="l">
              <a:lnSpc>
                <a:spcPct val="90000"/>
              </a:lnSpc>
              <a:spcBef>
                <a:spcPts val="0"/>
              </a:spcBef>
              <a:buSzPts val="2650"/>
            </a:pPr>
            <a:r>
              <a:rPr lang="en-US" dirty="0" smtClean="0"/>
              <a:t>Something that Chad is going to define. </a:t>
            </a:r>
            <a:endParaRPr lang="en-US" dirty="0"/>
          </a:p>
        </p:txBody>
      </p:sp>
    </p:spTree>
    <p:extLst>
      <p:ext uri="{BB962C8B-B14F-4D97-AF65-F5344CB8AC3E}">
        <p14:creationId xmlns:p14="http://schemas.microsoft.com/office/powerpoint/2010/main" val="663594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21c51218a30_3_10"/>
          <p:cNvSpPr txBox="1">
            <a:spLocks noGrp="1"/>
          </p:cNvSpPr>
          <p:nvPr>
            <p:ph type="body" idx="1"/>
          </p:nvPr>
        </p:nvSpPr>
        <p:spPr>
          <a:xfrm>
            <a:off x="4412726" y="1055175"/>
            <a:ext cx="3751200" cy="28005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3600"/>
              <a:buNone/>
            </a:pPr>
            <a:r>
              <a:rPr lang="en-US" sz="3600" dirty="0" smtClean="0">
                <a:latin typeface="Calibri"/>
                <a:ea typeface="Calibri"/>
                <a:cs typeface="Calibri"/>
                <a:sym typeface="Calibri"/>
              </a:rPr>
              <a:t>Alice</a:t>
            </a:r>
            <a:endParaRPr sz="3600" dirty="0">
              <a:latin typeface="Calibri"/>
              <a:ea typeface="Calibri"/>
              <a:cs typeface="Calibri"/>
              <a:sym typeface="Calibri"/>
            </a:endParaRPr>
          </a:p>
          <a:p>
            <a:pPr marL="0" lvl="0" indent="0" algn="l" rtl="0">
              <a:lnSpc>
                <a:spcPct val="90000"/>
              </a:lnSpc>
              <a:spcBef>
                <a:spcPts val="0"/>
              </a:spcBef>
              <a:spcAft>
                <a:spcPts val="0"/>
              </a:spcAft>
              <a:buClr>
                <a:schemeClr val="dk1"/>
              </a:buClr>
              <a:buSzPts val="3600"/>
              <a:buNone/>
            </a:pPr>
            <a:endParaRPr lang="en-US" sz="3600" dirty="0" smtClean="0">
              <a:latin typeface="Calibri"/>
              <a:ea typeface="Calibri"/>
              <a:cs typeface="Calibri"/>
              <a:sym typeface="Calibri"/>
            </a:endParaRPr>
          </a:p>
          <a:p>
            <a:pPr marL="0" lvl="0" indent="0" algn="l" rtl="0">
              <a:lnSpc>
                <a:spcPct val="90000"/>
              </a:lnSpc>
              <a:spcBef>
                <a:spcPts val="0"/>
              </a:spcBef>
              <a:spcAft>
                <a:spcPts val="0"/>
              </a:spcAft>
              <a:buClr>
                <a:schemeClr val="dk1"/>
              </a:buClr>
              <a:buSzPts val="3600"/>
              <a:buNone/>
            </a:pPr>
            <a:r>
              <a:rPr lang="en-US" sz="3600" dirty="0" smtClean="0">
                <a:latin typeface="Calibri"/>
                <a:ea typeface="Calibri"/>
                <a:cs typeface="Calibri"/>
                <a:sym typeface="Calibri"/>
              </a:rPr>
              <a:t>Panel Discussion</a:t>
            </a:r>
            <a:endParaRPr lang="en-US" sz="3600" dirty="0">
              <a:latin typeface="Calibri"/>
              <a:ea typeface="Calibri"/>
              <a:cs typeface="Calibri"/>
              <a:sym typeface="Calibri"/>
            </a:endParaRPr>
          </a:p>
        </p:txBody>
      </p:sp>
      <p:sp>
        <p:nvSpPr>
          <p:cNvPr id="214" name="Google Shape;214;g21c51218a30_3_10"/>
          <p:cNvSpPr txBox="1">
            <a:spLocks noGrp="1"/>
          </p:cNvSpPr>
          <p:nvPr>
            <p:ph type="body" idx="2"/>
          </p:nvPr>
        </p:nvSpPr>
        <p:spPr>
          <a:xfrm>
            <a:off x="791619" y="1299542"/>
            <a:ext cx="2470200" cy="3257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1500"/>
              <a:buNone/>
            </a:pPr>
            <a:endParaRPr/>
          </a:p>
        </p:txBody>
      </p:sp>
      <p:pic>
        <p:nvPicPr>
          <p:cNvPr id="215" name="Google Shape;215;g21c51218a30_3_10"/>
          <p:cNvPicPr preferRelativeResize="0"/>
          <p:nvPr/>
        </p:nvPicPr>
        <p:blipFill rotWithShape="1">
          <a:blip r:embed="rId3">
            <a:alphaModFix/>
          </a:blip>
          <a:srcRect l="23020" t="5553" r="36795"/>
          <a:stretch/>
        </p:blipFill>
        <p:spPr>
          <a:xfrm>
            <a:off x="795295" y="1055181"/>
            <a:ext cx="2481643" cy="3038188"/>
          </a:xfrm>
          <a:prstGeom prst="rect">
            <a:avLst/>
          </a:prstGeom>
          <a:noFill/>
          <a:ln>
            <a:noFill/>
          </a:ln>
        </p:spPr>
      </p:pic>
    </p:spTree>
    <p:extLst>
      <p:ext uri="{BB962C8B-B14F-4D97-AF65-F5344CB8AC3E}">
        <p14:creationId xmlns:p14="http://schemas.microsoft.com/office/powerpoint/2010/main" val="723387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9"/>
        <p:cNvGrpSpPr/>
        <p:nvPr/>
      </p:nvGrpSpPr>
      <p:grpSpPr>
        <a:xfrm>
          <a:off x="0" y="0"/>
          <a:ext cx="0" cy="0"/>
          <a:chOff x="0" y="0"/>
          <a:chExt cx="0" cy="0"/>
        </a:xfrm>
      </p:grpSpPr>
      <p:sp>
        <p:nvSpPr>
          <p:cNvPr id="360" name="Google Shape;360;g21c51218a30_4_242"/>
          <p:cNvSpPr txBox="1">
            <a:spLocks noGrp="1"/>
          </p:cNvSpPr>
          <p:nvPr>
            <p:ph type="title"/>
          </p:nvPr>
        </p:nvSpPr>
        <p:spPr>
          <a:xfrm>
            <a:off x="603400" y="643572"/>
            <a:ext cx="7717500" cy="600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Clr>
                <a:schemeClr val="dk1"/>
              </a:buClr>
              <a:buSzPts val="1100"/>
              <a:buFont typeface="Arial"/>
              <a:buNone/>
            </a:pPr>
            <a:r>
              <a:rPr lang="en-US" sz="5400" b="1" dirty="0" smtClean="0">
                <a:solidFill>
                  <a:schemeClr val="lt1"/>
                </a:solidFill>
              </a:rPr>
              <a:t>Welcome Panelists</a:t>
            </a:r>
            <a:endParaRPr sz="5400" b="1" dirty="0">
              <a:solidFill>
                <a:schemeClr val="lt1"/>
              </a:solidFill>
            </a:endParaRPr>
          </a:p>
        </p:txBody>
      </p:sp>
      <p:sp>
        <p:nvSpPr>
          <p:cNvPr id="361" name="Google Shape;361;g21c51218a30_4_242"/>
          <p:cNvSpPr txBox="1">
            <a:spLocks noGrp="1"/>
          </p:cNvSpPr>
          <p:nvPr>
            <p:ph type="body" idx="1"/>
          </p:nvPr>
        </p:nvSpPr>
        <p:spPr>
          <a:xfrm>
            <a:off x="950616" y="1962619"/>
            <a:ext cx="7697624" cy="309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800"/>
              <a:buNone/>
            </a:pPr>
            <a:r>
              <a:rPr lang="en-US" sz="4000" b="1" dirty="0" smtClean="0"/>
              <a:t>Moira </a:t>
            </a:r>
            <a:r>
              <a:rPr lang="en-US" sz="4000" b="1" dirty="0" err="1" smtClean="0"/>
              <a:t>Kaleida</a:t>
            </a:r>
            <a:endParaRPr lang="en-US" sz="4000" b="1" dirty="0" smtClean="0"/>
          </a:p>
          <a:p>
            <a:pPr marL="0" lvl="0" indent="0" algn="l" rtl="0">
              <a:lnSpc>
                <a:spcPct val="100000"/>
              </a:lnSpc>
              <a:spcBef>
                <a:spcPts val="0"/>
              </a:spcBef>
              <a:spcAft>
                <a:spcPts val="0"/>
              </a:spcAft>
              <a:buSzPts val="1800"/>
              <a:buNone/>
            </a:pPr>
            <a:r>
              <a:rPr lang="en-US" sz="4000" b="1" dirty="0"/>
              <a:t>	</a:t>
            </a:r>
            <a:r>
              <a:rPr lang="en-US" sz="3200" b="1" dirty="0" smtClean="0"/>
              <a:t>AROS</a:t>
            </a:r>
            <a:endParaRPr sz="3200" b="1" dirty="0"/>
          </a:p>
          <a:p>
            <a:pPr marL="0" lvl="0" indent="0" algn="l" rtl="0">
              <a:lnSpc>
                <a:spcPct val="100000"/>
              </a:lnSpc>
              <a:spcBef>
                <a:spcPts val="0"/>
              </a:spcBef>
              <a:spcAft>
                <a:spcPts val="0"/>
              </a:spcAft>
              <a:buSzPts val="1800"/>
              <a:buNone/>
            </a:pPr>
            <a:r>
              <a:rPr lang="en-US" sz="4000" b="1" dirty="0" smtClean="0"/>
              <a:t>Chad Williams </a:t>
            </a:r>
            <a:endParaRPr lang="en-US" sz="4000" b="1" dirty="0"/>
          </a:p>
          <a:p>
            <a:pPr marL="0" lvl="0" indent="0" algn="l" rtl="0">
              <a:lnSpc>
                <a:spcPct val="100000"/>
              </a:lnSpc>
              <a:spcBef>
                <a:spcPts val="0"/>
              </a:spcBef>
              <a:spcAft>
                <a:spcPts val="0"/>
              </a:spcAft>
              <a:buSzPts val="1800"/>
              <a:buNone/>
            </a:pPr>
            <a:r>
              <a:rPr lang="en-US" sz="4000" b="1" dirty="0" smtClean="0"/>
              <a:t>	</a:t>
            </a:r>
            <a:r>
              <a:rPr lang="en-US" sz="3200" b="1" dirty="0" smtClean="0"/>
              <a:t>Michigan Education Association</a:t>
            </a:r>
            <a:endParaRPr sz="3200" b="1" dirty="0"/>
          </a:p>
          <a:p>
            <a:pPr marL="0" lvl="0" indent="0" algn="l" rtl="0">
              <a:lnSpc>
                <a:spcPct val="100000"/>
              </a:lnSpc>
              <a:spcBef>
                <a:spcPts val="0"/>
              </a:spcBef>
              <a:spcAft>
                <a:spcPts val="0"/>
              </a:spcAft>
              <a:buSzPts val="1800"/>
              <a:buNone/>
            </a:pPr>
            <a:endParaRPr sz="40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g21c51218a30_5_16"/>
          <p:cNvSpPr txBox="1">
            <a:spLocks noGrp="1"/>
          </p:cNvSpPr>
          <p:nvPr>
            <p:ph type="title"/>
          </p:nvPr>
        </p:nvSpPr>
        <p:spPr>
          <a:xfrm>
            <a:off x="623400" y="147569"/>
            <a:ext cx="8520600" cy="572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4400" dirty="0" smtClean="0"/>
              <a:t>Panelist Discussion Points</a:t>
            </a:r>
            <a:endParaRPr sz="4400" dirty="0"/>
          </a:p>
        </p:txBody>
      </p:sp>
      <p:sp>
        <p:nvSpPr>
          <p:cNvPr id="227" name="Google Shape;227;g21c51218a30_5_16"/>
          <p:cNvSpPr txBox="1">
            <a:spLocks noGrp="1"/>
          </p:cNvSpPr>
          <p:nvPr>
            <p:ph type="body" idx="1"/>
          </p:nvPr>
        </p:nvSpPr>
        <p:spPr>
          <a:xfrm>
            <a:off x="623400" y="892366"/>
            <a:ext cx="8208900" cy="3676509"/>
          </a:xfrm>
          <a:prstGeom prst="rect">
            <a:avLst/>
          </a:prstGeom>
        </p:spPr>
        <p:txBody>
          <a:bodyPr spcFirstLastPara="1" wrap="square" lIns="91425" tIns="45700" rIns="91425" bIns="45700" anchor="t" anchorCtr="0">
            <a:normAutofit/>
          </a:bodyPr>
          <a:lstStyle/>
          <a:p>
            <a:pPr marL="0" lvl="0" indent="0" algn="l" rtl="0">
              <a:spcBef>
                <a:spcPts val="1050"/>
              </a:spcBef>
              <a:spcAft>
                <a:spcPts val="0"/>
              </a:spcAft>
              <a:buNone/>
            </a:pPr>
            <a:r>
              <a:rPr lang="en-US" sz="2800" dirty="0" smtClean="0"/>
              <a:t>What have we won with coalitions?</a:t>
            </a:r>
          </a:p>
          <a:p>
            <a:pPr marL="0" lvl="0" indent="0" algn="l" rtl="0">
              <a:spcBef>
                <a:spcPts val="1050"/>
              </a:spcBef>
              <a:spcAft>
                <a:spcPts val="0"/>
              </a:spcAft>
              <a:buNone/>
            </a:pPr>
            <a:r>
              <a:rPr lang="en-US" sz="2800" dirty="0" smtClean="0"/>
              <a:t>How do you pick a specific goal you want to win?  </a:t>
            </a:r>
          </a:p>
          <a:p>
            <a:pPr marL="0" lvl="0" indent="0" algn="l" rtl="0">
              <a:spcBef>
                <a:spcPts val="1050"/>
              </a:spcBef>
              <a:spcAft>
                <a:spcPts val="0"/>
              </a:spcAft>
              <a:buNone/>
            </a:pPr>
            <a:r>
              <a:rPr lang="en-US" sz="2800" dirty="0" smtClean="0"/>
              <a:t>How do you build alignment of values and interests?</a:t>
            </a:r>
            <a:r>
              <a:rPr lang="en-US" sz="2800" dirty="0" smtClean="0"/>
              <a:t> </a:t>
            </a:r>
          </a:p>
          <a:p>
            <a:pPr marL="0" lvl="0" indent="0" algn="l" rtl="0">
              <a:spcBef>
                <a:spcPts val="1050"/>
              </a:spcBef>
              <a:spcAft>
                <a:spcPts val="0"/>
              </a:spcAft>
              <a:buNone/>
            </a:pPr>
            <a:r>
              <a:rPr lang="en-US" sz="2800" dirty="0" smtClean="0"/>
              <a:t>Once assembled, how do you keep it together?</a:t>
            </a:r>
          </a:p>
          <a:p>
            <a:pPr marL="0" lvl="0" indent="0" algn="l" rtl="0">
              <a:spcBef>
                <a:spcPts val="1050"/>
              </a:spcBef>
              <a:spcAft>
                <a:spcPts val="0"/>
              </a:spcAft>
              <a:buNone/>
            </a:pPr>
            <a:r>
              <a:rPr lang="en-US" sz="2800" dirty="0" smtClean="0"/>
              <a:t>How do staff train members and leaders to do this work? </a:t>
            </a:r>
          </a:p>
          <a:p>
            <a:pPr marL="0" lvl="0" indent="0" algn="l" rtl="0">
              <a:spcBef>
                <a:spcPts val="1050"/>
              </a:spcBef>
              <a:spcAft>
                <a:spcPts val="0"/>
              </a:spcAft>
              <a:buNone/>
            </a:pPr>
            <a:endParaRPr lang="en-US" sz="2800" dirty="0"/>
          </a:p>
          <a:p>
            <a:pPr marL="0" lvl="0" indent="0" algn="l" rtl="0">
              <a:spcBef>
                <a:spcPts val="1050"/>
              </a:spcBef>
              <a:spcAft>
                <a:spcPts val="0"/>
              </a:spcAft>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g21c51218a30_1_146"/>
          <p:cNvPicPr preferRelativeResize="0"/>
          <p:nvPr/>
        </p:nvPicPr>
        <p:blipFill rotWithShape="1">
          <a:blip r:embed="rId3">
            <a:alphaModFix/>
          </a:blip>
          <a:srcRect l="4018" r="5467"/>
          <a:stretch/>
        </p:blipFill>
        <p:spPr>
          <a:xfrm>
            <a:off x="1019723" y="2865220"/>
            <a:ext cx="1716900" cy="1896901"/>
          </a:xfrm>
          <a:prstGeom prst="rect">
            <a:avLst/>
          </a:prstGeom>
          <a:noFill/>
          <a:ln>
            <a:noFill/>
          </a:ln>
        </p:spPr>
      </p:pic>
      <p:pic>
        <p:nvPicPr>
          <p:cNvPr id="270" name="Google Shape;270;g21c51218a30_1_146"/>
          <p:cNvPicPr preferRelativeResize="0"/>
          <p:nvPr/>
        </p:nvPicPr>
        <p:blipFill rotWithShape="1">
          <a:blip r:embed="rId4">
            <a:alphaModFix/>
          </a:blip>
          <a:srcRect l="27821" r="17551" b="24431"/>
          <a:stretch/>
        </p:blipFill>
        <p:spPr>
          <a:xfrm>
            <a:off x="6463510" y="2865220"/>
            <a:ext cx="1716900" cy="1896900"/>
          </a:xfrm>
          <a:prstGeom prst="rect">
            <a:avLst/>
          </a:prstGeom>
          <a:noFill/>
          <a:ln>
            <a:noFill/>
          </a:ln>
        </p:spPr>
      </p:pic>
      <p:sp>
        <p:nvSpPr>
          <p:cNvPr id="271" name="Google Shape;271;g21c51218a30_1_146"/>
          <p:cNvSpPr txBox="1">
            <a:spLocks noGrp="1"/>
          </p:cNvSpPr>
          <p:nvPr>
            <p:ph type="title"/>
          </p:nvPr>
        </p:nvSpPr>
        <p:spPr>
          <a:xfrm>
            <a:off x="629920" y="1013552"/>
            <a:ext cx="7803000" cy="1695908"/>
          </a:xfrm>
          <a:prstGeom prst="rect">
            <a:avLst/>
          </a:prstGeom>
          <a:noFill/>
          <a:ln>
            <a:noFill/>
          </a:ln>
        </p:spPr>
        <p:txBody>
          <a:bodyPr spcFirstLastPara="1" wrap="square" lIns="91425" tIns="91425" rIns="91425" bIns="91425" anchor="t" anchorCtr="0">
            <a:noAutofit/>
          </a:bodyPr>
          <a:lstStyle/>
          <a:p>
            <a:r>
              <a:rPr lang="en-US" b="1" u="sng" dirty="0">
                <a:hlinkClick r:id="rId5"/>
              </a:rPr>
              <a:t>https://www.nea.org/about-nea/grants-funding/nea-affiliates</a:t>
            </a:r>
            <a:r>
              <a:rPr lang="en-US" b="1" dirty="0"/>
              <a:t> </a:t>
            </a:r>
            <a:r>
              <a:rPr lang="en-US" b="1" dirty="0" smtClean="0"/>
              <a:t/>
            </a:r>
            <a:br>
              <a:rPr lang="en-US" b="1" dirty="0" smtClean="0"/>
            </a:br>
            <a:r>
              <a:rPr lang="en-US" b="1" dirty="0"/>
              <a:t/>
            </a:r>
            <a:br>
              <a:rPr lang="en-US" b="1" dirty="0"/>
            </a:br>
            <a:r>
              <a:rPr lang="en-US" dirty="0"/>
              <a:t/>
            </a:r>
            <a:br>
              <a:rPr lang="en-US" dirty="0"/>
            </a:br>
            <a:r>
              <a:rPr lang="en-US" dirty="0"/>
              <a:t/>
            </a:r>
            <a:br>
              <a:rPr lang="en-US" dirty="0"/>
            </a:br>
            <a:endParaRPr dirty="0"/>
          </a:p>
        </p:txBody>
      </p:sp>
      <p:pic>
        <p:nvPicPr>
          <p:cNvPr id="272" name="Google Shape;272;g21c51218a30_1_146"/>
          <p:cNvPicPr preferRelativeResize="0"/>
          <p:nvPr/>
        </p:nvPicPr>
        <p:blipFill rotWithShape="1">
          <a:blip r:embed="rId6">
            <a:alphaModFix/>
          </a:blip>
          <a:srcRect t="4856" b="7316"/>
          <a:stretch/>
        </p:blipFill>
        <p:spPr>
          <a:xfrm>
            <a:off x="3295872" y="2865220"/>
            <a:ext cx="2134200" cy="1901204"/>
          </a:xfrm>
          <a:prstGeom prst="rect">
            <a:avLst/>
          </a:prstGeom>
          <a:noFill/>
          <a:ln>
            <a:noFill/>
          </a:ln>
        </p:spPr>
      </p:pic>
      <p:sp>
        <p:nvSpPr>
          <p:cNvPr id="273" name="Google Shape;273;g21c51218a30_1_146"/>
          <p:cNvSpPr txBox="1"/>
          <p:nvPr/>
        </p:nvSpPr>
        <p:spPr>
          <a:xfrm>
            <a:off x="441961" y="136480"/>
            <a:ext cx="8330700" cy="744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300"/>
              <a:buFont typeface="Montserrat"/>
              <a:buNone/>
            </a:pPr>
            <a:r>
              <a:rPr lang="en-US" sz="4800" b="0" i="0" u="none" strike="noStrike" cap="none" dirty="0" smtClean="0">
                <a:solidFill>
                  <a:schemeClr val="dk1"/>
                </a:solidFill>
                <a:latin typeface="Montserrat"/>
                <a:ea typeface="Montserrat"/>
                <a:cs typeface="Montserrat"/>
                <a:sym typeface="Montserrat"/>
              </a:rPr>
              <a:t>Resources…</a:t>
            </a:r>
            <a:endParaRPr sz="4800" b="0" i="0" u="none" strike="noStrike" cap="none" dirty="0">
              <a:solidFill>
                <a:schemeClr val="dk1"/>
              </a:solidFill>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21c51218a30_1_130"/>
          <p:cNvSpPr txBox="1">
            <a:spLocks noGrp="1"/>
          </p:cNvSpPr>
          <p:nvPr>
            <p:ph type="body" idx="1"/>
          </p:nvPr>
        </p:nvSpPr>
        <p:spPr>
          <a:xfrm>
            <a:off x="4599228" y="1299542"/>
            <a:ext cx="3218400" cy="28005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3600"/>
              <a:buNone/>
            </a:pPr>
            <a:r>
              <a:rPr lang="en-US" sz="3600" dirty="0" err="1" smtClean="0">
                <a:latin typeface="Calibri"/>
                <a:ea typeface="Calibri"/>
                <a:cs typeface="Calibri"/>
                <a:sym typeface="Calibri"/>
              </a:rPr>
              <a:t>Lakresha</a:t>
            </a:r>
            <a:r>
              <a:rPr lang="en-US" sz="3600" dirty="0" smtClean="0">
                <a:latin typeface="Calibri"/>
                <a:ea typeface="Calibri"/>
                <a:cs typeface="Calibri"/>
                <a:sym typeface="Calibri"/>
              </a:rPr>
              <a:t> </a:t>
            </a:r>
          </a:p>
          <a:p>
            <a:pPr marL="0" lvl="0" indent="0" algn="l" rtl="0">
              <a:lnSpc>
                <a:spcPct val="90000"/>
              </a:lnSpc>
              <a:spcBef>
                <a:spcPts val="0"/>
              </a:spcBef>
              <a:spcAft>
                <a:spcPts val="0"/>
              </a:spcAft>
              <a:buClr>
                <a:schemeClr val="dk1"/>
              </a:buClr>
              <a:buSzPts val="3600"/>
              <a:buNone/>
            </a:pPr>
            <a:endParaRPr lang="en-US" sz="3600" dirty="0">
              <a:latin typeface="Calibri"/>
              <a:ea typeface="Calibri"/>
              <a:cs typeface="Calibri"/>
              <a:sym typeface="Calibri"/>
            </a:endParaRPr>
          </a:p>
          <a:p>
            <a:pPr marL="0" lvl="0" indent="0" algn="l" rtl="0">
              <a:lnSpc>
                <a:spcPct val="90000"/>
              </a:lnSpc>
              <a:spcBef>
                <a:spcPts val="0"/>
              </a:spcBef>
              <a:spcAft>
                <a:spcPts val="0"/>
              </a:spcAft>
              <a:buClr>
                <a:schemeClr val="dk1"/>
              </a:buClr>
              <a:buSzPts val="3600"/>
              <a:buNone/>
            </a:pPr>
            <a:r>
              <a:rPr lang="en-US" sz="3600" dirty="0" smtClean="0">
                <a:latin typeface="Calibri"/>
                <a:ea typeface="Calibri"/>
                <a:cs typeface="Calibri"/>
                <a:sym typeface="Calibri"/>
              </a:rPr>
              <a:t>Breakout Time</a:t>
            </a:r>
            <a:endParaRPr sz="3600" dirty="0">
              <a:latin typeface="Calibri"/>
              <a:ea typeface="Calibri"/>
              <a:cs typeface="Calibri"/>
              <a:sym typeface="Calibri"/>
            </a:endParaRPr>
          </a:p>
        </p:txBody>
      </p:sp>
      <p:sp>
        <p:nvSpPr>
          <p:cNvPr id="251" name="Google Shape;251;g21c51218a30_1_130"/>
          <p:cNvSpPr txBox="1">
            <a:spLocks noGrp="1"/>
          </p:cNvSpPr>
          <p:nvPr>
            <p:ph type="body" idx="2"/>
          </p:nvPr>
        </p:nvSpPr>
        <p:spPr>
          <a:xfrm>
            <a:off x="791619" y="1299542"/>
            <a:ext cx="2470200" cy="3257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1500"/>
              <a:buNone/>
            </a:pPr>
            <a:endParaRPr/>
          </a:p>
        </p:txBody>
      </p:sp>
      <p:pic>
        <p:nvPicPr>
          <p:cNvPr id="252" name="Google Shape;252;g21c51218a30_1_130"/>
          <p:cNvPicPr preferRelativeResize="0"/>
          <p:nvPr/>
        </p:nvPicPr>
        <p:blipFill rotWithShape="1">
          <a:blip r:embed="rId3">
            <a:alphaModFix/>
          </a:blip>
          <a:srcRect l="23020" t="5553" r="36795"/>
          <a:stretch/>
        </p:blipFill>
        <p:spPr>
          <a:xfrm>
            <a:off x="795295" y="1055181"/>
            <a:ext cx="2481643" cy="303818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g21c51218a30_5_48"/>
          <p:cNvSpPr txBox="1">
            <a:spLocks noGrp="1"/>
          </p:cNvSpPr>
          <p:nvPr>
            <p:ph type="title"/>
          </p:nvPr>
        </p:nvSpPr>
        <p:spPr>
          <a:xfrm>
            <a:off x="623400" y="481120"/>
            <a:ext cx="8520600" cy="5727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None/>
            </a:pPr>
            <a:endParaRPr dirty="0"/>
          </a:p>
          <a:p>
            <a:pPr marL="0" lvl="0" indent="0" algn="l" rtl="0">
              <a:spcBef>
                <a:spcPts val="1050"/>
              </a:spcBef>
              <a:spcAft>
                <a:spcPts val="0"/>
              </a:spcAft>
              <a:buNone/>
            </a:pPr>
            <a:r>
              <a:rPr lang="en-US" sz="5300" dirty="0" smtClean="0"/>
              <a:t>Breakout Questions</a:t>
            </a:r>
            <a:endParaRPr sz="5300" dirty="0"/>
          </a:p>
        </p:txBody>
      </p:sp>
      <p:sp>
        <p:nvSpPr>
          <p:cNvPr id="245" name="Google Shape;245;g21c51218a30_5_48"/>
          <p:cNvSpPr txBox="1">
            <a:spLocks noGrp="1"/>
          </p:cNvSpPr>
          <p:nvPr>
            <p:ph type="body" idx="1"/>
          </p:nvPr>
        </p:nvSpPr>
        <p:spPr>
          <a:xfrm>
            <a:off x="311700" y="1152475"/>
            <a:ext cx="8520600" cy="3416400"/>
          </a:xfrm>
          <a:prstGeom prst="rect">
            <a:avLst/>
          </a:prstGeom>
        </p:spPr>
        <p:txBody>
          <a:bodyPr spcFirstLastPara="1" wrap="square" lIns="91425" tIns="45700" rIns="91425" bIns="45700" anchor="t" anchorCtr="0">
            <a:normAutofit/>
          </a:bodyPr>
          <a:lstStyle/>
          <a:p>
            <a:pPr marL="0" lvl="0" indent="0" algn="l" rtl="0">
              <a:spcBef>
                <a:spcPts val="1050"/>
              </a:spcBef>
              <a:spcAft>
                <a:spcPts val="0"/>
              </a:spcAft>
              <a:buNone/>
            </a:pPr>
            <a:endParaRPr dirty="0"/>
          </a:p>
          <a:p>
            <a:pPr marL="0" lvl="0" indent="0" algn="l" rtl="0">
              <a:spcBef>
                <a:spcPts val="1050"/>
              </a:spcBef>
              <a:spcAft>
                <a:spcPts val="0"/>
              </a:spcAft>
              <a:buNone/>
            </a:pPr>
            <a:endParaRPr dirty="0"/>
          </a:p>
          <a:p>
            <a:pPr marL="0" lvl="0" indent="0" algn="l" rtl="0">
              <a:spcBef>
                <a:spcPts val="1050"/>
              </a:spcBef>
              <a:spcAft>
                <a:spcPts val="0"/>
              </a:spcAft>
              <a:buNone/>
            </a:pPr>
            <a:endParaRPr dirty="0"/>
          </a:p>
          <a:p>
            <a:pPr marL="0" lvl="0" indent="0" algn="l" rtl="0">
              <a:spcBef>
                <a:spcPts val="1050"/>
              </a:spcBef>
              <a:spcAft>
                <a:spcPts val="0"/>
              </a:spcAft>
              <a:buNone/>
            </a:pPr>
            <a:endParaRPr dirty="0"/>
          </a:p>
        </p:txBody>
      </p:sp>
      <p:graphicFrame>
        <p:nvGraphicFramePr>
          <p:cNvPr id="2" name="Table 1"/>
          <p:cNvGraphicFramePr>
            <a:graphicFrameLocks noGrp="1"/>
          </p:cNvGraphicFramePr>
          <p:nvPr>
            <p:extLst>
              <p:ext uri="{D42A27DB-BD31-4B8C-83A1-F6EECF244321}">
                <p14:modId xmlns:p14="http://schemas.microsoft.com/office/powerpoint/2010/main" val="2791528599"/>
              </p:ext>
            </p:extLst>
          </p:nvPr>
        </p:nvGraphicFramePr>
        <p:xfrm>
          <a:off x="1101687" y="1443209"/>
          <a:ext cx="7502486" cy="2941503"/>
        </p:xfrm>
        <a:graphic>
          <a:graphicData uri="http://schemas.openxmlformats.org/drawingml/2006/table">
            <a:tbl>
              <a:tblPr firstRow="1" firstCol="1">
                <a:tableStyleId>{5D152FA6-27EB-42ED-AF0F-9A9885AE3290}</a:tableStyleId>
              </a:tblPr>
              <a:tblGrid>
                <a:gridCol w="7502486">
                  <a:extLst>
                    <a:ext uri="{9D8B030D-6E8A-4147-A177-3AD203B41FA5}">
                      <a16:colId xmlns:a16="http://schemas.microsoft.com/office/drawing/2014/main" val="813606175"/>
                    </a:ext>
                  </a:extLst>
                </a:gridCol>
              </a:tblGrid>
              <a:tr h="2941503">
                <a:tc>
                  <a:txBody>
                    <a:bodyPr/>
                    <a:lstStyle/>
                    <a:p>
                      <a:pPr marL="342900" marR="0" lvl="0" indent="-342900">
                        <a:lnSpc>
                          <a:spcPct val="107000"/>
                        </a:lnSpc>
                        <a:spcBef>
                          <a:spcPts val="0"/>
                        </a:spcBef>
                        <a:spcAft>
                          <a:spcPts val="0"/>
                        </a:spcAft>
                        <a:buFont typeface="Symbol" panose="05050102010706020507" pitchFamily="18" charset="2"/>
                        <a:buChar char=""/>
                      </a:pPr>
                      <a:r>
                        <a:rPr lang="en-US" sz="3200" dirty="0" smtClean="0">
                          <a:effectLst/>
                        </a:rPr>
                        <a:t>How </a:t>
                      </a:r>
                      <a:r>
                        <a:rPr lang="en-US" sz="3200" dirty="0">
                          <a:effectLst/>
                        </a:rPr>
                        <a:t>can we as staff manage our time to help with coalitions?</a:t>
                      </a:r>
                    </a:p>
                    <a:p>
                      <a:pPr marL="342900" marR="0" lvl="0" indent="-342900">
                        <a:lnSpc>
                          <a:spcPct val="107000"/>
                        </a:lnSpc>
                        <a:spcBef>
                          <a:spcPts val="0"/>
                        </a:spcBef>
                        <a:spcAft>
                          <a:spcPts val="0"/>
                        </a:spcAft>
                        <a:buFont typeface="Symbol" panose="05050102010706020507" pitchFamily="18" charset="2"/>
                        <a:buChar char=""/>
                      </a:pPr>
                      <a:r>
                        <a:rPr lang="en-US" sz="3200" dirty="0">
                          <a:effectLst/>
                        </a:rPr>
                        <a:t>How can we as staff participate in coalitions if the affiliate isn't all in?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56419110"/>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pic>
        <p:nvPicPr>
          <p:cNvPr id="374" name="Google Shape;374;p24"/>
          <p:cNvPicPr preferRelativeResize="0"/>
          <p:nvPr/>
        </p:nvPicPr>
        <p:blipFill rotWithShape="1">
          <a:blip r:embed="rId3">
            <a:alphaModFix/>
          </a:blip>
          <a:srcRect l="37805" r="2489" b="-5018"/>
          <a:stretch/>
        </p:blipFill>
        <p:spPr>
          <a:xfrm flipH="1">
            <a:off x="6300" y="0"/>
            <a:ext cx="4610100" cy="5401675"/>
          </a:xfrm>
          <a:prstGeom prst="rect">
            <a:avLst/>
          </a:prstGeom>
          <a:noFill/>
          <a:ln>
            <a:noFill/>
          </a:ln>
        </p:spPr>
      </p:pic>
      <p:sp>
        <p:nvSpPr>
          <p:cNvPr id="375" name="Google Shape;375;p24"/>
          <p:cNvSpPr txBox="1">
            <a:spLocks noGrp="1"/>
          </p:cNvSpPr>
          <p:nvPr>
            <p:ph type="title"/>
          </p:nvPr>
        </p:nvSpPr>
        <p:spPr>
          <a:xfrm>
            <a:off x="4986683" y="225925"/>
            <a:ext cx="3477900" cy="52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300"/>
              <a:buNone/>
            </a:pPr>
            <a:r>
              <a:rPr lang="en-US"/>
              <a:t>Ending it Right</a:t>
            </a:r>
            <a:endParaRPr/>
          </a:p>
        </p:txBody>
      </p:sp>
      <p:sp>
        <p:nvSpPr>
          <p:cNvPr id="376" name="Google Shape;376;p24"/>
          <p:cNvSpPr txBox="1">
            <a:spLocks noGrp="1"/>
          </p:cNvSpPr>
          <p:nvPr>
            <p:ph type="body" idx="1"/>
          </p:nvPr>
        </p:nvSpPr>
        <p:spPr>
          <a:xfrm>
            <a:off x="4902200" y="1132451"/>
            <a:ext cx="4084354" cy="316099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sz="2000" dirty="0"/>
              <a:t>Email Feedback Form – Please Complete </a:t>
            </a:r>
            <a:endParaRPr dirty="0"/>
          </a:p>
          <a:p>
            <a:pPr marL="0" lvl="0" indent="0" algn="l" rtl="0">
              <a:lnSpc>
                <a:spcPct val="100000"/>
              </a:lnSpc>
              <a:spcBef>
                <a:spcPts val="1600"/>
              </a:spcBef>
              <a:spcAft>
                <a:spcPts val="0"/>
              </a:spcAft>
              <a:buSzPts val="1400"/>
              <a:buNone/>
            </a:pPr>
            <a:r>
              <a:rPr lang="en-US" sz="2000" dirty="0"/>
              <a:t>Next online session – </a:t>
            </a:r>
            <a:r>
              <a:rPr lang="en-US" sz="2000" dirty="0" smtClean="0"/>
              <a:t>June – Fight Back Campaigns: Getting Away from Subcontracting</a:t>
            </a:r>
          </a:p>
          <a:p>
            <a:pPr marL="0" lvl="0" indent="0" algn="l" rtl="0">
              <a:lnSpc>
                <a:spcPct val="100000"/>
              </a:lnSpc>
              <a:spcBef>
                <a:spcPts val="1600"/>
              </a:spcBef>
              <a:spcAft>
                <a:spcPts val="0"/>
              </a:spcAft>
              <a:buSzPts val="1400"/>
              <a:buNone/>
            </a:pPr>
            <a:r>
              <a:rPr lang="en-US" sz="2000" dirty="0" smtClean="0"/>
              <a:t>New Programs for 2023-24 Year at</a:t>
            </a:r>
            <a:endParaRPr dirty="0"/>
          </a:p>
          <a:p>
            <a:pPr marL="0" lvl="0" indent="0" algn="l" rtl="0">
              <a:lnSpc>
                <a:spcPct val="100000"/>
              </a:lnSpc>
              <a:spcBef>
                <a:spcPts val="1600"/>
              </a:spcBef>
              <a:spcAft>
                <a:spcPts val="0"/>
              </a:spcAft>
              <a:buSzPts val="1400"/>
              <a:buNone/>
            </a:pPr>
            <a:r>
              <a:rPr lang="en-US" sz="2000" dirty="0">
                <a:solidFill>
                  <a:schemeClr val="lt1"/>
                </a:solidFill>
              </a:rPr>
              <a:t>https://www.nea.org/UD-Org-Support</a:t>
            </a:r>
            <a:endParaRPr dirty="0"/>
          </a:p>
          <a:p>
            <a:pPr marL="0" lvl="0" indent="0" algn="l" rtl="0">
              <a:lnSpc>
                <a:spcPct val="100000"/>
              </a:lnSpc>
              <a:spcBef>
                <a:spcPts val="1600"/>
              </a:spcBef>
              <a:spcAft>
                <a:spcPts val="1600"/>
              </a:spcAft>
              <a:buSzPts val="1400"/>
              <a:buNone/>
            </a:pPr>
            <a:endParaRPr dirty="0"/>
          </a:p>
        </p:txBody>
      </p:sp>
      <p:sp>
        <p:nvSpPr>
          <p:cNvPr id="377" name="Google Shape;377;p24"/>
          <p:cNvSpPr/>
          <p:nvPr/>
        </p:nvSpPr>
        <p:spPr>
          <a:xfrm>
            <a:off x="0" y="0"/>
            <a:ext cx="46227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Human Rights Rally by Slidesgo">
  <a:themeElements>
    <a:clrScheme name="Simple Light">
      <a:dk1>
        <a:srgbClr val="252525"/>
      </a:dk1>
      <a:lt1>
        <a:srgbClr val="FFFFFF"/>
      </a:lt1>
      <a:dk2>
        <a:srgbClr val="6B6B6B"/>
      </a:dk2>
      <a:lt2>
        <a:srgbClr val="9C9C9C"/>
      </a:lt2>
      <a:accent1>
        <a:srgbClr val="C9C9C9"/>
      </a:accent1>
      <a:accent2>
        <a:srgbClr val="F1F1F1"/>
      </a:accent2>
      <a:accent3>
        <a:srgbClr val="FFFFFF"/>
      </a:accent3>
      <a:accent4>
        <a:srgbClr val="FFFFFF"/>
      </a:accent4>
      <a:accent5>
        <a:srgbClr val="FFFFFF"/>
      </a:accent5>
      <a:accent6>
        <a:srgbClr val="FFFFFF"/>
      </a:accent6>
      <a:hlink>
        <a:srgbClr val="25252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4FC8A4CE-267C-4749-88E0-6CCF0D5380D5}"/>
</file>

<file path=customXml/itemProps2.xml><?xml version="1.0" encoding="utf-8"?>
<ds:datastoreItem xmlns:ds="http://schemas.openxmlformats.org/officeDocument/2006/customXml" ds:itemID="{6B255FB3-C493-4C00-9FC4-C5A4227B809B}"/>
</file>

<file path=customXml/itemProps3.xml><?xml version="1.0" encoding="utf-8"?>
<ds:datastoreItem xmlns:ds="http://schemas.openxmlformats.org/officeDocument/2006/customXml" ds:itemID="{F32B7734-2F5B-43B2-8965-D46F179A6401}"/>
</file>

<file path=docProps/app.xml><?xml version="1.0" encoding="utf-8"?>
<Properties xmlns="http://schemas.openxmlformats.org/officeDocument/2006/extended-properties" xmlns:vt="http://schemas.openxmlformats.org/officeDocument/2006/docPropsVTypes">
  <TotalTime>40</TotalTime>
  <Words>436</Words>
  <Application>Microsoft Office PowerPoint</Application>
  <PresentationFormat>On-screen Show (16:9)</PresentationFormat>
  <Paragraphs>98</Paragraphs>
  <Slides>18</Slides>
  <Notes>18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Abel</vt:lpstr>
      <vt:lpstr>Symbol</vt:lpstr>
      <vt:lpstr>Times New Roman</vt:lpstr>
      <vt:lpstr>Barlow</vt:lpstr>
      <vt:lpstr>Montserrat ExtraLight</vt:lpstr>
      <vt:lpstr>Montserrat</vt:lpstr>
      <vt:lpstr>Alata</vt:lpstr>
      <vt:lpstr>Calibri</vt:lpstr>
      <vt:lpstr>Arial</vt:lpstr>
      <vt:lpstr>Human Rights Rally by Slidesgo</vt:lpstr>
      <vt:lpstr>Math 16x9</vt:lpstr>
      <vt:lpstr>Coalition Building</vt:lpstr>
      <vt:lpstr>  While You Wait Share in the Chat Window  Name Required Pronoun State</vt:lpstr>
      <vt:lpstr>Honoring This Space</vt:lpstr>
      <vt:lpstr>WHY ARE WE HERE? </vt:lpstr>
      <vt:lpstr>Chad Williams</vt:lpstr>
      <vt:lpstr>Community Agreements </vt:lpstr>
      <vt:lpstr>TODAY’S OUTCOMES</vt:lpstr>
      <vt:lpstr>PowerPoint Presentation</vt:lpstr>
      <vt:lpstr>What did you discover?</vt:lpstr>
      <vt:lpstr>A coalition is: </vt:lpstr>
      <vt:lpstr>Building Power with a Coalition Means:</vt:lpstr>
      <vt:lpstr>PowerPoint Presentation</vt:lpstr>
      <vt:lpstr>Welcome Panelists</vt:lpstr>
      <vt:lpstr>Panelist Discussion Points</vt:lpstr>
      <vt:lpstr>https://www.nea.org/about-nea/grants-funding/nea-affiliates     </vt:lpstr>
      <vt:lpstr>PowerPoint Presentation</vt:lpstr>
      <vt:lpstr> Breakout Questions</vt:lpstr>
      <vt:lpstr>Ending it Right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Bridging Local Gaps</dc:title>
  <dc:creator>Holmes, Ellen [NEA]</dc:creator>
  <cp:lastModifiedBy>Holmes, Ellen [NEA]</cp:lastModifiedBy>
  <cp:revision>6</cp:revision>
  <dcterms:modified xsi:type="dcterms:W3CDTF">2023-04-28T11:45:26Z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