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Default Extension="wdp" ContentType="image/vnd.ms-photo"/>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changesInfos/changesInfo1.xml" ContentType="application/vnd.ms-powerpoint.changesinfo+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customXml/itemProps2.xml" ContentType="application/vnd.openxmlformats-officedocument.customXmlProperties+xml"/>
  <Override PartName="/customXml/itemProps1.xml" ContentType="application/vnd.openxmlformats-officedocument.customXmlProperties+xml"/>
  <Override PartName="/customXml/itemProps3.xml" ContentType="application/vnd.openxmlformats-officedocument.customXml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80"/>
  </p:notesMasterIdLst>
  <p:handoutMasterIdLst>
    <p:handoutMasterId r:id="rId81"/>
  </p:handoutMasterIdLst>
  <p:sldIdLst>
    <p:sldId id="256" r:id="rId2"/>
    <p:sldId id="268" r:id="rId3"/>
    <p:sldId id="303" r:id="rId4"/>
    <p:sldId id="302" r:id="rId5"/>
    <p:sldId id="272" r:id="rId6"/>
    <p:sldId id="273" r:id="rId7"/>
    <p:sldId id="274" r:id="rId8"/>
    <p:sldId id="276" r:id="rId9"/>
    <p:sldId id="285" r:id="rId10"/>
    <p:sldId id="778" r:id="rId11"/>
    <p:sldId id="779" r:id="rId12"/>
    <p:sldId id="780" r:id="rId13"/>
    <p:sldId id="782" r:id="rId14"/>
    <p:sldId id="783" r:id="rId15"/>
    <p:sldId id="784" r:id="rId16"/>
    <p:sldId id="785" r:id="rId17"/>
    <p:sldId id="786" r:id="rId18"/>
    <p:sldId id="787" r:id="rId19"/>
    <p:sldId id="788" r:id="rId20"/>
    <p:sldId id="831" r:id="rId21"/>
    <p:sldId id="789" r:id="rId22"/>
    <p:sldId id="790" r:id="rId23"/>
    <p:sldId id="794" r:id="rId24"/>
    <p:sldId id="792" r:id="rId25"/>
    <p:sldId id="797" r:id="rId26"/>
    <p:sldId id="798" r:id="rId27"/>
    <p:sldId id="800" r:id="rId28"/>
    <p:sldId id="802" r:id="rId29"/>
    <p:sldId id="803" r:id="rId30"/>
    <p:sldId id="801" r:id="rId31"/>
    <p:sldId id="804" r:id="rId32"/>
    <p:sldId id="799" r:id="rId33"/>
    <p:sldId id="793" r:id="rId34"/>
    <p:sldId id="525" r:id="rId35"/>
    <p:sldId id="767" r:id="rId36"/>
    <p:sldId id="530" r:id="rId37"/>
    <p:sldId id="284" r:id="rId38"/>
    <p:sldId id="533" r:id="rId39"/>
    <p:sldId id="532" r:id="rId40"/>
    <p:sldId id="531" r:id="rId41"/>
    <p:sldId id="292" r:id="rId42"/>
    <p:sldId id="809" r:id="rId43"/>
    <p:sldId id="810" r:id="rId44"/>
    <p:sldId id="811" r:id="rId45"/>
    <p:sldId id="535" r:id="rId46"/>
    <p:sldId id="812" r:id="rId47"/>
    <p:sldId id="824" r:id="rId48"/>
    <p:sldId id="560" r:id="rId49"/>
    <p:sldId id="575" r:id="rId50"/>
    <p:sldId id="561" r:id="rId51"/>
    <p:sldId id="832" r:id="rId52"/>
    <p:sldId id="833" r:id="rId53"/>
    <p:sldId id="562" r:id="rId54"/>
    <p:sldId id="834" r:id="rId55"/>
    <p:sldId id="563" r:id="rId56"/>
    <p:sldId id="564" r:id="rId57"/>
    <p:sldId id="565" r:id="rId58"/>
    <p:sldId id="566" r:id="rId59"/>
    <p:sldId id="567" r:id="rId60"/>
    <p:sldId id="568" r:id="rId61"/>
    <p:sldId id="569" r:id="rId62"/>
    <p:sldId id="570" r:id="rId63"/>
    <p:sldId id="573" r:id="rId64"/>
    <p:sldId id="574" r:id="rId65"/>
    <p:sldId id="825" r:id="rId66"/>
    <p:sldId id="588" r:id="rId67"/>
    <p:sldId id="571" r:id="rId68"/>
    <p:sldId id="590" r:id="rId69"/>
    <p:sldId id="423" r:id="rId70"/>
    <p:sldId id="823" r:id="rId71"/>
    <p:sldId id="826" r:id="rId72"/>
    <p:sldId id="827" r:id="rId73"/>
    <p:sldId id="829" r:id="rId74"/>
    <p:sldId id="830" r:id="rId75"/>
    <p:sldId id="816" r:id="rId76"/>
    <p:sldId id="817" r:id="rId77"/>
    <p:sldId id="818" r:id="rId78"/>
    <p:sldId id="819" r:id="rId79"/>
  </p:sldIdLst>
  <p:sldSz cx="12188825"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5" pos="3839">
          <p15:clr>
            <a:srgbClr val="A4A3A4"/>
          </p15:clr>
        </p15:guide>
        <p15:guide id="6" pos="1007">
          <p15:clr>
            <a:srgbClr val="A4A3A4"/>
          </p15:clr>
        </p15:guide>
      </p15:sldGuideLst>
    </p:ext>
    <p:ext uri="{2D200454-40CA-4A62-9FC3-DE9A4176ACB9}">
      <p15:notesGuideLst xmlns:p15="http://schemas.microsoft.com/office/powerpoint/2012/main">
        <p15:guide id="1" orient="horz" pos="2880">
          <p15:clr>
            <a:srgbClr val="A4A3A4"/>
          </p15:clr>
        </p15:guide>
        <p15:guide id="2" pos="2160">
          <p15:clr>
            <a:srgbClr val="A4A3A4"/>
          </p15:clr>
        </p15:guide>
      </p15:notes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2AE6163-9007-2235-2D12-C12BEECB99C6}" v="802" dt="2022-10-10T18:41:57.352"/>
    <p1510:client id="{049076EF-ED2B-5E11-16A8-807BFF8F378E}" v="313" dt="2023-04-03T17:19:49.993"/>
    <p1510:client id="{1827C476-BE9B-DF64-314F-878ED7022C47}" v="128" dt="2023-04-03T19:28:35.195"/>
    <p1510:client id="{22070D5C-23A5-85B1-5876-2C447C46A906}" v="50" dt="2023-04-03T20:54:32.066"/>
    <p1510:client id="{3D89B3B3-6AA2-F122-D455-B07F3F8DB643}" v="305" dt="2023-04-03T16:58:14.748"/>
    <p1510:client id="{5FF5B0DF-B1FC-6C2B-ED8E-390C942BBC18}" v="8" dt="2023-04-03T19:26:30.763"/>
    <p1510:client id="{854F6894-064B-58AD-5C5B-7990AE340B7C}" v="55" dt="2023-04-03T16:36:12.024"/>
    <p1510:client id="{98D13631-D459-2E7D-20E2-0DF8ABEFF872}" v="23" dt="2022-10-10T15:14:22.103"/>
    <p1510:client id="{A418F0F2-AFE7-008B-34A0-B4F093A38295}" v="1066" dt="2023-04-03T17:18:57.900"/>
    <p1510:client id="{A45501AE-C5E0-F8E1-E903-1BCD4A5BF213}" v="128" dt="2023-04-03T17:43:03.683"/>
    <p1510:client id="{A64952BE-533A-4467-23BD-BCE966733DEF}" v="1" dt="2023-02-23T15:06:10.100"/>
    <p1510:client id="{ACD958B6-803D-3121-B8AD-771CF02C2676}" v="2" dt="2022-10-09T14:19:57.553"/>
    <p1510:client id="{B80D7EFE-7A63-497B-AAA6-E08836B42F42}" v="29" dt="2023-04-03T17:41:54.937"/>
    <p1510:client id="{CA979ED6-57EA-DBFA-5A7D-F039AB34C233}" v="63" dt="2022-10-10T15:59:40.449"/>
    <p1510:client id="{D56512EA-0846-5C8F-A256-6E62357BDA54}" v="125" dt="2022-10-10T15:13:08.832"/>
    <p1510:client id="{DA478129-837E-4381-144A-5BFC488B6492}" v="34" dt="2023-04-03T11:50:31.308"/>
    <p1510:client id="{ED2D4C5D-5EE5-343C-03AE-8D08F112151D}" v="26" dt="2023-04-03T17:10:47.955"/>
    <p1510:client id="{FF2402D7-4757-24CF-939E-9D369F82DA51}" v="1" dt="2022-10-11T19:50:27.529"/>
  </p1510:revLst>
</p1510:revInfo>
</file>

<file path=ppt/tableStyles.xml><?xml version="1.0" encoding="utf-8"?>
<a:tblStyleLst xmlns:a="http://schemas.openxmlformats.org/drawingml/2006/main" def="{073A0DAA-6AF3-43AB-8588-CEC1D06C72B9}">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073A0DAA-6AF3-43AB-8588-CEC1D06C72B9}" styleName="Medium Style 2">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dk1">
              <a:tint val="20000"/>
            </a:schemeClr>
          </a:solidFill>
        </a:fill>
      </a:tcStyle>
    </a:wholeTbl>
    <a:band1H>
      <a:tcStyle>
        <a:tcBdr/>
        <a:fill>
          <a:solidFill>
            <a:schemeClr val="dk1">
              <a:tint val="40000"/>
            </a:schemeClr>
          </a:solidFill>
        </a:fill>
      </a:tcStyle>
    </a:band1H>
    <a:band2H>
      <a:tcStyle>
        <a:tcBdr/>
      </a:tcStyle>
    </a:band2H>
    <a:band1V>
      <a:tcStyle>
        <a:tcBdr/>
        <a:fill>
          <a:solidFill>
            <a:schemeClr val="dk1">
              <a:tint val="40000"/>
            </a:schemeClr>
          </a:solidFill>
        </a:fill>
      </a:tcStyle>
    </a:band1V>
    <a:band2V>
      <a:tcStyle>
        <a:tcBdr/>
      </a:tcStyle>
    </a:band2V>
    <a:lastCol>
      <a:tcTxStyle b="on">
        <a:fontRef idx="minor">
          <a:prstClr val="black"/>
        </a:fontRef>
        <a:schemeClr val="lt1"/>
      </a:tcTxStyle>
      <a:tcStyle>
        <a:tcBdr/>
        <a:fill>
          <a:solidFill>
            <a:schemeClr val="dk1"/>
          </a:solidFill>
        </a:fill>
      </a:tcStyle>
    </a:lastCol>
    <a:firstCol>
      <a:tcTxStyle b="on">
        <a:fontRef idx="minor">
          <a:prstClr val="black"/>
        </a:fontRef>
        <a:schemeClr val="lt1"/>
      </a:tcTxStyle>
      <a:tcStyle>
        <a:tcBdr/>
        <a:fill>
          <a:solidFill>
            <a:schemeClr val="dk1"/>
          </a:solidFill>
        </a:fill>
      </a:tcStyle>
    </a:firstCol>
    <a:lastRow>
      <a:tcTxStyle b="on">
        <a:fontRef idx="minor">
          <a:prstClr val="black"/>
        </a:fontRef>
        <a:schemeClr val="lt1"/>
      </a:tcTxStyle>
      <a:tcStyle>
        <a:tcBdr>
          <a:top>
            <a:ln w="38100" cmpd="sng">
              <a:solidFill>
                <a:schemeClr val="lt1"/>
              </a:solidFill>
            </a:ln>
          </a:top>
        </a:tcBdr>
        <a:fill>
          <a:solidFill>
            <a:schemeClr val="dk1"/>
          </a:solidFill>
        </a:fill>
      </a:tcStyle>
    </a:lastRow>
    <a:firstRow>
      <a:tcTxStyle b="on">
        <a:fontRef idx="minor">
          <a:prstClr val="black"/>
        </a:fontRef>
        <a:schemeClr val="lt1"/>
      </a:tcTxStyle>
      <a:tcStyle>
        <a:tcBdr>
          <a:bottom>
            <a:ln w="38100" cmpd="sng">
              <a:solidFill>
                <a:schemeClr val="lt1"/>
              </a:solidFill>
            </a:ln>
          </a:bottom>
        </a:tcBdr>
        <a:fill>
          <a:solidFill>
            <a:schemeClr val="dk1"/>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slideViewPr>
    <p:cSldViewPr snapToGrid="0">
      <p:cViewPr>
        <p:scale>
          <a:sx n="1" d="2"/>
          <a:sy n="1" d="2"/>
        </p:scale>
        <p:origin x="0" y="0"/>
      </p:cViewPr>
      <p:guideLst>
        <p:guide orient="horz" pos="2160"/>
        <p:guide pos="3839"/>
        <p:guide pos="1007"/>
      </p:guideLst>
    </p:cSldViewPr>
  </p:slideViewPr>
  <p:notesViewPr>
    <p:cSldViewPr snapToGrid="0">
      <p:cViewPr>
        <p:scale>
          <a:sx n="1" d="2"/>
          <a:sy n="1" d="2"/>
        </p:scale>
        <p:origin x="0" y="0"/>
      </p:cViewPr>
      <p:guideLst>
        <p:guide orient="horz" pos="2880"/>
        <p:guide pos="2160"/>
      </p:guideLst>
    </p:cSldViewPr>
  </p:notes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theme" Target="theme/theme1.xml"/><Relationship Id="rId89" Type="http://schemas.openxmlformats.org/officeDocument/2006/relationships/customXml" Target="../customXml/item2.xml"/><Relationship Id="rId16" Type="http://schemas.openxmlformats.org/officeDocument/2006/relationships/slide" Target="slides/slide15.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5" Type="http://schemas.openxmlformats.org/officeDocument/2006/relationships/slide" Target="slides/slide4.xml"/><Relationship Id="rId90" Type="http://schemas.openxmlformats.org/officeDocument/2006/relationships/customXml" Target="../customXml/item3.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slide" Target="slides/slide68.xml"/><Relationship Id="rId77" Type="http://schemas.openxmlformats.org/officeDocument/2006/relationships/slide" Target="slides/slide76.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80" Type="http://schemas.openxmlformats.org/officeDocument/2006/relationships/notesMaster" Target="notesMasters/notesMaster1.xml"/><Relationship Id="rId85" Type="http://schemas.openxmlformats.org/officeDocument/2006/relationships/tableStyles" Target="tableStyles.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slide" Target="slides/slide66.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viewProps" Target="viewProps.xml"/><Relationship Id="rId88" Type="http://schemas.openxmlformats.org/officeDocument/2006/relationships/customXml" Target="../customXml/item1.xml"/><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handoutMaster" Target="handoutMasters/handoutMaster1.xml"/><Relationship Id="rId86" Type="http://schemas.microsoft.com/office/2016/11/relationships/changesInfo" Target="changesInfos/changesInfo1.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7" Type="http://schemas.openxmlformats.org/officeDocument/2006/relationships/slide" Target="slides/slide6.xml"/><Relationship Id="rId71" Type="http://schemas.openxmlformats.org/officeDocument/2006/relationships/slide" Target="slides/slide70.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microsoft.com/office/2015/10/relationships/revisionInfo" Target="revisionInfo.xml"/><Relationship Id="rId61" Type="http://schemas.openxmlformats.org/officeDocument/2006/relationships/slide" Target="slides/slide60.xml"/><Relationship Id="rId82" Type="http://schemas.openxmlformats.org/officeDocument/2006/relationships/presProps" Target="presProps.xml"/><Relationship Id="rId19" Type="http://schemas.openxmlformats.org/officeDocument/2006/relationships/slide" Target="slides/slide18.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Guest User" userId="S::urn:spo:anon#ebdf795c8e2d6fd32446da65bca556d22cff5c6eba4d47c1e3b10aa72dd140f7::" providerId="AD" clId="Web-{02AE6163-9007-2235-2D12-C12BEECB99C6}"/>
    <pc:docChg chg="addSld delSld modSld">
      <pc:chgData name="Guest User" userId="S::urn:spo:anon#ebdf795c8e2d6fd32446da65bca556d22cff5c6eba4d47c1e3b10aa72dd140f7::" providerId="AD" clId="Web-{02AE6163-9007-2235-2D12-C12BEECB99C6}" dt="2022-10-10T18:41:57.352" v="816" actId="20577"/>
      <pc:docMkLst>
        <pc:docMk/>
      </pc:docMkLst>
      <pc:sldChg chg="modSp">
        <pc:chgData name="Guest User" userId="S::urn:spo:anon#ebdf795c8e2d6fd32446da65bca556d22cff5c6eba4d47c1e3b10aa72dd140f7::" providerId="AD" clId="Web-{02AE6163-9007-2235-2D12-C12BEECB99C6}" dt="2022-10-10T16:59:30.629" v="0" actId="20577"/>
        <pc:sldMkLst>
          <pc:docMk/>
          <pc:sldMk cId="3862409425" sldId="273"/>
        </pc:sldMkLst>
        <pc:spChg chg="mod">
          <ac:chgData name="Guest User" userId="S::urn:spo:anon#ebdf795c8e2d6fd32446da65bca556d22cff5c6eba4d47c1e3b10aa72dd140f7::" providerId="AD" clId="Web-{02AE6163-9007-2235-2D12-C12BEECB99C6}" dt="2022-10-10T16:59:30.629" v="0" actId="20577"/>
          <ac:spMkLst>
            <pc:docMk/>
            <pc:sldMk cId="3862409425" sldId="273"/>
            <ac:spMk id="3" creationId="{D5A9E3C9-07AA-41F6-A08B-5C66AAB1A24E}"/>
          </ac:spMkLst>
        </pc:spChg>
      </pc:sldChg>
      <pc:sldChg chg="modSp">
        <pc:chgData name="Guest User" userId="S::urn:spo:anon#ebdf795c8e2d6fd32446da65bca556d22cff5c6eba4d47c1e3b10aa72dd140f7::" providerId="AD" clId="Web-{02AE6163-9007-2235-2D12-C12BEECB99C6}" dt="2022-10-10T17:00:12.302" v="5" actId="20577"/>
        <pc:sldMkLst>
          <pc:docMk/>
          <pc:sldMk cId="1804827812" sldId="285"/>
        </pc:sldMkLst>
        <pc:spChg chg="mod">
          <ac:chgData name="Guest User" userId="S::urn:spo:anon#ebdf795c8e2d6fd32446da65bca556d22cff5c6eba4d47c1e3b10aa72dd140f7::" providerId="AD" clId="Web-{02AE6163-9007-2235-2D12-C12BEECB99C6}" dt="2022-10-10T17:00:12.302" v="5" actId="20577"/>
          <ac:spMkLst>
            <pc:docMk/>
            <pc:sldMk cId="1804827812" sldId="285"/>
            <ac:spMk id="3" creationId="{00000000-0000-0000-0000-000000000000}"/>
          </ac:spMkLst>
        </pc:spChg>
      </pc:sldChg>
      <pc:sldChg chg="modSp">
        <pc:chgData name="Guest User" userId="S::urn:spo:anon#ebdf795c8e2d6fd32446da65bca556d22cff5c6eba4d47c1e3b10aa72dd140f7::" providerId="AD" clId="Web-{02AE6163-9007-2235-2D12-C12BEECB99C6}" dt="2022-10-10T17:01:03.100" v="6" actId="20577"/>
        <pc:sldMkLst>
          <pc:docMk/>
          <pc:sldMk cId="741684037" sldId="286"/>
        </pc:sldMkLst>
        <pc:spChg chg="mod">
          <ac:chgData name="Guest User" userId="S::urn:spo:anon#ebdf795c8e2d6fd32446da65bca556d22cff5c6eba4d47c1e3b10aa72dd140f7::" providerId="AD" clId="Web-{02AE6163-9007-2235-2D12-C12BEECB99C6}" dt="2022-10-10T17:01:03.100" v="6" actId="20577"/>
          <ac:spMkLst>
            <pc:docMk/>
            <pc:sldMk cId="741684037" sldId="286"/>
            <ac:spMk id="2" creationId="{00000000-0000-0000-0000-000000000000}"/>
          </ac:spMkLst>
        </pc:spChg>
      </pc:sldChg>
      <pc:sldChg chg="modSp">
        <pc:chgData name="Guest User" userId="S::urn:spo:anon#ebdf795c8e2d6fd32446da65bca556d22cff5c6eba4d47c1e3b10aa72dd140f7::" providerId="AD" clId="Web-{02AE6163-9007-2235-2D12-C12BEECB99C6}" dt="2022-10-10T17:21:19.882" v="227" actId="20577"/>
        <pc:sldMkLst>
          <pc:docMk/>
          <pc:sldMk cId="1740035856" sldId="294"/>
        </pc:sldMkLst>
        <pc:spChg chg="mod">
          <ac:chgData name="Guest User" userId="S::urn:spo:anon#ebdf795c8e2d6fd32446da65bca556d22cff5c6eba4d47c1e3b10aa72dd140f7::" providerId="AD" clId="Web-{02AE6163-9007-2235-2D12-C12BEECB99C6}" dt="2022-10-10T17:21:19.882" v="227" actId="20577"/>
          <ac:spMkLst>
            <pc:docMk/>
            <pc:sldMk cId="1740035856" sldId="294"/>
            <ac:spMk id="3" creationId="{00000000-0000-0000-0000-000000000000}"/>
          </ac:spMkLst>
        </pc:spChg>
      </pc:sldChg>
      <pc:sldChg chg="modSp">
        <pc:chgData name="Guest User" userId="S::urn:spo:anon#ebdf795c8e2d6fd32446da65bca556d22cff5c6eba4d47c1e3b10aa72dd140f7::" providerId="AD" clId="Web-{02AE6163-9007-2235-2D12-C12BEECB99C6}" dt="2022-10-10T17:25:38.342" v="261" actId="20577"/>
        <pc:sldMkLst>
          <pc:docMk/>
          <pc:sldMk cId="3336875203" sldId="295"/>
        </pc:sldMkLst>
        <pc:spChg chg="mod">
          <ac:chgData name="Guest User" userId="S::urn:spo:anon#ebdf795c8e2d6fd32446da65bca556d22cff5c6eba4d47c1e3b10aa72dd140f7::" providerId="AD" clId="Web-{02AE6163-9007-2235-2D12-C12BEECB99C6}" dt="2022-10-10T17:25:38.342" v="261" actId="20577"/>
          <ac:spMkLst>
            <pc:docMk/>
            <pc:sldMk cId="3336875203" sldId="295"/>
            <ac:spMk id="3" creationId="{00000000-0000-0000-0000-000000000000}"/>
          </ac:spMkLst>
        </pc:spChg>
      </pc:sldChg>
      <pc:sldChg chg="modSp">
        <pc:chgData name="Guest User" userId="S::urn:spo:anon#ebdf795c8e2d6fd32446da65bca556d22cff5c6eba4d47c1e3b10aa72dd140f7::" providerId="AD" clId="Web-{02AE6163-9007-2235-2D12-C12BEECB99C6}" dt="2022-10-10T17:24:05.683" v="251" actId="20577"/>
        <pc:sldMkLst>
          <pc:docMk/>
          <pc:sldMk cId="2094718750" sldId="296"/>
        </pc:sldMkLst>
        <pc:spChg chg="mod">
          <ac:chgData name="Guest User" userId="S::urn:spo:anon#ebdf795c8e2d6fd32446da65bca556d22cff5c6eba4d47c1e3b10aa72dd140f7::" providerId="AD" clId="Web-{02AE6163-9007-2235-2D12-C12BEECB99C6}" dt="2022-10-10T17:24:05.683" v="251" actId="20577"/>
          <ac:spMkLst>
            <pc:docMk/>
            <pc:sldMk cId="2094718750" sldId="296"/>
            <ac:spMk id="4" creationId="{00000000-0000-0000-0000-000000000000}"/>
          </ac:spMkLst>
        </pc:spChg>
      </pc:sldChg>
      <pc:sldChg chg="modSp">
        <pc:chgData name="Guest User" userId="S::urn:spo:anon#ebdf795c8e2d6fd32446da65bca556d22cff5c6eba4d47c1e3b10aa72dd140f7::" providerId="AD" clId="Web-{02AE6163-9007-2235-2D12-C12BEECB99C6}" dt="2022-10-10T17:26:06.374" v="263" actId="20577"/>
        <pc:sldMkLst>
          <pc:docMk/>
          <pc:sldMk cId="52541967" sldId="297"/>
        </pc:sldMkLst>
        <pc:spChg chg="mod">
          <ac:chgData name="Guest User" userId="S::urn:spo:anon#ebdf795c8e2d6fd32446da65bca556d22cff5c6eba4d47c1e3b10aa72dd140f7::" providerId="AD" clId="Web-{02AE6163-9007-2235-2D12-C12BEECB99C6}" dt="2022-10-10T17:26:06.374" v="263" actId="20577"/>
          <ac:spMkLst>
            <pc:docMk/>
            <pc:sldMk cId="52541967" sldId="297"/>
            <ac:spMk id="3" creationId="{00000000-0000-0000-0000-000000000000}"/>
          </ac:spMkLst>
        </pc:spChg>
      </pc:sldChg>
      <pc:sldChg chg="modSp">
        <pc:chgData name="Guest User" userId="S::urn:spo:anon#ebdf795c8e2d6fd32446da65bca556d22cff5c6eba4d47c1e3b10aa72dd140f7::" providerId="AD" clId="Web-{02AE6163-9007-2235-2D12-C12BEECB99C6}" dt="2022-10-10T16:59:58.630" v="4" actId="20577"/>
        <pc:sldMkLst>
          <pc:docMk/>
          <pc:sldMk cId="3526927104" sldId="302"/>
        </pc:sldMkLst>
        <pc:spChg chg="mod">
          <ac:chgData name="Guest User" userId="S::urn:spo:anon#ebdf795c8e2d6fd32446da65bca556d22cff5c6eba4d47c1e3b10aa72dd140f7::" providerId="AD" clId="Web-{02AE6163-9007-2235-2D12-C12BEECB99C6}" dt="2022-10-10T16:59:58.630" v="4" actId="20577"/>
          <ac:spMkLst>
            <pc:docMk/>
            <pc:sldMk cId="3526927104" sldId="302"/>
            <ac:spMk id="199" creationId="{00000000-0000-0000-0000-000000000000}"/>
          </ac:spMkLst>
        </pc:spChg>
      </pc:sldChg>
      <pc:sldChg chg="modSp">
        <pc:chgData name="Guest User" userId="S::urn:spo:anon#ebdf795c8e2d6fd32446da65bca556d22cff5c6eba4d47c1e3b10aa72dd140f7::" providerId="AD" clId="Web-{02AE6163-9007-2235-2D12-C12BEECB99C6}" dt="2022-10-10T17:11:54.586" v="100" actId="20577"/>
        <pc:sldMkLst>
          <pc:docMk/>
          <pc:sldMk cId="2507280752" sldId="419"/>
        </pc:sldMkLst>
        <pc:spChg chg="mod">
          <ac:chgData name="Guest User" userId="S::urn:spo:anon#ebdf795c8e2d6fd32446da65bca556d22cff5c6eba4d47c1e3b10aa72dd140f7::" providerId="AD" clId="Web-{02AE6163-9007-2235-2D12-C12BEECB99C6}" dt="2022-10-10T17:11:54.586" v="100" actId="20577"/>
          <ac:spMkLst>
            <pc:docMk/>
            <pc:sldMk cId="2507280752" sldId="419"/>
            <ac:spMk id="12" creationId="{00000000-0000-0000-0000-000000000000}"/>
          </ac:spMkLst>
        </pc:spChg>
      </pc:sldChg>
      <pc:sldChg chg="modSp">
        <pc:chgData name="Guest User" userId="S::urn:spo:anon#ebdf795c8e2d6fd32446da65bca556d22cff5c6eba4d47c1e3b10aa72dd140f7::" providerId="AD" clId="Web-{02AE6163-9007-2235-2D12-C12BEECB99C6}" dt="2022-10-10T17:11:07.538" v="89" actId="20577"/>
        <pc:sldMkLst>
          <pc:docMk/>
          <pc:sldMk cId="671963587" sldId="420"/>
        </pc:sldMkLst>
        <pc:spChg chg="mod">
          <ac:chgData name="Guest User" userId="S::urn:spo:anon#ebdf795c8e2d6fd32446da65bca556d22cff5c6eba4d47c1e3b10aa72dd140f7::" providerId="AD" clId="Web-{02AE6163-9007-2235-2D12-C12BEECB99C6}" dt="2022-10-10T17:11:07.538" v="89" actId="20577"/>
          <ac:spMkLst>
            <pc:docMk/>
            <pc:sldMk cId="671963587" sldId="420"/>
            <ac:spMk id="3" creationId="{00000000-0000-0000-0000-000000000000}"/>
          </ac:spMkLst>
        </pc:spChg>
      </pc:sldChg>
      <pc:sldChg chg="modSp">
        <pc:chgData name="Guest User" userId="S::urn:spo:anon#ebdf795c8e2d6fd32446da65bca556d22cff5c6eba4d47c1e3b10aa72dd140f7::" providerId="AD" clId="Web-{02AE6163-9007-2235-2D12-C12BEECB99C6}" dt="2022-10-10T17:07:58.783" v="51" actId="14100"/>
        <pc:sldMkLst>
          <pc:docMk/>
          <pc:sldMk cId="1352879523" sldId="421"/>
        </pc:sldMkLst>
        <pc:spChg chg="mod">
          <ac:chgData name="Guest User" userId="S::urn:spo:anon#ebdf795c8e2d6fd32446da65bca556d22cff5c6eba4d47c1e3b10aa72dd140f7::" providerId="AD" clId="Web-{02AE6163-9007-2235-2D12-C12BEECB99C6}" dt="2022-10-10T17:07:58.783" v="51" actId="14100"/>
          <ac:spMkLst>
            <pc:docMk/>
            <pc:sldMk cId="1352879523" sldId="421"/>
            <ac:spMk id="3" creationId="{9B1D9728-DEF6-4E62-AADF-1DCD181AD169}"/>
          </ac:spMkLst>
        </pc:spChg>
      </pc:sldChg>
      <pc:sldChg chg="modSp">
        <pc:chgData name="Guest User" userId="S::urn:spo:anon#ebdf795c8e2d6fd32446da65bca556d22cff5c6eba4d47c1e3b10aa72dd140f7::" providerId="AD" clId="Web-{02AE6163-9007-2235-2D12-C12BEECB99C6}" dt="2022-10-10T17:17:48.611" v="166" actId="20577"/>
        <pc:sldMkLst>
          <pc:docMk/>
          <pc:sldMk cId="307419902" sldId="425"/>
        </pc:sldMkLst>
        <pc:spChg chg="mod">
          <ac:chgData name="Guest User" userId="S::urn:spo:anon#ebdf795c8e2d6fd32446da65bca556d22cff5c6eba4d47c1e3b10aa72dd140f7::" providerId="AD" clId="Web-{02AE6163-9007-2235-2D12-C12BEECB99C6}" dt="2022-10-10T17:17:48.611" v="166" actId="20577"/>
          <ac:spMkLst>
            <pc:docMk/>
            <pc:sldMk cId="307419902" sldId="425"/>
            <ac:spMk id="12" creationId="{00000000-0000-0000-0000-000000000000}"/>
          </ac:spMkLst>
        </pc:spChg>
      </pc:sldChg>
      <pc:sldChg chg="modSp">
        <pc:chgData name="Guest User" userId="S::urn:spo:anon#ebdf795c8e2d6fd32446da65bca556d22cff5c6eba4d47c1e3b10aa72dd140f7::" providerId="AD" clId="Web-{02AE6163-9007-2235-2D12-C12BEECB99C6}" dt="2022-10-10T17:18:51.722" v="222" actId="20577"/>
        <pc:sldMkLst>
          <pc:docMk/>
          <pc:sldMk cId="343042386" sldId="426"/>
        </pc:sldMkLst>
        <pc:spChg chg="mod">
          <ac:chgData name="Guest User" userId="S::urn:spo:anon#ebdf795c8e2d6fd32446da65bca556d22cff5c6eba4d47c1e3b10aa72dd140f7::" providerId="AD" clId="Web-{02AE6163-9007-2235-2D12-C12BEECB99C6}" dt="2022-10-10T17:18:51.722" v="222" actId="20577"/>
          <ac:spMkLst>
            <pc:docMk/>
            <pc:sldMk cId="343042386" sldId="426"/>
            <ac:spMk id="3" creationId="{00000000-0000-0000-0000-000000000000}"/>
          </ac:spMkLst>
        </pc:spChg>
      </pc:sldChg>
      <pc:sldChg chg="modSp">
        <pc:chgData name="Guest User" userId="S::urn:spo:anon#ebdf795c8e2d6fd32446da65bca556d22cff5c6eba4d47c1e3b10aa72dd140f7::" providerId="AD" clId="Web-{02AE6163-9007-2235-2D12-C12BEECB99C6}" dt="2022-10-10T17:13:15.651" v="138" actId="20577"/>
        <pc:sldMkLst>
          <pc:docMk/>
          <pc:sldMk cId="1944424022" sldId="428"/>
        </pc:sldMkLst>
        <pc:spChg chg="mod">
          <ac:chgData name="Guest User" userId="S::urn:spo:anon#ebdf795c8e2d6fd32446da65bca556d22cff5c6eba4d47c1e3b10aa72dd140f7::" providerId="AD" clId="Web-{02AE6163-9007-2235-2D12-C12BEECB99C6}" dt="2022-10-10T17:13:15.651" v="138" actId="20577"/>
          <ac:spMkLst>
            <pc:docMk/>
            <pc:sldMk cId="1944424022" sldId="428"/>
            <ac:spMk id="5" creationId="{00000000-0000-0000-0000-000000000000}"/>
          </ac:spMkLst>
        </pc:spChg>
      </pc:sldChg>
      <pc:sldChg chg="modSp">
        <pc:chgData name="Guest User" userId="S::urn:spo:anon#ebdf795c8e2d6fd32446da65bca556d22cff5c6eba4d47c1e3b10aa72dd140f7::" providerId="AD" clId="Web-{02AE6163-9007-2235-2D12-C12BEECB99C6}" dt="2022-10-10T17:21:31.773" v="228" actId="20577"/>
        <pc:sldMkLst>
          <pc:docMk/>
          <pc:sldMk cId="2243984803" sldId="429"/>
        </pc:sldMkLst>
        <pc:spChg chg="mod">
          <ac:chgData name="Guest User" userId="S::urn:spo:anon#ebdf795c8e2d6fd32446da65bca556d22cff5c6eba4d47c1e3b10aa72dd140f7::" providerId="AD" clId="Web-{02AE6163-9007-2235-2D12-C12BEECB99C6}" dt="2022-10-10T17:21:31.773" v="228" actId="20577"/>
          <ac:spMkLst>
            <pc:docMk/>
            <pc:sldMk cId="2243984803" sldId="429"/>
            <ac:spMk id="3" creationId="{00000000-0000-0000-0000-000000000000}"/>
          </ac:spMkLst>
        </pc:spChg>
      </pc:sldChg>
      <pc:sldChg chg="del">
        <pc:chgData name="Guest User" userId="S::urn:spo:anon#ebdf795c8e2d6fd32446da65bca556d22cff5c6eba4d47c1e3b10aa72dd140f7::" providerId="AD" clId="Web-{02AE6163-9007-2235-2D12-C12BEECB99C6}" dt="2022-10-10T17:19:08.910" v="223"/>
        <pc:sldMkLst>
          <pc:docMk/>
          <pc:sldMk cId="2314068637" sldId="446"/>
        </pc:sldMkLst>
      </pc:sldChg>
      <pc:sldChg chg="del">
        <pc:chgData name="Guest User" userId="S::urn:spo:anon#ebdf795c8e2d6fd32446da65bca556d22cff5c6eba4d47c1e3b10aa72dd140f7::" providerId="AD" clId="Web-{02AE6163-9007-2235-2D12-C12BEECB99C6}" dt="2022-10-10T17:45:06.794" v="324"/>
        <pc:sldMkLst>
          <pc:docMk/>
          <pc:sldMk cId="683440771" sldId="452"/>
        </pc:sldMkLst>
      </pc:sldChg>
      <pc:sldChg chg="modSp">
        <pc:chgData name="Guest User" userId="S::urn:spo:anon#ebdf795c8e2d6fd32446da65bca556d22cff5c6eba4d47c1e3b10aa72dd140f7::" providerId="AD" clId="Web-{02AE6163-9007-2235-2D12-C12BEECB99C6}" dt="2022-10-10T17:44:18.731" v="323" actId="20577"/>
        <pc:sldMkLst>
          <pc:docMk/>
          <pc:sldMk cId="2056787487" sldId="453"/>
        </pc:sldMkLst>
        <pc:spChg chg="mod">
          <ac:chgData name="Guest User" userId="S::urn:spo:anon#ebdf795c8e2d6fd32446da65bca556d22cff5c6eba4d47c1e3b10aa72dd140f7::" providerId="AD" clId="Web-{02AE6163-9007-2235-2D12-C12BEECB99C6}" dt="2022-10-10T17:36:07.171" v="285" actId="20577"/>
          <ac:spMkLst>
            <pc:docMk/>
            <pc:sldMk cId="2056787487" sldId="453"/>
            <ac:spMk id="2" creationId="{00000000-0000-0000-0000-000000000000}"/>
          </ac:spMkLst>
        </pc:spChg>
        <pc:spChg chg="mod">
          <ac:chgData name="Guest User" userId="S::urn:spo:anon#ebdf795c8e2d6fd32446da65bca556d22cff5c6eba4d47c1e3b10aa72dd140f7::" providerId="AD" clId="Web-{02AE6163-9007-2235-2D12-C12BEECB99C6}" dt="2022-10-10T17:44:18.731" v="323" actId="20577"/>
          <ac:spMkLst>
            <pc:docMk/>
            <pc:sldMk cId="2056787487" sldId="453"/>
            <ac:spMk id="3" creationId="{00000000-0000-0000-0000-000000000000}"/>
          </ac:spMkLst>
        </pc:spChg>
      </pc:sldChg>
      <pc:sldChg chg="modSp">
        <pc:chgData name="Guest User" userId="S::urn:spo:anon#ebdf795c8e2d6fd32446da65bca556d22cff5c6eba4d47c1e3b10aa72dd140f7::" providerId="AD" clId="Web-{02AE6163-9007-2235-2D12-C12BEECB99C6}" dt="2022-10-10T17:32:23.212" v="282" actId="20577"/>
        <pc:sldMkLst>
          <pc:docMk/>
          <pc:sldMk cId="4155819775" sldId="455"/>
        </pc:sldMkLst>
        <pc:spChg chg="mod">
          <ac:chgData name="Guest User" userId="S::urn:spo:anon#ebdf795c8e2d6fd32446da65bca556d22cff5c6eba4d47c1e3b10aa72dd140f7::" providerId="AD" clId="Web-{02AE6163-9007-2235-2D12-C12BEECB99C6}" dt="2022-10-10T17:32:23.212" v="282" actId="20577"/>
          <ac:spMkLst>
            <pc:docMk/>
            <pc:sldMk cId="4155819775" sldId="455"/>
            <ac:spMk id="3" creationId="{00000000-0000-0000-0000-000000000000}"/>
          </ac:spMkLst>
        </pc:spChg>
      </pc:sldChg>
      <pc:sldChg chg="modSp">
        <pc:chgData name="Guest User" userId="S::urn:spo:anon#ebdf795c8e2d6fd32446da65bca556d22cff5c6eba4d47c1e3b10aa72dd140f7::" providerId="AD" clId="Web-{02AE6163-9007-2235-2D12-C12BEECB99C6}" dt="2022-10-10T17:31:03.850" v="269" actId="20577"/>
        <pc:sldMkLst>
          <pc:docMk/>
          <pc:sldMk cId="3793073581" sldId="456"/>
        </pc:sldMkLst>
        <pc:spChg chg="mod">
          <ac:chgData name="Guest User" userId="S::urn:spo:anon#ebdf795c8e2d6fd32446da65bca556d22cff5c6eba4d47c1e3b10aa72dd140f7::" providerId="AD" clId="Web-{02AE6163-9007-2235-2D12-C12BEECB99C6}" dt="2022-10-10T17:31:03.850" v="269" actId="20577"/>
          <ac:spMkLst>
            <pc:docMk/>
            <pc:sldMk cId="3793073581" sldId="456"/>
            <ac:spMk id="3" creationId="{00000000-0000-0000-0000-000000000000}"/>
          </ac:spMkLst>
        </pc:spChg>
      </pc:sldChg>
      <pc:sldChg chg="modSp">
        <pc:chgData name="Guest User" userId="S::urn:spo:anon#ebdf795c8e2d6fd32446da65bca556d22cff5c6eba4d47c1e3b10aa72dd140f7::" providerId="AD" clId="Web-{02AE6163-9007-2235-2D12-C12BEECB99C6}" dt="2022-10-10T17:29:59.817" v="266" actId="20577"/>
        <pc:sldMkLst>
          <pc:docMk/>
          <pc:sldMk cId="1709832574" sldId="457"/>
        </pc:sldMkLst>
        <pc:spChg chg="mod">
          <ac:chgData name="Guest User" userId="S::urn:spo:anon#ebdf795c8e2d6fd32446da65bca556d22cff5c6eba4d47c1e3b10aa72dd140f7::" providerId="AD" clId="Web-{02AE6163-9007-2235-2D12-C12BEECB99C6}" dt="2022-10-10T17:29:59.817" v="266" actId="20577"/>
          <ac:spMkLst>
            <pc:docMk/>
            <pc:sldMk cId="1709832574" sldId="457"/>
            <ac:spMk id="3" creationId="{00000000-0000-0000-0000-000000000000}"/>
          </ac:spMkLst>
        </pc:spChg>
      </pc:sldChg>
      <pc:sldChg chg="modSp">
        <pc:chgData name="Guest User" userId="S::urn:spo:anon#ebdf795c8e2d6fd32446da65bca556d22cff5c6eba4d47c1e3b10aa72dd140f7::" providerId="AD" clId="Web-{02AE6163-9007-2235-2D12-C12BEECB99C6}" dt="2022-10-10T17:29:12.457" v="264" actId="20577"/>
        <pc:sldMkLst>
          <pc:docMk/>
          <pc:sldMk cId="1341356742" sldId="458"/>
        </pc:sldMkLst>
        <pc:spChg chg="mod">
          <ac:chgData name="Guest User" userId="S::urn:spo:anon#ebdf795c8e2d6fd32446da65bca556d22cff5c6eba4d47c1e3b10aa72dd140f7::" providerId="AD" clId="Web-{02AE6163-9007-2235-2D12-C12BEECB99C6}" dt="2022-10-10T17:29:12.457" v="264" actId="20577"/>
          <ac:spMkLst>
            <pc:docMk/>
            <pc:sldMk cId="1341356742" sldId="458"/>
            <ac:spMk id="3" creationId="{00000000-0000-0000-0000-000000000000}"/>
          </ac:spMkLst>
        </pc:spChg>
      </pc:sldChg>
      <pc:sldChg chg="modSp">
        <pc:chgData name="Guest User" userId="S::urn:spo:anon#ebdf795c8e2d6fd32446da65bca556d22cff5c6eba4d47c1e3b10aa72dd140f7::" providerId="AD" clId="Web-{02AE6163-9007-2235-2D12-C12BEECB99C6}" dt="2022-10-10T18:13:46.949" v="397" actId="20577"/>
        <pc:sldMkLst>
          <pc:docMk/>
          <pc:sldMk cId="1731791194" sldId="459"/>
        </pc:sldMkLst>
        <pc:spChg chg="mod">
          <ac:chgData name="Guest User" userId="S::urn:spo:anon#ebdf795c8e2d6fd32446da65bca556d22cff5c6eba4d47c1e3b10aa72dd140f7::" providerId="AD" clId="Web-{02AE6163-9007-2235-2D12-C12BEECB99C6}" dt="2022-10-10T18:13:46.949" v="397" actId="20577"/>
          <ac:spMkLst>
            <pc:docMk/>
            <pc:sldMk cId="1731791194" sldId="459"/>
            <ac:spMk id="12" creationId="{00000000-0000-0000-0000-000000000000}"/>
          </ac:spMkLst>
        </pc:spChg>
      </pc:sldChg>
      <pc:sldChg chg="modSp">
        <pc:chgData name="Guest User" userId="S::urn:spo:anon#ebdf795c8e2d6fd32446da65bca556d22cff5c6eba4d47c1e3b10aa72dd140f7::" providerId="AD" clId="Web-{02AE6163-9007-2235-2D12-C12BEECB99C6}" dt="2022-10-10T17:59:37.255" v="331" actId="20577"/>
        <pc:sldMkLst>
          <pc:docMk/>
          <pc:sldMk cId="2228994190" sldId="468"/>
        </pc:sldMkLst>
        <pc:spChg chg="mod">
          <ac:chgData name="Guest User" userId="S::urn:spo:anon#ebdf795c8e2d6fd32446da65bca556d22cff5c6eba4d47c1e3b10aa72dd140f7::" providerId="AD" clId="Web-{02AE6163-9007-2235-2D12-C12BEECB99C6}" dt="2022-10-10T17:59:37.255" v="331" actId="20577"/>
          <ac:spMkLst>
            <pc:docMk/>
            <pc:sldMk cId="2228994190" sldId="468"/>
            <ac:spMk id="2" creationId="{00000000-0000-0000-0000-000000000000}"/>
          </ac:spMkLst>
        </pc:spChg>
      </pc:sldChg>
      <pc:sldChg chg="modSp">
        <pc:chgData name="Guest User" userId="S::urn:spo:anon#ebdf795c8e2d6fd32446da65bca556d22cff5c6eba4d47c1e3b10aa72dd140f7::" providerId="AD" clId="Web-{02AE6163-9007-2235-2D12-C12BEECB99C6}" dt="2022-10-10T17:52:07.180" v="328" actId="20577"/>
        <pc:sldMkLst>
          <pc:docMk/>
          <pc:sldMk cId="694465320" sldId="470"/>
        </pc:sldMkLst>
        <pc:spChg chg="mod">
          <ac:chgData name="Guest User" userId="S::urn:spo:anon#ebdf795c8e2d6fd32446da65bca556d22cff5c6eba4d47c1e3b10aa72dd140f7::" providerId="AD" clId="Web-{02AE6163-9007-2235-2D12-C12BEECB99C6}" dt="2022-10-10T17:52:07.180" v="328" actId="20577"/>
          <ac:spMkLst>
            <pc:docMk/>
            <pc:sldMk cId="694465320" sldId="470"/>
            <ac:spMk id="3" creationId="{00000000-0000-0000-0000-000000000000}"/>
          </ac:spMkLst>
        </pc:spChg>
      </pc:sldChg>
      <pc:sldChg chg="del">
        <pc:chgData name="Guest User" userId="S::urn:spo:anon#ebdf795c8e2d6fd32446da65bca556d22cff5c6eba4d47c1e3b10aa72dd140f7::" providerId="AD" clId="Web-{02AE6163-9007-2235-2D12-C12BEECB99C6}" dt="2022-10-10T17:25:12.544" v="254"/>
        <pc:sldMkLst>
          <pc:docMk/>
          <pc:sldMk cId="405694934" sldId="474"/>
        </pc:sldMkLst>
      </pc:sldChg>
      <pc:sldChg chg="modSp">
        <pc:chgData name="Guest User" userId="S::urn:spo:anon#ebdf795c8e2d6fd32446da65bca556d22cff5c6eba4d47c1e3b10aa72dd140f7::" providerId="AD" clId="Web-{02AE6163-9007-2235-2D12-C12BEECB99C6}" dt="2022-10-10T18:41:57.352" v="816" actId="20577"/>
        <pc:sldMkLst>
          <pc:docMk/>
          <pc:sldMk cId="3722464754" sldId="480"/>
        </pc:sldMkLst>
        <pc:spChg chg="mod">
          <ac:chgData name="Guest User" userId="S::urn:spo:anon#ebdf795c8e2d6fd32446da65bca556d22cff5c6eba4d47c1e3b10aa72dd140f7::" providerId="AD" clId="Web-{02AE6163-9007-2235-2D12-C12BEECB99C6}" dt="2022-10-10T18:41:57.352" v="816" actId="20577"/>
          <ac:spMkLst>
            <pc:docMk/>
            <pc:sldMk cId="3722464754" sldId="480"/>
            <ac:spMk id="3" creationId="{00000000-0000-0000-0000-000000000000}"/>
          </ac:spMkLst>
        </pc:spChg>
      </pc:sldChg>
      <pc:sldChg chg="modSp">
        <pc:chgData name="Guest User" userId="S::urn:spo:anon#ebdf795c8e2d6fd32446da65bca556d22cff5c6eba4d47c1e3b10aa72dd140f7::" providerId="AD" clId="Web-{02AE6163-9007-2235-2D12-C12BEECB99C6}" dt="2022-10-10T18:32:30.072" v="525" actId="20577"/>
        <pc:sldMkLst>
          <pc:docMk/>
          <pc:sldMk cId="1058143558" sldId="481"/>
        </pc:sldMkLst>
        <pc:spChg chg="mod">
          <ac:chgData name="Guest User" userId="S::urn:spo:anon#ebdf795c8e2d6fd32446da65bca556d22cff5c6eba4d47c1e3b10aa72dd140f7::" providerId="AD" clId="Web-{02AE6163-9007-2235-2D12-C12BEECB99C6}" dt="2022-10-10T18:32:30.072" v="525" actId="20577"/>
          <ac:spMkLst>
            <pc:docMk/>
            <pc:sldMk cId="1058143558" sldId="481"/>
            <ac:spMk id="3" creationId="{00000000-0000-0000-0000-000000000000}"/>
          </ac:spMkLst>
        </pc:spChg>
      </pc:sldChg>
      <pc:sldChg chg="modSp">
        <pc:chgData name="Guest User" userId="S::urn:spo:anon#ebdf795c8e2d6fd32446da65bca556d22cff5c6eba4d47c1e3b10aa72dd140f7::" providerId="AD" clId="Web-{02AE6163-9007-2235-2D12-C12BEECB99C6}" dt="2022-10-10T18:22:33.228" v="428" actId="20577"/>
        <pc:sldMkLst>
          <pc:docMk/>
          <pc:sldMk cId="1373706510" sldId="487"/>
        </pc:sldMkLst>
        <pc:spChg chg="mod">
          <ac:chgData name="Guest User" userId="S::urn:spo:anon#ebdf795c8e2d6fd32446da65bca556d22cff5c6eba4d47c1e3b10aa72dd140f7::" providerId="AD" clId="Web-{02AE6163-9007-2235-2D12-C12BEECB99C6}" dt="2022-10-10T18:22:33.228" v="428" actId="20577"/>
          <ac:spMkLst>
            <pc:docMk/>
            <pc:sldMk cId="1373706510" sldId="487"/>
            <ac:spMk id="3" creationId="{00000000-0000-0000-0000-000000000000}"/>
          </ac:spMkLst>
        </pc:spChg>
      </pc:sldChg>
      <pc:sldChg chg="modSp">
        <pc:chgData name="Guest User" userId="S::urn:spo:anon#ebdf795c8e2d6fd32446da65bca556d22cff5c6eba4d47c1e3b10aa72dd140f7::" providerId="AD" clId="Web-{02AE6163-9007-2235-2D12-C12BEECB99C6}" dt="2022-10-10T18:19:50.380" v="423" actId="20577"/>
        <pc:sldMkLst>
          <pc:docMk/>
          <pc:sldMk cId="3198024553" sldId="490"/>
        </pc:sldMkLst>
        <pc:spChg chg="mod">
          <ac:chgData name="Guest User" userId="S::urn:spo:anon#ebdf795c8e2d6fd32446da65bca556d22cff5c6eba4d47c1e3b10aa72dd140f7::" providerId="AD" clId="Web-{02AE6163-9007-2235-2D12-C12BEECB99C6}" dt="2022-10-10T18:19:50.380" v="423" actId="20577"/>
          <ac:spMkLst>
            <pc:docMk/>
            <pc:sldMk cId="3198024553" sldId="490"/>
            <ac:spMk id="3" creationId="{00000000-0000-0000-0000-000000000000}"/>
          </ac:spMkLst>
        </pc:spChg>
      </pc:sldChg>
      <pc:sldChg chg="new">
        <pc:chgData name="Guest User" userId="S::urn:spo:anon#ebdf795c8e2d6fd32446da65bca556d22cff5c6eba4d47c1e3b10aa72dd140f7::" providerId="AD" clId="Web-{02AE6163-9007-2235-2D12-C12BEECB99C6}" dt="2022-10-10T17:19:18.988" v="224"/>
        <pc:sldMkLst>
          <pc:docMk/>
          <pc:sldMk cId="1478421118" sldId="509"/>
        </pc:sldMkLst>
      </pc:sldChg>
      <pc:sldChg chg="add">
        <pc:chgData name="Guest User" userId="S::urn:spo:anon#ebdf795c8e2d6fd32446da65bca556d22cff5c6eba4d47c1e3b10aa72dd140f7::" providerId="AD" clId="Web-{02AE6163-9007-2235-2D12-C12BEECB99C6}" dt="2022-10-10T17:19:24.676" v="225"/>
        <pc:sldMkLst>
          <pc:docMk/>
          <pc:sldMk cId="1642042953" sldId="510"/>
        </pc:sldMkLst>
      </pc:sldChg>
      <pc:sldChg chg="add">
        <pc:chgData name="Guest User" userId="S::urn:spo:anon#ebdf795c8e2d6fd32446da65bca556d22cff5c6eba4d47c1e3b10aa72dd140f7::" providerId="AD" clId="Web-{02AE6163-9007-2235-2D12-C12BEECB99C6}" dt="2022-10-10T17:45:22.185" v="325"/>
        <pc:sldMkLst>
          <pc:docMk/>
          <pc:sldMk cId="1766189622" sldId="511"/>
        </pc:sldMkLst>
      </pc:sldChg>
      <pc:sldChg chg="modSp new del">
        <pc:chgData name="Guest User" userId="S::urn:spo:anon#ebdf795c8e2d6fd32446da65bca556d22cff5c6eba4d47c1e3b10aa72dd140f7::" providerId="AD" clId="Web-{02AE6163-9007-2235-2D12-C12BEECB99C6}" dt="2022-10-10T17:33:12.979" v="283"/>
        <pc:sldMkLst>
          <pc:docMk/>
          <pc:sldMk cId="2243712704" sldId="511"/>
        </pc:sldMkLst>
        <pc:spChg chg="mod">
          <ac:chgData name="Guest User" userId="S::urn:spo:anon#ebdf795c8e2d6fd32446da65bca556d22cff5c6eba4d47c1e3b10aa72dd140f7::" providerId="AD" clId="Web-{02AE6163-9007-2235-2D12-C12BEECB99C6}" dt="2022-10-10T17:31:18.132" v="278" actId="20577"/>
          <ac:spMkLst>
            <pc:docMk/>
            <pc:sldMk cId="2243712704" sldId="511"/>
            <ac:spMk id="2" creationId="{0F559ABF-9621-296A-266A-37ECFE3D9471}"/>
          </ac:spMkLst>
        </pc:spChg>
        <pc:spChg chg="mod">
          <ac:chgData name="Guest User" userId="S::urn:spo:anon#ebdf795c8e2d6fd32446da65bca556d22cff5c6eba4d47c1e3b10aa72dd140f7::" providerId="AD" clId="Web-{02AE6163-9007-2235-2D12-C12BEECB99C6}" dt="2022-10-10T17:31:21.054" v="280"/>
          <ac:spMkLst>
            <pc:docMk/>
            <pc:sldMk cId="2243712704" sldId="511"/>
            <ac:spMk id="3" creationId="{ECFB8D0B-BA05-58C3-470F-69569969663A}"/>
          </ac:spMkLst>
        </pc:spChg>
      </pc:sldChg>
      <pc:sldChg chg="new del">
        <pc:chgData name="Guest User" userId="S::urn:spo:anon#ebdf795c8e2d6fd32446da65bca556d22cff5c6eba4d47c1e3b10aa72dd140f7::" providerId="AD" clId="Web-{02AE6163-9007-2235-2D12-C12BEECB99C6}" dt="2022-10-10T18:16:07.187" v="400"/>
        <pc:sldMkLst>
          <pc:docMk/>
          <pc:sldMk cId="2022904033" sldId="512"/>
        </pc:sldMkLst>
      </pc:sldChg>
      <pc:sldChg chg="add">
        <pc:chgData name="Guest User" userId="S::urn:spo:anon#ebdf795c8e2d6fd32446da65bca556d22cff5c6eba4d47c1e3b10aa72dd140f7::" providerId="AD" clId="Web-{02AE6163-9007-2235-2D12-C12BEECB99C6}" dt="2022-10-10T18:16:04.405" v="399"/>
        <pc:sldMkLst>
          <pc:docMk/>
          <pc:sldMk cId="4285613235" sldId="513"/>
        </pc:sldMkLst>
      </pc:sldChg>
    </pc:docChg>
  </pc:docChgLst>
  <pc:docChgLst>
    <pc:chgData name="Guest User" userId="S::urn:spo:anon#fdd3cffa7745fba7fed69592fc38aa46ca3fbb93ac111fb68a5e31dec70ea032::" providerId="AD" clId="Web-{5FF5B0DF-B1FC-6C2B-ED8E-390C942BBC18}"/>
    <pc:docChg chg="modSld">
      <pc:chgData name="Guest User" userId="S::urn:spo:anon#fdd3cffa7745fba7fed69592fc38aa46ca3fbb93ac111fb68a5e31dec70ea032::" providerId="AD" clId="Web-{5FF5B0DF-B1FC-6C2B-ED8E-390C942BBC18}" dt="2023-04-03T19:26:30.763" v="7" actId="20577"/>
      <pc:docMkLst>
        <pc:docMk/>
      </pc:docMkLst>
      <pc:sldChg chg="modSp">
        <pc:chgData name="Guest User" userId="S::urn:spo:anon#fdd3cffa7745fba7fed69592fc38aa46ca3fbb93ac111fb68a5e31dec70ea032::" providerId="AD" clId="Web-{5FF5B0DF-B1FC-6C2B-ED8E-390C942BBC18}" dt="2023-04-03T19:25:07.449" v="2" actId="20577"/>
        <pc:sldMkLst>
          <pc:docMk/>
          <pc:sldMk cId="8457112" sldId="274"/>
        </pc:sldMkLst>
        <pc:spChg chg="mod">
          <ac:chgData name="Guest User" userId="S::urn:spo:anon#fdd3cffa7745fba7fed69592fc38aa46ca3fbb93ac111fb68a5e31dec70ea032::" providerId="AD" clId="Web-{5FF5B0DF-B1FC-6C2B-ED8E-390C942BBC18}" dt="2023-04-03T19:25:07.449" v="2" actId="20577"/>
          <ac:spMkLst>
            <pc:docMk/>
            <pc:sldMk cId="8457112" sldId="274"/>
            <ac:spMk id="2" creationId="{BA3D9075-0058-4A2B-8FFB-0D242D0FEDB7}"/>
          </ac:spMkLst>
        </pc:spChg>
      </pc:sldChg>
      <pc:sldChg chg="modSp">
        <pc:chgData name="Guest User" userId="S::urn:spo:anon#fdd3cffa7745fba7fed69592fc38aa46ca3fbb93ac111fb68a5e31dec70ea032::" providerId="AD" clId="Web-{5FF5B0DF-B1FC-6C2B-ED8E-390C942BBC18}" dt="2023-04-03T19:26:30.763" v="7" actId="20577"/>
        <pc:sldMkLst>
          <pc:docMk/>
          <pc:sldMk cId="2114303084" sldId="784"/>
        </pc:sldMkLst>
        <pc:spChg chg="mod">
          <ac:chgData name="Guest User" userId="S::urn:spo:anon#fdd3cffa7745fba7fed69592fc38aa46ca3fbb93ac111fb68a5e31dec70ea032::" providerId="AD" clId="Web-{5FF5B0DF-B1FC-6C2B-ED8E-390C942BBC18}" dt="2023-04-03T19:26:30.763" v="7" actId="20577"/>
          <ac:spMkLst>
            <pc:docMk/>
            <pc:sldMk cId="2114303084" sldId="784"/>
            <ac:spMk id="3" creationId="{00000000-0000-0000-0000-000000000000}"/>
          </ac:spMkLst>
        </pc:spChg>
      </pc:sldChg>
    </pc:docChg>
  </pc:docChgLst>
  <pc:docChgLst>
    <pc:chgData name="Guest User" userId="S::urn:spo:anon#6929577ae0486b7e73fc7bfa6da82adaf647a8de70498aadc025407b33c20eb3::" providerId="AD" clId="Web-{049076EF-ED2B-5E11-16A8-807BFF8F378E}"/>
    <pc:docChg chg="modSld">
      <pc:chgData name="Guest User" userId="S::urn:spo:anon#6929577ae0486b7e73fc7bfa6da82adaf647a8de70498aadc025407b33c20eb3::" providerId="AD" clId="Web-{049076EF-ED2B-5E11-16A8-807BFF8F378E}" dt="2023-04-03T17:19:44.946" v="294" actId="20577"/>
      <pc:docMkLst>
        <pc:docMk/>
      </pc:docMkLst>
      <pc:sldChg chg="modSp">
        <pc:chgData name="Guest User" userId="S::urn:spo:anon#6929577ae0486b7e73fc7bfa6da82adaf647a8de70498aadc025407b33c20eb3::" providerId="AD" clId="Web-{049076EF-ED2B-5E11-16A8-807BFF8F378E}" dt="2023-04-03T16:47:47.389" v="100" actId="20577"/>
        <pc:sldMkLst>
          <pc:docMk/>
          <pc:sldMk cId="2747414308" sldId="292"/>
        </pc:sldMkLst>
        <pc:spChg chg="mod">
          <ac:chgData name="Guest User" userId="S::urn:spo:anon#6929577ae0486b7e73fc7bfa6da82adaf647a8de70498aadc025407b33c20eb3::" providerId="AD" clId="Web-{049076EF-ED2B-5E11-16A8-807BFF8F378E}" dt="2023-04-03T16:47:47.389" v="100" actId="20577"/>
          <ac:spMkLst>
            <pc:docMk/>
            <pc:sldMk cId="2747414308" sldId="292"/>
            <ac:spMk id="12" creationId="{00000000-0000-0000-0000-000000000000}"/>
          </ac:spMkLst>
        </pc:spChg>
      </pc:sldChg>
      <pc:sldChg chg="modSp">
        <pc:chgData name="Guest User" userId="S::urn:spo:anon#6929577ae0486b7e73fc7bfa6da82adaf647a8de70498aadc025407b33c20eb3::" providerId="AD" clId="Web-{049076EF-ED2B-5E11-16A8-807BFF8F378E}" dt="2023-04-03T17:19:44.946" v="294" actId="20577"/>
        <pc:sldMkLst>
          <pc:docMk/>
          <pc:sldMk cId="1957087156" sldId="531"/>
        </pc:sldMkLst>
        <pc:spChg chg="mod">
          <ac:chgData name="Guest User" userId="S::urn:spo:anon#6929577ae0486b7e73fc7bfa6da82adaf647a8de70498aadc025407b33c20eb3::" providerId="AD" clId="Web-{049076EF-ED2B-5E11-16A8-807BFF8F378E}" dt="2023-04-03T17:19:44.946" v="294" actId="20577"/>
          <ac:spMkLst>
            <pc:docMk/>
            <pc:sldMk cId="1957087156" sldId="531"/>
            <ac:spMk id="3" creationId="{00000000-0000-0000-0000-000000000000}"/>
          </ac:spMkLst>
        </pc:spChg>
      </pc:sldChg>
      <pc:sldChg chg="modSp">
        <pc:chgData name="Guest User" userId="S::urn:spo:anon#6929577ae0486b7e73fc7bfa6da82adaf647a8de70498aadc025407b33c20eb3::" providerId="AD" clId="Web-{049076EF-ED2B-5E11-16A8-807BFF8F378E}" dt="2023-04-03T17:13:21.534" v="288" actId="20577"/>
        <pc:sldMkLst>
          <pc:docMk/>
          <pc:sldMk cId="574070289" sldId="532"/>
        </pc:sldMkLst>
        <pc:spChg chg="mod">
          <ac:chgData name="Guest User" userId="S::urn:spo:anon#6929577ae0486b7e73fc7bfa6da82adaf647a8de70498aadc025407b33c20eb3::" providerId="AD" clId="Web-{049076EF-ED2B-5E11-16A8-807BFF8F378E}" dt="2023-04-03T17:13:21.534" v="288" actId="20577"/>
          <ac:spMkLst>
            <pc:docMk/>
            <pc:sldMk cId="574070289" sldId="532"/>
            <ac:spMk id="3" creationId="{00000000-0000-0000-0000-000000000000}"/>
          </ac:spMkLst>
        </pc:spChg>
        <pc:spChg chg="mod">
          <ac:chgData name="Guest User" userId="S::urn:spo:anon#6929577ae0486b7e73fc7bfa6da82adaf647a8de70498aadc025407b33c20eb3::" providerId="AD" clId="Web-{049076EF-ED2B-5E11-16A8-807BFF8F378E}" dt="2023-04-03T16:58:03.506" v="286" actId="20577"/>
          <ac:spMkLst>
            <pc:docMk/>
            <pc:sldMk cId="574070289" sldId="532"/>
            <ac:spMk id="6" creationId="{550C90FB-CAEC-DEB3-CCE8-81E9CCFE149A}"/>
          </ac:spMkLst>
        </pc:spChg>
        <pc:spChg chg="mod">
          <ac:chgData name="Guest User" userId="S::urn:spo:anon#6929577ae0486b7e73fc7bfa6da82adaf647a8de70498aadc025407b33c20eb3::" providerId="AD" clId="Web-{049076EF-ED2B-5E11-16A8-807BFF8F378E}" dt="2023-04-03T16:56:23.818" v="281" actId="14100"/>
          <ac:spMkLst>
            <pc:docMk/>
            <pc:sldMk cId="574070289" sldId="532"/>
            <ac:spMk id="7" creationId="{9A8092D7-C1AD-5EDE-5A9F-BE4F78E06AFB}"/>
          </ac:spMkLst>
        </pc:spChg>
      </pc:sldChg>
      <pc:sldChg chg="modSp">
        <pc:chgData name="Guest User" userId="S::urn:spo:anon#6929577ae0486b7e73fc7bfa6da82adaf647a8de70498aadc025407b33c20eb3::" providerId="AD" clId="Web-{049076EF-ED2B-5E11-16A8-807BFF8F378E}" dt="2023-04-03T16:49:46.687" v="110" actId="20577"/>
        <pc:sldMkLst>
          <pc:docMk/>
          <pc:sldMk cId="1274199648" sldId="533"/>
        </pc:sldMkLst>
        <pc:spChg chg="mod">
          <ac:chgData name="Guest User" userId="S::urn:spo:anon#6929577ae0486b7e73fc7bfa6da82adaf647a8de70498aadc025407b33c20eb3::" providerId="AD" clId="Web-{049076EF-ED2B-5E11-16A8-807BFF8F378E}" dt="2023-04-03T16:49:46.687" v="110" actId="20577"/>
          <ac:spMkLst>
            <pc:docMk/>
            <pc:sldMk cId="1274199648" sldId="533"/>
            <ac:spMk id="3" creationId="{00000000-0000-0000-0000-000000000000}"/>
          </ac:spMkLst>
        </pc:spChg>
      </pc:sldChg>
    </pc:docChg>
  </pc:docChgLst>
  <pc:docChgLst>
    <pc:chgData name="Guest User" userId="S::urn:spo:anon#6929577ae0486b7e73fc7bfa6da82adaf647a8de70498aadc025407b33c20eb3::" providerId="AD" clId="Web-{22070D5C-23A5-85B1-5876-2C447C46A906}"/>
    <pc:docChg chg="modSld">
      <pc:chgData name="Guest User" userId="S::urn:spo:anon#6929577ae0486b7e73fc7bfa6da82adaf647a8de70498aadc025407b33c20eb3::" providerId="AD" clId="Web-{22070D5C-23A5-85B1-5876-2C447C46A906}" dt="2023-04-03T20:54:30.191" v="38"/>
      <pc:docMkLst>
        <pc:docMk/>
      </pc:docMkLst>
      <pc:sldChg chg="modSp">
        <pc:chgData name="Guest User" userId="S::urn:spo:anon#6929577ae0486b7e73fc7bfa6da82adaf647a8de70498aadc025407b33c20eb3::" providerId="AD" clId="Web-{22070D5C-23A5-85B1-5876-2C447C46A906}" dt="2023-04-03T20:50:56.374" v="30"/>
        <pc:sldMkLst>
          <pc:docMk/>
          <pc:sldMk cId="4257103914" sldId="284"/>
        </pc:sldMkLst>
        <pc:spChg chg="mod">
          <ac:chgData name="Guest User" userId="S::urn:spo:anon#6929577ae0486b7e73fc7bfa6da82adaf647a8de70498aadc025407b33c20eb3::" providerId="AD" clId="Web-{22070D5C-23A5-85B1-5876-2C447C46A906}" dt="2023-04-03T20:50:43.561" v="28" actId="1076"/>
          <ac:spMkLst>
            <pc:docMk/>
            <pc:sldMk cId="4257103914" sldId="284"/>
            <ac:spMk id="3" creationId="{00000000-0000-0000-0000-000000000000}"/>
          </ac:spMkLst>
        </pc:spChg>
        <pc:picChg chg="mod modCrop">
          <ac:chgData name="Guest User" userId="S::urn:spo:anon#6929577ae0486b7e73fc7bfa6da82adaf647a8de70498aadc025407b33c20eb3::" providerId="AD" clId="Web-{22070D5C-23A5-85B1-5876-2C447C46A906}" dt="2023-04-03T20:50:56.374" v="30"/>
          <ac:picMkLst>
            <pc:docMk/>
            <pc:sldMk cId="4257103914" sldId="284"/>
            <ac:picMk id="1026" creationId="{00000000-0000-0000-0000-000000000000}"/>
          </ac:picMkLst>
        </pc:picChg>
      </pc:sldChg>
      <pc:sldChg chg="modSp">
        <pc:chgData name="Guest User" userId="S::urn:spo:anon#6929577ae0486b7e73fc7bfa6da82adaf647a8de70498aadc025407b33c20eb3::" providerId="AD" clId="Web-{22070D5C-23A5-85B1-5876-2C447C46A906}" dt="2023-04-03T20:19:11.461" v="5"/>
        <pc:sldMkLst>
          <pc:docMk/>
          <pc:sldMk cId="1804827812" sldId="285"/>
        </pc:sldMkLst>
        <pc:picChg chg="mod">
          <ac:chgData name="Guest User" userId="S::urn:spo:anon#6929577ae0486b7e73fc7bfa6da82adaf647a8de70498aadc025407b33c20eb3::" providerId="AD" clId="Web-{22070D5C-23A5-85B1-5876-2C447C46A906}" dt="2023-04-03T20:19:11.461" v="5"/>
          <ac:picMkLst>
            <pc:docMk/>
            <pc:sldMk cId="1804827812" sldId="285"/>
            <ac:picMk id="6" creationId="{00000000-0000-0000-0000-000000000000}"/>
          </ac:picMkLst>
        </pc:picChg>
      </pc:sldChg>
      <pc:sldChg chg="modSp">
        <pc:chgData name="Guest User" userId="S::urn:spo:anon#6929577ae0486b7e73fc7bfa6da82adaf647a8de70498aadc025407b33c20eb3::" providerId="AD" clId="Web-{22070D5C-23A5-85B1-5876-2C447C46A906}" dt="2023-04-03T20:54:30.191" v="38"/>
        <pc:sldMkLst>
          <pc:docMk/>
          <pc:sldMk cId="813057882" sldId="303"/>
        </pc:sldMkLst>
        <pc:picChg chg="mod">
          <ac:chgData name="Guest User" userId="S::urn:spo:anon#6929577ae0486b7e73fc7bfa6da82adaf647a8de70498aadc025407b33c20eb3::" providerId="AD" clId="Web-{22070D5C-23A5-85B1-5876-2C447C46A906}" dt="2023-04-03T20:54:30.191" v="38"/>
          <ac:picMkLst>
            <pc:docMk/>
            <pc:sldMk cId="813057882" sldId="303"/>
            <ac:picMk id="6" creationId="{00000000-0000-0000-0000-000000000000}"/>
          </ac:picMkLst>
        </pc:picChg>
      </pc:sldChg>
      <pc:sldChg chg="delSp modSp">
        <pc:chgData name="Guest User" userId="S::urn:spo:anon#6929577ae0486b7e73fc7bfa6da82adaf647a8de70498aadc025407b33c20eb3::" providerId="AD" clId="Web-{22070D5C-23A5-85B1-5876-2C447C46A906}" dt="2023-04-03T20:21:01.635" v="23"/>
        <pc:sldMkLst>
          <pc:docMk/>
          <pc:sldMk cId="274559528" sldId="423"/>
        </pc:sldMkLst>
        <pc:spChg chg="del">
          <ac:chgData name="Guest User" userId="S::urn:spo:anon#6929577ae0486b7e73fc7bfa6da82adaf647a8de70498aadc025407b33c20eb3::" providerId="AD" clId="Web-{22070D5C-23A5-85B1-5876-2C447C46A906}" dt="2023-04-03T20:21:01.635" v="23"/>
          <ac:spMkLst>
            <pc:docMk/>
            <pc:sldMk cId="274559528" sldId="423"/>
            <ac:spMk id="2" creationId="{00000000-0000-0000-0000-000000000000}"/>
          </ac:spMkLst>
        </pc:spChg>
        <pc:picChg chg="mod">
          <ac:chgData name="Guest User" userId="S::urn:spo:anon#6929577ae0486b7e73fc7bfa6da82adaf647a8de70498aadc025407b33c20eb3::" providerId="AD" clId="Web-{22070D5C-23A5-85B1-5876-2C447C46A906}" dt="2023-04-03T20:21:00.400" v="22"/>
          <ac:picMkLst>
            <pc:docMk/>
            <pc:sldMk cId="274559528" sldId="423"/>
            <ac:picMk id="6" creationId="{00000000-0000-0000-0000-000000000000}"/>
          </ac:picMkLst>
        </pc:picChg>
      </pc:sldChg>
      <pc:sldChg chg="delSp modSp">
        <pc:chgData name="Guest User" userId="S::urn:spo:anon#6929577ae0486b7e73fc7bfa6da82adaf647a8de70498aadc025407b33c20eb3::" providerId="AD" clId="Web-{22070D5C-23A5-85B1-5876-2C447C46A906}" dt="2023-04-03T20:19:42.946" v="9"/>
        <pc:sldMkLst>
          <pc:docMk/>
          <pc:sldMk cId="3933816636" sldId="530"/>
        </pc:sldMkLst>
        <pc:spChg chg="del">
          <ac:chgData name="Guest User" userId="S::urn:spo:anon#6929577ae0486b7e73fc7bfa6da82adaf647a8de70498aadc025407b33c20eb3::" providerId="AD" clId="Web-{22070D5C-23A5-85B1-5876-2C447C46A906}" dt="2023-04-03T20:19:42.946" v="9"/>
          <ac:spMkLst>
            <pc:docMk/>
            <pc:sldMk cId="3933816636" sldId="530"/>
            <ac:spMk id="2" creationId="{00000000-0000-0000-0000-000000000000}"/>
          </ac:spMkLst>
        </pc:spChg>
        <pc:picChg chg="mod">
          <ac:chgData name="Guest User" userId="S::urn:spo:anon#6929577ae0486b7e73fc7bfa6da82adaf647a8de70498aadc025407b33c20eb3::" providerId="AD" clId="Web-{22070D5C-23A5-85B1-5876-2C447C46A906}" dt="2023-04-03T20:19:40.618" v="8"/>
          <ac:picMkLst>
            <pc:docMk/>
            <pc:sldMk cId="3933816636" sldId="530"/>
            <ac:picMk id="6" creationId="{00000000-0000-0000-0000-000000000000}"/>
          </ac:picMkLst>
        </pc:picChg>
      </pc:sldChg>
      <pc:sldChg chg="modSp">
        <pc:chgData name="Guest User" userId="S::urn:spo:anon#6929577ae0486b7e73fc7bfa6da82adaf647a8de70498aadc025407b33c20eb3::" providerId="AD" clId="Web-{22070D5C-23A5-85B1-5876-2C447C46A906}" dt="2023-04-03T20:51:48.828" v="36"/>
        <pc:sldMkLst>
          <pc:docMk/>
          <pc:sldMk cId="1957087156" sldId="531"/>
        </pc:sldMkLst>
        <pc:picChg chg="mod modCrop">
          <ac:chgData name="Guest User" userId="S::urn:spo:anon#6929577ae0486b7e73fc7bfa6da82adaf647a8de70498aadc025407b33c20eb3::" providerId="AD" clId="Web-{22070D5C-23A5-85B1-5876-2C447C46A906}" dt="2023-04-03T20:51:48.828" v="36"/>
          <ac:picMkLst>
            <pc:docMk/>
            <pc:sldMk cId="1957087156" sldId="531"/>
            <ac:picMk id="1026" creationId="{00000000-0000-0000-0000-000000000000}"/>
          </ac:picMkLst>
        </pc:picChg>
      </pc:sldChg>
      <pc:sldChg chg="modSp">
        <pc:chgData name="Guest User" userId="S::urn:spo:anon#6929577ae0486b7e73fc7bfa6da82adaf647a8de70498aadc025407b33c20eb3::" providerId="AD" clId="Web-{22070D5C-23A5-85B1-5876-2C447C46A906}" dt="2023-04-03T20:51:22.515" v="33"/>
        <pc:sldMkLst>
          <pc:docMk/>
          <pc:sldMk cId="1274199648" sldId="533"/>
        </pc:sldMkLst>
        <pc:picChg chg="mod modCrop">
          <ac:chgData name="Guest User" userId="S::urn:spo:anon#6929577ae0486b7e73fc7bfa6da82adaf647a8de70498aadc025407b33c20eb3::" providerId="AD" clId="Web-{22070D5C-23A5-85B1-5876-2C447C46A906}" dt="2023-04-03T20:51:22.515" v="33"/>
          <ac:picMkLst>
            <pc:docMk/>
            <pc:sldMk cId="1274199648" sldId="533"/>
            <ac:picMk id="1026" creationId="{00000000-0000-0000-0000-000000000000}"/>
          </ac:picMkLst>
        </pc:picChg>
      </pc:sldChg>
      <pc:sldChg chg="delSp modSp">
        <pc:chgData name="Guest User" userId="S::urn:spo:anon#6929577ae0486b7e73fc7bfa6da82adaf647a8de70498aadc025407b33c20eb3::" providerId="AD" clId="Web-{22070D5C-23A5-85B1-5876-2C447C46A906}" dt="2023-04-03T20:20:01.696" v="11"/>
        <pc:sldMkLst>
          <pc:docMk/>
          <pc:sldMk cId="2242255932" sldId="535"/>
        </pc:sldMkLst>
        <pc:spChg chg="del">
          <ac:chgData name="Guest User" userId="S::urn:spo:anon#6929577ae0486b7e73fc7bfa6da82adaf647a8de70498aadc025407b33c20eb3::" providerId="AD" clId="Web-{22070D5C-23A5-85B1-5876-2C447C46A906}" dt="2023-04-03T20:20:01.696" v="11"/>
          <ac:spMkLst>
            <pc:docMk/>
            <pc:sldMk cId="2242255932" sldId="535"/>
            <ac:spMk id="2" creationId="{00000000-0000-0000-0000-000000000000}"/>
          </ac:spMkLst>
        </pc:spChg>
        <pc:picChg chg="mod">
          <ac:chgData name="Guest User" userId="S::urn:spo:anon#6929577ae0486b7e73fc7bfa6da82adaf647a8de70498aadc025407b33c20eb3::" providerId="AD" clId="Web-{22070D5C-23A5-85B1-5876-2C447C46A906}" dt="2023-04-03T20:19:59.852" v="10"/>
          <ac:picMkLst>
            <pc:docMk/>
            <pc:sldMk cId="2242255932" sldId="535"/>
            <ac:picMk id="6" creationId="{00000000-0000-0000-0000-000000000000}"/>
          </ac:picMkLst>
        </pc:picChg>
      </pc:sldChg>
      <pc:sldChg chg="modSp">
        <pc:chgData name="Guest User" userId="S::urn:spo:anon#6929577ae0486b7e73fc7bfa6da82adaf647a8de70498aadc025407b33c20eb3::" providerId="AD" clId="Web-{22070D5C-23A5-85B1-5876-2C447C46A906}" dt="2023-04-03T20:15:55.848" v="2" actId="1076"/>
        <pc:sldMkLst>
          <pc:docMk/>
          <pc:sldMk cId="3350871694" sldId="588"/>
        </pc:sldMkLst>
        <pc:graphicFrameChg chg="mod">
          <ac:chgData name="Guest User" userId="S::urn:spo:anon#6929577ae0486b7e73fc7bfa6da82adaf647a8de70498aadc025407b33c20eb3::" providerId="AD" clId="Web-{22070D5C-23A5-85B1-5876-2C447C46A906}" dt="2023-04-03T20:15:55.848" v="2" actId="1076"/>
          <ac:graphicFrameMkLst>
            <pc:docMk/>
            <pc:sldMk cId="3350871694" sldId="588"/>
            <ac:graphicFrameMk id="6" creationId="{D6765143-6A3C-44BA-AB6E-A012875DCE24}"/>
          </ac:graphicFrameMkLst>
        </pc:graphicFrameChg>
      </pc:sldChg>
      <pc:sldChg chg="modSp">
        <pc:chgData name="Guest User" userId="S::urn:spo:anon#6929577ae0486b7e73fc7bfa6da82adaf647a8de70498aadc025407b33c20eb3::" providerId="AD" clId="Web-{22070D5C-23A5-85B1-5876-2C447C46A906}" dt="2023-04-03T20:19:03.289" v="4"/>
        <pc:sldMkLst>
          <pc:docMk/>
          <pc:sldMk cId="3377468151" sldId="782"/>
        </pc:sldMkLst>
        <pc:picChg chg="mod">
          <ac:chgData name="Guest User" userId="S::urn:spo:anon#6929577ae0486b7e73fc7bfa6da82adaf647a8de70498aadc025407b33c20eb3::" providerId="AD" clId="Web-{22070D5C-23A5-85B1-5876-2C447C46A906}" dt="2023-04-03T20:19:03.289" v="4"/>
          <ac:picMkLst>
            <pc:docMk/>
            <pc:sldMk cId="3377468151" sldId="782"/>
            <ac:picMk id="6" creationId="{00000000-0000-0000-0000-000000000000}"/>
          </ac:picMkLst>
        </pc:picChg>
      </pc:sldChg>
      <pc:sldChg chg="modSp">
        <pc:chgData name="Guest User" userId="S::urn:spo:anon#6929577ae0486b7e73fc7bfa6da82adaf647a8de70498aadc025407b33c20eb3::" providerId="AD" clId="Web-{22070D5C-23A5-85B1-5876-2C447C46A906}" dt="2023-04-03T20:19:22.555" v="6"/>
        <pc:sldMkLst>
          <pc:docMk/>
          <pc:sldMk cId="181806907" sldId="794"/>
        </pc:sldMkLst>
        <pc:picChg chg="mod">
          <ac:chgData name="Guest User" userId="S::urn:spo:anon#6929577ae0486b7e73fc7bfa6da82adaf647a8de70498aadc025407b33c20eb3::" providerId="AD" clId="Web-{22070D5C-23A5-85B1-5876-2C447C46A906}" dt="2023-04-03T20:19:22.555" v="6"/>
          <ac:picMkLst>
            <pc:docMk/>
            <pc:sldMk cId="181806907" sldId="794"/>
            <ac:picMk id="6" creationId="{00000000-0000-0000-0000-000000000000}"/>
          </ac:picMkLst>
        </pc:picChg>
      </pc:sldChg>
      <pc:sldChg chg="modSp">
        <pc:chgData name="Guest User" userId="S::urn:spo:anon#6929577ae0486b7e73fc7bfa6da82adaf647a8de70498aadc025407b33c20eb3::" providerId="AD" clId="Web-{22070D5C-23A5-85B1-5876-2C447C46A906}" dt="2023-04-03T20:15:00.097" v="0"/>
        <pc:sldMkLst>
          <pc:docMk/>
          <pc:sldMk cId="4047431495" sldId="800"/>
        </pc:sldMkLst>
        <pc:picChg chg="mod">
          <ac:chgData name="Guest User" userId="S::urn:spo:anon#6929577ae0486b7e73fc7bfa6da82adaf647a8de70498aadc025407b33c20eb3::" providerId="AD" clId="Web-{22070D5C-23A5-85B1-5876-2C447C46A906}" dt="2023-04-03T20:15:00.097" v="0"/>
          <ac:picMkLst>
            <pc:docMk/>
            <pc:sldMk cId="4047431495" sldId="800"/>
            <ac:picMk id="9218" creationId="{00000000-0000-0000-0000-000000000000}"/>
          </ac:picMkLst>
        </pc:picChg>
      </pc:sldChg>
      <pc:sldChg chg="modSp">
        <pc:chgData name="Guest User" userId="S::urn:spo:anon#6929577ae0486b7e73fc7bfa6da82adaf647a8de70498aadc025407b33c20eb3::" providerId="AD" clId="Web-{22070D5C-23A5-85B1-5876-2C447C46A906}" dt="2023-04-03T20:19:31.336" v="7"/>
        <pc:sldMkLst>
          <pc:docMk/>
          <pc:sldMk cId="2949055781" sldId="802"/>
        </pc:sldMkLst>
        <pc:picChg chg="mod">
          <ac:chgData name="Guest User" userId="S::urn:spo:anon#6929577ae0486b7e73fc7bfa6da82adaf647a8de70498aadc025407b33c20eb3::" providerId="AD" clId="Web-{22070D5C-23A5-85B1-5876-2C447C46A906}" dt="2023-04-03T20:19:31.336" v="7"/>
          <ac:picMkLst>
            <pc:docMk/>
            <pc:sldMk cId="2949055781" sldId="802"/>
            <ac:picMk id="6" creationId="{00000000-0000-0000-0000-000000000000}"/>
          </ac:picMkLst>
        </pc:picChg>
      </pc:sldChg>
      <pc:sldChg chg="modSp">
        <pc:chgData name="Guest User" userId="S::urn:spo:anon#6929577ae0486b7e73fc7bfa6da82adaf647a8de70498aadc025407b33c20eb3::" providerId="AD" clId="Web-{22070D5C-23A5-85B1-5876-2C447C46A906}" dt="2023-04-03T20:51:59.110" v="37"/>
        <pc:sldMkLst>
          <pc:docMk/>
          <pc:sldMk cId="1887569690" sldId="809"/>
        </pc:sldMkLst>
        <pc:picChg chg="mod">
          <ac:chgData name="Guest User" userId="S::urn:spo:anon#6929577ae0486b7e73fc7bfa6da82adaf647a8de70498aadc025407b33c20eb3::" providerId="AD" clId="Web-{22070D5C-23A5-85B1-5876-2C447C46A906}" dt="2023-04-03T20:51:59.110" v="37"/>
          <ac:picMkLst>
            <pc:docMk/>
            <pc:sldMk cId="1887569690" sldId="809"/>
            <ac:picMk id="11268" creationId="{00000000-0000-0000-0000-000000000000}"/>
          </ac:picMkLst>
        </pc:picChg>
      </pc:sldChg>
      <pc:sldChg chg="modSp">
        <pc:chgData name="Guest User" userId="S::urn:spo:anon#6929577ae0486b7e73fc7bfa6da82adaf647a8de70498aadc025407b33c20eb3::" providerId="AD" clId="Web-{22070D5C-23A5-85B1-5876-2C447C46A906}" dt="2023-04-03T20:15:14.238" v="1"/>
        <pc:sldMkLst>
          <pc:docMk/>
          <pc:sldMk cId="3740701829" sldId="811"/>
        </pc:sldMkLst>
        <pc:picChg chg="mod">
          <ac:chgData name="Guest User" userId="S::urn:spo:anon#6929577ae0486b7e73fc7bfa6da82adaf647a8de70498aadc025407b33c20eb3::" providerId="AD" clId="Web-{22070D5C-23A5-85B1-5876-2C447C46A906}" dt="2023-04-03T20:15:14.238" v="1"/>
          <ac:picMkLst>
            <pc:docMk/>
            <pc:sldMk cId="3740701829" sldId="811"/>
            <ac:picMk id="9218" creationId="{00000000-0000-0000-0000-000000000000}"/>
          </ac:picMkLst>
        </pc:picChg>
      </pc:sldChg>
      <pc:sldChg chg="delSp modSp">
        <pc:chgData name="Guest User" userId="S::urn:spo:anon#6929577ae0486b7e73fc7bfa6da82adaf647a8de70498aadc025407b33c20eb3::" providerId="AD" clId="Web-{22070D5C-23A5-85B1-5876-2C447C46A906}" dt="2023-04-03T20:21:15.291" v="25"/>
        <pc:sldMkLst>
          <pc:docMk/>
          <pc:sldMk cId="4221518724" sldId="817"/>
        </pc:sldMkLst>
        <pc:spChg chg="del">
          <ac:chgData name="Guest User" userId="S::urn:spo:anon#6929577ae0486b7e73fc7bfa6da82adaf647a8de70498aadc025407b33c20eb3::" providerId="AD" clId="Web-{22070D5C-23A5-85B1-5876-2C447C46A906}" dt="2023-04-03T20:21:15.291" v="25"/>
          <ac:spMkLst>
            <pc:docMk/>
            <pc:sldMk cId="4221518724" sldId="817"/>
            <ac:spMk id="2" creationId="{00000000-0000-0000-0000-000000000000}"/>
          </ac:spMkLst>
        </pc:spChg>
        <pc:picChg chg="mod">
          <ac:chgData name="Guest User" userId="S::urn:spo:anon#6929577ae0486b7e73fc7bfa6da82adaf647a8de70498aadc025407b33c20eb3::" providerId="AD" clId="Web-{22070D5C-23A5-85B1-5876-2C447C46A906}" dt="2023-04-03T20:21:10.916" v="24"/>
          <ac:picMkLst>
            <pc:docMk/>
            <pc:sldMk cId="4221518724" sldId="817"/>
            <ac:picMk id="6" creationId="{00000000-0000-0000-0000-000000000000}"/>
          </ac:picMkLst>
        </pc:picChg>
      </pc:sldChg>
      <pc:sldChg chg="addSp delSp modSp">
        <pc:chgData name="Guest User" userId="S::urn:spo:anon#6929577ae0486b7e73fc7bfa6da82adaf647a8de70498aadc025407b33c20eb3::" providerId="AD" clId="Web-{22070D5C-23A5-85B1-5876-2C447C46A906}" dt="2023-04-03T20:20:39.322" v="21" actId="20577"/>
        <pc:sldMkLst>
          <pc:docMk/>
          <pc:sldMk cId="4206411106" sldId="833"/>
        </pc:sldMkLst>
        <pc:spChg chg="del">
          <ac:chgData name="Guest User" userId="S::urn:spo:anon#6929577ae0486b7e73fc7bfa6da82adaf647a8de70498aadc025407b33c20eb3::" providerId="AD" clId="Web-{22070D5C-23A5-85B1-5876-2C447C46A906}" dt="2023-04-03T20:20:10.149" v="12"/>
          <ac:spMkLst>
            <pc:docMk/>
            <pc:sldMk cId="4206411106" sldId="833"/>
            <ac:spMk id="2" creationId="{00000000-0000-0000-0000-000000000000}"/>
          </ac:spMkLst>
        </pc:spChg>
        <pc:spChg chg="add mod">
          <ac:chgData name="Guest User" userId="S::urn:spo:anon#6929577ae0486b7e73fc7bfa6da82adaf647a8de70498aadc025407b33c20eb3::" providerId="AD" clId="Web-{22070D5C-23A5-85B1-5876-2C447C46A906}" dt="2023-04-03T20:20:39.322" v="21" actId="20577"/>
          <ac:spMkLst>
            <pc:docMk/>
            <pc:sldMk cId="4206411106" sldId="833"/>
            <ac:spMk id="5" creationId="{D7D8C151-519B-5824-29A2-01EA53DD6A30}"/>
          </ac:spMkLst>
        </pc:spChg>
        <pc:picChg chg="mod">
          <ac:chgData name="Guest User" userId="S::urn:spo:anon#6929577ae0486b7e73fc7bfa6da82adaf647a8de70498aadc025407b33c20eb3::" providerId="AD" clId="Web-{22070D5C-23A5-85B1-5876-2C447C46A906}" dt="2023-04-03T20:20:15.821" v="13"/>
          <ac:picMkLst>
            <pc:docMk/>
            <pc:sldMk cId="4206411106" sldId="833"/>
            <ac:picMk id="6" creationId="{00000000-0000-0000-0000-000000000000}"/>
          </ac:picMkLst>
        </pc:picChg>
      </pc:sldChg>
    </pc:docChg>
  </pc:docChgLst>
  <pc:docChgLst>
    <pc:chgData name="Guest User" userId="S::urn:spo:anon#6929577ae0486b7e73fc7bfa6da82adaf647a8de70498aadc025407b33c20eb3::" providerId="AD" clId="Web-{854F6894-064B-58AD-5C5B-7990AE340B7C}"/>
    <pc:docChg chg="modSld">
      <pc:chgData name="Guest User" userId="S::urn:spo:anon#6929577ae0486b7e73fc7bfa6da82adaf647a8de70498aadc025407b33c20eb3::" providerId="AD" clId="Web-{854F6894-064B-58AD-5C5B-7990AE340B7C}" dt="2023-04-03T16:36:12.024" v="52"/>
      <pc:docMkLst>
        <pc:docMk/>
      </pc:docMkLst>
      <pc:sldChg chg="modSp">
        <pc:chgData name="Guest User" userId="S::urn:spo:anon#6929577ae0486b7e73fc7bfa6da82adaf647a8de70498aadc025407b33c20eb3::" providerId="AD" clId="Web-{854F6894-064B-58AD-5C5B-7990AE340B7C}" dt="2023-04-03T16:23:20.281" v="42" actId="20577"/>
        <pc:sldMkLst>
          <pc:docMk/>
          <pc:sldMk cId="4257103914" sldId="284"/>
        </pc:sldMkLst>
        <pc:spChg chg="mod">
          <ac:chgData name="Guest User" userId="S::urn:spo:anon#6929577ae0486b7e73fc7bfa6da82adaf647a8de70498aadc025407b33c20eb3::" providerId="AD" clId="Web-{854F6894-064B-58AD-5C5B-7990AE340B7C}" dt="2023-04-03T16:23:20.281" v="42" actId="20577"/>
          <ac:spMkLst>
            <pc:docMk/>
            <pc:sldMk cId="4257103914" sldId="284"/>
            <ac:spMk id="2" creationId="{00000000-0000-0000-0000-000000000000}"/>
          </ac:spMkLst>
        </pc:spChg>
        <pc:picChg chg="mod">
          <ac:chgData name="Guest User" userId="S::urn:spo:anon#6929577ae0486b7e73fc7bfa6da82adaf647a8de70498aadc025407b33c20eb3::" providerId="AD" clId="Web-{854F6894-064B-58AD-5C5B-7990AE340B7C}" dt="2023-04-03T16:23:05.953" v="40" actId="14100"/>
          <ac:picMkLst>
            <pc:docMk/>
            <pc:sldMk cId="4257103914" sldId="284"/>
            <ac:picMk id="1026" creationId="{00000000-0000-0000-0000-000000000000}"/>
          </ac:picMkLst>
        </pc:picChg>
      </pc:sldChg>
      <pc:sldChg chg="addSp modSp">
        <pc:chgData name="Guest User" userId="S::urn:spo:anon#6929577ae0486b7e73fc7bfa6da82adaf647a8de70498aadc025407b33c20eb3::" providerId="AD" clId="Web-{854F6894-064B-58AD-5C5B-7990AE340B7C}" dt="2023-04-03T16:36:12.024" v="52"/>
        <pc:sldMkLst>
          <pc:docMk/>
          <pc:sldMk cId="574070289" sldId="532"/>
        </pc:sldMkLst>
        <pc:spChg chg="mod">
          <ac:chgData name="Guest User" userId="S::urn:spo:anon#6929577ae0486b7e73fc7bfa6da82adaf647a8de70498aadc025407b33c20eb3::" providerId="AD" clId="Web-{854F6894-064B-58AD-5C5B-7990AE340B7C}" dt="2023-04-03T16:24:51.719" v="48" actId="20577"/>
          <ac:spMkLst>
            <pc:docMk/>
            <pc:sldMk cId="574070289" sldId="532"/>
            <ac:spMk id="2" creationId="{00000000-0000-0000-0000-000000000000}"/>
          </ac:spMkLst>
        </pc:spChg>
        <pc:spChg chg="mod">
          <ac:chgData name="Guest User" userId="S::urn:spo:anon#6929577ae0486b7e73fc7bfa6da82adaf647a8de70498aadc025407b33c20eb3::" providerId="AD" clId="Web-{854F6894-064B-58AD-5C5B-7990AE340B7C}" dt="2023-04-03T16:35:55.196" v="51" actId="14100"/>
          <ac:spMkLst>
            <pc:docMk/>
            <pc:sldMk cId="574070289" sldId="532"/>
            <ac:spMk id="3" creationId="{00000000-0000-0000-0000-000000000000}"/>
          </ac:spMkLst>
        </pc:spChg>
        <pc:spChg chg="add">
          <ac:chgData name="Guest User" userId="S::urn:spo:anon#6929577ae0486b7e73fc7bfa6da82adaf647a8de70498aadc025407b33c20eb3::" providerId="AD" clId="Web-{854F6894-064B-58AD-5C5B-7990AE340B7C}" dt="2023-04-03T16:36:12.024" v="52"/>
          <ac:spMkLst>
            <pc:docMk/>
            <pc:sldMk cId="574070289" sldId="532"/>
            <ac:spMk id="7" creationId="{9A8092D7-C1AD-5EDE-5A9F-BE4F78E06AFB}"/>
          </ac:spMkLst>
        </pc:spChg>
      </pc:sldChg>
      <pc:sldChg chg="modSp">
        <pc:chgData name="Guest User" userId="S::urn:spo:anon#6929577ae0486b7e73fc7bfa6da82adaf647a8de70498aadc025407b33c20eb3::" providerId="AD" clId="Web-{854F6894-064B-58AD-5C5B-7990AE340B7C}" dt="2023-04-03T16:24:39.500" v="46" actId="14100"/>
        <pc:sldMkLst>
          <pc:docMk/>
          <pc:sldMk cId="1274199648" sldId="533"/>
        </pc:sldMkLst>
        <pc:spChg chg="mod">
          <ac:chgData name="Guest User" userId="S::urn:spo:anon#6929577ae0486b7e73fc7bfa6da82adaf647a8de70498aadc025407b33c20eb3::" providerId="AD" clId="Web-{854F6894-064B-58AD-5C5B-7990AE340B7C}" dt="2023-04-03T16:24:25.594" v="44" actId="20577"/>
          <ac:spMkLst>
            <pc:docMk/>
            <pc:sldMk cId="1274199648" sldId="533"/>
            <ac:spMk id="2" creationId="{00000000-0000-0000-0000-000000000000}"/>
          </ac:spMkLst>
        </pc:spChg>
        <pc:picChg chg="mod">
          <ac:chgData name="Guest User" userId="S::urn:spo:anon#6929577ae0486b7e73fc7bfa6da82adaf647a8de70498aadc025407b33c20eb3::" providerId="AD" clId="Web-{854F6894-064B-58AD-5C5B-7990AE340B7C}" dt="2023-04-03T16:24:39.500" v="46" actId="14100"/>
          <ac:picMkLst>
            <pc:docMk/>
            <pc:sldMk cId="1274199648" sldId="533"/>
            <ac:picMk id="1026" creationId="{00000000-0000-0000-0000-000000000000}"/>
          </ac:picMkLst>
        </pc:picChg>
      </pc:sldChg>
      <pc:sldChg chg="modSp">
        <pc:chgData name="Guest User" userId="S::urn:spo:anon#6929577ae0486b7e73fc7bfa6da82adaf647a8de70498aadc025407b33c20eb3::" providerId="AD" clId="Web-{854F6894-064B-58AD-5C5B-7990AE340B7C}" dt="2023-04-03T16:07:42.942" v="13" actId="20577"/>
        <pc:sldMkLst>
          <pc:docMk/>
          <pc:sldMk cId="46539735" sldId="560"/>
        </pc:sldMkLst>
        <pc:spChg chg="mod">
          <ac:chgData name="Guest User" userId="S::urn:spo:anon#6929577ae0486b7e73fc7bfa6da82adaf647a8de70498aadc025407b33c20eb3::" providerId="AD" clId="Web-{854F6894-064B-58AD-5C5B-7990AE340B7C}" dt="2023-04-03T16:07:38.317" v="12" actId="20577"/>
          <ac:spMkLst>
            <pc:docMk/>
            <pc:sldMk cId="46539735" sldId="560"/>
            <ac:spMk id="2" creationId="{BA3D9075-0058-4A2B-8FFB-0D242D0FEDB7}"/>
          </ac:spMkLst>
        </pc:spChg>
        <pc:spChg chg="mod">
          <ac:chgData name="Guest User" userId="S::urn:spo:anon#6929577ae0486b7e73fc7bfa6da82adaf647a8de70498aadc025407b33c20eb3::" providerId="AD" clId="Web-{854F6894-064B-58AD-5C5B-7990AE340B7C}" dt="2023-04-03T16:07:42.942" v="13" actId="20577"/>
          <ac:spMkLst>
            <pc:docMk/>
            <pc:sldMk cId="46539735" sldId="560"/>
            <ac:spMk id="4" creationId="{F9BD72F2-477F-429B-9790-2D67D4A322FF}"/>
          </ac:spMkLst>
        </pc:spChg>
        <pc:picChg chg="mod">
          <ac:chgData name="Guest User" userId="S::urn:spo:anon#6929577ae0486b7e73fc7bfa6da82adaf647a8de70498aadc025407b33c20eb3::" providerId="AD" clId="Web-{854F6894-064B-58AD-5C5B-7990AE340B7C}" dt="2023-04-03T16:07:24.520" v="10" actId="14100"/>
          <ac:picMkLst>
            <pc:docMk/>
            <pc:sldMk cId="46539735" sldId="560"/>
            <ac:picMk id="4098" creationId="{D10C27A9-1348-4B87-861E-61E3358076C7}"/>
          </ac:picMkLst>
        </pc:picChg>
      </pc:sldChg>
      <pc:sldChg chg="modSp">
        <pc:chgData name="Guest User" userId="S::urn:spo:anon#6929577ae0486b7e73fc7bfa6da82adaf647a8de70498aadc025407b33c20eb3::" providerId="AD" clId="Web-{854F6894-064B-58AD-5C5B-7990AE340B7C}" dt="2023-04-03T16:10:54.257" v="37" actId="20577"/>
        <pc:sldMkLst>
          <pc:docMk/>
          <pc:sldMk cId="2943891660" sldId="561"/>
        </pc:sldMkLst>
        <pc:spChg chg="mod">
          <ac:chgData name="Guest User" userId="S::urn:spo:anon#6929577ae0486b7e73fc7bfa6da82adaf647a8de70498aadc025407b33c20eb3::" providerId="AD" clId="Web-{854F6894-064B-58AD-5C5B-7990AE340B7C}" dt="2023-04-03T16:10:54.257" v="37" actId="20577"/>
          <ac:spMkLst>
            <pc:docMk/>
            <pc:sldMk cId="2943891660" sldId="561"/>
            <ac:spMk id="2" creationId="{BA3D9075-0058-4A2B-8FFB-0D242D0FEDB7}"/>
          </ac:spMkLst>
        </pc:spChg>
      </pc:sldChg>
      <pc:sldChg chg="modSp">
        <pc:chgData name="Guest User" userId="S::urn:spo:anon#6929577ae0486b7e73fc7bfa6da82adaf647a8de70498aadc025407b33c20eb3::" providerId="AD" clId="Web-{854F6894-064B-58AD-5C5B-7990AE340B7C}" dt="2023-04-03T16:10:30.491" v="35" actId="14100"/>
        <pc:sldMkLst>
          <pc:docMk/>
          <pc:sldMk cId="3026209403" sldId="575"/>
        </pc:sldMkLst>
        <pc:spChg chg="mod">
          <ac:chgData name="Guest User" userId="S::urn:spo:anon#6929577ae0486b7e73fc7bfa6da82adaf647a8de70498aadc025407b33c20eb3::" providerId="AD" clId="Web-{854F6894-064B-58AD-5C5B-7990AE340B7C}" dt="2023-04-03T16:08:51.552" v="20" actId="20577"/>
          <ac:spMkLst>
            <pc:docMk/>
            <pc:sldMk cId="3026209403" sldId="575"/>
            <ac:spMk id="2" creationId="{BA3D9075-0058-4A2B-8FFB-0D242D0FEDB7}"/>
          </ac:spMkLst>
        </pc:spChg>
        <pc:spChg chg="mod">
          <ac:chgData name="Guest User" userId="S::urn:spo:anon#6929577ae0486b7e73fc7bfa6da82adaf647a8de70498aadc025407b33c20eb3::" providerId="AD" clId="Web-{854F6894-064B-58AD-5C5B-7990AE340B7C}" dt="2023-04-03T16:10:23.866" v="34" actId="14100"/>
          <ac:spMkLst>
            <pc:docMk/>
            <pc:sldMk cId="3026209403" sldId="575"/>
            <ac:spMk id="4" creationId="{F9BD72F2-477F-429B-9790-2D67D4A322FF}"/>
          </ac:spMkLst>
        </pc:spChg>
        <pc:picChg chg="mod">
          <ac:chgData name="Guest User" userId="S::urn:spo:anon#6929577ae0486b7e73fc7bfa6da82adaf647a8de70498aadc025407b33c20eb3::" providerId="AD" clId="Web-{854F6894-064B-58AD-5C5B-7990AE340B7C}" dt="2023-04-03T16:10:30.491" v="35" actId="14100"/>
          <ac:picMkLst>
            <pc:docMk/>
            <pc:sldMk cId="3026209403" sldId="575"/>
            <ac:picMk id="4098" creationId="{D10C27A9-1348-4B87-861E-61E3358076C7}"/>
          </ac:picMkLst>
        </pc:picChg>
      </pc:sldChg>
      <pc:sldChg chg="modSp">
        <pc:chgData name="Guest User" userId="S::urn:spo:anon#6929577ae0486b7e73fc7bfa6da82adaf647a8de70498aadc025407b33c20eb3::" providerId="AD" clId="Web-{854F6894-064B-58AD-5C5B-7990AE340B7C}" dt="2023-04-03T16:19:49.528" v="39" actId="20577"/>
        <pc:sldMkLst>
          <pc:docMk/>
          <pc:sldMk cId="2364054711" sldId="792"/>
        </pc:sldMkLst>
        <pc:spChg chg="mod">
          <ac:chgData name="Guest User" userId="S::urn:spo:anon#6929577ae0486b7e73fc7bfa6da82adaf647a8de70498aadc025407b33c20eb3::" providerId="AD" clId="Web-{854F6894-064B-58AD-5C5B-7990AE340B7C}" dt="2023-04-03T16:19:49.528" v="39" actId="20577"/>
          <ac:spMkLst>
            <pc:docMk/>
            <pc:sldMk cId="2364054711" sldId="792"/>
            <ac:spMk id="3" creationId="{00000000-0000-0000-0000-000000000000}"/>
          </ac:spMkLst>
        </pc:spChg>
      </pc:sldChg>
      <pc:sldChg chg="modSp">
        <pc:chgData name="Guest User" userId="S::urn:spo:anon#6929577ae0486b7e73fc7bfa6da82adaf647a8de70498aadc025407b33c20eb3::" providerId="AD" clId="Web-{854F6894-064B-58AD-5C5B-7990AE340B7C}" dt="2023-04-03T16:07:03.020" v="9" actId="1076"/>
        <pc:sldMkLst>
          <pc:docMk/>
          <pc:sldMk cId="1749727132" sldId="824"/>
        </pc:sldMkLst>
        <pc:spChg chg="mod">
          <ac:chgData name="Guest User" userId="S::urn:spo:anon#6929577ae0486b7e73fc7bfa6da82adaf647a8de70498aadc025407b33c20eb3::" providerId="AD" clId="Web-{854F6894-064B-58AD-5C5B-7990AE340B7C}" dt="2023-04-03T16:07:03.020" v="9" actId="1076"/>
          <ac:spMkLst>
            <pc:docMk/>
            <pc:sldMk cId="1749727132" sldId="824"/>
            <ac:spMk id="2" creationId="{D490848B-636D-47D7-B096-4D4A6D153859}"/>
          </ac:spMkLst>
        </pc:spChg>
        <pc:picChg chg="mod">
          <ac:chgData name="Guest User" userId="S::urn:spo:anon#6929577ae0486b7e73fc7bfa6da82adaf647a8de70498aadc025407b33c20eb3::" providerId="AD" clId="Web-{854F6894-064B-58AD-5C5B-7990AE340B7C}" dt="2023-04-03T16:06:03.300" v="1" actId="1076"/>
          <ac:picMkLst>
            <pc:docMk/>
            <pc:sldMk cId="1749727132" sldId="824"/>
            <ac:picMk id="5" creationId="{F6F2FEB8-F538-445F-B130-38715BD7C6D9}"/>
          </ac:picMkLst>
        </pc:picChg>
      </pc:sldChg>
      <pc:sldChg chg="modSp">
        <pc:chgData name="Guest User" userId="S::urn:spo:anon#6929577ae0486b7e73fc7bfa6da82adaf647a8de70498aadc025407b33c20eb3::" providerId="AD" clId="Web-{854F6894-064B-58AD-5C5B-7990AE340B7C}" dt="2023-04-03T16:16:41.917" v="38" actId="20577"/>
        <pc:sldMkLst>
          <pc:docMk/>
          <pc:sldMk cId="2264136892" sldId="831"/>
        </pc:sldMkLst>
        <pc:spChg chg="mod">
          <ac:chgData name="Guest User" userId="S::urn:spo:anon#6929577ae0486b7e73fc7bfa6da82adaf647a8de70498aadc025407b33c20eb3::" providerId="AD" clId="Web-{854F6894-064B-58AD-5C5B-7990AE340B7C}" dt="2023-04-03T16:16:41.917" v="38" actId="20577"/>
          <ac:spMkLst>
            <pc:docMk/>
            <pc:sldMk cId="2264136892" sldId="831"/>
            <ac:spMk id="13" creationId="{2588BD49-358F-5827-CB2F-40E6D660C402}"/>
          </ac:spMkLst>
        </pc:spChg>
      </pc:sldChg>
    </pc:docChg>
  </pc:docChgLst>
  <pc:docChgLst>
    <pc:chgData name="Guest User" userId="S::urn:spo:anon#fdd3cffa7745fba7fed69592fc38aa46ca3fbb93ac111fb68a5e31dec70ea032::" providerId="AD" clId="Web-{A45501AE-C5E0-F8E1-E903-1BCD4A5BF213}"/>
    <pc:docChg chg="modSld">
      <pc:chgData name="Guest User" userId="S::urn:spo:anon#fdd3cffa7745fba7fed69592fc38aa46ca3fbb93ac111fb68a5e31dec70ea032::" providerId="AD" clId="Web-{A45501AE-C5E0-F8E1-E903-1BCD4A5BF213}" dt="2023-04-03T17:43:03.683" v="119" actId="14100"/>
      <pc:docMkLst>
        <pc:docMk/>
      </pc:docMkLst>
      <pc:sldChg chg="modSp">
        <pc:chgData name="Guest User" userId="S::urn:spo:anon#fdd3cffa7745fba7fed69592fc38aa46ca3fbb93ac111fb68a5e31dec70ea032::" providerId="AD" clId="Web-{A45501AE-C5E0-F8E1-E903-1BCD4A5BF213}" dt="2023-04-03T17:27:16.469" v="78" actId="14100"/>
        <pc:sldMkLst>
          <pc:docMk/>
          <pc:sldMk cId="3478880744" sldId="272"/>
        </pc:sldMkLst>
        <pc:spChg chg="mod">
          <ac:chgData name="Guest User" userId="S::urn:spo:anon#fdd3cffa7745fba7fed69592fc38aa46ca3fbb93ac111fb68a5e31dec70ea032::" providerId="AD" clId="Web-{A45501AE-C5E0-F8E1-E903-1BCD4A5BF213}" dt="2023-04-03T17:27:16.469" v="78" actId="14100"/>
          <ac:spMkLst>
            <pc:docMk/>
            <pc:sldMk cId="3478880744" sldId="272"/>
            <ac:spMk id="5" creationId="{00000000-0000-0000-0000-000000000000}"/>
          </ac:spMkLst>
        </pc:spChg>
        <pc:spChg chg="mod">
          <ac:chgData name="Guest User" userId="S::urn:spo:anon#fdd3cffa7745fba7fed69592fc38aa46ca3fbb93ac111fb68a5e31dec70ea032::" providerId="AD" clId="Web-{A45501AE-C5E0-F8E1-E903-1BCD4A5BF213}" dt="2023-04-03T17:26:46.516" v="76" actId="1076"/>
          <ac:spMkLst>
            <pc:docMk/>
            <pc:sldMk cId="3478880744" sldId="272"/>
            <ac:spMk id="7" creationId="{D5A9E3C9-07AA-41F6-A08B-5C66AAB1A24E}"/>
          </ac:spMkLst>
        </pc:spChg>
      </pc:sldChg>
      <pc:sldChg chg="delSp">
        <pc:chgData name="Guest User" userId="S::urn:spo:anon#fdd3cffa7745fba7fed69592fc38aa46ca3fbb93ac111fb68a5e31dec70ea032::" providerId="AD" clId="Web-{A45501AE-C5E0-F8E1-E903-1BCD4A5BF213}" dt="2023-04-03T17:27:30.329" v="79"/>
        <pc:sldMkLst>
          <pc:docMk/>
          <pc:sldMk cId="1804827812" sldId="285"/>
        </pc:sldMkLst>
        <pc:spChg chg="del">
          <ac:chgData name="Guest User" userId="S::urn:spo:anon#fdd3cffa7745fba7fed69592fc38aa46ca3fbb93ac111fb68a5e31dec70ea032::" providerId="AD" clId="Web-{A45501AE-C5E0-F8E1-E903-1BCD4A5BF213}" dt="2023-04-03T17:27:30.329" v="79"/>
          <ac:spMkLst>
            <pc:docMk/>
            <pc:sldMk cId="1804827812" sldId="285"/>
            <ac:spMk id="2" creationId="{00000000-0000-0000-0000-000000000000}"/>
          </ac:spMkLst>
        </pc:spChg>
      </pc:sldChg>
      <pc:sldChg chg="modSp">
        <pc:chgData name="Guest User" userId="S::urn:spo:anon#fdd3cffa7745fba7fed69592fc38aa46ca3fbb93ac111fb68a5e31dec70ea032::" providerId="AD" clId="Web-{A45501AE-C5E0-F8E1-E903-1BCD4A5BF213}" dt="2023-04-03T17:26:37.016" v="75" actId="20577"/>
        <pc:sldMkLst>
          <pc:docMk/>
          <pc:sldMk cId="3526927104" sldId="302"/>
        </pc:sldMkLst>
        <pc:spChg chg="mod">
          <ac:chgData name="Guest User" userId="S::urn:spo:anon#fdd3cffa7745fba7fed69592fc38aa46ca3fbb93ac111fb68a5e31dec70ea032::" providerId="AD" clId="Web-{A45501AE-C5E0-F8E1-E903-1BCD4A5BF213}" dt="2023-04-03T17:26:37.016" v="75" actId="20577"/>
          <ac:spMkLst>
            <pc:docMk/>
            <pc:sldMk cId="3526927104" sldId="302"/>
            <ac:spMk id="199" creationId="{00000000-0000-0000-0000-000000000000}"/>
          </ac:spMkLst>
        </pc:spChg>
      </pc:sldChg>
      <pc:sldChg chg="modSp">
        <pc:chgData name="Guest User" userId="S::urn:spo:anon#fdd3cffa7745fba7fed69592fc38aa46ca3fbb93ac111fb68a5e31dec70ea032::" providerId="AD" clId="Web-{A45501AE-C5E0-F8E1-E903-1BCD4A5BF213}" dt="2023-04-03T17:10:49.973" v="18" actId="20577"/>
        <pc:sldMkLst>
          <pc:docMk/>
          <pc:sldMk cId="274559528" sldId="423"/>
        </pc:sldMkLst>
        <pc:spChg chg="mod">
          <ac:chgData name="Guest User" userId="S::urn:spo:anon#fdd3cffa7745fba7fed69592fc38aa46ca3fbb93ac111fb68a5e31dec70ea032::" providerId="AD" clId="Web-{A45501AE-C5E0-F8E1-E903-1BCD4A5BF213}" dt="2023-04-03T17:10:49.973" v="18" actId="20577"/>
          <ac:spMkLst>
            <pc:docMk/>
            <pc:sldMk cId="274559528" sldId="423"/>
            <ac:spMk id="3" creationId="{00000000-0000-0000-0000-000000000000}"/>
          </ac:spMkLst>
        </pc:spChg>
      </pc:sldChg>
      <pc:sldChg chg="modSp">
        <pc:chgData name="Guest User" userId="S::urn:spo:anon#fdd3cffa7745fba7fed69592fc38aa46ca3fbb93ac111fb68a5e31dec70ea032::" providerId="AD" clId="Web-{A45501AE-C5E0-F8E1-E903-1BCD4A5BF213}" dt="2023-04-03T17:26:20.734" v="73" actId="20577"/>
        <pc:sldMkLst>
          <pc:docMk/>
          <pc:sldMk cId="3271936300" sldId="525"/>
        </pc:sldMkLst>
        <pc:spChg chg="mod">
          <ac:chgData name="Guest User" userId="S::urn:spo:anon#fdd3cffa7745fba7fed69592fc38aa46ca3fbb93ac111fb68a5e31dec70ea032::" providerId="AD" clId="Web-{A45501AE-C5E0-F8E1-E903-1BCD4A5BF213}" dt="2023-04-03T17:26:20.734" v="73" actId="20577"/>
          <ac:spMkLst>
            <pc:docMk/>
            <pc:sldMk cId="3271936300" sldId="525"/>
            <ac:spMk id="3" creationId="{00000000-0000-0000-0000-000000000000}"/>
          </ac:spMkLst>
        </pc:spChg>
      </pc:sldChg>
      <pc:sldChg chg="modSp">
        <pc:chgData name="Guest User" userId="S::urn:spo:anon#fdd3cffa7745fba7fed69592fc38aa46ca3fbb93ac111fb68a5e31dec70ea032::" providerId="AD" clId="Web-{A45501AE-C5E0-F8E1-E903-1BCD4A5BF213}" dt="2023-04-03T17:19:59.214" v="43" actId="20577"/>
        <pc:sldMkLst>
          <pc:docMk/>
          <pc:sldMk cId="1957087156" sldId="531"/>
        </pc:sldMkLst>
        <pc:spChg chg="mod">
          <ac:chgData name="Guest User" userId="S::urn:spo:anon#fdd3cffa7745fba7fed69592fc38aa46ca3fbb93ac111fb68a5e31dec70ea032::" providerId="AD" clId="Web-{A45501AE-C5E0-F8E1-E903-1BCD4A5BF213}" dt="2023-04-03T17:19:59.214" v="43" actId="20577"/>
          <ac:spMkLst>
            <pc:docMk/>
            <pc:sldMk cId="1957087156" sldId="531"/>
            <ac:spMk id="3" creationId="{00000000-0000-0000-0000-000000000000}"/>
          </ac:spMkLst>
        </pc:spChg>
      </pc:sldChg>
      <pc:sldChg chg="modSp">
        <pc:chgData name="Guest User" userId="S::urn:spo:anon#fdd3cffa7745fba7fed69592fc38aa46ca3fbb93ac111fb68a5e31dec70ea032::" providerId="AD" clId="Web-{A45501AE-C5E0-F8E1-E903-1BCD4A5BF213}" dt="2023-04-03T17:04:10.266" v="9" actId="20577"/>
        <pc:sldMkLst>
          <pc:docMk/>
          <pc:sldMk cId="574070289" sldId="532"/>
        </pc:sldMkLst>
        <pc:spChg chg="mod">
          <ac:chgData name="Guest User" userId="S::urn:spo:anon#fdd3cffa7745fba7fed69592fc38aa46ca3fbb93ac111fb68a5e31dec70ea032::" providerId="AD" clId="Web-{A45501AE-C5E0-F8E1-E903-1BCD4A5BF213}" dt="2023-04-03T17:04:10.266" v="9" actId="20577"/>
          <ac:spMkLst>
            <pc:docMk/>
            <pc:sldMk cId="574070289" sldId="532"/>
            <ac:spMk id="3" creationId="{00000000-0000-0000-0000-000000000000}"/>
          </ac:spMkLst>
        </pc:spChg>
      </pc:sldChg>
      <pc:sldChg chg="modSp">
        <pc:chgData name="Guest User" userId="S::urn:spo:anon#fdd3cffa7745fba7fed69592fc38aa46ca3fbb93ac111fb68a5e31dec70ea032::" providerId="AD" clId="Web-{A45501AE-C5E0-F8E1-E903-1BCD4A5BF213}" dt="2023-04-03T17:08:59.925" v="10" actId="1076"/>
        <pc:sldMkLst>
          <pc:docMk/>
          <pc:sldMk cId="2602655561" sldId="566"/>
        </pc:sldMkLst>
        <pc:picChg chg="mod">
          <ac:chgData name="Guest User" userId="S::urn:spo:anon#fdd3cffa7745fba7fed69592fc38aa46ca3fbb93ac111fb68a5e31dec70ea032::" providerId="AD" clId="Web-{A45501AE-C5E0-F8E1-E903-1BCD4A5BF213}" dt="2023-04-03T17:08:59.925" v="10" actId="1076"/>
          <ac:picMkLst>
            <pc:docMk/>
            <pc:sldMk cId="2602655561" sldId="566"/>
            <ac:picMk id="4" creationId="{B0C9319D-B4D2-4D27-B4A6-211ABC6FDD36}"/>
          </ac:picMkLst>
        </pc:picChg>
      </pc:sldChg>
      <pc:sldChg chg="modSp">
        <pc:chgData name="Guest User" userId="S::urn:spo:anon#fdd3cffa7745fba7fed69592fc38aa46ca3fbb93ac111fb68a5e31dec70ea032::" providerId="AD" clId="Web-{A45501AE-C5E0-F8E1-E903-1BCD4A5BF213}" dt="2023-04-03T17:09:39.254" v="15" actId="20577"/>
        <pc:sldMkLst>
          <pc:docMk/>
          <pc:sldMk cId="756245343" sldId="568"/>
        </pc:sldMkLst>
        <pc:spChg chg="mod">
          <ac:chgData name="Guest User" userId="S::urn:spo:anon#fdd3cffa7745fba7fed69592fc38aa46ca3fbb93ac111fb68a5e31dec70ea032::" providerId="AD" clId="Web-{A45501AE-C5E0-F8E1-E903-1BCD4A5BF213}" dt="2023-04-03T17:09:39.254" v="15" actId="20577"/>
          <ac:spMkLst>
            <pc:docMk/>
            <pc:sldMk cId="756245343" sldId="568"/>
            <ac:spMk id="3" creationId="{249879C8-D5EB-479F-A14E-3530E359814B}"/>
          </ac:spMkLst>
        </pc:spChg>
      </pc:sldChg>
      <pc:sldChg chg="delSp">
        <pc:chgData name="Guest User" userId="S::urn:spo:anon#fdd3cffa7745fba7fed69592fc38aa46ca3fbb93ac111fb68a5e31dec70ea032::" providerId="AD" clId="Web-{A45501AE-C5E0-F8E1-E903-1BCD4A5BF213}" dt="2023-04-03T17:27:39.219" v="80"/>
        <pc:sldMkLst>
          <pc:docMk/>
          <pc:sldMk cId="3377468151" sldId="782"/>
        </pc:sldMkLst>
        <pc:spChg chg="del">
          <ac:chgData name="Guest User" userId="S::urn:spo:anon#fdd3cffa7745fba7fed69592fc38aa46ca3fbb93ac111fb68a5e31dec70ea032::" providerId="AD" clId="Web-{A45501AE-C5E0-F8E1-E903-1BCD4A5BF213}" dt="2023-04-03T17:27:39.219" v="80"/>
          <ac:spMkLst>
            <pc:docMk/>
            <pc:sldMk cId="3377468151" sldId="782"/>
            <ac:spMk id="2" creationId="{00000000-0000-0000-0000-000000000000}"/>
          </ac:spMkLst>
        </pc:spChg>
      </pc:sldChg>
      <pc:sldChg chg="modSp">
        <pc:chgData name="Guest User" userId="S::urn:spo:anon#fdd3cffa7745fba7fed69592fc38aa46ca3fbb93ac111fb68a5e31dec70ea032::" providerId="AD" clId="Web-{A45501AE-C5E0-F8E1-E903-1BCD4A5BF213}" dt="2023-04-03T17:27:52.829" v="81" actId="1076"/>
        <pc:sldMkLst>
          <pc:docMk/>
          <pc:sldMk cId="2879193469" sldId="786"/>
        </pc:sldMkLst>
        <pc:spChg chg="mod">
          <ac:chgData name="Guest User" userId="S::urn:spo:anon#fdd3cffa7745fba7fed69592fc38aa46ca3fbb93ac111fb68a5e31dec70ea032::" providerId="AD" clId="Web-{A45501AE-C5E0-F8E1-E903-1BCD4A5BF213}" dt="2023-04-03T17:27:52.829" v="81" actId="1076"/>
          <ac:spMkLst>
            <pc:docMk/>
            <pc:sldMk cId="2879193469" sldId="786"/>
            <ac:spMk id="3" creationId="{00000000-0000-0000-0000-000000000000}"/>
          </ac:spMkLst>
        </pc:spChg>
      </pc:sldChg>
      <pc:sldChg chg="modSp">
        <pc:chgData name="Guest User" userId="S::urn:spo:anon#fdd3cffa7745fba7fed69592fc38aa46ca3fbb93ac111fb68a5e31dec70ea032::" providerId="AD" clId="Web-{A45501AE-C5E0-F8E1-E903-1BCD4A5BF213}" dt="2023-04-03T17:23:12.763" v="66" actId="20577"/>
        <pc:sldMkLst>
          <pc:docMk/>
          <pc:sldMk cId="1626656908" sldId="797"/>
        </pc:sldMkLst>
        <pc:spChg chg="mod">
          <ac:chgData name="Guest User" userId="S::urn:spo:anon#fdd3cffa7745fba7fed69592fc38aa46ca3fbb93ac111fb68a5e31dec70ea032::" providerId="AD" clId="Web-{A45501AE-C5E0-F8E1-E903-1BCD4A5BF213}" dt="2023-04-03T17:22:32.450" v="51" actId="20577"/>
          <ac:spMkLst>
            <pc:docMk/>
            <pc:sldMk cId="1626656908" sldId="797"/>
            <ac:spMk id="2" creationId="{00000000-0000-0000-0000-000000000000}"/>
          </ac:spMkLst>
        </pc:spChg>
        <pc:spChg chg="mod">
          <ac:chgData name="Guest User" userId="S::urn:spo:anon#fdd3cffa7745fba7fed69592fc38aa46ca3fbb93ac111fb68a5e31dec70ea032::" providerId="AD" clId="Web-{A45501AE-C5E0-F8E1-E903-1BCD4A5BF213}" dt="2023-04-03T17:23:12.763" v="66" actId="20577"/>
          <ac:spMkLst>
            <pc:docMk/>
            <pc:sldMk cId="1626656908" sldId="797"/>
            <ac:spMk id="3" creationId="{00000000-0000-0000-0000-000000000000}"/>
          </ac:spMkLst>
        </pc:spChg>
      </pc:sldChg>
      <pc:sldChg chg="modSp">
        <pc:chgData name="Guest User" userId="S::urn:spo:anon#fdd3cffa7745fba7fed69592fc38aa46ca3fbb93ac111fb68a5e31dec70ea032::" providerId="AD" clId="Web-{A45501AE-C5E0-F8E1-E903-1BCD4A5BF213}" dt="2023-04-03T17:24:12.498" v="70" actId="20577"/>
        <pc:sldMkLst>
          <pc:docMk/>
          <pc:sldMk cId="3683093179" sldId="799"/>
        </pc:sldMkLst>
        <pc:spChg chg="mod">
          <ac:chgData name="Guest User" userId="S::urn:spo:anon#fdd3cffa7745fba7fed69592fc38aa46ca3fbb93ac111fb68a5e31dec70ea032::" providerId="AD" clId="Web-{A45501AE-C5E0-F8E1-E903-1BCD4A5BF213}" dt="2023-04-03T17:24:12.498" v="70" actId="20577"/>
          <ac:spMkLst>
            <pc:docMk/>
            <pc:sldMk cId="3683093179" sldId="799"/>
            <ac:spMk id="3" creationId="{00000000-0000-0000-0000-000000000000}"/>
          </ac:spMkLst>
        </pc:spChg>
      </pc:sldChg>
      <pc:sldChg chg="modSp">
        <pc:chgData name="Guest User" userId="S::urn:spo:anon#fdd3cffa7745fba7fed69592fc38aa46ca3fbb93ac111fb68a5e31dec70ea032::" providerId="AD" clId="Web-{A45501AE-C5E0-F8E1-E903-1BCD4A5BF213}" dt="2023-04-03T17:23:47.373" v="67" actId="1076"/>
        <pc:sldMkLst>
          <pc:docMk/>
          <pc:sldMk cId="1015881824" sldId="801"/>
        </pc:sldMkLst>
        <pc:spChg chg="mod">
          <ac:chgData name="Guest User" userId="S::urn:spo:anon#fdd3cffa7745fba7fed69592fc38aa46ca3fbb93ac111fb68a5e31dec70ea032::" providerId="AD" clId="Web-{A45501AE-C5E0-F8E1-E903-1BCD4A5BF213}" dt="2023-04-03T17:23:47.373" v="67" actId="1076"/>
          <ac:spMkLst>
            <pc:docMk/>
            <pc:sldMk cId="1015881824" sldId="801"/>
            <ac:spMk id="3" creationId="{00000000-0000-0000-0000-000000000000}"/>
          </ac:spMkLst>
        </pc:spChg>
      </pc:sldChg>
      <pc:sldChg chg="delSp">
        <pc:chgData name="Guest User" userId="S::urn:spo:anon#fdd3cffa7745fba7fed69592fc38aa46ca3fbb93ac111fb68a5e31dec70ea032::" providerId="AD" clId="Web-{A45501AE-C5E0-F8E1-E903-1BCD4A5BF213}" dt="2023-04-03T17:28:07.235" v="82"/>
        <pc:sldMkLst>
          <pc:docMk/>
          <pc:sldMk cId="2949055781" sldId="802"/>
        </pc:sldMkLst>
        <pc:spChg chg="del">
          <ac:chgData name="Guest User" userId="S::urn:spo:anon#fdd3cffa7745fba7fed69592fc38aa46ca3fbb93ac111fb68a5e31dec70ea032::" providerId="AD" clId="Web-{A45501AE-C5E0-F8E1-E903-1BCD4A5BF213}" dt="2023-04-03T17:28:07.235" v="82"/>
          <ac:spMkLst>
            <pc:docMk/>
            <pc:sldMk cId="2949055781" sldId="802"/>
            <ac:spMk id="2" creationId="{00000000-0000-0000-0000-000000000000}"/>
          </ac:spMkLst>
        </pc:spChg>
      </pc:sldChg>
      <pc:sldChg chg="modSp">
        <pc:chgData name="Guest User" userId="S::urn:spo:anon#fdd3cffa7745fba7fed69592fc38aa46ca3fbb93ac111fb68a5e31dec70ea032::" providerId="AD" clId="Web-{A45501AE-C5E0-F8E1-E903-1BCD4A5BF213}" dt="2023-04-03T17:41:51.213" v="118" actId="14100"/>
        <pc:sldMkLst>
          <pc:docMk/>
          <pc:sldMk cId="1344217716" sldId="816"/>
        </pc:sldMkLst>
        <pc:spChg chg="mod">
          <ac:chgData name="Guest User" userId="S::urn:spo:anon#fdd3cffa7745fba7fed69592fc38aa46ca3fbb93ac111fb68a5e31dec70ea032::" providerId="AD" clId="Web-{A45501AE-C5E0-F8E1-E903-1BCD4A5BF213}" dt="2023-04-03T17:41:51.213" v="118" actId="14100"/>
          <ac:spMkLst>
            <pc:docMk/>
            <pc:sldMk cId="1344217716" sldId="816"/>
            <ac:spMk id="12" creationId="{00000000-0000-0000-0000-000000000000}"/>
          </ac:spMkLst>
        </pc:spChg>
      </pc:sldChg>
      <pc:sldChg chg="modSp">
        <pc:chgData name="Guest User" userId="S::urn:spo:anon#fdd3cffa7745fba7fed69592fc38aa46ca3fbb93ac111fb68a5e31dec70ea032::" providerId="AD" clId="Web-{A45501AE-C5E0-F8E1-E903-1BCD4A5BF213}" dt="2023-04-03T17:43:03.683" v="119" actId="14100"/>
        <pc:sldMkLst>
          <pc:docMk/>
          <pc:sldMk cId="739836076" sldId="818"/>
        </pc:sldMkLst>
        <pc:spChg chg="mod">
          <ac:chgData name="Guest User" userId="S::urn:spo:anon#fdd3cffa7745fba7fed69592fc38aa46ca3fbb93ac111fb68a5e31dec70ea032::" providerId="AD" clId="Web-{A45501AE-C5E0-F8E1-E903-1BCD4A5BF213}" dt="2023-04-03T17:43:03.683" v="119" actId="14100"/>
          <ac:spMkLst>
            <pc:docMk/>
            <pc:sldMk cId="739836076" sldId="818"/>
            <ac:spMk id="3" creationId="{E90F637A-28BF-4A83-9C2E-79664D85C545}"/>
          </ac:spMkLst>
        </pc:spChg>
      </pc:sldChg>
      <pc:sldChg chg="delSp modSp">
        <pc:chgData name="Guest User" userId="S::urn:spo:anon#fdd3cffa7745fba7fed69592fc38aa46ca3fbb93ac111fb68a5e31dec70ea032::" providerId="AD" clId="Web-{A45501AE-C5E0-F8E1-E903-1BCD4A5BF213}" dt="2023-04-03T17:11:29.380" v="24" actId="1076"/>
        <pc:sldMkLst>
          <pc:docMk/>
          <pc:sldMk cId="1038377978" sldId="826"/>
        </pc:sldMkLst>
        <pc:spChg chg="del">
          <ac:chgData name="Guest User" userId="S::urn:spo:anon#fdd3cffa7745fba7fed69592fc38aa46ca3fbb93ac111fb68a5e31dec70ea032::" providerId="AD" clId="Web-{A45501AE-C5E0-F8E1-E903-1BCD4A5BF213}" dt="2023-04-03T17:11:10.724" v="19"/>
          <ac:spMkLst>
            <pc:docMk/>
            <pc:sldMk cId="1038377978" sldId="826"/>
            <ac:spMk id="4" creationId="{00000000-0000-0000-0000-000000000000}"/>
          </ac:spMkLst>
        </pc:spChg>
        <pc:spChg chg="mod">
          <ac:chgData name="Guest User" userId="S::urn:spo:anon#fdd3cffa7745fba7fed69592fc38aa46ca3fbb93ac111fb68a5e31dec70ea032::" providerId="AD" clId="Web-{A45501AE-C5E0-F8E1-E903-1BCD4A5BF213}" dt="2023-04-03T17:11:29.380" v="24" actId="1076"/>
          <ac:spMkLst>
            <pc:docMk/>
            <pc:sldMk cId="1038377978" sldId="826"/>
            <ac:spMk id="5" creationId="{00000000-0000-0000-0000-000000000000}"/>
          </ac:spMkLst>
        </pc:spChg>
      </pc:sldChg>
      <pc:sldChg chg="modSp">
        <pc:chgData name="Guest User" userId="S::urn:spo:anon#fdd3cffa7745fba7fed69592fc38aa46ca3fbb93ac111fb68a5e31dec70ea032::" providerId="AD" clId="Web-{A45501AE-C5E0-F8E1-E903-1BCD4A5BF213}" dt="2023-04-03T17:11:50.396" v="29" actId="1076"/>
        <pc:sldMkLst>
          <pc:docMk/>
          <pc:sldMk cId="3023723950" sldId="827"/>
        </pc:sldMkLst>
        <pc:spChg chg="mod">
          <ac:chgData name="Guest User" userId="S::urn:spo:anon#fdd3cffa7745fba7fed69592fc38aa46ca3fbb93ac111fb68a5e31dec70ea032::" providerId="AD" clId="Web-{A45501AE-C5E0-F8E1-E903-1BCD4A5BF213}" dt="2023-04-03T17:11:44.271" v="28" actId="20577"/>
          <ac:spMkLst>
            <pc:docMk/>
            <pc:sldMk cId="3023723950" sldId="827"/>
            <ac:spMk id="2" creationId="{00000000-0000-0000-0000-000000000000}"/>
          </ac:spMkLst>
        </pc:spChg>
        <pc:spChg chg="mod">
          <ac:chgData name="Guest User" userId="S::urn:spo:anon#fdd3cffa7745fba7fed69592fc38aa46ca3fbb93ac111fb68a5e31dec70ea032::" providerId="AD" clId="Web-{A45501AE-C5E0-F8E1-E903-1BCD4A5BF213}" dt="2023-04-03T17:11:50.396" v="29" actId="1076"/>
          <ac:spMkLst>
            <pc:docMk/>
            <pc:sldMk cId="3023723950" sldId="827"/>
            <ac:spMk id="3" creationId="{00000000-0000-0000-0000-000000000000}"/>
          </ac:spMkLst>
        </pc:spChg>
      </pc:sldChg>
      <pc:sldChg chg="delSp modSp">
        <pc:chgData name="Guest User" userId="S::urn:spo:anon#fdd3cffa7745fba7fed69592fc38aa46ca3fbb93ac111fb68a5e31dec70ea032::" providerId="AD" clId="Web-{A45501AE-C5E0-F8E1-E903-1BCD4A5BF213}" dt="2023-04-03T17:12:30.350" v="33" actId="20577"/>
        <pc:sldMkLst>
          <pc:docMk/>
          <pc:sldMk cId="542417156" sldId="829"/>
        </pc:sldMkLst>
        <pc:spChg chg="del">
          <ac:chgData name="Guest User" userId="S::urn:spo:anon#fdd3cffa7745fba7fed69592fc38aa46ca3fbb93ac111fb68a5e31dec70ea032::" providerId="AD" clId="Web-{A45501AE-C5E0-F8E1-E903-1BCD4A5BF213}" dt="2023-04-03T17:12:03.537" v="30"/>
          <ac:spMkLst>
            <pc:docMk/>
            <pc:sldMk cId="542417156" sldId="829"/>
            <ac:spMk id="4" creationId="{00000000-0000-0000-0000-000000000000}"/>
          </ac:spMkLst>
        </pc:spChg>
        <pc:spChg chg="mod">
          <ac:chgData name="Guest User" userId="S::urn:spo:anon#fdd3cffa7745fba7fed69592fc38aa46ca3fbb93ac111fb68a5e31dec70ea032::" providerId="AD" clId="Web-{A45501AE-C5E0-F8E1-E903-1BCD4A5BF213}" dt="2023-04-03T17:12:30.350" v="33" actId="20577"/>
          <ac:spMkLst>
            <pc:docMk/>
            <pc:sldMk cId="542417156" sldId="829"/>
            <ac:spMk id="5" creationId="{00000000-0000-0000-0000-000000000000}"/>
          </ac:spMkLst>
        </pc:spChg>
      </pc:sldChg>
      <pc:sldChg chg="modSp">
        <pc:chgData name="Guest User" userId="S::urn:spo:anon#fdd3cffa7745fba7fed69592fc38aa46ca3fbb93ac111fb68a5e31dec70ea032::" providerId="AD" clId="Web-{A45501AE-C5E0-F8E1-E903-1BCD4A5BF213}" dt="2023-04-03T17:12:43.209" v="35" actId="20577"/>
        <pc:sldMkLst>
          <pc:docMk/>
          <pc:sldMk cId="3504989130" sldId="830"/>
        </pc:sldMkLst>
        <pc:spChg chg="mod">
          <ac:chgData name="Guest User" userId="S::urn:spo:anon#fdd3cffa7745fba7fed69592fc38aa46ca3fbb93ac111fb68a5e31dec70ea032::" providerId="AD" clId="Web-{A45501AE-C5E0-F8E1-E903-1BCD4A5BF213}" dt="2023-04-03T17:12:43.209" v="35" actId="20577"/>
          <ac:spMkLst>
            <pc:docMk/>
            <pc:sldMk cId="3504989130" sldId="830"/>
            <ac:spMk id="2" creationId="{00000000-0000-0000-0000-000000000000}"/>
          </ac:spMkLst>
        </pc:spChg>
      </pc:sldChg>
    </pc:docChg>
  </pc:docChgLst>
  <pc:docChgLst>
    <pc:chgData name="Guest User" userId="S::urn:spo:anon#ebdf795c8e2d6fd32446da65bca556d22cff5c6eba4d47c1e3b10aa72dd140f7::" providerId="AD" clId="Web-{D56512EA-0846-5C8F-A256-6E62357BDA54}"/>
    <pc:docChg chg="addSld delSld">
      <pc:chgData name="Guest User" userId="S::urn:spo:anon#ebdf795c8e2d6fd32446da65bca556d22cff5c6eba4d47c1e3b10aa72dd140f7::" providerId="AD" clId="Web-{D56512EA-0846-5C8F-A256-6E62357BDA54}" dt="2022-10-10T15:13:08.832" v="124"/>
      <pc:docMkLst>
        <pc:docMk/>
      </pc:docMkLst>
      <pc:sldChg chg="del">
        <pc:chgData name="Guest User" userId="S::urn:spo:anon#ebdf795c8e2d6fd32446da65bca556d22cff5c6eba4d47c1e3b10aa72dd140f7::" providerId="AD" clId="Web-{D56512EA-0846-5C8F-A256-6E62357BDA54}" dt="2022-10-10T14:46:14.236" v="39"/>
        <pc:sldMkLst>
          <pc:docMk/>
          <pc:sldMk cId="3523301598" sldId="279"/>
        </pc:sldMkLst>
      </pc:sldChg>
      <pc:sldChg chg="del">
        <pc:chgData name="Guest User" userId="S::urn:spo:anon#ebdf795c8e2d6fd32446da65bca556d22cff5c6eba4d47c1e3b10aa72dd140f7::" providerId="AD" clId="Web-{D56512EA-0846-5C8F-A256-6E62357BDA54}" dt="2022-10-10T14:50:13.798" v="91"/>
        <pc:sldMkLst>
          <pc:docMk/>
          <pc:sldMk cId="2589095981" sldId="280"/>
        </pc:sldMkLst>
      </pc:sldChg>
      <pc:sldChg chg="del">
        <pc:chgData name="Guest User" userId="S::urn:spo:anon#ebdf795c8e2d6fd32446da65bca556d22cff5c6eba4d47c1e3b10aa72dd140f7::" providerId="AD" clId="Web-{D56512EA-0846-5C8F-A256-6E62357BDA54}" dt="2022-10-10T14:39:13.657" v="10"/>
        <pc:sldMkLst>
          <pc:docMk/>
          <pc:sldMk cId="1683226923" sldId="281"/>
        </pc:sldMkLst>
      </pc:sldChg>
      <pc:sldChg chg="del">
        <pc:chgData name="Guest User" userId="S::urn:spo:anon#ebdf795c8e2d6fd32446da65bca556d22cff5c6eba4d47c1e3b10aa72dd140f7::" providerId="AD" clId="Web-{D56512EA-0846-5C8F-A256-6E62357BDA54}" dt="2022-10-10T14:38:44.344" v="0"/>
        <pc:sldMkLst>
          <pc:docMk/>
          <pc:sldMk cId="3928876249" sldId="282"/>
        </pc:sldMkLst>
      </pc:sldChg>
      <pc:sldChg chg="del">
        <pc:chgData name="Guest User" userId="S::urn:spo:anon#ebdf795c8e2d6fd32446da65bca556d22cff5c6eba4d47c1e3b10aa72dd140f7::" providerId="AD" clId="Web-{D56512EA-0846-5C8F-A256-6E62357BDA54}" dt="2022-10-10T14:38:44.360" v="4"/>
        <pc:sldMkLst>
          <pc:docMk/>
          <pc:sldMk cId="3378138126" sldId="299"/>
        </pc:sldMkLst>
      </pc:sldChg>
      <pc:sldChg chg="del">
        <pc:chgData name="Guest User" userId="S::urn:spo:anon#ebdf795c8e2d6fd32446da65bca556d22cff5c6eba4d47c1e3b10aa72dd140f7::" providerId="AD" clId="Web-{D56512EA-0846-5C8F-A256-6E62357BDA54}" dt="2022-10-10T14:38:44.344" v="1"/>
        <pc:sldMkLst>
          <pc:docMk/>
          <pc:sldMk cId="195072021" sldId="300"/>
        </pc:sldMkLst>
      </pc:sldChg>
      <pc:sldChg chg="del">
        <pc:chgData name="Guest User" userId="S::urn:spo:anon#ebdf795c8e2d6fd32446da65bca556d22cff5c6eba4d47c1e3b10aa72dd140f7::" providerId="AD" clId="Web-{D56512EA-0846-5C8F-A256-6E62357BDA54}" dt="2022-10-10T14:38:44.360" v="3"/>
        <pc:sldMkLst>
          <pc:docMk/>
          <pc:sldMk cId="1273686132" sldId="304"/>
        </pc:sldMkLst>
      </pc:sldChg>
      <pc:sldChg chg="del">
        <pc:chgData name="Guest User" userId="S::urn:spo:anon#ebdf795c8e2d6fd32446da65bca556d22cff5c6eba4d47c1e3b10aa72dd140f7::" providerId="AD" clId="Web-{D56512EA-0846-5C8F-A256-6E62357BDA54}" dt="2022-10-10T14:38:44.344" v="2"/>
        <pc:sldMkLst>
          <pc:docMk/>
          <pc:sldMk cId="4154875201" sldId="306"/>
        </pc:sldMkLst>
      </pc:sldChg>
      <pc:sldChg chg="del">
        <pc:chgData name="Guest User" userId="S::urn:spo:anon#ebdf795c8e2d6fd32446da65bca556d22cff5c6eba4d47c1e3b10aa72dd140f7::" providerId="AD" clId="Web-{D56512EA-0846-5C8F-A256-6E62357BDA54}" dt="2022-10-10T14:40:50.594" v="15"/>
        <pc:sldMkLst>
          <pc:docMk/>
          <pc:sldMk cId="1886821829" sldId="307"/>
        </pc:sldMkLst>
      </pc:sldChg>
      <pc:sldChg chg="del">
        <pc:chgData name="Guest User" userId="S::urn:spo:anon#ebdf795c8e2d6fd32446da65bca556d22cff5c6eba4d47c1e3b10aa72dd140f7::" providerId="AD" clId="Web-{D56512EA-0846-5C8F-A256-6E62357BDA54}" dt="2022-10-10T14:40:50.594" v="14"/>
        <pc:sldMkLst>
          <pc:docMk/>
          <pc:sldMk cId="319952900" sldId="308"/>
        </pc:sldMkLst>
      </pc:sldChg>
      <pc:sldChg chg="del">
        <pc:chgData name="Guest User" userId="S::urn:spo:anon#ebdf795c8e2d6fd32446da65bca556d22cff5c6eba4d47c1e3b10aa72dd140f7::" providerId="AD" clId="Web-{D56512EA-0846-5C8F-A256-6E62357BDA54}" dt="2022-10-10T14:40:50.594" v="16"/>
        <pc:sldMkLst>
          <pc:docMk/>
          <pc:sldMk cId="1849320819" sldId="311"/>
        </pc:sldMkLst>
      </pc:sldChg>
      <pc:sldChg chg="del">
        <pc:chgData name="Guest User" userId="S::urn:spo:anon#ebdf795c8e2d6fd32446da65bca556d22cff5c6eba4d47c1e3b10aa72dd140f7::" providerId="AD" clId="Web-{D56512EA-0846-5C8F-A256-6E62357BDA54}" dt="2022-10-10T14:40:50.594" v="13"/>
        <pc:sldMkLst>
          <pc:docMk/>
          <pc:sldMk cId="590254334" sldId="312"/>
        </pc:sldMkLst>
      </pc:sldChg>
      <pc:sldChg chg="del">
        <pc:chgData name="Guest User" userId="S::urn:spo:anon#ebdf795c8e2d6fd32446da65bca556d22cff5c6eba4d47c1e3b10aa72dd140f7::" providerId="AD" clId="Web-{D56512EA-0846-5C8F-A256-6E62357BDA54}" dt="2022-10-10T14:40:50.594" v="12"/>
        <pc:sldMkLst>
          <pc:docMk/>
          <pc:sldMk cId="2672351234" sldId="313"/>
        </pc:sldMkLst>
      </pc:sldChg>
      <pc:sldChg chg="del">
        <pc:chgData name="Guest User" userId="S::urn:spo:anon#ebdf795c8e2d6fd32446da65bca556d22cff5c6eba4d47c1e3b10aa72dd140f7::" providerId="AD" clId="Web-{D56512EA-0846-5C8F-A256-6E62357BDA54}" dt="2022-10-10T14:48:25.626" v="51"/>
        <pc:sldMkLst>
          <pc:docMk/>
          <pc:sldMk cId="3678691632" sldId="355"/>
        </pc:sldMkLst>
      </pc:sldChg>
      <pc:sldChg chg="del">
        <pc:chgData name="Guest User" userId="S::urn:spo:anon#ebdf795c8e2d6fd32446da65bca556d22cff5c6eba4d47c1e3b10aa72dd140f7::" providerId="AD" clId="Web-{D56512EA-0846-5C8F-A256-6E62357BDA54}" dt="2022-10-10T14:49:37.751" v="76"/>
        <pc:sldMkLst>
          <pc:docMk/>
          <pc:sldMk cId="1982791634" sldId="356"/>
        </pc:sldMkLst>
      </pc:sldChg>
      <pc:sldChg chg="del">
        <pc:chgData name="Guest User" userId="S::urn:spo:anon#ebdf795c8e2d6fd32446da65bca556d22cff5c6eba4d47c1e3b10aa72dd140f7::" providerId="AD" clId="Web-{D56512EA-0846-5C8F-A256-6E62357BDA54}" dt="2022-10-10T14:48:25.626" v="50"/>
        <pc:sldMkLst>
          <pc:docMk/>
          <pc:sldMk cId="963157097" sldId="370"/>
        </pc:sldMkLst>
      </pc:sldChg>
      <pc:sldChg chg="del">
        <pc:chgData name="Guest User" userId="S::urn:spo:anon#ebdf795c8e2d6fd32446da65bca556d22cff5c6eba4d47c1e3b10aa72dd140f7::" providerId="AD" clId="Web-{D56512EA-0846-5C8F-A256-6E62357BDA54}" dt="2022-10-10T14:48:25.626" v="48"/>
        <pc:sldMkLst>
          <pc:docMk/>
          <pc:sldMk cId="240678183" sldId="371"/>
        </pc:sldMkLst>
      </pc:sldChg>
      <pc:sldChg chg="del">
        <pc:chgData name="Guest User" userId="S::urn:spo:anon#ebdf795c8e2d6fd32446da65bca556d22cff5c6eba4d47c1e3b10aa72dd140f7::" providerId="AD" clId="Web-{D56512EA-0846-5C8F-A256-6E62357BDA54}" dt="2022-10-10T14:48:25.626" v="47"/>
        <pc:sldMkLst>
          <pc:docMk/>
          <pc:sldMk cId="1006998909" sldId="372"/>
        </pc:sldMkLst>
      </pc:sldChg>
      <pc:sldChg chg="del">
        <pc:chgData name="Guest User" userId="S::urn:spo:anon#ebdf795c8e2d6fd32446da65bca556d22cff5c6eba4d47c1e3b10aa72dd140f7::" providerId="AD" clId="Web-{D56512EA-0846-5C8F-A256-6E62357BDA54}" dt="2022-10-10T14:48:25.626" v="46"/>
        <pc:sldMkLst>
          <pc:docMk/>
          <pc:sldMk cId="4229607866" sldId="373"/>
        </pc:sldMkLst>
      </pc:sldChg>
      <pc:sldChg chg="del">
        <pc:chgData name="Guest User" userId="S::urn:spo:anon#ebdf795c8e2d6fd32446da65bca556d22cff5c6eba4d47c1e3b10aa72dd140f7::" providerId="AD" clId="Web-{D56512EA-0846-5C8F-A256-6E62357BDA54}" dt="2022-10-10T14:48:25.626" v="45"/>
        <pc:sldMkLst>
          <pc:docMk/>
          <pc:sldMk cId="759302408" sldId="375"/>
        </pc:sldMkLst>
      </pc:sldChg>
      <pc:sldChg chg="del">
        <pc:chgData name="Guest User" userId="S::urn:spo:anon#ebdf795c8e2d6fd32446da65bca556d22cff5c6eba4d47c1e3b10aa72dd140f7::" providerId="AD" clId="Web-{D56512EA-0846-5C8F-A256-6E62357BDA54}" dt="2022-10-10T14:48:25.626" v="44"/>
        <pc:sldMkLst>
          <pc:docMk/>
          <pc:sldMk cId="1591328816" sldId="376"/>
        </pc:sldMkLst>
      </pc:sldChg>
      <pc:sldChg chg="del">
        <pc:chgData name="Guest User" userId="S::urn:spo:anon#ebdf795c8e2d6fd32446da65bca556d22cff5c6eba4d47c1e3b10aa72dd140f7::" providerId="AD" clId="Web-{D56512EA-0846-5C8F-A256-6E62357BDA54}" dt="2022-10-10T14:48:25.626" v="43"/>
        <pc:sldMkLst>
          <pc:docMk/>
          <pc:sldMk cId="921955813" sldId="377"/>
        </pc:sldMkLst>
      </pc:sldChg>
      <pc:sldChg chg="del">
        <pc:chgData name="Guest User" userId="S::urn:spo:anon#ebdf795c8e2d6fd32446da65bca556d22cff5c6eba4d47c1e3b10aa72dd140f7::" providerId="AD" clId="Web-{D56512EA-0846-5C8F-A256-6E62357BDA54}" dt="2022-10-10T14:48:25.611" v="42"/>
        <pc:sldMkLst>
          <pc:docMk/>
          <pc:sldMk cId="1100447651" sldId="378"/>
        </pc:sldMkLst>
      </pc:sldChg>
      <pc:sldChg chg="del">
        <pc:chgData name="Guest User" userId="S::urn:spo:anon#ebdf795c8e2d6fd32446da65bca556d22cff5c6eba4d47c1e3b10aa72dd140f7::" providerId="AD" clId="Web-{D56512EA-0846-5C8F-A256-6E62357BDA54}" dt="2022-10-10T14:48:25.611" v="41"/>
        <pc:sldMkLst>
          <pc:docMk/>
          <pc:sldMk cId="3446325627" sldId="379"/>
        </pc:sldMkLst>
      </pc:sldChg>
      <pc:sldChg chg="del">
        <pc:chgData name="Guest User" userId="S::urn:spo:anon#ebdf795c8e2d6fd32446da65bca556d22cff5c6eba4d47c1e3b10aa72dd140f7::" providerId="AD" clId="Web-{D56512EA-0846-5C8F-A256-6E62357BDA54}" dt="2022-10-10T14:48:25.626" v="49"/>
        <pc:sldMkLst>
          <pc:docMk/>
          <pc:sldMk cId="2792667464" sldId="380"/>
        </pc:sldMkLst>
      </pc:sldChg>
      <pc:sldChg chg="del">
        <pc:chgData name="Guest User" userId="S::urn:spo:anon#ebdf795c8e2d6fd32446da65bca556d22cff5c6eba4d47c1e3b10aa72dd140f7::" providerId="AD" clId="Web-{D56512EA-0846-5C8F-A256-6E62357BDA54}" dt="2022-10-10T14:49:37.736" v="69"/>
        <pc:sldMkLst>
          <pc:docMk/>
          <pc:sldMk cId="2129116137" sldId="381"/>
        </pc:sldMkLst>
      </pc:sldChg>
      <pc:sldChg chg="del">
        <pc:chgData name="Guest User" userId="S::urn:spo:anon#ebdf795c8e2d6fd32446da65bca556d22cff5c6eba4d47c1e3b10aa72dd140f7::" providerId="AD" clId="Web-{D56512EA-0846-5C8F-A256-6E62357BDA54}" dt="2022-10-10T14:49:37.736" v="68"/>
        <pc:sldMkLst>
          <pc:docMk/>
          <pc:sldMk cId="666777793" sldId="382"/>
        </pc:sldMkLst>
      </pc:sldChg>
      <pc:sldChg chg="del">
        <pc:chgData name="Guest User" userId="S::urn:spo:anon#ebdf795c8e2d6fd32446da65bca556d22cff5c6eba4d47c1e3b10aa72dd140f7::" providerId="AD" clId="Web-{D56512EA-0846-5C8F-A256-6E62357BDA54}" dt="2022-10-10T14:49:37.736" v="67"/>
        <pc:sldMkLst>
          <pc:docMk/>
          <pc:sldMk cId="3159812715" sldId="383"/>
        </pc:sldMkLst>
      </pc:sldChg>
      <pc:sldChg chg="del">
        <pc:chgData name="Guest User" userId="S::urn:spo:anon#ebdf795c8e2d6fd32446da65bca556d22cff5c6eba4d47c1e3b10aa72dd140f7::" providerId="AD" clId="Web-{D56512EA-0846-5C8F-A256-6E62357BDA54}" dt="2022-10-10T14:49:37.736" v="65"/>
        <pc:sldMkLst>
          <pc:docMk/>
          <pc:sldMk cId="692075805" sldId="384"/>
        </pc:sldMkLst>
      </pc:sldChg>
      <pc:sldChg chg="del">
        <pc:chgData name="Guest User" userId="S::urn:spo:anon#ebdf795c8e2d6fd32446da65bca556d22cff5c6eba4d47c1e3b10aa72dd140f7::" providerId="AD" clId="Web-{D56512EA-0846-5C8F-A256-6E62357BDA54}" dt="2022-10-10T14:49:37.736" v="63"/>
        <pc:sldMkLst>
          <pc:docMk/>
          <pc:sldMk cId="3886181344" sldId="389"/>
        </pc:sldMkLst>
      </pc:sldChg>
      <pc:sldChg chg="del">
        <pc:chgData name="Guest User" userId="S::urn:spo:anon#ebdf795c8e2d6fd32446da65bca556d22cff5c6eba4d47c1e3b10aa72dd140f7::" providerId="AD" clId="Web-{D56512EA-0846-5C8F-A256-6E62357BDA54}" dt="2022-10-10T14:49:37.751" v="75"/>
        <pc:sldMkLst>
          <pc:docMk/>
          <pc:sldMk cId="763903436" sldId="390"/>
        </pc:sldMkLst>
      </pc:sldChg>
      <pc:sldChg chg="del">
        <pc:chgData name="Guest User" userId="S::urn:spo:anon#ebdf795c8e2d6fd32446da65bca556d22cff5c6eba4d47c1e3b10aa72dd140f7::" providerId="AD" clId="Web-{D56512EA-0846-5C8F-A256-6E62357BDA54}" dt="2022-10-10T14:49:37.736" v="73"/>
        <pc:sldMkLst>
          <pc:docMk/>
          <pc:sldMk cId="672240025" sldId="391"/>
        </pc:sldMkLst>
      </pc:sldChg>
      <pc:sldChg chg="del">
        <pc:chgData name="Guest User" userId="S::urn:spo:anon#ebdf795c8e2d6fd32446da65bca556d22cff5c6eba4d47c1e3b10aa72dd140f7::" providerId="AD" clId="Web-{D56512EA-0846-5C8F-A256-6E62357BDA54}" dt="2022-10-10T14:49:37.736" v="72"/>
        <pc:sldMkLst>
          <pc:docMk/>
          <pc:sldMk cId="1837528554" sldId="392"/>
        </pc:sldMkLst>
      </pc:sldChg>
      <pc:sldChg chg="del">
        <pc:chgData name="Guest User" userId="S::urn:spo:anon#ebdf795c8e2d6fd32446da65bca556d22cff5c6eba4d47c1e3b10aa72dd140f7::" providerId="AD" clId="Web-{D56512EA-0846-5C8F-A256-6E62357BDA54}" dt="2022-10-10T14:49:37.736" v="71"/>
        <pc:sldMkLst>
          <pc:docMk/>
          <pc:sldMk cId="148063446" sldId="393"/>
        </pc:sldMkLst>
      </pc:sldChg>
      <pc:sldChg chg="del">
        <pc:chgData name="Guest User" userId="S::urn:spo:anon#ebdf795c8e2d6fd32446da65bca556d22cff5c6eba4d47c1e3b10aa72dd140f7::" providerId="AD" clId="Web-{D56512EA-0846-5C8F-A256-6E62357BDA54}" dt="2022-10-10T14:49:37.736" v="64"/>
        <pc:sldMkLst>
          <pc:docMk/>
          <pc:sldMk cId="2981672105" sldId="394"/>
        </pc:sldMkLst>
      </pc:sldChg>
      <pc:sldChg chg="del">
        <pc:chgData name="Guest User" userId="S::urn:spo:anon#ebdf795c8e2d6fd32446da65bca556d22cff5c6eba4d47c1e3b10aa72dd140f7::" providerId="AD" clId="Web-{D56512EA-0846-5C8F-A256-6E62357BDA54}" dt="2022-10-10T14:49:37.736" v="70"/>
        <pc:sldMkLst>
          <pc:docMk/>
          <pc:sldMk cId="3701835080" sldId="395"/>
        </pc:sldMkLst>
      </pc:sldChg>
      <pc:sldChg chg="del">
        <pc:chgData name="Guest User" userId="S::urn:spo:anon#ebdf795c8e2d6fd32446da65bca556d22cff5c6eba4d47c1e3b10aa72dd140f7::" providerId="AD" clId="Web-{D56512EA-0846-5C8F-A256-6E62357BDA54}" dt="2022-10-10T14:49:37.736" v="66"/>
        <pc:sldMkLst>
          <pc:docMk/>
          <pc:sldMk cId="2388735934" sldId="396"/>
        </pc:sldMkLst>
      </pc:sldChg>
      <pc:sldChg chg="del">
        <pc:chgData name="Guest User" userId="S::urn:spo:anon#ebdf795c8e2d6fd32446da65bca556d22cff5c6eba4d47c1e3b10aa72dd140f7::" providerId="AD" clId="Web-{D56512EA-0846-5C8F-A256-6E62357BDA54}" dt="2022-10-10T14:49:37.751" v="74"/>
        <pc:sldMkLst>
          <pc:docMk/>
          <pc:sldMk cId="1976499150" sldId="397"/>
        </pc:sldMkLst>
      </pc:sldChg>
      <pc:sldChg chg="add">
        <pc:chgData name="Guest User" userId="S::urn:spo:anon#ebdf795c8e2d6fd32446da65bca556d22cff5c6eba4d47c1e3b10aa72dd140f7::" providerId="AD" clId="Web-{D56512EA-0846-5C8F-A256-6E62357BDA54}" dt="2022-10-10T14:38:56.063" v="5"/>
        <pc:sldMkLst>
          <pc:docMk/>
          <pc:sldMk cId="2507280752" sldId="419"/>
        </pc:sldMkLst>
      </pc:sldChg>
      <pc:sldChg chg="add">
        <pc:chgData name="Guest User" userId="S::urn:spo:anon#ebdf795c8e2d6fd32446da65bca556d22cff5c6eba4d47c1e3b10aa72dd140f7::" providerId="AD" clId="Web-{D56512EA-0846-5C8F-A256-6E62357BDA54}" dt="2022-10-10T14:38:56.110" v="6"/>
        <pc:sldMkLst>
          <pc:docMk/>
          <pc:sldMk cId="671963587" sldId="420"/>
        </pc:sldMkLst>
      </pc:sldChg>
      <pc:sldChg chg="add">
        <pc:chgData name="Guest User" userId="S::urn:spo:anon#ebdf795c8e2d6fd32446da65bca556d22cff5c6eba4d47c1e3b10aa72dd140f7::" providerId="AD" clId="Web-{D56512EA-0846-5C8F-A256-6E62357BDA54}" dt="2022-10-10T14:38:56.157" v="7"/>
        <pc:sldMkLst>
          <pc:docMk/>
          <pc:sldMk cId="1352879523" sldId="421"/>
        </pc:sldMkLst>
      </pc:sldChg>
      <pc:sldChg chg="add">
        <pc:chgData name="Guest User" userId="S::urn:spo:anon#ebdf795c8e2d6fd32446da65bca556d22cff5c6eba4d47c1e3b10aa72dd140f7::" providerId="AD" clId="Web-{D56512EA-0846-5C8F-A256-6E62357BDA54}" dt="2022-10-10T14:38:56.219" v="8"/>
        <pc:sldMkLst>
          <pc:docMk/>
          <pc:sldMk cId="3869738675" sldId="422"/>
        </pc:sldMkLst>
      </pc:sldChg>
      <pc:sldChg chg="add">
        <pc:chgData name="Guest User" userId="S::urn:spo:anon#ebdf795c8e2d6fd32446da65bca556d22cff5c6eba4d47c1e3b10aa72dd140f7::" providerId="AD" clId="Web-{D56512EA-0846-5C8F-A256-6E62357BDA54}" dt="2022-10-10T14:38:56.282" v="9"/>
        <pc:sldMkLst>
          <pc:docMk/>
          <pc:sldMk cId="274559528" sldId="423"/>
        </pc:sldMkLst>
      </pc:sldChg>
      <pc:sldChg chg="add">
        <pc:chgData name="Guest User" userId="S::urn:spo:anon#ebdf795c8e2d6fd32446da65bca556d22cff5c6eba4d47c1e3b10aa72dd140f7::" providerId="AD" clId="Web-{D56512EA-0846-5C8F-A256-6E62357BDA54}" dt="2022-10-10T14:39:49.985" v="11"/>
        <pc:sldMkLst>
          <pc:docMk/>
          <pc:sldMk cId="4042983726" sldId="424"/>
        </pc:sldMkLst>
      </pc:sldChg>
      <pc:sldChg chg="add">
        <pc:chgData name="Guest User" userId="S::urn:spo:anon#ebdf795c8e2d6fd32446da65bca556d22cff5c6eba4d47c1e3b10aa72dd140f7::" providerId="AD" clId="Web-{D56512EA-0846-5C8F-A256-6E62357BDA54}" dt="2022-10-10T14:40:57.891" v="17"/>
        <pc:sldMkLst>
          <pc:docMk/>
          <pc:sldMk cId="307419902" sldId="425"/>
        </pc:sldMkLst>
      </pc:sldChg>
      <pc:sldChg chg="add">
        <pc:chgData name="Guest User" userId="S::urn:spo:anon#ebdf795c8e2d6fd32446da65bca556d22cff5c6eba4d47c1e3b10aa72dd140f7::" providerId="AD" clId="Web-{D56512EA-0846-5C8F-A256-6E62357BDA54}" dt="2022-10-10T14:40:58.001" v="18"/>
        <pc:sldMkLst>
          <pc:docMk/>
          <pc:sldMk cId="343042386" sldId="426"/>
        </pc:sldMkLst>
      </pc:sldChg>
      <pc:sldChg chg="add">
        <pc:chgData name="Guest User" userId="S::urn:spo:anon#ebdf795c8e2d6fd32446da65bca556d22cff5c6eba4d47c1e3b10aa72dd140f7::" providerId="AD" clId="Web-{D56512EA-0846-5C8F-A256-6E62357BDA54}" dt="2022-10-10T14:40:58.079" v="19"/>
        <pc:sldMkLst>
          <pc:docMk/>
          <pc:sldMk cId="3093468500" sldId="427"/>
        </pc:sldMkLst>
      </pc:sldChg>
      <pc:sldChg chg="add">
        <pc:chgData name="Guest User" userId="S::urn:spo:anon#ebdf795c8e2d6fd32446da65bca556d22cff5c6eba4d47c1e3b10aa72dd140f7::" providerId="AD" clId="Web-{D56512EA-0846-5C8F-A256-6E62357BDA54}" dt="2022-10-10T14:40:58.157" v="20"/>
        <pc:sldMkLst>
          <pc:docMk/>
          <pc:sldMk cId="1944424022" sldId="428"/>
        </pc:sldMkLst>
      </pc:sldChg>
      <pc:sldChg chg="add">
        <pc:chgData name="Guest User" userId="S::urn:spo:anon#ebdf795c8e2d6fd32446da65bca556d22cff5c6eba4d47c1e3b10aa72dd140f7::" providerId="AD" clId="Web-{D56512EA-0846-5C8F-A256-6E62357BDA54}" dt="2022-10-10T14:40:58.204" v="21"/>
        <pc:sldMkLst>
          <pc:docMk/>
          <pc:sldMk cId="2243984803" sldId="429"/>
        </pc:sldMkLst>
      </pc:sldChg>
      <pc:sldChg chg="add del">
        <pc:chgData name="Guest User" userId="S::urn:spo:anon#ebdf795c8e2d6fd32446da65bca556d22cff5c6eba4d47c1e3b10aa72dd140f7::" providerId="AD" clId="Web-{D56512EA-0846-5C8F-A256-6E62357BDA54}" dt="2022-10-10T15:12:44.316" v="93"/>
        <pc:sldMkLst>
          <pc:docMk/>
          <pc:sldMk cId="970378056" sldId="430"/>
        </pc:sldMkLst>
      </pc:sldChg>
      <pc:sldChg chg="add del">
        <pc:chgData name="Guest User" userId="S::urn:spo:anon#ebdf795c8e2d6fd32446da65bca556d22cff5c6eba4d47c1e3b10aa72dd140f7::" providerId="AD" clId="Web-{D56512EA-0846-5C8F-A256-6E62357BDA54}" dt="2022-10-10T15:12:44.316" v="94"/>
        <pc:sldMkLst>
          <pc:docMk/>
          <pc:sldMk cId="2290730961" sldId="431"/>
        </pc:sldMkLst>
      </pc:sldChg>
      <pc:sldChg chg="add del">
        <pc:chgData name="Guest User" userId="S::urn:spo:anon#ebdf795c8e2d6fd32446da65bca556d22cff5c6eba4d47c1e3b10aa72dd140f7::" providerId="AD" clId="Web-{D56512EA-0846-5C8F-A256-6E62357BDA54}" dt="2022-10-10T15:12:44.316" v="95"/>
        <pc:sldMkLst>
          <pc:docMk/>
          <pc:sldMk cId="716189100" sldId="432"/>
        </pc:sldMkLst>
      </pc:sldChg>
      <pc:sldChg chg="add del">
        <pc:chgData name="Guest User" userId="S::urn:spo:anon#ebdf795c8e2d6fd32446da65bca556d22cff5c6eba4d47c1e3b10aa72dd140f7::" providerId="AD" clId="Web-{D56512EA-0846-5C8F-A256-6E62357BDA54}" dt="2022-10-10T15:12:44.316" v="96"/>
        <pc:sldMkLst>
          <pc:docMk/>
          <pc:sldMk cId="83453094" sldId="433"/>
        </pc:sldMkLst>
      </pc:sldChg>
      <pc:sldChg chg="add del">
        <pc:chgData name="Guest User" userId="S::urn:spo:anon#ebdf795c8e2d6fd32446da65bca556d22cff5c6eba4d47c1e3b10aa72dd140f7::" providerId="AD" clId="Web-{D56512EA-0846-5C8F-A256-6E62357BDA54}" dt="2022-10-10T15:12:44.332" v="97"/>
        <pc:sldMkLst>
          <pc:docMk/>
          <pc:sldMk cId="2562227150" sldId="434"/>
        </pc:sldMkLst>
      </pc:sldChg>
      <pc:sldChg chg="add del">
        <pc:chgData name="Guest User" userId="S::urn:spo:anon#ebdf795c8e2d6fd32446da65bca556d22cff5c6eba4d47c1e3b10aa72dd140f7::" providerId="AD" clId="Web-{D56512EA-0846-5C8F-A256-6E62357BDA54}" dt="2022-10-10T15:12:44.332" v="98"/>
        <pc:sldMkLst>
          <pc:docMk/>
          <pc:sldMk cId="4276717304" sldId="435"/>
        </pc:sldMkLst>
      </pc:sldChg>
      <pc:sldChg chg="add del">
        <pc:chgData name="Guest User" userId="S::urn:spo:anon#ebdf795c8e2d6fd32446da65bca556d22cff5c6eba4d47c1e3b10aa72dd140f7::" providerId="AD" clId="Web-{D56512EA-0846-5C8F-A256-6E62357BDA54}" dt="2022-10-10T15:12:44.332" v="99"/>
        <pc:sldMkLst>
          <pc:docMk/>
          <pc:sldMk cId="1502925666" sldId="436"/>
        </pc:sldMkLst>
      </pc:sldChg>
      <pc:sldChg chg="add del">
        <pc:chgData name="Guest User" userId="S::urn:spo:anon#ebdf795c8e2d6fd32446da65bca556d22cff5c6eba4d47c1e3b10aa72dd140f7::" providerId="AD" clId="Web-{D56512EA-0846-5C8F-A256-6E62357BDA54}" dt="2022-10-10T15:12:44.332" v="100"/>
        <pc:sldMkLst>
          <pc:docMk/>
          <pc:sldMk cId="2701565231" sldId="437"/>
        </pc:sldMkLst>
      </pc:sldChg>
      <pc:sldChg chg="add del">
        <pc:chgData name="Guest User" userId="S::urn:spo:anon#ebdf795c8e2d6fd32446da65bca556d22cff5c6eba4d47c1e3b10aa72dd140f7::" providerId="AD" clId="Web-{D56512EA-0846-5C8F-A256-6E62357BDA54}" dt="2022-10-10T15:12:44.332" v="101"/>
        <pc:sldMkLst>
          <pc:docMk/>
          <pc:sldMk cId="3214782079" sldId="438"/>
        </pc:sldMkLst>
      </pc:sldChg>
      <pc:sldChg chg="add del">
        <pc:chgData name="Guest User" userId="S::urn:spo:anon#ebdf795c8e2d6fd32446da65bca556d22cff5c6eba4d47c1e3b10aa72dd140f7::" providerId="AD" clId="Web-{D56512EA-0846-5C8F-A256-6E62357BDA54}" dt="2022-10-10T15:12:44.332" v="102"/>
        <pc:sldMkLst>
          <pc:docMk/>
          <pc:sldMk cId="56260302" sldId="439"/>
        </pc:sldMkLst>
      </pc:sldChg>
      <pc:sldChg chg="add del">
        <pc:chgData name="Guest User" userId="S::urn:spo:anon#ebdf795c8e2d6fd32446da65bca556d22cff5c6eba4d47c1e3b10aa72dd140f7::" providerId="AD" clId="Web-{D56512EA-0846-5C8F-A256-6E62357BDA54}" dt="2022-10-10T15:12:44.332" v="103"/>
        <pc:sldMkLst>
          <pc:docMk/>
          <pc:sldMk cId="19366960" sldId="440"/>
        </pc:sldMkLst>
      </pc:sldChg>
      <pc:sldChg chg="add del">
        <pc:chgData name="Guest User" userId="S::urn:spo:anon#ebdf795c8e2d6fd32446da65bca556d22cff5c6eba4d47c1e3b10aa72dd140f7::" providerId="AD" clId="Web-{D56512EA-0846-5C8F-A256-6E62357BDA54}" dt="2022-10-10T15:12:44.332" v="104"/>
        <pc:sldMkLst>
          <pc:docMk/>
          <pc:sldMk cId="1446823761" sldId="441"/>
        </pc:sldMkLst>
      </pc:sldChg>
      <pc:sldChg chg="add del">
        <pc:chgData name="Guest User" userId="S::urn:spo:anon#ebdf795c8e2d6fd32446da65bca556d22cff5c6eba4d47c1e3b10aa72dd140f7::" providerId="AD" clId="Web-{D56512EA-0846-5C8F-A256-6E62357BDA54}" dt="2022-10-10T15:12:44.332" v="105"/>
        <pc:sldMkLst>
          <pc:docMk/>
          <pc:sldMk cId="421162862" sldId="442"/>
        </pc:sldMkLst>
      </pc:sldChg>
      <pc:sldChg chg="add del">
        <pc:chgData name="Guest User" userId="S::urn:spo:anon#ebdf795c8e2d6fd32446da65bca556d22cff5c6eba4d47c1e3b10aa72dd140f7::" providerId="AD" clId="Web-{D56512EA-0846-5C8F-A256-6E62357BDA54}" dt="2022-10-10T15:12:44.332" v="106"/>
        <pc:sldMkLst>
          <pc:docMk/>
          <pc:sldMk cId="463487030" sldId="443"/>
        </pc:sldMkLst>
      </pc:sldChg>
      <pc:sldChg chg="add del">
        <pc:chgData name="Guest User" userId="S::urn:spo:anon#ebdf795c8e2d6fd32446da65bca556d22cff5c6eba4d47c1e3b10aa72dd140f7::" providerId="AD" clId="Web-{D56512EA-0846-5C8F-A256-6E62357BDA54}" dt="2022-10-10T15:12:44.332" v="107"/>
        <pc:sldMkLst>
          <pc:docMk/>
          <pc:sldMk cId="1336259630" sldId="444"/>
        </pc:sldMkLst>
      </pc:sldChg>
      <pc:sldChg chg="add del">
        <pc:chgData name="Guest User" userId="S::urn:spo:anon#ebdf795c8e2d6fd32446da65bca556d22cff5c6eba4d47c1e3b10aa72dd140f7::" providerId="AD" clId="Web-{D56512EA-0846-5C8F-A256-6E62357BDA54}" dt="2022-10-10T15:12:44.332" v="108"/>
        <pc:sldMkLst>
          <pc:docMk/>
          <pc:sldMk cId="2015639394" sldId="445"/>
        </pc:sldMkLst>
      </pc:sldChg>
      <pc:sldChg chg="add">
        <pc:chgData name="Guest User" userId="S::urn:spo:anon#ebdf795c8e2d6fd32446da65bca556d22cff5c6eba4d47c1e3b10aa72dd140f7::" providerId="AD" clId="Web-{D56512EA-0846-5C8F-A256-6E62357BDA54}" dt="2022-10-10T14:45:24.517" v="38"/>
        <pc:sldMkLst>
          <pc:docMk/>
          <pc:sldMk cId="2314068637" sldId="446"/>
        </pc:sldMkLst>
      </pc:sldChg>
      <pc:sldChg chg="add">
        <pc:chgData name="Guest User" userId="S::urn:spo:anon#ebdf795c8e2d6fd32446da65bca556d22cff5c6eba4d47c1e3b10aa72dd140f7::" providerId="AD" clId="Web-{D56512EA-0846-5C8F-A256-6E62357BDA54}" dt="2022-10-10T14:46:48.345" v="40"/>
        <pc:sldMkLst>
          <pc:docMk/>
          <pc:sldMk cId="415531797" sldId="447"/>
        </pc:sldMkLst>
      </pc:sldChg>
      <pc:sldChg chg="add">
        <pc:chgData name="Guest User" userId="S::urn:spo:anon#ebdf795c8e2d6fd32446da65bca556d22cff5c6eba4d47c1e3b10aa72dd140f7::" providerId="AD" clId="Web-{D56512EA-0846-5C8F-A256-6E62357BDA54}" dt="2022-10-10T14:48:36.142" v="52"/>
        <pc:sldMkLst>
          <pc:docMk/>
          <pc:sldMk cId="3645032241" sldId="448"/>
        </pc:sldMkLst>
      </pc:sldChg>
      <pc:sldChg chg="add">
        <pc:chgData name="Guest User" userId="S::urn:spo:anon#ebdf795c8e2d6fd32446da65bca556d22cff5c6eba4d47c1e3b10aa72dd140f7::" providerId="AD" clId="Web-{D56512EA-0846-5C8F-A256-6E62357BDA54}" dt="2022-10-10T14:48:36.236" v="53"/>
        <pc:sldMkLst>
          <pc:docMk/>
          <pc:sldMk cId="227585745" sldId="449"/>
        </pc:sldMkLst>
      </pc:sldChg>
      <pc:sldChg chg="add">
        <pc:chgData name="Guest User" userId="S::urn:spo:anon#ebdf795c8e2d6fd32446da65bca556d22cff5c6eba4d47c1e3b10aa72dd140f7::" providerId="AD" clId="Web-{D56512EA-0846-5C8F-A256-6E62357BDA54}" dt="2022-10-10T14:48:36.314" v="54"/>
        <pc:sldMkLst>
          <pc:docMk/>
          <pc:sldMk cId="4200118262" sldId="450"/>
        </pc:sldMkLst>
      </pc:sldChg>
      <pc:sldChg chg="add">
        <pc:chgData name="Guest User" userId="S::urn:spo:anon#ebdf795c8e2d6fd32446da65bca556d22cff5c6eba4d47c1e3b10aa72dd140f7::" providerId="AD" clId="Web-{D56512EA-0846-5C8F-A256-6E62357BDA54}" dt="2022-10-10T14:48:36.392" v="55"/>
        <pc:sldMkLst>
          <pc:docMk/>
          <pc:sldMk cId="2009223628" sldId="451"/>
        </pc:sldMkLst>
      </pc:sldChg>
      <pc:sldChg chg="add">
        <pc:chgData name="Guest User" userId="S::urn:spo:anon#ebdf795c8e2d6fd32446da65bca556d22cff5c6eba4d47c1e3b10aa72dd140f7::" providerId="AD" clId="Web-{D56512EA-0846-5C8F-A256-6E62357BDA54}" dt="2022-10-10T14:48:36.548" v="56"/>
        <pc:sldMkLst>
          <pc:docMk/>
          <pc:sldMk cId="683440771" sldId="452"/>
        </pc:sldMkLst>
      </pc:sldChg>
      <pc:sldChg chg="add">
        <pc:chgData name="Guest User" userId="S::urn:spo:anon#ebdf795c8e2d6fd32446da65bca556d22cff5c6eba4d47c1e3b10aa72dd140f7::" providerId="AD" clId="Web-{D56512EA-0846-5C8F-A256-6E62357BDA54}" dt="2022-10-10T14:48:36.626" v="57"/>
        <pc:sldMkLst>
          <pc:docMk/>
          <pc:sldMk cId="2056787487" sldId="453"/>
        </pc:sldMkLst>
      </pc:sldChg>
      <pc:sldChg chg="add">
        <pc:chgData name="Guest User" userId="S::urn:spo:anon#ebdf795c8e2d6fd32446da65bca556d22cff5c6eba4d47c1e3b10aa72dd140f7::" providerId="AD" clId="Web-{D56512EA-0846-5C8F-A256-6E62357BDA54}" dt="2022-10-10T14:48:36.720" v="58"/>
        <pc:sldMkLst>
          <pc:docMk/>
          <pc:sldMk cId="343055631" sldId="454"/>
        </pc:sldMkLst>
      </pc:sldChg>
      <pc:sldChg chg="add">
        <pc:chgData name="Guest User" userId="S::urn:spo:anon#ebdf795c8e2d6fd32446da65bca556d22cff5c6eba4d47c1e3b10aa72dd140f7::" providerId="AD" clId="Web-{D56512EA-0846-5C8F-A256-6E62357BDA54}" dt="2022-10-10T14:48:36.814" v="59"/>
        <pc:sldMkLst>
          <pc:docMk/>
          <pc:sldMk cId="4155819775" sldId="455"/>
        </pc:sldMkLst>
      </pc:sldChg>
      <pc:sldChg chg="add">
        <pc:chgData name="Guest User" userId="S::urn:spo:anon#ebdf795c8e2d6fd32446da65bca556d22cff5c6eba4d47c1e3b10aa72dd140f7::" providerId="AD" clId="Web-{D56512EA-0846-5C8F-A256-6E62357BDA54}" dt="2022-10-10T14:48:36.861" v="60"/>
        <pc:sldMkLst>
          <pc:docMk/>
          <pc:sldMk cId="3793073581" sldId="456"/>
        </pc:sldMkLst>
      </pc:sldChg>
      <pc:sldChg chg="add">
        <pc:chgData name="Guest User" userId="S::urn:spo:anon#ebdf795c8e2d6fd32446da65bca556d22cff5c6eba4d47c1e3b10aa72dd140f7::" providerId="AD" clId="Web-{D56512EA-0846-5C8F-A256-6E62357BDA54}" dt="2022-10-10T14:48:36.908" v="61"/>
        <pc:sldMkLst>
          <pc:docMk/>
          <pc:sldMk cId="1709832574" sldId="457"/>
        </pc:sldMkLst>
      </pc:sldChg>
      <pc:sldChg chg="add">
        <pc:chgData name="Guest User" userId="S::urn:spo:anon#ebdf795c8e2d6fd32446da65bca556d22cff5c6eba4d47c1e3b10aa72dd140f7::" providerId="AD" clId="Web-{D56512EA-0846-5C8F-A256-6E62357BDA54}" dt="2022-10-10T14:48:36.970" v="62"/>
        <pc:sldMkLst>
          <pc:docMk/>
          <pc:sldMk cId="1341356742" sldId="458"/>
        </pc:sldMkLst>
      </pc:sldChg>
      <pc:sldChg chg="add">
        <pc:chgData name="Guest User" userId="S::urn:spo:anon#ebdf795c8e2d6fd32446da65bca556d22cff5c6eba4d47c1e3b10aa72dd140f7::" providerId="AD" clId="Web-{D56512EA-0846-5C8F-A256-6E62357BDA54}" dt="2022-10-10T14:49:50.736" v="77"/>
        <pc:sldMkLst>
          <pc:docMk/>
          <pc:sldMk cId="1731791194" sldId="459"/>
        </pc:sldMkLst>
      </pc:sldChg>
      <pc:sldChg chg="add">
        <pc:chgData name="Guest User" userId="S::urn:spo:anon#ebdf795c8e2d6fd32446da65bca556d22cff5c6eba4d47c1e3b10aa72dd140f7::" providerId="AD" clId="Web-{D56512EA-0846-5C8F-A256-6E62357BDA54}" dt="2022-10-10T14:49:50.923" v="78"/>
        <pc:sldMkLst>
          <pc:docMk/>
          <pc:sldMk cId="4059931606" sldId="460"/>
        </pc:sldMkLst>
      </pc:sldChg>
      <pc:sldChg chg="add">
        <pc:chgData name="Guest User" userId="S::urn:spo:anon#ebdf795c8e2d6fd32446da65bca556d22cff5c6eba4d47c1e3b10aa72dd140f7::" providerId="AD" clId="Web-{D56512EA-0846-5C8F-A256-6E62357BDA54}" dt="2022-10-10T14:49:51.001" v="79"/>
        <pc:sldMkLst>
          <pc:docMk/>
          <pc:sldMk cId="1195383143" sldId="461"/>
        </pc:sldMkLst>
      </pc:sldChg>
      <pc:sldChg chg="add">
        <pc:chgData name="Guest User" userId="S::urn:spo:anon#ebdf795c8e2d6fd32446da65bca556d22cff5c6eba4d47c1e3b10aa72dd140f7::" providerId="AD" clId="Web-{D56512EA-0846-5C8F-A256-6E62357BDA54}" dt="2022-10-10T14:49:51.048" v="80"/>
        <pc:sldMkLst>
          <pc:docMk/>
          <pc:sldMk cId="4279131446" sldId="462"/>
        </pc:sldMkLst>
      </pc:sldChg>
      <pc:sldChg chg="add">
        <pc:chgData name="Guest User" userId="S::urn:spo:anon#ebdf795c8e2d6fd32446da65bca556d22cff5c6eba4d47c1e3b10aa72dd140f7::" providerId="AD" clId="Web-{D56512EA-0846-5C8F-A256-6E62357BDA54}" dt="2022-10-10T14:49:51.142" v="81"/>
        <pc:sldMkLst>
          <pc:docMk/>
          <pc:sldMk cId="1349961708" sldId="463"/>
        </pc:sldMkLst>
      </pc:sldChg>
      <pc:sldChg chg="add">
        <pc:chgData name="Guest User" userId="S::urn:spo:anon#ebdf795c8e2d6fd32446da65bca556d22cff5c6eba4d47c1e3b10aa72dd140f7::" providerId="AD" clId="Web-{D56512EA-0846-5C8F-A256-6E62357BDA54}" dt="2022-10-10T14:49:51.251" v="82"/>
        <pc:sldMkLst>
          <pc:docMk/>
          <pc:sldMk cId="3269589204" sldId="464"/>
        </pc:sldMkLst>
      </pc:sldChg>
      <pc:sldChg chg="add">
        <pc:chgData name="Guest User" userId="S::urn:spo:anon#ebdf795c8e2d6fd32446da65bca556d22cff5c6eba4d47c1e3b10aa72dd140f7::" providerId="AD" clId="Web-{D56512EA-0846-5C8F-A256-6E62357BDA54}" dt="2022-10-10T14:49:51.314" v="83"/>
        <pc:sldMkLst>
          <pc:docMk/>
          <pc:sldMk cId="662820486" sldId="465"/>
        </pc:sldMkLst>
      </pc:sldChg>
      <pc:sldChg chg="add">
        <pc:chgData name="Guest User" userId="S::urn:spo:anon#ebdf795c8e2d6fd32446da65bca556d22cff5c6eba4d47c1e3b10aa72dd140f7::" providerId="AD" clId="Web-{D56512EA-0846-5C8F-A256-6E62357BDA54}" dt="2022-10-10T14:49:51.423" v="84"/>
        <pc:sldMkLst>
          <pc:docMk/>
          <pc:sldMk cId="156511482" sldId="466"/>
        </pc:sldMkLst>
      </pc:sldChg>
      <pc:sldChg chg="add">
        <pc:chgData name="Guest User" userId="S::urn:spo:anon#ebdf795c8e2d6fd32446da65bca556d22cff5c6eba4d47c1e3b10aa72dd140f7::" providerId="AD" clId="Web-{D56512EA-0846-5C8F-A256-6E62357BDA54}" dt="2022-10-10T14:49:51.501" v="85"/>
        <pc:sldMkLst>
          <pc:docMk/>
          <pc:sldMk cId="612162211" sldId="467"/>
        </pc:sldMkLst>
      </pc:sldChg>
      <pc:sldChg chg="add">
        <pc:chgData name="Guest User" userId="S::urn:spo:anon#ebdf795c8e2d6fd32446da65bca556d22cff5c6eba4d47c1e3b10aa72dd140f7::" providerId="AD" clId="Web-{D56512EA-0846-5C8F-A256-6E62357BDA54}" dt="2022-10-10T14:49:51.595" v="86"/>
        <pc:sldMkLst>
          <pc:docMk/>
          <pc:sldMk cId="2228994190" sldId="468"/>
        </pc:sldMkLst>
      </pc:sldChg>
      <pc:sldChg chg="add">
        <pc:chgData name="Guest User" userId="S::urn:spo:anon#ebdf795c8e2d6fd32446da65bca556d22cff5c6eba4d47c1e3b10aa72dd140f7::" providerId="AD" clId="Web-{D56512EA-0846-5C8F-A256-6E62357BDA54}" dt="2022-10-10T14:49:51.642" v="87"/>
        <pc:sldMkLst>
          <pc:docMk/>
          <pc:sldMk cId="4230062818" sldId="469"/>
        </pc:sldMkLst>
      </pc:sldChg>
      <pc:sldChg chg="add">
        <pc:chgData name="Guest User" userId="S::urn:spo:anon#ebdf795c8e2d6fd32446da65bca556d22cff5c6eba4d47c1e3b10aa72dd140f7::" providerId="AD" clId="Web-{D56512EA-0846-5C8F-A256-6E62357BDA54}" dt="2022-10-10T14:49:51.689" v="88"/>
        <pc:sldMkLst>
          <pc:docMk/>
          <pc:sldMk cId="694465320" sldId="470"/>
        </pc:sldMkLst>
      </pc:sldChg>
      <pc:sldChg chg="add">
        <pc:chgData name="Guest User" userId="S::urn:spo:anon#ebdf795c8e2d6fd32446da65bca556d22cff5c6eba4d47c1e3b10aa72dd140f7::" providerId="AD" clId="Web-{D56512EA-0846-5C8F-A256-6E62357BDA54}" dt="2022-10-10T14:49:51.830" v="89"/>
        <pc:sldMkLst>
          <pc:docMk/>
          <pc:sldMk cId="1756741789" sldId="471"/>
        </pc:sldMkLst>
      </pc:sldChg>
      <pc:sldChg chg="add">
        <pc:chgData name="Guest User" userId="S::urn:spo:anon#ebdf795c8e2d6fd32446da65bca556d22cff5c6eba4d47c1e3b10aa72dd140f7::" providerId="AD" clId="Web-{D56512EA-0846-5C8F-A256-6E62357BDA54}" dt="2022-10-10T14:49:51.876" v="90"/>
        <pc:sldMkLst>
          <pc:docMk/>
          <pc:sldMk cId="3279804731" sldId="472"/>
        </pc:sldMkLst>
      </pc:sldChg>
      <pc:sldChg chg="add">
        <pc:chgData name="Guest User" userId="S::urn:spo:anon#ebdf795c8e2d6fd32446da65bca556d22cff5c6eba4d47c1e3b10aa72dd140f7::" providerId="AD" clId="Web-{D56512EA-0846-5C8F-A256-6E62357BDA54}" dt="2022-10-10T14:50:24.283" v="92"/>
        <pc:sldMkLst>
          <pc:docMk/>
          <pc:sldMk cId="2338510253" sldId="473"/>
        </pc:sldMkLst>
      </pc:sldChg>
      <pc:sldChg chg="add">
        <pc:chgData name="Guest User" userId="S::urn:spo:anon#ebdf795c8e2d6fd32446da65bca556d22cff5c6eba4d47c1e3b10aa72dd140f7::" providerId="AD" clId="Web-{D56512EA-0846-5C8F-A256-6E62357BDA54}" dt="2022-10-10T15:13:07.738" v="109"/>
        <pc:sldMkLst>
          <pc:docMk/>
          <pc:sldMk cId="3070886529" sldId="475"/>
        </pc:sldMkLst>
      </pc:sldChg>
      <pc:sldChg chg="add">
        <pc:chgData name="Guest User" userId="S::urn:spo:anon#ebdf795c8e2d6fd32446da65bca556d22cff5c6eba4d47c1e3b10aa72dd140f7::" providerId="AD" clId="Web-{D56512EA-0846-5C8F-A256-6E62357BDA54}" dt="2022-10-10T15:13:07.847" v="110"/>
        <pc:sldMkLst>
          <pc:docMk/>
          <pc:sldMk cId="2423539489" sldId="476"/>
        </pc:sldMkLst>
      </pc:sldChg>
      <pc:sldChg chg="add">
        <pc:chgData name="Guest User" userId="S::urn:spo:anon#ebdf795c8e2d6fd32446da65bca556d22cff5c6eba4d47c1e3b10aa72dd140f7::" providerId="AD" clId="Web-{D56512EA-0846-5C8F-A256-6E62357BDA54}" dt="2022-10-10T15:13:07.894" v="111"/>
        <pc:sldMkLst>
          <pc:docMk/>
          <pc:sldMk cId="1253309592" sldId="477"/>
        </pc:sldMkLst>
      </pc:sldChg>
      <pc:sldChg chg="add">
        <pc:chgData name="Guest User" userId="S::urn:spo:anon#ebdf795c8e2d6fd32446da65bca556d22cff5c6eba4d47c1e3b10aa72dd140f7::" providerId="AD" clId="Web-{D56512EA-0846-5C8F-A256-6E62357BDA54}" dt="2022-10-10T15:13:07.957" v="112"/>
        <pc:sldMkLst>
          <pc:docMk/>
          <pc:sldMk cId="602340854" sldId="478"/>
        </pc:sldMkLst>
      </pc:sldChg>
      <pc:sldChg chg="add">
        <pc:chgData name="Guest User" userId="S::urn:spo:anon#ebdf795c8e2d6fd32446da65bca556d22cff5c6eba4d47c1e3b10aa72dd140f7::" providerId="AD" clId="Web-{D56512EA-0846-5C8F-A256-6E62357BDA54}" dt="2022-10-10T15:13:08.019" v="113"/>
        <pc:sldMkLst>
          <pc:docMk/>
          <pc:sldMk cId="1148747992" sldId="479"/>
        </pc:sldMkLst>
      </pc:sldChg>
      <pc:sldChg chg="add">
        <pc:chgData name="Guest User" userId="S::urn:spo:anon#ebdf795c8e2d6fd32446da65bca556d22cff5c6eba4d47c1e3b10aa72dd140f7::" providerId="AD" clId="Web-{D56512EA-0846-5C8F-A256-6E62357BDA54}" dt="2022-10-10T15:13:08.082" v="114"/>
        <pc:sldMkLst>
          <pc:docMk/>
          <pc:sldMk cId="3722464754" sldId="480"/>
        </pc:sldMkLst>
      </pc:sldChg>
      <pc:sldChg chg="add">
        <pc:chgData name="Guest User" userId="S::urn:spo:anon#ebdf795c8e2d6fd32446da65bca556d22cff5c6eba4d47c1e3b10aa72dd140f7::" providerId="AD" clId="Web-{D56512EA-0846-5C8F-A256-6E62357BDA54}" dt="2022-10-10T15:13:08.160" v="115"/>
        <pc:sldMkLst>
          <pc:docMk/>
          <pc:sldMk cId="1058143558" sldId="481"/>
        </pc:sldMkLst>
      </pc:sldChg>
      <pc:sldChg chg="add">
        <pc:chgData name="Guest User" userId="S::urn:spo:anon#ebdf795c8e2d6fd32446da65bca556d22cff5c6eba4d47c1e3b10aa72dd140f7::" providerId="AD" clId="Web-{D56512EA-0846-5C8F-A256-6E62357BDA54}" dt="2022-10-10T15:13:08.238" v="116"/>
        <pc:sldMkLst>
          <pc:docMk/>
          <pc:sldMk cId="2919564285" sldId="482"/>
        </pc:sldMkLst>
      </pc:sldChg>
      <pc:sldChg chg="add">
        <pc:chgData name="Guest User" userId="S::urn:spo:anon#ebdf795c8e2d6fd32446da65bca556d22cff5c6eba4d47c1e3b10aa72dd140f7::" providerId="AD" clId="Web-{D56512EA-0846-5C8F-A256-6E62357BDA54}" dt="2022-10-10T15:13:08.316" v="117"/>
        <pc:sldMkLst>
          <pc:docMk/>
          <pc:sldMk cId="4116611540" sldId="483"/>
        </pc:sldMkLst>
      </pc:sldChg>
      <pc:sldChg chg="add">
        <pc:chgData name="Guest User" userId="S::urn:spo:anon#ebdf795c8e2d6fd32446da65bca556d22cff5c6eba4d47c1e3b10aa72dd140f7::" providerId="AD" clId="Web-{D56512EA-0846-5C8F-A256-6E62357BDA54}" dt="2022-10-10T15:13:08.425" v="118"/>
        <pc:sldMkLst>
          <pc:docMk/>
          <pc:sldMk cId="1278850814" sldId="484"/>
        </pc:sldMkLst>
      </pc:sldChg>
      <pc:sldChg chg="add">
        <pc:chgData name="Guest User" userId="S::urn:spo:anon#ebdf795c8e2d6fd32446da65bca556d22cff5c6eba4d47c1e3b10aa72dd140f7::" providerId="AD" clId="Web-{D56512EA-0846-5C8F-A256-6E62357BDA54}" dt="2022-10-10T15:13:08.519" v="119"/>
        <pc:sldMkLst>
          <pc:docMk/>
          <pc:sldMk cId="824832454" sldId="485"/>
        </pc:sldMkLst>
      </pc:sldChg>
      <pc:sldChg chg="add">
        <pc:chgData name="Guest User" userId="S::urn:spo:anon#ebdf795c8e2d6fd32446da65bca556d22cff5c6eba4d47c1e3b10aa72dd140f7::" providerId="AD" clId="Web-{D56512EA-0846-5C8F-A256-6E62357BDA54}" dt="2022-10-10T15:13:08.566" v="120"/>
        <pc:sldMkLst>
          <pc:docMk/>
          <pc:sldMk cId="1627490713" sldId="486"/>
        </pc:sldMkLst>
      </pc:sldChg>
      <pc:sldChg chg="add">
        <pc:chgData name="Guest User" userId="S::urn:spo:anon#ebdf795c8e2d6fd32446da65bca556d22cff5c6eba4d47c1e3b10aa72dd140f7::" providerId="AD" clId="Web-{D56512EA-0846-5C8F-A256-6E62357BDA54}" dt="2022-10-10T15:13:08.675" v="121"/>
        <pc:sldMkLst>
          <pc:docMk/>
          <pc:sldMk cId="1373706510" sldId="487"/>
        </pc:sldMkLst>
      </pc:sldChg>
      <pc:sldChg chg="add">
        <pc:chgData name="Guest User" userId="S::urn:spo:anon#ebdf795c8e2d6fd32446da65bca556d22cff5c6eba4d47c1e3b10aa72dd140f7::" providerId="AD" clId="Web-{D56512EA-0846-5C8F-A256-6E62357BDA54}" dt="2022-10-10T15:13:08.738" v="122"/>
        <pc:sldMkLst>
          <pc:docMk/>
          <pc:sldMk cId="4227458700" sldId="488"/>
        </pc:sldMkLst>
      </pc:sldChg>
      <pc:sldChg chg="add">
        <pc:chgData name="Guest User" userId="S::urn:spo:anon#ebdf795c8e2d6fd32446da65bca556d22cff5c6eba4d47c1e3b10aa72dd140f7::" providerId="AD" clId="Web-{D56512EA-0846-5C8F-A256-6E62357BDA54}" dt="2022-10-10T15:13:08.785" v="123"/>
        <pc:sldMkLst>
          <pc:docMk/>
          <pc:sldMk cId="2787857570" sldId="489"/>
        </pc:sldMkLst>
      </pc:sldChg>
      <pc:sldChg chg="add">
        <pc:chgData name="Guest User" userId="S::urn:spo:anon#ebdf795c8e2d6fd32446da65bca556d22cff5c6eba4d47c1e3b10aa72dd140f7::" providerId="AD" clId="Web-{D56512EA-0846-5C8F-A256-6E62357BDA54}" dt="2022-10-10T15:13:08.832" v="124"/>
        <pc:sldMkLst>
          <pc:docMk/>
          <pc:sldMk cId="3198024553" sldId="490"/>
        </pc:sldMkLst>
      </pc:sldChg>
    </pc:docChg>
  </pc:docChgLst>
  <pc:docChgLst>
    <pc:chgData name="Guest User" userId="S::urn:spo:anon#6929577ae0486b7e73fc7bfa6da82adaf647a8de70498aadc025407b33c20eb3::" providerId="AD" clId="Web-{A418F0F2-AFE7-008B-34A0-B4F093A38295}"/>
    <pc:docChg chg="addSld modSld sldOrd">
      <pc:chgData name="Guest User" userId="S::urn:spo:anon#6929577ae0486b7e73fc7bfa6da82adaf647a8de70498aadc025407b33c20eb3::" providerId="AD" clId="Web-{A418F0F2-AFE7-008B-34A0-B4F093A38295}" dt="2023-04-03T17:18:57.900" v="1032" actId="20577"/>
      <pc:docMkLst>
        <pc:docMk/>
      </pc:docMkLst>
      <pc:sldChg chg="modSp">
        <pc:chgData name="Guest User" userId="S::urn:spo:anon#6929577ae0486b7e73fc7bfa6da82adaf647a8de70498aadc025407b33c20eb3::" providerId="AD" clId="Web-{A418F0F2-AFE7-008B-34A0-B4F093A38295}" dt="2023-04-03T15:40:20.915" v="31" actId="20577"/>
        <pc:sldMkLst>
          <pc:docMk/>
          <pc:sldMk cId="3149136562" sldId="268"/>
        </pc:sldMkLst>
        <pc:spChg chg="mod">
          <ac:chgData name="Guest User" userId="S::urn:spo:anon#6929577ae0486b7e73fc7bfa6da82adaf647a8de70498aadc025407b33c20eb3::" providerId="AD" clId="Web-{A418F0F2-AFE7-008B-34A0-B4F093A38295}" dt="2023-04-03T15:40:20.915" v="31" actId="20577"/>
          <ac:spMkLst>
            <pc:docMk/>
            <pc:sldMk cId="3149136562" sldId="268"/>
            <ac:spMk id="3" creationId="{7248748C-D351-47FB-A208-AAAEB607FB3C}"/>
          </ac:spMkLst>
        </pc:spChg>
      </pc:sldChg>
      <pc:sldChg chg="modSp">
        <pc:chgData name="Guest User" userId="S::urn:spo:anon#6929577ae0486b7e73fc7bfa6da82adaf647a8de70498aadc025407b33c20eb3::" providerId="AD" clId="Web-{A418F0F2-AFE7-008B-34A0-B4F093A38295}" dt="2023-04-03T15:41:21.869" v="32" actId="1076"/>
        <pc:sldMkLst>
          <pc:docMk/>
          <pc:sldMk cId="3478880744" sldId="272"/>
        </pc:sldMkLst>
        <pc:spChg chg="mod">
          <ac:chgData name="Guest User" userId="S::urn:spo:anon#6929577ae0486b7e73fc7bfa6da82adaf647a8de70498aadc025407b33c20eb3::" providerId="AD" clId="Web-{A418F0F2-AFE7-008B-34A0-B4F093A38295}" dt="2023-04-03T15:41:21.869" v="32" actId="1076"/>
          <ac:spMkLst>
            <pc:docMk/>
            <pc:sldMk cId="3478880744" sldId="272"/>
            <ac:spMk id="7" creationId="{D5A9E3C9-07AA-41F6-A08B-5C66AAB1A24E}"/>
          </ac:spMkLst>
        </pc:spChg>
      </pc:sldChg>
      <pc:sldChg chg="delSp">
        <pc:chgData name="Guest User" userId="S::urn:spo:anon#6929577ae0486b7e73fc7bfa6da82adaf647a8de70498aadc025407b33c20eb3::" providerId="AD" clId="Web-{A418F0F2-AFE7-008B-34A0-B4F093A38295}" dt="2023-04-03T15:41:34.323" v="33"/>
        <pc:sldMkLst>
          <pc:docMk/>
          <pc:sldMk cId="3862409425" sldId="273"/>
        </pc:sldMkLst>
        <pc:spChg chg="del">
          <ac:chgData name="Guest User" userId="S::urn:spo:anon#6929577ae0486b7e73fc7bfa6da82adaf647a8de70498aadc025407b33c20eb3::" providerId="AD" clId="Web-{A418F0F2-AFE7-008B-34A0-B4F093A38295}" dt="2023-04-03T15:41:34.323" v="33"/>
          <ac:spMkLst>
            <pc:docMk/>
            <pc:sldMk cId="3862409425" sldId="273"/>
            <ac:spMk id="5" creationId="{00000000-0000-0000-0000-000000000000}"/>
          </ac:spMkLst>
        </pc:spChg>
      </pc:sldChg>
      <pc:sldChg chg="modSp">
        <pc:chgData name="Guest User" userId="S::urn:spo:anon#6929577ae0486b7e73fc7bfa6da82adaf647a8de70498aadc025407b33c20eb3::" providerId="AD" clId="Web-{A418F0F2-AFE7-008B-34A0-B4F093A38295}" dt="2023-04-03T16:31:52.121" v="536" actId="20577"/>
        <pc:sldMkLst>
          <pc:docMk/>
          <pc:sldMk cId="4257103914" sldId="284"/>
        </pc:sldMkLst>
        <pc:spChg chg="mod">
          <ac:chgData name="Guest User" userId="S::urn:spo:anon#6929577ae0486b7e73fc7bfa6da82adaf647a8de70498aadc025407b33c20eb3::" providerId="AD" clId="Web-{A418F0F2-AFE7-008B-34A0-B4F093A38295}" dt="2023-04-03T16:31:52.121" v="536" actId="20577"/>
          <ac:spMkLst>
            <pc:docMk/>
            <pc:sldMk cId="4257103914" sldId="284"/>
            <ac:spMk id="3" creationId="{00000000-0000-0000-0000-000000000000}"/>
          </ac:spMkLst>
        </pc:spChg>
      </pc:sldChg>
      <pc:sldChg chg="modSp">
        <pc:chgData name="Guest User" userId="S::urn:spo:anon#6929577ae0486b7e73fc7bfa6da82adaf647a8de70498aadc025407b33c20eb3::" providerId="AD" clId="Web-{A418F0F2-AFE7-008B-34A0-B4F093A38295}" dt="2023-04-03T15:47:36.688" v="44" actId="20577"/>
        <pc:sldMkLst>
          <pc:docMk/>
          <pc:sldMk cId="1804827812" sldId="285"/>
        </pc:sldMkLst>
        <pc:spChg chg="mod">
          <ac:chgData name="Guest User" userId="S::urn:spo:anon#6929577ae0486b7e73fc7bfa6da82adaf647a8de70498aadc025407b33c20eb3::" providerId="AD" clId="Web-{A418F0F2-AFE7-008B-34A0-B4F093A38295}" dt="2023-04-03T15:47:36.688" v="44" actId="20577"/>
          <ac:spMkLst>
            <pc:docMk/>
            <pc:sldMk cId="1804827812" sldId="285"/>
            <ac:spMk id="3" creationId="{00000000-0000-0000-0000-000000000000}"/>
          </ac:spMkLst>
        </pc:spChg>
      </pc:sldChg>
      <pc:sldChg chg="modSp">
        <pc:chgData name="Guest User" userId="S::urn:spo:anon#6929577ae0486b7e73fc7bfa6da82adaf647a8de70498aadc025407b33c20eb3::" providerId="AD" clId="Web-{A418F0F2-AFE7-008B-34A0-B4F093A38295}" dt="2023-04-03T16:42:46.678" v="647" actId="14100"/>
        <pc:sldMkLst>
          <pc:docMk/>
          <pc:sldMk cId="2747414308" sldId="292"/>
        </pc:sldMkLst>
        <pc:spChg chg="mod">
          <ac:chgData name="Guest User" userId="S::urn:spo:anon#6929577ae0486b7e73fc7bfa6da82adaf647a8de70498aadc025407b33c20eb3::" providerId="AD" clId="Web-{A418F0F2-AFE7-008B-34A0-B4F093A38295}" dt="2023-04-03T16:42:46.678" v="647" actId="14100"/>
          <ac:spMkLst>
            <pc:docMk/>
            <pc:sldMk cId="2747414308" sldId="292"/>
            <ac:spMk id="12" creationId="{00000000-0000-0000-0000-000000000000}"/>
          </ac:spMkLst>
        </pc:spChg>
      </pc:sldChg>
      <pc:sldChg chg="modSp">
        <pc:chgData name="Guest User" userId="S::urn:spo:anon#6929577ae0486b7e73fc7bfa6da82adaf647a8de70498aadc025407b33c20eb3::" providerId="AD" clId="Web-{A418F0F2-AFE7-008B-34A0-B4F093A38295}" dt="2023-04-03T16:24:20.660" v="367" actId="1076"/>
        <pc:sldMkLst>
          <pc:docMk/>
          <pc:sldMk cId="3271936300" sldId="525"/>
        </pc:sldMkLst>
        <pc:spChg chg="mod">
          <ac:chgData name="Guest User" userId="S::urn:spo:anon#6929577ae0486b7e73fc7bfa6da82adaf647a8de70498aadc025407b33c20eb3::" providerId="AD" clId="Web-{A418F0F2-AFE7-008B-34A0-B4F093A38295}" dt="2023-04-03T16:24:20.660" v="367" actId="1076"/>
          <ac:spMkLst>
            <pc:docMk/>
            <pc:sldMk cId="3271936300" sldId="525"/>
            <ac:spMk id="3" creationId="{00000000-0000-0000-0000-000000000000}"/>
          </ac:spMkLst>
        </pc:spChg>
      </pc:sldChg>
      <pc:sldChg chg="addSp modSp mod modShow">
        <pc:chgData name="Guest User" userId="S::urn:spo:anon#6929577ae0486b7e73fc7bfa6da82adaf647a8de70498aadc025407b33c20eb3::" providerId="AD" clId="Web-{A418F0F2-AFE7-008B-34A0-B4F093A38295}" dt="2023-04-03T16:40:06.660" v="642" actId="20577"/>
        <pc:sldMkLst>
          <pc:docMk/>
          <pc:sldMk cId="574070289" sldId="532"/>
        </pc:sldMkLst>
        <pc:spChg chg="mod">
          <ac:chgData name="Guest User" userId="S::urn:spo:anon#6929577ae0486b7e73fc7bfa6da82adaf647a8de70498aadc025407b33c20eb3::" providerId="AD" clId="Web-{A418F0F2-AFE7-008B-34A0-B4F093A38295}" dt="2023-04-03T16:40:06.660" v="642" actId="20577"/>
          <ac:spMkLst>
            <pc:docMk/>
            <pc:sldMk cId="574070289" sldId="532"/>
            <ac:spMk id="3" creationId="{00000000-0000-0000-0000-000000000000}"/>
          </ac:spMkLst>
        </pc:spChg>
        <pc:spChg chg="add mod">
          <ac:chgData name="Guest User" userId="S::urn:spo:anon#6929577ae0486b7e73fc7bfa6da82adaf647a8de70498aadc025407b33c20eb3::" providerId="AD" clId="Web-{A418F0F2-AFE7-008B-34A0-B4F093A38295}" dt="2023-04-03T16:37:40.564" v="606" actId="20577"/>
          <ac:spMkLst>
            <pc:docMk/>
            <pc:sldMk cId="574070289" sldId="532"/>
            <ac:spMk id="4" creationId="{672DC42F-6667-CC5D-46CC-E48C9A23954F}"/>
          </ac:spMkLst>
        </pc:spChg>
        <pc:spChg chg="add mod">
          <ac:chgData name="Guest User" userId="S::urn:spo:anon#6929577ae0486b7e73fc7bfa6da82adaf647a8de70498aadc025407b33c20eb3::" providerId="AD" clId="Web-{A418F0F2-AFE7-008B-34A0-B4F093A38295}" dt="2023-04-03T16:35:50.281" v="604" actId="1076"/>
          <ac:spMkLst>
            <pc:docMk/>
            <pc:sldMk cId="574070289" sldId="532"/>
            <ac:spMk id="6" creationId="{550C90FB-CAEC-DEB3-CCE8-81E9CCFE149A}"/>
          </ac:spMkLst>
        </pc:spChg>
        <pc:picChg chg="mod">
          <ac:chgData name="Guest User" userId="S::urn:spo:anon#6929577ae0486b7e73fc7bfa6da82adaf647a8de70498aadc025407b33c20eb3::" providerId="AD" clId="Web-{A418F0F2-AFE7-008B-34A0-B4F093A38295}" dt="2023-04-03T16:33:55.326" v="565" actId="14100"/>
          <ac:picMkLst>
            <pc:docMk/>
            <pc:sldMk cId="574070289" sldId="532"/>
            <ac:picMk id="5" creationId="{00000000-0000-0000-0000-000000000000}"/>
          </ac:picMkLst>
        </pc:picChg>
      </pc:sldChg>
      <pc:sldChg chg="modSp">
        <pc:chgData name="Guest User" userId="S::urn:spo:anon#6929577ae0486b7e73fc7bfa6da82adaf647a8de70498aadc025407b33c20eb3::" providerId="AD" clId="Web-{A418F0F2-AFE7-008B-34A0-B4F093A38295}" dt="2023-04-03T16:33:04.747" v="564" actId="20577"/>
        <pc:sldMkLst>
          <pc:docMk/>
          <pc:sldMk cId="1274199648" sldId="533"/>
        </pc:sldMkLst>
        <pc:spChg chg="mod">
          <ac:chgData name="Guest User" userId="S::urn:spo:anon#6929577ae0486b7e73fc7bfa6da82adaf647a8de70498aadc025407b33c20eb3::" providerId="AD" clId="Web-{A418F0F2-AFE7-008B-34A0-B4F093A38295}" dt="2023-04-03T16:33:04.747" v="564" actId="20577"/>
          <ac:spMkLst>
            <pc:docMk/>
            <pc:sldMk cId="1274199648" sldId="533"/>
            <ac:spMk id="3" creationId="{00000000-0000-0000-0000-000000000000}"/>
          </ac:spMkLst>
        </pc:spChg>
      </pc:sldChg>
      <pc:sldChg chg="modSp">
        <pc:chgData name="Guest User" userId="S::urn:spo:anon#6929577ae0486b7e73fc7bfa6da82adaf647a8de70498aadc025407b33c20eb3::" providerId="AD" clId="Web-{A418F0F2-AFE7-008B-34A0-B4F093A38295}" dt="2023-04-03T17:05:08.871" v="715" actId="20577"/>
        <pc:sldMkLst>
          <pc:docMk/>
          <pc:sldMk cId="2242255932" sldId="535"/>
        </pc:sldMkLst>
        <pc:spChg chg="mod">
          <ac:chgData name="Guest User" userId="S::urn:spo:anon#6929577ae0486b7e73fc7bfa6da82adaf647a8de70498aadc025407b33c20eb3::" providerId="AD" clId="Web-{A418F0F2-AFE7-008B-34A0-B4F093A38295}" dt="2023-04-03T17:05:08.871" v="715" actId="20577"/>
          <ac:spMkLst>
            <pc:docMk/>
            <pc:sldMk cId="2242255932" sldId="535"/>
            <ac:spMk id="3" creationId="{00000000-0000-0000-0000-000000000000}"/>
          </ac:spMkLst>
        </pc:spChg>
      </pc:sldChg>
      <pc:sldChg chg="modSp">
        <pc:chgData name="Guest User" userId="S::urn:spo:anon#6929577ae0486b7e73fc7bfa6da82adaf647a8de70498aadc025407b33c20eb3::" providerId="AD" clId="Web-{A418F0F2-AFE7-008B-34A0-B4F093A38295}" dt="2023-04-03T17:04:18.886" v="711" actId="20577"/>
        <pc:sldMkLst>
          <pc:docMk/>
          <pc:sldMk cId="46539735" sldId="560"/>
        </pc:sldMkLst>
        <pc:spChg chg="mod">
          <ac:chgData name="Guest User" userId="S::urn:spo:anon#6929577ae0486b7e73fc7bfa6da82adaf647a8de70498aadc025407b33c20eb3::" providerId="AD" clId="Web-{A418F0F2-AFE7-008B-34A0-B4F093A38295}" dt="2023-04-03T17:04:18.886" v="711" actId="20577"/>
          <ac:spMkLst>
            <pc:docMk/>
            <pc:sldMk cId="46539735" sldId="560"/>
            <ac:spMk id="4" creationId="{F9BD72F2-477F-429B-9790-2D67D4A322FF}"/>
          </ac:spMkLst>
        </pc:spChg>
      </pc:sldChg>
      <pc:sldChg chg="modSp">
        <pc:chgData name="Guest User" userId="S::urn:spo:anon#6929577ae0486b7e73fc7bfa6da82adaf647a8de70498aadc025407b33c20eb3::" providerId="AD" clId="Web-{A418F0F2-AFE7-008B-34A0-B4F093A38295}" dt="2023-04-03T17:10:08.766" v="878" actId="20577"/>
        <pc:sldMkLst>
          <pc:docMk/>
          <pc:sldMk cId="1183361655" sldId="562"/>
        </pc:sldMkLst>
        <pc:spChg chg="mod">
          <ac:chgData name="Guest User" userId="S::urn:spo:anon#6929577ae0486b7e73fc7bfa6da82adaf647a8de70498aadc025407b33c20eb3::" providerId="AD" clId="Web-{A418F0F2-AFE7-008B-34A0-B4F093A38295}" dt="2023-04-03T17:10:08.766" v="878" actId="20577"/>
          <ac:spMkLst>
            <pc:docMk/>
            <pc:sldMk cId="1183361655" sldId="562"/>
            <ac:spMk id="3" creationId="{00000000-0000-0000-0000-000000000000}"/>
          </ac:spMkLst>
        </pc:spChg>
      </pc:sldChg>
      <pc:sldChg chg="modSp">
        <pc:chgData name="Guest User" userId="S::urn:spo:anon#6929577ae0486b7e73fc7bfa6da82adaf647a8de70498aadc025407b33c20eb3::" providerId="AD" clId="Web-{A418F0F2-AFE7-008B-34A0-B4F093A38295}" dt="2023-04-03T17:11:11.970" v="896" actId="1076"/>
        <pc:sldMkLst>
          <pc:docMk/>
          <pc:sldMk cId="3793793954" sldId="563"/>
        </pc:sldMkLst>
        <pc:spChg chg="mod">
          <ac:chgData name="Guest User" userId="S::urn:spo:anon#6929577ae0486b7e73fc7bfa6da82adaf647a8de70498aadc025407b33c20eb3::" providerId="AD" clId="Web-{A418F0F2-AFE7-008B-34A0-B4F093A38295}" dt="2023-04-03T17:11:08.002" v="895" actId="20577"/>
          <ac:spMkLst>
            <pc:docMk/>
            <pc:sldMk cId="3793793954" sldId="563"/>
            <ac:spMk id="3" creationId="{00000000-0000-0000-0000-000000000000}"/>
          </ac:spMkLst>
        </pc:spChg>
        <pc:picChg chg="mod">
          <ac:chgData name="Guest User" userId="S::urn:spo:anon#6929577ae0486b7e73fc7bfa6da82adaf647a8de70498aadc025407b33c20eb3::" providerId="AD" clId="Web-{A418F0F2-AFE7-008B-34A0-B4F093A38295}" dt="2023-04-03T17:11:11.970" v="896" actId="1076"/>
          <ac:picMkLst>
            <pc:docMk/>
            <pc:sldMk cId="3793793954" sldId="563"/>
            <ac:picMk id="4" creationId="{EB93357D-79A1-47DD-AA9D-9F7D4E1AF031}"/>
          </ac:picMkLst>
        </pc:picChg>
      </pc:sldChg>
      <pc:sldChg chg="modSp">
        <pc:chgData name="Guest User" userId="S::urn:spo:anon#6929577ae0486b7e73fc7bfa6da82adaf647a8de70498aadc025407b33c20eb3::" providerId="AD" clId="Web-{A418F0F2-AFE7-008B-34A0-B4F093A38295}" dt="2023-04-03T17:12:07.362" v="909" actId="14100"/>
        <pc:sldMkLst>
          <pc:docMk/>
          <pc:sldMk cId="2762761348" sldId="564"/>
        </pc:sldMkLst>
        <pc:spChg chg="mod">
          <ac:chgData name="Guest User" userId="S::urn:spo:anon#6929577ae0486b7e73fc7bfa6da82adaf647a8de70498aadc025407b33c20eb3::" providerId="AD" clId="Web-{A418F0F2-AFE7-008B-34A0-B4F093A38295}" dt="2023-04-03T17:12:07.362" v="909" actId="14100"/>
          <ac:spMkLst>
            <pc:docMk/>
            <pc:sldMk cId="2762761348" sldId="564"/>
            <ac:spMk id="3" creationId="{46EDE838-4CFA-4BDE-A741-A6FF53770A6A}"/>
          </ac:spMkLst>
        </pc:spChg>
      </pc:sldChg>
      <pc:sldChg chg="modSp">
        <pc:chgData name="Guest User" userId="S::urn:spo:anon#6929577ae0486b7e73fc7bfa6da82adaf647a8de70498aadc025407b33c20eb3::" providerId="AD" clId="Web-{A418F0F2-AFE7-008B-34A0-B4F093A38295}" dt="2023-04-03T17:12:12.206" v="910" actId="14100"/>
        <pc:sldMkLst>
          <pc:docMk/>
          <pc:sldMk cId="3203499501" sldId="565"/>
        </pc:sldMkLst>
        <pc:spChg chg="mod">
          <ac:chgData name="Guest User" userId="S::urn:spo:anon#6929577ae0486b7e73fc7bfa6da82adaf647a8de70498aadc025407b33c20eb3::" providerId="AD" clId="Web-{A418F0F2-AFE7-008B-34A0-B4F093A38295}" dt="2023-04-03T17:12:12.206" v="910" actId="14100"/>
          <ac:spMkLst>
            <pc:docMk/>
            <pc:sldMk cId="3203499501" sldId="565"/>
            <ac:spMk id="3" creationId="{30E80EA3-2262-4299-9018-A68922DFBFE6}"/>
          </ac:spMkLst>
        </pc:spChg>
      </pc:sldChg>
      <pc:sldChg chg="modSp">
        <pc:chgData name="Guest User" userId="S::urn:spo:anon#6929577ae0486b7e73fc7bfa6da82adaf647a8de70498aadc025407b33c20eb3::" providerId="AD" clId="Web-{A418F0F2-AFE7-008B-34A0-B4F093A38295}" dt="2023-04-03T17:12:17.331" v="911" actId="14100"/>
        <pc:sldMkLst>
          <pc:docMk/>
          <pc:sldMk cId="2602655561" sldId="566"/>
        </pc:sldMkLst>
        <pc:spChg chg="mod">
          <ac:chgData name="Guest User" userId="S::urn:spo:anon#6929577ae0486b7e73fc7bfa6da82adaf647a8de70498aadc025407b33c20eb3::" providerId="AD" clId="Web-{A418F0F2-AFE7-008B-34A0-B4F093A38295}" dt="2023-04-03T17:12:17.331" v="911" actId="14100"/>
          <ac:spMkLst>
            <pc:docMk/>
            <pc:sldMk cId="2602655561" sldId="566"/>
            <ac:spMk id="3" creationId="{E791C2F6-2EFF-4C2A-B2A2-5D8E4BA8BB31}"/>
          </ac:spMkLst>
        </pc:spChg>
      </pc:sldChg>
      <pc:sldChg chg="modSp">
        <pc:chgData name="Guest User" userId="S::urn:spo:anon#6929577ae0486b7e73fc7bfa6da82adaf647a8de70498aadc025407b33c20eb3::" providerId="AD" clId="Web-{A418F0F2-AFE7-008B-34A0-B4F093A38295}" dt="2023-04-03T17:12:39.847" v="916" actId="20577"/>
        <pc:sldMkLst>
          <pc:docMk/>
          <pc:sldMk cId="4122895850" sldId="567"/>
        </pc:sldMkLst>
        <pc:spChg chg="mod">
          <ac:chgData name="Guest User" userId="S::urn:spo:anon#6929577ae0486b7e73fc7bfa6da82adaf647a8de70498aadc025407b33c20eb3::" providerId="AD" clId="Web-{A418F0F2-AFE7-008B-34A0-B4F093A38295}" dt="2023-04-03T17:12:39.847" v="916" actId="20577"/>
          <ac:spMkLst>
            <pc:docMk/>
            <pc:sldMk cId="4122895850" sldId="567"/>
            <ac:spMk id="3" creationId="{1D9218A8-331B-4C35-9D49-D122BE07752E}"/>
          </ac:spMkLst>
        </pc:spChg>
      </pc:sldChg>
      <pc:sldChg chg="modSp">
        <pc:chgData name="Guest User" userId="S::urn:spo:anon#6929577ae0486b7e73fc7bfa6da82adaf647a8de70498aadc025407b33c20eb3::" providerId="AD" clId="Web-{A418F0F2-AFE7-008B-34A0-B4F093A38295}" dt="2023-04-03T17:16:27.960" v="936" actId="20577"/>
        <pc:sldMkLst>
          <pc:docMk/>
          <pc:sldMk cId="756245343" sldId="568"/>
        </pc:sldMkLst>
        <pc:spChg chg="mod">
          <ac:chgData name="Guest User" userId="S::urn:spo:anon#6929577ae0486b7e73fc7bfa6da82adaf647a8de70498aadc025407b33c20eb3::" providerId="AD" clId="Web-{A418F0F2-AFE7-008B-34A0-B4F093A38295}" dt="2023-04-03T17:16:27.960" v="936" actId="20577"/>
          <ac:spMkLst>
            <pc:docMk/>
            <pc:sldMk cId="756245343" sldId="568"/>
            <ac:spMk id="3" creationId="{249879C8-D5EB-479F-A14E-3530E359814B}"/>
          </ac:spMkLst>
        </pc:spChg>
      </pc:sldChg>
      <pc:sldChg chg="modSp">
        <pc:chgData name="Guest User" userId="S::urn:spo:anon#6929577ae0486b7e73fc7bfa6da82adaf647a8de70498aadc025407b33c20eb3::" providerId="AD" clId="Web-{A418F0F2-AFE7-008B-34A0-B4F093A38295}" dt="2023-04-03T17:18:57.900" v="1032" actId="20577"/>
        <pc:sldMkLst>
          <pc:docMk/>
          <pc:sldMk cId="338886980" sldId="574"/>
        </pc:sldMkLst>
        <pc:spChg chg="mod">
          <ac:chgData name="Guest User" userId="S::urn:spo:anon#6929577ae0486b7e73fc7bfa6da82adaf647a8de70498aadc025407b33c20eb3::" providerId="AD" clId="Web-{A418F0F2-AFE7-008B-34A0-B4F093A38295}" dt="2023-04-03T17:18:57.900" v="1032" actId="20577"/>
          <ac:spMkLst>
            <pc:docMk/>
            <pc:sldMk cId="338886980" sldId="574"/>
            <ac:spMk id="4" creationId="{F9BD72F2-477F-429B-9790-2D67D4A322FF}"/>
          </ac:spMkLst>
        </pc:spChg>
      </pc:sldChg>
      <pc:sldChg chg="modSp">
        <pc:chgData name="Guest User" userId="S::urn:spo:anon#6929577ae0486b7e73fc7bfa6da82adaf647a8de70498aadc025407b33c20eb3::" providerId="AD" clId="Web-{A418F0F2-AFE7-008B-34A0-B4F093A38295}" dt="2023-04-03T16:24:42.692" v="372" actId="1076"/>
        <pc:sldMkLst>
          <pc:docMk/>
          <pc:sldMk cId="162474003" sldId="767"/>
        </pc:sldMkLst>
        <pc:spChg chg="mod">
          <ac:chgData name="Guest User" userId="S::urn:spo:anon#6929577ae0486b7e73fc7bfa6da82adaf647a8de70498aadc025407b33c20eb3::" providerId="AD" clId="Web-{A418F0F2-AFE7-008B-34A0-B4F093A38295}" dt="2023-04-03T16:24:42.692" v="372" actId="1076"/>
          <ac:spMkLst>
            <pc:docMk/>
            <pc:sldMk cId="162474003" sldId="767"/>
            <ac:spMk id="12" creationId="{00000000-0000-0000-0000-000000000000}"/>
          </ac:spMkLst>
        </pc:spChg>
      </pc:sldChg>
      <pc:sldChg chg="modSp">
        <pc:chgData name="Guest User" userId="S::urn:spo:anon#6929577ae0486b7e73fc7bfa6da82adaf647a8de70498aadc025407b33c20eb3::" providerId="AD" clId="Web-{A418F0F2-AFE7-008B-34A0-B4F093A38295}" dt="2023-04-03T15:55:59.446" v="56" actId="20577"/>
        <pc:sldMkLst>
          <pc:docMk/>
          <pc:sldMk cId="2215648500" sldId="778"/>
        </pc:sldMkLst>
        <pc:spChg chg="mod">
          <ac:chgData name="Guest User" userId="S::urn:spo:anon#6929577ae0486b7e73fc7bfa6da82adaf647a8de70498aadc025407b33c20eb3::" providerId="AD" clId="Web-{A418F0F2-AFE7-008B-34A0-B4F093A38295}" dt="2023-04-03T15:55:59.446" v="56" actId="20577"/>
          <ac:spMkLst>
            <pc:docMk/>
            <pc:sldMk cId="2215648500" sldId="778"/>
            <ac:spMk id="3" creationId="{00000000-0000-0000-0000-000000000000}"/>
          </ac:spMkLst>
        </pc:spChg>
      </pc:sldChg>
      <pc:sldChg chg="modSp">
        <pc:chgData name="Guest User" userId="S::urn:spo:anon#6929577ae0486b7e73fc7bfa6da82adaf647a8de70498aadc025407b33c20eb3::" providerId="AD" clId="Web-{A418F0F2-AFE7-008B-34A0-B4F093A38295}" dt="2023-04-03T15:54:54.835" v="50" actId="20577"/>
        <pc:sldMkLst>
          <pc:docMk/>
          <pc:sldMk cId="900204209" sldId="779"/>
        </pc:sldMkLst>
        <pc:spChg chg="mod">
          <ac:chgData name="Guest User" userId="S::urn:spo:anon#6929577ae0486b7e73fc7bfa6da82adaf647a8de70498aadc025407b33c20eb3::" providerId="AD" clId="Web-{A418F0F2-AFE7-008B-34A0-B4F093A38295}" dt="2023-04-03T15:54:54.835" v="50" actId="20577"/>
          <ac:spMkLst>
            <pc:docMk/>
            <pc:sldMk cId="900204209" sldId="779"/>
            <ac:spMk id="3" creationId="{00000000-0000-0000-0000-000000000000}"/>
          </ac:spMkLst>
        </pc:spChg>
      </pc:sldChg>
      <pc:sldChg chg="modSp">
        <pc:chgData name="Guest User" userId="S::urn:spo:anon#6929577ae0486b7e73fc7bfa6da82adaf647a8de70498aadc025407b33c20eb3::" providerId="AD" clId="Web-{A418F0F2-AFE7-008B-34A0-B4F093A38295}" dt="2023-04-03T15:56:55.806" v="58" actId="20577"/>
        <pc:sldMkLst>
          <pc:docMk/>
          <pc:sldMk cId="3377468151" sldId="782"/>
        </pc:sldMkLst>
        <pc:spChg chg="mod">
          <ac:chgData name="Guest User" userId="S::urn:spo:anon#6929577ae0486b7e73fc7bfa6da82adaf647a8de70498aadc025407b33c20eb3::" providerId="AD" clId="Web-{A418F0F2-AFE7-008B-34A0-B4F093A38295}" dt="2023-04-03T15:56:55.806" v="58" actId="20577"/>
          <ac:spMkLst>
            <pc:docMk/>
            <pc:sldMk cId="3377468151" sldId="782"/>
            <ac:spMk id="3" creationId="{00000000-0000-0000-0000-000000000000}"/>
          </ac:spMkLst>
        </pc:spChg>
      </pc:sldChg>
      <pc:sldChg chg="modSp">
        <pc:chgData name="Guest User" userId="S::urn:spo:anon#6929577ae0486b7e73fc7bfa6da82adaf647a8de70498aadc025407b33c20eb3::" providerId="AD" clId="Web-{A418F0F2-AFE7-008B-34A0-B4F093A38295}" dt="2023-04-03T16:05:31.736" v="76" actId="14100"/>
        <pc:sldMkLst>
          <pc:docMk/>
          <pc:sldMk cId="2827282408" sldId="783"/>
        </pc:sldMkLst>
        <pc:spChg chg="mod">
          <ac:chgData name="Guest User" userId="S::urn:spo:anon#6929577ae0486b7e73fc7bfa6da82adaf647a8de70498aadc025407b33c20eb3::" providerId="AD" clId="Web-{A418F0F2-AFE7-008B-34A0-B4F093A38295}" dt="2023-04-03T16:05:31.736" v="76" actId="14100"/>
          <ac:spMkLst>
            <pc:docMk/>
            <pc:sldMk cId="2827282408" sldId="783"/>
            <ac:spMk id="3" creationId="{00000000-0000-0000-0000-000000000000}"/>
          </ac:spMkLst>
        </pc:spChg>
      </pc:sldChg>
      <pc:sldChg chg="modSp">
        <pc:chgData name="Guest User" userId="S::urn:spo:anon#6929577ae0486b7e73fc7bfa6da82adaf647a8de70498aadc025407b33c20eb3::" providerId="AD" clId="Web-{A418F0F2-AFE7-008B-34A0-B4F093A38295}" dt="2023-04-03T16:07:37.191" v="81" actId="20577"/>
        <pc:sldMkLst>
          <pc:docMk/>
          <pc:sldMk cId="2114303084" sldId="784"/>
        </pc:sldMkLst>
        <pc:spChg chg="mod">
          <ac:chgData name="Guest User" userId="S::urn:spo:anon#6929577ae0486b7e73fc7bfa6da82adaf647a8de70498aadc025407b33c20eb3::" providerId="AD" clId="Web-{A418F0F2-AFE7-008B-34A0-B4F093A38295}" dt="2023-04-03T16:07:37.191" v="81" actId="20577"/>
          <ac:spMkLst>
            <pc:docMk/>
            <pc:sldMk cId="2114303084" sldId="784"/>
            <ac:spMk id="3" creationId="{00000000-0000-0000-0000-000000000000}"/>
          </ac:spMkLst>
        </pc:spChg>
      </pc:sldChg>
      <pc:sldChg chg="modSp">
        <pc:chgData name="Guest User" userId="S::urn:spo:anon#6929577ae0486b7e73fc7bfa6da82adaf647a8de70498aadc025407b33c20eb3::" providerId="AD" clId="Web-{A418F0F2-AFE7-008B-34A0-B4F093A38295}" dt="2023-04-03T16:09:16.615" v="85" actId="20577"/>
        <pc:sldMkLst>
          <pc:docMk/>
          <pc:sldMk cId="1663966829" sldId="785"/>
        </pc:sldMkLst>
        <pc:spChg chg="mod">
          <ac:chgData name="Guest User" userId="S::urn:spo:anon#6929577ae0486b7e73fc7bfa6da82adaf647a8de70498aadc025407b33c20eb3::" providerId="AD" clId="Web-{A418F0F2-AFE7-008B-34A0-B4F093A38295}" dt="2023-04-03T16:09:16.615" v="85" actId="20577"/>
          <ac:spMkLst>
            <pc:docMk/>
            <pc:sldMk cId="1663966829" sldId="785"/>
            <ac:spMk id="3" creationId="{00000000-0000-0000-0000-000000000000}"/>
          </ac:spMkLst>
        </pc:spChg>
      </pc:sldChg>
      <pc:sldChg chg="modSp">
        <pc:chgData name="Guest User" userId="S::urn:spo:anon#6929577ae0486b7e73fc7bfa6da82adaf647a8de70498aadc025407b33c20eb3::" providerId="AD" clId="Web-{A418F0F2-AFE7-008B-34A0-B4F093A38295}" dt="2023-04-03T16:11:41.055" v="87" actId="20577"/>
        <pc:sldMkLst>
          <pc:docMk/>
          <pc:sldMk cId="2879193469" sldId="786"/>
        </pc:sldMkLst>
        <pc:spChg chg="mod">
          <ac:chgData name="Guest User" userId="S::urn:spo:anon#6929577ae0486b7e73fc7bfa6da82adaf647a8de70498aadc025407b33c20eb3::" providerId="AD" clId="Web-{A418F0F2-AFE7-008B-34A0-B4F093A38295}" dt="2023-04-03T16:11:41.055" v="87" actId="20577"/>
          <ac:spMkLst>
            <pc:docMk/>
            <pc:sldMk cId="2879193469" sldId="786"/>
            <ac:spMk id="3" creationId="{00000000-0000-0000-0000-000000000000}"/>
          </ac:spMkLst>
        </pc:spChg>
      </pc:sldChg>
      <pc:sldChg chg="modSp">
        <pc:chgData name="Guest User" userId="S::urn:spo:anon#6929577ae0486b7e73fc7bfa6da82adaf647a8de70498aadc025407b33c20eb3::" providerId="AD" clId="Web-{A418F0F2-AFE7-008B-34A0-B4F093A38295}" dt="2023-04-03T16:12:51.649" v="90" actId="20577"/>
        <pc:sldMkLst>
          <pc:docMk/>
          <pc:sldMk cId="201548478" sldId="788"/>
        </pc:sldMkLst>
        <pc:spChg chg="mod">
          <ac:chgData name="Guest User" userId="S::urn:spo:anon#6929577ae0486b7e73fc7bfa6da82adaf647a8de70498aadc025407b33c20eb3::" providerId="AD" clId="Web-{A418F0F2-AFE7-008B-34A0-B4F093A38295}" dt="2023-04-03T16:12:51.649" v="90" actId="20577"/>
          <ac:spMkLst>
            <pc:docMk/>
            <pc:sldMk cId="201548478" sldId="788"/>
            <ac:spMk id="3" creationId="{00000000-0000-0000-0000-000000000000}"/>
          </ac:spMkLst>
        </pc:spChg>
      </pc:sldChg>
      <pc:sldChg chg="modSp">
        <pc:chgData name="Guest User" userId="S::urn:spo:anon#6929577ae0486b7e73fc7bfa6da82adaf647a8de70498aadc025407b33c20eb3::" providerId="AD" clId="Web-{A418F0F2-AFE7-008B-34A0-B4F093A38295}" dt="2023-04-03T16:13:07.837" v="91" actId="20577"/>
        <pc:sldMkLst>
          <pc:docMk/>
          <pc:sldMk cId="121996296" sldId="789"/>
        </pc:sldMkLst>
        <pc:spChg chg="mod">
          <ac:chgData name="Guest User" userId="S::urn:spo:anon#6929577ae0486b7e73fc7bfa6da82adaf647a8de70498aadc025407b33c20eb3::" providerId="AD" clId="Web-{A418F0F2-AFE7-008B-34A0-B4F093A38295}" dt="2023-04-03T16:13:07.837" v="91" actId="20577"/>
          <ac:spMkLst>
            <pc:docMk/>
            <pc:sldMk cId="121996296" sldId="789"/>
            <ac:spMk id="3" creationId="{00000000-0000-0000-0000-000000000000}"/>
          </ac:spMkLst>
        </pc:spChg>
      </pc:sldChg>
      <pc:sldChg chg="modSp">
        <pc:chgData name="Guest User" userId="S::urn:spo:anon#6929577ae0486b7e73fc7bfa6da82adaf647a8de70498aadc025407b33c20eb3::" providerId="AD" clId="Web-{A418F0F2-AFE7-008B-34A0-B4F093A38295}" dt="2023-04-03T16:22:08.174" v="351" actId="20577"/>
        <pc:sldMkLst>
          <pc:docMk/>
          <pc:sldMk cId="2364054711" sldId="792"/>
        </pc:sldMkLst>
        <pc:spChg chg="mod">
          <ac:chgData name="Guest User" userId="S::urn:spo:anon#6929577ae0486b7e73fc7bfa6da82adaf647a8de70498aadc025407b33c20eb3::" providerId="AD" clId="Web-{A418F0F2-AFE7-008B-34A0-B4F093A38295}" dt="2023-04-03T16:20:10.578" v="347" actId="20577"/>
          <ac:spMkLst>
            <pc:docMk/>
            <pc:sldMk cId="2364054711" sldId="792"/>
            <ac:spMk id="2" creationId="{00000000-0000-0000-0000-000000000000}"/>
          </ac:spMkLst>
        </pc:spChg>
        <pc:spChg chg="mod">
          <ac:chgData name="Guest User" userId="S::urn:spo:anon#6929577ae0486b7e73fc7bfa6da82adaf647a8de70498aadc025407b33c20eb3::" providerId="AD" clId="Web-{A418F0F2-AFE7-008B-34A0-B4F093A38295}" dt="2023-04-03T16:22:08.174" v="351" actId="20577"/>
          <ac:spMkLst>
            <pc:docMk/>
            <pc:sldMk cId="2364054711" sldId="792"/>
            <ac:spMk id="3" creationId="{00000000-0000-0000-0000-000000000000}"/>
          </ac:spMkLst>
        </pc:spChg>
      </pc:sldChg>
      <pc:sldChg chg="delSp">
        <pc:chgData name="Guest User" userId="S::urn:spo:anon#6929577ae0486b7e73fc7bfa6da82adaf647a8de70498aadc025407b33c20eb3::" providerId="AD" clId="Web-{A418F0F2-AFE7-008B-34A0-B4F093A38295}" dt="2023-04-03T16:17:30.654" v="329"/>
        <pc:sldMkLst>
          <pc:docMk/>
          <pc:sldMk cId="181806907" sldId="794"/>
        </pc:sldMkLst>
        <pc:spChg chg="del">
          <ac:chgData name="Guest User" userId="S::urn:spo:anon#6929577ae0486b7e73fc7bfa6da82adaf647a8de70498aadc025407b33c20eb3::" providerId="AD" clId="Web-{A418F0F2-AFE7-008B-34A0-B4F093A38295}" dt="2023-04-03T16:17:30.654" v="329"/>
          <ac:spMkLst>
            <pc:docMk/>
            <pc:sldMk cId="181806907" sldId="794"/>
            <ac:spMk id="2" creationId="{00000000-0000-0000-0000-000000000000}"/>
          </ac:spMkLst>
        </pc:spChg>
      </pc:sldChg>
      <pc:sldChg chg="modSp">
        <pc:chgData name="Guest User" userId="S::urn:spo:anon#6929577ae0486b7e73fc7bfa6da82adaf647a8de70498aadc025407b33c20eb3::" providerId="AD" clId="Web-{A418F0F2-AFE7-008B-34A0-B4F093A38295}" dt="2023-04-03T16:23:13.440" v="360" actId="20577"/>
        <pc:sldMkLst>
          <pc:docMk/>
          <pc:sldMk cId="1015881824" sldId="801"/>
        </pc:sldMkLst>
        <pc:spChg chg="mod">
          <ac:chgData name="Guest User" userId="S::urn:spo:anon#6929577ae0486b7e73fc7bfa6da82adaf647a8de70498aadc025407b33c20eb3::" providerId="AD" clId="Web-{A418F0F2-AFE7-008B-34A0-B4F093A38295}" dt="2023-04-03T16:23:13.440" v="360" actId="20577"/>
          <ac:spMkLst>
            <pc:docMk/>
            <pc:sldMk cId="1015881824" sldId="801"/>
            <ac:spMk id="3" creationId="{00000000-0000-0000-0000-000000000000}"/>
          </ac:spMkLst>
        </pc:spChg>
      </pc:sldChg>
      <pc:sldChg chg="addSp delSp modSp new">
        <pc:chgData name="Guest User" userId="S::urn:spo:anon#6929577ae0486b7e73fc7bfa6da82adaf647a8de70498aadc025407b33c20eb3::" providerId="AD" clId="Web-{A418F0F2-AFE7-008B-34A0-B4F093A38295}" dt="2023-04-03T16:16:25.918" v="328" actId="20577"/>
        <pc:sldMkLst>
          <pc:docMk/>
          <pc:sldMk cId="2264136892" sldId="831"/>
        </pc:sldMkLst>
        <pc:spChg chg="del">
          <ac:chgData name="Guest User" userId="S::urn:spo:anon#6929577ae0486b7e73fc7bfa6da82adaf647a8de70498aadc025407b33c20eb3::" providerId="AD" clId="Web-{A418F0F2-AFE7-008B-34A0-B4F093A38295}" dt="2023-04-03T16:13:39.978" v="99"/>
          <ac:spMkLst>
            <pc:docMk/>
            <pc:sldMk cId="2264136892" sldId="831"/>
            <ac:spMk id="2" creationId="{1FDD4E51-3BF0-6FFA-70F8-700C3A272C2A}"/>
          </ac:spMkLst>
        </pc:spChg>
        <pc:spChg chg="del">
          <ac:chgData name="Guest User" userId="S::urn:spo:anon#6929577ae0486b7e73fc7bfa6da82adaf647a8de70498aadc025407b33c20eb3::" providerId="AD" clId="Web-{A418F0F2-AFE7-008B-34A0-B4F093A38295}" dt="2023-04-03T16:13:42.056" v="100"/>
          <ac:spMkLst>
            <pc:docMk/>
            <pc:sldMk cId="2264136892" sldId="831"/>
            <ac:spMk id="3" creationId="{0BFF8C7D-D8D8-5FD8-61E9-3593E5ABEAC6}"/>
          </ac:spMkLst>
        </pc:spChg>
        <pc:spChg chg="add del">
          <ac:chgData name="Guest User" userId="S::urn:spo:anon#6929577ae0486b7e73fc7bfa6da82adaf647a8de70498aadc025407b33c20eb3::" providerId="AD" clId="Web-{A418F0F2-AFE7-008B-34A0-B4F093A38295}" dt="2023-04-03T16:13:29.056" v="98"/>
          <ac:spMkLst>
            <pc:docMk/>
            <pc:sldMk cId="2264136892" sldId="831"/>
            <ac:spMk id="5" creationId="{1933E3A3-F3A5-3C18-335A-59F9BFD8E418}"/>
          </ac:spMkLst>
        </pc:spChg>
        <pc:spChg chg="add del">
          <ac:chgData name="Guest User" userId="S::urn:spo:anon#6929577ae0486b7e73fc7bfa6da82adaf647a8de70498aadc025407b33c20eb3::" providerId="AD" clId="Web-{A418F0F2-AFE7-008B-34A0-B4F093A38295}" dt="2023-04-03T16:13:29.056" v="97"/>
          <ac:spMkLst>
            <pc:docMk/>
            <pc:sldMk cId="2264136892" sldId="831"/>
            <ac:spMk id="7" creationId="{E988D6C0-E12C-0337-E7D4-5250C6A52311}"/>
          </ac:spMkLst>
        </pc:spChg>
        <pc:spChg chg="add mod">
          <ac:chgData name="Guest User" userId="S::urn:spo:anon#6929577ae0486b7e73fc7bfa6da82adaf647a8de70498aadc025407b33c20eb3::" providerId="AD" clId="Web-{A418F0F2-AFE7-008B-34A0-B4F093A38295}" dt="2023-04-03T16:13:42.978" v="101"/>
          <ac:spMkLst>
            <pc:docMk/>
            <pc:sldMk cId="2264136892" sldId="831"/>
            <ac:spMk id="11" creationId="{217F15CF-2C25-2AD5-5B65-D83655877684}"/>
          </ac:spMkLst>
        </pc:spChg>
        <pc:spChg chg="add mod">
          <ac:chgData name="Guest User" userId="S::urn:spo:anon#6929577ae0486b7e73fc7bfa6da82adaf647a8de70498aadc025407b33c20eb3::" providerId="AD" clId="Web-{A418F0F2-AFE7-008B-34A0-B4F093A38295}" dt="2023-04-03T16:16:25.918" v="328" actId="20577"/>
          <ac:spMkLst>
            <pc:docMk/>
            <pc:sldMk cId="2264136892" sldId="831"/>
            <ac:spMk id="13" creationId="{2588BD49-358F-5827-CB2F-40E6D660C402}"/>
          </ac:spMkLst>
        </pc:spChg>
        <pc:picChg chg="add del">
          <ac:chgData name="Guest User" userId="S::urn:spo:anon#6929577ae0486b7e73fc7bfa6da82adaf647a8de70498aadc025407b33c20eb3::" providerId="AD" clId="Web-{A418F0F2-AFE7-008B-34A0-B4F093A38295}" dt="2023-04-03T16:13:29.056" v="96"/>
          <ac:picMkLst>
            <pc:docMk/>
            <pc:sldMk cId="2264136892" sldId="831"/>
            <ac:picMk id="9" creationId="{844E24EB-7104-9B07-A291-420FBE6FF57A}"/>
          </ac:picMkLst>
        </pc:picChg>
        <pc:picChg chg="add">
          <ac:chgData name="Guest User" userId="S::urn:spo:anon#6929577ae0486b7e73fc7bfa6da82adaf647a8de70498aadc025407b33c20eb3::" providerId="AD" clId="Web-{A418F0F2-AFE7-008B-34A0-B4F093A38295}" dt="2023-04-03T16:13:43.025" v="103"/>
          <ac:picMkLst>
            <pc:docMk/>
            <pc:sldMk cId="2264136892" sldId="831"/>
            <ac:picMk id="15" creationId="{5F52DCE7-EB49-9F20-0223-E979DD9D3DF9}"/>
          </ac:picMkLst>
        </pc:picChg>
      </pc:sldChg>
      <pc:sldChg chg="modSp new">
        <pc:chgData name="Guest User" userId="S::urn:spo:anon#6929577ae0486b7e73fc7bfa6da82adaf647a8de70498aadc025407b33c20eb3::" providerId="AD" clId="Web-{A418F0F2-AFE7-008B-34A0-B4F093A38295}" dt="2023-04-03T17:08:34.593" v="849" actId="20577"/>
        <pc:sldMkLst>
          <pc:docMk/>
          <pc:sldMk cId="3997175701" sldId="832"/>
        </pc:sldMkLst>
        <pc:spChg chg="mod">
          <ac:chgData name="Guest User" userId="S::urn:spo:anon#6929577ae0486b7e73fc7bfa6da82adaf647a8de70498aadc025407b33c20eb3::" providerId="AD" clId="Web-{A418F0F2-AFE7-008B-34A0-B4F093A38295}" dt="2023-04-03T17:08:14.390" v="822" actId="20577"/>
          <ac:spMkLst>
            <pc:docMk/>
            <pc:sldMk cId="3997175701" sldId="832"/>
            <ac:spMk id="2" creationId="{23434D29-E673-91A0-6449-DB01CAA95782}"/>
          </ac:spMkLst>
        </pc:spChg>
        <pc:spChg chg="mod">
          <ac:chgData name="Guest User" userId="S::urn:spo:anon#6929577ae0486b7e73fc7bfa6da82adaf647a8de70498aadc025407b33c20eb3::" providerId="AD" clId="Web-{A418F0F2-AFE7-008B-34A0-B4F093A38295}" dt="2023-04-03T17:08:34.593" v="849" actId="20577"/>
          <ac:spMkLst>
            <pc:docMk/>
            <pc:sldMk cId="3997175701" sldId="832"/>
            <ac:spMk id="3" creationId="{F2933E46-17DC-0E59-D476-EFA1F74078BD}"/>
          </ac:spMkLst>
        </pc:spChg>
      </pc:sldChg>
      <pc:sldChg chg="modSp add ord replId">
        <pc:chgData name="Guest User" userId="S::urn:spo:anon#6929577ae0486b7e73fc7bfa6da82adaf647a8de70498aadc025407b33c20eb3::" providerId="AD" clId="Web-{A418F0F2-AFE7-008B-34A0-B4F093A38295}" dt="2023-04-03T17:05:34.356" v="718" actId="20577"/>
        <pc:sldMkLst>
          <pc:docMk/>
          <pc:sldMk cId="4206411106" sldId="833"/>
        </pc:sldMkLst>
        <pc:spChg chg="mod">
          <ac:chgData name="Guest User" userId="S::urn:spo:anon#6929577ae0486b7e73fc7bfa6da82adaf647a8de70498aadc025407b33c20eb3::" providerId="AD" clId="Web-{A418F0F2-AFE7-008B-34A0-B4F093A38295}" dt="2023-04-03T17:05:34.356" v="718" actId="20577"/>
          <ac:spMkLst>
            <pc:docMk/>
            <pc:sldMk cId="4206411106" sldId="833"/>
            <ac:spMk id="3" creationId="{00000000-0000-0000-0000-000000000000}"/>
          </ac:spMkLst>
        </pc:spChg>
      </pc:sldChg>
    </pc:docChg>
  </pc:docChgLst>
  <pc:docChgLst>
    <pc:chgData name="Guest User" userId="S::urn:spo:anon#6e76b88568f605929b3b841f02cfd62d68d8e06b72b73bca916481412ff75bb1::" providerId="AD" clId="Web-{98D13631-D459-2E7D-20E2-0DF8ABEFF872}"/>
    <pc:docChg chg="addSld delSld sldOrd">
      <pc:chgData name="Guest User" userId="S::urn:spo:anon#6e76b88568f605929b3b841f02cfd62d68d8e06b72b73bca916481412ff75bb1::" providerId="AD" clId="Web-{98D13631-D459-2E7D-20E2-0DF8ABEFF872}" dt="2022-10-10T15:14:22.056" v="22"/>
      <pc:docMkLst>
        <pc:docMk/>
      </pc:docMkLst>
      <pc:sldChg chg="del">
        <pc:chgData name="Guest User" userId="S::urn:spo:anon#6e76b88568f605929b3b841f02cfd62d68d8e06b72b73bca916481412ff75bb1::" providerId="AD" clId="Web-{98D13631-D459-2E7D-20E2-0DF8ABEFF872}" dt="2022-10-10T14:48:19.144" v="15"/>
        <pc:sldMkLst>
          <pc:docMk/>
          <pc:sldMk cId="3675596045" sldId="357"/>
        </pc:sldMkLst>
      </pc:sldChg>
      <pc:sldChg chg="del">
        <pc:chgData name="Guest User" userId="S::urn:spo:anon#6e76b88568f605929b3b841f02cfd62d68d8e06b72b73bca916481412ff75bb1::" providerId="AD" clId="Web-{98D13631-D459-2E7D-20E2-0DF8ABEFF872}" dt="2022-10-10T14:48:19.129" v="10"/>
        <pc:sldMkLst>
          <pc:docMk/>
          <pc:sldMk cId="2205926247" sldId="400"/>
        </pc:sldMkLst>
      </pc:sldChg>
      <pc:sldChg chg="del">
        <pc:chgData name="Guest User" userId="S::urn:spo:anon#6e76b88568f605929b3b841f02cfd62d68d8e06b72b73bca916481412ff75bb1::" providerId="AD" clId="Web-{98D13631-D459-2E7D-20E2-0DF8ABEFF872}" dt="2022-10-10T14:48:19.129" v="9"/>
        <pc:sldMkLst>
          <pc:docMk/>
          <pc:sldMk cId="3172625423" sldId="401"/>
        </pc:sldMkLst>
      </pc:sldChg>
      <pc:sldChg chg="del">
        <pc:chgData name="Guest User" userId="S::urn:spo:anon#6e76b88568f605929b3b841f02cfd62d68d8e06b72b73bca916481412ff75bb1::" providerId="AD" clId="Web-{98D13631-D459-2E7D-20E2-0DF8ABEFF872}" dt="2022-10-10T14:48:19.129" v="8"/>
        <pc:sldMkLst>
          <pc:docMk/>
          <pc:sldMk cId="1111037430" sldId="402"/>
        </pc:sldMkLst>
      </pc:sldChg>
      <pc:sldChg chg="del">
        <pc:chgData name="Guest User" userId="S::urn:spo:anon#6e76b88568f605929b3b841f02cfd62d68d8e06b72b73bca916481412ff75bb1::" providerId="AD" clId="Web-{98D13631-D459-2E7D-20E2-0DF8ABEFF872}" dt="2022-10-10T14:48:19.129" v="7"/>
        <pc:sldMkLst>
          <pc:docMk/>
          <pc:sldMk cId="2125472635" sldId="403"/>
        </pc:sldMkLst>
      </pc:sldChg>
      <pc:sldChg chg="del">
        <pc:chgData name="Guest User" userId="S::urn:spo:anon#6e76b88568f605929b3b841f02cfd62d68d8e06b72b73bca916481412ff75bb1::" providerId="AD" clId="Web-{98D13631-D459-2E7D-20E2-0DF8ABEFF872}" dt="2022-10-10T14:48:19.129" v="6"/>
        <pc:sldMkLst>
          <pc:docMk/>
          <pc:sldMk cId="2817452072" sldId="404"/>
        </pc:sldMkLst>
      </pc:sldChg>
      <pc:sldChg chg="add del">
        <pc:chgData name="Guest User" userId="S::urn:spo:anon#6e76b88568f605929b3b841f02cfd62d68d8e06b72b73bca916481412ff75bb1::" providerId="AD" clId="Web-{98D13631-D459-2E7D-20E2-0DF8ABEFF872}" dt="2022-10-10T15:14:21.946" v="20"/>
        <pc:sldMkLst>
          <pc:docMk/>
          <pc:sldMk cId="7317371" sldId="408"/>
        </pc:sldMkLst>
      </pc:sldChg>
      <pc:sldChg chg="add del">
        <pc:chgData name="Guest User" userId="S::urn:spo:anon#6e76b88568f605929b3b841f02cfd62d68d8e06b72b73bca916481412ff75bb1::" providerId="AD" clId="Web-{98D13631-D459-2E7D-20E2-0DF8ABEFF872}" dt="2022-10-10T15:14:21.993" v="21"/>
        <pc:sldMkLst>
          <pc:docMk/>
          <pc:sldMk cId="927306935" sldId="409"/>
        </pc:sldMkLst>
      </pc:sldChg>
      <pc:sldChg chg="del">
        <pc:chgData name="Guest User" userId="S::urn:spo:anon#6e76b88568f605929b3b841f02cfd62d68d8e06b72b73bca916481412ff75bb1::" providerId="AD" clId="Web-{98D13631-D459-2E7D-20E2-0DF8ABEFF872}" dt="2022-10-10T14:48:19.144" v="14"/>
        <pc:sldMkLst>
          <pc:docMk/>
          <pc:sldMk cId="1694478073" sldId="410"/>
        </pc:sldMkLst>
      </pc:sldChg>
      <pc:sldChg chg="del ord">
        <pc:chgData name="Guest User" userId="S::urn:spo:anon#6e76b88568f605929b3b841f02cfd62d68d8e06b72b73bca916481412ff75bb1::" providerId="AD" clId="Web-{98D13631-D459-2E7D-20E2-0DF8ABEFF872}" dt="2022-10-10T14:48:19.113" v="5"/>
        <pc:sldMkLst>
          <pc:docMk/>
          <pc:sldMk cId="88487565" sldId="411"/>
        </pc:sldMkLst>
      </pc:sldChg>
      <pc:sldChg chg="add del">
        <pc:chgData name="Guest User" userId="S::urn:spo:anon#6e76b88568f605929b3b841f02cfd62d68d8e06b72b73bca916481412ff75bb1::" providerId="AD" clId="Web-{98D13631-D459-2E7D-20E2-0DF8ABEFF872}" dt="2022-10-10T15:14:22.056" v="22"/>
        <pc:sldMkLst>
          <pc:docMk/>
          <pc:sldMk cId="987747889" sldId="412"/>
        </pc:sldMkLst>
      </pc:sldChg>
      <pc:sldChg chg="del">
        <pc:chgData name="Guest User" userId="S::urn:spo:anon#6e76b88568f605929b3b841f02cfd62d68d8e06b72b73bca916481412ff75bb1::" providerId="AD" clId="Web-{98D13631-D459-2E7D-20E2-0DF8ABEFF872}" dt="2022-10-10T14:48:19.144" v="13"/>
        <pc:sldMkLst>
          <pc:docMk/>
          <pc:sldMk cId="3864540478" sldId="413"/>
        </pc:sldMkLst>
      </pc:sldChg>
      <pc:sldChg chg="del">
        <pc:chgData name="Guest User" userId="S::urn:spo:anon#6e76b88568f605929b3b841f02cfd62d68d8e06b72b73bca916481412ff75bb1::" providerId="AD" clId="Web-{98D13631-D459-2E7D-20E2-0DF8ABEFF872}" dt="2022-10-10T14:48:19.144" v="12"/>
        <pc:sldMkLst>
          <pc:docMk/>
          <pc:sldMk cId="4126451900" sldId="414"/>
        </pc:sldMkLst>
      </pc:sldChg>
      <pc:sldChg chg="del">
        <pc:chgData name="Guest User" userId="S::urn:spo:anon#6e76b88568f605929b3b841f02cfd62d68d8e06b72b73bca916481412ff75bb1::" providerId="AD" clId="Web-{98D13631-D459-2E7D-20E2-0DF8ABEFF872}" dt="2022-10-10T14:48:19.129" v="11"/>
        <pc:sldMkLst>
          <pc:docMk/>
          <pc:sldMk cId="87095146" sldId="415"/>
        </pc:sldMkLst>
      </pc:sldChg>
      <pc:sldChg chg="del">
        <pc:chgData name="Guest User" userId="S::urn:spo:anon#6e76b88568f605929b3b841f02cfd62d68d8e06b72b73bca916481412ff75bb1::" providerId="AD" clId="Web-{98D13631-D459-2E7D-20E2-0DF8ABEFF872}" dt="2022-10-10T14:48:19.113" v="4"/>
        <pc:sldMkLst>
          <pc:docMk/>
          <pc:sldMk cId="3736598836" sldId="416"/>
        </pc:sldMkLst>
      </pc:sldChg>
      <pc:sldChg chg="del">
        <pc:chgData name="Guest User" userId="S::urn:spo:anon#6e76b88568f605929b3b841f02cfd62d68d8e06b72b73bca916481412ff75bb1::" providerId="AD" clId="Web-{98D13631-D459-2E7D-20E2-0DF8ABEFF872}" dt="2022-10-10T14:48:19.113" v="3"/>
        <pc:sldMkLst>
          <pc:docMk/>
          <pc:sldMk cId="1088787282" sldId="417"/>
        </pc:sldMkLst>
      </pc:sldChg>
      <pc:sldChg chg="del">
        <pc:chgData name="Guest User" userId="S::urn:spo:anon#6e76b88568f605929b3b841f02cfd62d68d8e06b72b73bca916481412ff75bb1::" providerId="AD" clId="Web-{98D13631-D459-2E7D-20E2-0DF8ABEFF872}" dt="2022-10-10T14:48:19.113" v="2"/>
        <pc:sldMkLst>
          <pc:docMk/>
          <pc:sldMk cId="1883559994" sldId="418"/>
        </pc:sldMkLst>
      </pc:sldChg>
      <pc:sldChg chg="add replId">
        <pc:chgData name="Guest User" userId="S::urn:spo:anon#6e76b88568f605929b3b841f02cfd62d68d8e06b72b73bca916481412ff75bb1::" providerId="AD" clId="Web-{98D13631-D459-2E7D-20E2-0DF8ABEFF872}" dt="2022-10-10T15:01:12.701" v="16"/>
        <pc:sldMkLst>
          <pc:docMk/>
          <pc:sldMk cId="405694934" sldId="474"/>
        </pc:sldMkLst>
      </pc:sldChg>
    </pc:docChg>
  </pc:docChgLst>
  <pc:docChgLst>
    <pc:chgData name="Guest User" userId="S::urn:spo:anon#6929577ae0486b7e73fc7bfa6da82adaf647a8de70498aadc025407b33c20eb3::" providerId="AD" clId="Web-{DA478129-837E-4381-144A-5BFC488B6492}"/>
    <pc:docChg chg="modSld">
      <pc:chgData name="Guest User" userId="S::urn:spo:anon#6929577ae0486b7e73fc7bfa6da82adaf647a8de70498aadc025407b33c20eb3::" providerId="AD" clId="Web-{DA478129-837E-4381-144A-5BFC488B6492}" dt="2023-04-03T11:50:31.308" v="32" actId="1076"/>
      <pc:docMkLst>
        <pc:docMk/>
      </pc:docMkLst>
      <pc:sldChg chg="modSp">
        <pc:chgData name="Guest User" userId="S::urn:spo:anon#6929577ae0486b7e73fc7bfa6da82adaf647a8de70498aadc025407b33c20eb3::" providerId="AD" clId="Web-{DA478129-837E-4381-144A-5BFC488B6492}" dt="2023-04-03T11:49:51.007" v="18" actId="1076"/>
        <pc:sldMkLst>
          <pc:docMk/>
          <pc:sldMk cId="3793793954" sldId="563"/>
        </pc:sldMkLst>
        <pc:picChg chg="mod">
          <ac:chgData name="Guest User" userId="S::urn:spo:anon#6929577ae0486b7e73fc7bfa6da82adaf647a8de70498aadc025407b33c20eb3::" providerId="AD" clId="Web-{DA478129-837E-4381-144A-5BFC488B6492}" dt="2023-04-03T11:49:51.007" v="18" actId="1076"/>
          <ac:picMkLst>
            <pc:docMk/>
            <pc:sldMk cId="3793793954" sldId="563"/>
            <ac:picMk id="4" creationId="{EB93357D-79A1-47DD-AA9D-9F7D4E1AF031}"/>
          </ac:picMkLst>
        </pc:picChg>
      </pc:sldChg>
      <pc:sldChg chg="modSp">
        <pc:chgData name="Guest User" userId="S::urn:spo:anon#6929577ae0486b7e73fc7bfa6da82adaf647a8de70498aadc025407b33c20eb3::" providerId="AD" clId="Web-{DA478129-837E-4381-144A-5BFC488B6492}" dt="2023-04-03T11:49:55.933" v="19" actId="1076"/>
        <pc:sldMkLst>
          <pc:docMk/>
          <pc:sldMk cId="2762761348" sldId="564"/>
        </pc:sldMkLst>
        <pc:spChg chg="mod">
          <ac:chgData name="Guest User" userId="S::urn:spo:anon#6929577ae0486b7e73fc7bfa6da82adaf647a8de70498aadc025407b33c20eb3::" providerId="AD" clId="Web-{DA478129-837E-4381-144A-5BFC488B6492}" dt="2023-04-03T11:47:36.739" v="6" actId="1076"/>
          <ac:spMkLst>
            <pc:docMk/>
            <pc:sldMk cId="2762761348" sldId="564"/>
            <ac:spMk id="2" creationId="{53AC37B7-576A-479F-8150-D6A70486581A}"/>
          </ac:spMkLst>
        </pc:spChg>
        <pc:spChg chg="mod">
          <ac:chgData name="Guest User" userId="S::urn:spo:anon#6929577ae0486b7e73fc7bfa6da82adaf647a8de70498aadc025407b33c20eb3::" providerId="AD" clId="Web-{DA478129-837E-4381-144A-5BFC488B6492}" dt="2023-04-03T11:47:40.145" v="7" actId="1076"/>
          <ac:spMkLst>
            <pc:docMk/>
            <pc:sldMk cId="2762761348" sldId="564"/>
            <ac:spMk id="3" creationId="{46EDE838-4CFA-4BDE-A741-A6FF53770A6A}"/>
          </ac:spMkLst>
        </pc:spChg>
        <pc:picChg chg="mod">
          <ac:chgData name="Guest User" userId="S::urn:spo:anon#6929577ae0486b7e73fc7bfa6da82adaf647a8de70498aadc025407b33c20eb3::" providerId="AD" clId="Web-{DA478129-837E-4381-144A-5BFC488B6492}" dt="2023-04-03T11:49:55.933" v="19" actId="1076"/>
          <ac:picMkLst>
            <pc:docMk/>
            <pc:sldMk cId="2762761348" sldId="564"/>
            <ac:picMk id="4" creationId="{AB687912-53A7-4050-893E-AF469D037E48}"/>
          </ac:picMkLst>
        </pc:picChg>
      </pc:sldChg>
      <pc:sldChg chg="modSp">
        <pc:chgData name="Guest User" userId="S::urn:spo:anon#6929577ae0486b7e73fc7bfa6da82adaf647a8de70498aadc025407b33c20eb3::" providerId="AD" clId="Web-{DA478129-837E-4381-144A-5BFC488B6492}" dt="2023-04-03T11:50:07.636" v="24" actId="1076"/>
        <pc:sldMkLst>
          <pc:docMk/>
          <pc:sldMk cId="3203499501" sldId="565"/>
        </pc:sldMkLst>
        <pc:spChg chg="mod">
          <ac:chgData name="Guest User" userId="S::urn:spo:anon#6929577ae0486b7e73fc7bfa6da82adaf647a8de70498aadc025407b33c20eb3::" providerId="AD" clId="Web-{DA478129-837E-4381-144A-5BFC488B6492}" dt="2023-04-03T11:50:06.699" v="23" actId="20577"/>
          <ac:spMkLst>
            <pc:docMk/>
            <pc:sldMk cId="3203499501" sldId="565"/>
            <ac:spMk id="3" creationId="{30E80EA3-2262-4299-9018-A68922DFBFE6}"/>
          </ac:spMkLst>
        </pc:spChg>
        <pc:spChg chg="mod">
          <ac:chgData name="Guest User" userId="S::urn:spo:anon#6929577ae0486b7e73fc7bfa6da82adaf647a8de70498aadc025407b33c20eb3::" providerId="AD" clId="Web-{DA478129-837E-4381-144A-5BFC488B6492}" dt="2023-04-03T11:46:56.520" v="0" actId="14100"/>
          <ac:spMkLst>
            <pc:docMk/>
            <pc:sldMk cId="3203499501" sldId="565"/>
            <ac:spMk id="5" creationId="{9E32D907-C170-4079-A41B-D0B89E5A857C}"/>
          </ac:spMkLst>
        </pc:spChg>
        <pc:picChg chg="mod">
          <ac:chgData name="Guest User" userId="S::urn:spo:anon#6929577ae0486b7e73fc7bfa6da82adaf647a8de70498aadc025407b33c20eb3::" providerId="AD" clId="Web-{DA478129-837E-4381-144A-5BFC488B6492}" dt="2023-04-03T11:50:07.636" v="24" actId="1076"/>
          <ac:picMkLst>
            <pc:docMk/>
            <pc:sldMk cId="3203499501" sldId="565"/>
            <ac:picMk id="4" creationId="{EE6BF2A2-9FEF-4677-87D0-0CC2DC0B9E48}"/>
          </ac:picMkLst>
        </pc:picChg>
      </pc:sldChg>
      <pc:sldChg chg="modSp">
        <pc:chgData name="Guest User" userId="S::urn:spo:anon#6929577ae0486b7e73fc7bfa6da82adaf647a8de70498aadc025407b33c20eb3::" providerId="AD" clId="Web-{DA478129-837E-4381-144A-5BFC488B6492}" dt="2023-04-03T11:50:17.371" v="26" actId="1076"/>
        <pc:sldMkLst>
          <pc:docMk/>
          <pc:sldMk cId="2602655561" sldId="566"/>
        </pc:sldMkLst>
        <pc:spChg chg="mod">
          <ac:chgData name="Guest User" userId="S::urn:spo:anon#6929577ae0486b7e73fc7bfa6da82adaf647a8de70498aadc025407b33c20eb3::" providerId="AD" clId="Web-{DA478129-837E-4381-144A-5BFC488B6492}" dt="2023-04-03T11:47:16.051" v="3" actId="1076"/>
          <ac:spMkLst>
            <pc:docMk/>
            <pc:sldMk cId="2602655561" sldId="566"/>
            <ac:spMk id="3" creationId="{E791C2F6-2EFF-4C2A-B2A2-5D8E4BA8BB31}"/>
          </ac:spMkLst>
        </pc:spChg>
        <pc:spChg chg="mod">
          <ac:chgData name="Guest User" userId="S::urn:spo:anon#6929577ae0486b7e73fc7bfa6da82adaf647a8de70498aadc025407b33c20eb3::" providerId="AD" clId="Web-{DA478129-837E-4381-144A-5BFC488B6492}" dt="2023-04-03T11:47:25.536" v="4" actId="1076"/>
          <ac:spMkLst>
            <pc:docMk/>
            <pc:sldMk cId="2602655561" sldId="566"/>
            <ac:spMk id="5" creationId="{BF04B98B-A49C-42B1-A6A6-0CFDEDCFF490}"/>
          </ac:spMkLst>
        </pc:spChg>
        <pc:picChg chg="mod">
          <ac:chgData name="Guest User" userId="S::urn:spo:anon#6929577ae0486b7e73fc7bfa6da82adaf647a8de70498aadc025407b33c20eb3::" providerId="AD" clId="Web-{DA478129-837E-4381-144A-5BFC488B6492}" dt="2023-04-03T11:50:17.371" v="26" actId="1076"/>
          <ac:picMkLst>
            <pc:docMk/>
            <pc:sldMk cId="2602655561" sldId="566"/>
            <ac:picMk id="4" creationId="{B0C9319D-B4D2-4D27-B4A6-211ABC6FDD36}"/>
          </ac:picMkLst>
        </pc:picChg>
      </pc:sldChg>
      <pc:sldChg chg="modSp">
        <pc:chgData name="Guest User" userId="S::urn:spo:anon#6929577ae0486b7e73fc7bfa6da82adaf647a8de70498aadc025407b33c20eb3::" providerId="AD" clId="Web-{DA478129-837E-4381-144A-5BFC488B6492}" dt="2023-04-03T11:50:28.027" v="31" actId="1076"/>
        <pc:sldMkLst>
          <pc:docMk/>
          <pc:sldMk cId="4122895850" sldId="567"/>
        </pc:sldMkLst>
        <pc:spChg chg="mod">
          <ac:chgData name="Guest User" userId="S::urn:spo:anon#6929577ae0486b7e73fc7bfa6da82adaf647a8de70498aadc025407b33c20eb3::" providerId="AD" clId="Web-{DA478129-837E-4381-144A-5BFC488B6492}" dt="2023-04-03T11:50:25.996" v="30" actId="20577"/>
          <ac:spMkLst>
            <pc:docMk/>
            <pc:sldMk cId="4122895850" sldId="567"/>
            <ac:spMk id="3" creationId="{1D9218A8-331B-4C35-9D49-D122BE07752E}"/>
          </ac:spMkLst>
        </pc:spChg>
        <pc:spChg chg="mod">
          <ac:chgData name="Guest User" userId="S::urn:spo:anon#6929577ae0486b7e73fc7bfa6da82adaf647a8de70498aadc025407b33c20eb3::" providerId="AD" clId="Web-{DA478129-837E-4381-144A-5BFC488B6492}" dt="2023-04-03T11:48:00.349" v="9" actId="1076"/>
          <ac:spMkLst>
            <pc:docMk/>
            <pc:sldMk cId="4122895850" sldId="567"/>
            <ac:spMk id="5" creationId="{80B96478-C0AD-4AA3-95F5-6BDA3D8B3CFD}"/>
          </ac:spMkLst>
        </pc:spChg>
        <pc:picChg chg="mod">
          <ac:chgData name="Guest User" userId="S::urn:spo:anon#6929577ae0486b7e73fc7bfa6da82adaf647a8de70498aadc025407b33c20eb3::" providerId="AD" clId="Web-{DA478129-837E-4381-144A-5BFC488B6492}" dt="2023-04-03T11:50:28.027" v="31" actId="1076"/>
          <ac:picMkLst>
            <pc:docMk/>
            <pc:sldMk cId="4122895850" sldId="567"/>
            <ac:picMk id="4" creationId="{EB93357D-79A1-47DD-AA9D-9F7D4E1AF031}"/>
          </ac:picMkLst>
        </pc:picChg>
      </pc:sldChg>
      <pc:sldChg chg="modSp">
        <pc:chgData name="Guest User" userId="S::urn:spo:anon#6929577ae0486b7e73fc7bfa6da82adaf647a8de70498aadc025407b33c20eb3::" providerId="AD" clId="Web-{DA478129-837E-4381-144A-5BFC488B6492}" dt="2023-04-03T11:50:31.308" v="32" actId="1076"/>
        <pc:sldMkLst>
          <pc:docMk/>
          <pc:sldMk cId="756245343" sldId="568"/>
        </pc:sldMkLst>
        <pc:spChg chg="mod">
          <ac:chgData name="Guest User" userId="S::urn:spo:anon#6929577ae0486b7e73fc7bfa6da82adaf647a8de70498aadc025407b33c20eb3::" providerId="AD" clId="Web-{DA478129-837E-4381-144A-5BFC488B6492}" dt="2023-04-03T11:48:10.521" v="11" actId="1076"/>
          <ac:spMkLst>
            <pc:docMk/>
            <pc:sldMk cId="756245343" sldId="568"/>
            <ac:spMk id="2" creationId="{106A480F-500B-4CE6-858B-C385E362DE92}"/>
          </ac:spMkLst>
        </pc:spChg>
        <pc:spChg chg="mod">
          <ac:chgData name="Guest User" userId="S::urn:spo:anon#6929577ae0486b7e73fc7bfa6da82adaf647a8de70498aadc025407b33c20eb3::" providerId="AD" clId="Web-{DA478129-837E-4381-144A-5BFC488B6492}" dt="2023-04-03T11:48:13.615" v="12" actId="1076"/>
          <ac:spMkLst>
            <pc:docMk/>
            <pc:sldMk cId="756245343" sldId="568"/>
            <ac:spMk id="3" creationId="{249879C8-D5EB-479F-A14E-3530E359814B}"/>
          </ac:spMkLst>
        </pc:spChg>
        <pc:picChg chg="mod">
          <ac:chgData name="Guest User" userId="S::urn:spo:anon#6929577ae0486b7e73fc7bfa6da82adaf647a8de70498aadc025407b33c20eb3::" providerId="AD" clId="Web-{DA478129-837E-4381-144A-5BFC488B6492}" dt="2023-04-03T11:50:31.308" v="32" actId="1076"/>
          <ac:picMkLst>
            <pc:docMk/>
            <pc:sldMk cId="756245343" sldId="568"/>
            <ac:picMk id="4" creationId="{91C72E54-3F29-4046-BA01-BCDF06442577}"/>
          </ac:picMkLst>
        </pc:picChg>
      </pc:sldChg>
      <pc:sldChg chg="modSp">
        <pc:chgData name="Guest User" userId="S::urn:spo:anon#6929577ae0486b7e73fc7bfa6da82adaf647a8de70498aadc025407b33c20eb3::" providerId="AD" clId="Web-{DA478129-837E-4381-144A-5BFC488B6492}" dt="2023-04-03T11:48:39.428" v="15" actId="1076"/>
        <pc:sldMkLst>
          <pc:docMk/>
          <pc:sldMk cId="3719841199" sldId="569"/>
        </pc:sldMkLst>
        <pc:spChg chg="mod">
          <ac:chgData name="Guest User" userId="S::urn:spo:anon#6929577ae0486b7e73fc7bfa6da82adaf647a8de70498aadc025407b33c20eb3::" providerId="AD" clId="Web-{DA478129-837E-4381-144A-5BFC488B6492}" dt="2023-04-03T11:48:33.553" v="14" actId="1076"/>
          <ac:spMkLst>
            <pc:docMk/>
            <pc:sldMk cId="3719841199" sldId="569"/>
            <ac:spMk id="3" creationId="{4D5BE3DC-FD17-416C-AE84-3A81865F9C27}"/>
          </ac:spMkLst>
        </pc:spChg>
        <pc:spChg chg="mod">
          <ac:chgData name="Guest User" userId="S::urn:spo:anon#6929577ae0486b7e73fc7bfa6da82adaf647a8de70498aadc025407b33c20eb3::" providerId="AD" clId="Web-{DA478129-837E-4381-144A-5BFC488B6492}" dt="2023-04-03T11:48:27.443" v="13" actId="1076"/>
          <ac:spMkLst>
            <pc:docMk/>
            <pc:sldMk cId="3719841199" sldId="569"/>
            <ac:spMk id="4" creationId="{AF3844A9-C5CA-4D3B-B2B2-496BFE33BECB}"/>
          </ac:spMkLst>
        </pc:spChg>
        <pc:picChg chg="mod">
          <ac:chgData name="Guest User" userId="S::urn:spo:anon#6929577ae0486b7e73fc7bfa6da82adaf647a8de70498aadc025407b33c20eb3::" providerId="AD" clId="Web-{DA478129-837E-4381-144A-5BFC488B6492}" dt="2023-04-03T11:48:39.428" v="15" actId="1076"/>
          <ac:picMkLst>
            <pc:docMk/>
            <pc:sldMk cId="3719841199" sldId="569"/>
            <ac:picMk id="5" creationId="{6A9370E1-66F5-4475-89BF-E3DCAC13AABD}"/>
          </ac:picMkLst>
        </pc:picChg>
      </pc:sldChg>
      <pc:sldChg chg="modSp">
        <pc:chgData name="Guest User" userId="S::urn:spo:anon#6929577ae0486b7e73fc7bfa6da82adaf647a8de70498aadc025407b33c20eb3::" providerId="AD" clId="Web-{DA478129-837E-4381-144A-5BFC488B6492}" dt="2023-04-03T11:48:54.741" v="16" actId="1076"/>
        <pc:sldMkLst>
          <pc:docMk/>
          <pc:sldMk cId="3311603467" sldId="570"/>
        </pc:sldMkLst>
        <pc:spChg chg="mod">
          <ac:chgData name="Guest User" userId="S::urn:spo:anon#6929577ae0486b7e73fc7bfa6da82adaf647a8de70498aadc025407b33c20eb3::" providerId="AD" clId="Web-{DA478129-837E-4381-144A-5BFC488B6492}" dt="2023-04-03T11:48:54.741" v="16" actId="1076"/>
          <ac:spMkLst>
            <pc:docMk/>
            <pc:sldMk cId="3311603467" sldId="570"/>
            <ac:spMk id="2" creationId="{4F09E75E-220B-478F-AB8C-10D22FCA3767}"/>
          </ac:spMkLst>
        </pc:spChg>
      </pc:sldChg>
      <pc:sldChg chg="modSp">
        <pc:chgData name="Guest User" userId="S::urn:spo:anon#6929577ae0486b7e73fc7bfa6da82adaf647a8de70498aadc025407b33c20eb3::" providerId="AD" clId="Web-{DA478129-837E-4381-144A-5BFC488B6492}" dt="2023-04-03T11:49:07.210" v="17" actId="1076"/>
        <pc:sldMkLst>
          <pc:docMk/>
          <pc:sldMk cId="317667618" sldId="573"/>
        </pc:sldMkLst>
        <pc:spChg chg="mod">
          <ac:chgData name="Guest User" userId="S::urn:spo:anon#6929577ae0486b7e73fc7bfa6da82adaf647a8de70498aadc025407b33c20eb3::" providerId="AD" clId="Web-{DA478129-837E-4381-144A-5BFC488B6492}" dt="2023-04-03T11:49:07.210" v="17" actId="1076"/>
          <ac:spMkLst>
            <pc:docMk/>
            <pc:sldMk cId="317667618" sldId="573"/>
            <ac:spMk id="2" creationId="{4F09E75E-220B-478F-AB8C-10D22FCA3767}"/>
          </ac:spMkLst>
        </pc:spChg>
      </pc:sldChg>
    </pc:docChg>
  </pc:docChgLst>
  <pc:docChgLst>
    <pc:chgData name="Guest User" userId="S::urn:spo:anon#6e76b88568f605929b3b841f02cfd62d68d8e06b72b73bca916481412ff75bb1::" providerId="AD" clId="Web-{FF2402D7-4757-24CF-939E-9D369F82DA51}"/>
    <pc:docChg chg="modSld">
      <pc:chgData name="Guest User" userId="S::urn:spo:anon#6e76b88568f605929b3b841f02cfd62d68d8e06b72b73bca916481412ff75bb1::" providerId="AD" clId="Web-{FF2402D7-4757-24CF-939E-9D369F82DA51}" dt="2022-10-11T19:50:27.529" v="0"/>
      <pc:docMkLst>
        <pc:docMk/>
      </pc:docMkLst>
      <pc:sldChg chg="delAnim modAnim">
        <pc:chgData name="Guest User" userId="S::urn:spo:anon#6e76b88568f605929b3b841f02cfd62d68d8e06b72b73bca916481412ff75bb1::" providerId="AD" clId="Web-{FF2402D7-4757-24CF-939E-9D369F82DA51}" dt="2022-10-11T19:50:27.529" v="0"/>
        <pc:sldMkLst>
          <pc:docMk/>
          <pc:sldMk cId="2228994190" sldId="468"/>
        </pc:sldMkLst>
      </pc:sldChg>
    </pc:docChg>
  </pc:docChgLst>
  <pc:docChgLst>
    <pc:chgData name="Guest User" userId="S::urn:spo:anon#6929577ae0486b7e73fc7bfa6da82adaf647a8de70498aadc025407b33c20eb3::" providerId="AD" clId="Web-{A64952BE-533A-4467-23BD-BCE966733DEF}"/>
    <pc:docChg chg="modSld">
      <pc:chgData name="Guest User" userId="S::urn:spo:anon#6929577ae0486b7e73fc7bfa6da82adaf647a8de70498aadc025407b33c20eb3::" providerId="AD" clId="Web-{A64952BE-533A-4467-23BD-BCE966733DEF}" dt="2023-02-23T15:06:10.100" v="0" actId="1076"/>
      <pc:docMkLst>
        <pc:docMk/>
      </pc:docMkLst>
      <pc:sldChg chg="modSp">
        <pc:chgData name="Guest User" userId="S::urn:spo:anon#6929577ae0486b7e73fc7bfa6da82adaf647a8de70498aadc025407b33c20eb3::" providerId="AD" clId="Web-{A64952BE-533A-4467-23BD-BCE966733DEF}" dt="2023-02-23T15:06:10.100" v="0" actId="1076"/>
        <pc:sldMkLst>
          <pc:docMk/>
          <pc:sldMk cId="2989172481" sldId="755"/>
        </pc:sldMkLst>
        <pc:spChg chg="mod">
          <ac:chgData name="Guest User" userId="S::urn:spo:anon#6929577ae0486b7e73fc7bfa6da82adaf647a8de70498aadc025407b33c20eb3::" providerId="AD" clId="Web-{A64952BE-533A-4467-23BD-BCE966733DEF}" dt="2023-02-23T15:06:10.100" v="0" actId="1076"/>
          <ac:spMkLst>
            <pc:docMk/>
            <pc:sldMk cId="2989172481" sldId="755"/>
            <ac:spMk id="2" creationId="{3F456A4D-BC0E-44CC-8275-02560C49A369}"/>
          </ac:spMkLst>
        </pc:spChg>
      </pc:sldChg>
    </pc:docChg>
  </pc:docChgLst>
  <pc:docChgLst>
    <pc:chgData name="Holmes, Ellen [NEA]" userId="S::eholmes@nea.org::8df78491-616d-4641-a13e-176bb27a1b7f" providerId="AD" clId="Web-{B80D7EFE-7A63-497B-AAA6-E08836B42F42}"/>
    <pc:docChg chg="modSld">
      <pc:chgData name="Holmes, Ellen [NEA]" userId="S::eholmes@nea.org::8df78491-616d-4641-a13e-176bb27a1b7f" providerId="AD" clId="Web-{B80D7EFE-7A63-497B-AAA6-E08836B42F42}" dt="2023-04-03T17:41:54.937" v="26" actId="1076"/>
      <pc:docMkLst>
        <pc:docMk/>
      </pc:docMkLst>
      <pc:sldChg chg="modSp">
        <pc:chgData name="Holmes, Ellen [NEA]" userId="S::eholmes@nea.org::8df78491-616d-4641-a13e-176bb27a1b7f" providerId="AD" clId="Web-{B80D7EFE-7A63-497B-AAA6-E08836B42F42}" dt="2023-04-03T17:19:05.897" v="9" actId="20577"/>
        <pc:sldMkLst>
          <pc:docMk/>
          <pc:sldMk cId="3311603467" sldId="570"/>
        </pc:sldMkLst>
        <pc:spChg chg="mod">
          <ac:chgData name="Holmes, Ellen [NEA]" userId="S::eholmes@nea.org::8df78491-616d-4641-a13e-176bb27a1b7f" providerId="AD" clId="Web-{B80D7EFE-7A63-497B-AAA6-E08836B42F42}" dt="2023-04-03T17:19:05.897" v="9" actId="20577"/>
          <ac:spMkLst>
            <pc:docMk/>
            <pc:sldMk cId="3311603467" sldId="570"/>
            <ac:spMk id="3" creationId="{42580A06-6A5E-42F0-BD83-2D427DC819B6}"/>
          </ac:spMkLst>
        </pc:spChg>
      </pc:sldChg>
      <pc:sldChg chg="modSp">
        <pc:chgData name="Holmes, Ellen [NEA]" userId="S::eholmes@nea.org::8df78491-616d-4641-a13e-176bb27a1b7f" providerId="AD" clId="Web-{B80D7EFE-7A63-497B-AAA6-E08836B42F42}" dt="2023-04-03T17:41:54.937" v="26" actId="1076"/>
        <pc:sldMkLst>
          <pc:docMk/>
          <pc:sldMk cId="739836076" sldId="818"/>
        </pc:sldMkLst>
        <pc:spChg chg="mod">
          <ac:chgData name="Holmes, Ellen [NEA]" userId="S::eholmes@nea.org::8df78491-616d-4641-a13e-176bb27a1b7f" providerId="AD" clId="Web-{B80D7EFE-7A63-497B-AAA6-E08836B42F42}" dt="2023-04-03T17:41:54.937" v="26" actId="1076"/>
          <ac:spMkLst>
            <pc:docMk/>
            <pc:sldMk cId="739836076" sldId="818"/>
            <ac:spMk id="3" creationId="{E90F637A-28BF-4A83-9C2E-79664D85C545}"/>
          </ac:spMkLst>
        </pc:spChg>
      </pc:sldChg>
    </pc:docChg>
  </pc:docChgLst>
  <pc:docChgLst>
    <pc:chgData name="Guest User" userId="S::urn:spo:anon#fdd3cffa7745fba7fed69592fc38aa46ca3fbb93ac111fb68a5e31dec70ea032::" providerId="AD" clId="Web-{3D89B3B3-6AA2-F122-D455-B07F3F8DB643}"/>
    <pc:docChg chg="modSld">
      <pc:chgData name="Guest User" userId="S::urn:spo:anon#fdd3cffa7745fba7fed69592fc38aa46ca3fbb93ac111fb68a5e31dec70ea032::" providerId="AD" clId="Web-{3D89B3B3-6AA2-F122-D455-B07F3F8DB643}" dt="2023-04-03T16:58:14.748" v="288" actId="20577"/>
      <pc:docMkLst>
        <pc:docMk/>
      </pc:docMkLst>
      <pc:sldChg chg="modSp">
        <pc:chgData name="Guest User" userId="S::urn:spo:anon#fdd3cffa7745fba7fed69592fc38aa46ca3fbb93ac111fb68a5e31dec70ea032::" providerId="AD" clId="Web-{3D89B3B3-6AA2-F122-D455-B07F3F8DB643}" dt="2023-04-03T15:41:12.558" v="4" actId="20577"/>
        <pc:sldMkLst>
          <pc:docMk/>
          <pc:sldMk cId="3478880744" sldId="272"/>
        </pc:sldMkLst>
        <pc:spChg chg="mod">
          <ac:chgData name="Guest User" userId="S::urn:spo:anon#fdd3cffa7745fba7fed69592fc38aa46ca3fbb93ac111fb68a5e31dec70ea032::" providerId="AD" clId="Web-{3D89B3B3-6AA2-F122-D455-B07F3F8DB643}" dt="2023-04-03T15:41:12.558" v="4" actId="20577"/>
          <ac:spMkLst>
            <pc:docMk/>
            <pc:sldMk cId="3478880744" sldId="272"/>
            <ac:spMk id="3" creationId="{D5A9E3C9-07AA-41F6-A08B-5C66AAB1A24E}"/>
          </ac:spMkLst>
        </pc:spChg>
        <pc:spChg chg="mod">
          <ac:chgData name="Guest User" userId="S::urn:spo:anon#fdd3cffa7745fba7fed69592fc38aa46ca3fbb93ac111fb68a5e31dec70ea032::" providerId="AD" clId="Web-{3D89B3B3-6AA2-F122-D455-B07F3F8DB643}" dt="2023-04-03T15:41:01.198" v="2" actId="20577"/>
          <ac:spMkLst>
            <pc:docMk/>
            <pc:sldMk cId="3478880744" sldId="272"/>
            <ac:spMk id="7" creationId="{D5A9E3C9-07AA-41F6-A08B-5C66AAB1A24E}"/>
          </ac:spMkLst>
        </pc:spChg>
      </pc:sldChg>
      <pc:sldChg chg="modSp">
        <pc:chgData name="Guest User" userId="S::urn:spo:anon#fdd3cffa7745fba7fed69592fc38aa46ca3fbb93ac111fb68a5e31dec70ea032::" providerId="AD" clId="Web-{3D89B3B3-6AA2-F122-D455-B07F3F8DB643}" dt="2023-04-03T15:43:46.499" v="96" actId="20577"/>
        <pc:sldMkLst>
          <pc:docMk/>
          <pc:sldMk cId="3862409425" sldId="273"/>
        </pc:sldMkLst>
        <pc:spChg chg="mod">
          <ac:chgData name="Guest User" userId="S::urn:spo:anon#fdd3cffa7745fba7fed69592fc38aa46ca3fbb93ac111fb68a5e31dec70ea032::" providerId="AD" clId="Web-{3D89B3B3-6AA2-F122-D455-B07F3F8DB643}" dt="2023-04-03T15:43:46.499" v="96" actId="20577"/>
          <ac:spMkLst>
            <pc:docMk/>
            <pc:sldMk cId="3862409425" sldId="273"/>
            <ac:spMk id="3" creationId="{D5A9E3C9-07AA-41F6-A08B-5C66AAB1A24E}"/>
          </ac:spMkLst>
        </pc:spChg>
      </pc:sldChg>
      <pc:sldChg chg="modSp">
        <pc:chgData name="Guest User" userId="S::urn:spo:anon#fdd3cffa7745fba7fed69592fc38aa46ca3fbb93ac111fb68a5e31dec70ea032::" providerId="AD" clId="Web-{3D89B3B3-6AA2-F122-D455-B07F3F8DB643}" dt="2023-04-03T16:44:28.400" v="254" actId="1076"/>
        <pc:sldMkLst>
          <pc:docMk/>
          <pc:sldMk cId="2747414308" sldId="292"/>
        </pc:sldMkLst>
        <pc:spChg chg="mod">
          <ac:chgData name="Guest User" userId="S::urn:spo:anon#fdd3cffa7745fba7fed69592fc38aa46ca3fbb93ac111fb68a5e31dec70ea032::" providerId="AD" clId="Web-{3D89B3B3-6AA2-F122-D455-B07F3F8DB643}" dt="2023-04-03T16:44:28.400" v="254" actId="1076"/>
          <ac:spMkLst>
            <pc:docMk/>
            <pc:sldMk cId="2747414308" sldId="292"/>
            <ac:spMk id="12" creationId="{00000000-0000-0000-0000-000000000000}"/>
          </ac:spMkLst>
        </pc:spChg>
      </pc:sldChg>
      <pc:sldChg chg="modSp">
        <pc:chgData name="Guest User" userId="S::urn:spo:anon#fdd3cffa7745fba7fed69592fc38aa46ca3fbb93ac111fb68a5e31dec70ea032::" providerId="AD" clId="Web-{3D89B3B3-6AA2-F122-D455-B07F3F8DB643}" dt="2023-04-03T16:23:00.525" v="144" actId="20577"/>
        <pc:sldMkLst>
          <pc:docMk/>
          <pc:sldMk cId="3933816636" sldId="530"/>
        </pc:sldMkLst>
        <pc:spChg chg="mod">
          <ac:chgData name="Guest User" userId="S::urn:spo:anon#fdd3cffa7745fba7fed69592fc38aa46ca3fbb93ac111fb68a5e31dec70ea032::" providerId="AD" clId="Web-{3D89B3B3-6AA2-F122-D455-B07F3F8DB643}" dt="2023-04-03T16:23:00.525" v="144" actId="20577"/>
          <ac:spMkLst>
            <pc:docMk/>
            <pc:sldMk cId="3933816636" sldId="530"/>
            <ac:spMk id="3" creationId="{00000000-0000-0000-0000-000000000000}"/>
          </ac:spMkLst>
        </pc:spChg>
      </pc:sldChg>
      <pc:sldChg chg="modSp">
        <pc:chgData name="Guest User" userId="S::urn:spo:anon#fdd3cffa7745fba7fed69592fc38aa46ca3fbb93ac111fb68a5e31dec70ea032::" providerId="AD" clId="Web-{3D89B3B3-6AA2-F122-D455-B07F3F8DB643}" dt="2023-04-03T16:33:28.040" v="154" actId="20577"/>
        <pc:sldMkLst>
          <pc:docMk/>
          <pc:sldMk cId="1957087156" sldId="531"/>
        </pc:sldMkLst>
        <pc:spChg chg="mod">
          <ac:chgData name="Guest User" userId="S::urn:spo:anon#fdd3cffa7745fba7fed69592fc38aa46ca3fbb93ac111fb68a5e31dec70ea032::" providerId="AD" clId="Web-{3D89B3B3-6AA2-F122-D455-B07F3F8DB643}" dt="2023-04-03T16:33:28.040" v="154" actId="20577"/>
          <ac:spMkLst>
            <pc:docMk/>
            <pc:sldMk cId="1957087156" sldId="531"/>
            <ac:spMk id="2" creationId="{00000000-0000-0000-0000-000000000000}"/>
          </ac:spMkLst>
        </pc:spChg>
      </pc:sldChg>
      <pc:sldChg chg="modSp">
        <pc:chgData name="Guest User" userId="S::urn:spo:anon#fdd3cffa7745fba7fed69592fc38aa46ca3fbb93ac111fb68a5e31dec70ea032::" providerId="AD" clId="Web-{3D89B3B3-6AA2-F122-D455-B07F3F8DB643}" dt="2023-04-03T16:42:02.724" v="214" actId="14100"/>
        <pc:sldMkLst>
          <pc:docMk/>
          <pc:sldMk cId="574070289" sldId="532"/>
        </pc:sldMkLst>
        <pc:spChg chg="mod">
          <ac:chgData name="Guest User" userId="S::urn:spo:anon#fdd3cffa7745fba7fed69592fc38aa46ca3fbb93ac111fb68a5e31dec70ea032::" providerId="AD" clId="Web-{3D89B3B3-6AA2-F122-D455-B07F3F8DB643}" dt="2023-04-03T16:42:02.724" v="214" actId="14100"/>
          <ac:spMkLst>
            <pc:docMk/>
            <pc:sldMk cId="574070289" sldId="532"/>
            <ac:spMk id="7" creationId="{9A8092D7-C1AD-5EDE-5A9F-BE4F78E06AFB}"/>
          </ac:spMkLst>
        </pc:spChg>
      </pc:sldChg>
      <pc:sldChg chg="modSp">
        <pc:chgData name="Guest User" userId="S::urn:spo:anon#fdd3cffa7745fba7fed69592fc38aa46ca3fbb93ac111fb68a5e31dec70ea032::" providerId="AD" clId="Web-{3D89B3B3-6AA2-F122-D455-B07F3F8DB643}" dt="2023-04-03T16:54:02.039" v="265" actId="20577"/>
        <pc:sldMkLst>
          <pc:docMk/>
          <pc:sldMk cId="2242255932" sldId="535"/>
        </pc:sldMkLst>
        <pc:spChg chg="mod">
          <ac:chgData name="Guest User" userId="S::urn:spo:anon#fdd3cffa7745fba7fed69592fc38aa46ca3fbb93ac111fb68a5e31dec70ea032::" providerId="AD" clId="Web-{3D89B3B3-6AA2-F122-D455-B07F3F8DB643}" dt="2023-04-03T16:54:02.039" v="265" actId="20577"/>
          <ac:spMkLst>
            <pc:docMk/>
            <pc:sldMk cId="2242255932" sldId="535"/>
            <ac:spMk id="3" creationId="{00000000-0000-0000-0000-000000000000}"/>
          </ac:spMkLst>
        </pc:spChg>
      </pc:sldChg>
      <pc:sldChg chg="modSp">
        <pc:chgData name="Guest User" userId="S::urn:spo:anon#fdd3cffa7745fba7fed69592fc38aa46ca3fbb93ac111fb68a5e31dec70ea032::" providerId="AD" clId="Web-{3D89B3B3-6AA2-F122-D455-B07F3F8DB643}" dt="2023-04-03T16:56:23.839" v="266" actId="20577"/>
        <pc:sldMkLst>
          <pc:docMk/>
          <pc:sldMk cId="1183361655" sldId="562"/>
        </pc:sldMkLst>
        <pc:spChg chg="mod">
          <ac:chgData name="Guest User" userId="S::urn:spo:anon#fdd3cffa7745fba7fed69592fc38aa46ca3fbb93ac111fb68a5e31dec70ea032::" providerId="AD" clId="Web-{3D89B3B3-6AA2-F122-D455-B07F3F8DB643}" dt="2023-04-03T16:56:23.839" v="266" actId="20577"/>
          <ac:spMkLst>
            <pc:docMk/>
            <pc:sldMk cId="1183361655" sldId="562"/>
            <ac:spMk id="3" creationId="{00000000-0000-0000-0000-000000000000}"/>
          </ac:spMkLst>
        </pc:spChg>
      </pc:sldChg>
      <pc:sldChg chg="modSp">
        <pc:chgData name="Guest User" userId="S::urn:spo:anon#fdd3cffa7745fba7fed69592fc38aa46ca3fbb93ac111fb68a5e31dec70ea032::" providerId="AD" clId="Web-{3D89B3B3-6AA2-F122-D455-B07F3F8DB643}" dt="2023-04-03T16:58:03.919" v="286" actId="1076"/>
        <pc:sldMkLst>
          <pc:docMk/>
          <pc:sldMk cId="3719841199" sldId="569"/>
        </pc:sldMkLst>
        <pc:spChg chg="mod">
          <ac:chgData name="Guest User" userId="S::urn:spo:anon#fdd3cffa7745fba7fed69592fc38aa46ca3fbb93ac111fb68a5e31dec70ea032::" providerId="AD" clId="Web-{3D89B3B3-6AA2-F122-D455-B07F3F8DB643}" dt="2023-04-03T16:58:03.919" v="286" actId="1076"/>
          <ac:spMkLst>
            <pc:docMk/>
            <pc:sldMk cId="3719841199" sldId="569"/>
            <ac:spMk id="3" creationId="{4D5BE3DC-FD17-416C-AE84-3A81865F9C27}"/>
          </ac:spMkLst>
        </pc:spChg>
        <pc:spChg chg="mod">
          <ac:chgData name="Guest User" userId="S::urn:spo:anon#fdd3cffa7745fba7fed69592fc38aa46ca3fbb93ac111fb68a5e31dec70ea032::" providerId="AD" clId="Web-{3D89B3B3-6AA2-F122-D455-B07F3F8DB643}" dt="2023-04-03T16:57:53.107" v="284" actId="20577"/>
          <ac:spMkLst>
            <pc:docMk/>
            <pc:sldMk cId="3719841199" sldId="569"/>
            <ac:spMk id="4" creationId="{AF3844A9-C5CA-4D3B-B2B2-496BFE33BECB}"/>
          </ac:spMkLst>
        </pc:spChg>
      </pc:sldChg>
      <pc:sldChg chg="modSp">
        <pc:chgData name="Guest User" userId="S::urn:spo:anon#fdd3cffa7745fba7fed69592fc38aa46ca3fbb93ac111fb68a5e31dec70ea032::" providerId="AD" clId="Web-{3D89B3B3-6AA2-F122-D455-B07F3F8DB643}" dt="2023-04-03T16:57:43.216" v="282" actId="20577"/>
        <pc:sldMkLst>
          <pc:docMk/>
          <pc:sldMk cId="3311603467" sldId="570"/>
        </pc:sldMkLst>
        <pc:spChg chg="mod">
          <ac:chgData name="Guest User" userId="S::urn:spo:anon#fdd3cffa7745fba7fed69592fc38aa46ca3fbb93ac111fb68a5e31dec70ea032::" providerId="AD" clId="Web-{3D89B3B3-6AA2-F122-D455-B07F3F8DB643}" dt="2023-04-03T16:57:43.216" v="282" actId="20577"/>
          <ac:spMkLst>
            <pc:docMk/>
            <pc:sldMk cId="3311603467" sldId="570"/>
            <ac:spMk id="2" creationId="{4F09E75E-220B-478F-AB8C-10D22FCA3767}"/>
          </ac:spMkLst>
        </pc:spChg>
        <pc:spChg chg="mod">
          <ac:chgData name="Guest User" userId="S::urn:spo:anon#fdd3cffa7745fba7fed69592fc38aa46ca3fbb93ac111fb68a5e31dec70ea032::" providerId="AD" clId="Web-{3D89B3B3-6AA2-F122-D455-B07F3F8DB643}" dt="2023-04-03T16:57:35.106" v="278" actId="20577"/>
          <ac:spMkLst>
            <pc:docMk/>
            <pc:sldMk cId="3311603467" sldId="570"/>
            <ac:spMk id="3" creationId="{42580A06-6A5E-42F0-BD83-2D427DC819B6}"/>
          </ac:spMkLst>
        </pc:spChg>
      </pc:sldChg>
      <pc:sldChg chg="modSp">
        <pc:chgData name="Guest User" userId="S::urn:spo:anon#fdd3cffa7745fba7fed69592fc38aa46ca3fbb93ac111fb68a5e31dec70ea032::" providerId="AD" clId="Web-{3D89B3B3-6AA2-F122-D455-B07F3F8DB643}" dt="2023-04-03T16:58:14.748" v="288" actId="20577"/>
        <pc:sldMkLst>
          <pc:docMk/>
          <pc:sldMk cId="317667618" sldId="573"/>
        </pc:sldMkLst>
        <pc:spChg chg="mod">
          <ac:chgData name="Guest User" userId="S::urn:spo:anon#fdd3cffa7745fba7fed69592fc38aa46ca3fbb93ac111fb68a5e31dec70ea032::" providerId="AD" clId="Web-{3D89B3B3-6AA2-F122-D455-B07F3F8DB643}" dt="2023-04-03T16:58:14.748" v="288" actId="20577"/>
          <ac:spMkLst>
            <pc:docMk/>
            <pc:sldMk cId="317667618" sldId="573"/>
            <ac:spMk id="2" creationId="{4F09E75E-220B-478F-AB8C-10D22FCA3767}"/>
          </ac:spMkLst>
        </pc:spChg>
      </pc:sldChg>
      <pc:sldChg chg="modSp">
        <pc:chgData name="Guest User" userId="S::urn:spo:anon#fdd3cffa7745fba7fed69592fc38aa46ca3fbb93ac111fb68a5e31dec70ea032::" providerId="AD" clId="Web-{3D89B3B3-6AA2-F122-D455-B07F3F8DB643}" dt="2023-04-03T15:49:59.914" v="110" actId="14100"/>
        <pc:sldMkLst>
          <pc:docMk/>
          <pc:sldMk cId="2215648500" sldId="778"/>
        </pc:sldMkLst>
        <pc:spChg chg="mod">
          <ac:chgData name="Guest User" userId="S::urn:spo:anon#fdd3cffa7745fba7fed69592fc38aa46ca3fbb93ac111fb68a5e31dec70ea032::" providerId="AD" clId="Web-{3D89B3B3-6AA2-F122-D455-B07F3F8DB643}" dt="2023-04-03T15:49:53.945" v="108" actId="20577"/>
          <ac:spMkLst>
            <pc:docMk/>
            <pc:sldMk cId="2215648500" sldId="778"/>
            <ac:spMk id="3" creationId="{00000000-0000-0000-0000-000000000000}"/>
          </ac:spMkLst>
        </pc:spChg>
        <pc:picChg chg="mod">
          <ac:chgData name="Guest User" userId="S::urn:spo:anon#fdd3cffa7745fba7fed69592fc38aa46ca3fbb93ac111fb68a5e31dec70ea032::" providerId="AD" clId="Web-{3D89B3B3-6AA2-F122-D455-B07F3F8DB643}" dt="2023-04-03T15:49:59.914" v="110" actId="14100"/>
          <ac:picMkLst>
            <pc:docMk/>
            <pc:sldMk cId="2215648500" sldId="778"/>
            <ac:picMk id="4" creationId="{41DF5C9F-590C-44B6-9075-34E584202643}"/>
          </ac:picMkLst>
        </pc:picChg>
      </pc:sldChg>
      <pc:sldChg chg="modSp">
        <pc:chgData name="Guest User" userId="S::urn:spo:anon#fdd3cffa7745fba7fed69592fc38aa46ca3fbb93ac111fb68a5e31dec70ea032::" providerId="AD" clId="Web-{3D89B3B3-6AA2-F122-D455-B07F3F8DB643}" dt="2023-04-03T15:55:17.922" v="114" actId="14100"/>
        <pc:sldMkLst>
          <pc:docMk/>
          <pc:sldMk cId="900204209" sldId="779"/>
        </pc:sldMkLst>
        <pc:spChg chg="mod">
          <ac:chgData name="Guest User" userId="S::urn:spo:anon#fdd3cffa7745fba7fed69592fc38aa46ca3fbb93ac111fb68a5e31dec70ea032::" providerId="AD" clId="Web-{3D89B3B3-6AA2-F122-D455-B07F3F8DB643}" dt="2023-04-03T15:55:17.922" v="114" actId="14100"/>
          <ac:spMkLst>
            <pc:docMk/>
            <pc:sldMk cId="900204209" sldId="779"/>
            <ac:spMk id="2" creationId="{00000000-0000-0000-0000-000000000000}"/>
          </ac:spMkLst>
        </pc:spChg>
      </pc:sldChg>
      <pc:sldChg chg="modSp">
        <pc:chgData name="Guest User" userId="S::urn:spo:anon#fdd3cffa7745fba7fed69592fc38aa46ca3fbb93ac111fb68a5e31dec70ea032::" providerId="AD" clId="Web-{3D89B3B3-6AA2-F122-D455-B07F3F8DB643}" dt="2023-04-03T15:56:28.877" v="115" actId="20577"/>
        <pc:sldMkLst>
          <pc:docMk/>
          <pc:sldMk cId="1472269058" sldId="780"/>
        </pc:sldMkLst>
        <pc:spChg chg="mod">
          <ac:chgData name="Guest User" userId="S::urn:spo:anon#fdd3cffa7745fba7fed69592fc38aa46ca3fbb93ac111fb68a5e31dec70ea032::" providerId="AD" clId="Web-{3D89B3B3-6AA2-F122-D455-B07F3F8DB643}" dt="2023-04-03T15:56:28.877" v="115" actId="20577"/>
          <ac:spMkLst>
            <pc:docMk/>
            <pc:sldMk cId="1472269058" sldId="780"/>
            <ac:spMk id="2" creationId="{00000000-0000-0000-0000-000000000000}"/>
          </ac:spMkLst>
        </pc:spChg>
      </pc:sldChg>
      <pc:sldChg chg="modSp">
        <pc:chgData name="Guest User" userId="S::urn:spo:anon#fdd3cffa7745fba7fed69592fc38aa46ca3fbb93ac111fb68a5e31dec70ea032::" providerId="AD" clId="Web-{3D89B3B3-6AA2-F122-D455-B07F3F8DB643}" dt="2023-04-03T16:06:14.469" v="116" actId="1076"/>
        <pc:sldMkLst>
          <pc:docMk/>
          <pc:sldMk cId="2114303084" sldId="784"/>
        </pc:sldMkLst>
        <pc:spChg chg="mod">
          <ac:chgData name="Guest User" userId="S::urn:spo:anon#fdd3cffa7745fba7fed69592fc38aa46ca3fbb93ac111fb68a5e31dec70ea032::" providerId="AD" clId="Web-{3D89B3B3-6AA2-F122-D455-B07F3F8DB643}" dt="2023-04-03T16:06:14.469" v="116" actId="1076"/>
          <ac:spMkLst>
            <pc:docMk/>
            <pc:sldMk cId="2114303084" sldId="784"/>
            <ac:spMk id="2" creationId="{00000000-0000-0000-0000-000000000000}"/>
          </ac:spMkLst>
        </pc:spChg>
      </pc:sldChg>
      <pc:sldChg chg="modSp">
        <pc:chgData name="Guest User" userId="S::urn:spo:anon#fdd3cffa7745fba7fed69592fc38aa46ca3fbb93ac111fb68a5e31dec70ea032::" providerId="AD" clId="Web-{3D89B3B3-6AA2-F122-D455-B07F3F8DB643}" dt="2023-04-03T16:08:03.019" v="119" actId="1076"/>
        <pc:sldMkLst>
          <pc:docMk/>
          <pc:sldMk cId="1663966829" sldId="785"/>
        </pc:sldMkLst>
        <pc:spChg chg="mod">
          <ac:chgData name="Guest User" userId="S::urn:spo:anon#fdd3cffa7745fba7fed69592fc38aa46ca3fbb93ac111fb68a5e31dec70ea032::" providerId="AD" clId="Web-{3D89B3B3-6AA2-F122-D455-B07F3F8DB643}" dt="2023-04-03T16:07:57.956" v="118" actId="20577"/>
          <ac:spMkLst>
            <pc:docMk/>
            <pc:sldMk cId="1663966829" sldId="785"/>
            <ac:spMk id="3" creationId="{00000000-0000-0000-0000-000000000000}"/>
          </ac:spMkLst>
        </pc:spChg>
        <pc:picChg chg="mod">
          <ac:chgData name="Guest User" userId="S::urn:spo:anon#fdd3cffa7745fba7fed69592fc38aa46ca3fbb93ac111fb68a5e31dec70ea032::" providerId="AD" clId="Web-{3D89B3B3-6AA2-F122-D455-B07F3F8DB643}" dt="2023-04-03T16:08:03.019" v="119" actId="1076"/>
          <ac:picMkLst>
            <pc:docMk/>
            <pc:sldMk cId="1663966829" sldId="785"/>
            <ac:picMk id="1026" creationId="{00000000-0000-0000-0000-000000000000}"/>
          </ac:picMkLst>
        </pc:picChg>
      </pc:sldChg>
      <pc:sldChg chg="modSp">
        <pc:chgData name="Guest User" userId="S::urn:spo:anon#fdd3cffa7745fba7fed69592fc38aa46ca3fbb93ac111fb68a5e31dec70ea032::" providerId="AD" clId="Web-{3D89B3B3-6AA2-F122-D455-B07F3F8DB643}" dt="2023-04-03T16:11:22.602" v="123" actId="14100"/>
        <pc:sldMkLst>
          <pc:docMk/>
          <pc:sldMk cId="2879193469" sldId="786"/>
        </pc:sldMkLst>
        <pc:spChg chg="mod">
          <ac:chgData name="Guest User" userId="S::urn:spo:anon#fdd3cffa7745fba7fed69592fc38aa46ca3fbb93ac111fb68a5e31dec70ea032::" providerId="AD" clId="Web-{3D89B3B3-6AA2-F122-D455-B07F3F8DB643}" dt="2023-04-03T16:11:08.414" v="122" actId="20577"/>
          <ac:spMkLst>
            <pc:docMk/>
            <pc:sldMk cId="2879193469" sldId="786"/>
            <ac:spMk id="2" creationId="{00000000-0000-0000-0000-000000000000}"/>
          </ac:spMkLst>
        </pc:spChg>
        <pc:spChg chg="mod">
          <ac:chgData name="Guest User" userId="S::urn:spo:anon#fdd3cffa7745fba7fed69592fc38aa46ca3fbb93ac111fb68a5e31dec70ea032::" providerId="AD" clId="Web-{3D89B3B3-6AA2-F122-D455-B07F3F8DB643}" dt="2023-04-03T16:11:22.602" v="123" actId="14100"/>
          <ac:spMkLst>
            <pc:docMk/>
            <pc:sldMk cId="2879193469" sldId="786"/>
            <ac:spMk id="3" creationId="{00000000-0000-0000-0000-000000000000}"/>
          </ac:spMkLst>
        </pc:spChg>
      </pc:sldChg>
      <pc:sldChg chg="modSp">
        <pc:chgData name="Guest User" userId="S::urn:spo:anon#fdd3cffa7745fba7fed69592fc38aa46ca3fbb93ac111fb68a5e31dec70ea032::" providerId="AD" clId="Web-{3D89B3B3-6AA2-F122-D455-B07F3F8DB643}" dt="2023-04-03T16:12:23.275" v="127" actId="1076"/>
        <pc:sldMkLst>
          <pc:docMk/>
          <pc:sldMk cId="3560026354" sldId="787"/>
        </pc:sldMkLst>
        <pc:spChg chg="mod">
          <ac:chgData name="Guest User" userId="S::urn:spo:anon#fdd3cffa7745fba7fed69592fc38aa46ca3fbb93ac111fb68a5e31dec70ea032::" providerId="AD" clId="Web-{3D89B3B3-6AA2-F122-D455-B07F3F8DB643}" dt="2023-04-03T16:12:23.275" v="127" actId="1076"/>
          <ac:spMkLst>
            <pc:docMk/>
            <pc:sldMk cId="3560026354" sldId="787"/>
            <ac:spMk id="3" creationId="{00000000-0000-0000-0000-000000000000}"/>
          </ac:spMkLst>
        </pc:spChg>
        <pc:picChg chg="mod">
          <ac:chgData name="Guest User" userId="S::urn:spo:anon#fdd3cffa7745fba7fed69592fc38aa46ca3fbb93ac111fb68a5e31dec70ea032::" providerId="AD" clId="Web-{3D89B3B3-6AA2-F122-D455-B07F3F8DB643}" dt="2023-04-03T16:12:10.931" v="125" actId="1076"/>
          <ac:picMkLst>
            <pc:docMk/>
            <pc:sldMk cId="3560026354" sldId="787"/>
            <ac:picMk id="5122" creationId="{00000000-0000-0000-0000-000000000000}"/>
          </ac:picMkLst>
        </pc:picChg>
      </pc:sldChg>
      <pc:sldChg chg="modSp">
        <pc:chgData name="Guest User" userId="S::urn:spo:anon#fdd3cffa7745fba7fed69592fc38aa46ca3fbb93ac111fb68a5e31dec70ea032::" providerId="AD" clId="Web-{3D89B3B3-6AA2-F122-D455-B07F3F8DB643}" dt="2023-04-03T16:13:42.402" v="134" actId="20577"/>
        <pc:sldMkLst>
          <pc:docMk/>
          <pc:sldMk cId="181806907" sldId="794"/>
        </pc:sldMkLst>
        <pc:spChg chg="mod">
          <ac:chgData name="Guest User" userId="S::urn:spo:anon#fdd3cffa7745fba7fed69592fc38aa46ca3fbb93ac111fb68a5e31dec70ea032::" providerId="AD" clId="Web-{3D89B3B3-6AA2-F122-D455-B07F3F8DB643}" dt="2023-04-03T16:13:42.402" v="134" actId="20577"/>
          <ac:spMkLst>
            <pc:docMk/>
            <pc:sldMk cId="181806907" sldId="794"/>
            <ac:spMk id="3" creationId="{00000000-0000-0000-0000-000000000000}"/>
          </ac:spMkLst>
        </pc:spChg>
      </pc:sldChg>
      <pc:sldChg chg="modSp">
        <pc:chgData name="Guest User" userId="S::urn:spo:anon#fdd3cffa7745fba7fed69592fc38aa46ca3fbb93ac111fb68a5e31dec70ea032::" providerId="AD" clId="Web-{3D89B3B3-6AA2-F122-D455-B07F3F8DB643}" dt="2023-04-03T16:21:41.288" v="139" actId="20577"/>
        <pc:sldMkLst>
          <pc:docMk/>
          <pc:sldMk cId="2949055781" sldId="802"/>
        </pc:sldMkLst>
        <pc:spChg chg="mod">
          <ac:chgData name="Guest User" userId="S::urn:spo:anon#fdd3cffa7745fba7fed69592fc38aa46ca3fbb93ac111fb68a5e31dec70ea032::" providerId="AD" clId="Web-{3D89B3B3-6AA2-F122-D455-B07F3F8DB643}" dt="2023-04-03T16:21:41.288" v="139" actId="20577"/>
          <ac:spMkLst>
            <pc:docMk/>
            <pc:sldMk cId="2949055781" sldId="802"/>
            <ac:spMk id="3" creationId="{00000000-0000-0000-0000-000000000000}"/>
          </ac:spMkLst>
        </pc:spChg>
      </pc:sldChg>
      <pc:sldChg chg="modSp">
        <pc:chgData name="Guest User" userId="S::urn:spo:anon#fdd3cffa7745fba7fed69592fc38aa46ca3fbb93ac111fb68a5e31dec70ea032::" providerId="AD" clId="Web-{3D89B3B3-6AA2-F122-D455-B07F3F8DB643}" dt="2023-04-03T16:23:20.775" v="149" actId="14100"/>
        <pc:sldMkLst>
          <pc:docMk/>
          <pc:sldMk cId="4206412861" sldId="803"/>
        </pc:sldMkLst>
        <pc:spChg chg="mod">
          <ac:chgData name="Guest User" userId="S::urn:spo:anon#fdd3cffa7745fba7fed69592fc38aa46ca3fbb93ac111fb68a5e31dec70ea032::" providerId="AD" clId="Web-{3D89B3B3-6AA2-F122-D455-B07F3F8DB643}" dt="2023-04-03T16:23:16.322" v="148" actId="1076"/>
          <ac:spMkLst>
            <pc:docMk/>
            <pc:sldMk cId="4206412861" sldId="803"/>
            <ac:spMk id="2" creationId="{00000000-0000-0000-0000-000000000000}"/>
          </ac:spMkLst>
        </pc:spChg>
        <pc:spChg chg="mod">
          <ac:chgData name="Guest User" userId="S::urn:spo:anon#fdd3cffa7745fba7fed69592fc38aa46ca3fbb93ac111fb68a5e31dec70ea032::" providerId="AD" clId="Web-{3D89B3B3-6AA2-F122-D455-B07F3F8DB643}" dt="2023-04-03T16:23:20.775" v="149" actId="14100"/>
          <ac:spMkLst>
            <pc:docMk/>
            <pc:sldMk cId="4206412861" sldId="803"/>
            <ac:spMk id="3" creationId="{00000000-0000-0000-0000-000000000000}"/>
          </ac:spMkLst>
        </pc:spChg>
      </pc:sldChg>
      <pc:sldChg chg="addSp delSp modSp">
        <pc:chgData name="Guest User" userId="S::urn:spo:anon#fdd3cffa7745fba7fed69592fc38aa46ca3fbb93ac111fb68a5e31dec70ea032::" providerId="AD" clId="Web-{3D89B3B3-6AA2-F122-D455-B07F3F8DB643}" dt="2023-04-03T16:43:03.882" v="216" actId="20577"/>
        <pc:sldMkLst>
          <pc:docMk/>
          <pc:sldMk cId="3813398324" sldId="810"/>
        </pc:sldMkLst>
        <pc:spChg chg="mod">
          <ac:chgData name="Guest User" userId="S::urn:spo:anon#fdd3cffa7745fba7fed69592fc38aa46ca3fbb93ac111fb68a5e31dec70ea032::" providerId="AD" clId="Web-{3D89B3B3-6AA2-F122-D455-B07F3F8DB643}" dt="2023-04-03T16:43:03.882" v="216" actId="20577"/>
          <ac:spMkLst>
            <pc:docMk/>
            <pc:sldMk cId="3813398324" sldId="810"/>
            <ac:spMk id="2" creationId="{00000000-0000-0000-0000-000000000000}"/>
          </ac:spMkLst>
        </pc:spChg>
        <pc:spChg chg="del mod">
          <ac:chgData name="Guest User" userId="S::urn:spo:anon#fdd3cffa7745fba7fed69592fc38aa46ca3fbb93ac111fb68a5e31dec70ea032::" providerId="AD" clId="Web-{3D89B3B3-6AA2-F122-D455-B07F3F8DB643}" dt="2023-04-03T16:37:18.561" v="190"/>
          <ac:spMkLst>
            <pc:docMk/>
            <pc:sldMk cId="3813398324" sldId="810"/>
            <ac:spMk id="3" creationId="{00000000-0000-0000-0000-000000000000}"/>
          </ac:spMkLst>
        </pc:spChg>
        <pc:picChg chg="add mod ord">
          <ac:chgData name="Guest User" userId="S::urn:spo:anon#fdd3cffa7745fba7fed69592fc38aa46ca3fbb93ac111fb68a5e31dec70ea032::" providerId="AD" clId="Web-{3D89B3B3-6AA2-F122-D455-B07F3F8DB643}" dt="2023-04-03T16:37:38.499" v="196" actId="1076"/>
          <ac:picMkLst>
            <pc:docMk/>
            <pc:sldMk cId="3813398324" sldId="810"/>
            <ac:picMk id="4" creationId="{BB825E93-067B-8B98-274B-0DD37D6198E3}"/>
          </ac:picMkLst>
        </pc:picChg>
      </pc:sldChg>
      <pc:sldChg chg="modSp">
        <pc:chgData name="Guest User" userId="S::urn:spo:anon#fdd3cffa7745fba7fed69592fc38aa46ca3fbb93ac111fb68a5e31dec70ea032::" providerId="AD" clId="Web-{3D89B3B3-6AA2-F122-D455-B07F3F8DB643}" dt="2023-04-03T16:16:52.547" v="136" actId="20577"/>
        <pc:sldMkLst>
          <pc:docMk/>
          <pc:sldMk cId="2264136892" sldId="831"/>
        </pc:sldMkLst>
        <pc:spChg chg="mod">
          <ac:chgData name="Guest User" userId="S::urn:spo:anon#fdd3cffa7745fba7fed69592fc38aa46ca3fbb93ac111fb68a5e31dec70ea032::" providerId="AD" clId="Web-{3D89B3B3-6AA2-F122-D455-B07F3F8DB643}" dt="2023-04-03T16:16:52.547" v="136" actId="20577"/>
          <ac:spMkLst>
            <pc:docMk/>
            <pc:sldMk cId="2264136892" sldId="831"/>
            <ac:spMk id="13" creationId="{2588BD49-358F-5827-CB2F-40E6D660C402}"/>
          </ac:spMkLst>
        </pc:spChg>
      </pc:sldChg>
    </pc:docChg>
  </pc:docChgLst>
  <pc:docChgLst>
    <pc:chgData name="Guest User" userId="S::urn:spo:anon#6929577ae0486b7e73fc7bfa6da82adaf647a8de70498aadc025407b33c20eb3::" providerId="AD" clId="Web-{1827C476-BE9B-DF64-314F-878ED7022C47}"/>
    <pc:docChg chg="addSld modSld">
      <pc:chgData name="Guest User" userId="S::urn:spo:anon#6929577ae0486b7e73fc7bfa6da82adaf647a8de70498aadc025407b33c20eb3::" providerId="AD" clId="Web-{1827C476-BE9B-DF64-314F-878ED7022C47}" dt="2023-04-03T19:28:32.648" v="108" actId="20577"/>
      <pc:docMkLst>
        <pc:docMk/>
      </pc:docMkLst>
      <pc:sldChg chg="modSp">
        <pc:chgData name="Guest User" userId="S::urn:spo:anon#6929577ae0486b7e73fc7bfa6da82adaf647a8de70498aadc025407b33c20eb3::" providerId="AD" clId="Web-{1827C476-BE9B-DF64-314F-878ED7022C47}" dt="2023-04-03T19:28:32.648" v="108" actId="20577"/>
        <pc:sldMkLst>
          <pc:docMk/>
          <pc:sldMk cId="1706959969" sldId="276"/>
        </pc:sldMkLst>
        <pc:spChg chg="mod">
          <ac:chgData name="Guest User" userId="S::urn:spo:anon#6929577ae0486b7e73fc7bfa6da82adaf647a8de70498aadc025407b33c20eb3::" providerId="AD" clId="Web-{1827C476-BE9B-DF64-314F-878ED7022C47}" dt="2023-04-03T19:28:32.648" v="108" actId="20577"/>
          <ac:spMkLst>
            <pc:docMk/>
            <pc:sldMk cId="1706959969" sldId="276"/>
            <ac:spMk id="2" creationId="{005CF54C-CCE2-47F9-A974-2EF25127E06E}"/>
          </ac:spMkLst>
        </pc:spChg>
      </pc:sldChg>
      <pc:sldChg chg="modSp">
        <pc:chgData name="Guest User" userId="S::urn:spo:anon#6929577ae0486b7e73fc7bfa6da82adaf647a8de70498aadc025407b33c20eb3::" providerId="AD" clId="Web-{1827C476-BE9B-DF64-314F-878ED7022C47}" dt="2023-04-03T17:35:03.169" v="99"/>
        <pc:sldMkLst>
          <pc:docMk/>
          <pc:sldMk cId="2747414308" sldId="292"/>
        </pc:sldMkLst>
        <pc:picChg chg="mod">
          <ac:chgData name="Guest User" userId="S::urn:spo:anon#6929577ae0486b7e73fc7bfa6da82adaf647a8de70498aadc025407b33c20eb3::" providerId="AD" clId="Web-{1827C476-BE9B-DF64-314F-878ED7022C47}" dt="2023-04-03T17:35:03.169" v="99"/>
          <ac:picMkLst>
            <pc:docMk/>
            <pc:sldMk cId="2747414308" sldId="292"/>
            <ac:picMk id="11" creationId="{00000000-0000-0000-0000-000000000000}"/>
          </ac:picMkLst>
        </pc:picChg>
      </pc:sldChg>
      <pc:sldChg chg="modSp">
        <pc:chgData name="Guest User" userId="S::urn:spo:anon#6929577ae0486b7e73fc7bfa6da82adaf647a8de70498aadc025407b33c20eb3::" providerId="AD" clId="Web-{1827C476-BE9B-DF64-314F-878ED7022C47}" dt="2023-04-03T16:54:20.220" v="12" actId="14100"/>
        <pc:sldMkLst>
          <pc:docMk/>
          <pc:sldMk cId="2242255932" sldId="535"/>
        </pc:sldMkLst>
        <pc:picChg chg="mod">
          <ac:chgData name="Guest User" userId="S::urn:spo:anon#6929577ae0486b7e73fc7bfa6da82adaf647a8de70498aadc025407b33c20eb3::" providerId="AD" clId="Web-{1827C476-BE9B-DF64-314F-878ED7022C47}" dt="2023-04-03T16:54:20.220" v="12" actId="14100"/>
          <ac:picMkLst>
            <pc:docMk/>
            <pc:sldMk cId="2242255932" sldId="535"/>
            <ac:picMk id="6" creationId="{00000000-0000-0000-0000-000000000000}"/>
          </ac:picMkLst>
        </pc:picChg>
      </pc:sldChg>
      <pc:sldChg chg="modSp">
        <pc:chgData name="Guest User" userId="S::urn:spo:anon#6929577ae0486b7e73fc7bfa6da82adaf647a8de70498aadc025407b33c20eb3::" providerId="AD" clId="Web-{1827C476-BE9B-DF64-314F-878ED7022C47}" dt="2023-04-03T17:30:57.992" v="96" actId="20577"/>
        <pc:sldMkLst>
          <pc:docMk/>
          <pc:sldMk cId="2762761348" sldId="564"/>
        </pc:sldMkLst>
        <pc:spChg chg="mod">
          <ac:chgData name="Guest User" userId="S::urn:spo:anon#6929577ae0486b7e73fc7bfa6da82adaf647a8de70498aadc025407b33c20eb3::" providerId="AD" clId="Web-{1827C476-BE9B-DF64-314F-878ED7022C47}" dt="2023-04-03T17:30:57.992" v="96" actId="20577"/>
          <ac:spMkLst>
            <pc:docMk/>
            <pc:sldMk cId="2762761348" sldId="564"/>
            <ac:spMk id="2" creationId="{53AC37B7-576A-479F-8150-D6A70486581A}"/>
          </ac:spMkLst>
        </pc:spChg>
      </pc:sldChg>
      <pc:sldChg chg="modSp">
        <pc:chgData name="Guest User" userId="S::urn:spo:anon#6929577ae0486b7e73fc7bfa6da82adaf647a8de70498aadc025407b33c20eb3::" providerId="AD" clId="Web-{1827C476-BE9B-DF64-314F-878ED7022C47}" dt="2023-04-03T17:30:06.053" v="92" actId="14100"/>
        <pc:sldMkLst>
          <pc:docMk/>
          <pc:sldMk cId="4122895850" sldId="567"/>
        </pc:sldMkLst>
        <pc:picChg chg="mod">
          <ac:chgData name="Guest User" userId="S::urn:spo:anon#6929577ae0486b7e73fc7bfa6da82adaf647a8de70498aadc025407b33c20eb3::" providerId="AD" clId="Web-{1827C476-BE9B-DF64-314F-878ED7022C47}" dt="2023-04-03T17:30:06.053" v="92" actId="14100"/>
          <ac:picMkLst>
            <pc:docMk/>
            <pc:sldMk cId="4122895850" sldId="567"/>
            <ac:picMk id="4" creationId="{EB93357D-79A1-47DD-AA9D-9F7D4E1AF031}"/>
          </ac:picMkLst>
        </pc:picChg>
      </pc:sldChg>
      <pc:sldChg chg="modSp">
        <pc:chgData name="Guest User" userId="S::urn:spo:anon#6929577ae0486b7e73fc7bfa6da82adaf647a8de70498aadc025407b33c20eb3::" providerId="AD" clId="Web-{1827C476-BE9B-DF64-314F-878ED7022C47}" dt="2023-04-03T17:18:15.911" v="14" actId="20577"/>
        <pc:sldMkLst>
          <pc:docMk/>
          <pc:sldMk cId="3719841199" sldId="569"/>
        </pc:sldMkLst>
        <pc:spChg chg="mod">
          <ac:chgData name="Guest User" userId="S::urn:spo:anon#6929577ae0486b7e73fc7bfa6da82adaf647a8de70498aadc025407b33c20eb3::" providerId="AD" clId="Web-{1827C476-BE9B-DF64-314F-878ED7022C47}" dt="2023-04-03T17:18:15.911" v="14" actId="20577"/>
          <ac:spMkLst>
            <pc:docMk/>
            <pc:sldMk cId="3719841199" sldId="569"/>
            <ac:spMk id="4" creationId="{AF3844A9-C5CA-4D3B-B2B2-496BFE33BECB}"/>
          </ac:spMkLst>
        </pc:spChg>
      </pc:sldChg>
      <pc:sldChg chg="modSp">
        <pc:chgData name="Guest User" userId="S::urn:spo:anon#6929577ae0486b7e73fc7bfa6da82adaf647a8de70498aadc025407b33c20eb3::" providerId="AD" clId="Web-{1827C476-BE9B-DF64-314F-878ED7022C47}" dt="2023-04-03T17:34:43.544" v="98"/>
        <pc:sldMkLst>
          <pc:docMk/>
          <pc:sldMk cId="2333342498" sldId="571"/>
        </pc:sldMkLst>
        <pc:picChg chg="mod">
          <ac:chgData name="Guest User" userId="S::urn:spo:anon#6929577ae0486b7e73fc7bfa6da82adaf647a8de70498aadc025407b33c20eb3::" providerId="AD" clId="Web-{1827C476-BE9B-DF64-314F-878ED7022C47}" dt="2023-04-03T17:34:43.544" v="98"/>
          <ac:picMkLst>
            <pc:docMk/>
            <pc:sldMk cId="2333342498" sldId="571"/>
            <ac:picMk id="11" creationId="{00000000-0000-0000-0000-000000000000}"/>
          </ac:picMkLst>
        </pc:picChg>
      </pc:sldChg>
      <pc:sldChg chg="modSp">
        <pc:chgData name="Guest User" userId="S::urn:spo:anon#6929577ae0486b7e73fc7bfa6da82adaf647a8de70498aadc025407b33c20eb3::" providerId="AD" clId="Web-{1827C476-BE9B-DF64-314F-878ED7022C47}" dt="2023-04-03T17:34:29.465" v="97"/>
        <pc:sldMkLst>
          <pc:docMk/>
          <pc:sldMk cId="733972341" sldId="590"/>
        </pc:sldMkLst>
        <pc:picChg chg="mod">
          <ac:chgData name="Guest User" userId="S::urn:spo:anon#6929577ae0486b7e73fc7bfa6da82adaf647a8de70498aadc025407b33c20eb3::" providerId="AD" clId="Web-{1827C476-BE9B-DF64-314F-878ED7022C47}" dt="2023-04-03T17:34:29.465" v="97"/>
          <ac:picMkLst>
            <pc:docMk/>
            <pc:sldMk cId="733972341" sldId="590"/>
            <ac:picMk id="11" creationId="{00000000-0000-0000-0000-000000000000}"/>
          </ac:picMkLst>
        </pc:picChg>
      </pc:sldChg>
      <pc:sldChg chg="modSp">
        <pc:chgData name="Guest User" userId="S::urn:spo:anon#6929577ae0486b7e73fc7bfa6da82adaf647a8de70498aadc025407b33c20eb3::" providerId="AD" clId="Web-{1827C476-BE9B-DF64-314F-878ED7022C47}" dt="2023-04-03T17:35:20.639" v="100"/>
        <pc:sldMkLst>
          <pc:docMk/>
          <pc:sldMk cId="162474003" sldId="767"/>
        </pc:sldMkLst>
        <pc:picChg chg="mod">
          <ac:chgData name="Guest User" userId="S::urn:spo:anon#6929577ae0486b7e73fc7bfa6da82adaf647a8de70498aadc025407b33c20eb3::" providerId="AD" clId="Web-{1827C476-BE9B-DF64-314F-878ED7022C47}" dt="2023-04-03T17:35:20.639" v="100"/>
          <ac:picMkLst>
            <pc:docMk/>
            <pc:sldMk cId="162474003" sldId="767"/>
            <ac:picMk id="11" creationId="{00000000-0000-0000-0000-000000000000}"/>
          </ac:picMkLst>
        </pc:picChg>
      </pc:sldChg>
      <pc:sldChg chg="modSp">
        <pc:chgData name="Guest User" userId="S::urn:spo:anon#6929577ae0486b7e73fc7bfa6da82adaf647a8de70498aadc025407b33c20eb3::" providerId="AD" clId="Web-{1827C476-BE9B-DF64-314F-878ED7022C47}" dt="2023-04-03T17:35:38.155" v="101"/>
        <pc:sldMkLst>
          <pc:docMk/>
          <pc:sldMk cId="1644796112" sldId="790"/>
        </pc:sldMkLst>
        <pc:picChg chg="mod">
          <ac:chgData name="Guest User" userId="S::urn:spo:anon#6929577ae0486b7e73fc7bfa6da82adaf647a8de70498aadc025407b33c20eb3::" providerId="AD" clId="Web-{1827C476-BE9B-DF64-314F-878ED7022C47}" dt="2023-04-03T17:35:38.155" v="101"/>
          <ac:picMkLst>
            <pc:docMk/>
            <pc:sldMk cId="1644796112" sldId="790"/>
            <ac:picMk id="11" creationId="{00000000-0000-0000-0000-000000000000}"/>
          </ac:picMkLst>
        </pc:picChg>
      </pc:sldChg>
      <pc:sldChg chg="addSp delSp modSp">
        <pc:chgData name="Guest User" userId="S::urn:spo:anon#6929577ae0486b7e73fc7bfa6da82adaf647a8de70498aadc025407b33c20eb3::" providerId="AD" clId="Web-{1827C476-BE9B-DF64-314F-878ED7022C47}" dt="2023-04-03T16:45:40.317" v="5" actId="1076"/>
        <pc:sldMkLst>
          <pc:docMk/>
          <pc:sldMk cId="3813398324" sldId="810"/>
        </pc:sldMkLst>
        <pc:spChg chg="add del mod">
          <ac:chgData name="Guest User" userId="S::urn:spo:anon#6929577ae0486b7e73fc7bfa6da82adaf647a8de70498aadc025407b33c20eb3::" providerId="AD" clId="Web-{1827C476-BE9B-DF64-314F-878ED7022C47}" dt="2023-04-03T16:45:32.238" v="2"/>
          <ac:spMkLst>
            <pc:docMk/>
            <pc:sldMk cId="3813398324" sldId="810"/>
            <ac:spMk id="5" creationId="{5FD1AD59-4FB3-69B6-CBA4-F61937472786}"/>
          </ac:spMkLst>
        </pc:spChg>
        <pc:picChg chg="del mod">
          <ac:chgData name="Guest User" userId="S::urn:spo:anon#6929577ae0486b7e73fc7bfa6da82adaf647a8de70498aadc025407b33c20eb3::" providerId="AD" clId="Web-{1827C476-BE9B-DF64-314F-878ED7022C47}" dt="2023-04-03T16:45:30.192" v="1"/>
          <ac:picMkLst>
            <pc:docMk/>
            <pc:sldMk cId="3813398324" sldId="810"/>
            <ac:picMk id="4" creationId="{BB825E93-067B-8B98-274B-0DD37D6198E3}"/>
          </ac:picMkLst>
        </pc:picChg>
        <pc:picChg chg="add mod ord">
          <ac:chgData name="Guest User" userId="S::urn:spo:anon#6929577ae0486b7e73fc7bfa6da82adaf647a8de70498aadc025407b33c20eb3::" providerId="AD" clId="Web-{1827C476-BE9B-DF64-314F-878ED7022C47}" dt="2023-04-03T16:45:40.317" v="5" actId="1076"/>
          <ac:picMkLst>
            <pc:docMk/>
            <pc:sldMk cId="3813398324" sldId="810"/>
            <ac:picMk id="6" creationId="{A2CCDE56-7336-E94A-6BA8-DAC8764A5034}"/>
          </ac:picMkLst>
        </pc:picChg>
      </pc:sldChg>
      <pc:sldChg chg="addSp delSp modSp">
        <pc:chgData name="Guest User" userId="S::urn:spo:anon#6929577ae0486b7e73fc7bfa6da82adaf647a8de70498aadc025407b33c20eb3::" providerId="AD" clId="Web-{1827C476-BE9B-DF64-314F-878ED7022C47}" dt="2023-04-03T16:53:05.234" v="10" actId="1076"/>
        <pc:sldMkLst>
          <pc:docMk/>
          <pc:sldMk cId="4286611857" sldId="812"/>
        </pc:sldMkLst>
        <pc:spChg chg="mod">
          <ac:chgData name="Guest User" userId="S::urn:spo:anon#6929577ae0486b7e73fc7bfa6da82adaf647a8de70498aadc025407b33c20eb3::" providerId="AD" clId="Web-{1827C476-BE9B-DF64-314F-878ED7022C47}" dt="2023-04-03T16:52:56.968" v="8" actId="1076"/>
          <ac:spMkLst>
            <pc:docMk/>
            <pc:sldMk cId="4286611857" sldId="812"/>
            <ac:spMk id="2" creationId="{00000000-0000-0000-0000-000000000000}"/>
          </ac:spMkLst>
        </pc:spChg>
        <pc:spChg chg="del">
          <ac:chgData name="Guest User" userId="S::urn:spo:anon#6929577ae0486b7e73fc7bfa6da82adaf647a8de70498aadc025407b33c20eb3::" providerId="AD" clId="Web-{1827C476-BE9B-DF64-314F-878ED7022C47}" dt="2023-04-03T16:52:50.140" v="6"/>
          <ac:spMkLst>
            <pc:docMk/>
            <pc:sldMk cId="4286611857" sldId="812"/>
            <ac:spMk id="3" creationId="{00000000-0000-0000-0000-000000000000}"/>
          </ac:spMkLst>
        </pc:spChg>
        <pc:picChg chg="add mod ord">
          <ac:chgData name="Guest User" userId="S::urn:spo:anon#6929577ae0486b7e73fc7bfa6da82adaf647a8de70498aadc025407b33c20eb3::" providerId="AD" clId="Web-{1827C476-BE9B-DF64-314F-878ED7022C47}" dt="2023-04-03T16:53:05.234" v="10" actId="1076"/>
          <ac:picMkLst>
            <pc:docMk/>
            <pc:sldMk cId="4286611857" sldId="812"/>
            <ac:picMk id="4" creationId="{D8934458-0F63-0021-BF10-B07F6252CDD7}"/>
          </ac:picMkLst>
        </pc:picChg>
      </pc:sldChg>
      <pc:sldChg chg="modSp">
        <pc:chgData name="Guest User" userId="S::urn:spo:anon#6929577ae0486b7e73fc7bfa6da82adaf647a8de70498aadc025407b33c20eb3::" providerId="AD" clId="Web-{1827C476-BE9B-DF64-314F-878ED7022C47}" dt="2023-04-03T17:36:19.312" v="102"/>
        <pc:sldMkLst>
          <pc:docMk/>
          <pc:sldMk cId="1344217716" sldId="816"/>
        </pc:sldMkLst>
        <pc:picChg chg="mod">
          <ac:chgData name="Guest User" userId="S::urn:spo:anon#6929577ae0486b7e73fc7bfa6da82adaf647a8de70498aadc025407b33c20eb3::" providerId="AD" clId="Web-{1827C476-BE9B-DF64-314F-878ED7022C47}" dt="2023-04-03T17:36:19.312" v="102"/>
          <ac:picMkLst>
            <pc:docMk/>
            <pc:sldMk cId="1344217716" sldId="816"/>
            <ac:picMk id="11" creationId="{00000000-0000-0000-0000-000000000000}"/>
          </ac:picMkLst>
        </pc:picChg>
      </pc:sldChg>
      <pc:sldChg chg="modSp">
        <pc:chgData name="Guest User" userId="S::urn:spo:anon#6929577ae0486b7e73fc7bfa6da82adaf647a8de70498aadc025407b33c20eb3::" providerId="AD" clId="Web-{1827C476-BE9B-DF64-314F-878ED7022C47}" dt="2023-04-03T17:39:19.019" v="103"/>
        <pc:sldMkLst>
          <pc:docMk/>
          <pc:sldMk cId="1038377978" sldId="826"/>
        </pc:sldMkLst>
        <pc:picChg chg="mod">
          <ac:chgData name="Guest User" userId="S::urn:spo:anon#6929577ae0486b7e73fc7bfa6da82adaf647a8de70498aadc025407b33c20eb3::" providerId="AD" clId="Web-{1827C476-BE9B-DF64-314F-878ED7022C47}" dt="2023-04-03T17:39:19.019" v="103"/>
          <ac:picMkLst>
            <pc:docMk/>
            <pc:sldMk cId="1038377978" sldId="826"/>
            <ac:picMk id="8" creationId="{00000000-0000-0000-0000-000000000000}"/>
          </ac:picMkLst>
        </pc:picChg>
      </pc:sldChg>
      <pc:sldChg chg="modSp">
        <pc:chgData name="Guest User" userId="S::urn:spo:anon#6929577ae0486b7e73fc7bfa6da82adaf647a8de70498aadc025407b33c20eb3::" providerId="AD" clId="Web-{1827C476-BE9B-DF64-314F-878ED7022C47}" dt="2023-04-03T17:39:33.066" v="104"/>
        <pc:sldMkLst>
          <pc:docMk/>
          <pc:sldMk cId="3023723950" sldId="827"/>
        </pc:sldMkLst>
        <pc:picChg chg="mod">
          <ac:chgData name="Guest User" userId="S::urn:spo:anon#6929577ae0486b7e73fc7bfa6da82adaf647a8de70498aadc025407b33c20eb3::" providerId="AD" clId="Web-{1827C476-BE9B-DF64-314F-878ED7022C47}" dt="2023-04-03T17:39:33.066" v="104"/>
          <ac:picMkLst>
            <pc:docMk/>
            <pc:sldMk cId="3023723950" sldId="827"/>
            <ac:picMk id="5" creationId="{00000000-0000-0000-0000-000000000000}"/>
          </ac:picMkLst>
        </pc:picChg>
      </pc:sldChg>
      <pc:sldChg chg="modSp">
        <pc:chgData name="Guest User" userId="S::urn:spo:anon#6929577ae0486b7e73fc7bfa6da82adaf647a8de70498aadc025407b33c20eb3::" providerId="AD" clId="Web-{1827C476-BE9B-DF64-314F-878ED7022C47}" dt="2023-04-03T17:39:46.270" v="105"/>
        <pc:sldMkLst>
          <pc:docMk/>
          <pc:sldMk cId="542417156" sldId="829"/>
        </pc:sldMkLst>
        <pc:picChg chg="mod">
          <ac:chgData name="Guest User" userId="S::urn:spo:anon#6929577ae0486b7e73fc7bfa6da82adaf647a8de70498aadc025407b33c20eb3::" providerId="AD" clId="Web-{1827C476-BE9B-DF64-314F-878ED7022C47}" dt="2023-04-03T17:39:46.270" v="105"/>
          <ac:picMkLst>
            <pc:docMk/>
            <pc:sldMk cId="542417156" sldId="829"/>
            <ac:picMk id="8" creationId="{00000000-0000-0000-0000-000000000000}"/>
          </ac:picMkLst>
        </pc:picChg>
      </pc:sldChg>
      <pc:sldChg chg="modSp">
        <pc:chgData name="Guest User" userId="S::urn:spo:anon#6929577ae0486b7e73fc7bfa6da82adaf647a8de70498aadc025407b33c20eb3::" providerId="AD" clId="Web-{1827C476-BE9B-DF64-314F-878ED7022C47}" dt="2023-04-03T17:39:58.942" v="106"/>
        <pc:sldMkLst>
          <pc:docMk/>
          <pc:sldMk cId="3504989130" sldId="830"/>
        </pc:sldMkLst>
        <pc:picChg chg="mod">
          <ac:chgData name="Guest User" userId="S::urn:spo:anon#6929577ae0486b7e73fc7bfa6da82adaf647a8de70498aadc025407b33c20eb3::" providerId="AD" clId="Web-{1827C476-BE9B-DF64-314F-878ED7022C47}" dt="2023-04-03T17:39:58.942" v="106"/>
          <ac:picMkLst>
            <pc:docMk/>
            <pc:sldMk cId="3504989130" sldId="830"/>
            <ac:picMk id="5" creationId="{00000000-0000-0000-0000-000000000000}"/>
          </ac:picMkLst>
        </pc:picChg>
      </pc:sldChg>
      <pc:sldChg chg="modSp">
        <pc:chgData name="Guest User" userId="S::urn:spo:anon#6929577ae0486b7e73fc7bfa6da82adaf647a8de70498aadc025407b33c20eb3::" providerId="AD" clId="Web-{1827C476-BE9B-DF64-314F-878ED7022C47}" dt="2023-04-03T17:43:03.215" v="107" actId="1076"/>
        <pc:sldMkLst>
          <pc:docMk/>
          <pc:sldMk cId="4206411106" sldId="833"/>
        </pc:sldMkLst>
        <pc:spChg chg="mod">
          <ac:chgData name="Guest User" userId="S::urn:spo:anon#6929577ae0486b7e73fc7bfa6da82adaf647a8de70498aadc025407b33c20eb3::" providerId="AD" clId="Web-{1827C476-BE9B-DF64-314F-878ED7022C47}" dt="2023-04-03T17:43:03.215" v="107" actId="1076"/>
          <ac:spMkLst>
            <pc:docMk/>
            <pc:sldMk cId="4206411106" sldId="833"/>
            <ac:spMk id="3" creationId="{00000000-0000-0000-0000-000000000000}"/>
          </ac:spMkLst>
        </pc:spChg>
      </pc:sldChg>
      <pc:sldChg chg="addSp modSp add replId">
        <pc:chgData name="Guest User" userId="S::urn:spo:anon#6929577ae0486b7e73fc7bfa6da82adaf647a8de70498aadc025407b33c20eb3::" providerId="AD" clId="Web-{1827C476-BE9B-DF64-314F-878ED7022C47}" dt="2023-04-03T17:24:24.560" v="91"/>
        <pc:sldMkLst>
          <pc:docMk/>
          <pc:sldMk cId="2738748862" sldId="834"/>
        </pc:sldMkLst>
        <pc:spChg chg="mod">
          <ac:chgData name="Guest User" userId="S::urn:spo:anon#6929577ae0486b7e73fc7bfa6da82adaf647a8de70498aadc025407b33c20eb3::" providerId="AD" clId="Web-{1827C476-BE9B-DF64-314F-878ED7022C47}" dt="2023-04-03T17:19:46.554" v="26" actId="20577"/>
          <ac:spMkLst>
            <pc:docMk/>
            <pc:sldMk cId="2738748862" sldId="834"/>
            <ac:spMk id="2" creationId="{00000000-0000-0000-0000-000000000000}"/>
          </ac:spMkLst>
        </pc:spChg>
        <pc:spChg chg="mod">
          <ac:chgData name="Guest User" userId="S::urn:spo:anon#6929577ae0486b7e73fc7bfa6da82adaf647a8de70498aadc025407b33c20eb3::" providerId="AD" clId="Web-{1827C476-BE9B-DF64-314F-878ED7022C47}" dt="2023-04-03T17:22:59.043" v="61" actId="20577"/>
          <ac:spMkLst>
            <pc:docMk/>
            <pc:sldMk cId="2738748862" sldId="834"/>
            <ac:spMk id="3" creationId="{00000000-0000-0000-0000-000000000000}"/>
          </ac:spMkLst>
        </pc:spChg>
        <pc:spChg chg="add mod">
          <ac:chgData name="Guest User" userId="S::urn:spo:anon#6929577ae0486b7e73fc7bfa6da82adaf647a8de70498aadc025407b33c20eb3::" providerId="AD" clId="Web-{1827C476-BE9B-DF64-314F-878ED7022C47}" dt="2023-04-03T17:24:24.560" v="91"/>
          <ac:spMkLst>
            <pc:docMk/>
            <pc:sldMk cId="2738748862" sldId="834"/>
            <ac:spMk id="6" creationId="{6CCBBA36-8A16-EC47-B0D9-658EE014CA2C}"/>
          </ac:spMkLst>
        </pc:spChg>
        <pc:picChg chg="add mod">
          <ac:chgData name="Guest User" userId="S::urn:spo:anon#6929577ae0486b7e73fc7bfa6da82adaf647a8de70498aadc025407b33c20eb3::" providerId="AD" clId="Web-{1827C476-BE9B-DF64-314F-878ED7022C47}" dt="2023-04-03T17:23:10.949" v="65" actId="1076"/>
          <ac:picMkLst>
            <pc:docMk/>
            <pc:sldMk cId="2738748862" sldId="834"/>
            <ac:picMk id="4" creationId="{A90FC074-318F-E158-F777-DC71FAE7F4A4}"/>
          </ac:picMkLst>
        </pc:picChg>
      </pc:sldChg>
    </pc:docChg>
  </pc:docChgLst>
  <pc:docChgLst>
    <pc:chgData name="Guest User" userId="S::urn:spo:anon#ebdf795c8e2d6fd32446da65bca556d22cff5c6eba4d47c1e3b10aa72dd140f7::" providerId="AD" clId="Web-{CA979ED6-57EA-DBFA-5A7D-F039AB34C233}"/>
    <pc:docChg chg="addSld delSld modSld addMainMaster delMainMaster modMainMaster">
      <pc:chgData name="Guest User" userId="S::urn:spo:anon#ebdf795c8e2d6fd32446da65bca556d22cff5c6eba4d47c1e3b10aa72dd140f7::" providerId="AD" clId="Web-{CA979ED6-57EA-DBFA-5A7D-F039AB34C233}" dt="2022-10-10T15:59:40.449" v="60"/>
      <pc:docMkLst>
        <pc:docMk/>
      </pc:docMkLst>
      <pc:sldChg chg="del">
        <pc:chgData name="Guest User" userId="S::urn:spo:anon#ebdf795c8e2d6fd32446da65bca556d22cff5c6eba4d47c1e3b10aa72dd140f7::" providerId="AD" clId="Web-{CA979ED6-57EA-DBFA-5A7D-F039AB34C233}" dt="2022-10-10T15:51:32.062" v="1"/>
        <pc:sldMkLst>
          <pc:docMk/>
          <pc:sldMk cId="4138570026" sldId="277"/>
        </pc:sldMkLst>
      </pc:sldChg>
      <pc:sldChg chg="del">
        <pc:chgData name="Guest User" userId="S::urn:spo:anon#ebdf795c8e2d6fd32446da65bca556d22cff5c6eba4d47c1e3b10aa72dd140f7::" providerId="AD" clId="Web-{CA979ED6-57EA-DBFA-5A7D-F039AB34C233}" dt="2022-10-10T15:51:32.046" v="0"/>
        <pc:sldMkLst>
          <pc:docMk/>
          <pc:sldMk cId="1755304468" sldId="278"/>
        </pc:sldMkLst>
      </pc:sldChg>
      <pc:sldChg chg="del">
        <pc:chgData name="Guest User" userId="S::urn:spo:anon#ebdf795c8e2d6fd32446da65bca556d22cff5c6eba4d47c1e3b10aa72dd140f7::" providerId="AD" clId="Web-{CA979ED6-57EA-DBFA-5A7D-F039AB34C233}" dt="2022-10-10T15:51:32.062" v="3"/>
        <pc:sldMkLst>
          <pc:docMk/>
          <pc:sldMk cId="728977631" sldId="314"/>
        </pc:sldMkLst>
      </pc:sldChg>
      <pc:sldChg chg="del">
        <pc:chgData name="Guest User" userId="S::urn:spo:anon#ebdf795c8e2d6fd32446da65bca556d22cff5c6eba4d47c1e3b10aa72dd140f7::" providerId="AD" clId="Web-{CA979ED6-57EA-DBFA-5A7D-F039AB34C233}" dt="2022-10-10T15:51:32.062" v="2"/>
        <pc:sldMkLst>
          <pc:docMk/>
          <pc:sldMk cId="4139462796" sldId="359"/>
        </pc:sldMkLst>
      </pc:sldChg>
      <pc:sldChg chg="add">
        <pc:chgData name="Guest User" userId="S::urn:spo:anon#ebdf795c8e2d6fd32446da65bca556d22cff5c6eba4d47c1e3b10aa72dd140f7::" providerId="AD" clId="Web-{CA979ED6-57EA-DBFA-5A7D-F039AB34C233}" dt="2022-10-10T15:52:12.031" v="4"/>
        <pc:sldMkLst>
          <pc:docMk/>
          <pc:sldMk cId="214698554" sldId="491"/>
        </pc:sldMkLst>
      </pc:sldChg>
      <pc:sldChg chg="add">
        <pc:chgData name="Guest User" userId="S::urn:spo:anon#ebdf795c8e2d6fd32446da65bca556d22cff5c6eba4d47c1e3b10aa72dd140f7::" providerId="AD" clId="Web-{CA979ED6-57EA-DBFA-5A7D-F039AB34C233}" dt="2022-10-10T15:52:12.110" v="5"/>
        <pc:sldMkLst>
          <pc:docMk/>
          <pc:sldMk cId="2307502994" sldId="492"/>
        </pc:sldMkLst>
      </pc:sldChg>
      <pc:sldChg chg="add">
        <pc:chgData name="Guest User" userId="S::urn:spo:anon#ebdf795c8e2d6fd32446da65bca556d22cff5c6eba4d47c1e3b10aa72dd140f7::" providerId="AD" clId="Web-{CA979ED6-57EA-DBFA-5A7D-F039AB34C233}" dt="2022-10-10T15:52:12.172" v="6"/>
        <pc:sldMkLst>
          <pc:docMk/>
          <pc:sldMk cId="3539735667" sldId="493"/>
        </pc:sldMkLst>
      </pc:sldChg>
      <pc:sldChg chg="add del">
        <pc:chgData name="Guest User" userId="S::urn:spo:anon#ebdf795c8e2d6fd32446da65bca556d22cff5c6eba4d47c1e3b10aa72dd140f7::" providerId="AD" clId="Web-{CA979ED6-57EA-DBFA-5A7D-F039AB34C233}" dt="2022-10-10T15:52:18.219" v="8"/>
        <pc:sldMkLst>
          <pc:docMk/>
          <pc:sldMk cId="2351862046" sldId="494"/>
        </pc:sldMkLst>
      </pc:sldChg>
      <pc:sldChg chg="add">
        <pc:chgData name="Guest User" userId="S::urn:spo:anon#ebdf795c8e2d6fd32446da65bca556d22cff5c6eba4d47c1e3b10aa72dd140f7::" providerId="AD" clId="Web-{CA979ED6-57EA-DBFA-5A7D-F039AB34C233}" dt="2022-10-10T15:52:21.891" v="9"/>
        <pc:sldMkLst>
          <pc:docMk/>
          <pc:sldMk cId="3878512702" sldId="494"/>
        </pc:sldMkLst>
      </pc:sldChg>
      <pc:sldChg chg="add">
        <pc:chgData name="Guest User" userId="S::urn:spo:anon#ebdf795c8e2d6fd32446da65bca556d22cff5c6eba4d47c1e3b10aa72dd140f7::" providerId="AD" clId="Web-{CA979ED6-57EA-DBFA-5A7D-F039AB34C233}" dt="2022-10-10T15:55:37.599" v="16"/>
        <pc:sldMkLst>
          <pc:docMk/>
          <pc:sldMk cId="1347037310" sldId="495"/>
        </pc:sldMkLst>
      </pc:sldChg>
      <pc:sldChg chg="add del">
        <pc:chgData name="Guest User" userId="S::urn:spo:anon#ebdf795c8e2d6fd32446da65bca556d22cff5c6eba4d47c1e3b10aa72dd140f7::" providerId="AD" clId="Web-{CA979ED6-57EA-DBFA-5A7D-F039AB34C233}" dt="2022-10-10T15:55:32.755" v="15"/>
        <pc:sldMkLst>
          <pc:docMk/>
          <pc:sldMk cId="2117398644" sldId="495"/>
        </pc:sldMkLst>
      </pc:sldChg>
      <pc:sldChg chg="add del">
        <pc:chgData name="Guest User" userId="S::urn:spo:anon#ebdf795c8e2d6fd32446da65bca556d22cff5c6eba4d47c1e3b10aa72dd140f7::" providerId="AD" clId="Web-{CA979ED6-57EA-DBFA-5A7D-F039AB34C233}" dt="2022-10-10T15:55:32.739" v="14"/>
        <pc:sldMkLst>
          <pc:docMk/>
          <pc:sldMk cId="1895202055" sldId="496"/>
        </pc:sldMkLst>
      </pc:sldChg>
      <pc:sldChg chg="add">
        <pc:chgData name="Guest User" userId="S::urn:spo:anon#ebdf795c8e2d6fd32446da65bca556d22cff5c6eba4d47c1e3b10aa72dd140f7::" providerId="AD" clId="Web-{CA979ED6-57EA-DBFA-5A7D-F039AB34C233}" dt="2022-10-10T15:55:37.646" v="17"/>
        <pc:sldMkLst>
          <pc:docMk/>
          <pc:sldMk cId="1942234729" sldId="496"/>
        </pc:sldMkLst>
      </pc:sldChg>
      <pc:sldChg chg="add del">
        <pc:chgData name="Guest User" userId="S::urn:spo:anon#ebdf795c8e2d6fd32446da65bca556d22cff5c6eba4d47c1e3b10aa72dd140f7::" providerId="AD" clId="Web-{CA979ED6-57EA-DBFA-5A7D-F039AB34C233}" dt="2022-10-10T15:55:32.739" v="13"/>
        <pc:sldMkLst>
          <pc:docMk/>
          <pc:sldMk cId="106437956" sldId="497"/>
        </pc:sldMkLst>
      </pc:sldChg>
      <pc:sldChg chg="delSp add">
        <pc:chgData name="Guest User" userId="S::urn:spo:anon#ebdf795c8e2d6fd32446da65bca556d22cff5c6eba4d47c1e3b10aa72dd140f7::" providerId="AD" clId="Web-{CA979ED6-57EA-DBFA-5A7D-F039AB34C233}" dt="2022-10-10T15:55:45.724" v="19"/>
        <pc:sldMkLst>
          <pc:docMk/>
          <pc:sldMk cId="3520593083" sldId="497"/>
        </pc:sldMkLst>
        <pc:spChg chg="del">
          <ac:chgData name="Guest User" userId="S::urn:spo:anon#ebdf795c8e2d6fd32446da65bca556d22cff5c6eba4d47c1e3b10aa72dd140f7::" providerId="AD" clId="Web-{CA979ED6-57EA-DBFA-5A7D-F039AB34C233}" dt="2022-10-10T15:55:45.724" v="19"/>
          <ac:spMkLst>
            <pc:docMk/>
            <pc:sldMk cId="3520593083" sldId="497"/>
            <ac:spMk id="2" creationId="{00000000-0000-0000-0000-000000000000}"/>
          </ac:spMkLst>
        </pc:spChg>
      </pc:sldChg>
      <pc:sldChg chg="add">
        <pc:chgData name="Guest User" userId="S::urn:spo:anon#ebdf795c8e2d6fd32446da65bca556d22cff5c6eba4d47c1e3b10aa72dd140f7::" providerId="AD" clId="Web-{CA979ED6-57EA-DBFA-5A7D-F039AB34C233}" dt="2022-10-10T15:56:26.866" v="24"/>
        <pc:sldMkLst>
          <pc:docMk/>
          <pc:sldMk cId="1564043649" sldId="498"/>
        </pc:sldMkLst>
      </pc:sldChg>
      <pc:sldChg chg="add del">
        <pc:chgData name="Guest User" userId="S::urn:spo:anon#ebdf795c8e2d6fd32446da65bca556d22cff5c6eba4d47c1e3b10aa72dd140f7::" providerId="AD" clId="Web-{CA979ED6-57EA-DBFA-5A7D-F039AB34C233}" dt="2022-10-10T15:56:21.959" v="23"/>
        <pc:sldMkLst>
          <pc:docMk/>
          <pc:sldMk cId="3870484802" sldId="498"/>
        </pc:sldMkLst>
      </pc:sldChg>
      <pc:sldChg chg="add del">
        <pc:chgData name="Guest User" userId="S::urn:spo:anon#ebdf795c8e2d6fd32446da65bca556d22cff5c6eba4d47c1e3b10aa72dd140f7::" providerId="AD" clId="Web-{CA979ED6-57EA-DBFA-5A7D-F039AB34C233}" dt="2022-10-10T15:56:21.084" v="22"/>
        <pc:sldMkLst>
          <pc:docMk/>
          <pc:sldMk cId="1068449187" sldId="499"/>
        </pc:sldMkLst>
      </pc:sldChg>
      <pc:sldChg chg="modSp new">
        <pc:chgData name="Guest User" userId="S::urn:spo:anon#ebdf795c8e2d6fd32446da65bca556d22cff5c6eba4d47c1e3b10aa72dd140f7::" providerId="AD" clId="Web-{CA979ED6-57EA-DBFA-5A7D-F039AB34C233}" dt="2022-10-10T15:57:32.774" v="38" actId="20577"/>
        <pc:sldMkLst>
          <pc:docMk/>
          <pc:sldMk cId="3022741123" sldId="499"/>
        </pc:sldMkLst>
        <pc:spChg chg="mod">
          <ac:chgData name="Guest User" userId="S::urn:spo:anon#ebdf795c8e2d6fd32446da65bca556d22cff5c6eba4d47c1e3b10aa72dd140f7::" providerId="AD" clId="Web-{CA979ED6-57EA-DBFA-5A7D-F039AB34C233}" dt="2022-10-10T15:57:32.774" v="38" actId="20577"/>
          <ac:spMkLst>
            <pc:docMk/>
            <pc:sldMk cId="3022741123" sldId="499"/>
            <ac:spMk id="2" creationId="{EEA6A468-1418-85FE-9468-517D120123F7}"/>
          </ac:spMkLst>
        </pc:spChg>
      </pc:sldChg>
      <pc:sldChg chg="add">
        <pc:chgData name="Guest User" userId="S::urn:spo:anon#ebdf795c8e2d6fd32446da65bca556d22cff5c6eba4d47c1e3b10aa72dd140f7::" providerId="AD" clId="Web-{CA979ED6-57EA-DBFA-5A7D-F039AB34C233}" dt="2022-10-10T15:57:50.040" v="39"/>
        <pc:sldMkLst>
          <pc:docMk/>
          <pc:sldMk cId="3889352518" sldId="500"/>
        </pc:sldMkLst>
      </pc:sldChg>
      <pc:sldChg chg="add">
        <pc:chgData name="Guest User" userId="S::urn:spo:anon#ebdf795c8e2d6fd32446da65bca556d22cff5c6eba4d47c1e3b10aa72dd140f7::" providerId="AD" clId="Web-{CA979ED6-57EA-DBFA-5A7D-F039AB34C233}" dt="2022-10-10T15:57:50.102" v="40"/>
        <pc:sldMkLst>
          <pc:docMk/>
          <pc:sldMk cId="2600246885" sldId="501"/>
        </pc:sldMkLst>
      </pc:sldChg>
      <pc:sldChg chg="add">
        <pc:chgData name="Guest User" userId="S::urn:spo:anon#ebdf795c8e2d6fd32446da65bca556d22cff5c6eba4d47c1e3b10aa72dd140f7::" providerId="AD" clId="Web-{CA979ED6-57EA-DBFA-5A7D-F039AB34C233}" dt="2022-10-10T15:57:50.180" v="41"/>
        <pc:sldMkLst>
          <pc:docMk/>
          <pc:sldMk cId="139710093" sldId="502"/>
        </pc:sldMkLst>
      </pc:sldChg>
      <pc:sldChg chg="add del">
        <pc:chgData name="Guest User" userId="S::urn:spo:anon#ebdf795c8e2d6fd32446da65bca556d22cff5c6eba4d47c1e3b10aa72dd140f7::" providerId="AD" clId="Web-{CA979ED6-57EA-DBFA-5A7D-F039AB34C233}" dt="2022-10-10T15:59:40.449" v="60"/>
        <pc:sldMkLst>
          <pc:docMk/>
          <pc:sldMk cId="4252276646" sldId="503"/>
        </pc:sldMkLst>
      </pc:sldChg>
      <pc:sldChg chg="add">
        <pc:chgData name="Guest User" userId="S::urn:spo:anon#ebdf795c8e2d6fd32446da65bca556d22cff5c6eba4d47c1e3b10aa72dd140f7::" providerId="AD" clId="Web-{CA979ED6-57EA-DBFA-5A7D-F039AB34C233}" dt="2022-10-10T15:57:50.368" v="43"/>
        <pc:sldMkLst>
          <pc:docMk/>
          <pc:sldMk cId="3098770890" sldId="504"/>
        </pc:sldMkLst>
      </pc:sldChg>
      <pc:sldChg chg="add">
        <pc:chgData name="Guest User" userId="S::urn:spo:anon#ebdf795c8e2d6fd32446da65bca556d22cff5c6eba4d47c1e3b10aa72dd140f7::" providerId="AD" clId="Web-{CA979ED6-57EA-DBFA-5A7D-F039AB34C233}" dt="2022-10-10T15:57:50.493" v="44"/>
        <pc:sldMkLst>
          <pc:docMk/>
          <pc:sldMk cId="1761268819" sldId="505"/>
        </pc:sldMkLst>
      </pc:sldChg>
      <pc:sldChg chg="add">
        <pc:chgData name="Guest User" userId="S::urn:spo:anon#ebdf795c8e2d6fd32446da65bca556d22cff5c6eba4d47c1e3b10aa72dd140f7::" providerId="AD" clId="Web-{CA979ED6-57EA-DBFA-5A7D-F039AB34C233}" dt="2022-10-10T15:57:50.696" v="45"/>
        <pc:sldMkLst>
          <pc:docMk/>
          <pc:sldMk cId="2603600966" sldId="506"/>
        </pc:sldMkLst>
      </pc:sldChg>
      <pc:sldChg chg="add">
        <pc:chgData name="Guest User" userId="S::urn:spo:anon#ebdf795c8e2d6fd32446da65bca556d22cff5c6eba4d47c1e3b10aa72dd140f7::" providerId="AD" clId="Web-{CA979ED6-57EA-DBFA-5A7D-F039AB34C233}" dt="2022-10-10T15:57:50.774" v="46"/>
        <pc:sldMkLst>
          <pc:docMk/>
          <pc:sldMk cId="3521690946" sldId="507"/>
        </pc:sldMkLst>
      </pc:sldChg>
      <pc:sldChg chg="addSp delSp modSp new">
        <pc:chgData name="Guest User" userId="S::urn:spo:anon#ebdf795c8e2d6fd32446da65bca556d22cff5c6eba4d47c1e3b10aa72dd140f7::" providerId="AD" clId="Web-{CA979ED6-57EA-DBFA-5A7D-F039AB34C233}" dt="2022-10-10T15:59:35.308" v="59" actId="1076"/>
        <pc:sldMkLst>
          <pc:docMk/>
          <pc:sldMk cId="1497652685" sldId="508"/>
        </pc:sldMkLst>
        <pc:spChg chg="add del mod">
          <ac:chgData name="Guest User" userId="S::urn:spo:anon#ebdf795c8e2d6fd32446da65bca556d22cff5c6eba4d47c1e3b10aa72dd140f7::" providerId="AD" clId="Web-{CA979ED6-57EA-DBFA-5A7D-F039AB34C233}" dt="2022-10-10T15:59:32.355" v="58"/>
          <ac:spMkLst>
            <pc:docMk/>
            <pc:sldMk cId="1497652685" sldId="508"/>
            <ac:spMk id="2" creationId="{6CE570E7-9074-129B-F611-B6DE061AFB48}"/>
          </ac:spMkLst>
        </pc:spChg>
        <pc:spChg chg="del">
          <ac:chgData name="Guest User" userId="S::urn:spo:anon#ebdf795c8e2d6fd32446da65bca556d22cff5c6eba4d47c1e3b10aa72dd140f7::" providerId="AD" clId="Web-{CA979ED6-57EA-DBFA-5A7D-F039AB34C233}" dt="2022-10-10T15:59:08.245" v="52"/>
          <ac:spMkLst>
            <pc:docMk/>
            <pc:sldMk cId="1497652685" sldId="508"/>
            <ac:spMk id="3" creationId="{BBD0C0ED-E554-218C-CC62-9FA72D820331}"/>
          </ac:spMkLst>
        </pc:spChg>
        <pc:spChg chg="add mod">
          <ac:chgData name="Guest User" userId="S::urn:spo:anon#ebdf795c8e2d6fd32446da65bca556d22cff5c6eba4d47c1e3b10aa72dd140f7::" providerId="AD" clId="Web-{CA979ED6-57EA-DBFA-5A7D-F039AB34C233}" dt="2022-10-10T15:59:11.604" v="53" actId="1076"/>
          <ac:spMkLst>
            <pc:docMk/>
            <pc:sldMk cId="1497652685" sldId="508"/>
            <ac:spMk id="8" creationId="{CFEB1D2B-FB4D-9826-C1B2-039A81D4C654}"/>
          </ac:spMkLst>
        </pc:spChg>
        <pc:spChg chg="add mod">
          <ac:chgData name="Guest User" userId="S::urn:spo:anon#ebdf795c8e2d6fd32446da65bca556d22cff5c6eba4d47c1e3b10aa72dd140f7::" providerId="AD" clId="Web-{CA979ED6-57EA-DBFA-5A7D-F039AB34C233}" dt="2022-10-10T15:59:35.308" v="59" actId="1076"/>
          <ac:spMkLst>
            <pc:docMk/>
            <pc:sldMk cId="1497652685" sldId="508"/>
            <ac:spMk id="10" creationId="{D0918F77-5200-17AC-2CE1-8C8C435F691B}"/>
          </ac:spMkLst>
        </pc:spChg>
        <pc:picChg chg="add">
          <ac:chgData name="Guest User" userId="S::urn:spo:anon#ebdf795c8e2d6fd32446da65bca556d22cff5c6eba4d47c1e3b10aa72dd140f7::" providerId="AD" clId="Web-{CA979ED6-57EA-DBFA-5A7D-F039AB34C233}" dt="2022-10-10T15:58:34.025" v="48"/>
          <ac:picMkLst>
            <pc:docMk/>
            <pc:sldMk cId="1497652685" sldId="508"/>
            <ac:picMk id="6" creationId="{E952EBE3-A17B-4455-4F8C-C2FE439CD13B}"/>
          </ac:picMkLst>
        </pc:picChg>
      </pc:sldChg>
      <pc:sldMasterChg chg="replId modSldLayout">
        <pc:chgData name="Guest User" userId="S::urn:spo:anon#ebdf795c8e2d6fd32446da65bca556d22cff5c6eba4d47c1e3b10aa72dd140f7::" providerId="AD" clId="Web-{CA979ED6-57EA-DBFA-5A7D-F039AB34C233}" dt="2022-10-10T15:56:21.959" v="23"/>
        <pc:sldMasterMkLst>
          <pc:docMk/>
          <pc:sldMasterMk cId="2054322300" sldId="2147483648"/>
        </pc:sldMasterMkLst>
        <pc:sldLayoutChg chg="replId">
          <pc:chgData name="Guest User" userId="S::urn:spo:anon#ebdf795c8e2d6fd32446da65bca556d22cff5c6eba4d47c1e3b10aa72dd140f7::" providerId="AD" clId="Web-{CA979ED6-57EA-DBFA-5A7D-F039AB34C233}" dt="2022-10-10T15:56:21.959" v="23"/>
          <pc:sldLayoutMkLst>
            <pc:docMk/>
            <pc:sldMasterMk cId="2054322300" sldId="2147483648"/>
            <pc:sldLayoutMk cId="3817955988" sldId="2147483649"/>
          </pc:sldLayoutMkLst>
        </pc:sldLayoutChg>
        <pc:sldLayoutChg chg="replId">
          <pc:chgData name="Guest User" userId="S::urn:spo:anon#ebdf795c8e2d6fd32446da65bca556d22cff5c6eba4d47c1e3b10aa72dd140f7::" providerId="AD" clId="Web-{CA979ED6-57EA-DBFA-5A7D-F039AB34C233}" dt="2022-10-10T15:56:21.959" v="23"/>
          <pc:sldLayoutMkLst>
            <pc:docMk/>
            <pc:sldMasterMk cId="2054322300" sldId="2147483648"/>
            <pc:sldLayoutMk cId="2185532848" sldId="2147483650"/>
          </pc:sldLayoutMkLst>
        </pc:sldLayoutChg>
        <pc:sldLayoutChg chg="replId">
          <pc:chgData name="Guest User" userId="S::urn:spo:anon#ebdf795c8e2d6fd32446da65bca556d22cff5c6eba4d47c1e3b10aa72dd140f7::" providerId="AD" clId="Web-{CA979ED6-57EA-DBFA-5A7D-F039AB34C233}" dt="2022-10-10T15:56:21.959" v="23"/>
          <pc:sldLayoutMkLst>
            <pc:docMk/>
            <pc:sldMasterMk cId="2054322300" sldId="2147483648"/>
            <pc:sldLayoutMk cId="3234467543" sldId="2147483651"/>
          </pc:sldLayoutMkLst>
        </pc:sldLayoutChg>
        <pc:sldLayoutChg chg="replId">
          <pc:chgData name="Guest User" userId="S::urn:spo:anon#ebdf795c8e2d6fd32446da65bca556d22cff5c6eba4d47c1e3b10aa72dd140f7::" providerId="AD" clId="Web-{CA979ED6-57EA-DBFA-5A7D-F039AB34C233}" dt="2022-10-10T15:56:21.959" v="23"/>
          <pc:sldLayoutMkLst>
            <pc:docMk/>
            <pc:sldMasterMk cId="2054322300" sldId="2147483648"/>
            <pc:sldLayoutMk cId="1239113715" sldId="2147483652"/>
          </pc:sldLayoutMkLst>
        </pc:sldLayoutChg>
        <pc:sldLayoutChg chg="replId">
          <pc:chgData name="Guest User" userId="S::urn:spo:anon#ebdf795c8e2d6fd32446da65bca556d22cff5c6eba4d47c1e3b10aa72dd140f7::" providerId="AD" clId="Web-{CA979ED6-57EA-DBFA-5A7D-F039AB34C233}" dt="2022-10-10T15:56:21.959" v="23"/>
          <pc:sldLayoutMkLst>
            <pc:docMk/>
            <pc:sldMasterMk cId="2054322300" sldId="2147483648"/>
            <pc:sldLayoutMk cId="2138358032" sldId="2147483653"/>
          </pc:sldLayoutMkLst>
        </pc:sldLayoutChg>
        <pc:sldLayoutChg chg="replId">
          <pc:chgData name="Guest User" userId="S::urn:spo:anon#ebdf795c8e2d6fd32446da65bca556d22cff5c6eba4d47c1e3b10aa72dd140f7::" providerId="AD" clId="Web-{CA979ED6-57EA-DBFA-5A7D-F039AB34C233}" dt="2022-10-10T15:56:21.959" v="23"/>
          <pc:sldLayoutMkLst>
            <pc:docMk/>
            <pc:sldMasterMk cId="2054322300" sldId="2147483648"/>
            <pc:sldLayoutMk cId="3163578801" sldId="2147483654"/>
          </pc:sldLayoutMkLst>
        </pc:sldLayoutChg>
        <pc:sldLayoutChg chg="replId">
          <pc:chgData name="Guest User" userId="S::urn:spo:anon#ebdf795c8e2d6fd32446da65bca556d22cff5c6eba4d47c1e3b10aa72dd140f7::" providerId="AD" clId="Web-{CA979ED6-57EA-DBFA-5A7D-F039AB34C233}" dt="2022-10-10T15:56:21.959" v="23"/>
          <pc:sldLayoutMkLst>
            <pc:docMk/>
            <pc:sldMasterMk cId="2054322300" sldId="2147483648"/>
            <pc:sldLayoutMk cId="178381615" sldId="2147483655"/>
          </pc:sldLayoutMkLst>
        </pc:sldLayoutChg>
        <pc:sldLayoutChg chg="replId">
          <pc:chgData name="Guest User" userId="S::urn:spo:anon#ebdf795c8e2d6fd32446da65bca556d22cff5c6eba4d47c1e3b10aa72dd140f7::" providerId="AD" clId="Web-{CA979ED6-57EA-DBFA-5A7D-F039AB34C233}" dt="2022-10-10T15:56:21.959" v="23"/>
          <pc:sldLayoutMkLst>
            <pc:docMk/>
            <pc:sldMasterMk cId="2054322300" sldId="2147483648"/>
            <pc:sldLayoutMk cId="3518043182" sldId="2147483656"/>
          </pc:sldLayoutMkLst>
        </pc:sldLayoutChg>
        <pc:sldLayoutChg chg="replId">
          <pc:chgData name="Guest User" userId="S::urn:spo:anon#ebdf795c8e2d6fd32446da65bca556d22cff5c6eba4d47c1e3b10aa72dd140f7::" providerId="AD" clId="Web-{CA979ED6-57EA-DBFA-5A7D-F039AB34C233}" dt="2022-10-10T15:56:21.959" v="23"/>
          <pc:sldLayoutMkLst>
            <pc:docMk/>
            <pc:sldMasterMk cId="2054322300" sldId="2147483648"/>
            <pc:sldLayoutMk cId="3973900260" sldId="2147483657"/>
          </pc:sldLayoutMkLst>
        </pc:sldLayoutChg>
        <pc:sldLayoutChg chg="replId">
          <pc:chgData name="Guest User" userId="S::urn:spo:anon#ebdf795c8e2d6fd32446da65bca556d22cff5c6eba4d47c1e3b10aa72dd140f7::" providerId="AD" clId="Web-{CA979ED6-57EA-DBFA-5A7D-F039AB34C233}" dt="2022-10-10T15:56:21.959" v="23"/>
          <pc:sldLayoutMkLst>
            <pc:docMk/>
            <pc:sldMasterMk cId="2054322300" sldId="2147483648"/>
            <pc:sldLayoutMk cId="2040880889" sldId="2147483658"/>
          </pc:sldLayoutMkLst>
        </pc:sldLayoutChg>
        <pc:sldLayoutChg chg="replId">
          <pc:chgData name="Guest User" userId="S::urn:spo:anon#ebdf795c8e2d6fd32446da65bca556d22cff5c6eba4d47c1e3b10aa72dd140f7::" providerId="AD" clId="Web-{CA979ED6-57EA-DBFA-5A7D-F039AB34C233}" dt="2022-10-10T15:56:21.959" v="23"/>
          <pc:sldLayoutMkLst>
            <pc:docMk/>
            <pc:sldMasterMk cId="2054322300" sldId="2147483648"/>
            <pc:sldLayoutMk cId="612817689" sldId="2147483659"/>
          </pc:sldLayoutMkLst>
        </pc:sldLayoutChg>
      </pc:sldMasterChg>
      <pc:sldMasterChg chg="add del addSldLayout delSldLayout">
        <pc:chgData name="Guest User" userId="S::urn:spo:anon#ebdf795c8e2d6fd32446da65bca556d22cff5c6eba4d47c1e3b10aa72dd140f7::" providerId="AD" clId="Web-{CA979ED6-57EA-DBFA-5A7D-F039AB34C233}" dt="2022-10-10T15:56:21.959" v="23"/>
        <pc:sldMasterMkLst>
          <pc:docMk/>
          <pc:sldMasterMk cId="2817309082" sldId="2147483648"/>
        </pc:sldMasterMkLst>
        <pc:sldLayoutChg chg="add del">
          <pc:chgData name="Guest User" userId="S::urn:spo:anon#ebdf795c8e2d6fd32446da65bca556d22cff5c6eba4d47c1e3b10aa72dd140f7::" providerId="AD" clId="Web-{CA979ED6-57EA-DBFA-5A7D-F039AB34C233}" dt="2022-10-10T15:56:21.959" v="23"/>
          <pc:sldLayoutMkLst>
            <pc:docMk/>
            <pc:sldMasterMk cId="2817309082" sldId="2147483648"/>
            <pc:sldLayoutMk cId="539697929" sldId="2147483649"/>
          </pc:sldLayoutMkLst>
        </pc:sldLayoutChg>
        <pc:sldLayoutChg chg="add del">
          <pc:chgData name="Guest User" userId="S::urn:spo:anon#ebdf795c8e2d6fd32446da65bca556d22cff5c6eba4d47c1e3b10aa72dd140f7::" providerId="AD" clId="Web-{CA979ED6-57EA-DBFA-5A7D-F039AB34C233}" dt="2022-10-10T15:56:21.959" v="23"/>
          <pc:sldLayoutMkLst>
            <pc:docMk/>
            <pc:sldMasterMk cId="2817309082" sldId="2147483648"/>
            <pc:sldLayoutMk cId="1927759896" sldId="2147483650"/>
          </pc:sldLayoutMkLst>
        </pc:sldLayoutChg>
        <pc:sldLayoutChg chg="add del">
          <pc:chgData name="Guest User" userId="S::urn:spo:anon#ebdf795c8e2d6fd32446da65bca556d22cff5c6eba4d47c1e3b10aa72dd140f7::" providerId="AD" clId="Web-{CA979ED6-57EA-DBFA-5A7D-F039AB34C233}" dt="2022-10-10T15:56:21.959" v="23"/>
          <pc:sldLayoutMkLst>
            <pc:docMk/>
            <pc:sldMasterMk cId="2817309082" sldId="2147483648"/>
            <pc:sldLayoutMk cId="3247801791" sldId="2147483651"/>
          </pc:sldLayoutMkLst>
        </pc:sldLayoutChg>
        <pc:sldLayoutChg chg="add del">
          <pc:chgData name="Guest User" userId="S::urn:spo:anon#ebdf795c8e2d6fd32446da65bca556d22cff5c6eba4d47c1e3b10aa72dd140f7::" providerId="AD" clId="Web-{CA979ED6-57EA-DBFA-5A7D-F039AB34C233}" dt="2022-10-10T15:56:21.959" v="23"/>
          <pc:sldLayoutMkLst>
            <pc:docMk/>
            <pc:sldMasterMk cId="2817309082" sldId="2147483648"/>
            <pc:sldLayoutMk cId="1932250788" sldId="2147483652"/>
          </pc:sldLayoutMkLst>
        </pc:sldLayoutChg>
        <pc:sldLayoutChg chg="add del">
          <pc:chgData name="Guest User" userId="S::urn:spo:anon#ebdf795c8e2d6fd32446da65bca556d22cff5c6eba4d47c1e3b10aa72dd140f7::" providerId="AD" clId="Web-{CA979ED6-57EA-DBFA-5A7D-F039AB34C233}" dt="2022-10-10T15:56:21.959" v="23"/>
          <pc:sldLayoutMkLst>
            <pc:docMk/>
            <pc:sldMasterMk cId="2817309082" sldId="2147483648"/>
            <pc:sldLayoutMk cId="3803172822" sldId="2147483653"/>
          </pc:sldLayoutMkLst>
        </pc:sldLayoutChg>
        <pc:sldLayoutChg chg="add del">
          <pc:chgData name="Guest User" userId="S::urn:spo:anon#ebdf795c8e2d6fd32446da65bca556d22cff5c6eba4d47c1e3b10aa72dd140f7::" providerId="AD" clId="Web-{CA979ED6-57EA-DBFA-5A7D-F039AB34C233}" dt="2022-10-10T15:56:21.959" v="23"/>
          <pc:sldLayoutMkLst>
            <pc:docMk/>
            <pc:sldMasterMk cId="2817309082" sldId="2147483648"/>
            <pc:sldLayoutMk cId="3699261193" sldId="2147483654"/>
          </pc:sldLayoutMkLst>
        </pc:sldLayoutChg>
        <pc:sldLayoutChg chg="add del">
          <pc:chgData name="Guest User" userId="S::urn:spo:anon#ebdf795c8e2d6fd32446da65bca556d22cff5c6eba4d47c1e3b10aa72dd140f7::" providerId="AD" clId="Web-{CA979ED6-57EA-DBFA-5A7D-F039AB34C233}" dt="2022-10-10T15:56:21.959" v="23"/>
          <pc:sldLayoutMkLst>
            <pc:docMk/>
            <pc:sldMasterMk cId="2817309082" sldId="2147483648"/>
            <pc:sldLayoutMk cId="140919720" sldId="2147483655"/>
          </pc:sldLayoutMkLst>
        </pc:sldLayoutChg>
        <pc:sldLayoutChg chg="add del">
          <pc:chgData name="Guest User" userId="S::urn:spo:anon#ebdf795c8e2d6fd32446da65bca556d22cff5c6eba4d47c1e3b10aa72dd140f7::" providerId="AD" clId="Web-{CA979ED6-57EA-DBFA-5A7D-F039AB34C233}" dt="2022-10-10T15:56:21.959" v="23"/>
          <pc:sldLayoutMkLst>
            <pc:docMk/>
            <pc:sldMasterMk cId="2817309082" sldId="2147483648"/>
            <pc:sldLayoutMk cId="1404642806" sldId="2147483656"/>
          </pc:sldLayoutMkLst>
        </pc:sldLayoutChg>
        <pc:sldLayoutChg chg="add del">
          <pc:chgData name="Guest User" userId="S::urn:spo:anon#ebdf795c8e2d6fd32446da65bca556d22cff5c6eba4d47c1e3b10aa72dd140f7::" providerId="AD" clId="Web-{CA979ED6-57EA-DBFA-5A7D-F039AB34C233}" dt="2022-10-10T15:56:21.959" v="23"/>
          <pc:sldLayoutMkLst>
            <pc:docMk/>
            <pc:sldMasterMk cId="2817309082" sldId="2147483648"/>
            <pc:sldLayoutMk cId="782168790" sldId="2147483657"/>
          </pc:sldLayoutMkLst>
        </pc:sldLayoutChg>
        <pc:sldLayoutChg chg="add del">
          <pc:chgData name="Guest User" userId="S::urn:spo:anon#ebdf795c8e2d6fd32446da65bca556d22cff5c6eba4d47c1e3b10aa72dd140f7::" providerId="AD" clId="Web-{CA979ED6-57EA-DBFA-5A7D-F039AB34C233}" dt="2022-10-10T15:56:21.959" v="23"/>
          <pc:sldLayoutMkLst>
            <pc:docMk/>
            <pc:sldMasterMk cId="2817309082" sldId="2147483648"/>
            <pc:sldLayoutMk cId="2162934803" sldId="2147483658"/>
          </pc:sldLayoutMkLst>
        </pc:sldLayoutChg>
        <pc:sldLayoutChg chg="add del">
          <pc:chgData name="Guest User" userId="S::urn:spo:anon#ebdf795c8e2d6fd32446da65bca556d22cff5c6eba4d47c1e3b10aa72dd140f7::" providerId="AD" clId="Web-{CA979ED6-57EA-DBFA-5A7D-F039AB34C233}" dt="2022-10-10T15:56:21.959" v="23"/>
          <pc:sldLayoutMkLst>
            <pc:docMk/>
            <pc:sldMasterMk cId="2817309082" sldId="2147483648"/>
            <pc:sldLayoutMk cId="2721077375" sldId="2147483659"/>
          </pc:sldLayoutMkLst>
        </pc:sldLayoutChg>
      </pc:sldMasterChg>
    </pc:docChg>
  </pc:docChgLst>
  <pc:docChgLst>
    <pc:chgData name="Guest User" userId="S::urn:spo:anon#6929577ae0486b7e73fc7bfa6da82adaf647a8de70498aadc025407b33c20eb3::" providerId="AD" clId="Web-{ED2D4C5D-5EE5-343C-03AE-8D08F112151D}"/>
    <pc:docChg chg="modSld">
      <pc:chgData name="Guest User" userId="S::urn:spo:anon#6929577ae0486b7e73fc7bfa6da82adaf647a8de70498aadc025407b33c20eb3::" providerId="AD" clId="Web-{ED2D4C5D-5EE5-343C-03AE-8D08F112151D}" dt="2023-04-03T17:10:47.955" v="25" actId="14100"/>
      <pc:docMkLst>
        <pc:docMk/>
      </pc:docMkLst>
      <pc:sldChg chg="modSp">
        <pc:chgData name="Guest User" userId="S::urn:spo:anon#6929577ae0486b7e73fc7bfa6da82adaf647a8de70498aadc025407b33c20eb3::" providerId="AD" clId="Web-{ED2D4C5D-5EE5-343C-03AE-8D08F112151D}" dt="2023-04-03T17:10:47.955" v="25" actId="14100"/>
        <pc:sldMkLst>
          <pc:docMk/>
          <pc:sldMk cId="1626656908" sldId="797"/>
        </pc:sldMkLst>
        <pc:spChg chg="mod">
          <ac:chgData name="Guest User" userId="S::urn:spo:anon#6929577ae0486b7e73fc7bfa6da82adaf647a8de70498aadc025407b33c20eb3::" providerId="AD" clId="Web-{ED2D4C5D-5EE5-343C-03AE-8D08F112151D}" dt="2023-04-03T17:10:47.955" v="25" actId="14100"/>
          <ac:spMkLst>
            <pc:docMk/>
            <pc:sldMk cId="1626656908" sldId="797"/>
            <ac:spMk id="2" creationId="{00000000-0000-0000-0000-000000000000}"/>
          </ac:spMkLst>
        </pc:spChg>
      </pc:sldChg>
    </pc:docChg>
  </pc:docChgLst>
  <pc:docChgLst>
    <pc:chgData name="Guest User" userId="S::urn:spo:anon#ebdf795c8e2d6fd32446da65bca556d22cff5c6eba4d47c1e3b10aa72dd140f7::" providerId="AD" clId="Web-{ACD958B6-803D-3121-B8AD-771CF02C2676}"/>
    <pc:docChg chg="modSld">
      <pc:chgData name="Guest User" userId="S::urn:spo:anon#ebdf795c8e2d6fd32446da65bca556d22cff5c6eba4d47c1e3b10aa72dd140f7::" providerId="AD" clId="Web-{ACD958B6-803D-3121-B8AD-771CF02C2676}" dt="2022-10-09T14:19:57.553" v="1" actId="1076"/>
      <pc:docMkLst>
        <pc:docMk/>
      </pc:docMkLst>
      <pc:sldChg chg="modSp">
        <pc:chgData name="Guest User" userId="S::urn:spo:anon#ebdf795c8e2d6fd32446da65bca556d22cff5c6eba4d47c1e3b10aa72dd140f7::" providerId="AD" clId="Web-{ACD958B6-803D-3121-B8AD-771CF02C2676}" dt="2022-10-09T14:19:57.553" v="1" actId="1076"/>
        <pc:sldMkLst>
          <pc:docMk/>
          <pc:sldMk cId="741684037" sldId="286"/>
        </pc:sldMkLst>
        <pc:picChg chg="mod">
          <ac:chgData name="Guest User" userId="S::urn:spo:anon#ebdf795c8e2d6fd32446da65bca556d22cff5c6eba4d47c1e3b10aa72dd140f7::" providerId="AD" clId="Web-{ACD958B6-803D-3121-B8AD-771CF02C2676}" dt="2022-10-09T14:19:57.553" v="1" actId="1076"/>
          <ac:picMkLst>
            <pc:docMk/>
            <pc:sldMk cId="741684037" sldId="286"/>
            <ac:picMk id="2050" creationId="{00000000-0000-0000-0000-000000000000}"/>
          </ac:picMkLst>
        </pc:picChg>
      </pc:sldChg>
    </pc:docChg>
  </pc:docChgLst>
</pc:chgInfo>
</file>

<file path=ppt/diagrams/_rels/data1.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image" Target="../media/image30.png"/></Relationships>
</file>

<file path=ppt/diagrams/_rels/drawing1.xml.rels><?xml version="1.0" encoding="UTF-8" standalone="yes"?>
<Relationships xmlns="http://schemas.openxmlformats.org/package/2006/relationships"><Relationship Id="rId2" Type="http://schemas.openxmlformats.org/officeDocument/2006/relationships/image" Target="../media/image31.png"/><Relationship Id="rId1" Type="http://schemas.openxmlformats.org/officeDocument/2006/relationships/image" Target="../media/image30.png"/></Relationships>
</file>

<file path=ppt/diagrams/colors1.xml><?xml version="1.0" encoding="utf-8"?>
<dgm:colorsDef xmlns:dgm="http://schemas.openxmlformats.org/drawingml/2006/diagram" xmlns:a="http://schemas.openxmlformats.org/drawingml/2006/main" uniqueId="urn:microsoft.com/office/officeart/2018/5/colors/Iconchunking_neutralbg_colorful1">
  <dgm:title val=""/>
  <dgm:desc val=""/>
  <dgm:catLst>
    <dgm:cat type="colorful" pri="10100"/>
  </dgm:catLst>
  <dgm:styleLbl name="node0">
    <dgm:fillClrLst meth="repeat">
      <a:schemeClr val="accent1"/>
    </dgm:fillClrLst>
    <dgm:linClrLst meth="repeat">
      <a:schemeClr val="lt1"/>
    </dgm:linClrLst>
    <dgm:effectClrLst/>
    <dgm:txLinClrLst/>
    <dgm:txFillClrLst/>
    <dgm:txEffectClrLst/>
  </dgm:styleLbl>
  <dgm:styleLbl name="node1">
    <dgm:fillClrLst meth="repeat">
      <a:schemeClr val="accent2"/>
      <a:schemeClr val="accent3"/>
      <a:schemeClr val="accent4"/>
      <a:schemeClr val="accent5"/>
      <a:schemeClr val="accent6"/>
    </dgm:fillClrLst>
    <dgm:linClrLst meth="repeat">
      <a:schemeClr val="lt1">
        <a:alpha val="0"/>
      </a:schemeClr>
    </dgm:linClrLst>
    <dgm:effectClrLst/>
    <dgm:txLinClrLst/>
    <dgm:txFillClrLst/>
    <dgm:txEffectClrLst/>
  </dgm:styleLbl>
  <dgm:styleLbl name="alignNode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dgm:txEffectClrLst/>
  </dgm:styleLbl>
  <dgm:styleLbl name="lnNode1">
    <dgm:fillClrLst meth="repeat">
      <a:schemeClr val="accent2"/>
      <a:schemeClr val="accent3"/>
      <a:schemeClr val="accent4"/>
      <a:schemeClr val="accent5"/>
      <a:schemeClr val="accent6"/>
    </dgm:fillClrLst>
    <dgm:linClrLst meth="repeat">
      <a:schemeClr val="lt1"/>
    </dgm:linClrLst>
    <dgm:effectClrLst/>
    <dgm:txLinClrLst/>
    <dgm:txFillClrLst/>
    <dgm:txEffectClrLst/>
  </dgm:styleLbl>
  <dgm:styleLbl name="vennNode1">
    <dgm:fillClrLst meth="repeat">
      <a:schemeClr val="accent2">
        <a:alpha val="50000"/>
      </a:schemeClr>
      <a:schemeClr val="accent3">
        <a:alpha val="50000"/>
      </a:schemeClr>
      <a:schemeClr val="accent4">
        <a:alpha val="50000"/>
      </a:schemeClr>
      <a:schemeClr val="accent5">
        <a:alpha val="50000"/>
      </a:schemeClr>
      <a:schemeClr val="accent6">
        <a:alpha val="50000"/>
      </a:schemeClr>
    </dgm:fillClrLst>
    <dgm:linClrLst meth="repeat">
      <a:schemeClr val="lt1"/>
    </dgm:linClrLst>
    <dgm:effectClrLst/>
    <dgm:txLinClrLst/>
    <dgm:txFillClrLst/>
    <dgm:txEffectClrLst/>
  </dgm:styleLbl>
  <dgm:styleLbl name="node2">
    <dgm:fillClrLst>
      <a:schemeClr val="accent2"/>
    </dgm:fillClrLst>
    <dgm:linClrLst meth="repeat">
      <a:schemeClr val="lt1"/>
    </dgm:linClrLst>
    <dgm:effectClrLst/>
    <dgm:txLinClrLst/>
    <dgm:txFillClrLst/>
    <dgm:txEffectClrLst/>
  </dgm:styleLbl>
  <dgm:styleLbl name="node3">
    <dgm:fillClrLst>
      <a:schemeClr val="accent3"/>
    </dgm:fillClrLst>
    <dgm:linClrLst meth="repeat">
      <a:schemeClr val="lt1"/>
    </dgm:linClrLst>
    <dgm:effectClrLst/>
    <dgm:txLinClrLst/>
    <dgm:txFillClrLst/>
    <dgm:txEffectClrLst/>
  </dgm:styleLbl>
  <dgm:styleLbl name="node4">
    <dgm:fillClrLst>
      <a:schemeClr val="accent4"/>
    </dgm:fillClrLst>
    <dgm:linClrLst meth="repeat">
      <a:schemeClr val="lt1"/>
    </dgm:linClrLst>
    <dgm:effectClrLst/>
    <dgm:txLinClrLst/>
    <dgm:txFillClrLst/>
    <dgm:txEffectClrLst/>
  </dgm:styleLbl>
  <dgm:styleLbl name="fgImgPlace1">
    <dgm:fillClrLst meth="repeat">
      <a:schemeClr val="accent2">
        <a:tint val="50000"/>
      </a:schemeClr>
      <a:schemeClr val="accent3">
        <a:tint val="50000"/>
      </a:schemeClr>
      <a:schemeClr val="accent4">
        <a:tint val="50000"/>
      </a:schemeClr>
      <a:schemeClr val="accent5">
        <a:tint val="50000"/>
      </a:schemeClr>
      <a:schemeClr val="accent6">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1">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2"/>
      <a:schemeClr val="accent3"/>
      <a:schemeClr val="accent4"/>
      <a:schemeClr val="accent5"/>
      <a:schemeClr val="accent6"/>
    </dgm:fillClrLst>
    <dgm:linClrLst meth="cycle">
      <a:schemeClr val="lt1"/>
    </dgm:linClrLst>
    <dgm:effectClrLst/>
    <dgm:txLinClrLst/>
    <dgm:txFillClrLst/>
    <dgm:txEffectClrLst/>
  </dgm:styleLbl>
  <dgm:styleLbl name="f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bgSibTrans2D1">
    <dgm:fillClrLst meth="repeat">
      <a:schemeClr val="accent2"/>
      <a:schemeClr val="accent3"/>
      <a:schemeClr val="accent4"/>
      <a:schemeClr val="accent5"/>
      <a:schemeClr val="accent6"/>
    </dgm:fillClrLst>
    <dgm:linClrLst meth="cycle">
      <a:schemeClr val="lt1"/>
    </dgm:linClrLst>
    <dgm:effectClrLst/>
    <dgm:txLinClrLst/>
    <dgm:txFillClrLst meth="repeat">
      <a:schemeClr val="lt1"/>
    </dgm:txFillClrLst>
    <dgm:txEffectClrLst/>
  </dgm:styleLbl>
  <dgm:styleLbl name="sibTrans1D1">
    <dgm:fillClrLst meth="repeat">
      <a:schemeClr val="accent2"/>
      <a:schemeClr val="accent3"/>
      <a:schemeClr val="accent4"/>
      <a:schemeClr val="accent5"/>
      <a:schemeClr val="accent6"/>
    </dgm:fillClrLst>
    <dgm:linClrLst meth="repeat">
      <a:schemeClr val="accent2"/>
      <a:schemeClr val="accent3"/>
      <a:schemeClr val="accent4"/>
      <a:schemeClr val="accent5"/>
      <a:schemeClr val="accent6"/>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2"/>
    </dgm:fillClrLst>
    <dgm:linClrLst meth="repeat">
      <a:schemeClr val="lt1"/>
    </dgm:linClrLst>
    <dgm:effectClrLst/>
    <dgm:txLinClrLst/>
    <dgm:txFillClrLst/>
    <dgm:txEffectClrLst/>
  </dgm:styleLbl>
  <dgm:styleLbl name="asst2">
    <dgm:fillClrLst>
      <a:schemeClr val="accent3"/>
    </dgm:fillClrLst>
    <dgm:linClrLst meth="repeat">
      <a:schemeClr val="lt1"/>
    </dgm:linClrLst>
    <dgm:effectClrLst/>
    <dgm:txLinClrLst/>
    <dgm:txFillClrLst/>
    <dgm:txEffectClrLst/>
  </dgm:styleLbl>
  <dgm:styleLbl name="asst3">
    <dgm:fillClrLst>
      <a:schemeClr val="accent4"/>
    </dgm:fillClrLst>
    <dgm:linClrLst meth="repeat">
      <a:schemeClr val="lt1"/>
    </dgm:linClrLst>
    <dgm:effectClrLst/>
    <dgm:txLinClrLst/>
    <dgm:txFillClrLst/>
    <dgm:txEffectClrLst/>
  </dgm:styleLbl>
  <dgm:styleLbl name="asst4">
    <dgm:fillClrLst>
      <a:schemeClr val="accent5"/>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1"/>
    </dgm:linClrLst>
    <dgm:effectClrLst/>
    <dgm:txLinClrLst/>
    <dgm:txFillClrLst meth="repeat">
      <a:schemeClr val="tx1"/>
    </dgm:txFillClrLst>
    <dgm:txEffectClrLst/>
  </dgm:styleLbl>
  <dgm:styleLbl name="parChTrans1D2">
    <dgm:fillClrLst meth="repeat">
      <a:schemeClr val="accent3">
        <a:tint val="90000"/>
      </a:schemeClr>
    </dgm:fillClrLst>
    <dgm:linClrLst meth="repeat">
      <a:schemeClr val="accent2"/>
    </dgm:linClrLst>
    <dgm:effectClrLst/>
    <dgm:txLinClrLst/>
    <dgm:txFillClrLst meth="repeat">
      <a:schemeClr val="tx1"/>
    </dgm:txFillClrLst>
    <dgm:txEffectClrLst/>
  </dgm:styleLbl>
  <dgm:styleLbl name="parChTrans1D3">
    <dgm:fillClrLst meth="repeat">
      <a:schemeClr val="accent4">
        <a:tint val="70000"/>
      </a:schemeClr>
    </dgm:fillClrLst>
    <dgm:linClrLst meth="repeat">
      <a:schemeClr val="accent3"/>
    </dgm:linClrLst>
    <dgm:effectClrLst/>
    <dgm:txLinClrLst/>
    <dgm:txFillClrLst meth="repeat">
      <a:schemeClr val="tx1"/>
    </dgm:txFillClrLst>
    <dgm:txEffectClrLst/>
  </dgm:styleLbl>
  <dgm:styleLbl name="parChTrans1D4">
    <dgm:fillClrLst meth="repeat">
      <a:schemeClr val="accent5">
        <a:tint val="50000"/>
      </a:schemeClr>
    </dgm:fillClrLst>
    <dgm:linClrLst meth="repeat">
      <a:schemeClr val="accent4"/>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F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Align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solidBgAcc1">
    <dgm:fillClrLst meth="repeat">
      <a:schemeClr val="lt1"/>
    </dgm:fillClrLst>
    <dgm:linClrLst meth="repeat">
      <a:schemeClr val="accent2"/>
      <a:schemeClr val="accent3"/>
      <a:schemeClr val="accent4"/>
      <a:schemeClr val="accent5"/>
      <a:schemeClr val="accent6"/>
    </dgm:linClrLst>
    <dgm:effectClrLst/>
    <dgm:txLinClrLst/>
    <dgm:txFillClrLst meth="repeat">
      <a:schemeClr val="dk1"/>
    </dgm:txFillClrLst>
    <dgm:txEffectClrLst/>
  </dgm:styleLbl>
  <dgm:styleLbl name="f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align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bgAccFollowNode1">
    <dgm:fill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fillClrLst>
    <dgm:linClrLst meth="repeat">
      <a:schemeClr val="accent2">
        <a:tint val="40000"/>
        <a:alpha val="90000"/>
      </a:schemeClr>
      <a:schemeClr val="accent3">
        <a:tint val="40000"/>
        <a:alpha val="90000"/>
      </a:schemeClr>
      <a:schemeClr val="accent4">
        <a:tint val="40000"/>
        <a:alpha val="90000"/>
      </a:schemeClr>
      <a:schemeClr val="accent5">
        <a:tint val="40000"/>
        <a:alpha val="90000"/>
      </a:schemeClr>
      <a:schemeClr val="accent6">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2"/>
    </dgm:linClrLst>
    <dgm:effectClrLst/>
    <dgm:txLinClrLst/>
    <dgm:txFillClrLst meth="repeat">
      <a:schemeClr val="dk1"/>
    </dgm:txFillClrLst>
    <dgm:txEffectClrLst/>
  </dgm:styleLbl>
  <dgm:styleLbl name="fgAcc3">
    <dgm:fillClrLst meth="repeat">
      <a:schemeClr val="lt1">
        <a:alpha val="90000"/>
      </a:schemeClr>
    </dgm:fillClrLst>
    <dgm:linClrLst>
      <a:schemeClr val="accent3"/>
    </dgm:linClrLst>
    <dgm:effectClrLst/>
    <dgm:txLinClrLst/>
    <dgm:txFillClrLst meth="repeat">
      <a:schemeClr val="dk1"/>
    </dgm:txFillClrLst>
    <dgm:txEffectClrLst/>
  </dgm:styleLbl>
  <dgm:styleLbl name="fgAcc4">
    <dgm:fillClrLst meth="repeat">
      <a:schemeClr val="lt1">
        <a:alpha val="90000"/>
      </a:schemeClr>
    </dgm:fillClrLst>
    <dgm:linClrLst>
      <a:schemeClr val="accent4"/>
    </dgm:linClrLst>
    <dgm:effectClrLst/>
    <dgm:txLinClrLst/>
    <dgm:txFillClrLst meth="repeat">
      <a:schemeClr val="dk1"/>
    </dgm:txFillClrLst>
    <dgm:txEffectClrLst/>
  </dgm:styleLbl>
  <dgm:styleLbl name="bgShp">
    <dgm:fillClrLst meth="repeat">
      <a:schemeClr val="bg1">
        <a:lumMod val="95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A63A6862-D104-4AC3-879B-EE3F03DC0F2A}" type="doc">
      <dgm:prSet loTypeId="urn:microsoft.com/office/officeart/2018/2/layout/IconLabelList" loCatId="icon" qsTypeId="urn:microsoft.com/office/officeart/2005/8/quickstyle/simple1" qsCatId="simple" csTypeId="urn:microsoft.com/office/officeart/2018/5/colors/Iconchunking_neutralbg_colorful1" csCatId="colorful" phldr="1"/>
      <dgm:spPr/>
      <dgm:t>
        <a:bodyPr/>
        <a:lstStyle/>
        <a:p>
          <a:endParaRPr lang="en-US"/>
        </a:p>
      </dgm:t>
    </dgm:pt>
    <dgm:pt modelId="{C3DA6B7D-BE33-4596-9728-5358926E410B}">
      <dgm:prSet custT="1"/>
      <dgm:spPr/>
      <dgm:t>
        <a:bodyPr/>
        <a:lstStyle/>
        <a:p>
          <a:r>
            <a:rPr lang="en-US" sz="2800"/>
            <a:t>Your moment to transform how your members think about your union. </a:t>
          </a:r>
        </a:p>
      </dgm:t>
    </dgm:pt>
    <dgm:pt modelId="{3634AD83-E5E9-4CB7-998C-26A7BA018682}" type="parTrans" cxnId="{8B6A419C-0437-4CAB-8402-DF00E6A53E9B}">
      <dgm:prSet/>
      <dgm:spPr/>
      <dgm:t>
        <a:bodyPr/>
        <a:lstStyle/>
        <a:p>
          <a:endParaRPr lang="en-US"/>
        </a:p>
      </dgm:t>
    </dgm:pt>
    <dgm:pt modelId="{22E4ED89-4ADB-415F-BF40-BB9163DB506A}" type="sibTrans" cxnId="{8B6A419C-0437-4CAB-8402-DF00E6A53E9B}">
      <dgm:prSet/>
      <dgm:spPr/>
      <dgm:t>
        <a:bodyPr/>
        <a:lstStyle/>
        <a:p>
          <a:endParaRPr lang="en-US"/>
        </a:p>
      </dgm:t>
    </dgm:pt>
    <dgm:pt modelId="{CC8ECCCB-461C-4505-8E6E-A26D630DE57D}">
      <dgm:prSet custT="1"/>
      <dgm:spPr/>
      <dgm:t>
        <a:bodyPr/>
        <a:lstStyle/>
        <a:p>
          <a:r>
            <a:rPr lang="en-US" sz="2800"/>
            <a:t>Members see themselves in the union, fighting for the issues they feel most passionate about.</a:t>
          </a:r>
        </a:p>
      </dgm:t>
    </dgm:pt>
    <dgm:pt modelId="{748EE394-95B4-4BCA-BCD6-F38EFBFD12DD}" type="parTrans" cxnId="{1F214546-51DA-42BE-BD4A-48B728F16FAA}">
      <dgm:prSet/>
      <dgm:spPr/>
      <dgm:t>
        <a:bodyPr/>
        <a:lstStyle/>
        <a:p>
          <a:endParaRPr lang="en-US"/>
        </a:p>
      </dgm:t>
    </dgm:pt>
    <dgm:pt modelId="{BCF1B354-BA35-48B5-AB36-3C65F9497E76}" type="sibTrans" cxnId="{1F214546-51DA-42BE-BD4A-48B728F16FAA}">
      <dgm:prSet/>
      <dgm:spPr/>
      <dgm:t>
        <a:bodyPr/>
        <a:lstStyle/>
        <a:p>
          <a:endParaRPr lang="en-US"/>
        </a:p>
      </dgm:t>
    </dgm:pt>
    <dgm:pt modelId="{321A0B25-B834-4A8E-846F-B0A91A85EE63}" type="pres">
      <dgm:prSet presAssocID="{A63A6862-D104-4AC3-879B-EE3F03DC0F2A}" presName="root" presStyleCnt="0">
        <dgm:presLayoutVars>
          <dgm:dir/>
          <dgm:resizeHandles val="exact"/>
        </dgm:presLayoutVars>
      </dgm:prSet>
      <dgm:spPr/>
    </dgm:pt>
    <dgm:pt modelId="{E1FA3C9E-7956-4CFF-90FA-296F5BFAC7E7}" type="pres">
      <dgm:prSet presAssocID="{C3DA6B7D-BE33-4596-9728-5358926E410B}" presName="compNode" presStyleCnt="0"/>
      <dgm:spPr/>
    </dgm:pt>
    <dgm:pt modelId="{937A8EDD-627D-4389-BDC0-2DAE7F582B4B}" type="pres">
      <dgm:prSet presAssocID="{C3DA6B7D-BE33-4596-9728-5358926E410B}" presName="iconRect" presStyleLbl="node1" presStyleIdx="0" presStyleCnt="2" custScaleX="167991" custScaleY="144033" custLinFactNeighborX="-1019" custLinFactNeighborY="6634"/>
      <dgm:spPr>
        <a:blipFill rotWithShape="1">
          <a:blip xmlns:r="http://schemas.openxmlformats.org/officeDocument/2006/relationships" r:embed="rId1"/>
          <a:stretch>
            <a:fillRect/>
          </a:stretch>
        </a:blipFill>
        <a:ln>
          <a:noFill/>
        </a:ln>
      </dgm:spPr>
    </dgm:pt>
    <dgm:pt modelId="{9E986DC9-D3CD-4772-B6A3-C6627710CDDD}" type="pres">
      <dgm:prSet presAssocID="{C3DA6B7D-BE33-4596-9728-5358926E410B}" presName="spaceRect" presStyleCnt="0"/>
      <dgm:spPr/>
    </dgm:pt>
    <dgm:pt modelId="{CF71DADE-0EB0-4E31-9632-FCCDD0289910}" type="pres">
      <dgm:prSet presAssocID="{C3DA6B7D-BE33-4596-9728-5358926E410B}" presName="textRect" presStyleLbl="revTx" presStyleIdx="0" presStyleCnt="2" custScaleX="111940" custScaleY="117531">
        <dgm:presLayoutVars>
          <dgm:chMax val="1"/>
          <dgm:chPref val="1"/>
        </dgm:presLayoutVars>
      </dgm:prSet>
      <dgm:spPr/>
    </dgm:pt>
    <dgm:pt modelId="{B24F74FE-1CD2-4EAF-9C2F-16324A4493F4}" type="pres">
      <dgm:prSet presAssocID="{22E4ED89-4ADB-415F-BF40-BB9163DB506A}" presName="sibTrans" presStyleCnt="0"/>
      <dgm:spPr/>
    </dgm:pt>
    <dgm:pt modelId="{A571A40C-99AB-4707-9F35-F0A4509F8F91}" type="pres">
      <dgm:prSet presAssocID="{CC8ECCCB-461C-4505-8E6E-A26D630DE57D}" presName="compNode" presStyleCnt="0"/>
      <dgm:spPr/>
    </dgm:pt>
    <dgm:pt modelId="{78BADEEE-165E-48CD-A2C8-5DF5D878876D}" type="pres">
      <dgm:prSet presAssocID="{CC8ECCCB-461C-4505-8E6E-A26D630DE57D}" presName="iconRect" presStyleLbl="node1" presStyleIdx="1" presStyleCnt="2" custScaleX="164988" custScaleY="151814"/>
      <dgm:spPr>
        <a:blipFill rotWithShape="1">
          <a:blip xmlns:r="http://schemas.openxmlformats.org/officeDocument/2006/relationships" r:embed="rId2"/>
          <a:stretch>
            <a:fillRect/>
          </a:stretch>
        </a:blipFill>
        <a:ln>
          <a:noFill/>
        </a:ln>
      </dgm:spPr>
    </dgm:pt>
    <dgm:pt modelId="{165DC326-87C2-4525-80F0-06E5583DE296}" type="pres">
      <dgm:prSet presAssocID="{CC8ECCCB-461C-4505-8E6E-A26D630DE57D}" presName="spaceRect" presStyleCnt="0"/>
      <dgm:spPr/>
    </dgm:pt>
    <dgm:pt modelId="{E0447D79-5266-4238-A3CF-6A892F67A838}" type="pres">
      <dgm:prSet presAssocID="{CC8ECCCB-461C-4505-8E6E-A26D630DE57D}" presName="textRect" presStyleLbl="revTx" presStyleIdx="1" presStyleCnt="2" custScaleX="111534" custScaleY="133748" custLinFactNeighborX="-1011" custLinFactNeighborY="9219">
        <dgm:presLayoutVars>
          <dgm:chMax val="1"/>
          <dgm:chPref val="1"/>
        </dgm:presLayoutVars>
      </dgm:prSet>
      <dgm:spPr/>
    </dgm:pt>
  </dgm:ptLst>
  <dgm:cxnLst>
    <dgm:cxn modelId="{1F214546-51DA-42BE-BD4A-48B728F16FAA}" srcId="{A63A6862-D104-4AC3-879B-EE3F03DC0F2A}" destId="{CC8ECCCB-461C-4505-8E6E-A26D630DE57D}" srcOrd="1" destOrd="0" parTransId="{748EE394-95B4-4BCA-BCD6-F38EFBFD12DD}" sibTransId="{BCF1B354-BA35-48B5-AB36-3C65F9497E76}"/>
    <dgm:cxn modelId="{5F80BA89-149B-42F8-9B5F-3D9982CD28CD}" type="presOf" srcId="{C3DA6B7D-BE33-4596-9728-5358926E410B}" destId="{CF71DADE-0EB0-4E31-9632-FCCDD0289910}" srcOrd="0" destOrd="0" presId="urn:microsoft.com/office/officeart/2018/2/layout/IconLabelList"/>
    <dgm:cxn modelId="{BBBC8494-DAF4-472F-86FB-70AE78F174A0}" type="presOf" srcId="{CC8ECCCB-461C-4505-8E6E-A26D630DE57D}" destId="{E0447D79-5266-4238-A3CF-6A892F67A838}" srcOrd="0" destOrd="0" presId="urn:microsoft.com/office/officeart/2018/2/layout/IconLabelList"/>
    <dgm:cxn modelId="{8B6A419C-0437-4CAB-8402-DF00E6A53E9B}" srcId="{A63A6862-D104-4AC3-879B-EE3F03DC0F2A}" destId="{C3DA6B7D-BE33-4596-9728-5358926E410B}" srcOrd="0" destOrd="0" parTransId="{3634AD83-E5E9-4CB7-998C-26A7BA018682}" sibTransId="{22E4ED89-4ADB-415F-BF40-BB9163DB506A}"/>
    <dgm:cxn modelId="{D27AD09D-A61E-4ADF-B809-C923AD4744EB}" type="presOf" srcId="{A63A6862-D104-4AC3-879B-EE3F03DC0F2A}" destId="{321A0B25-B834-4A8E-846F-B0A91A85EE63}" srcOrd="0" destOrd="0" presId="urn:microsoft.com/office/officeart/2018/2/layout/IconLabelList"/>
    <dgm:cxn modelId="{933AAB3D-4DE2-40AC-87B5-5A789EAD487F}" type="presParOf" srcId="{321A0B25-B834-4A8E-846F-B0A91A85EE63}" destId="{E1FA3C9E-7956-4CFF-90FA-296F5BFAC7E7}" srcOrd="0" destOrd="0" presId="urn:microsoft.com/office/officeart/2018/2/layout/IconLabelList"/>
    <dgm:cxn modelId="{C0016727-44DA-4F06-AC57-B502A163AD13}" type="presParOf" srcId="{E1FA3C9E-7956-4CFF-90FA-296F5BFAC7E7}" destId="{937A8EDD-627D-4389-BDC0-2DAE7F582B4B}" srcOrd="0" destOrd="0" presId="urn:microsoft.com/office/officeart/2018/2/layout/IconLabelList"/>
    <dgm:cxn modelId="{453D66F6-E097-4899-A023-0C9CDA9A190D}" type="presParOf" srcId="{E1FA3C9E-7956-4CFF-90FA-296F5BFAC7E7}" destId="{9E986DC9-D3CD-4772-B6A3-C6627710CDDD}" srcOrd="1" destOrd="0" presId="urn:microsoft.com/office/officeart/2018/2/layout/IconLabelList"/>
    <dgm:cxn modelId="{405D813A-3AF1-4D0B-95ED-DF805A976477}" type="presParOf" srcId="{E1FA3C9E-7956-4CFF-90FA-296F5BFAC7E7}" destId="{CF71DADE-0EB0-4E31-9632-FCCDD0289910}" srcOrd="2" destOrd="0" presId="urn:microsoft.com/office/officeart/2018/2/layout/IconLabelList"/>
    <dgm:cxn modelId="{22EFD2E0-2B3A-40BC-95BF-11631D3C960B}" type="presParOf" srcId="{321A0B25-B834-4A8E-846F-B0A91A85EE63}" destId="{B24F74FE-1CD2-4EAF-9C2F-16324A4493F4}" srcOrd="1" destOrd="0" presId="urn:microsoft.com/office/officeart/2018/2/layout/IconLabelList"/>
    <dgm:cxn modelId="{4E6FD457-7B8A-441D-91C0-F428E50F9B07}" type="presParOf" srcId="{321A0B25-B834-4A8E-846F-B0A91A85EE63}" destId="{A571A40C-99AB-4707-9F35-F0A4509F8F91}" srcOrd="2" destOrd="0" presId="urn:microsoft.com/office/officeart/2018/2/layout/IconLabelList"/>
    <dgm:cxn modelId="{46BA313A-95ED-4140-B38A-2FA7C51C814C}" type="presParOf" srcId="{A571A40C-99AB-4707-9F35-F0A4509F8F91}" destId="{78BADEEE-165E-48CD-A2C8-5DF5D878876D}" srcOrd="0" destOrd="0" presId="urn:microsoft.com/office/officeart/2018/2/layout/IconLabelList"/>
    <dgm:cxn modelId="{81391AE8-8388-4309-9690-94B0935AE7DA}" type="presParOf" srcId="{A571A40C-99AB-4707-9F35-F0A4509F8F91}" destId="{165DC326-87C2-4525-80F0-06E5583DE296}" srcOrd="1" destOrd="0" presId="urn:microsoft.com/office/officeart/2018/2/layout/IconLabelList"/>
    <dgm:cxn modelId="{4B3D830E-C5CA-4A5D-A155-773ED8E6EBF6}" type="presParOf" srcId="{A571A40C-99AB-4707-9F35-F0A4509F8F91}" destId="{E0447D79-5266-4238-A3CF-6A892F67A838}" srcOrd="2" destOrd="0" presId="urn:microsoft.com/office/officeart/2018/2/layout/IconLabelList"/>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937A8EDD-627D-4389-BDC0-2DAE7F582B4B}">
      <dsp:nvSpPr>
        <dsp:cNvPr id="0" name=""/>
        <dsp:cNvSpPr/>
      </dsp:nvSpPr>
      <dsp:spPr>
        <a:xfrm>
          <a:off x="1654596" y="339921"/>
          <a:ext cx="3265745" cy="2800001"/>
        </a:xfrm>
        <a:prstGeom prst="rect">
          <a:avLst/>
        </a:prstGeom>
        <a:blipFill rotWithShape="1">
          <a:blip xmlns:r="http://schemas.openxmlformats.org/officeDocument/2006/relationships" r:embed="rId1"/>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CF71DADE-0EB0-4E31-9632-FCCDD0289910}">
      <dsp:nvSpPr>
        <dsp:cNvPr id="0" name=""/>
        <dsp:cNvSpPr/>
      </dsp:nvSpPr>
      <dsp:spPr>
        <a:xfrm>
          <a:off x="889374" y="3075581"/>
          <a:ext cx="4835808" cy="1978377"/>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1244600">
            <a:lnSpc>
              <a:spcPct val="90000"/>
            </a:lnSpc>
            <a:spcBef>
              <a:spcPct val="0"/>
            </a:spcBef>
            <a:spcAft>
              <a:spcPct val="35000"/>
            </a:spcAft>
            <a:buNone/>
          </a:pPr>
          <a:r>
            <a:rPr lang="en-US" sz="2800" kern="1200"/>
            <a:t>Your moment to transform how your members think about your union. </a:t>
          </a:r>
        </a:p>
      </dsp:txBody>
      <dsp:txXfrm>
        <a:off x="889374" y="3075581"/>
        <a:ext cx="4835808" cy="1978377"/>
      </dsp:txXfrm>
    </dsp:sp>
    <dsp:sp modelId="{78BADEEE-165E-48CD-A2C8-5DF5D878876D}">
      <dsp:nvSpPr>
        <dsp:cNvPr id="0" name=""/>
        <dsp:cNvSpPr/>
      </dsp:nvSpPr>
      <dsp:spPr>
        <a:xfrm>
          <a:off x="7286633" y="104896"/>
          <a:ext cx="3207366" cy="2951264"/>
        </a:xfrm>
        <a:prstGeom prst="rect">
          <a:avLst/>
        </a:prstGeom>
        <a:blipFill rotWithShape="1">
          <a:blip xmlns:r="http://schemas.openxmlformats.org/officeDocument/2006/relationships" r:embed="rId2"/>
          <a:stretch>
            <a:fillRect/>
          </a:stretch>
        </a:blipFill>
        <a:ln w="12700" cap="flat" cmpd="sng" algn="ctr">
          <a:noFill/>
          <a:prstDash val="solid"/>
          <a:miter lim="800000"/>
        </a:ln>
        <a:effectLst/>
      </dsp:spPr>
      <dsp:style>
        <a:lnRef idx="2">
          <a:scrgbClr r="0" g="0" b="0"/>
        </a:lnRef>
        <a:fillRef idx="1">
          <a:scrgbClr r="0" g="0" b="0"/>
        </a:fillRef>
        <a:effectRef idx="0">
          <a:scrgbClr r="0" g="0" b="0"/>
        </a:effectRef>
        <a:fontRef idx="minor">
          <a:schemeClr val="lt1"/>
        </a:fontRef>
      </dsp:style>
    </dsp:sp>
    <dsp:sp modelId="{E0447D79-5266-4238-A3CF-6A892F67A838}">
      <dsp:nvSpPr>
        <dsp:cNvPr id="0" name=""/>
        <dsp:cNvSpPr/>
      </dsp:nvSpPr>
      <dsp:spPr>
        <a:xfrm>
          <a:off x="6437506" y="3013559"/>
          <a:ext cx="4818268" cy="2251355"/>
        </a:xfrm>
        <a:prstGeom prst="rect">
          <a:avLst/>
        </a:prstGeom>
        <a:noFill/>
        <a:ln>
          <a:noFill/>
        </a:ln>
        <a:effectLst/>
      </dsp:spPr>
      <dsp:style>
        <a:lnRef idx="0">
          <a:scrgbClr r="0" g="0" b="0"/>
        </a:lnRef>
        <a:fillRef idx="0">
          <a:scrgbClr r="0" g="0" b="0"/>
        </a:fillRef>
        <a:effectRef idx="0">
          <a:scrgbClr r="0" g="0" b="0"/>
        </a:effectRef>
        <a:fontRef idx="minor"/>
      </dsp:style>
      <dsp:txBody>
        <a:bodyPr spcFirstLastPara="0" vert="horz" wrap="square" lIns="0" tIns="0" rIns="0" bIns="0" numCol="1" spcCol="1270" anchor="t" anchorCtr="0">
          <a:noAutofit/>
        </a:bodyPr>
        <a:lstStyle/>
        <a:p>
          <a:pPr marL="0" lvl="0" indent="0" algn="ctr" defTabSz="1244600">
            <a:lnSpc>
              <a:spcPct val="90000"/>
            </a:lnSpc>
            <a:spcBef>
              <a:spcPct val="0"/>
            </a:spcBef>
            <a:spcAft>
              <a:spcPct val="35000"/>
            </a:spcAft>
            <a:buNone/>
          </a:pPr>
          <a:r>
            <a:rPr lang="en-US" sz="2800" kern="1200"/>
            <a:t>Members see themselves in the union, fighting for the issues they feel most passionate about.</a:t>
          </a:r>
        </a:p>
      </dsp:txBody>
      <dsp:txXfrm>
        <a:off x="6437506" y="3013559"/>
        <a:ext cx="4818268" cy="2251355"/>
      </dsp:txXfrm>
    </dsp:sp>
  </dsp:spTree>
</dsp:drawing>
</file>

<file path=ppt/diagrams/layout1.xml><?xml version="1.0" encoding="utf-8"?>
<dgm:layoutDef xmlns:dgm="http://schemas.openxmlformats.org/drawingml/2006/diagram" xmlns:a="http://schemas.openxmlformats.org/drawingml/2006/main" uniqueId="urn:microsoft.com/office/officeart/2018/2/layout/IconLabelList">
  <dgm:title val="Icon Label List"/>
  <dgm:desc val="Use to show non-sequential or grouped chunks of information accompanied by a related visuals. Works best with icons or small pictures with short text captions."/>
  <dgm:catLst>
    <dgm:cat type="icon" pri="500"/>
  </dgm:catLst>
  <dgm:sampData useDef="1">
    <dgm:dataModel>
      <dgm:ptLst/>
      <dgm:bg/>
      <dgm:whole/>
    </dgm:dataModel>
  </dgm:sampData>
  <dgm:styleData useDef="1">
    <dgm:dataModel>
      <dgm:ptLst/>
      <dgm:bg/>
      <dgm:whole/>
    </dgm:dataModel>
  </dgm:styleData>
  <dgm:clrData useDef="1">
    <dgm:dataModel>
      <dgm:ptLst/>
      <dgm:bg/>
      <dgm:whole/>
    </dgm:dataModel>
  </dgm:clrData>
  <dgm:layoutNode name="root">
    <dgm:varLst>
      <dgm:dir/>
      <dgm:resizeHandles val="exact"/>
    </dgm:varLst>
    <dgm:choose name="Name0">
      <dgm:if name="Name1" axis="self" func="var" arg="dir" op="equ" val="norm">
        <dgm:alg type="snake">
          <dgm:param type="grDir" val="tL"/>
          <dgm:param type="flowDir" val="row"/>
          <dgm:param type="contDir" val="sameDir"/>
          <dgm:param type="off" val="ctr"/>
          <dgm:param type="vertAlign" val="mid"/>
          <dgm:param type="horzAlign" val="ctr"/>
        </dgm:alg>
      </dgm:if>
      <dgm:else name="Name2">
        <dgm:alg type="snake">
          <dgm:param type="grDir" val="tR"/>
          <dgm:param type="flowDir" val="row"/>
          <dgm:param type="contDir" val="sameDir"/>
          <dgm:param type="off" val="ctr"/>
          <dgm:param type="vertAlign" val="mid"/>
          <dgm:param type="horzAlign" val="ctr"/>
        </dgm:alg>
      </dgm:else>
    </dgm:choose>
    <dgm:shape xmlns:r="http://schemas.openxmlformats.org/officeDocument/2006/relationships" r:blip="">
      <dgm:adjLst/>
    </dgm:shape>
    <dgm:presOf/>
    <dgm:choose name="Name3">
      <dgm:if name="Name4" axis="ch" ptType="node" func="cnt" op="lte" val="2">
        <dgm:constrLst>
          <dgm:constr type="h" for="ch" forName="compNode" refType="h" fact="0.4"/>
          <dgm:constr type="w" for="ch" forName="compNode" val="120"/>
          <dgm:constr type="w" for="ch" forName="sibTrans" refType="w" refFor="ch" refForName="compNode" fact="0.175"/>
          <dgm:constr type="sp" refType="w" refFor="ch" refForName="compNode" op="equ" fact="0.25"/>
          <dgm:constr type="primFontSz" for="des" ptType="node" op="equ" val="50"/>
          <dgm:constr type="h" for="des" forName="compNode" op="equ"/>
          <dgm:constr type="h" for="des" forName="textRect" op="equ"/>
        </dgm:constrLst>
      </dgm:if>
      <dgm:if name="Name5" axis="ch" ptType="node" func="cnt" op="lte" val="4">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36"/>
          <dgm:constr type="h" for="des" forName="compNode" op="equ"/>
          <dgm:constr type="h" for="des" forName="textRect" op="equ"/>
        </dgm:constrLst>
      </dgm:if>
      <dgm:else name="Name6">
        <dgm:constrLst>
          <dgm:constr type="h" for="ch" forName="compNode" refType="h" fact="0.4"/>
          <dgm:constr type="w" for="ch" forName="compNode" refType="w"/>
          <dgm:constr type="w" for="ch" forName="sibTrans" refType="w" refFor="ch" refForName="compNode" fact="0.175"/>
          <dgm:constr type="sp" refType="w" refFor="ch" refForName="compNode" op="equ" fact="0.25"/>
          <dgm:constr type="primFontSz" for="des" ptType="node" op="equ" val="24"/>
          <dgm:constr type="h" for="des" forName="compNode" op="equ"/>
          <dgm:constr type="h" for="des" forName="textRect" op="equ"/>
        </dgm:constrLst>
      </dgm:else>
    </dgm:choose>
    <dgm:ruleLst>
      <dgm:rule type="w" for="ch" forName="compNode" val="50" fact="NaN" max="NaN"/>
    </dgm:ruleLst>
    <dgm:forEach name="Name7" axis="ch" ptType="node">
      <dgm:layoutNode name="compNode">
        <dgm:alg type="composite"/>
        <dgm:shape xmlns:r="http://schemas.openxmlformats.org/officeDocument/2006/relationships" r:blip="">
          <dgm:adjLst/>
        </dgm:shape>
        <dgm:presOf axis="self"/>
        <dgm:constrLst>
          <dgm:constr type="w" for="ch" forName="iconRect" refType="w" fact="0.45"/>
          <dgm:constr type="h" for="ch" forName="iconRect" refType="w" refFor="ch" refForName="iconRect"/>
          <dgm:constr type="ctrX" for="ch" forName="iconRect" refType="w" fact="0.5"/>
          <dgm:constr type="t" for="ch" forName="iconRect"/>
          <dgm:constr type="h" for="ch" forName="spaceRect" refType="h" fact="0.15"/>
          <dgm:constr type="w" for="ch" forName="spaceRect" refType="w"/>
          <dgm:constr type="l" for="ch" forName="spaceRect"/>
          <dgm:constr type="t" for="ch" forName="spaceRect" refType="b" refFor="ch" refForName="iconRect"/>
          <dgm:constr type="h" for="ch" forName="textRect" val="20"/>
          <dgm:constr type="w" for="ch" forName="textRect" refType="w"/>
          <dgm:constr type="l" for="ch" forName="textRect"/>
          <dgm:constr type="t" for="ch" forName="textRect" refType="b" refFor="ch" refForName="spaceRect"/>
        </dgm:constrLst>
        <dgm:ruleLst>
          <dgm:rule type="h" val="INF" fact="NaN" max="NaN"/>
        </dgm:ruleLst>
        <dgm:layoutNode name="iconRect" styleLbl="node1">
          <dgm:alg type="sp"/>
          <dgm:shape xmlns:r="http://schemas.openxmlformats.org/officeDocument/2006/relationships" type="rect" r:blip="" blipPhldr="1">
            <dgm:adjLst/>
          </dgm:shape>
          <dgm:presOf/>
          <dgm:constrLst/>
          <dgm:ruleLst/>
        </dgm:layoutNode>
        <dgm:layoutNode name="spaceRect">
          <dgm:alg type="sp"/>
          <dgm:shape xmlns:r="http://schemas.openxmlformats.org/officeDocument/2006/relationships" r:blip="">
            <dgm:adjLst/>
          </dgm:shape>
          <dgm:presOf/>
          <dgm:constrLst/>
          <dgm:ruleLst/>
        </dgm:layoutNode>
        <dgm:layoutNode name="textRect" styleLbl="revTx">
          <dgm:varLst>
            <dgm:chMax val="1"/>
            <dgm:chPref val="1"/>
          </dgm:varLst>
          <dgm:alg type="tx">
            <dgm:param type="txAnchorVert" val="t"/>
          </dgm:alg>
          <dgm:shape xmlns:r="http://schemas.openxmlformats.org/officeDocument/2006/relationships" type="rect" r:blip="">
            <dgm:adjLst/>
          </dgm:shape>
          <dgm:presOf axis="self" ptType="node"/>
          <dgm:constrLst>
            <dgm:constr type="lMarg"/>
            <dgm:constr type="rMarg"/>
            <dgm:constr type="tMarg"/>
            <dgm:constr type="bMarg"/>
          </dgm:constrLst>
          <dgm:ruleLst>
            <dgm:rule type="primFontSz" val="11" fact="NaN" max="NaN"/>
            <dgm:rule type="h" val="INF" fact="NaN" max="NaN"/>
          </dgm:ruleLst>
        </dgm:layoutNode>
      </dgm:layoutNode>
      <dgm:forEach name="Name8" axis="followSib" ptType="sibTrans" cnt="1">
        <dgm:layoutNode name="sibTrans">
          <dgm:alg type="sp"/>
          <dgm:shape xmlns:r="http://schemas.openxmlformats.org/officeDocument/2006/relationships" r:blip="">
            <dgm:adjLst/>
          </dgm:shape>
          <dgm:presOf axis="self"/>
          <dgm:constrLst/>
          <dgm:ruleLst/>
        </dgm:layoutNode>
      </dgm:forEach>
    </dgm:forEach>
  </dgm:layoutNode>
  <dgm:extLst>
    <a:ext uri="{68A01E43-0DF5-4B5B-8FA6-DAF915123BFB}">
      <dgm1612:lstStyle xmlns:dgm1612="http://schemas.microsoft.com/office/drawing/2016/12/diagram">
        <a:lvl1pPr>
          <a:lnSpc>
            <a:spcPct val="100000"/>
          </a:lnSpc>
        </a:lvl1pPr>
      </dgm1612:lstStyle>
    </a:ext>
  </dgm:extLst>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BDB7646E-8811-423A-9C42-2CBFADA00A96}" type="datetimeFigureOut">
              <a:rPr lang="en-US" smtClean="0"/>
              <a:t>4/3/2023</a:t>
            </a:fld>
            <a:endParaRPr lang="en-US"/>
          </a:p>
        </p:txBody>
      </p:sp>
      <p:sp>
        <p:nvSpPr>
          <p:cNvPr id="4" name="Footer Placehold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en-US"/>
          </a:p>
        </p:txBody>
      </p:sp>
      <p:sp>
        <p:nvSpPr>
          <p:cNvPr id="5" name="Slide Number Placehold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04360E59-1627-4404-ACC5-51C744AB0F27}" type="slidenum">
              <a:rPr lang="en-US" smtClean="0"/>
              <a:t>‹#›</a:t>
            </a:fld>
            <a:endParaRPr lang="en-US"/>
          </a:p>
        </p:txBody>
      </p:sp>
    </p:spTree>
    <p:extLst>
      <p:ext uri="{BB962C8B-B14F-4D97-AF65-F5344CB8AC3E}">
        <p14:creationId xmlns:p14="http://schemas.microsoft.com/office/powerpoint/2010/main" val="516225429"/>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solidFill>
                  <a:schemeClr val="tx1"/>
                </a:solidFill>
              </a:defRPr>
            </a:lvl1pPr>
          </a:lstStyle>
          <a:p>
            <a:endParaRPr lang="en-US"/>
          </a:p>
        </p:txBody>
      </p:sp>
      <p:sp>
        <p:nvSpPr>
          <p:cNvPr id="3" name="Date Placeholder 2"/>
          <p:cNvSpPr>
            <a:spLocks noGrp="1"/>
          </p:cNvSpPr>
          <p:nvPr>
            <p:ph type="dt" idx="1"/>
          </p:nvPr>
        </p:nvSpPr>
        <p:spPr>
          <a:xfrm>
            <a:off x="3884613" y="0"/>
            <a:ext cx="2971800" cy="457200"/>
          </a:xfrm>
          <a:prstGeom prst="rect">
            <a:avLst/>
          </a:prstGeom>
        </p:spPr>
        <p:txBody>
          <a:bodyPr vert="horz" lIns="91440" tIns="45720" rIns="91440" bIns="45720" rtlCol="0"/>
          <a:lstStyle>
            <a:lvl1pPr algn="r">
              <a:defRPr sz="1200">
                <a:solidFill>
                  <a:schemeClr val="tx1"/>
                </a:solidFill>
              </a:defRPr>
            </a:lvl1pPr>
          </a:lstStyle>
          <a:p>
            <a:fld id="{D677E230-58DD-43ED-96A1-552DDAB53532}" type="datetimeFigureOut">
              <a:rPr lang="en-US" smtClean="0"/>
              <a:pPr/>
              <a:t>4/3/2023</a:t>
            </a:fld>
            <a:endParaRPr lang="en-US"/>
          </a:p>
        </p:txBody>
      </p:sp>
      <p:sp>
        <p:nvSpPr>
          <p:cNvPr id="4" name="Slide Image Placeholder 3"/>
          <p:cNvSpPr>
            <a:spLocks noGrp="1" noRot="1" noChangeAspect="1"/>
          </p:cNvSpPr>
          <p:nvPr>
            <p:ph type="sldImg" idx="2"/>
          </p:nvPr>
        </p:nvSpPr>
        <p:spPr>
          <a:xfrm>
            <a:off x="382588" y="685800"/>
            <a:ext cx="6092825" cy="34290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343400"/>
            <a:ext cx="5486400" cy="411480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7200"/>
          </a:xfrm>
          <a:prstGeom prst="rect">
            <a:avLst/>
          </a:prstGeom>
        </p:spPr>
        <p:txBody>
          <a:bodyPr vert="horz" lIns="91440" tIns="45720" rIns="91440" bIns="45720" rtlCol="0" anchor="b"/>
          <a:lstStyle>
            <a:lvl1pPr algn="l">
              <a:defRPr sz="1200">
                <a:solidFill>
                  <a:schemeClr val="tx1"/>
                </a:solidFill>
              </a:defRPr>
            </a:lvl1pPr>
          </a:lstStyle>
          <a:p>
            <a:endParaRPr lang="en-US"/>
          </a:p>
        </p:txBody>
      </p:sp>
      <p:sp>
        <p:nvSpPr>
          <p:cNvPr id="7" name="Slide Number Placeholder 6"/>
          <p:cNvSpPr>
            <a:spLocks noGrp="1"/>
          </p:cNvSpPr>
          <p:nvPr>
            <p:ph type="sldNum" sz="quarter" idx="5"/>
          </p:nvPr>
        </p:nvSpPr>
        <p:spPr>
          <a:xfrm>
            <a:off x="3884613" y="8685213"/>
            <a:ext cx="2971800" cy="457200"/>
          </a:xfrm>
          <a:prstGeom prst="rect">
            <a:avLst/>
          </a:prstGeom>
        </p:spPr>
        <p:txBody>
          <a:bodyPr vert="horz" lIns="91440" tIns="45720" rIns="91440" bIns="45720" rtlCol="0" anchor="b"/>
          <a:lstStyle>
            <a:lvl1pPr algn="r">
              <a:defRPr sz="1200">
                <a:solidFill>
                  <a:schemeClr val="tx1"/>
                </a:solidFill>
              </a:defRPr>
            </a:lvl1pPr>
          </a:lstStyle>
          <a:p>
            <a:fld id="{841221E5-7225-48EB-A4EE-420E7BFCF705}" type="slidenum">
              <a:rPr lang="en-US" smtClean="0"/>
              <a:pPr/>
              <a:t>‹#›</a:t>
            </a:fld>
            <a:endParaRPr lang="en-US"/>
          </a:p>
        </p:txBody>
      </p:sp>
    </p:spTree>
    <p:extLst>
      <p:ext uri="{BB962C8B-B14F-4D97-AF65-F5344CB8AC3E}">
        <p14:creationId xmlns:p14="http://schemas.microsoft.com/office/powerpoint/2010/main" val="155666991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2"/>
        </a:solidFill>
        <a:latin typeface="+mn-lt"/>
        <a:ea typeface="+mn-ea"/>
        <a:cs typeface="+mn-cs"/>
      </a:defRPr>
    </a:lvl1pPr>
    <a:lvl2pPr marL="457200" algn="l" defTabSz="914400" rtl="0" eaLnBrk="1" latinLnBrk="0" hangingPunct="1">
      <a:defRPr sz="1200" kern="1200">
        <a:solidFill>
          <a:schemeClr val="tx2"/>
        </a:solidFill>
        <a:latin typeface="+mn-lt"/>
        <a:ea typeface="+mn-ea"/>
        <a:cs typeface="+mn-cs"/>
      </a:defRPr>
    </a:lvl2pPr>
    <a:lvl3pPr marL="914400" algn="l" defTabSz="914400" rtl="0" eaLnBrk="1" latinLnBrk="0" hangingPunct="1">
      <a:defRPr sz="1200" kern="1200">
        <a:solidFill>
          <a:schemeClr val="tx2"/>
        </a:solidFill>
        <a:latin typeface="+mn-lt"/>
        <a:ea typeface="+mn-ea"/>
        <a:cs typeface="+mn-cs"/>
      </a:defRPr>
    </a:lvl3pPr>
    <a:lvl4pPr marL="1371600" algn="l" defTabSz="914400" rtl="0" eaLnBrk="1" latinLnBrk="0" hangingPunct="1">
      <a:defRPr sz="1200" kern="1200">
        <a:solidFill>
          <a:schemeClr val="tx2"/>
        </a:solidFill>
        <a:latin typeface="+mn-lt"/>
        <a:ea typeface="+mn-ea"/>
        <a:cs typeface="+mn-cs"/>
      </a:defRPr>
    </a:lvl4pPr>
    <a:lvl5pPr marL="1828800" algn="l" defTabSz="914400" rtl="0" eaLnBrk="1" latinLnBrk="0" hangingPunct="1">
      <a:defRPr sz="1200" kern="1200">
        <a:solidFill>
          <a:schemeClr val="tx2"/>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48.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49.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66.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7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77.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7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979DA763-8D56-48F7-A1A9-3B4AE30C1F04}" type="slidenum">
              <a:rPr lang="en-US" smtClean="0"/>
              <a:t>2</a:t>
            </a:fld>
            <a:endParaRPr lang="en-US"/>
          </a:p>
        </p:txBody>
      </p:sp>
    </p:spTree>
    <p:extLst>
      <p:ext uri="{BB962C8B-B14F-4D97-AF65-F5344CB8AC3E}">
        <p14:creationId xmlns:p14="http://schemas.microsoft.com/office/powerpoint/2010/main" val="117692135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showMasterSp="0" showMasterPhAnim="0">
  <p:cSld>
    <p:spTree>
      <p:nvGrpSpPr>
        <p:cNvPr id="1" name="Shape 193"/>
        <p:cNvGrpSpPr/>
        <p:nvPr/>
      </p:nvGrpSpPr>
      <p:grpSpPr>
        <a:xfrm>
          <a:off x="0" y="0"/>
          <a:ext cx="0" cy="0"/>
          <a:chOff x="0" y="0"/>
          <a:chExt cx="0" cy="0"/>
        </a:xfrm>
      </p:grpSpPr>
      <p:sp>
        <p:nvSpPr>
          <p:cNvPr id="194" name="Google Shape;194;g135435d5bc1_0_38:notes"/>
          <p:cNvSpPr>
            <a:spLocks noGrp="1" noRot="1" noChangeAspect="1"/>
          </p:cNvSpPr>
          <p:nvPr>
            <p:ph type="sldImg" idx="2"/>
          </p:nvPr>
        </p:nvSpPr>
        <p:spPr>
          <a:xfrm>
            <a:off x="687388" y="1143000"/>
            <a:ext cx="5483225" cy="3086100"/>
          </a:xfrm>
          <a:custGeom>
            <a:avLst/>
            <a:gdLst/>
            <a:ahLst/>
            <a:cxnLst/>
            <a:rect l="l" t="t" r="r" b="b"/>
            <a:pathLst>
              <a:path w="120000" h="120000" extrusionOk="0">
                <a:moveTo>
                  <a:pt x="0" y="0"/>
                </a:moveTo>
                <a:lnTo>
                  <a:pt x="120000" y="0"/>
                </a:lnTo>
                <a:lnTo>
                  <a:pt x="120000" y="120000"/>
                </a:lnTo>
                <a:lnTo>
                  <a:pt x="0" y="120000"/>
                </a:lnTo>
                <a:close/>
              </a:path>
            </a:pathLst>
          </a:custGeom>
        </p:spPr>
      </p:sp>
      <p:sp>
        <p:nvSpPr>
          <p:cNvPr id="195" name="Google Shape;195;g135435d5bc1_0_38:notes"/>
          <p:cNvSpPr txBox="1">
            <a:spLocks noGrp="1"/>
          </p:cNvSpPr>
          <p:nvPr>
            <p:ph type="body" idx="1"/>
          </p:nvPr>
        </p:nvSpPr>
        <p:spPr>
          <a:xfrm>
            <a:off x="685800" y="4400550"/>
            <a:ext cx="5486400" cy="3600600"/>
          </a:xfrm>
          <a:prstGeom prst="rect">
            <a:avLst/>
          </a:prstGeom>
        </p:spPr>
        <p:txBody>
          <a:bodyPr spcFirstLastPara="1" wrap="square" lIns="91425" tIns="45700" rIns="91425" bIns="45700" anchor="t" anchorCtr="0">
            <a:noAutofit/>
          </a:bodyPr>
          <a:lstStyle/>
          <a:p>
            <a:pPr marL="0" lvl="0" indent="0" algn="l" rtl="0">
              <a:spcBef>
                <a:spcPts val="0"/>
              </a:spcBef>
              <a:spcAft>
                <a:spcPts val="0"/>
              </a:spcAft>
              <a:buNone/>
            </a:pPr>
            <a:endParaRPr/>
          </a:p>
        </p:txBody>
      </p:sp>
      <p:sp>
        <p:nvSpPr>
          <p:cNvPr id="196" name="Google Shape;196;g135435d5bc1_0_38:notes"/>
          <p:cNvSpPr txBox="1">
            <a:spLocks noGrp="1"/>
          </p:cNvSpPr>
          <p:nvPr>
            <p:ph type="sldNum" idx="12"/>
          </p:nvPr>
        </p:nvSpPr>
        <p:spPr>
          <a:xfrm>
            <a:off x="3884613" y="8685213"/>
            <a:ext cx="2971800" cy="458700"/>
          </a:xfrm>
          <a:prstGeom prst="rect">
            <a:avLst/>
          </a:prstGeom>
        </p:spPr>
        <p:txBody>
          <a:bodyPr spcFirstLastPara="1" wrap="square" lIns="91425" tIns="45700" rIns="91425" bIns="45700" anchor="b" anchorCtr="0">
            <a:noAutofit/>
          </a:bodyPr>
          <a:lstStyle/>
          <a:p>
            <a:pPr marL="0" lvl="0" indent="0" algn="r" rtl="0">
              <a:spcBef>
                <a:spcPts val="0"/>
              </a:spcBef>
              <a:spcAft>
                <a:spcPts val="0"/>
              </a:spcAft>
              <a:buClr>
                <a:srgbClr val="000000"/>
              </a:buClr>
              <a:buSzPts val="1200"/>
              <a:buFont typeface="Arial"/>
              <a:buNone/>
            </a:pPr>
            <a:fld id="{00000000-1234-1234-1234-123412341234}" type="slidenum">
              <a:rPr lang="en-US"/>
              <a:t>4</a:t>
            </a:fld>
            <a:endParaRPr/>
          </a:p>
        </p:txBody>
      </p:sp>
    </p:spTree>
    <p:extLst>
      <p:ext uri="{BB962C8B-B14F-4D97-AF65-F5344CB8AC3E}">
        <p14:creationId xmlns:p14="http://schemas.microsoft.com/office/powerpoint/2010/main" val="3243339748"/>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a:solidFill>
                  <a:schemeClr val="tx1"/>
                </a:solidFill>
                <a:effectLst/>
                <a:latin typeface="+mn-lt"/>
                <a:ea typeface="+mn-ea"/>
                <a:cs typeface="+mn-cs"/>
              </a:rPr>
              <a:t>Community Agreements for Our Time</a:t>
            </a:r>
          </a:p>
          <a:p>
            <a:r>
              <a:rPr lang="en-US" sz="1200" kern="1200">
                <a:solidFill>
                  <a:schemeClr val="tx1"/>
                </a:solidFill>
                <a:effectLst/>
                <a:latin typeface="+mn-lt"/>
                <a:ea typeface="+mn-ea"/>
                <a:cs typeface="+mn-cs"/>
              </a:rPr>
              <a:t> </a:t>
            </a:r>
          </a:p>
          <a:p>
            <a:r>
              <a:rPr lang="en-US" sz="1200" b="1" kern="1200">
                <a:solidFill>
                  <a:schemeClr val="tx1"/>
                </a:solidFill>
                <a:effectLst/>
                <a:latin typeface="+mn-lt"/>
                <a:ea typeface="+mn-ea"/>
                <a:cs typeface="+mn-cs"/>
              </a:rPr>
              <a:t>Awareness and Self-Knowledge </a:t>
            </a:r>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This requires self-knowledge and self-awareness. Self-knowledge allows you to see what causes you pain and conflict and enables you to embrace your contradictions and inconsistencies. It allows the space to work on things about yourself that you are not happy with. In turn, self-knowledge helps to prevent you from projecting your negative aspects onto other people. Bringing your best self also requires that you have a positive attitude, are willing to deeply explore your perspectives and remain open to the perspectives and experiences of others. </a:t>
            </a:r>
          </a:p>
          <a:p>
            <a:r>
              <a:rPr lang="en-US" sz="1200" kern="1200">
                <a:solidFill>
                  <a:schemeClr val="tx1"/>
                </a:solidFill>
                <a:effectLst/>
                <a:latin typeface="+mn-lt"/>
                <a:ea typeface="+mn-ea"/>
                <a:cs typeface="+mn-cs"/>
              </a:rPr>
              <a:t> </a:t>
            </a:r>
          </a:p>
          <a:p>
            <a:r>
              <a:rPr lang="en-US" sz="1200" b="1" kern="1200">
                <a:solidFill>
                  <a:schemeClr val="tx1"/>
                </a:solidFill>
                <a:effectLst/>
                <a:latin typeface="+mn-lt"/>
                <a:ea typeface="+mn-ea"/>
                <a:cs typeface="+mn-cs"/>
              </a:rPr>
              <a:t>Listening for Understanding</a:t>
            </a:r>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Be an active listener. Active listening involves paying full and careful attention to the other person, looking him or her in the eye, avoiding interruptions, reflecting your understanding, clarifying information, summarizing the other person’s perspectives and sharing your own. Remember that most people need time to open up and might not be willing to immediately share their personal stories, hopes, fears and/or concerns. </a:t>
            </a:r>
          </a:p>
          <a:p>
            <a:r>
              <a:rPr lang="en-US" sz="1200" b="1" kern="1200">
                <a:solidFill>
                  <a:schemeClr val="tx1"/>
                </a:solidFill>
                <a:effectLst/>
                <a:latin typeface="+mn-lt"/>
                <a:ea typeface="+mn-ea"/>
                <a:cs typeface="+mn-cs"/>
              </a:rPr>
              <a:t> </a:t>
            </a:r>
            <a:endParaRPr lang="en-US" sz="1200" kern="1200">
              <a:solidFill>
                <a:schemeClr val="tx1"/>
              </a:solidFill>
              <a:effectLst/>
              <a:latin typeface="+mn-lt"/>
              <a:ea typeface="+mn-ea"/>
              <a:cs typeface="+mn-cs"/>
            </a:endParaRPr>
          </a:p>
          <a:p>
            <a:r>
              <a:rPr lang="en-US" sz="1200" b="1" kern="1200">
                <a:solidFill>
                  <a:schemeClr val="tx1"/>
                </a:solidFill>
                <a:effectLst/>
                <a:latin typeface="+mn-lt"/>
                <a:ea typeface="+mn-ea"/>
                <a:cs typeface="+mn-cs"/>
              </a:rPr>
              <a:t>Being Gracious</a:t>
            </a:r>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Being kind is a vital way of bringing meaning to our own lives, as well as the lives of others. Kindness is about caring genuinely for others around you, wanting the best for them and recognizing in them the same wants, needs, aspirations and even fears that you may have. Being kind and generous allows us to communicate better with others, to be more self-compassionate and to be a positive force in other people’s lives. This</a:t>
            </a:r>
            <a:r>
              <a:rPr lang="en-US" sz="1200" kern="1200" baseline="0">
                <a:solidFill>
                  <a:schemeClr val="tx1"/>
                </a:solidFill>
                <a:effectLst/>
                <a:latin typeface="+mn-lt"/>
                <a:ea typeface="+mn-ea"/>
                <a:cs typeface="+mn-cs"/>
              </a:rPr>
              <a:t> includes following the COVID protocols that are in place to protect the health of this learning community. </a:t>
            </a:r>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 </a:t>
            </a:r>
          </a:p>
          <a:p>
            <a:r>
              <a:rPr lang="en-US" sz="1200" b="1" kern="1200">
                <a:solidFill>
                  <a:schemeClr val="tx1"/>
                </a:solidFill>
                <a:effectLst/>
                <a:latin typeface="+mn-lt"/>
                <a:ea typeface="+mn-ea"/>
                <a:cs typeface="+mn-cs"/>
              </a:rPr>
              <a:t>Stay Engaged</a:t>
            </a:r>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Staying engaged requires you to be morally, emotionally, intellectually and socially involved in the conversation. Staying engaged means that you are listening with curiosity and willing to deepen your understanding. Staying engaged might also require you to sustain the conversation even when it gets uncomfortable or diverted.  This also means</a:t>
            </a:r>
            <a:r>
              <a:rPr lang="en-US" sz="1200" kern="1200" baseline="0">
                <a:solidFill>
                  <a:schemeClr val="tx1"/>
                </a:solidFill>
                <a:effectLst/>
                <a:latin typeface="+mn-lt"/>
                <a:ea typeface="+mn-ea"/>
                <a:cs typeface="+mn-cs"/>
              </a:rPr>
              <a:t> a commitment to keeping your electronic communications to a minimum with folks not present in this learning community.  </a:t>
            </a:r>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 </a:t>
            </a:r>
          </a:p>
          <a:p>
            <a:r>
              <a:rPr lang="en-US" sz="1200" b="1" kern="1200">
                <a:solidFill>
                  <a:schemeClr val="tx1"/>
                </a:solidFill>
                <a:effectLst/>
                <a:latin typeface="+mn-lt"/>
                <a:ea typeface="+mn-ea"/>
                <a:cs typeface="+mn-cs"/>
              </a:rPr>
              <a:t>Be Open and Suspend Judgment</a:t>
            </a:r>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Listening with an open mind includes being receptive to the influence of others. You can suspend judgment by becoming aware of preconceived notions and listening to everything someone has to say before jumping to conclusions. Most importantly, suspending judgment also means listening to what the speaker has to say for understanding, not just to determine whether the speaker is right or wrong. </a:t>
            </a:r>
          </a:p>
          <a:p>
            <a:r>
              <a:rPr lang="en-US" sz="1200" kern="1200">
                <a:solidFill>
                  <a:schemeClr val="tx1"/>
                </a:solidFill>
                <a:effectLst/>
                <a:latin typeface="+mn-lt"/>
                <a:ea typeface="+mn-ea"/>
                <a:cs typeface="+mn-cs"/>
              </a:rPr>
              <a:t> </a:t>
            </a:r>
          </a:p>
          <a:p>
            <a:r>
              <a:rPr lang="en-US" sz="1200" b="1" kern="1200">
                <a:solidFill>
                  <a:schemeClr val="tx1"/>
                </a:solidFill>
                <a:effectLst/>
                <a:latin typeface="+mn-lt"/>
                <a:ea typeface="+mn-ea"/>
                <a:cs typeface="+mn-cs"/>
              </a:rPr>
              <a:t>Say “I”- tell your truth</a:t>
            </a:r>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Speaking your truth in authentic and courageous conversations about race requires a willingness to take risks. It means that you will be absolutely honest and candid about your own thoughts, feelings, experiences and opinions and not just saying what you perceive others want to hear. Speaking your truth will require you to speak from the “first person” and use “I” statements. </a:t>
            </a:r>
          </a:p>
          <a:p>
            <a:r>
              <a:rPr lang="en-US" sz="1200" kern="1200">
                <a:solidFill>
                  <a:schemeClr val="tx1"/>
                </a:solidFill>
                <a:effectLst/>
                <a:latin typeface="+mn-lt"/>
                <a:ea typeface="+mn-ea"/>
                <a:cs typeface="+mn-cs"/>
              </a:rPr>
              <a:t> </a:t>
            </a:r>
          </a:p>
          <a:p>
            <a:r>
              <a:rPr lang="en-US" sz="1200" b="1" kern="1200">
                <a:solidFill>
                  <a:schemeClr val="tx1"/>
                </a:solidFill>
                <a:effectLst/>
                <a:latin typeface="+mn-lt"/>
                <a:ea typeface="+mn-ea"/>
                <a:cs typeface="+mn-cs"/>
              </a:rPr>
              <a:t>Seek Discomfort </a:t>
            </a:r>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Leaning in to discomfort will require you to let go of racial understandings and stereotypes that you may be holding onto in order to move forward. Leaning in means that you will avoid judgment, assume positive intent and be open to the kernel of wisdom in each individual’s experiences. Leaning in to discomfort will require you to sit through moments of embarrassment, confusion, anxiety and/or fear. </a:t>
            </a:r>
          </a:p>
          <a:p>
            <a:r>
              <a:rPr lang="en-US" sz="1200" kern="1200">
                <a:solidFill>
                  <a:schemeClr val="tx1"/>
                </a:solidFill>
                <a:effectLst/>
                <a:latin typeface="+mn-lt"/>
                <a:ea typeface="+mn-ea"/>
                <a:cs typeface="+mn-cs"/>
              </a:rPr>
              <a:t> </a:t>
            </a:r>
          </a:p>
          <a:p>
            <a:r>
              <a:rPr lang="en-US" sz="1200" b="1" kern="1200">
                <a:solidFill>
                  <a:schemeClr val="tx1"/>
                </a:solidFill>
                <a:effectLst/>
                <a:latin typeface="+mn-lt"/>
                <a:ea typeface="+mn-ea"/>
                <a:cs typeface="+mn-cs"/>
              </a:rPr>
              <a:t>Reaching Empathy</a:t>
            </a:r>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Empathy and compassion allow you to understand the other person’s point of view. When you are empathetic, you are more understanding, patient and kind. Expanding your capacity to feel empathy will also allow others to enter your circle of human concern. </a:t>
            </a:r>
          </a:p>
          <a:p>
            <a:r>
              <a:rPr lang="en-US" sz="1200" kern="1200">
                <a:solidFill>
                  <a:schemeClr val="tx1"/>
                </a:solidFill>
                <a:effectLst/>
                <a:latin typeface="+mn-lt"/>
                <a:ea typeface="+mn-ea"/>
                <a:cs typeface="+mn-cs"/>
              </a:rPr>
              <a:t> </a:t>
            </a:r>
          </a:p>
          <a:p>
            <a:r>
              <a:rPr lang="en-US" sz="1200" b="1" kern="1200">
                <a:solidFill>
                  <a:schemeClr val="tx1"/>
                </a:solidFill>
                <a:effectLst/>
                <a:latin typeface="+mn-lt"/>
                <a:ea typeface="+mn-ea"/>
                <a:cs typeface="+mn-cs"/>
              </a:rPr>
              <a:t>Resolution and Closure</a:t>
            </a:r>
            <a:endParaRPr lang="en-US" sz="1200" kern="1200">
              <a:solidFill>
                <a:schemeClr val="tx1"/>
              </a:solidFill>
              <a:effectLst/>
              <a:latin typeface="+mn-lt"/>
              <a:ea typeface="+mn-ea"/>
              <a:cs typeface="+mn-cs"/>
            </a:endParaRPr>
          </a:p>
          <a:p>
            <a:r>
              <a:rPr lang="en-US" sz="1200" kern="1200">
                <a:solidFill>
                  <a:schemeClr val="tx1"/>
                </a:solidFill>
                <a:effectLst/>
                <a:latin typeface="+mn-lt"/>
                <a:ea typeface="+mn-ea"/>
                <a:cs typeface="+mn-cs"/>
              </a:rPr>
              <a:t>Expect and accept that there may not be closure. It is not likely that you will resolve your personal understanding about race or another person’s racial experience in a single conversation. The more you talk about race with another person, the more you learn and the more they will learn. Authentic and productive conversations about race are continuous and always evolving.</a:t>
            </a:r>
          </a:p>
          <a:p>
            <a:r>
              <a:rPr lang="en-US" sz="1200" kern="1200">
                <a:solidFill>
                  <a:schemeClr val="tx1"/>
                </a:solidFill>
                <a:effectLst/>
                <a:latin typeface="+mn-lt"/>
                <a:ea typeface="+mn-ea"/>
                <a:cs typeface="+mn-cs"/>
              </a:rPr>
              <a:t> </a:t>
            </a:r>
          </a:p>
          <a:p>
            <a:r>
              <a:rPr lang="en-US" sz="1200" b="1" kern="1200">
                <a:solidFill>
                  <a:schemeClr val="tx1"/>
                </a:solidFill>
                <a:effectLst/>
                <a:latin typeface="+mn-lt"/>
                <a:ea typeface="+mn-ea"/>
                <a:cs typeface="+mn-cs"/>
              </a:rPr>
              <a:t>*Adapted from “Embracing equity and inclusion”, Annie E. Casey Foundation</a:t>
            </a:r>
            <a:endParaRPr lang="en-US" sz="1200" kern="1200">
              <a:solidFill>
                <a:schemeClr val="tx1"/>
              </a:solidFill>
              <a:effectLst/>
              <a:latin typeface="+mn-lt"/>
              <a:ea typeface="+mn-ea"/>
              <a:cs typeface="+mn-cs"/>
            </a:endParaRPr>
          </a:p>
          <a:p>
            <a:endParaRPr lang="en-US"/>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979DA763-8D56-48F7-A1A9-3B4AE30C1F04}"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5772471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Urgent but not important</a:t>
            </a:r>
            <a:r>
              <a:rPr lang="en-US" baseline="0"/>
              <a:t> – what is the school  policy on what teacher’s can wear</a:t>
            </a:r>
          </a:p>
          <a:p>
            <a:r>
              <a:rPr lang="en-US" baseline="0"/>
              <a:t>Urgent and Important – The only active leader in a local has dropped membership</a:t>
            </a:r>
          </a:p>
          <a:p>
            <a:r>
              <a:rPr lang="en-US" baseline="0"/>
              <a:t>Not Urgent or Important – Member benefits flyers arrive in the office to be distributed</a:t>
            </a:r>
          </a:p>
          <a:p>
            <a:r>
              <a:rPr lang="en-US" baseline="0"/>
              <a:t>Not Urgent but Important – Local groups are organizing to start a community school</a:t>
            </a:r>
          </a:p>
        </p:txBody>
      </p:sp>
      <p:sp>
        <p:nvSpPr>
          <p:cNvPr id="4" name="Slide Number Placeholder 3"/>
          <p:cNvSpPr>
            <a:spLocks noGrp="1"/>
          </p:cNvSpPr>
          <p:nvPr>
            <p:ph type="sldNum" sz="quarter" idx="10"/>
          </p:nvPr>
        </p:nvSpPr>
        <p:spPr/>
        <p:txBody>
          <a:bodyPr/>
          <a:lstStyle/>
          <a:p>
            <a:fld id="{5445BC7F-458E-45F7-A6B4-7C108DDEA11B}" type="slidenum">
              <a:rPr lang="en-US" smtClean="0"/>
              <a:t>31</a:t>
            </a:fld>
            <a:endParaRPr lang="en-US"/>
          </a:p>
        </p:txBody>
      </p:sp>
    </p:spTree>
    <p:extLst>
      <p:ext uri="{BB962C8B-B14F-4D97-AF65-F5344CB8AC3E}">
        <p14:creationId xmlns:p14="http://schemas.microsoft.com/office/powerpoint/2010/main" val="123768993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979DA763-8D56-48F7-A1A9-3B4AE30C1F04}" type="slidenum">
              <a:rPr lang="en-US" smtClean="0"/>
              <a:t>48</a:t>
            </a:fld>
            <a:endParaRPr lang="en-US"/>
          </a:p>
        </p:txBody>
      </p:sp>
    </p:spTree>
    <p:extLst>
      <p:ext uri="{BB962C8B-B14F-4D97-AF65-F5344CB8AC3E}">
        <p14:creationId xmlns:p14="http://schemas.microsoft.com/office/powerpoint/2010/main" val="3477015977"/>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979DA763-8D56-48F7-A1A9-3B4AE30C1F04}" type="slidenum">
              <a:rPr lang="en-US" smtClean="0"/>
              <a:t>49</a:t>
            </a:fld>
            <a:endParaRPr lang="en-US"/>
          </a:p>
        </p:txBody>
      </p:sp>
    </p:spTree>
    <p:extLst>
      <p:ext uri="{BB962C8B-B14F-4D97-AF65-F5344CB8AC3E}">
        <p14:creationId xmlns:p14="http://schemas.microsoft.com/office/powerpoint/2010/main" val="408799370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979DA763-8D56-48F7-A1A9-3B4AE30C1F04}" type="slidenum">
              <a:rPr lang="en-US" smtClean="0"/>
              <a:t>50</a:t>
            </a:fld>
            <a:endParaRPr lang="en-US"/>
          </a:p>
        </p:txBody>
      </p:sp>
    </p:spTree>
    <p:extLst>
      <p:ext uri="{BB962C8B-B14F-4D97-AF65-F5344CB8AC3E}">
        <p14:creationId xmlns:p14="http://schemas.microsoft.com/office/powerpoint/2010/main" val="2586095289"/>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979DA763-8D56-48F7-A1A9-3B4AE30C1F04}" type="slidenum">
              <a:rPr lang="en-US" smtClean="0"/>
              <a:t>64</a:t>
            </a:fld>
            <a:endParaRPr lang="en-US"/>
          </a:p>
        </p:txBody>
      </p:sp>
    </p:spTree>
    <p:extLst>
      <p:ext uri="{BB962C8B-B14F-4D97-AF65-F5344CB8AC3E}">
        <p14:creationId xmlns:p14="http://schemas.microsoft.com/office/powerpoint/2010/main" val="3741700358"/>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a:t>Schools Our Kids Deserve…Chicago</a:t>
            </a:r>
          </a:p>
          <a:p>
            <a:endParaRPr lang="en-US"/>
          </a:p>
        </p:txBody>
      </p:sp>
      <p:sp>
        <p:nvSpPr>
          <p:cNvPr id="4" name="Slide Number Placeholder 3"/>
          <p:cNvSpPr>
            <a:spLocks noGrp="1"/>
          </p:cNvSpPr>
          <p:nvPr>
            <p:ph type="sldNum" sz="quarter" idx="5"/>
          </p:nvPr>
        </p:nvSpPr>
        <p:spPr/>
        <p:txBody>
          <a:bodyPr/>
          <a:lstStyle/>
          <a:p>
            <a:fld id="{979DA763-8D56-48F7-A1A9-3B4AE30C1F04}" type="slidenum">
              <a:rPr lang="en-US" smtClean="0"/>
              <a:t>66</a:t>
            </a:fld>
            <a:endParaRPr lang="en-US"/>
          </a:p>
        </p:txBody>
      </p:sp>
    </p:spTree>
    <p:extLst>
      <p:ext uri="{BB962C8B-B14F-4D97-AF65-F5344CB8AC3E}">
        <p14:creationId xmlns:p14="http://schemas.microsoft.com/office/powerpoint/2010/main" val="1772717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a:t>Recognition requires the school board to:</a:t>
            </a:r>
          </a:p>
          <a:p>
            <a:r>
              <a:rPr lang="en-US"/>
              <a:t>specify appropriate unit of school employees for collective bargaining and </a:t>
            </a:r>
          </a:p>
          <a:p>
            <a:r>
              <a:rPr lang="en-US"/>
              <a:t>establish procedures for certification of exclusive representatives. </a:t>
            </a:r>
          </a:p>
          <a:p>
            <a:endParaRPr lang="en-US"/>
          </a:p>
          <a:p>
            <a:r>
              <a:rPr lang="en-US"/>
              <a:t>Unit and certification are not defined in statute, which allows the local association/union to use general definitions and experience with collective bargaining to persuade the school board on local meaning. </a:t>
            </a:r>
          </a:p>
          <a:p>
            <a:endParaRPr lang="en-US"/>
          </a:p>
        </p:txBody>
      </p:sp>
      <p:sp>
        <p:nvSpPr>
          <p:cNvPr id="4" name="Slide Number Placeholder 3"/>
          <p:cNvSpPr>
            <a:spLocks noGrp="1"/>
          </p:cNvSpPr>
          <p:nvPr>
            <p:ph type="sldNum" sz="quarter" idx="5"/>
          </p:nvPr>
        </p:nvSpPr>
        <p:spPr/>
        <p:txBody>
          <a:bodyPr/>
          <a:lstStyle/>
          <a:p>
            <a:fld id="{F729F3DC-F3A9-4B7A-9D33-3FB5D9892D1A}" type="slidenum">
              <a:rPr lang="en-US" smtClean="0"/>
              <a:t>70</a:t>
            </a:fld>
            <a:endParaRPr lang="en-US"/>
          </a:p>
        </p:txBody>
      </p:sp>
    </p:spTree>
    <p:extLst>
      <p:ext uri="{BB962C8B-B14F-4D97-AF65-F5344CB8AC3E}">
        <p14:creationId xmlns:p14="http://schemas.microsoft.com/office/powerpoint/2010/main" val="30089174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979DA763-8D56-48F7-A1A9-3B4AE30C1F04}"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77</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181830636"/>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pPr marL="0" marR="0" lvl="0" indent="0" algn="r" defTabSz="457200" rtl="0" eaLnBrk="1" fontAlgn="auto" latinLnBrk="0" hangingPunct="1">
              <a:lnSpc>
                <a:spcPct val="100000"/>
              </a:lnSpc>
              <a:spcBef>
                <a:spcPts val="0"/>
              </a:spcBef>
              <a:spcAft>
                <a:spcPts val="0"/>
              </a:spcAft>
              <a:buClrTx/>
              <a:buSzTx/>
              <a:buFontTx/>
              <a:buNone/>
              <a:tabLst/>
              <a:defRPr/>
            </a:pPr>
            <a:fld id="{979DA763-8D56-48F7-A1A9-3B4AE30C1F04}" type="slidenum">
              <a:rPr kumimoji="0" lang="en-US" sz="1200" b="0" i="0" u="none" strike="noStrike" kern="1200" cap="none" spc="0" normalizeH="0" baseline="0" noProof="0" smtClean="0">
                <a:ln>
                  <a:noFill/>
                </a:ln>
                <a:solidFill>
                  <a:prstClr val="black"/>
                </a:solidFill>
                <a:effectLst/>
                <a:uLnTx/>
                <a:uFillTx/>
                <a:latin typeface="Calibri" panose="020F0502020204030204"/>
                <a:ea typeface="+mn-ea"/>
                <a:cs typeface="+mn-cs"/>
              </a:rPr>
              <a:pPr marL="0" marR="0" lvl="0" indent="0" algn="r" defTabSz="457200" rtl="0" eaLnBrk="1" fontAlgn="auto" latinLnBrk="0" hangingPunct="1">
                <a:lnSpc>
                  <a:spcPct val="100000"/>
                </a:lnSpc>
                <a:spcBef>
                  <a:spcPts val="0"/>
                </a:spcBef>
                <a:spcAft>
                  <a:spcPts val="0"/>
                </a:spcAft>
                <a:buClrTx/>
                <a:buSzTx/>
                <a:buFontTx/>
                <a:buNone/>
                <a:tabLst/>
                <a:defRPr/>
              </a:pPr>
              <a:t>78</a:t>
            </a:fld>
            <a:endParaRPr kumimoji="0" lang="en-US" sz="1200" b="0" i="0" u="none" strike="noStrike" kern="1200" cap="none" spc="0" normalizeH="0" baseline="0" noProof="0">
              <a:ln>
                <a:noFill/>
              </a:ln>
              <a:solidFill>
                <a:prstClr val="black"/>
              </a:solidFill>
              <a:effectLst/>
              <a:uLnTx/>
              <a:uFillTx/>
              <a:latin typeface="Calibri" panose="020F0502020204030204"/>
              <a:ea typeface="+mn-ea"/>
              <a:cs typeface="+mn-cs"/>
            </a:endParaRPr>
          </a:p>
        </p:txBody>
      </p:sp>
    </p:spTree>
    <p:extLst>
      <p:ext uri="{BB962C8B-B14F-4D97-AF65-F5344CB8AC3E}">
        <p14:creationId xmlns:p14="http://schemas.microsoft.com/office/powerpoint/2010/main" val="3450596089"/>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2" Type="http://schemas.openxmlformats.org/officeDocument/2006/relationships/image" Target="../media/image1.png"/><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3.png"/><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2" Type="http://schemas.openxmlformats.org/officeDocument/2006/relationships/image" Target="../media/image4.png"/><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5.png"/><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6.png"/><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sp>
        <p:nvSpPr>
          <p:cNvPr id="8" name="Rectangle 7"/>
          <p:cNvSpPr/>
          <p:nvPr/>
        </p:nvSpPr>
        <p:spPr bwMode="ltGray">
          <a:xfrm>
            <a:off x="11586472" y="6172200"/>
            <a:ext cx="609441" cy="6858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9" name="Rectangle 8"/>
          <p:cNvSpPr/>
          <p:nvPr/>
        </p:nvSpPr>
        <p:spPr bwMode="gray">
          <a:xfrm>
            <a:off x="11274663" y="6172200"/>
            <a:ext cx="304721" cy="6858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10" name="Rectangle 9"/>
          <p:cNvSpPr/>
          <p:nvPr/>
        </p:nvSpPr>
        <p:spPr bwMode="ltGray">
          <a:xfrm>
            <a:off x="1835412" y="0"/>
            <a:ext cx="609441"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11" name="Rectangle 10"/>
          <p:cNvSpPr/>
          <p:nvPr/>
        </p:nvSpPr>
        <p:spPr bwMode="gray">
          <a:xfrm>
            <a:off x="0" y="0"/>
            <a:ext cx="1813138" cy="68580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12" name="Rectangle 11"/>
          <p:cNvSpPr/>
          <p:nvPr/>
        </p:nvSpPr>
        <p:spPr bwMode="ltGray">
          <a:xfrm>
            <a:off x="0" y="6172200"/>
            <a:ext cx="12188825" cy="685800"/>
          </a:xfrm>
          <a:prstGeom prst="rect">
            <a:avLst/>
          </a:prstGeom>
          <a:solidFill>
            <a:schemeClr val="accent1">
              <a:lumMod val="75000"/>
              <a:alpha val="5019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cxnSp>
        <p:nvCxnSpPr>
          <p:cNvPr id="13" name="Straight Connector 12"/>
          <p:cNvCxnSpPr/>
          <p:nvPr/>
        </p:nvCxnSpPr>
        <p:spPr bwMode="white">
          <a:xfrm>
            <a:off x="11573293" y="5638800"/>
            <a:ext cx="0" cy="12192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14" name="Rectangle 13"/>
          <p:cNvSpPr/>
          <p:nvPr/>
        </p:nvSpPr>
        <p:spPr bwMode="black">
          <a:xfrm>
            <a:off x="-1" y="6172200"/>
            <a:ext cx="1790865" cy="685800"/>
          </a:xfrm>
          <a:prstGeom prst="rect">
            <a:avLst/>
          </a:prstGeom>
          <a:solidFill>
            <a:schemeClr val="accent1">
              <a:lumMod val="50000"/>
              <a:alpha val="74902"/>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cxnSp>
        <p:nvCxnSpPr>
          <p:cNvPr id="15" name="Straight Connector 14"/>
          <p:cNvCxnSpPr/>
          <p:nvPr/>
        </p:nvCxnSpPr>
        <p:spPr bwMode="white">
          <a:xfrm>
            <a:off x="1813138" y="76200"/>
            <a:ext cx="0" cy="68580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bwMode="white">
          <a:xfrm>
            <a:off x="0" y="6172200"/>
            <a:ext cx="2444853"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ctrTitle"/>
          </p:nvPr>
        </p:nvSpPr>
        <p:spPr>
          <a:xfrm>
            <a:off x="2713147" y="1600993"/>
            <a:ext cx="8329031" cy="2680127"/>
          </a:xfrm>
        </p:spPr>
        <p:txBody>
          <a:bodyPr>
            <a:noAutofit/>
          </a:bodyPr>
          <a:lstStyle>
            <a:lvl1pPr>
              <a:defRPr sz="5400"/>
            </a:lvl1pPr>
          </a:lstStyle>
          <a:p>
            <a:r>
              <a:rPr lang="en-US"/>
              <a:t>Click to edit Master title style</a:t>
            </a:r>
            <a:endParaRPr/>
          </a:p>
        </p:txBody>
      </p:sp>
      <p:sp>
        <p:nvSpPr>
          <p:cNvPr id="3" name="Subtitle 2"/>
          <p:cNvSpPr>
            <a:spLocks noGrp="1"/>
          </p:cNvSpPr>
          <p:nvPr>
            <p:ph type="subTitle" idx="1"/>
          </p:nvPr>
        </p:nvSpPr>
        <p:spPr>
          <a:xfrm>
            <a:off x="2713147" y="4394774"/>
            <a:ext cx="7516442" cy="1116085"/>
          </a:xfrm>
        </p:spPr>
        <p:txBody>
          <a:bodyPr>
            <a:normAutofit/>
          </a:bodyPr>
          <a:lstStyle>
            <a:lvl1pPr marL="0" indent="0" algn="l">
              <a:spcBef>
                <a:spcPts val="0"/>
              </a:spcBef>
              <a:buNone/>
              <a:defRPr sz="3200">
                <a:solidFill>
                  <a:schemeClr val="tx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a:p>
        </p:txBody>
      </p:sp>
      <p:sp>
        <p:nvSpPr>
          <p:cNvPr id="4" name="Date Placeholder 3"/>
          <p:cNvSpPr>
            <a:spLocks noGrp="1"/>
          </p:cNvSpPr>
          <p:nvPr>
            <p:ph type="dt" sz="half" idx="10"/>
          </p:nvPr>
        </p:nvSpPr>
        <p:spPr/>
        <p:txBody>
          <a:bodyPr/>
          <a:lstStyle>
            <a:lvl1pPr>
              <a:defRPr baseline="0">
                <a:solidFill>
                  <a:schemeClr val="tx2"/>
                </a:solidFill>
              </a:defRPr>
            </a:lvl1pPr>
          </a:lstStyle>
          <a:p>
            <a:fld id="{C2C6F8EA-316C-41DE-B9A4-EDCC3A85ED9A}" type="datetimeFigureOut">
              <a:rPr lang="en-US" smtClean="0"/>
              <a:pPr/>
              <a:t>4/3/2023</a:t>
            </a:fld>
            <a:endParaRPr lang="en-US"/>
          </a:p>
        </p:txBody>
      </p:sp>
      <p:sp>
        <p:nvSpPr>
          <p:cNvPr id="5" name="Footer Placeholder 4"/>
          <p:cNvSpPr>
            <a:spLocks noGrp="1"/>
          </p:cNvSpPr>
          <p:nvPr>
            <p:ph type="ftr" sz="quarter" idx="11"/>
          </p:nvPr>
        </p:nvSpPr>
        <p:spPr/>
        <p:txBody>
          <a:bodyPr/>
          <a:lstStyle>
            <a:lvl1pPr>
              <a:defRPr baseline="0">
                <a:solidFill>
                  <a:schemeClr val="tx2"/>
                </a:solidFill>
              </a:defRPr>
            </a:lvl1pPr>
          </a:lstStyle>
          <a:p>
            <a:r>
              <a:rPr lang="en-US"/>
              <a:t>Add a footer</a:t>
            </a:r>
          </a:p>
        </p:txBody>
      </p:sp>
      <p:sp>
        <p:nvSpPr>
          <p:cNvPr id="6" name="Slide Number Placeholder 5"/>
          <p:cNvSpPr>
            <a:spLocks noGrp="1"/>
          </p:cNvSpPr>
          <p:nvPr>
            <p:ph type="sldNum" sz="quarter" idx="12"/>
          </p:nvPr>
        </p:nvSpPr>
        <p:spPr>
          <a:xfrm>
            <a:off x="10666412" y="6356351"/>
            <a:ext cx="609441" cy="365125"/>
          </a:xfrm>
        </p:spPr>
        <p:txBody>
          <a:bodyPr/>
          <a:lstStyle>
            <a:lvl1pPr>
              <a:defRPr baseline="0">
                <a:solidFill>
                  <a:schemeClr val="tx2"/>
                </a:solidFill>
              </a:defRPr>
            </a:lvl1pPr>
          </a:lstStyle>
          <a:p>
            <a:fld id="{7DC1BBB0-96F0-4077-A278-0F3FB5C104D3}" type="slidenum">
              <a:rPr lang="en-US" smtClean="0"/>
              <a:pPr/>
              <a:t>‹#›</a:t>
            </a:fld>
            <a:endParaRPr lang="en-US"/>
          </a:p>
        </p:txBody>
      </p:sp>
      <p:pic>
        <p:nvPicPr>
          <p:cNvPr id="20" name="Picture 19"/>
          <p:cNvPicPr>
            <a:picLocks noChangeAspect="1"/>
          </p:cNvPicPr>
          <p:nvPr userDrawn="1"/>
        </p:nvPicPr>
        <p:blipFill>
          <a:blip r:embed="rId2">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65010" y="4234916"/>
            <a:ext cx="1722729" cy="1900069"/>
          </a:xfrm>
          <a:prstGeom prst="rect">
            <a:avLst/>
          </a:prstGeom>
        </p:spPr>
      </p:pic>
    </p:spTree>
    <p:extLst>
      <p:ext uri="{BB962C8B-B14F-4D97-AF65-F5344CB8AC3E}">
        <p14:creationId xmlns:p14="http://schemas.microsoft.com/office/powerpoint/2010/main" val="381795598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Content Placeholder 2"/>
          <p:cNvSpPr>
            <a:spLocks noGrp="1"/>
          </p:cNvSpPr>
          <p:nvPr>
            <p:ph idx="1"/>
          </p:nvPr>
        </p:nvSpPr>
        <p:spPr/>
        <p:txBody>
          <a:bodyPr/>
          <a:lstStyle>
            <a:lvl5pPr>
              <a:defRPr/>
            </a:lvl5pPr>
            <a:lvl6pPr>
              <a:defRPr/>
            </a:lvl6pPr>
            <a:lvl7pPr>
              <a:defRPr/>
            </a:lvl7pPr>
            <a:lvl8pPr>
              <a:defRPr/>
            </a:lvl8pPr>
            <a:lvl9pPr>
              <a:defRPr/>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Date Placeholder 3"/>
          <p:cNvSpPr>
            <a:spLocks noGrp="1"/>
          </p:cNvSpPr>
          <p:nvPr>
            <p:ph type="dt" sz="half" idx="10"/>
          </p:nvPr>
        </p:nvSpPr>
        <p:spPr/>
        <p:txBody>
          <a:bodyPr/>
          <a:lstStyle/>
          <a:p>
            <a:fld id="{C2C6F8EA-316C-41DE-B9A4-EDCC3A85ED9A}" type="datetimeFigureOut">
              <a:rPr lang="en-US"/>
              <a:t>4/3/2023</a:t>
            </a:fld>
            <a:endParaRPr/>
          </a:p>
        </p:txBody>
      </p:sp>
      <p:sp>
        <p:nvSpPr>
          <p:cNvPr id="5" name="Footer Placeholder 4"/>
          <p:cNvSpPr>
            <a:spLocks noGrp="1"/>
          </p:cNvSpPr>
          <p:nvPr>
            <p:ph type="ftr" sz="quarter" idx="11"/>
          </p:nvPr>
        </p:nvSpPr>
        <p:spPr/>
        <p:txBody>
          <a:bodyPr/>
          <a:lstStyle/>
          <a:p>
            <a:r>
              <a:rPr lang="en-US"/>
              <a:t>Add a footer</a:t>
            </a:r>
            <a:endParaRPr/>
          </a:p>
        </p:txBody>
      </p:sp>
      <p:sp>
        <p:nvSpPr>
          <p:cNvPr id="6" name="Slide Number Placeholder 5"/>
          <p:cNvSpPr>
            <a:spLocks noGrp="1"/>
          </p:cNvSpPr>
          <p:nvPr>
            <p:ph type="sldNum" sz="quarter" idx="12"/>
          </p:nvPr>
        </p:nvSpPr>
        <p:spPr/>
        <p:txBody>
          <a:bodyPr/>
          <a:lstStyle/>
          <a:p>
            <a:fld id="{7DC1BBB0-96F0-4077-A278-0F3FB5C104D3}" type="slidenum">
              <a:rPr/>
              <a:t>‹#›</a:t>
            </a:fld>
            <a:endParaRPr/>
          </a:p>
        </p:txBody>
      </p:sp>
    </p:spTree>
    <p:extLst>
      <p:ext uri="{BB962C8B-B14F-4D97-AF65-F5344CB8AC3E}">
        <p14:creationId xmlns:p14="http://schemas.microsoft.com/office/powerpoint/2010/main" val="21855328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19" name="Rectangle 18"/>
          <p:cNvSpPr/>
          <p:nvPr/>
        </p:nvSpPr>
        <p:spPr bwMode="black">
          <a:xfrm>
            <a:off x="11579384" y="5638800"/>
            <a:ext cx="609441" cy="12192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20" name="Rectangle 19"/>
          <p:cNvSpPr/>
          <p:nvPr/>
        </p:nvSpPr>
        <p:spPr bwMode="gray">
          <a:xfrm>
            <a:off x="11274663" y="5638800"/>
            <a:ext cx="304721" cy="12192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24" name="Rectangle 23"/>
          <p:cNvSpPr/>
          <p:nvPr/>
        </p:nvSpPr>
        <p:spPr bwMode="gray">
          <a:xfrm>
            <a:off x="1216152" y="5638800"/>
            <a:ext cx="609441" cy="12192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21" name="Rectangle 20"/>
          <p:cNvSpPr/>
          <p:nvPr/>
        </p:nvSpPr>
        <p:spPr bwMode="ltGray">
          <a:xfrm>
            <a:off x="0" y="5638800"/>
            <a:ext cx="12188825" cy="1219200"/>
          </a:xfrm>
          <a:prstGeom prst="rect">
            <a:avLst/>
          </a:prstGeom>
          <a:solidFill>
            <a:schemeClr val="accent1">
              <a:lumMod val="75000"/>
              <a:alpha val="5019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cxnSp>
        <p:nvCxnSpPr>
          <p:cNvPr id="22" name="Straight Connector 21"/>
          <p:cNvCxnSpPr/>
          <p:nvPr/>
        </p:nvCxnSpPr>
        <p:spPr bwMode="white">
          <a:xfrm>
            <a:off x="11573293" y="5638800"/>
            <a:ext cx="0" cy="12192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16" name="Rectangle 15"/>
          <p:cNvSpPr/>
          <p:nvPr/>
        </p:nvSpPr>
        <p:spPr bwMode="black">
          <a:xfrm>
            <a:off x="0" y="5643132"/>
            <a:ext cx="1216152" cy="1214868"/>
          </a:xfrm>
          <a:prstGeom prst="rect">
            <a:avLst/>
          </a:prstGeom>
          <a:solidFill>
            <a:schemeClr val="accent1">
              <a:lumMod val="50000"/>
              <a:alpha val="74902"/>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cxnSp>
        <p:nvCxnSpPr>
          <p:cNvPr id="23" name="Straight Connector 22"/>
          <p:cNvCxnSpPr/>
          <p:nvPr/>
        </p:nvCxnSpPr>
        <p:spPr bwMode="white">
          <a:xfrm>
            <a:off x="1216152" y="5638800"/>
            <a:ext cx="0" cy="12192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26" name="Rectangle 25"/>
          <p:cNvSpPr/>
          <p:nvPr/>
        </p:nvSpPr>
        <p:spPr bwMode="black">
          <a:xfrm>
            <a:off x="11579384" y="0"/>
            <a:ext cx="609441" cy="6096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27" name="Rectangle 26"/>
          <p:cNvSpPr/>
          <p:nvPr/>
        </p:nvSpPr>
        <p:spPr bwMode="gray">
          <a:xfrm>
            <a:off x="11274663" y="0"/>
            <a:ext cx="304721" cy="6096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28" name="Rectangle 27"/>
          <p:cNvSpPr/>
          <p:nvPr/>
        </p:nvSpPr>
        <p:spPr bwMode="gray">
          <a:xfrm>
            <a:off x="1218883" y="0"/>
            <a:ext cx="609441" cy="6096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29" name="Rectangle 28"/>
          <p:cNvSpPr/>
          <p:nvPr/>
        </p:nvSpPr>
        <p:spPr>
          <a:xfrm>
            <a:off x="-2" y="0"/>
            <a:ext cx="1218883" cy="609600"/>
          </a:xfrm>
          <a:prstGeom prst="rect">
            <a:avLst/>
          </a:prstGeom>
          <a:solidFill>
            <a:schemeClr val="accent1">
              <a:lumMod val="75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30" name="Rectangle 29"/>
          <p:cNvSpPr/>
          <p:nvPr/>
        </p:nvSpPr>
        <p:spPr bwMode="ltGray">
          <a:xfrm>
            <a:off x="0" y="0"/>
            <a:ext cx="12188825" cy="609600"/>
          </a:xfrm>
          <a:prstGeom prst="rect">
            <a:avLst/>
          </a:prstGeom>
          <a:solidFill>
            <a:schemeClr val="accent1">
              <a:lumMod val="75000"/>
              <a:alpha val="50196"/>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cxnSp>
        <p:nvCxnSpPr>
          <p:cNvPr id="31" name="Straight Connector 30"/>
          <p:cNvCxnSpPr/>
          <p:nvPr/>
        </p:nvCxnSpPr>
        <p:spPr bwMode="white">
          <a:xfrm>
            <a:off x="11573293" y="0"/>
            <a:ext cx="0" cy="6096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32" name="Rectangle 31"/>
          <p:cNvSpPr/>
          <p:nvPr/>
        </p:nvSpPr>
        <p:spPr bwMode="black">
          <a:xfrm>
            <a:off x="0" y="0"/>
            <a:ext cx="1216152" cy="609600"/>
          </a:xfrm>
          <a:prstGeom prst="rect">
            <a:avLst/>
          </a:prstGeom>
          <a:solidFill>
            <a:schemeClr val="accent1">
              <a:lumMod val="50000"/>
              <a:alpha val="74902"/>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cxnSp>
        <p:nvCxnSpPr>
          <p:cNvPr id="33" name="Straight Connector 32"/>
          <p:cNvCxnSpPr/>
          <p:nvPr/>
        </p:nvCxnSpPr>
        <p:spPr bwMode="white">
          <a:xfrm>
            <a:off x="1218884" y="0"/>
            <a:ext cx="0" cy="6096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2" name="Title 1"/>
          <p:cNvSpPr>
            <a:spLocks noGrp="1"/>
          </p:cNvSpPr>
          <p:nvPr>
            <p:ph type="title"/>
          </p:nvPr>
        </p:nvSpPr>
        <p:spPr>
          <a:xfrm>
            <a:off x="3503612" y="1605932"/>
            <a:ext cx="8283272" cy="2654064"/>
          </a:xfrm>
        </p:spPr>
        <p:txBody>
          <a:bodyPr anchor="b">
            <a:normAutofit/>
          </a:bodyPr>
          <a:lstStyle>
            <a:lvl1pPr algn="l">
              <a:defRPr sz="5400" b="0" cap="none" baseline="0"/>
            </a:lvl1pPr>
          </a:lstStyle>
          <a:p>
            <a:r>
              <a:rPr lang="en-US"/>
              <a:t>Click to edit Master title style</a:t>
            </a:r>
            <a:endParaRPr/>
          </a:p>
        </p:txBody>
      </p:sp>
      <p:sp>
        <p:nvSpPr>
          <p:cNvPr id="3" name="Text Placeholder 2"/>
          <p:cNvSpPr>
            <a:spLocks noGrp="1"/>
          </p:cNvSpPr>
          <p:nvPr>
            <p:ph type="body" idx="1"/>
          </p:nvPr>
        </p:nvSpPr>
        <p:spPr>
          <a:xfrm>
            <a:off x="3515549" y="4309412"/>
            <a:ext cx="7264623" cy="1150203"/>
          </a:xfrm>
        </p:spPr>
        <p:txBody>
          <a:bodyPr anchor="t">
            <a:normAutofit/>
          </a:bodyPr>
          <a:lstStyle>
            <a:lvl1pPr marL="0" indent="0">
              <a:spcBef>
                <a:spcPts val="0"/>
              </a:spcBef>
              <a:buNone/>
              <a:defRPr sz="3200">
                <a:solidFill>
                  <a:schemeClr val="tx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Edit Master text styles</a:t>
            </a:r>
          </a:p>
        </p:txBody>
      </p:sp>
      <p:sp>
        <p:nvSpPr>
          <p:cNvPr id="4" name="Date Placeholder 3"/>
          <p:cNvSpPr>
            <a:spLocks noGrp="1"/>
          </p:cNvSpPr>
          <p:nvPr>
            <p:ph type="dt" sz="half" idx="10"/>
          </p:nvPr>
        </p:nvSpPr>
        <p:spPr/>
        <p:txBody>
          <a:bodyPr/>
          <a:lstStyle>
            <a:lvl1pPr>
              <a:defRPr baseline="0">
                <a:solidFill>
                  <a:schemeClr val="tx2"/>
                </a:solidFill>
              </a:defRPr>
            </a:lvl1pPr>
          </a:lstStyle>
          <a:p>
            <a:fld id="{C2C6F8EA-316C-41DE-B9A4-EDCC3A85ED9A}" type="datetimeFigureOut">
              <a:rPr lang="en-US" smtClean="0"/>
              <a:pPr/>
              <a:t>4/3/2023</a:t>
            </a:fld>
            <a:endParaRPr lang="en-US"/>
          </a:p>
        </p:txBody>
      </p:sp>
      <p:sp>
        <p:nvSpPr>
          <p:cNvPr id="5" name="Footer Placeholder 4"/>
          <p:cNvSpPr>
            <a:spLocks noGrp="1"/>
          </p:cNvSpPr>
          <p:nvPr>
            <p:ph type="ftr" sz="quarter" idx="11"/>
          </p:nvPr>
        </p:nvSpPr>
        <p:spPr/>
        <p:txBody>
          <a:bodyPr/>
          <a:lstStyle>
            <a:lvl1pPr>
              <a:defRPr baseline="0">
                <a:solidFill>
                  <a:schemeClr val="tx2"/>
                </a:solidFill>
              </a:defRPr>
            </a:lvl1pPr>
          </a:lstStyle>
          <a:p>
            <a:r>
              <a:rPr lang="en-US"/>
              <a:t>Add a footer</a:t>
            </a:r>
          </a:p>
        </p:txBody>
      </p:sp>
      <p:sp>
        <p:nvSpPr>
          <p:cNvPr id="6" name="Slide Number Placeholder 5"/>
          <p:cNvSpPr>
            <a:spLocks noGrp="1"/>
          </p:cNvSpPr>
          <p:nvPr>
            <p:ph type="sldNum" sz="quarter" idx="12"/>
          </p:nvPr>
        </p:nvSpPr>
        <p:spPr>
          <a:xfrm>
            <a:off x="10666571" y="6356351"/>
            <a:ext cx="609441" cy="365125"/>
          </a:xfrm>
        </p:spPr>
        <p:txBody>
          <a:bodyPr/>
          <a:lstStyle>
            <a:lvl1pPr>
              <a:defRPr baseline="0">
                <a:solidFill>
                  <a:schemeClr val="tx2"/>
                </a:solidFill>
              </a:defRPr>
            </a:lvl1pPr>
          </a:lstStyle>
          <a:p>
            <a:fld id="{7DC1BBB0-96F0-4077-A278-0F3FB5C104D3}" type="slidenum">
              <a:rPr lang="en-US" smtClean="0"/>
              <a:pPr/>
              <a:t>‹#›</a:t>
            </a:fld>
            <a:endParaRPr lang="en-US"/>
          </a:p>
        </p:txBody>
      </p:sp>
      <p:pic>
        <p:nvPicPr>
          <p:cNvPr id="34" name="Picture 33"/>
          <p:cNvPicPr>
            <a:picLocks noChangeAspect="1"/>
          </p:cNvPicPr>
          <p:nvPr userDrawn="1"/>
        </p:nvPicPr>
        <p:blipFill>
          <a:blip r:embed="rId2">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150812" y="1752600"/>
            <a:ext cx="3103763" cy="3423268"/>
          </a:xfrm>
          <a:prstGeom prst="rect">
            <a:avLst/>
          </a:prstGeom>
        </p:spPr>
      </p:pic>
    </p:spTree>
    <p:extLst>
      <p:ext uri="{BB962C8B-B14F-4D97-AF65-F5344CB8AC3E}">
        <p14:creationId xmlns:p14="http://schemas.microsoft.com/office/powerpoint/2010/main" val="32344675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Content Placeholder 2"/>
          <p:cNvSpPr>
            <a:spLocks noGrp="1"/>
          </p:cNvSpPr>
          <p:nvPr>
            <p:ph sz="half" idx="1"/>
          </p:nvPr>
        </p:nvSpPr>
        <p:spPr>
          <a:xfrm>
            <a:off x="1593436" y="1600200"/>
            <a:ext cx="4814586" cy="45720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Content Placeholder 3"/>
          <p:cNvSpPr>
            <a:spLocks noGrp="1"/>
          </p:cNvSpPr>
          <p:nvPr>
            <p:ph sz="half" idx="2"/>
          </p:nvPr>
        </p:nvSpPr>
        <p:spPr>
          <a:xfrm>
            <a:off x="6561651" y="1600200"/>
            <a:ext cx="4814586" cy="4572000"/>
          </a:xfrm>
        </p:spPr>
        <p:txBody>
          <a:bodyPr/>
          <a:lstStyle>
            <a:lvl1pPr>
              <a:defRPr sz="2800"/>
            </a:lvl1pPr>
            <a:lvl2pPr>
              <a:defRPr sz="2400"/>
            </a:lvl2pPr>
            <a:lvl3pPr>
              <a:defRPr sz="2000"/>
            </a:lvl3pPr>
            <a:lvl4pPr>
              <a:defRPr sz="1800"/>
            </a:lvl4pPr>
            <a:lvl5pPr>
              <a:defRPr sz="1800"/>
            </a:lvl5pPr>
            <a:lvl6pPr>
              <a:defRPr sz="1800" baseline="0"/>
            </a:lvl6pPr>
            <a:lvl7pPr>
              <a:defRPr sz="1800" baseline="0"/>
            </a:lvl7pPr>
            <a:lvl8pPr>
              <a:defRPr sz="1800" baseline="0"/>
            </a:lvl8pPr>
            <a:lvl9pPr>
              <a:defRPr sz="1800" baseline="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5" name="Date Placeholder 4"/>
          <p:cNvSpPr>
            <a:spLocks noGrp="1"/>
          </p:cNvSpPr>
          <p:nvPr>
            <p:ph type="dt" sz="half" idx="10"/>
          </p:nvPr>
        </p:nvSpPr>
        <p:spPr/>
        <p:txBody>
          <a:bodyPr/>
          <a:lstStyle/>
          <a:p>
            <a:fld id="{C2C6F8EA-316C-41DE-B9A4-EDCC3A85ED9A}" type="datetimeFigureOut">
              <a:rPr lang="en-US"/>
              <a:t>4/3/2023</a:t>
            </a:fld>
            <a:endParaRPr/>
          </a:p>
        </p:txBody>
      </p:sp>
      <p:sp>
        <p:nvSpPr>
          <p:cNvPr id="6" name="Footer Placeholder 5"/>
          <p:cNvSpPr>
            <a:spLocks noGrp="1"/>
          </p:cNvSpPr>
          <p:nvPr>
            <p:ph type="ftr" sz="quarter" idx="11"/>
          </p:nvPr>
        </p:nvSpPr>
        <p:spPr/>
        <p:txBody>
          <a:bodyPr/>
          <a:lstStyle/>
          <a:p>
            <a:r>
              <a:rPr lang="en-US"/>
              <a:t>Add a footer</a:t>
            </a:r>
            <a:endParaRPr/>
          </a:p>
        </p:txBody>
      </p:sp>
      <p:sp>
        <p:nvSpPr>
          <p:cNvPr id="7" name="Slide Number Placeholder 6"/>
          <p:cNvSpPr>
            <a:spLocks noGrp="1"/>
          </p:cNvSpPr>
          <p:nvPr>
            <p:ph type="sldNum" sz="quarter" idx="12"/>
          </p:nvPr>
        </p:nvSpPr>
        <p:spPr/>
        <p:txBody>
          <a:bodyPr/>
          <a:lstStyle/>
          <a:p>
            <a:fld id="{7DC1BBB0-96F0-4077-A278-0F3FB5C104D3}" type="slidenum">
              <a:rPr/>
              <a:t>‹#›</a:t>
            </a:fld>
            <a:endParaRPr/>
          </a:p>
        </p:txBody>
      </p:sp>
    </p:spTree>
    <p:extLst>
      <p:ext uri="{BB962C8B-B14F-4D97-AF65-F5344CB8AC3E}">
        <p14:creationId xmlns:p14="http://schemas.microsoft.com/office/powerpoint/2010/main" val="12391137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a:p>
        </p:txBody>
      </p:sp>
      <p:sp>
        <p:nvSpPr>
          <p:cNvPr id="3" name="Text Placeholder 2"/>
          <p:cNvSpPr>
            <a:spLocks noGrp="1"/>
          </p:cNvSpPr>
          <p:nvPr>
            <p:ph type="body" idx="1"/>
          </p:nvPr>
        </p:nvSpPr>
        <p:spPr>
          <a:xfrm>
            <a:off x="1593436" y="1499616"/>
            <a:ext cx="4818888" cy="938784"/>
          </a:xfrm>
        </p:spPr>
        <p:txBody>
          <a:bodyPr anchor="b">
            <a:noAutofit/>
          </a:bodyPr>
          <a:lstStyle>
            <a:lvl1pPr marL="0" indent="0">
              <a:spcBef>
                <a:spcPts val="0"/>
              </a:spcBef>
              <a:buNone/>
              <a:defRPr sz="2400" b="0" cap="all"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p:cNvSpPr>
            <a:spLocks noGrp="1"/>
          </p:cNvSpPr>
          <p:nvPr>
            <p:ph sz="half" idx="2"/>
          </p:nvPr>
        </p:nvSpPr>
        <p:spPr>
          <a:xfrm>
            <a:off x="1593436" y="2514706"/>
            <a:ext cx="4814586" cy="3657493"/>
          </a:xfrm>
        </p:spPr>
        <p:txBody>
          <a:bodyPr>
            <a:normAutofit/>
          </a:bodyPr>
          <a:lstStyle>
            <a:lvl1pPr>
              <a:defRPr sz="2400"/>
            </a:lvl1pPr>
            <a:lvl2pPr>
              <a:defRPr sz="2000"/>
            </a:lvl2pPr>
            <a:lvl3pPr>
              <a:defRPr sz="1800"/>
            </a:lvl3pPr>
            <a:lvl4pPr>
              <a:defRPr sz="1600"/>
            </a:lvl4pPr>
            <a:lvl5pPr>
              <a:defRPr sz="1600"/>
            </a:lvl5pPr>
            <a:lvl6pPr>
              <a:defRPr sz="1600"/>
            </a:lvl6pPr>
            <a:lvl7pPr>
              <a:defRPr sz="1600"/>
            </a:lvl7pPr>
            <a:lvl8pPr>
              <a:defRPr sz="1600" baseline="0"/>
            </a:lvl8pPr>
            <a:lvl9pPr>
              <a:defRPr sz="1600" baseline="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5" name="Text Placeholder 4"/>
          <p:cNvSpPr>
            <a:spLocks noGrp="1"/>
          </p:cNvSpPr>
          <p:nvPr>
            <p:ph type="body" sz="quarter" idx="3"/>
          </p:nvPr>
        </p:nvSpPr>
        <p:spPr>
          <a:xfrm>
            <a:off x="6557349" y="1499616"/>
            <a:ext cx="4818888" cy="938784"/>
          </a:xfrm>
        </p:spPr>
        <p:txBody>
          <a:bodyPr anchor="b">
            <a:noAutofit/>
          </a:bodyPr>
          <a:lstStyle>
            <a:lvl1pPr marL="0" indent="0">
              <a:spcBef>
                <a:spcPts val="0"/>
              </a:spcBef>
              <a:buNone/>
              <a:defRPr sz="2400" b="0" cap="all" baseline="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p:cNvSpPr>
            <a:spLocks noGrp="1"/>
          </p:cNvSpPr>
          <p:nvPr>
            <p:ph sz="quarter" idx="4"/>
          </p:nvPr>
        </p:nvSpPr>
        <p:spPr>
          <a:xfrm>
            <a:off x="6557349" y="2514600"/>
            <a:ext cx="4818888" cy="3655568"/>
          </a:xfrm>
        </p:spPr>
        <p:txBody>
          <a:bodyPr>
            <a:normAutofit/>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7" name="Date Placeholder 6"/>
          <p:cNvSpPr>
            <a:spLocks noGrp="1"/>
          </p:cNvSpPr>
          <p:nvPr>
            <p:ph type="dt" sz="half" idx="10"/>
          </p:nvPr>
        </p:nvSpPr>
        <p:spPr/>
        <p:txBody>
          <a:bodyPr/>
          <a:lstStyle/>
          <a:p>
            <a:fld id="{C2C6F8EA-316C-41DE-B9A4-EDCC3A85ED9A}" type="datetimeFigureOut">
              <a:rPr lang="en-US"/>
              <a:t>4/3/2023</a:t>
            </a:fld>
            <a:endParaRPr/>
          </a:p>
        </p:txBody>
      </p:sp>
      <p:sp>
        <p:nvSpPr>
          <p:cNvPr id="8" name="Footer Placeholder 7"/>
          <p:cNvSpPr>
            <a:spLocks noGrp="1"/>
          </p:cNvSpPr>
          <p:nvPr>
            <p:ph type="ftr" sz="quarter" idx="11"/>
          </p:nvPr>
        </p:nvSpPr>
        <p:spPr/>
        <p:txBody>
          <a:bodyPr/>
          <a:lstStyle/>
          <a:p>
            <a:r>
              <a:rPr lang="en-US"/>
              <a:t>Add a footer</a:t>
            </a:r>
            <a:endParaRPr/>
          </a:p>
        </p:txBody>
      </p:sp>
      <p:sp>
        <p:nvSpPr>
          <p:cNvPr id="9" name="Slide Number Placeholder 8"/>
          <p:cNvSpPr>
            <a:spLocks noGrp="1"/>
          </p:cNvSpPr>
          <p:nvPr>
            <p:ph type="sldNum" sz="quarter" idx="12"/>
          </p:nvPr>
        </p:nvSpPr>
        <p:spPr/>
        <p:txBody>
          <a:bodyPr/>
          <a:lstStyle/>
          <a:p>
            <a:fld id="{7DC1BBB0-96F0-4077-A278-0F3FB5C104D3}" type="slidenum">
              <a:rPr/>
              <a:t>‹#›</a:t>
            </a:fld>
            <a:endParaRPr/>
          </a:p>
        </p:txBody>
      </p:sp>
    </p:spTree>
    <p:extLst>
      <p:ext uri="{BB962C8B-B14F-4D97-AF65-F5344CB8AC3E}">
        <p14:creationId xmlns:p14="http://schemas.microsoft.com/office/powerpoint/2010/main" val="21383580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Date Placeholder 2"/>
          <p:cNvSpPr>
            <a:spLocks noGrp="1"/>
          </p:cNvSpPr>
          <p:nvPr>
            <p:ph type="dt" sz="half" idx="10"/>
          </p:nvPr>
        </p:nvSpPr>
        <p:spPr/>
        <p:txBody>
          <a:bodyPr/>
          <a:lstStyle/>
          <a:p>
            <a:fld id="{C2C6F8EA-316C-41DE-B9A4-EDCC3A85ED9A}" type="datetimeFigureOut">
              <a:rPr lang="en-US"/>
              <a:t>4/3/2023</a:t>
            </a:fld>
            <a:endParaRPr/>
          </a:p>
        </p:txBody>
      </p:sp>
      <p:sp>
        <p:nvSpPr>
          <p:cNvPr id="4" name="Footer Placeholder 3"/>
          <p:cNvSpPr>
            <a:spLocks noGrp="1"/>
          </p:cNvSpPr>
          <p:nvPr>
            <p:ph type="ftr" sz="quarter" idx="11"/>
          </p:nvPr>
        </p:nvSpPr>
        <p:spPr/>
        <p:txBody>
          <a:bodyPr/>
          <a:lstStyle/>
          <a:p>
            <a:r>
              <a:rPr lang="en-US"/>
              <a:t>Add a footer</a:t>
            </a:r>
            <a:endParaRPr/>
          </a:p>
        </p:txBody>
      </p:sp>
      <p:sp>
        <p:nvSpPr>
          <p:cNvPr id="5" name="Slide Number Placeholder 4"/>
          <p:cNvSpPr>
            <a:spLocks noGrp="1"/>
          </p:cNvSpPr>
          <p:nvPr>
            <p:ph type="sldNum" sz="quarter" idx="12"/>
          </p:nvPr>
        </p:nvSpPr>
        <p:spPr/>
        <p:txBody>
          <a:bodyPr/>
          <a:lstStyle/>
          <a:p>
            <a:fld id="{7DC1BBB0-96F0-4077-A278-0F3FB5C104D3}" type="slidenum">
              <a:rPr/>
              <a:t>‹#›</a:t>
            </a:fld>
            <a:endParaRPr/>
          </a:p>
        </p:txBody>
      </p:sp>
    </p:spTree>
    <p:extLst>
      <p:ext uri="{BB962C8B-B14F-4D97-AF65-F5344CB8AC3E}">
        <p14:creationId xmlns:p14="http://schemas.microsoft.com/office/powerpoint/2010/main" val="31635788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5" name="Rectangle 4"/>
          <p:cNvSpPr/>
          <p:nvPr/>
        </p:nvSpPr>
        <p:spPr bwMode="ltGray">
          <a:xfrm>
            <a:off x="626239" y="0"/>
            <a:ext cx="304721"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sp>
        <p:nvSpPr>
          <p:cNvPr id="6" name="Rectangle 5"/>
          <p:cNvSpPr/>
          <p:nvPr/>
        </p:nvSpPr>
        <p:spPr bwMode="gray">
          <a:xfrm>
            <a:off x="0" y="0"/>
            <a:ext cx="609441" cy="6858000"/>
          </a:xfrm>
          <a:prstGeom prst="rect">
            <a:avLst/>
          </a:prstGeom>
          <a:solidFill>
            <a:schemeClr val="accent1">
              <a:lumMod val="75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cxnSp>
        <p:nvCxnSpPr>
          <p:cNvPr id="7" name="Straight Connector 6"/>
          <p:cNvCxnSpPr/>
          <p:nvPr/>
        </p:nvCxnSpPr>
        <p:spPr bwMode="white">
          <a:xfrm>
            <a:off x="617143" y="0"/>
            <a:ext cx="0" cy="68580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8" name="Rectangle 7"/>
          <p:cNvSpPr/>
          <p:nvPr/>
        </p:nvSpPr>
        <p:spPr bwMode="gray">
          <a:xfrm>
            <a:off x="10969942" y="0"/>
            <a:ext cx="922621" cy="6858000"/>
          </a:xfrm>
          <a:prstGeom prst="rect">
            <a:avLst/>
          </a:prstGeom>
          <a:solidFill>
            <a:schemeClr val="accent1">
              <a:lumMod val="75000"/>
              <a:alpha val="87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sp>
        <p:nvSpPr>
          <p:cNvPr id="9" name="Rectangle 8"/>
          <p:cNvSpPr/>
          <p:nvPr/>
        </p:nvSpPr>
        <p:spPr bwMode="black">
          <a:xfrm>
            <a:off x="11892563" y="0"/>
            <a:ext cx="304721" cy="6858000"/>
          </a:xfrm>
          <a:prstGeom prst="rect">
            <a:avLst/>
          </a:prstGeom>
          <a:solidFill>
            <a:schemeClr val="accent1">
              <a:lumMod val="50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sp>
        <p:nvSpPr>
          <p:cNvPr id="2" name="Date Placeholder 1"/>
          <p:cNvSpPr>
            <a:spLocks noGrp="1"/>
          </p:cNvSpPr>
          <p:nvPr>
            <p:ph type="dt" sz="half" idx="10"/>
          </p:nvPr>
        </p:nvSpPr>
        <p:spPr/>
        <p:txBody>
          <a:bodyPr/>
          <a:lstStyle/>
          <a:p>
            <a:fld id="{C2C6F8EA-316C-41DE-B9A4-EDCC3A85ED9A}" type="datetimeFigureOut">
              <a:rPr lang="en-US"/>
              <a:t>4/3/2023</a:t>
            </a:fld>
            <a:endParaRPr/>
          </a:p>
        </p:txBody>
      </p:sp>
      <p:sp>
        <p:nvSpPr>
          <p:cNvPr id="3" name="Footer Placeholder 2"/>
          <p:cNvSpPr>
            <a:spLocks noGrp="1"/>
          </p:cNvSpPr>
          <p:nvPr>
            <p:ph type="ftr" sz="quarter" idx="11"/>
          </p:nvPr>
        </p:nvSpPr>
        <p:spPr/>
        <p:txBody>
          <a:bodyPr/>
          <a:lstStyle/>
          <a:p>
            <a:r>
              <a:rPr lang="en-US"/>
              <a:t>Add a footer</a:t>
            </a:r>
            <a:endParaRPr/>
          </a:p>
        </p:txBody>
      </p:sp>
      <p:sp>
        <p:nvSpPr>
          <p:cNvPr id="4" name="Slide Number Placeholder 3"/>
          <p:cNvSpPr>
            <a:spLocks noGrp="1"/>
          </p:cNvSpPr>
          <p:nvPr>
            <p:ph type="sldNum" sz="quarter" idx="12"/>
          </p:nvPr>
        </p:nvSpPr>
        <p:spPr/>
        <p:txBody>
          <a:bodyPr/>
          <a:lstStyle>
            <a:lvl1pPr>
              <a:defRPr>
                <a:solidFill>
                  <a:schemeClr val="bg1"/>
                </a:solidFill>
              </a:defRPr>
            </a:lvl1pPr>
          </a:lstStyle>
          <a:p>
            <a:fld id="{7DC1BBB0-96F0-4077-A278-0F3FB5C104D3}" type="slidenum">
              <a:rPr/>
              <a:pPr/>
              <a:t>‹#›</a:t>
            </a:fld>
            <a:endParaRPr/>
          </a:p>
        </p:txBody>
      </p:sp>
      <p:pic>
        <p:nvPicPr>
          <p:cNvPr id="10" name="Picture 9"/>
          <p:cNvPicPr>
            <a:picLocks noChangeAspect="1"/>
          </p:cNvPicPr>
          <p:nvPr userDrawn="1"/>
        </p:nvPicPr>
        <p:blipFill>
          <a:blip r:embed="rId2">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8522" y="6063387"/>
            <a:ext cx="604700" cy="666949"/>
          </a:xfrm>
          <a:prstGeom prst="rect">
            <a:avLst/>
          </a:prstGeom>
        </p:spPr>
      </p:pic>
    </p:spTree>
    <p:extLst>
      <p:ext uri="{BB962C8B-B14F-4D97-AF65-F5344CB8AC3E}">
        <p14:creationId xmlns:p14="http://schemas.microsoft.com/office/powerpoint/2010/main" val="17838161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8" name="Rectangle 7"/>
          <p:cNvSpPr/>
          <p:nvPr/>
        </p:nvSpPr>
        <p:spPr bwMode="gray">
          <a:xfrm>
            <a:off x="621792" y="0"/>
            <a:ext cx="4147717" cy="6858000"/>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sp>
        <p:nvSpPr>
          <p:cNvPr id="9" name="Rectangle 8"/>
          <p:cNvSpPr/>
          <p:nvPr/>
        </p:nvSpPr>
        <p:spPr bwMode="ltGray">
          <a:xfrm>
            <a:off x="0" y="0"/>
            <a:ext cx="609441" cy="6858000"/>
          </a:xfrm>
          <a:prstGeom prst="rect">
            <a:avLst/>
          </a:prstGeom>
          <a:solidFill>
            <a:schemeClr val="accent1">
              <a:lumMod val="75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cxnSp>
        <p:nvCxnSpPr>
          <p:cNvPr id="10" name="Straight Connector 9"/>
          <p:cNvCxnSpPr/>
          <p:nvPr/>
        </p:nvCxnSpPr>
        <p:spPr bwMode="white">
          <a:xfrm>
            <a:off x="621792" y="0"/>
            <a:ext cx="0" cy="68580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11" name="Rectangle 10"/>
          <p:cNvSpPr/>
          <p:nvPr/>
        </p:nvSpPr>
        <p:spPr bwMode="gray">
          <a:xfrm>
            <a:off x="11884104" y="0"/>
            <a:ext cx="304721" cy="6858000"/>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sp>
        <p:nvSpPr>
          <p:cNvPr id="2" name="Title 1"/>
          <p:cNvSpPr>
            <a:spLocks noGrp="1"/>
          </p:cNvSpPr>
          <p:nvPr>
            <p:ph type="title"/>
          </p:nvPr>
        </p:nvSpPr>
        <p:spPr bwMode="white">
          <a:xfrm>
            <a:off x="1074240" y="381000"/>
            <a:ext cx="3293422" cy="1371600"/>
          </a:xfrm>
        </p:spPr>
        <p:txBody>
          <a:bodyPr anchor="b">
            <a:normAutofit/>
          </a:bodyPr>
          <a:lstStyle>
            <a:lvl1pPr algn="l">
              <a:defRPr sz="2800" b="0" cap="all" baseline="0">
                <a:solidFill>
                  <a:schemeClr val="bg1"/>
                </a:solidFill>
              </a:defRPr>
            </a:lvl1pPr>
          </a:lstStyle>
          <a:p>
            <a:r>
              <a:rPr lang="en-US"/>
              <a:t>Click to edit Master title style</a:t>
            </a:r>
            <a:endParaRPr/>
          </a:p>
        </p:txBody>
      </p:sp>
      <p:sp>
        <p:nvSpPr>
          <p:cNvPr id="3" name="Content Placeholder 2"/>
          <p:cNvSpPr>
            <a:spLocks noGrp="1"/>
          </p:cNvSpPr>
          <p:nvPr>
            <p:ph idx="1"/>
          </p:nvPr>
        </p:nvSpPr>
        <p:spPr>
          <a:xfrm>
            <a:off x="5180251" y="482600"/>
            <a:ext cx="6195986" cy="5689600"/>
          </a:xfrm>
        </p:spPr>
        <p:txBody>
          <a:bodyPr>
            <a:normAutofit/>
          </a:bodyPr>
          <a:lstStyle>
            <a:lvl1pPr>
              <a:defRPr sz="2800"/>
            </a:lvl1pPr>
            <a:lvl2pPr>
              <a:defRPr sz="2400"/>
            </a:lvl2pPr>
            <a:lvl3pPr>
              <a:defRPr sz="2000"/>
            </a:lvl3pPr>
            <a:lvl4pPr>
              <a:defRPr sz="1800"/>
            </a:lvl4pPr>
            <a:lvl5pPr>
              <a:defRPr sz="1800"/>
            </a:lvl5pPr>
            <a:lvl6pPr>
              <a:defRPr sz="1800"/>
            </a:lvl6pPr>
            <a:lvl7pPr>
              <a:defRPr sz="1800"/>
            </a:lvl7pPr>
            <a:lvl8pPr>
              <a:defRPr sz="1800" baseline="0"/>
            </a:lvl8pPr>
            <a:lvl9pPr>
              <a:defRPr sz="1800" baseline="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Text Placeholder 3"/>
          <p:cNvSpPr>
            <a:spLocks noGrp="1"/>
          </p:cNvSpPr>
          <p:nvPr>
            <p:ph type="body" sz="half" idx="2"/>
          </p:nvPr>
        </p:nvSpPr>
        <p:spPr bwMode="white">
          <a:xfrm>
            <a:off x="1074240" y="1828800"/>
            <a:ext cx="3293422" cy="4343400"/>
          </a:xfrm>
        </p:spPr>
        <p:txBody>
          <a:bodyPr>
            <a:normAutofit/>
          </a:bodyPr>
          <a:lstStyle>
            <a:lvl1pPr marL="0" indent="0">
              <a:buNone/>
              <a:defRPr sz="2000">
                <a:solidFill>
                  <a:schemeClr val="bg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p>
            <a:fld id="{C2C6F8EA-316C-41DE-B9A4-EDCC3A85ED9A}" type="datetimeFigureOut">
              <a:rPr lang="en-US"/>
              <a:t>4/3/2023</a:t>
            </a:fld>
            <a:endParaRPr/>
          </a:p>
        </p:txBody>
      </p:sp>
      <p:sp>
        <p:nvSpPr>
          <p:cNvPr id="6" name="Footer Placeholder 5"/>
          <p:cNvSpPr>
            <a:spLocks noGrp="1"/>
          </p:cNvSpPr>
          <p:nvPr>
            <p:ph type="ftr" sz="quarter" idx="11"/>
          </p:nvPr>
        </p:nvSpPr>
        <p:spPr/>
        <p:txBody>
          <a:bodyPr/>
          <a:lstStyle/>
          <a:p>
            <a:r>
              <a:rPr lang="en-US"/>
              <a:t>Add a footer</a:t>
            </a:r>
            <a:endParaRPr/>
          </a:p>
        </p:txBody>
      </p:sp>
      <p:sp>
        <p:nvSpPr>
          <p:cNvPr id="7" name="Slide Number Placeholder 6"/>
          <p:cNvSpPr>
            <a:spLocks noGrp="1"/>
          </p:cNvSpPr>
          <p:nvPr>
            <p:ph type="sldNum" sz="quarter" idx="12"/>
          </p:nvPr>
        </p:nvSpPr>
        <p:spPr/>
        <p:txBody>
          <a:bodyPr/>
          <a:lstStyle/>
          <a:p>
            <a:fld id="{7DC1BBB0-96F0-4077-A278-0F3FB5C104D3}" type="slidenum">
              <a:rPr/>
              <a:t>‹#›</a:t>
            </a:fld>
            <a:endParaRPr/>
          </a:p>
        </p:txBody>
      </p:sp>
      <p:pic>
        <p:nvPicPr>
          <p:cNvPr id="14" name="Picture 13"/>
          <p:cNvPicPr>
            <a:picLocks noChangeAspect="1"/>
          </p:cNvPicPr>
          <p:nvPr userDrawn="1"/>
        </p:nvPicPr>
        <p:blipFill>
          <a:blip r:embed="rId2">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a:off x="42368" y="6172200"/>
            <a:ext cx="535612" cy="590749"/>
          </a:xfrm>
          <a:prstGeom prst="rect">
            <a:avLst/>
          </a:prstGeom>
        </p:spPr>
      </p:pic>
    </p:spTree>
    <p:extLst>
      <p:ext uri="{BB962C8B-B14F-4D97-AF65-F5344CB8AC3E}">
        <p14:creationId xmlns:p14="http://schemas.microsoft.com/office/powerpoint/2010/main" val="35180431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11" name="Rectangle 10"/>
          <p:cNvSpPr/>
          <p:nvPr/>
        </p:nvSpPr>
        <p:spPr bwMode="gray">
          <a:xfrm>
            <a:off x="0" y="0"/>
            <a:ext cx="609441" cy="6858000"/>
          </a:xfrm>
          <a:prstGeom prst="rect">
            <a:avLst/>
          </a:prstGeom>
          <a:solidFill>
            <a:schemeClr val="accent1">
              <a:lumMod val="75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sp>
        <p:nvSpPr>
          <p:cNvPr id="8" name="Rectangle 7"/>
          <p:cNvSpPr/>
          <p:nvPr/>
        </p:nvSpPr>
        <p:spPr bwMode="black">
          <a:xfrm>
            <a:off x="11884104" y="0"/>
            <a:ext cx="304721" cy="6858000"/>
          </a:xfrm>
          <a:prstGeom prst="rect">
            <a:avLst/>
          </a:prstGeom>
          <a:solidFill>
            <a:schemeClr val="accent1">
              <a:lumMod val="5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sp>
        <p:nvSpPr>
          <p:cNvPr id="9" name="Rectangle 8"/>
          <p:cNvSpPr/>
          <p:nvPr/>
        </p:nvSpPr>
        <p:spPr bwMode="ltGray">
          <a:xfrm>
            <a:off x="4875530" y="0"/>
            <a:ext cx="7017034" cy="6858000"/>
          </a:xfrm>
          <a:prstGeom prst="rect">
            <a:avLst/>
          </a:prstGeom>
          <a:solidFill>
            <a:schemeClr val="accent1">
              <a:lumMod val="60000"/>
              <a:lumOff val="4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sp>
        <p:nvSpPr>
          <p:cNvPr id="2" name="Title 1"/>
          <p:cNvSpPr>
            <a:spLocks noGrp="1"/>
          </p:cNvSpPr>
          <p:nvPr>
            <p:ph type="title"/>
          </p:nvPr>
        </p:nvSpPr>
        <p:spPr>
          <a:xfrm>
            <a:off x="1074240" y="381000"/>
            <a:ext cx="3293422" cy="1371600"/>
          </a:xfrm>
        </p:spPr>
        <p:txBody>
          <a:bodyPr anchor="b">
            <a:normAutofit/>
          </a:bodyPr>
          <a:lstStyle>
            <a:lvl1pPr algn="l">
              <a:defRPr sz="2800" b="0" cap="all" baseline="0">
                <a:solidFill>
                  <a:schemeClr val="tx1">
                    <a:lumMod val="75000"/>
                  </a:schemeClr>
                </a:solidFill>
              </a:defRPr>
            </a:lvl1pPr>
          </a:lstStyle>
          <a:p>
            <a:r>
              <a:rPr lang="en-US"/>
              <a:t>Click to edit Master title style</a:t>
            </a:r>
            <a:endParaRPr/>
          </a:p>
        </p:txBody>
      </p:sp>
      <p:sp>
        <p:nvSpPr>
          <p:cNvPr id="3" name="Picture Placeholder 2" descr="An empty placeholder to add an image. Click on the placeholder and select the image that you wish to add"/>
          <p:cNvSpPr>
            <a:spLocks noGrp="1"/>
          </p:cNvSpPr>
          <p:nvPr>
            <p:ph type="pic" idx="1"/>
          </p:nvPr>
        </p:nvSpPr>
        <p:spPr bwMode="auto">
          <a:xfrm>
            <a:off x="5180251" y="482600"/>
            <a:ext cx="6195986" cy="5689600"/>
          </a:xfrm>
          <a:ln w="19050">
            <a:solidFill>
              <a:schemeClr val="bg1"/>
            </a:solidFill>
          </a:ln>
        </p:spPr>
        <p:txBody>
          <a:bodyPr>
            <a:normAutofit/>
          </a:bodyPr>
          <a:lstStyle>
            <a:lvl1pPr marL="0" indent="0">
              <a:buNone/>
              <a:defRPr sz="2800" baseline="0">
                <a:solidFill>
                  <a:schemeClr val="tx2"/>
                </a:solidFill>
              </a:defRPr>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a:p>
        </p:txBody>
      </p:sp>
      <p:sp>
        <p:nvSpPr>
          <p:cNvPr id="4" name="Text Placeholder 3"/>
          <p:cNvSpPr>
            <a:spLocks noGrp="1"/>
          </p:cNvSpPr>
          <p:nvPr>
            <p:ph type="body" sz="half" idx="2"/>
          </p:nvPr>
        </p:nvSpPr>
        <p:spPr>
          <a:xfrm>
            <a:off x="1074240" y="1828800"/>
            <a:ext cx="3293422" cy="4343400"/>
          </a:xfrm>
        </p:spPr>
        <p:txBody>
          <a:bodyPr>
            <a:normAutofit/>
          </a:bodyPr>
          <a:lstStyle>
            <a:lvl1pPr marL="0" indent="0">
              <a:buNone/>
              <a:defRPr sz="2000">
                <a:solidFill>
                  <a:schemeClr val="tx1"/>
                </a:solidFill>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Edit Master text styles</a:t>
            </a:r>
          </a:p>
        </p:txBody>
      </p:sp>
      <p:sp>
        <p:nvSpPr>
          <p:cNvPr id="5" name="Date Placeholder 4"/>
          <p:cNvSpPr>
            <a:spLocks noGrp="1"/>
          </p:cNvSpPr>
          <p:nvPr>
            <p:ph type="dt" sz="half" idx="10"/>
          </p:nvPr>
        </p:nvSpPr>
        <p:spPr/>
        <p:txBody>
          <a:bodyPr/>
          <a:lstStyle>
            <a:lvl1pPr>
              <a:defRPr baseline="0">
                <a:solidFill>
                  <a:schemeClr val="tx2"/>
                </a:solidFill>
              </a:defRPr>
            </a:lvl1pPr>
          </a:lstStyle>
          <a:p>
            <a:fld id="{C2C6F8EA-316C-41DE-B9A4-EDCC3A85ED9A}" type="datetimeFigureOut">
              <a:rPr lang="en-US" smtClean="0"/>
              <a:pPr/>
              <a:t>4/3/2023</a:t>
            </a:fld>
            <a:endParaRPr lang="en-US"/>
          </a:p>
        </p:txBody>
      </p:sp>
      <p:sp>
        <p:nvSpPr>
          <p:cNvPr id="6" name="Footer Placeholder 5"/>
          <p:cNvSpPr>
            <a:spLocks noGrp="1"/>
          </p:cNvSpPr>
          <p:nvPr>
            <p:ph type="ftr" sz="quarter" idx="11"/>
          </p:nvPr>
        </p:nvSpPr>
        <p:spPr/>
        <p:txBody>
          <a:bodyPr/>
          <a:lstStyle>
            <a:lvl1pPr>
              <a:defRPr baseline="0">
                <a:solidFill>
                  <a:schemeClr val="tx2"/>
                </a:solidFill>
              </a:defRPr>
            </a:lvl1pPr>
          </a:lstStyle>
          <a:p>
            <a:r>
              <a:rPr lang="en-US"/>
              <a:t>Add a footer</a:t>
            </a:r>
          </a:p>
        </p:txBody>
      </p:sp>
      <p:sp>
        <p:nvSpPr>
          <p:cNvPr id="7" name="Slide Number Placeholder 6"/>
          <p:cNvSpPr>
            <a:spLocks noGrp="1"/>
          </p:cNvSpPr>
          <p:nvPr>
            <p:ph type="sldNum" sz="quarter" idx="12"/>
          </p:nvPr>
        </p:nvSpPr>
        <p:spPr/>
        <p:txBody>
          <a:bodyPr/>
          <a:lstStyle>
            <a:lvl1pPr>
              <a:defRPr baseline="0">
                <a:solidFill>
                  <a:schemeClr val="tx2"/>
                </a:solidFill>
              </a:defRPr>
            </a:lvl1pPr>
          </a:lstStyle>
          <a:p>
            <a:fld id="{7DC1BBB0-96F0-4077-A278-0F3FB5C104D3}" type="slidenum">
              <a:rPr lang="en-US" smtClean="0"/>
              <a:pPr/>
              <a:t>‹#›</a:t>
            </a:fld>
            <a:endParaRPr lang="en-US"/>
          </a:p>
        </p:txBody>
      </p:sp>
      <p:cxnSp>
        <p:nvCxnSpPr>
          <p:cNvPr id="10" name="Straight Connector 9"/>
          <p:cNvCxnSpPr/>
          <p:nvPr/>
        </p:nvCxnSpPr>
        <p:spPr bwMode="white">
          <a:xfrm>
            <a:off x="11879867" y="0"/>
            <a:ext cx="0" cy="68580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pic>
        <p:nvPicPr>
          <p:cNvPr id="12" name="Google Shape;20;p114"/>
          <p:cNvPicPr preferRelativeResize="0"/>
          <p:nvPr userDrawn="1"/>
        </p:nvPicPr>
        <p:blipFill rotWithShape="1">
          <a:blip r:embed="rId2">
            <a:alphaModFix/>
          </a:blip>
          <a:srcRect/>
          <a:stretch/>
        </p:blipFill>
        <p:spPr>
          <a:xfrm>
            <a:off x="10193459" y="5874432"/>
            <a:ext cx="1950920" cy="1560736"/>
          </a:xfrm>
          <a:prstGeom prst="rect">
            <a:avLst/>
          </a:prstGeom>
          <a:noFill/>
          <a:ln>
            <a:noFill/>
          </a:ln>
        </p:spPr>
      </p:pic>
    </p:spTree>
    <p:extLst>
      <p:ext uri="{BB962C8B-B14F-4D97-AF65-F5344CB8AC3E}">
        <p14:creationId xmlns:p14="http://schemas.microsoft.com/office/powerpoint/2010/main" val="39739002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a:p>
        </p:txBody>
      </p:sp>
      <p:sp>
        <p:nvSpPr>
          <p:cNvPr id="3" name="Vertical Text Placeholder 2"/>
          <p:cNvSpPr>
            <a:spLocks noGrp="1"/>
          </p:cNvSpPr>
          <p:nvPr>
            <p:ph type="body" orient="vert" idx="1"/>
          </p:nvPr>
        </p:nvSpPr>
        <p:spPr/>
        <p:txBody>
          <a:bodyPr vert="eaVert"/>
          <a:lstStyle>
            <a:lvl5pPr>
              <a:defRPr/>
            </a:lvl5pPr>
            <a:lvl6pPr>
              <a:defRPr/>
            </a:lvl6pPr>
            <a:lvl7pPr>
              <a:defRPr/>
            </a:lvl7pPr>
            <a:lvl8pPr>
              <a:defRPr/>
            </a:lvl8pPr>
            <a:lvl9pPr>
              <a:defRPr/>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Date Placeholder 3"/>
          <p:cNvSpPr>
            <a:spLocks noGrp="1"/>
          </p:cNvSpPr>
          <p:nvPr>
            <p:ph type="dt" sz="half" idx="10"/>
          </p:nvPr>
        </p:nvSpPr>
        <p:spPr/>
        <p:txBody>
          <a:bodyPr/>
          <a:lstStyle/>
          <a:p>
            <a:fld id="{C2C6F8EA-316C-41DE-B9A4-EDCC3A85ED9A}" type="datetimeFigureOut">
              <a:rPr lang="en-US"/>
              <a:t>4/3/2023</a:t>
            </a:fld>
            <a:endParaRPr/>
          </a:p>
        </p:txBody>
      </p:sp>
      <p:sp>
        <p:nvSpPr>
          <p:cNvPr id="5" name="Footer Placeholder 4"/>
          <p:cNvSpPr>
            <a:spLocks noGrp="1"/>
          </p:cNvSpPr>
          <p:nvPr>
            <p:ph type="ftr" sz="quarter" idx="11"/>
          </p:nvPr>
        </p:nvSpPr>
        <p:spPr/>
        <p:txBody>
          <a:bodyPr/>
          <a:lstStyle/>
          <a:p>
            <a:r>
              <a:rPr lang="en-US"/>
              <a:t>Add a footer</a:t>
            </a:r>
            <a:endParaRPr/>
          </a:p>
        </p:txBody>
      </p:sp>
      <p:sp>
        <p:nvSpPr>
          <p:cNvPr id="6" name="Slide Number Placeholder 5"/>
          <p:cNvSpPr>
            <a:spLocks noGrp="1"/>
          </p:cNvSpPr>
          <p:nvPr>
            <p:ph type="sldNum" sz="quarter" idx="12"/>
          </p:nvPr>
        </p:nvSpPr>
        <p:spPr/>
        <p:txBody>
          <a:bodyPr/>
          <a:lstStyle/>
          <a:p>
            <a:fld id="{7DC1BBB0-96F0-4077-A278-0F3FB5C104D3}" type="slidenum">
              <a:rPr/>
              <a:t>‹#›</a:t>
            </a:fld>
            <a:endParaRPr/>
          </a:p>
        </p:txBody>
      </p:sp>
    </p:spTree>
    <p:extLst>
      <p:ext uri="{BB962C8B-B14F-4D97-AF65-F5344CB8AC3E}">
        <p14:creationId xmlns:p14="http://schemas.microsoft.com/office/powerpoint/2010/main" val="20408808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7" name="Rectangle 6"/>
          <p:cNvSpPr/>
          <p:nvPr/>
        </p:nvSpPr>
        <p:spPr bwMode="black">
          <a:xfrm>
            <a:off x="11884104" y="0"/>
            <a:ext cx="304721" cy="6858000"/>
          </a:xfrm>
          <a:prstGeom prst="rect">
            <a:avLst/>
          </a:prstGeom>
          <a:solidFill>
            <a:schemeClr val="accent1">
              <a:lumMod val="50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sp>
        <p:nvSpPr>
          <p:cNvPr id="8" name="Rectangle 7"/>
          <p:cNvSpPr/>
          <p:nvPr/>
        </p:nvSpPr>
        <p:spPr bwMode="ltGray">
          <a:xfrm>
            <a:off x="617143" y="0"/>
            <a:ext cx="609441"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9" name="Rectangle 8"/>
          <p:cNvSpPr/>
          <p:nvPr/>
        </p:nvSpPr>
        <p:spPr bwMode="gray">
          <a:xfrm>
            <a:off x="0" y="0"/>
            <a:ext cx="609441" cy="6858000"/>
          </a:xfrm>
          <a:prstGeom prst="rect">
            <a:avLst/>
          </a:prstGeom>
          <a:solidFill>
            <a:schemeClr val="accent1">
              <a:lumMod val="75000"/>
              <a:alpha val="87843"/>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cxnSp>
        <p:nvCxnSpPr>
          <p:cNvPr id="11" name="Straight Connector 10"/>
          <p:cNvCxnSpPr/>
          <p:nvPr/>
        </p:nvCxnSpPr>
        <p:spPr bwMode="white">
          <a:xfrm>
            <a:off x="617143" y="736219"/>
            <a:ext cx="609441"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4" name="Straight Connector 13"/>
          <p:cNvCxnSpPr/>
          <p:nvPr/>
        </p:nvCxnSpPr>
        <p:spPr bwMode="white">
          <a:xfrm>
            <a:off x="617143" y="0"/>
            <a:ext cx="0" cy="68580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2" name="Vertical Title 1"/>
          <p:cNvSpPr>
            <a:spLocks noGrp="1"/>
          </p:cNvSpPr>
          <p:nvPr>
            <p:ph type="title" orient="vert"/>
          </p:nvPr>
        </p:nvSpPr>
        <p:spPr>
          <a:xfrm>
            <a:off x="9599612" y="685800"/>
            <a:ext cx="1787526" cy="5486400"/>
          </a:xfrm>
        </p:spPr>
        <p:txBody>
          <a:bodyPr vert="eaVert"/>
          <a:lstStyle/>
          <a:p>
            <a:r>
              <a:rPr lang="en-US"/>
              <a:t>Click to edit Master title style</a:t>
            </a:r>
            <a:endParaRPr/>
          </a:p>
        </p:txBody>
      </p:sp>
      <p:sp>
        <p:nvSpPr>
          <p:cNvPr id="3" name="Vertical Text Placeholder 2"/>
          <p:cNvSpPr>
            <a:spLocks noGrp="1"/>
          </p:cNvSpPr>
          <p:nvPr>
            <p:ph type="body" orient="vert" idx="1"/>
          </p:nvPr>
        </p:nvSpPr>
        <p:spPr>
          <a:xfrm>
            <a:off x="1598613" y="685800"/>
            <a:ext cx="7848599" cy="5486400"/>
          </a:xfr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Date Placeholder 3"/>
          <p:cNvSpPr>
            <a:spLocks noGrp="1"/>
          </p:cNvSpPr>
          <p:nvPr>
            <p:ph type="dt" sz="half" idx="10"/>
          </p:nvPr>
        </p:nvSpPr>
        <p:spPr/>
        <p:txBody>
          <a:bodyPr/>
          <a:lstStyle/>
          <a:p>
            <a:fld id="{C2C6F8EA-316C-41DE-B9A4-EDCC3A85ED9A}" type="datetimeFigureOut">
              <a:rPr lang="en-US"/>
              <a:t>4/3/2023</a:t>
            </a:fld>
            <a:endParaRPr/>
          </a:p>
        </p:txBody>
      </p:sp>
      <p:sp>
        <p:nvSpPr>
          <p:cNvPr id="5" name="Footer Placeholder 4"/>
          <p:cNvSpPr>
            <a:spLocks noGrp="1"/>
          </p:cNvSpPr>
          <p:nvPr>
            <p:ph type="ftr" sz="quarter" idx="11"/>
          </p:nvPr>
        </p:nvSpPr>
        <p:spPr/>
        <p:txBody>
          <a:bodyPr/>
          <a:lstStyle/>
          <a:p>
            <a:r>
              <a:rPr lang="en-US"/>
              <a:t>Add a footer</a:t>
            </a:r>
            <a:endParaRPr/>
          </a:p>
        </p:txBody>
      </p:sp>
      <p:sp>
        <p:nvSpPr>
          <p:cNvPr id="6" name="Slide Number Placeholder 5"/>
          <p:cNvSpPr>
            <a:spLocks noGrp="1"/>
          </p:cNvSpPr>
          <p:nvPr>
            <p:ph type="sldNum" sz="quarter" idx="12"/>
          </p:nvPr>
        </p:nvSpPr>
        <p:spPr/>
        <p:txBody>
          <a:bodyPr/>
          <a:lstStyle/>
          <a:p>
            <a:fld id="{7DC1BBB0-96F0-4077-A278-0F3FB5C104D3}" type="slidenum">
              <a:rPr/>
              <a:t>‹#›</a:t>
            </a:fld>
            <a:endParaRPr/>
          </a:p>
        </p:txBody>
      </p:sp>
      <p:pic>
        <p:nvPicPr>
          <p:cNvPr id="15" name="Picture 14"/>
          <p:cNvPicPr>
            <a:picLocks noChangeAspect="1"/>
          </p:cNvPicPr>
          <p:nvPr userDrawn="1"/>
        </p:nvPicPr>
        <p:blipFill>
          <a:blip r:embed="rId2">
            <a:duotone>
              <a:schemeClr val="accent1">
                <a:shade val="45000"/>
                <a:satMod val="135000"/>
              </a:schemeClr>
              <a:prstClr val="white"/>
            </a:duotone>
            <a:extLst>
              <a:ext uri="{28A0092B-C50C-407E-A947-70E740481C1C}">
                <a14:useLocalDpi xmlns:a14="http://schemas.microsoft.com/office/drawing/2010/main" val="0"/>
              </a:ext>
            </a:extLst>
          </a:blip>
          <a:stretch>
            <a:fillRect/>
          </a:stretch>
        </p:blipFill>
        <p:spPr>
          <a:xfrm rot="5400000">
            <a:off x="638622" y="719843"/>
            <a:ext cx="559181" cy="616744"/>
          </a:xfrm>
          <a:prstGeom prst="rect">
            <a:avLst/>
          </a:prstGeom>
        </p:spPr>
      </p:pic>
    </p:spTree>
    <p:extLst>
      <p:ext uri="{BB962C8B-B14F-4D97-AF65-F5344CB8AC3E}">
        <p14:creationId xmlns:p14="http://schemas.microsoft.com/office/powerpoint/2010/main" val="6128176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Layout>
</file>

<file path=ppt/slideLayouts/slideLayout12.xml><?xml version="1.0" encoding="utf-8"?>
<p:sldLayout xmlns:a="http://schemas.openxmlformats.org/drawingml/2006/main" xmlns:r="http://schemas.openxmlformats.org/officeDocument/2006/relationships" xmlns:p="http://schemas.openxmlformats.org/presentationml/2006/main" matchingName="3_Custom Layout">
  <p:cSld name="3_Custom Layout">
    <p:spTree>
      <p:nvGrpSpPr>
        <p:cNvPr id="1" name="Shape 74"/>
        <p:cNvGrpSpPr/>
        <p:nvPr/>
      </p:nvGrpSpPr>
      <p:grpSpPr>
        <a:xfrm>
          <a:off x="0" y="0"/>
          <a:ext cx="0" cy="0"/>
          <a:chOff x="0" y="0"/>
          <a:chExt cx="0" cy="0"/>
        </a:xfrm>
      </p:grpSpPr>
      <p:pic>
        <p:nvPicPr>
          <p:cNvPr id="75" name="Google Shape;75;g144fb7c8496_0_79"/>
          <p:cNvPicPr preferRelativeResize="0"/>
          <p:nvPr/>
        </p:nvPicPr>
        <p:blipFill rotWithShape="1">
          <a:blip r:embed="rId2">
            <a:alphaModFix/>
          </a:blip>
          <a:srcRect/>
          <a:stretch/>
        </p:blipFill>
        <p:spPr>
          <a:xfrm>
            <a:off x="0" y="1"/>
            <a:ext cx="12188825" cy="6858001"/>
          </a:xfrm>
          <a:prstGeom prst="rect">
            <a:avLst/>
          </a:prstGeom>
          <a:noFill/>
          <a:ln>
            <a:noFill/>
          </a:ln>
        </p:spPr>
      </p:pic>
      <p:sp>
        <p:nvSpPr>
          <p:cNvPr id="76" name="Google Shape;76;g144fb7c8496_0_79"/>
          <p:cNvSpPr txBox="1">
            <a:spLocks noGrp="1"/>
          </p:cNvSpPr>
          <p:nvPr>
            <p:ph type="title"/>
          </p:nvPr>
        </p:nvSpPr>
        <p:spPr>
          <a:xfrm>
            <a:off x="609441" y="1189038"/>
            <a:ext cx="10969943" cy="1143000"/>
          </a:xfrm>
          <a:prstGeom prst="rect">
            <a:avLst/>
          </a:prstGeom>
          <a:noFill/>
          <a:ln>
            <a:noFill/>
          </a:ln>
        </p:spPr>
        <p:txBody>
          <a:bodyPr spcFirstLastPara="1" wrap="square" lIns="91425" tIns="45700" rIns="91425" bIns="45700" anchor="ctr" anchorCtr="0">
            <a:noAutofit/>
          </a:bodyPr>
          <a:lstStyle>
            <a:lvl1pPr lvl="0" algn="ctr" rtl="0">
              <a:lnSpc>
                <a:spcPct val="100000"/>
              </a:lnSpc>
              <a:spcBef>
                <a:spcPts val="0"/>
              </a:spcBef>
              <a:spcAft>
                <a:spcPts val="0"/>
              </a:spcAft>
              <a:buSzPts val="1400"/>
              <a:buNone/>
              <a:defRPr>
                <a:solidFill>
                  <a:schemeClr val="dk2"/>
                </a:solidFill>
              </a:defRPr>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pic>
        <p:nvPicPr>
          <p:cNvPr id="77" name="Google Shape;77;g144fb7c8496_0_79"/>
          <p:cNvPicPr preferRelativeResize="0"/>
          <p:nvPr/>
        </p:nvPicPr>
        <p:blipFill rotWithShape="1">
          <a:blip r:embed="rId3">
            <a:alphaModFix/>
          </a:blip>
          <a:srcRect/>
          <a:stretch/>
        </p:blipFill>
        <p:spPr>
          <a:xfrm>
            <a:off x="1" y="5833639"/>
            <a:ext cx="2600549" cy="1560736"/>
          </a:xfrm>
          <a:prstGeom prst="rect">
            <a:avLst/>
          </a:prstGeom>
          <a:noFill/>
          <a:ln>
            <a:noFill/>
          </a:ln>
        </p:spPr>
      </p:pic>
    </p:spTree>
    <p:extLst>
      <p:ext uri="{BB962C8B-B14F-4D97-AF65-F5344CB8AC3E}">
        <p14:creationId xmlns:p14="http://schemas.microsoft.com/office/powerpoint/2010/main" val="3414900855"/>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matchingName="1_Custom Layout">
  <p:cSld name="1_Custom Layout">
    <p:spTree>
      <p:nvGrpSpPr>
        <p:cNvPr id="1" name="Shape 67"/>
        <p:cNvGrpSpPr/>
        <p:nvPr/>
      </p:nvGrpSpPr>
      <p:grpSpPr>
        <a:xfrm>
          <a:off x="0" y="0"/>
          <a:ext cx="0" cy="0"/>
          <a:chOff x="0" y="0"/>
          <a:chExt cx="0" cy="0"/>
        </a:xfrm>
      </p:grpSpPr>
      <p:pic>
        <p:nvPicPr>
          <p:cNvPr id="68" name="Google Shape;68;g144fb7c8496_0_72"/>
          <p:cNvPicPr preferRelativeResize="0"/>
          <p:nvPr/>
        </p:nvPicPr>
        <p:blipFill rotWithShape="1">
          <a:blip r:embed="rId2">
            <a:alphaModFix/>
          </a:blip>
          <a:srcRect/>
          <a:stretch/>
        </p:blipFill>
        <p:spPr>
          <a:xfrm>
            <a:off x="0" y="1"/>
            <a:ext cx="12188825" cy="6858001"/>
          </a:xfrm>
          <a:prstGeom prst="rect">
            <a:avLst/>
          </a:prstGeom>
          <a:noFill/>
          <a:ln>
            <a:noFill/>
          </a:ln>
        </p:spPr>
      </p:pic>
      <p:sp>
        <p:nvSpPr>
          <p:cNvPr id="69" name="Google Shape;69;g144fb7c8496_0_72"/>
          <p:cNvSpPr txBox="1">
            <a:spLocks noGrp="1"/>
          </p:cNvSpPr>
          <p:nvPr>
            <p:ph type="title"/>
          </p:nvPr>
        </p:nvSpPr>
        <p:spPr>
          <a:xfrm>
            <a:off x="2867958" y="1"/>
            <a:ext cx="9583904" cy="815700"/>
          </a:xfrm>
          <a:prstGeom prst="rect">
            <a:avLst/>
          </a:prstGeom>
          <a:noFill/>
          <a:ln>
            <a:noFill/>
          </a:ln>
        </p:spPr>
        <p:txBody>
          <a:bodyPr spcFirstLastPara="1" wrap="square" lIns="91425" tIns="45700" rIns="91425" bIns="45700" anchor="ctr" anchorCtr="0">
            <a:normAutofit/>
          </a:bodyPr>
          <a:lstStyle>
            <a:lvl1pPr lvl="0" algn="ctr" rtl="0">
              <a:lnSpc>
                <a:spcPct val="100000"/>
              </a:lnSpc>
              <a:spcBef>
                <a:spcPts val="0"/>
              </a:spcBef>
              <a:spcAft>
                <a:spcPts val="0"/>
              </a:spcAft>
              <a:buSzPts val="1400"/>
              <a:buNone/>
              <a:defRPr sz="3800">
                <a:solidFill>
                  <a:schemeClr val="dk2"/>
                </a:solidFill>
              </a:defRPr>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spTree>
    <p:extLst>
      <p:ext uri="{BB962C8B-B14F-4D97-AF65-F5344CB8AC3E}">
        <p14:creationId xmlns:p14="http://schemas.microsoft.com/office/powerpoint/2010/main" val="130382679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matchingName="Custom Layout">
  <p:cSld name="Custom Layout">
    <p:spTree>
      <p:nvGrpSpPr>
        <p:cNvPr id="1" name="Shape 70"/>
        <p:cNvGrpSpPr/>
        <p:nvPr/>
      </p:nvGrpSpPr>
      <p:grpSpPr>
        <a:xfrm>
          <a:off x="0" y="0"/>
          <a:ext cx="0" cy="0"/>
          <a:chOff x="0" y="0"/>
          <a:chExt cx="0" cy="0"/>
        </a:xfrm>
      </p:grpSpPr>
      <p:pic>
        <p:nvPicPr>
          <p:cNvPr id="71" name="Google Shape;71;g144fb7c8496_0_75"/>
          <p:cNvPicPr preferRelativeResize="0"/>
          <p:nvPr/>
        </p:nvPicPr>
        <p:blipFill rotWithShape="1">
          <a:blip r:embed="rId2">
            <a:alphaModFix/>
          </a:blip>
          <a:srcRect/>
          <a:stretch/>
        </p:blipFill>
        <p:spPr>
          <a:xfrm>
            <a:off x="0" y="1"/>
            <a:ext cx="12188825" cy="6858001"/>
          </a:xfrm>
          <a:prstGeom prst="rect">
            <a:avLst/>
          </a:prstGeom>
          <a:noFill/>
          <a:ln>
            <a:noFill/>
          </a:ln>
        </p:spPr>
      </p:pic>
      <p:sp>
        <p:nvSpPr>
          <p:cNvPr id="72" name="Google Shape;72;g144fb7c8496_0_75"/>
          <p:cNvSpPr txBox="1">
            <a:spLocks noGrp="1"/>
          </p:cNvSpPr>
          <p:nvPr>
            <p:ph type="title"/>
          </p:nvPr>
        </p:nvSpPr>
        <p:spPr>
          <a:xfrm>
            <a:off x="609441" y="1063532"/>
            <a:ext cx="10969943" cy="1143000"/>
          </a:xfrm>
          <a:prstGeom prst="rect">
            <a:avLst/>
          </a:prstGeom>
          <a:noFill/>
          <a:ln>
            <a:noFill/>
          </a:ln>
        </p:spPr>
        <p:txBody>
          <a:bodyPr spcFirstLastPara="1" wrap="square" lIns="91425" tIns="45700" rIns="91425" bIns="45700" anchor="ctr" anchorCtr="0">
            <a:noAutofit/>
          </a:bodyPr>
          <a:lstStyle>
            <a:lvl1pPr lvl="0" algn="ctr" rtl="0">
              <a:lnSpc>
                <a:spcPct val="100000"/>
              </a:lnSpc>
              <a:spcBef>
                <a:spcPts val="0"/>
              </a:spcBef>
              <a:spcAft>
                <a:spcPts val="0"/>
              </a:spcAft>
              <a:buSzPts val="1400"/>
              <a:buNone/>
              <a:defRPr/>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pic>
        <p:nvPicPr>
          <p:cNvPr id="73" name="Google Shape;73;g144fb7c8496_0_75"/>
          <p:cNvPicPr preferRelativeResize="0"/>
          <p:nvPr/>
        </p:nvPicPr>
        <p:blipFill rotWithShape="1">
          <a:blip r:embed="rId3">
            <a:alphaModFix/>
          </a:blip>
          <a:srcRect/>
          <a:stretch/>
        </p:blipFill>
        <p:spPr>
          <a:xfrm>
            <a:off x="1" y="5833639"/>
            <a:ext cx="2600549" cy="1560736"/>
          </a:xfrm>
          <a:prstGeom prst="rect">
            <a:avLst/>
          </a:prstGeom>
          <a:noFill/>
          <a:ln>
            <a:noFill/>
          </a:ln>
        </p:spPr>
      </p:pic>
    </p:spTree>
    <p:extLst>
      <p:ext uri="{BB962C8B-B14F-4D97-AF65-F5344CB8AC3E}">
        <p14:creationId xmlns:p14="http://schemas.microsoft.com/office/powerpoint/2010/main" val="2262340268"/>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matchingName="2_Custom Layout">
  <p:cSld name="2_Custom Layout">
    <p:spTree>
      <p:nvGrpSpPr>
        <p:cNvPr id="1" name="Shape 58"/>
        <p:cNvGrpSpPr/>
        <p:nvPr/>
      </p:nvGrpSpPr>
      <p:grpSpPr>
        <a:xfrm>
          <a:off x="0" y="0"/>
          <a:ext cx="0" cy="0"/>
          <a:chOff x="0" y="0"/>
          <a:chExt cx="0" cy="0"/>
        </a:xfrm>
      </p:grpSpPr>
      <p:pic>
        <p:nvPicPr>
          <p:cNvPr id="59" name="Google Shape;59;g144fb7c8496_0_63"/>
          <p:cNvPicPr preferRelativeResize="0"/>
          <p:nvPr/>
        </p:nvPicPr>
        <p:blipFill rotWithShape="1">
          <a:blip r:embed="rId2">
            <a:alphaModFix/>
          </a:blip>
          <a:srcRect/>
          <a:stretch/>
        </p:blipFill>
        <p:spPr>
          <a:xfrm>
            <a:off x="0" y="1"/>
            <a:ext cx="12188825" cy="6858001"/>
          </a:xfrm>
          <a:prstGeom prst="rect">
            <a:avLst/>
          </a:prstGeom>
          <a:noFill/>
          <a:ln>
            <a:noFill/>
          </a:ln>
        </p:spPr>
      </p:pic>
      <p:sp>
        <p:nvSpPr>
          <p:cNvPr id="60" name="Google Shape;60;g144fb7c8496_0_63"/>
          <p:cNvSpPr txBox="1">
            <a:spLocks noGrp="1"/>
          </p:cNvSpPr>
          <p:nvPr>
            <p:ph type="title"/>
          </p:nvPr>
        </p:nvSpPr>
        <p:spPr>
          <a:xfrm>
            <a:off x="3501299" y="0"/>
            <a:ext cx="8687337" cy="753000"/>
          </a:xfrm>
          <a:prstGeom prst="rect">
            <a:avLst/>
          </a:prstGeom>
          <a:noFill/>
          <a:ln>
            <a:noFill/>
          </a:ln>
        </p:spPr>
        <p:txBody>
          <a:bodyPr spcFirstLastPara="1" wrap="square" lIns="91425" tIns="45700" rIns="91425" bIns="45700" anchor="ctr" anchorCtr="0">
            <a:normAutofit/>
          </a:bodyPr>
          <a:lstStyle>
            <a:lvl1pPr lvl="0" algn="ctr" rtl="0">
              <a:lnSpc>
                <a:spcPct val="100000"/>
              </a:lnSpc>
              <a:spcBef>
                <a:spcPts val="0"/>
              </a:spcBef>
              <a:spcAft>
                <a:spcPts val="0"/>
              </a:spcAft>
              <a:buSzPts val="1400"/>
              <a:buNone/>
              <a:defRPr sz="3800">
                <a:solidFill>
                  <a:schemeClr val="lt1"/>
                </a:solidFill>
              </a:defRPr>
            </a:lvl1pPr>
            <a:lvl2pPr lvl="1" algn="ctr" rtl="0">
              <a:lnSpc>
                <a:spcPct val="100000"/>
              </a:lnSpc>
              <a:spcBef>
                <a:spcPts val="0"/>
              </a:spcBef>
              <a:spcAft>
                <a:spcPts val="0"/>
              </a:spcAft>
              <a:buSzPts val="1400"/>
              <a:buNone/>
              <a:defRPr/>
            </a:lvl2pPr>
            <a:lvl3pPr lvl="2" algn="ctr" rtl="0">
              <a:lnSpc>
                <a:spcPct val="100000"/>
              </a:lnSpc>
              <a:spcBef>
                <a:spcPts val="0"/>
              </a:spcBef>
              <a:spcAft>
                <a:spcPts val="0"/>
              </a:spcAft>
              <a:buSzPts val="1400"/>
              <a:buNone/>
              <a:defRPr/>
            </a:lvl3pPr>
            <a:lvl4pPr lvl="3" algn="ctr" rtl="0">
              <a:lnSpc>
                <a:spcPct val="100000"/>
              </a:lnSpc>
              <a:spcBef>
                <a:spcPts val="0"/>
              </a:spcBef>
              <a:spcAft>
                <a:spcPts val="0"/>
              </a:spcAft>
              <a:buSzPts val="1400"/>
              <a:buNone/>
              <a:defRPr/>
            </a:lvl4pPr>
            <a:lvl5pPr lvl="4" algn="ctr" rtl="0">
              <a:lnSpc>
                <a:spcPct val="100000"/>
              </a:lnSpc>
              <a:spcBef>
                <a:spcPts val="0"/>
              </a:spcBef>
              <a:spcAft>
                <a:spcPts val="0"/>
              </a:spcAft>
              <a:buSzPts val="1400"/>
              <a:buNone/>
              <a:defRPr/>
            </a:lvl5pPr>
            <a:lvl6pPr lvl="5" algn="ctr" rtl="0">
              <a:lnSpc>
                <a:spcPct val="100000"/>
              </a:lnSpc>
              <a:spcBef>
                <a:spcPts val="0"/>
              </a:spcBef>
              <a:spcAft>
                <a:spcPts val="0"/>
              </a:spcAft>
              <a:buSzPts val="1400"/>
              <a:buNone/>
              <a:defRPr/>
            </a:lvl6pPr>
            <a:lvl7pPr lvl="6" algn="ctr" rtl="0">
              <a:lnSpc>
                <a:spcPct val="100000"/>
              </a:lnSpc>
              <a:spcBef>
                <a:spcPts val="0"/>
              </a:spcBef>
              <a:spcAft>
                <a:spcPts val="0"/>
              </a:spcAft>
              <a:buSzPts val="1400"/>
              <a:buNone/>
              <a:defRPr/>
            </a:lvl7pPr>
            <a:lvl8pPr lvl="7" algn="ctr" rtl="0">
              <a:lnSpc>
                <a:spcPct val="100000"/>
              </a:lnSpc>
              <a:spcBef>
                <a:spcPts val="0"/>
              </a:spcBef>
              <a:spcAft>
                <a:spcPts val="0"/>
              </a:spcAft>
              <a:buSzPts val="1400"/>
              <a:buNone/>
              <a:defRPr/>
            </a:lvl8pPr>
            <a:lvl9pPr lvl="8" algn="ctr" rtl="0">
              <a:lnSpc>
                <a:spcPct val="100000"/>
              </a:lnSpc>
              <a:spcBef>
                <a:spcPts val="0"/>
              </a:spcBef>
              <a:spcAft>
                <a:spcPts val="0"/>
              </a:spcAft>
              <a:buSzPts val="1400"/>
              <a:buNone/>
              <a:defRPr/>
            </a:lvl9pPr>
          </a:lstStyle>
          <a:p>
            <a:endParaRPr/>
          </a:p>
        </p:txBody>
      </p:sp>
      <p:pic>
        <p:nvPicPr>
          <p:cNvPr id="61" name="Google Shape;61;g144fb7c8496_0_63"/>
          <p:cNvPicPr preferRelativeResize="0"/>
          <p:nvPr/>
        </p:nvPicPr>
        <p:blipFill rotWithShape="1">
          <a:blip r:embed="rId3">
            <a:alphaModFix/>
          </a:blip>
          <a:srcRect/>
          <a:stretch/>
        </p:blipFill>
        <p:spPr>
          <a:xfrm>
            <a:off x="1" y="5833639"/>
            <a:ext cx="2600549" cy="1560736"/>
          </a:xfrm>
          <a:prstGeom prst="rect">
            <a:avLst/>
          </a:prstGeom>
          <a:noFill/>
          <a:ln>
            <a:noFill/>
          </a:ln>
        </p:spPr>
      </p:pic>
    </p:spTree>
    <p:extLst>
      <p:ext uri="{BB962C8B-B14F-4D97-AF65-F5344CB8AC3E}">
        <p14:creationId xmlns:p14="http://schemas.microsoft.com/office/powerpoint/2010/main" val="10446729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image" Target="../media/image1.png"/><Relationship Id="rId2" Type="http://schemas.openxmlformats.org/officeDocument/2006/relationships/slideLayout" Target="../slideLayouts/slideLayout2.xml"/><Relationship Id="rId16" Type="http://schemas.openxmlformats.org/officeDocument/2006/relationships/theme" Target="../theme/theme1.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7" name="Rectangle 6"/>
          <p:cNvSpPr/>
          <p:nvPr/>
        </p:nvSpPr>
        <p:spPr bwMode="gray">
          <a:xfrm rot="16200000">
            <a:off x="5849977" y="519152"/>
            <a:ext cx="488870" cy="12188825"/>
          </a:xfrm>
          <a:prstGeom prst="rect">
            <a:avLst/>
          </a:prstGeom>
          <a:solidFill>
            <a:schemeClr val="accent1">
              <a:lumMod val="50000"/>
              <a:alpha val="90000"/>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lvl="0" algn="ctr"/>
            <a:endParaRPr/>
          </a:p>
        </p:txBody>
      </p:sp>
      <p:sp>
        <p:nvSpPr>
          <p:cNvPr id="8" name="Rectangle 7"/>
          <p:cNvSpPr/>
          <p:nvPr/>
        </p:nvSpPr>
        <p:spPr bwMode="ltGray">
          <a:xfrm>
            <a:off x="250291" y="0"/>
            <a:ext cx="250291" cy="6858000"/>
          </a:xfrm>
          <a:prstGeom prst="rect">
            <a:avLst/>
          </a:prstGeom>
          <a:solidFill>
            <a:schemeClr val="accent1"/>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sp>
        <p:nvSpPr>
          <p:cNvPr id="9" name="Rectangle 8"/>
          <p:cNvSpPr/>
          <p:nvPr/>
        </p:nvSpPr>
        <p:spPr bwMode="gray">
          <a:xfrm>
            <a:off x="0" y="0"/>
            <a:ext cx="250291" cy="6858000"/>
          </a:xfrm>
          <a:prstGeom prst="rect">
            <a:avLst/>
          </a:prstGeom>
          <a:solidFill>
            <a:schemeClr val="accent1">
              <a:lumMod val="75000"/>
              <a:alpha val="87843"/>
            </a:schemeClr>
          </a:solidFill>
          <a:ln>
            <a:noFill/>
          </a:ln>
        </p:spPr>
        <p:style>
          <a:lnRef idx="2">
            <a:schemeClr val="accent1">
              <a:shade val="50000"/>
            </a:schemeClr>
          </a:lnRef>
          <a:fillRef idx="1">
            <a:schemeClr val="accent1"/>
          </a:fillRef>
          <a:effectRef idx="0">
            <a:schemeClr val="accent1"/>
          </a:effectRef>
          <a:fontRef idx="minor">
            <a:schemeClr val="lt1"/>
          </a:fontRef>
        </p:style>
        <p:txBody>
          <a:bodyPr lIns="121899" tIns="60949" rIns="121899" bIns="60949" rtlCol="0" anchor="ctr"/>
          <a:lstStyle/>
          <a:p>
            <a:pPr algn="ctr"/>
            <a:endParaRPr/>
          </a:p>
        </p:txBody>
      </p:sp>
      <p:cxnSp>
        <p:nvCxnSpPr>
          <p:cNvPr id="14" name="Straight Connector 13"/>
          <p:cNvCxnSpPr/>
          <p:nvPr/>
        </p:nvCxnSpPr>
        <p:spPr bwMode="white">
          <a:xfrm>
            <a:off x="617143" y="736219"/>
            <a:ext cx="609441"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5" name="Straight Connector 14"/>
          <p:cNvCxnSpPr/>
          <p:nvPr/>
        </p:nvCxnSpPr>
        <p:spPr bwMode="white">
          <a:xfrm>
            <a:off x="617143" y="1345819"/>
            <a:ext cx="609441"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cxnSp>
        <p:nvCxnSpPr>
          <p:cNvPr id="16" name="Straight Connector 15"/>
          <p:cNvCxnSpPr/>
          <p:nvPr/>
        </p:nvCxnSpPr>
        <p:spPr bwMode="white">
          <a:xfrm>
            <a:off x="250291" y="0"/>
            <a:ext cx="0" cy="685800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
        <p:nvSpPr>
          <p:cNvPr id="2" name="Title Placeholder 1"/>
          <p:cNvSpPr>
            <a:spLocks noGrp="1"/>
          </p:cNvSpPr>
          <p:nvPr>
            <p:ph type="title"/>
          </p:nvPr>
        </p:nvSpPr>
        <p:spPr>
          <a:xfrm>
            <a:off x="1593436" y="177800"/>
            <a:ext cx="9782801" cy="1239837"/>
          </a:xfrm>
          <a:prstGeom prst="rect">
            <a:avLst/>
          </a:prstGeom>
        </p:spPr>
        <p:txBody>
          <a:bodyPr vert="horz" lIns="91440" tIns="45720" rIns="91440" bIns="45720" rtlCol="0" anchor="b">
            <a:normAutofit/>
          </a:bodyPr>
          <a:lstStyle/>
          <a:p>
            <a:r>
              <a:rPr lang="en-US"/>
              <a:t>Click to edit Master title style</a:t>
            </a:r>
            <a:endParaRPr/>
          </a:p>
        </p:txBody>
      </p:sp>
      <p:sp>
        <p:nvSpPr>
          <p:cNvPr id="3" name="Text Placeholder 2"/>
          <p:cNvSpPr>
            <a:spLocks noGrp="1"/>
          </p:cNvSpPr>
          <p:nvPr>
            <p:ph type="body" idx="1"/>
          </p:nvPr>
        </p:nvSpPr>
        <p:spPr>
          <a:xfrm>
            <a:off x="1593436" y="1600200"/>
            <a:ext cx="9782801" cy="4572000"/>
          </a:xfrm>
          <a:prstGeom prst="rect">
            <a:avLst/>
          </a:prstGeom>
        </p:spPr>
        <p:txBody>
          <a:bodyPr vert="horz" lIns="91440" tIns="45720" rIns="91440" bIns="45720" rtlCol="0">
            <a:normAutofit/>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endParaRPr/>
          </a:p>
        </p:txBody>
      </p:sp>
      <p:sp>
        <p:nvSpPr>
          <p:cNvPr id="4" name="Date Placeholder 3"/>
          <p:cNvSpPr>
            <a:spLocks noGrp="1"/>
          </p:cNvSpPr>
          <p:nvPr>
            <p:ph type="dt" sz="half" idx="2"/>
          </p:nvPr>
        </p:nvSpPr>
        <p:spPr>
          <a:xfrm>
            <a:off x="5180250" y="6356351"/>
            <a:ext cx="1218883" cy="365125"/>
          </a:xfrm>
          <a:prstGeom prst="rect">
            <a:avLst/>
          </a:prstGeom>
        </p:spPr>
        <p:txBody>
          <a:bodyPr vert="horz" lIns="91440" tIns="45720" rIns="91440" bIns="45720" rtlCol="0" anchor="ctr"/>
          <a:lstStyle>
            <a:lvl1pPr algn="l">
              <a:defRPr sz="1200" cap="all" baseline="0">
                <a:solidFill>
                  <a:schemeClr val="tx1"/>
                </a:solidFill>
              </a:defRPr>
            </a:lvl1pPr>
          </a:lstStyle>
          <a:p>
            <a:fld id="{C2C6F8EA-316C-41DE-B9A4-EDCC3A85ED9A}" type="datetimeFigureOut">
              <a:rPr lang="en-US" smtClean="0"/>
              <a:pPr/>
              <a:t>4/3/2023</a:t>
            </a:fld>
            <a:endParaRPr lang="en-US"/>
          </a:p>
        </p:txBody>
      </p:sp>
      <p:sp>
        <p:nvSpPr>
          <p:cNvPr id="5" name="Footer Placeholder 4"/>
          <p:cNvSpPr>
            <a:spLocks noGrp="1"/>
          </p:cNvSpPr>
          <p:nvPr>
            <p:ph type="ftr" sz="quarter" idx="3"/>
          </p:nvPr>
        </p:nvSpPr>
        <p:spPr>
          <a:xfrm>
            <a:off x="6595933" y="6356351"/>
            <a:ext cx="3974065" cy="365125"/>
          </a:xfrm>
          <a:prstGeom prst="rect">
            <a:avLst/>
          </a:prstGeom>
        </p:spPr>
        <p:txBody>
          <a:bodyPr vert="horz" lIns="91440" tIns="45720" rIns="91440" bIns="45720" rtlCol="0" anchor="ctr"/>
          <a:lstStyle>
            <a:lvl1pPr algn="ctr">
              <a:defRPr sz="1200" cap="all" baseline="0">
                <a:solidFill>
                  <a:schemeClr val="tx1"/>
                </a:solidFill>
              </a:defRPr>
            </a:lvl1pPr>
          </a:lstStyle>
          <a:p>
            <a:r>
              <a:rPr lang="en-US"/>
              <a:t>Add a footer</a:t>
            </a:r>
          </a:p>
        </p:txBody>
      </p:sp>
      <p:sp>
        <p:nvSpPr>
          <p:cNvPr id="6" name="Slide Number Placeholder 5"/>
          <p:cNvSpPr>
            <a:spLocks noGrp="1"/>
          </p:cNvSpPr>
          <p:nvPr>
            <p:ph type="sldNum" sz="quarter" idx="4"/>
          </p:nvPr>
        </p:nvSpPr>
        <p:spPr>
          <a:xfrm>
            <a:off x="10766796" y="6356351"/>
            <a:ext cx="609441" cy="365125"/>
          </a:xfrm>
          <a:prstGeom prst="rect">
            <a:avLst/>
          </a:prstGeom>
        </p:spPr>
        <p:txBody>
          <a:bodyPr vert="horz" lIns="91440" tIns="45720" rIns="91440" bIns="45720" rtlCol="0" anchor="ctr"/>
          <a:lstStyle>
            <a:lvl1pPr algn="r">
              <a:defRPr sz="1200" cap="all" baseline="0">
                <a:solidFill>
                  <a:schemeClr val="tx1"/>
                </a:solidFill>
              </a:defRPr>
            </a:lvl1pPr>
          </a:lstStyle>
          <a:p>
            <a:fld id="{7DC1BBB0-96F0-4077-A278-0F3FB5C104D3}" type="slidenum">
              <a:rPr lang="en-US" smtClean="0"/>
              <a:pPr/>
              <a:t>‹#›</a:t>
            </a:fld>
            <a:endParaRPr lang="en-US"/>
          </a:p>
        </p:txBody>
      </p:sp>
      <p:pic>
        <p:nvPicPr>
          <p:cNvPr id="17" name="Google Shape;20;p114"/>
          <p:cNvPicPr preferRelativeResize="0"/>
          <p:nvPr userDrawn="1"/>
        </p:nvPicPr>
        <p:blipFill rotWithShape="1">
          <a:blip r:embed="rId17">
            <a:alphaModFix/>
          </a:blip>
          <a:srcRect/>
          <a:stretch/>
        </p:blipFill>
        <p:spPr>
          <a:xfrm>
            <a:off x="10569998" y="6019800"/>
            <a:ext cx="1766583" cy="1326234"/>
          </a:xfrm>
          <a:prstGeom prst="rect">
            <a:avLst/>
          </a:prstGeom>
          <a:noFill/>
          <a:ln>
            <a:noFill/>
          </a:ln>
        </p:spPr>
      </p:pic>
      <p:cxnSp>
        <p:nvCxnSpPr>
          <p:cNvPr id="18" name="Straight Connector 17"/>
          <p:cNvCxnSpPr/>
          <p:nvPr userDrawn="1"/>
        </p:nvCxnSpPr>
        <p:spPr bwMode="white">
          <a:xfrm>
            <a:off x="-1" y="6354579"/>
            <a:ext cx="1828324" cy="0"/>
          </a:xfrm>
          <a:prstGeom prst="line">
            <a:avLst/>
          </a:prstGeom>
          <a:ln w="19050">
            <a:solidFill>
              <a:schemeClr val="bg1"/>
            </a:solidFill>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205432230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 id="2147483662" r:id="rId12"/>
    <p:sldLayoutId id="2147483663" r:id="rId13"/>
    <p:sldLayoutId id="2147483664" r:id="rId14"/>
    <p:sldLayoutId id="2147483665" r:id="rId15"/>
  </p:sldLayoutIdLst>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txStyles>
    <p:titleStyle>
      <a:lvl1pPr algn="l" defTabSz="914400" rtl="0" eaLnBrk="1" latinLnBrk="0" hangingPunct="1">
        <a:lnSpc>
          <a:spcPct val="90000"/>
        </a:lnSpc>
        <a:spcBef>
          <a:spcPct val="0"/>
        </a:spcBef>
        <a:buNone/>
        <a:defRPr sz="3600" kern="1200">
          <a:solidFill>
            <a:schemeClr val="tx1">
              <a:lumMod val="75000"/>
            </a:schemeClr>
          </a:solidFill>
          <a:latin typeface="+mj-lt"/>
          <a:ea typeface="+mj-ea"/>
          <a:cs typeface="+mj-cs"/>
        </a:defRPr>
      </a:lvl1pPr>
    </p:titleStyle>
    <p:bodyStyle>
      <a:lvl1pPr marL="246888" indent="-246888" algn="l" defTabSz="914400" rtl="0" eaLnBrk="1" latinLnBrk="0" hangingPunct="1">
        <a:lnSpc>
          <a:spcPct val="90000"/>
        </a:lnSpc>
        <a:spcBef>
          <a:spcPts val="1400"/>
        </a:spcBef>
        <a:buFont typeface="Euphemia" pitchFamily="34" charset="0"/>
        <a:buChar char="›"/>
        <a:defRPr sz="2800" kern="1200">
          <a:solidFill>
            <a:schemeClr val="tx1"/>
          </a:solidFill>
          <a:latin typeface="+mn-lt"/>
          <a:ea typeface="+mn-ea"/>
          <a:cs typeface="+mn-cs"/>
        </a:defRPr>
      </a:lvl1pPr>
      <a:lvl2pPr marL="612648" indent="-246888" algn="l" defTabSz="914400" rtl="0" eaLnBrk="1" latinLnBrk="0" hangingPunct="1">
        <a:lnSpc>
          <a:spcPct val="90000"/>
        </a:lnSpc>
        <a:spcBef>
          <a:spcPts val="600"/>
        </a:spcBef>
        <a:buFont typeface="Euphemia" pitchFamily="34" charset="0"/>
        <a:buChar char="–"/>
        <a:defRPr sz="2400" kern="1200">
          <a:solidFill>
            <a:schemeClr val="tx1"/>
          </a:solidFill>
          <a:latin typeface="+mn-lt"/>
          <a:ea typeface="+mn-ea"/>
          <a:cs typeface="+mn-cs"/>
        </a:defRPr>
      </a:lvl2pPr>
      <a:lvl3pPr marL="978408" indent="-246888" algn="l" defTabSz="914400" rtl="0" eaLnBrk="1" latinLnBrk="0" hangingPunct="1">
        <a:lnSpc>
          <a:spcPct val="90000"/>
        </a:lnSpc>
        <a:spcBef>
          <a:spcPts val="600"/>
        </a:spcBef>
        <a:buFont typeface="Euphemia" pitchFamily="34" charset="0"/>
        <a:buChar char="›"/>
        <a:defRPr sz="2000" kern="1200">
          <a:solidFill>
            <a:schemeClr val="tx1"/>
          </a:solidFill>
          <a:latin typeface="+mn-lt"/>
          <a:ea typeface="+mn-ea"/>
          <a:cs typeface="+mn-cs"/>
        </a:defRPr>
      </a:lvl3pPr>
      <a:lvl4pPr marL="1344168" indent="-246888" algn="l" defTabSz="914400" rtl="0" eaLnBrk="1" latinLnBrk="0" hangingPunct="1">
        <a:lnSpc>
          <a:spcPct val="90000"/>
        </a:lnSpc>
        <a:spcBef>
          <a:spcPts val="600"/>
        </a:spcBef>
        <a:buFont typeface="Arial" pitchFamily="34" charset="0"/>
        <a:buChar char="–"/>
        <a:defRPr sz="1800" kern="1200">
          <a:solidFill>
            <a:schemeClr val="tx1"/>
          </a:solidFill>
          <a:latin typeface="+mn-lt"/>
          <a:ea typeface="+mn-ea"/>
          <a:cs typeface="+mn-cs"/>
        </a:defRPr>
      </a:lvl4pPr>
      <a:lvl5pPr marL="1709928" indent="-246888" algn="l" defTabSz="914400" rtl="0" eaLnBrk="1" latinLnBrk="0" hangingPunct="1">
        <a:lnSpc>
          <a:spcPct val="90000"/>
        </a:lnSpc>
        <a:spcBef>
          <a:spcPts val="600"/>
        </a:spcBef>
        <a:buFont typeface="Euphemia" pitchFamily="34" charset="0"/>
        <a:buChar char="›"/>
        <a:defRPr sz="1800" kern="1200">
          <a:solidFill>
            <a:schemeClr val="tx1"/>
          </a:solidFill>
          <a:latin typeface="+mn-lt"/>
          <a:ea typeface="+mn-ea"/>
          <a:cs typeface="+mn-cs"/>
        </a:defRPr>
      </a:lvl5pPr>
      <a:lvl6pPr marL="2075688" indent="-246888" algn="l" defTabSz="914400" rtl="0" eaLnBrk="1" latinLnBrk="0" hangingPunct="1">
        <a:lnSpc>
          <a:spcPct val="90000"/>
        </a:lnSpc>
        <a:spcBef>
          <a:spcPts val="600"/>
        </a:spcBef>
        <a:buFont typeface="Euphemia" pitchFamily="34" charset="0"/>
        <a:buChar char="–"/>
        <a:defRPr sz="1800" kern="1200">
          <a:solidFill>
            <a:schemeClr val="tx1"/>
          </a:solidFill>
          <a:latin typeface="+mn-lt"/>
          <a:ea typeface="+mn-ea"/>
          <a:cs typeface="+mn-cs"/>
        </a:defRPr>
      </a:lvl6pPr>
      <a:lvl7pPr marL="2441448" indent="-246888" algn="l" defTabSz="914400" rtl="0" eaLnBrk="1" latinLnBrk="0" hangingPunct="1">
        <a:lnSpc>
          <a:spcPct val="90000"/>
        </a:lnSpc>
        <a:spcBef>
          <a:spcPts val="600"/>
        </a:spcBef>
        <a:buFont typeface="Euphemia" pitchFamily="34" charset="0"/>
        <a:buChar char="›"/>
        <a:defRPr sz="1800" kern="1200">
          <a:solidFill>
            <a:schemeClr val="tx1"/>
          </a:solidFill>
          <a:latin typeface="+mn-lt"/>
          <a:ea typeface="+mn-ea"/>
          <a:cs typeface="+mn-cs"/>
        </a:defRPr>
      </a:lvl7pPr>
      <a:lvl8pPr marL="2807208" indent="-246888" algn="l" defTabSz="914400" rtl="0" eaLnBrk="1" latinLnBrk="0" hangingPunct="1">
        <a:lnSpc>
          <a:spcPct val="90000"/>
        </a:lnSpc>
        <a:spcBef>
          <a:spcPts val="600"/>
        </a:spcBef>
        <a:buFont typeface="Euphemia" pitchFamily="34" charset="0"/>
        <a:buChar char="–"/>
        <a:defRPr sz="1800" kern="1200" baseline="0">
          <a:solidFill>
            <a:schemeClr val="tx1"/>
          </a:solidFill>
          <a:latin typeface="+mn-lt"/>
          <a:ea typeface="+mn-ea"/>
          <a:cs typeface="+mn-cs"/>
        </a:defRPr>
      </a:lvl8pPr>
      <a:lvl9pPr marL="3172968" indent="-246888" algn="l" defTabSz="914400" rtl="0" eaLnBrk="1" latinLnBrk="0" hangingPunct="1">
        <a:lnSpc>
          <a:spcPct val="90000"/>
        </a:lnSpc>
        <a:spcBef>
          <a:spcPts val="600"/>
        </a:spcBef>
        <a:buFont typeface="Euphemia" pitchFamily="34" charset="0"/>
        <a:buChar char="›"/>
        <a:defRPr sz="1800" kern="1200" baseline="0">
          <a:solidFill>
            <a:schemeClr val="tx1"/>
          </a:solidFill>
          <a:latin typeface="+mn-lt"/>
          <a:ea typeface="+mn-ea"/>
          <a:cs typeface="+mn-cs"/>
        </a:defRPr>
      </a:lvl9pPr>
    </p:bodyStyle>
    <p:otherStyle>
      <a:defPPr>
        <a:defRPr/>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extLst>
    <p:ext uri="{27BBF7A9-308A-43DC-89C8-2F10F3537804}">
      <p15:sldGuideLst xmlns:p15="http://schemas.microsoft.com/office/powerpoint/2012/main">
        <p15:guide id="1" orient="horz" pos="2160" userDrawn="1">
          <p15:clr>
            <a:srgbClr val="F26B43"/>
          </p15:clr>
        </p15:guide>
        <p15:guide id="2" pos="3839" userDrawn="1">
          <p15:clr>
            <a:srgbClr val="F26B43"/>
          </p15:clr>
        </p15:guide>
      </p15:sldGuideLst>
    </p:ext>
  </p:extLst>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7.png"/><Relationship Id="rId1" Type="http://schemas.openxmlformats.org/officeDocument/2006/relationships/slideLayout" Target="../slideLayouts/slideLayout9.xml"/></Relationships>
</file>

<file path=ppt/slides/_rels/slide4.xml.rels><?xml version="1.0" encoding="UTF-8" standalone="yes"?>
<Relationships xmlns="http://schemas.openxmlformats.org/package/2006/relationships"><Relationship Id="rId3" Type="http://schemas.openxmlformats.org/officeDocument/2006/relationships/image" Target="../media/image8.jpeg"/><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2" Type="http://schemas.openxmlformats.org/officeDocument/2006/relationships/image" Target="../media/image9.jpeg"/><Relationship Id="rId1" Type="http://schemas.openxmlformats.org/officeDocument/2006/relationships/slideLayout" Target="../slideLayouts/slideLayout8.xml"/></Relationships>
</file>

<file path=ppt/slides/_rels/slide6.xml.rels><?xml version="1.0" encoding="UTF-8" standalone="yes"?>
<Relationships xmlns="http://schemas.openxmlformats.org/package/2006/relationships"><Relationship Id="rId2" Type="http://schemas.openxmlformats.org/officeDocument/2006/relationships/image" Target="../media/image10.jpeg"/><Relationship Id="rId1" Type="http://schemas.openxmlformats.org/officeDocument/2006/relationships/slideLayout" Target="../slideLayouts/slideLayout8.xml"/></Relationships>
</file>

<file path=ppt/slides/_rels/slide7.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3.xml"/><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8.xml"/></Relationships>
</file>

<file path=ppt/slides/_rels/slide10.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4.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8.xml"/></Relationships>
</file>

<file path=ppt/slides/_rels/slide14.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8.xml"/></Relationships>
</file>

<file path=ppt/slides/_rels/slide23.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8.xml"/></Relationships>
</file>

<file path=ppt/slides/_rels/slide24.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7.xml"/></Relationships>
</file>

<file path=ppt/slides/_rels/slide28.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8.xml"/></Relationships>
</file>

<file path=ppt/slides/_rels/slide29.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2" Type="http://schemas.openxmlformats.org/officeDocument/2006/relationships/image" Target="../media/image19.png"/><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8.xml"/></Relationships>
</file>

<file path=ppt/slides/_rels/slide36.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8.xml"/></Relationships>
</file>

<file path=ppt/slides/_rels/slide37.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microsoft.com/office/2007/relationships/hdphoto" Target="../media/hdphoto1.wdp"/><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image" Target="../media/image20.jpeg"/><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8.xml"/></Relationships>
</file>

<file path=ppt/slides/_rels/slide42.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7.xml"/></Relationships>
</file>

<file path=ppt/slides/_rels/slide43.xml.rels><?xml version="1.0" encoding="UTF-8" standalone="yes"?>
<Relationships xmlns="http://schemas.openxmlformats.org/package/2006/relationships"><Relationship Id="rId2" Type="http://schemas.openxmlformats.org/officeDocument/2006/relationships/image" Target="../media/image23.png"/><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7.xml"/></Relationships>
</file>

<file path=ppt/slides/_rels/slide45.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8.xml"/></Relationships>
</file>

<file path=ppt/slides/_rels/slide46.xml.rels><?xml version="1.0" encoding="UTF-8" standalone="yes"?>
<Relationships xmlns="http://schemas.openxmlformats.org/package/2006/relationships"><Relationship Id="rId2" Type="http://schemas.openxmlformats.org/officeDocument/2006/relationships/image" Target="../media/image24.pn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image" Target="../media/image25.pn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6.xml"/><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5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8.xml"/></Relationships>
</file>

<file path=ppt/slides/_rels/slide5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image" Target="../media/image27.png"/><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56.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62.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63.xml.rels><?xml version="1.0" encoding="UTF-8" standalone="yes"?>
<Relationships xmlns="http://schemas.openxmlformats.org/package/2006/relationships"><Relationship Id="rId2" Type="http://schemas.openxmlformats.org/officeDocument/2006/relationships/image" Target="../media/image28.png"/><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3" Type="http://schemas.openxmlformats.org/officeDocument/2006/relationships/image" Target="../media/image26.jpeg"/><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3" Type="http://schemas.microsoft.com/office/2007/relationships/hdphoto" Target="../media/hdphoto2.wdp"/><Relationship Id="rId2" Type="http://schemas.openxmlformats.org/officeDocument/2006/relationships/image" Target="../media/image29.png"/><Relationship Id="rId1" Type="http://schemas.openxmlformats.org/officeDocument/2006/relationships/slideLayout" Target="../slideLayouts/slideLayout2.xml"/></Relationships>
</file>

<file path=ppt/slides/_rels/slide66.xml.rels><?xml version="1.0" encoding="UTF-8" standalone="yes"?>
<Relationships xmlns="http://schemas.openxmlformats.org/package/2006/relationships"><Relationship Id="rId8" Type="http://schemas.openxmlformats.org/officeDocument/2006/relationships/image" Target="../media/image32.png"/><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9.xml"/><Relationship Id="rId1" Type="http://schemas.openxmlformats.org/officeDocument/2006/relationships/slideLayout" Target="../slideLayouts/slideLayout2.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67.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8.xml"/></Relationships>
</file>

<file path=ppt/slides/_rels/slide68.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8.xml"/></Relationships>
</file>

<file path=ppt/slides/_rels/slide69.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8.xml"/></Relationships>
</file>

<file path=ppt/slides/_rels/slide70.xml.rels><?xml version="1.0" encoding="UTF-8" standalone="yes"?>
<Relationships xmlns="http://schemas.openxmlformats.org/package/2006/relationships"><Relationship Id="rId3" Type="http://schemas.openxmlformats.org/officeDocument/2006/relationships/image" Target="../media/image33.jpeg"/><Relationship Id="rId2" Type="http://schemas.openxmlformats.org/officeDocument/2006/relationships/notesSlide" Target="../notesSlides/notesSlide10.xml"/><Relationship Id="rId1" Type="http://schemas.openxmlformats.org/officeDocument/2006/relationships/slideLayout" Target="../slideLayouts/slideLayout4.xml"/></Relationships>
</file>

<file path=ppt/slides/_rels/slide71.xml.rels><?xml version="1.0" encoding="UTF-8" standalone="yes"?>
<Relationships xmlns="http://schemas.openxmlformats.org/package/2006/relationships"><Relationship Id="rId2" Type="http://schemas.openxmlformats.org/officeDocument/2006/relationships/image" Target="../media/image34.jpeg"/><Relationship Id="rId1" Type="http://schemas.openxmlformats.org/officeDocument/2006/relationships/slideLayout" Target="../slideLayouts/slideLayout8.xml"/></Relationships>
</file>

<file path=ppt/slides/_rels/slide72.xml.rels><?xml version="1.0" encoding="UTF-8" standalone="yes"?>
<Relationships xmlns="http://schemas.openxmlformats.org/package/2006/relationships"><Relationship Id="rId2" Type="http://schemas.openxmlformats.org/officeDocument/2006/relationships/image" Target="../media/image34.jpeg"/><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2" Type="http://schemas.openxmlformats.org/officeDocument/2006/relationships/image" Target="../media/image34.jpeg"/><Relationship Id="rId1" Type="http://schemas.openxmlformats.org/officeDocument/2006/relationships/slideLayout" Target="../slideLayouts/slideLayout8.xml"/></Relationships>
</file>

<file path=ppt/slides/_rels/slide74.xml.rels><?xml version="1.0" encoding="UTF-8" standalone="yes"?>
<Relationships xmlns="http://schemas.openxmlformats.org/package/2006/relationships"><Relationship Id="rId2" Type="http://schemas.openxmlformats.org/officeDocument/2006/relationships/image" Target="../media/image34.jpeg"/><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8.xml"/></Relationships>
</file>

<file path=ppt/slides/_rels/slide76.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8.xml"/></Relationships>
</file>

<file path=ppt/slides/_rels/slide77.xml.rels><?xml version="1.0" encoding="UTF-8" standalone="yes"?>
<Relationships xmlns="http://schemas.openxmlformats.org/package/2006/relationships"><Relationship Id="rId3" Type="http://schemas.openxmlformats.org/officeDocument/2006/relationships/image" Target="../media/image35.png"/><Relationship Id="rId2" Type="http://schemas.openxmlformats.org/officeDocument/2006/relationships/notesSlide" Target="../notesSlides/notesSlide11.xml"/><Relationship Id="rId1" Type="http://schemas.openxmlformats.org/officeDocument/2006/relationships/slideLayout" Target="../slideLayouts/slideLayout2.xml"/><Relationship Id="rId4" Type="http://schemas.microsoft.com/office/2007/relationships/hdphoto" Target="../media/hdphoto3.wdp"/></Relationships>
</file>

<file path=ppt/slides/_rels/slide78.xml.rels><?xml version="1.0" encoding="UTF-8" standalone="yes"?>
<Relationships xmlns="http://schemas.openxmlformats.org/package/2006/relationships"><Relationship Id="rId3" Type="http://schemas.openxmlformats.org/officeDocument/2006/relationships/image" Target="../media/image36.png"/><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2713147" y="1600993"/>
            <a:ext cx="9475678" cy="2680127"/>
          </a:xfrm>
        </p:spPr>
        <p:txBody>
          <a:bodyPr/>
          <a:lstStyle/>
          <a:p>
            <a:r>
              <a:rPr lang="en-US"/>
              <a:t>Bargaining for All</a:t>
            </a:r>
          </a:p>
        </p:txBody>
      </p:sp>
      <p:sp>
        <p:nvSpPr>
          <p:cNvPr id="3" name="Subtitle 2"/>
          <p:cNvSpPr>
            <a:spLocks noGrp="1"/>
          </p:cNvSpPr>
          <p:nvPr>
            <p:ph type="subTitle" idx="1"/>
          </p:nvPr>
        </p:nvSpPr>
        <p:spPr/>
        <p:txBody>
          <a:bodyPr/>
          <a:lstStyle/>
          <a:p>
            <a:endParaRPr lang="en-US"/>
          </a:p>
        </p:txBody>
      </p:sp>
    </p:spTree>
    <p:extLst>
      <p:ext uri="{BB962C8B-B14F-4D97-AF65-F5344CB8AC3E}">
        <p14:creationId xmlns:p14="http://schemas.microsoft.com/office/powerpoint/2010/main" val="50676145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4410E6C-1697-4857-A9F2-C6FE5986C589}"/>
              </a:ext>
            </a:extLst>
          </p:cNvPr>
          <p:cNvSpPr>
            <a:spLocks noGrp="1"/>
          </p:cNvSpPr>
          <p:nvPr>
            <p:ph type="title"/>
          </p:nvPr>
        </p:nvSpPr>
        <p:spPr>
          <a:xfrm>
            <a:off x="684212" y="-533400"/>
            <a:ext cx="9782801" cy="1239837"/>
          </a:xfrm>
        </p:spPr>
        <p:txBody>
          <a:bodyPr/>
          <a:lstStyle/>
          <a:p>
            <a:r>
              <a:rPr lang="en-US"/>
              <a:t>Honoring This Space</a:t>
            </a:r>
          </a:p>
        </p:txBody>
      </p:sp>
      <p:sp>
        <p:nvSpPr>
          <p:cNvPr id="3" name="Content Placeholder 2">
            <a:extLst>
              <a:ext uri="{FF2B5EF4-FFF2-40B4-BE49-F238E27FC236}">
                <a16:creationId xmlns:a16="http://schemas.microsoft.com/office/drawing/2014/main" id="{7248748C-D351-47FB-A208-AAAEB607FB3C}"/>
              </a:ext>
            </a:extLst>
          </p:cNvPr>
          <p:cNvSpPr>
            <a:spLocks noGrp="1"/>
          </p:cNvSpPr>
          <p:nvPr>
            <p:ph idx="1"/>
          </p:nvPr>
        </p:nvSpPr>
        <p:spPr>
          <a:xfrm>
            <a:off x="912812" y="1089906"/>
            <a:ext cx="10752156" cy="5111017"/>
          </a:xfrm>
        </p:spPr>
        <p:txBody>
          <a:bodyPr vert="horz" lIns="0" tIns="45708" rIns="0" bIns="45708" rtlCol="0" anchor="t">
            <a:noAutofit/>
          </a:bodyPr>
          <a:lstStyle/>
          <a:p>
            <a:pPr marL="0" indent="0">
              <a:buNone/>
            </a:pPr>
            <a:r>
              <a:rPr lang="en-US" sz="3550"/>
              <a:t>We begin by acknowledging that through a history of colonization and brutality, we are currently on the traditional lands stewarded by generations of the </a:t>
            </a:r>
            <a:r>
              <a:rPr lang="en-US" sz="3600"/>
              <a:t>Arapaho, Ute and Cheyanne peoples.</a:t>
            </a:r>
            <a:endParaRPr lang="en-US" sz="3599">
              <a:cs typeface="Calibri"/>
            </a:endParaRPr>
          </a:p>
          <a:p>
            <a:pPr marL="0" indent="0">
              <a:buNone/>
            </a:pPr>
            <a:r>
              <a:rPr lang="en-US" sz="3550">
                <a:cs typeface="Calibri"/>
              </a:rPr>
              <a:t>We honor these indigenous people, all elders, past, present, and emerging. We are called to learn and share these learnings about this tribal history, culture, and contributions that have been suppressed in the telling of the story of what we now call the United States of America.</a:t>
            </a:r>
          </a:p>
        </p:txBody>
      </p:sp>
    </p:spTree>
    <p:extLst>
      <p:ext uri="{BB962C8B-B14F-4D97-AF65-F5344CB8AC3E}">
        <p14:creationId xmlns:p14="http://schemas.microsoft.com/office/powerpoint/2010/main" val="31491365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a:xfrm>
            <a:off x="608012" y="381000"/>
            <a:ext cx="4038600" cy="762000"/>
          </a:xfrm>
        </p:spPr>
        <p:txBody>
          <a:bodyPr/>
          <a:lstStyle/>
          <a:p>
            <a:r>
              <a:rPr lang="en-US" b="1"/>
              <a:t>Why are we Here? </a:t>
            </a:r>
          </a:p>
        </p:txBody>
      </p:sp>
      <p:pic>
        <p:nvPicPr>
          <p:cNvPr id="6" name="Picture Placeholder 5" descr="A picture containing text, indoor, dishware&#10;&#10;Description automatically generated"/>
          <p:cNvPicPr>
            <a:picLocks noGrp="1" noChangeAspect="1"/>
          </p:cNvPicPr>
          <p:nvPr>
            <p:ph type="pic" idx="1"/>
          </p:nvPr>
        </p:nvPicPr>
        <p:blipFill>
          <a:blip r:embed="rId2"/>
          <a:srcRect t="4086" b="4086"/>
          <a:stretch>
            <a:fillRect/>
          </a:stretch>
        </p:blipFill>
        <p:spPr>
          <a:xfrm>
            <a:off x="5180251" y="482600"/>
            <a:ext cx="6195986" cy="5689600"/>
          </a:xfrm>
          <a:prstGeom prst="rect">
            <a:avLst/>
          </a:prstGeom>
        </p:spPr>
      </p:pic>
      <p:sp>
        <p:nvSpPr>
          <p:cNvPr id="4" name="Text Placeholder 3"/>
          <p:cNvSpPr>
            <a:spLocks noGrp="1"/>
          </p:cNvSpPr>
          <p:nvPr>
            <p:ph type="body" sz="half" idx="2"/>
          </p:nvPr>
        </p:nvSpPr>
        <p:spPr>
          <a:xfrm>
            <a:off x="760412" y="1371600"/>
            <a:ext cx="3886200" cy="4800600"/>
          </a:xfrm>
        </p:spPr>
        <p:txBody>
          <a:bodyPr>
            <a:normAutofit/>
          </a:bodyPr>
          <a:lstStyle/>
          <a:p>
            <a:r>
              <a:rPr lang="en-US" sz="2800"/>
              <a:t>NEA has an enterprise wide emphasis on organizing.</a:t>
            </a:r>
          </a:p>
          <a:p>
            <a:endParaRPr lang="en-US" sz="2800"/>
          </a:p>
          <a:p>
            <a:r>
              <a:rPr lang="en-US" sz="2800"/>
              <a:t>Our UniServ focused events don’t always meet the needs of organizers. </a:t>
            </a:r>
          </a:p>
        </p:txBody>
      </p:sp>
    </p:spTree>
    <p:extLst>
      <p:ext uri="{BB962C8B-B14F-4D97-AF65-F5344CB8AC3E}">
        <p14:creationId xmlns:p14="http://schemas.microsoft.com/office/powerpoint/2010/main" val="81305788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Shape 197"/>
        <p:cNvGrpSpPr/>
        <p:nvPr/>
      </p:nvGrpSpPr>
      <p:grpSpPr>
        <a:xfrm>
          <a:off x="0" y="0"/>
          <a:ext cx="0" cy="0"/>
          <a:chOff x="0" y="0"/>
          <a:chExt cx="0" cy="0"/>
        </a:xfrm>
      </p:grpSpPr>
      <p:sp>
        <p:nvSpPr>
          <p:cNvPr id="198" name="Google Shape;198;g135435d5bc1_0_38"/>
          <p:cNvSpPr txBox="1">
            <a:spLocks noGrp="1"/>
          </p:cNvSpPr>
          <p:nvPr>
            <p:ph type="title"/>
          </p:nvPr>
        </p:nvSpPr>
        <p:spPr>
          <a:xfrm>
            <a:off x="2436812" y="36096"/>
            <a:ext cx="8229600" cy="786900"/>
          </a:xfrm>
          <a:prstGeom prst="rect">
            <a:avLst/>
          </a:prstGeom>
        </p:spPr>
        <p:txBody>
          <a:bodyPr spcFirstLastPara="1" vert="horz" wrap="square" lIns="91425" tIns="45700" rIns="91425" bIns="45700" rtlCol="0" anchor="ctr" anchorCtr="0">
            <a:normAutofit/>
          </a:bodyPr>
          <a:lstStyle/>
          <a:p>
            <a:pPr algn="r">
              <a:spcBef>
                <a:spcPts val="0"/>
              </a:spcBef>
            </a:pPr>
            <a:r>
              <a:rPr lang="en-US">
                <a:solidFill>
                  <a:srgbClr val="404040"/>
                </a:solidFill>
              </a:rPr>
              <a:t>Logistics to Remember</a:t>
            </a:r>
            <a:endParaRPr/>
          </a:p>
        </p:txBody>
      </p:sp>
      <p:sp>
        <p:nvSpPr>
          <p:cNvPr id="199" name="Google Shape;199;g135435d5bc1_0_38"/>
          <p:cNvSpPr txBox="1">
            <a:spLocks noGrp="1"/>
          </p:cNvSpPr>
          <p:nvPr>
            <p:ph type="body" idx="1"/>
          </p:nvPr>
        </p:nvSpPr>
        <p:spPr>
          <a:xfrm>
            <a:off x="1141412" y="1723581"/>
            <a:ext cx="9067800" cy="4983103"/>
          </a:xfrm>
          <a:prstGeom prst="rect">
            <a:avLst/>
          </a:prstGeom>
        </p:spPr>
        <p:txBody>
          <a:bodyPr spcFirstLastPara="1" vert="horz" wrap="square" lIns="91425" tIns="45700" rIns="91425" bIns="45700" rtlCol="0" anchor="t" anchorCtr="0">
            <a:noAutofit/>
          </a:bodyPr>
          <a:lstStyle/>
          <a:p>
            <a:pPr marL="0" indent="0">
              <a:spcBef>
                <a:spcPts val="640"/>
              </a:spcBef>
              <a:buNone/>
            </a:pPr>
            <a:r>
              <a:rPr lang="en-US">
                <a:solidFill>
                  <a:schemeClr val="dk1"/>
                </a:solidFill>
              </a:rPr>
              <a:t>Questions to Ask</a:t>
            </a:r>
            <a:endParaRPr>
              <a:solidFill>
                <a:schemeClr val="dk1"/>
              </a:solidFill>
            </a:endParaRPr>
          </a:p>
          <a:p>
            <a:pPr marL="0" indent="0">
              <a:spcBef>
                <a:spcPts val="640"/>
              </a:spcBef>
              <a:buNone/>
            </a:pPr>
            <a:r>
              <a:rPr lang="en-US">
                <a:solidFill>
                  <a:schemeClr val="dk1"/>
                </a:solidFill>
              </a:rPr>
              <a:t>Bathroom</a:t>
            </a:r>
            <a:endParaRPr>
              <a:solidFill>
                <a:schemeClr val="dk1"/>
              </a:solidFill>
            </a:endParaRPr>
          </a:p>
          <a:p>
            <a:pPr marL="0" indent="0">
              <a:spcBef>
                <a:spcPts val="640"/>
              </a:spcBef>
              <a:buNone/>
            </a:pPr>
            <a:r>
              <a:rPr lang="en-US">
                <a:solidFill>
                  <a:schemeClr val="dk1"/>
                </a:solidFill>
              </a:rPr>
              <a:t>Materials</a:t>
            </a:r>
            <a:endParaRPr>
              <a:solidFill>
                <a:schemeClr val="dk1"/>
              </a:solidFill>
            </a:endParaRPr>
          </a:p>
          <a:p>
            <a:pPr marL="0" indent="0">
              <a:spcBef>
                <a:spcPts val="640"/>
              </a:spcBef>
              <a:buNone/>
            </a:pPr>
            <a:r>
              <a:rPr lang="en-US">
                <a:solidFill>
                  <a:schemeClr val="dk1"/>
                </a:solidFill>
              </a:rPr>
              <a:t>Food</a:t>
            </a:r>
            <a:endParaRPr>
              <a:solidFill>
                <a:schemeClr val="dk1"/>
              </a:solidFill>
            </a:endParaRPr>
          </a:p>
          <a:p>
            <a:pPr marL="0" indent="0">
              <a:spcBef>
                <a:spcPts val="640"/>
              </a:spcBef>
              <a:buNone/>
            </a:pPr>
            <a:r>
              <a:rPr lang="en-US">
                <a:solidFill>
                  <a:schemeClr val="dk1"/>
                </a:solidFill>
              </a:rPr>
              <a:t>Room Temperature</a:t>
            </a:r>
            <a:endParaRPr>
              <a:solidFill>
                <a:schemeClr val="dk1"/>
              </a:solidFill>
            </a:endParaRPr>
          </a:p>
          <a:p>
            <a:pPr marL="0" indent="0">
              <a:spcBef>
                <a:spcPts val="640"/>
              </a:spcBef>
              <a:buNone/>
            </a:pPr>
            <a:r>
              <a:rPr lang="en-US"/>
              <a:t>Karla </a:t>
            </a:r>
            <a:r>
              <a:rPr lang="en-US">
                <a:solidFill>
                  <a:schemeClr val="dk1"/>
                </a:solidFill>
              </a:rPr>
              <a:t>as a Resource</a:t>
            </a:r>
          </a:p>
          <a:p>
            <a:pPr marL="0" indent="0">
              <a:spcBef>
                <a:spcPts val="640"/>
              </a:spcBef>
              <a:buNone/>
            </a:pPr>
            <a:r>
              <a:rPr lang="en-US">
                <a:solidFill>
                  <a:schemeClr val="dk1"/>
                </a:solidFill>
              </a:rPr>
              <a:t>Travel</a:t>
            </a:r>
          </a:p>
          <a:p>
            <a:pPr marL="0" indent="0">
              <a:spcBef>
                <a:spcPts val="640"/>
              </a:spcBef>
              <a:buNone/>
            </a:pPr>
            <a:r>
              <a:rPr lang="en-US">
                <a:solidFill>
                  <a:schemeClr val="dk1"/>
                </a:solidFill>
              </a:rPr>
              <a:t>Vouchers</a:t>
            </a:r>
            <a:endParaRPr>
              <a:solidFill>
                <a:schemeClr val="dk1"/>
              </a:solidFill>
            </a:endParaRPr>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027612" y="1295400"/>
            <a:ext cx="7011988" cy="4969360"/>
          </a:xfrm>
          <a:prstGeom prst="rect">
            <a:avLst/>
          </a:prstGeom>
        </p:spPr>
      </p:pic>
    </p:spTree>
    <p:extLst>
      <p:ext uri="{BB962C8B-B14F-4D97-AF65-F5344CB8AC3E}">
        <p14:creationId xmlns:p14="http://schemas.microsoft.com/office/powerpoint/2010/main" val="352692710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9D90EF-842B-4341-BEFF-C442EE819D2A}"/>
              </a:ext>
            </a:extLst>
          </p:cNvPr>
          <p:cNvSpPr>
            <a:spLocks noGrp="1"/>
          </p:cNvSpPr>
          <p:nvPr>
            <p:ph type="title"/>
          </p:nvPr>
        </p:nvSpPr>
        <p:spPr/>
        <p:txBody>
          <a:bodyPr>
            <a:normAutofit/>
          </a:bodyPr>
          <a:lstStyle/>
          <a:p>
            <a:r>
              <a:rPr lang="en-US" b="1"/>
              <a:t>3 Day Agenda</a:t>
            </a:r>
          </a:p>
        </p:txBody>
      </p:sp>
      <p:sp>
        <p:nvSpPr>
          <p:cNvPr id="3" name="Content Placeholder 2">
            <a:extLst>
              <a:ext uri="{FF2B5EF4-FFF2-40B4-BE49-F238E27FC236}">
                <a16:creationId xmlns:a16="http://schemas.microsoft.com/office/drawing/2014/main" id="{D5A9E3C9-07AA-41F6-A08B-5C66AAB1A24E}"/>
              </a:ext>
            </a:extLst>
          </p:cNvPr>
          <p:cNvSpPr>
            <a:spLocks noGrp="1"/>
          </p:cNvSpPr>
          <p:nvPr>
            <p:ph idx="1"/>
          </p:nvPr>
        </p:nvSpPr>
        <p:spPr>
          <a:xfrm>
            <a:off x="4922839" y="591671"/>
            <a:ext cx="3316633" cy="6266329"/>
          </a:xfrm>
        </p:spPr>
        <p:txBody>
          <a:bodyPr vert="horz" lIns="91440" tIns="45720" rIns="91440" bIns="45720" rtlCol="0" anchor="t">
            <a:normAutofit fontScale="92500" lnSpcReduction="20000"/>
          </a:bodyPr>
          <a:lstStyle/>
          <a:p>
            <a:pPr marL="0" indent="0">
              <a:buNone/>
            </a:pPr>
            <a:r>
              <a:rPr lang="en-US" sz="3100" b="1">
                <a:solidFill>
                  <a:schemeClr val="tx2"/>
                </a:solidFill>
              </a:rPr>
              <a:t>Days 1 and 2</a:t>
            </a:r>
          </a:p>
          <a:p>
            <a:pPr marL="0" indent="0">
              <a:buNone/>
            </a:pPr>
            <a:endParaRPr lang="en-US" sz="3300" b="1">
              <a:solidFill>
                <a:schemeClr val="tx2"/>
              </a:solidFill>
            </a:endParaRPr>
          </a:p>
          <a:p>
            <a:pPr marL="0" indent="0">
              <a:buNone/>
            </a:pPr>
            <a:r>
              <a:rPr lang="en-US" sz="3300">
                <a:solidFill>
                  <a:schemeClr val="tx2"/>
                </a:solidFill>
              </a:rPr>
              <a:t>7:30-8:30 Breakfast</a:t>
            </a:r>
          </a:p>
          <a:p>
            <a:pPr marL="0" indent="0">
              <a:buNone/>
            </a:pPr>
            <a:r>
              <a:rPr lang="en-US" sz="3300">
                <a:solidFill>
                  <a:schemeClr val="tx2"/>
                </a:solidFill>
              </a:rPr>
              <a:t>8:30 Convene</a:t>
            </a:r>
          </a:p>
          <a:p>
            <a:pPr marL="0" indent="0">
              <a:buNone/>
            </a:pPr>
            <a:r>
              <a:rPr lang="en-US" sz="3300">
                <a:solidFill>
                  <a:schemeClr val="tx2"/>
                </a:solidFill>
              </a:rPr>
              <a:t>10:15-10:30 Break</a:t>
            </a:r>
          </a:p>
          <a:p>
            <a:pPr marL="0" indent="0">
              <a:buNone/>
            </a:pPr>
            <a:r>
              <a:rPr lang="en-US" sz="3300">
                <a:solidFill>
                  <a:schemeClr val="tx2"/>
                </a:solidFill>
              </a:rPr>
              <a:t>12:00- 1:00 LUNCH</a:t>
            </a:r>
          </a:p>
          <a:p>
            <a:pPr marL="0" indent="0">
              <a:buNone/>
            </a:pPr>
            <a:r>
              <a:rPr lang="en-US" sz="3300">
                <a:solidFill>
                  <a:schemeClr val="tx2"/>
                </a:solidFill>
              </a:rPr>
              <a:t>2:15-2:30 Break</a:t>
            </a:r>
          </a:p>
          <a:p>
            <a:pPr marL="0" indent="0">
              <a:buNone/>
            </a:pPr>
            <a:r>
              <a:rPr lang="en-US" sz="3300">
                <a:solidFill>
                  <a:schemeClr val="tx2"/>
                </a:solidFill>
              </a:rPr>
              <a:t>4:30-5:00 Choice Networking</a:t>
            </a:r>
          </a:p>
          <a:p>
            <a:pPr marL="0" indent="0">
              <a:buNone/>
            </a:pPr>
            <a:r>
              <a:rPr lang="en-US" sz="3300">
                <a:solidFill>
                  <a:schemeClr val="tx2"/>
                </a:solidFill>
              </a:rPr>
              <a:t>5:00 Adjourn</a:t>
            </a:r>
          </a:p>
          <a:p>
            <a:pPr marL="0" indent="0">
              <a:buNone/>
            </a:pPr>
            <a:endParaRPr lang="en-US" sz="3599"/>
          </a:p>
        </p:txBody>
      </p:sp>
      <p:sp>
        <p:nvSpPr>
          <p:cNvPr id="5" name="Text Placeholder 4"/>
          <p:cNvSpPr>
            <a:spLocks noGrp="1"/>
          </p:cNvSpPr>
          <p:nvPr>
            <p:ph type="body" sz="half" idx="2"/>
          </p:nvPr>
        </p:nvSpPr>
        <p:spPr>
          <a:xfrm>
            <a:off x="1074240" y="3115455"/>
            <a:ext cx="3293422" cy="3156679"/>
          </a:xfrm>
        </p:spPr>
        <p:txBody>
          <a:bodyPr/>
          <a:lstStyle/>
          <a:p>
            <a:endParaRPr lang="en-US"/>
          </a:p>
        </p:txBody>
      </p:sp>
      <p:pic>
        <p:nvPicPr>
          <p:cNvPr id="3074" name="Picture 2" descr="The meaning of social justice unionism | SocialistWorker.org"/>
          <p:cNvPicPr>
            <a:picLocks noChangeAspect="1" noChangeArrowheads="1"/>
          </p:cNvPicPr>
          <p:nvPr/>
        </p:nvPicPr>
        <p:blipFill rotWithShape="1">
          <a:blip r:embed="rId2">
            <a:extLst>
              <a:ext uri="{28A0092B-C50C-407E-A947-70E740481C1C}">
                <a14:useLocalDpi xmlns:a14="http://schemas.microsoft.com/office/drawing/2010/main" val="0"/>
              </a:ext>
            </a:extLst>
          </a:blip>
          <a:srcRect r="23495" b="4833"/>
          <a:stretch/>
        </p:blipFill>
        <p:spPr bwMode="auto">
          <a:xfrm>
            <a:off x="1074240" y="3129919"/>
            <a:ext cx="3115172" cy="2891391"/>
          </a:xfrm>
          <a:prstGeom prst="rect">
            <a:avLst/>
          </a:prstGeom>
          <a:noFill/>
          <a:extLst>
            <a:ext uri="{909E8E84-426E-40DD-AFC4-6F175D3DCCD1}">
              <a14:hiddenFill xmlns:a14="http://schemas.microsoft.com/office/drawing/2010/main">
                <a:solidFill>
                  <a:srgbClr val="FFFFFF"/>
                </a:solidFill>
              </a14:hiddenFill>
            </a:ext>
          </a:extLst>
        </p:spPr>
      </p:pic>
      <p:sp>
        <p:nvSpPr>
          <p:cNvPr id="6" name="Slide Number Placeholder 5"/>
          <p:cNvSpPr>
            <a:spLocks noGrp="1"/>
          </p:cNvSpPr>
          <p:nvPr>
            <p:ph type="sldNum" sz="quarter" idx="12"/>
          </p:nvPr>
        </p:nvSpPr>
        <p:spPr/>
        <p:txBody>
          <a:bodyPr/>
          <a:lstStyle/>
          <a:p>
            <a:fld id="{5414DF46-E7D2-4146-95BA-57A23C39CF98}" type="slidenum">
              <a:rPr lang="en-US" smtClean="0"/>
              <a:t>5</a:t>
            </a:fld>
            <a:endParaRPr lang="en-US"/>
          </a:p>
        </p:txBody>
      </p:sp>
      <p:sp>
        <p:nvSpPr>
          <p:cNvPr id="7" name="Content Placeholder 2">
            <a:extLst>
              <a:ext uri="{FF2B5EF4-FFF2-40B4-BE49-F238E27FC236}">
                <a16:creationId xmlns:a16="http://schemas.microsoft.com/office/drawing/2014/main" id="{D5A9E3C9-07AA-41F6-A08B-5C66AAB1A24E}"/>
              </a:ext>
            </a:extLst>
          </p:cNvPr>
          <p:cNvSpPr txBox="1">
            <a:spLocks/>
          </p:cNvSpPr>
          <p:nvPr/>
        </p:nvSpPr>
        <p:spPr>
          <a:xfrm>
            <a:off x="8241416" y="466753"/>
            <a:ext cx="3743272" cy="4171101"/>
          </a:xfrm>
          <a:prstGeom prst="rect">
            <a:avLst/>
          </a:prstGeom>
        </p:spPr>
        <p:txBody>
          <a:bodyPr vert="horz" lIns="0" tIns="45708" rIns="0" bIns="45708" rtlCol="0" anchor="t">
            <a:noAutofit/>
          </a:bodyPr>
          <a:lstStyle>
            <a:lvl1pPr marL="91440" indent="-91440" algn="l" defTabSz="914400" rtl="0" eaLnBrk="1" latinLnBrk="0" hangingPunct="1">
              <a:lnSpc>
                <a:spcPct val="90000"/>
              </a:lnSpc>
              <a:spcBef>
                <a:spcPts val="1200"/>
              </a:spcBef>
              <a:spcAft>
                <a:spcPts val="200"/>
              </a:spcAft>
              <a:buClr>
                <a:schemeClr val="accent1"/>
              </a:buClr>
              <a:buSzPct val="100000"/>
              <a:buFont typeface="Calibri" panose="020F0502020204030204" pitchFamily="34" charset="0"/>
              <a:buChar char=" "/>
              <a:defRPr sz="2000" kern="1200">
                <a:solidFill>
                  <a:schemeClr val="tx1">
                    <a:lumMod val="75000"/>
                    <a:lumOff val="25000"/>
                  </a:schemeClr>
                </a:solidFill>
                <a:latin typeface="+mn-lt"/>
                <a:ea typeface="+mn-ea"/>
                <a:cs typeface="+mn-cs"/>
              </a:defRPr>
            </a:lvl1pPr>
            <a:lvl2pPr marL="384048" indent="-182880" algn="l" defTabSz="914400" rtl="0" eaLnBrk="1" latinLnBrk="0" hangingPunct="1">
              <a:lnSpc>
                <a:spcPct val="90000"/>
              </a:lnSpc>
              <a:spcBef>
                <a:spcPts val="200"/>
              </a:spcBef>
              <a:spcAft>
                <a:spcPts val="400"/>
              </a:spcAft>
              <a:buClr>
                <a:schemeClr val="accent1"/>
              </a:buClr>
              <a:buFont typeface="Calibri" pitchFamily="34" charset="0"/>
              <a:buChar char="◦"/>
              <a:defRPr sz="1800" kern="1200">
                <a:solidFill>
                  <a:schemeClr val="tx1">
                    <a:lumMod val="75000"/>
                    <a:lumOff val="25000"/>
                  </a:schemeClr>
                </a:solidFill>
                <a:latin typeface="+mn-lt"/>
                <a:ea typeface="+mn-ea"/>
                <a:cs typeface="+mn-cs"/>
              </a:defRPr>
            </a:lvl2pPr>
            <a:lvl3pPr marL="56692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3pPr>
            <a:lvl4pPr marL="74980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4pPr>
            <a:lvl5pPr marL="932688" indent="-18288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5pPr>
            <a:lvl6pPr marL="11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6pPr>
            <a:lvl7pPr marL="13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7pPr>
            <a:lvl8pPr marL="15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8pPr>
            <a:lvl9pPr marL="1700000" indent="-228600" algn="l" defTabSz="914400" rtl="0" eaLnBrk="1" latinLnBrk="0" hangingPunct="1">
              <a:lnSpc>
                <a:spcPct val="90000"/>
              </a:lnSpc>
              <a:spcBef>
                <a:spcPts val="200"/>
              </a:spcBef>
              <a:spcAft>
                <a:spcPts val="400"/>
              </a:spcAft>
              <a:buClr>
                <a:schemeClr val="accent1"/>
              </a:buClr>
              <a:buFont typeface="Calibri" pitchFamily="34" charset="0"/>
              <a:buChar char="◦"/>
              <a:defRPr sz="1400" kern="1200">
                <a:solidFill>
                  <a:schemeClr val="tx1">
                    <a:lumMod val="75000"/>
                    <a:lumOff val="25000"/>
                  </a:schemeClr>
                </a:solidFill>
                <a:latin typeface="+mn-lt"/>
                <a:ea typeface="+mn-ea"/>
                <a:cs typeface="+mn-cs"/>
              </a:defRPr>
            </a:lvl9pPr>
          </a:lstStyle>
          <a:p>
            <a:pPr marL="0" indent="0">
              <a:buNone/>
            </a:pPr>
            <a:r>
              <a:rPr lang="en-US" sz="3100" b="1">
                <a:solidFill>
                  <a:schemeClr val="tx2"/>
                </a:solidFill>
              </a:rPr>
              <a:t>Day 3</a:t>
            </a:r>
          </a:p>
          <a:p>
            <a:pPr marL="0" indent="0">
              <a:buNone/>
            </a:pPr>
            <a:endParaRPr lang="en-US" sz="3100" b="1">
              <a:solidFill>
                <a:schemeClr val="tx2"/>
              </a:solidFill>
            </a:endParaRPr>
          </a:p>
          <a:p>
            <a:pPr marL="0" indent="0">
              <a:buNone/>
            </a:pPr>
            <a:r>
              <a:rPr lang="en-US" sz="3100">
                <a:solidFill>
                  <a:schemeClr val="tx2"/>
                </a:solidFill>
              </a:rPr>
              <a:t>7:30-8:30 Breakfast</a:t>
            </a:r>
          </a:p>
          <a:p>
            <a:pPr marL="0" indent="0">
              <a:buNone/>
            </a:pPr>
            <a:r>
              <a:rPr lang="en-US" sz="3100">
                <a:solidFill>
                  <a:schemeClr val="tx2"/>
                </a:solidFill>
              </a:rPr>
              <a:t>8:30 Convene</a:t>
            </a:r>
          </a:p>
          <a:p>
            <a:pPr marL="0" indent="0">
              <a:buNone/>
            </a:pPr>
            <a:r>
              <a:rPr lang="en-US" sz="3100">
                <a:solidFill>
                  <a:schemeClr val="tx2"/>
                </a:solidFill>
              </a:rPr>
              <a:t>11:00-11:15 Break</a:t>
            </a:r>
          </a:p>
          <a:p>
            <a:pPr marL="0" indent="0">
              <a:buNone/>
            </a:pPr>
            <a:r>
              <a:rPr lang="en-US" sz="3100">
                <a:solidFill>
                  <a:schemeClr val="tx2"/>
                </a:solidFill>
              </a:rPr>
              <a:t>1:00 Boxed Lunch</a:t>
            </a:r>
          </a:p>
          <a:p>
            <a:pPr marL="0" indent="0">
              <a:buNone/>
            </a:pPr>
            <a:r>
              <a:rPr lang="en-US" sz="3100">
                <a:solidFill>
                  <a:schemeClr val="tx2"/>
                </a:solidFill>
              </a:rPr>
              <a:t>1:00-2:00 Choice Networking</a:t>
            </a:r>
          </a:p>
          <a:p>
            <a:pPr marL="0" indent="0">
              <a:buNone/>
            </a:pPr>
            <a:r>
              <a:rPr lang="en-US" sz="3100">
                <a:solidFill>
                  <a:schemeClr val="tx2"/>
                </a:solidFill>
              </a:rPr>
              <a:t>2:00 Adjourn</a:t>
            </a:r>
          </a:p>
          <a:p>
            <a:pPr marL="0" indent="0">
              <a:buNone/>
            </a:pPr>
            <a:endParaRPr lang="en-US" sz="3599">
              <a:solidFill>
                <a:srgbClr val="FF0000"/>
              </a:solidFill>
            </a:endParaRPr>
          </a:p>
          <a:p>
            <a:pPr marL="0" indent="0">
              <a:buNone/>
            </a:pPr>
            <a:endParaRPr lang="en-US" sz="3599"/>
          </a:p>
          <a:p>
            <a:pPr marL="0" indent="0">
              <a:buNone/>
            </a:pPr>
            <a:endParaRPr lang="en-US" sz="3599"/>
          </a:p>
        </p:txBody>
      </p:sp>
    </p:spTree>
    <p:extLst>
      <p:ext uri="{BB962C8B-B14F-4D97-AF65-F5344CB8AC3E}">
        <p14:creationId xmlns:p14="http://schemas.microsoft.com/office/powerpoint/2010/main" val="347888074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19D90EF-842B-4341-BEFF-C442EE819D2A}"/>
              </a:ext>
            </a:extLst>
          </p:cNvPr>
          <p:cNvSpPr>
            <a:spLocks noGrp="1"/>
          </p:cNvSpPr>
          <p:nvPr>
            <p:ph type="title"/>
          </p:nvPr>
        </p:nvSpPr>
        <p:spPr/>
        <p:txBody>
          <a:bodyPr>
            <a:normAutofit/>
          </a:bodyPr>
          <a:lstStyle/>
          <a:p>
            <a:r>
              <a:rPr lang="en-US" b="1"/>
              <a:t>Today’s Outcomes</a:t>
            </a:r>
          </a:p>
        </p:txBody>
      </p:sp>
      <p:sp>
        <p:nvSpPr>
          <p:cNvPr id="3" name="Content Placeholder 2">
            <a:extLst>
              <a:ext uri="{FF2B5EF4-FFF2-40B4-BE49-F238E27FC236}">
                <a16:creationId xmlns:a16="http://schemas.microsoft.com/office/drawing/2014/main" id="{D5A9E3C9-07AA-41F6-A08B-5C66AAB1A24E}"/>
              </a:ext>
            </a:extLst>
          </p:cNvPr>
          <p:cNvSpPr>
            <a:spLocks noGrp="1"/>
          </p:cNvSpPr>
          <p:nvPr>
            <p:ph idx="1"/>
          </p:nvPr>
        </p:nvSpPr>
        <p:spPr>
          <a:xfrm>
            <a:off x="5401635" y="1578829"/>
            <a:ext cx="5974602" cy="4584662"/>
          </a:xfrm>
        </p:spPr>
        <p:txBody>
          <a:bodyPr vert="horz" lIns="91440" tIns="45720" rIns="91440" bIns="45720" rtlCol="0" anchor="t">
            <a:normAutofit/>
          </a:bodyPr>
          <a:lstStyle/>
          <a:p>
            <a:pPr marL="246380" indent="-246380">
              <a:buFont typeface="Arial" panose="020B0604020202020204" pitchFamily="34" charset="0"/>
              <a:buChar char="•"/>
            </a:pPr>
            <a:r>
              <a:rPr lang="en-US" sz="3600"/>
              <a:t>Why Collective Bargaining</a:t>
            </a:r>
          </a:p>
          <a:p>
            <a:pPr marL="246380" indent="-246380">
              <a:buFont typeface="Arial" panose="020B0604020202020204" pitchFamily="34" charset="0"/>
              <a:buChar char="•"/>
            </a:pPr>
            <a:r>
              <a:rPr lang="en-US" sz="3600"/>
              <a:t>They Can Bargain, Why Don't They</a:t>
            </a:r>
          </a:p>
          <a:p>
            <a:pPr marL="246380" indent="-246380">
              <a:buFont typeface="Arial" panose="020B0604020202020204" pitchFamily="34" charset="0"/>
              <a:buChar char="•"/>
            </a:pPr>
            <a:r>
              <a:rPr lang="en-US" sz="3600"/>
              <a:t>Workplace Democracy</a:t>
            </a:r>
          </a:p>
          <a:p>
            <a:pPr marL="246380" indent="-246380">
              <a:buFont typeface="Arial" panose="020B0604020202020204" pitchFamily="34" charset="0"/>
              <a:buChar char="•"/>
            </a:pPr>
            <a:r>
              <a:rPr lang="en-US" sz="3600"/>
              <a:t>What Do We Say about Collective Bargaining</a:t>
            </a:r>
          </a:p>
          <a:p>
            <a:pPr marL="246380" indent="-246380">
              <a:buFont typeface="Arial" panose="020B0604020202020204" pitchFamily="34" charset="0"/>
              <a:buChar char="•"/>
            </a:pPr>
            <a:r>
              <a:rPr lang="en-US" sz="3600"/>
              <a:t>Power</a:t>
            </a:r>
          </a:p>
        </p:txBody>
      </p:sp>
      <p:sp>
        <p:nvSpPr>
          <p:cNvPr id="4" name="Slide Number Placeholder 3"/>
          <p:cNvSpPr>
            <a:spLocks noGrp="1"/>
          </p:cNvSpPr>
          <p:nvPr>
            <p:ph type="sldNum" sz="quarter" idx="12"/>
          </p:nvPr>
        </p:nvSpPr>
        <p:spPr/>
        <p:txBody>
          <a:bodyPr/>
          <a:lstStyle/>
          <a:p>
            <a:fld id="{5414DF46-E7D2-4146-95BA-57A23C39CF98}" type="slidenum">
              <a:rPr lang="en-US" smtClean="0"/>
              <a:t>6</a:t>
            </a:fld>
            <a:endParaRPr lang="en-US"/>
          </a:p>
        </p:txBody>
      </p:sp>
      <p:pic>
        <p:nvPicPr>
          <p:cNvPr id="7" name="Picture 2" descr="Grievance Archives | Chicago Teachers Union"/>
          <p:cNvPicPr>
            <a:picLocks noChangeAspect="1" noChangeArrowheads="1"/>
          </p:cNvPicPr>
          <p:nvPr/>
        </p:nvPicPr>
        <p:blipFill rotWithShape="1">
          <a:blip r:embed="rId2">
            <a:extLst>
              <a:ext uri="{28A0092B-C50C-407E-A947-70E740481C1C}">
                <a14:useLocalDpi xmlns:a14="http://schemas.microsoft.com/office/drawing/2010/main" val="0"/>
              </a:ext>
            </a:extLst>
          </a:blip>
          <a:srcRect l="17362" r="10739"/>
          <a:stretch/>
        </p:blipFill>
        <p:spPr bwMode="auto">
          <a:xfrm>
            <a:off x="1074240" y="2732416"/>
            <a:ext cx="3293422" cy="34310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86240942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Google Shape;192;g1353501599d_0_66"/>
          <p:cNvPicPr preferRelativeResize="0"/>
          <p:nvPr/>
        </p:nvPicPr>
        <p:blipFill>
          <a:blip r:embed="rId3">
            <a:alphaModFix amt="20000"/>
            <a:grayscl/>
          </a:blip>
          <a:stretch>
            <a:fillRect/>
          </a:stretch>
        </p:blipFill>
        <p:spPr>
          <a:xfrm>
            <a:off x="-32068" y="-609600"/>
            <a:ext cx="12344400" cy="7008276"/>
          </a:xfrm>
          <a:prstGeom prst="rect">
            <a:avLst/>
          </a:prstGeom>
          <a:noFill/>
          <a:ln>
            <a:noFill/>
          </a:ln>
        </p:spPr>
      </p:pic>
      <p:sp>
        <p:nvSpPr>
          <p:cNvPr id="2" name="Title 1">
            <a:extLst>
              <a:ext uri="{FF2B5EF4-FFF2-40B4-BE49-F238E27FC236}">
                <a16:creationId xmlns:a16="http://schemas.microsoft.com/office/drawing/2014/main" id="{BA3D9075-0058-4A2B-8FFB-0D242D0FEDB7}"/>
              </a:ext>
            </a:extLst>
          </p:cNvPr>
          <p:cNvSpPr>
            <a:spLocks noGrp="1"/>
          </p:cNvSpPr>
          <p:nvPr>
            <p:ph type="title"/>
          </p:nvPr>
        </p:nvSpPr>
        <p:spPr>
          <a:xfrm>
            <a:off x="760412" y="177801"/>
            <a:ext cx="10615825" cy="584200"/>
          </a:xfrm>
        </p:spPr>
        <p:txBody>
          <a:bodyPr>
            <a:normAutofit fontScale="90000"/>
          </a:bodyPr>
          <a:lstStyle/>
          <a:p>
            <a:r>
              <a:rPr lang="en-US" b="1"/>
              <a:t>Community Agreements p. 3-4</a:t>
            </a:r>
          </a:p>
        </p:txBody>
      </p:sp>
      <p:sp>
        <p:nvSpPr>
          <p:cNvPr id="3" name="Content Placeholder 2">
            <a:extLst>
              <a:ext uri="{FF2B5EF4-FFF2-40B4-BE49-F238E27FC236}">
                <a16:creationId xmlns:a16="http://schemas.microsoft.com/office/drawing/2014/main" id="{E90F637A-28BF-4A83-9C2E-79664D85C545}"/>
              </a:ext>
            </a:extLst>
          </p:cNvPr>
          <p:cNvSpPr>
            <a:spLocks noGrp="1"/>
          </p:cNvSpPr>
          <p:nvPr>
            <p:ph idx="1"/>
          </p:nvPr>
        </p:nvSpPr>
        <p:spPr>
          <a:xfrm>
            <a:off x="2284412" y="762001"/>
            <a:ext cx="8335001" cy="4572000"/>
          </a:xfrm>
          <a:solidFill>
            <a:schemeClr val="bg1">
              <a:alpha val="0"/>
            </a:schemeClr>
          </a:solidFill>
        </p:spPr>
        <p:txBody>
          <a:bodyPr vert="horz" lIns="0" tIns="45708" rIns="0" bIns="45708" rtlCol="0" anchor="t">
            <a:noAutofit/>
          </a:bodyPr>
          <a:lstStyle/>
          <a:p>
            <a:pPr marL="0" indent="0">
              <a:buNone/>
            </a:pPr>
            <a:r>
              <a:rPr lang="en-US" sz="2799"/>
              <a:t>Using Self-Awareness and Self-Knowledge </a:t>
            </a:r>
          </a:p>
          <a:p>
            <a:pPr marL="0" indent="0">
              <a:buNone/>
            </a:pPr>
            <a:r>
              <a:rPr lang="en-US" sz="2799"/>
              <a:t>Listening for Understanding</a:t>
            </a:r>
          </a:p>
          <a:p>
            <a:pPr marL="0" indent="0">
              <a:buNone/>
            </a:pPr>
            <a:r>
              <a:rPr lang="en-US" sz="2799"/>
              <a:t>Being Gracious</a:t>
            </a:r>
          </a:p>
          <a:p>
            <a:pPr marL="0" indent="0">
              <a:buNone/>
            </a:pPr>
            <a:r>
              <a:rPr lang="en-US" sz="2799"/>
              <a:t>Staying Engaged</a:t>
            </a:r>
          </a:p>
          <a:p>
            <a:pPr marL="0" indent="0">
              <a:buNone/>
            </a:pPr>
            <a:r>
              <a:rPr lang="en-US" sz="2799"/>
              <a:t>Being Open and Suspend Judgment</a:t>
            </a:r>
          </a:p>
          <a:p>
            <a:pPr marL="0" indent="0">
              <a:buNone/>
            </a:pPr>
            <a:r>
              <a:rPr lang="en-US" sz="2799"/>
              <a:t>Saying “I”- tell your truth</a:t>
            </a:r>
          </a:p>
          <a:p>
            <a:pPr marL="0" indent="0">
              <a:buNone/>
            </a:pPr>
            <a:r>
              <a:rPr lang="en-US" sz="2799"/>
              <a:t>Seeking Discomfort </a:t>
            </a:r>
          </a:p>
          <a:p>
            <a:pPr marL="0" indent="0">
              <a:buNone/>
            </a:pPr>
            <a:r>
              <a:rPr lang="en-US" sz="2799"/>
              <a:t>Reaching Empathy</a:t>
            </a:r>
          </a:p>
          <a:p>
            <a:pPr marL="0" indent="0">
              <a:buNone/>
            </a:pPr>
            <a:r>
              <a:rPr lang="en-US" sz="2799"/>
              <a:t>Expecting Non-Resolution and Non-Closure</a:t>
            </a:r>
          </a:p>
          <a:p>
            <a:pPr marL="0" indent="0">
              <a:buNone/>
            </a:pPr>
            <a:r>
              <a:rPr lang="en-US" sz="2799"/>
              <a:t> </a:t>
            </a:r>
            <a:r>
              <a:rPr lang="en-US"/>
              <a:t>*</a:t>
            </a:r>
            <a:r>
              <a:rPr lang="en-US" sz="1200"/>
              <a:t>Adapted from “Embracing equity and inclusion”, Annie E. Casey Foundation</a:t>
            </a:r>
          </a:p>
        </p:txBody>
      </p:sp>
    </p:spTree>
    <p:extLst>
      <p:ext uri="{BB962C8B-B14F-4D97-AF65-F5344CB8AC3E}">
        <p14:creationId xmlns:p14="http://schemas.microsoft.com/office/powerpoint/2010/main" val="84571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05CF54C-CCE2-47F9-A974-2EF25127E06E}"/>
              </a:ext>
            </a:extLst>
          </p:cNvPr>
          <p:cNvSpPr>
            <a:spLocks noGrp="1"/>
          </p:cNvSpPr>
          <p:nvPr>
            <p:ph type="title"/>
          </p:nvPr>
        </p:nvSpPr>
        <p:spPr>
          <a:xfrm>
            <a:off x="6094411" y="915055"/>
            <a:ext cx="6094413" cy="5942052"/>
          </a:xfrm>
        </p:spPr>
        <p:txBody>
          <a:bodyPr vert="horz" lIns="91416" tIns="45708" rIns="91416" bIns="45708" rtlCol="0" anchor="b">
            <a:normAutofit fontScale="90000"/>
          </a:bodyPr>
          <a:lstStyle/>
          <a:p>
            <a:r>
              <a:rPr lang="en-US" sz="6550">
                <a:solidFill>
                  <a:schemeClr val="tx1">
                    <a:lumMod val="85000"/>
                    <a:lumOff val="15000"/>
                  </a:schemeClr>
                </a:solidFill>
              </a:rPr>
              <a:t>One Revolution Around the Room</a:t>
            </a:r>
            <a:br>
              <a:rPr lang="en-US" sz="6550"/>
            </a:br>
            <a:br>
              <a:rPr lang="en-US" sz="6550"/>
            </a:br>
            <a:r>
              <a:rPr lang="en-US" sz="5250">
                <a:solidFill>
                  <a:schemeClr val="tx1">
                    <a:lumMod val="85000"/>
                    <a:lumOff val="15000"/>
                  </a:schemeClr>
                </a:solidFill>
              </a:rPr>
              <a:t>Name</a:t>
            </a:r>
            <a:br>
              <a:rPr lang="en-US" sz="5250"/>
            </a:br>
            <a:r>
              <a:rPr lang="en-US" sz="5250">
                <a:solidFill>
                  <a:schemeClr val="tx1">
                    <a:lumMod val="85000"/>
                    <a:lumOff val="15000"/>
                  </a:schemeClr>
                </a:solidFill>
              </a:rPr>
              <a:t>Required Pronoun</a:t>
            </a:r>
            <a:br>
              <a:rPr lang="en-US" sz="5250"/>
            </a:br>
            <a:r>
              <a:rPr lang="en-US" sz="5250">
                <a:solidFill>
                  <a:schemeClr val="tx1">
                    <a:lumMod val="85000"/>
                    <a:lumOff val="15000"/>
                  </a:schemeClr>
                </a:solidFill>
              </a:rPr>
              <a:t>State</a:t>
            </a:r>
            <a:br>
              <a:rPr lang="en-US" sz="6550"/>
            </a:br>
            <a:endParaRPr lang="en-US" sz="6598">
              <a:solidFill>
                <a:schemeClr val="accent5">
                  <a:lumMod val="75000"/>
                </a:schemeClr>
              </a:solidFill>
            </a:endParaRPr>
          </a:p>
        </p:txBody>
      </p:sp>
      <p:sp>
        <p:nvSpPr>
          <p:cNvPr id="4" name="Slide Number Placeholder 3"/>
          <p:cNvSpPr>
            <a:spLocks noGrp="1"/>
          </p:cNvSpPr>
          <p:nvPr>
            <p:ph type="sldNum" sz="quarter" idx="12"/>
          </p:nvPr>
        </p:nvSpPr>
        <p:spPr/>
        <p:txBody>
          <a:bodyPr/>
          <a:lstStyle/>
          <a:p>
            <a:fld id="{5414DF46-E7D2-4146-95BA-57A23C39CF98}" type="slidenum">
              <a:rPr lang="en-US" smtClean="0"/>
              <a:t>8</a:t>
            </a:fld>
            <a:endParaRPr lang="en-US"/>
          </a:p>
        </p:txBody>
      </p:sp>
      <p:pic>
        <p:nvPicPr>
          <p:cNvPr id="5" name="Google Shape;707;p64"/>
          <p:cNvPicPr preferRelativeResize="0"/>
          <p:nvPr/>
        </p:nvPicPr>
        <p:blipFill rotWithShape="1">
          <a:blip r:embed="rId2">
            <a:alphaModFix/>
          </a:blip>
          <a:srcRect l="37805" r="2489" b="-5019"/>
          <a:stretch/>
        </p:blipFill>
        <p:spPr>
          <a:xfrm flipH="1">
            <a:off x="760412" y="915055"/>
            <a:ext cx="4610100" cy="5401675"/>
          </a:xfrm>
          <a:prstGeom prst="rect">
            <a:avLst/>
          </a:prstGeom>
          <a:noFill/>
          <a:ln>
            <a:noFill/>
          </a:ln>
        </p:spPr>
      </p:pic>
    </p:spTree>
    <p:extLst>
      <p:ext uri="{BB962C8B-B14F-4D97-AF65-F5344CB8AC3E}">
        <p14:creationId xmlns:p14="http://schemas.microsoft.com/office/powerpoint/2010/main" val="17069599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085012" y="2438400"/>
            <a:ext cx="4291224" cy="3733800"/>
          </a:xfrm>
        </p:spPr>
        <p:txBody>
          <a:bodyPr vert="horz" lIns="91440" tIns="45720" rIns="91440" bIns="45720" rtlCol="0" anchor="t">
            <a:normAutofit/>
          </a:bodyPr>
          <a:lstStyle/>
          <a:p>
            <a:pPr marL="0" indent="0">
              <a:buNone/>
            </a:pPr>
            <a:r>
              <a:rPr lang="en-US" sz="4800"/>
              <a:t>Halimah</a:t>
            </a:r>
          </a:p>
        </p:txBody>
      </p:sp>
      <p:sp>
        <p:nvSpPr>
          <p:cNvPr id="4" name="Text Placeholder 3"/>
          <p:cNvSpPr>
            <a:spLocks noGrp="1"/>
          </p:cNvSpPr>
          <p:nvPr>
            <p:ph type="body" sz="half" idx="2"/>
          </p:nvPr>
        </p:nvSpPr>
        <p:spPr>
          <a:xfrm>
            <a:off x="1053904" y="1732722"/>
            <a:ext cx="3293422" cy="4343400"/>
          </a:xfrm>
        </p:spPr>
        <p:txBody>
          <a:bodyPr/>
          <a:lstStyle/>
          <a:p>
            <a:endParaRPr lang="en-US"/>
          </a:p>
        </p:txBody>
      </p:sp>
      <p:pic>
        <p:nvPicPr>
          <p:cNvPr id="6" name="Picture 5"/>
          <p:cNvPicPr>
            <a:picLocks noChangeAspect="1"/>
          </p:cNvPicPr>
          <p:nvPr/>
        </p:nvPicPr>
        <p:blipFill rotWithShape="1">
          <a:blip r:embed="rId2"/>
          <a:srcRect l="9159" r="9159"/>
          <a:stretch/>
        </p:blipFill>
        <p:spPr>
          <a:xfrm>
            <a:off x="1058805" y="1406908"/>
            <a:ext cx="3308857" cy="4050917"/>
          </a:xfrm>
          <a:prstGeom prst="rect">
            <a:avLst/>
          </a:prstGeom>
        </p:spPr>
      </p:pic>
    </p:spTree>
    <p:extLst>
      <p:ext uri="{BB962C8B-B14F-4D97-AF65-F5344CB8AC3E}">
        <p14:creationId xmlns:p14="http://schemas.microsoft.com/office/powerpoint/2010/main" val="18048278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49086" y="0"/>
            <a:ext cx="9782801" cy="769257"/>
          </a:xfrm>
        </p:spPr>
        <p:txBody>
          <a:bodyPr/>
          <a:lstStyle/>
          <a:p>
            <a:r>
              <a:rPr lang="en-US"/>
              <a:t>Fold the Line </a:t>
            </a:r>
          </a:p>
        </p:txBody>
      </p:sp>
      <p:sp>
        <p:nvSpPr>
          <p:cNvPr id="3" name="Content Placeholder 2"/>
          <p:cNvSpPr>
            <a:spLocks noGrp="1"/>
          </p:cNvSpPr>
          <p:nvPr>
            <p:ph idx="1"/>
          </p:nvPr>
        </p:nvSpPr>
        <p:spPr>
          <a:xfrm>
            <a:off x="1021936" y="769257"/>
            <a:ext cx="11028550" cy="4572000"/>
          </a:xfrm>
        </p:spPr>
        <p:txBody>
          <a:bodyPr vert="horz" lIns="91440" tIns="45720" rIns="91440" bIns="45720" rtlCol="0" anchor="t">
            <a:normAutofit/>
          </a:bodyPr>
          <a:lstStyle/>
          <a:p>
            <a:pPr marL="0" indent="0">
              <a:buNone/>
            </a:pPr>
            <a:r>
              <a:rPr lang="en-US"/>
              <a:t>Name, Pronouns, Work Location</a:t>
            </a:r>
          </a:p>
          <a:p>
            <a:pPr marL="0" indent="0">
              <a:buNone/>
            </a:pPr>
            <a:r>
              <a:rPr lang="en-US"/>
              <a:t>What is your highest hope?</a:t>
            </a:r>
          </a:p>
          <a:p>
            <a:pPr marL="0" indent="0">
              <a:buNone/>
            </a:pPr>
            <a:r>
              <a:rPr lang="en-US"/>
              <a:t>What is your lowest expectation?</a:t>
            </a:r>
          </a:p>
          <a:p>
            <a:pPr marL="0" indent="0">
              <a:buNone/>
            </a:pPr>
            <a:r>
              <a:rPr lang="en-US"/>
              <a:t>You CAN bargain, so why aren't you? </a:t>
            </a:r>
          </a:p>
        </p:txBody>
      </p:sp>
      <p:pic>
        <p:nvPicPr>
          <p:cNvPr id="4" name="Picture 2" descr="Related image">
            <a:extLst>
              <a:ext uri="{FF2B5EF4-FFF2-40B4-BE49-F238E27FC236}">
                <a16:creationId xmlns:a16="http://schemas.microsoft.com/office/drawing/2014/main" id="{41DF5C9F-590C-44B6-9075-34E584202643}"/>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l="24183" t="19323" r="1911" b="26927"/>
          <a:stretch/>
        </p:blipFill>
        <p:spPr bwMode="auto">
          <a:xfrm>
            <a:off x="786830" y="2976141"/>
            <a:ext cx="10509713" cy="342465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156485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Picture 2" descr="Related image">
            <a:extLst>
              <a:ext uri="{FF2B5EF4-FFF2-40B4-BE49-F238E27FC236}">
                <a16:creationId xmlns:a16="http://schemas.microsoft.com/office/drawing/2014/main" id="{41DF5C9F-590C-44B6-9075-34E584202643}"/>
              </a:ext>
            </a:extLst>
          </p:cNvPr>
          <p:cNvPicPr>
            <a:picLocks noChangeAspect="1" noChangeArrowheads="1"/>
          </p:cNvPicPr>
          <p:nvPr/>
        </p:nvPicPr>
        <p:blipFill rotWithShape="1">
          <a:blip r:embed="rId2">
            <a:lum bright="70000" contrast="-70000"/>
            <a:extLst>
              <a:ext uri="{28A0092B-C50C-407E-A947-70E740481C1C}">
                <a14:useLocalDpi xmlns:a14="http://schemas.microsoft.com/office/drawing/2010/main" val="0"/>
              </a:ext>
            </a:extLst>
          </a:blip>
          <a:srcRect l="24183" t="19323" r="1911" b="26927"/>
          <a:stretch/>
        </p:blipFill>
        <p:spPr bwMode="auto">
          <a:xfrm>
            <a:off x="711693" y="652235"/>
            <a:ext cx="11212211" cy="4438911"/>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a:xfrm>
            <a:off x="711693" y="292100"/>
            <a:ext cx="10782909" cy="720271"/>
          </a:xfrm>
        </p:spPr>
        <p:txBody>
          <a:bodyPr>
            <a:noAutofit/>
          </a:bodyPr>
          <a:lstStyle/>
          <a:p>
            <a:r>
              <a:rPr lang="en-US" sz="4800"/>
              <a:t>Fold the Line Whole Room Discussion</a:t>
            </a:r>
          </a:p>
        </p:txBody>
      </p:sp>
      <p:sp>
        <p:nvSpPr>
          <p:cNvPr id="3" name="Content Placeholder 2"/>
          <p:cNvSpPr>
            <a:spLocks noGrp="1"/>
          </p:cNvSpPr>
          <p:nvPr>
            <p:ph idx="1"/>
          </p:nvPr>
        </p:nvSpPr>
        <p:spPr>
          <a:xfrm>
            <a:off x="881743" y="1372506"/>
            <a:ext cx="10613571" cy="4799694"/>
          </a:xfrm>
        </p:spPr>
        <p:txBody>
          <a:bodyPr>
            <a:normAutofit/>
          </a:bodyPr>
          <a:lstStyle/>
          <a:p>
            <a:pPr marL="0" indent="0">
              <a:buNone/>
            </a:pPr>
            <a:r>
              <a:rPr lang="en-US" sz="4400"/>
              <a:t>What are some of the lowest expectations you heard?</a:t>
            </a:r>
          </a:p>
          <a:p>
            <a:pPr marL="0" indent="0">
              <a:buNone/>
            </a:pPr>
            <a:r>
              <a:rPr lang="en-US" sz="4400"/>
              <a:t>What are some of the highest hopes you heard?</a:t>
            </a:r>
          </a:p>
          <a:p>
            <a:pPr marL="0" indent="0">
              <a:buNone/>
            </a:pPr>
            <a:r>
              <a:rPr lang="en-US" sz="4400"/>
              <a:t>Why aren’t you bargaining? </a:t>
            </a:r>
          </a:p>
          <a:p>
            <a:pPr marL="0" indent="0">
              <a:buNone/>
            </a:pPr>
            <a:r>
              <a:rPr lang="en-US" sz="4400"/>
              <a:t>What else does the room need to know? </a:t>
            </a:r>
          </a:p>
        </p:txBody>
      </p:sp>
    </p:spTree>
    <p:extLst>
      <p:ext uri="{BB962C8B-B14F-4D97-AF65-F5344CB8AC3E}">
        <p14:creationId xmlns:p14="http://schemas.microsoft.com/office/powerpoint/2010/main" val="90020420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800" y="177800"/>
            <a:ext cx="11503025" cy="703943"/>
          </a:xfrm>
        </p:spPr>
        <p:txBody>
          <a:bodyPr>
            <a:normAutofit/>
          </a:bodyPr>
          <a:lstStyle/>
          <a:p>
            <a:r>
              <a:rPr lang="en-US" sz="4000"/>
              <a:t>Final Words from The Future We Need – p. 207</a:t>
            </a:r>
          </a:p>
        </p:txBody>
      </p:sp>
      <p:sp>
        <p:nvSpPr>
          <p:cNvPr id="3" name="Content Placeholder 2"/>
          <p:cNvSpPr>
            <a:spLocks noGrp="1"/>
          </p:cNvSpPr>
          <p:nvPr>
            <p:ph idx="1"/>
          </p:nvPr>
        </p:nvSpPr>
        <p:spPr>
          <a:xfrm>
            <a:off x="685799" y="1159329"/>
            <a:ext cx="11503025" cy="4882243"/>
          </a:xfrm>
        </p:spPr>
        <p:txBody>
          <a:bodyPr>
            <a:noAutofit/>
          </a:bodyPr>
          <a:lstStyle/>
          <a:p>
            <a:pPr marL="0" indent="0">
              <a:buNone/>
            </a:pPr>
            <a:r>
              <a:rPr lang="en-US" sz="3600"/>
              <a:t>“</a:t>
            </a:r>
            <a:r>
              <a:rPr lang="en-US" sz="3600" i="1"/>
              <a:t>Collective bargaining is fundamental to building a healthy democracy by creating pathways for elevating the decisions of workers alongside those of employers. And in an era of advanced global capitalism, where financialization, fissured employment, and entrenched white supremacy and patriarchy exist, collective bargaining must be expanded to meet the needs of modern workers, addressing all the ways that they interact with the economy.”</a:t>
            </a:r>
          </a:p>
        </p:txBody>
      </p:sp>
    </p:spTree>
    <p:extLst>
      <p:ext uri="{BB962C8B-B14F-4D97-AF65-F5344CB8AC3E}">
        <p14:creationId xmlns:p14="http://schemas.microsoft.com/office/powerpoint/2010/main" val="147226905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085012" y="2438400"/>
            <a:ext cx="4291224" cy="3733800"/>
          </a:xfrm>
        </p:spPr>
        <p:txBody>
          <a:bodyPr vert="horz" lIns="91440" tIns="45720" rIns="91440" bIns="45720" rtlCol="0" anchor="t">
            <a:normAutofit/>
          </a:bodyPr>
          <a:lstStyle/>
          <a:p>
            <a:pPr marL="0" indent="0">
              <a:buNone/>
            </a:pPr>
            <a:r>
              <a:rPr lang="en-US" sz="4800"/>
              <a:t>Ellen</a:t>
            </a:r>
          </a:p>
        </p:txBody>
      </p:sp>
      <p:sp>
        <p:nvSpPr>
          <p:cNvPr id="4" name="Text Placeholder 3"/>
          <p:cNvSpPr>
            <a:spLocks noGrp="1"/>
          </p:cNvSpPr>
          <p:nvPr>
            <p:ph type="body" sz="half" idx="2"/>
          </p:nvPr>
        </p:nvSpPr>
        <p:spPr>
          <a:xfrm>
            <a:off x="1053904" y="1732722"/>
            <a:ext cx="3293422" cy="4343400"/>
          </a:xfrm>
        </p:spPr>
        <p:txBody>
          <a:bodyPr/>
          <a:lstStyle/>
          <a:p>
            <a:endParaRPr lang="en-US"/>
          </a:p>
        </p:txBody>
      </p:sp>
      <p:pic>
        <p:nvPicPr>
          <p:cNvPr id="6" name="Picture 5"/>
          <p:cNvPicPr>
            <a:picLocks noChangeAspect="1"/>
          </p:cNvPicPr>
          <p:nvPr/>
        </p:nvPicPr>
        <p:blipFill rotWithShape="1">
          <a:blip r:embed="rId2"/>
          <a:srcRect l="9159" r="9159"/>
          <a:stretch/>
        </p:blipFill>
        <p:spPr>
          <a:xfrm>
            <a:off x="1058805" y="1406908"/>
            <a:ext cx="3308857" cy="4050917"/>
          </a:xfrm>
          <a:prstGeom prst="rect">
            <a:avLst/>
          </a:prstGeom>
        </p:spPr>
      </p:pic>
    </p:spTree>
    <p:extLst>
      <p:ext uri="{BB962C8B-B14F-4D97-AF65-F5344CB8AC3E}">
        <p14:creationId xmlns:p14="http://schemas.microsoft.com/office/powerpoint/2010/main" val="337746815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14774" y="116840"/>
            <a:ext cx="10482157" cy="723053"/>
          </a:xfrm>
        </p:spPr>
        <p:txBody>
          <a:bodyPr/>
          <a:lstStyle/>
          <a:p>
            <a:r>
              <a:rPr lang="en-US"/>
              <a:t>Why Collective Bargaining is an NEA Focus</a:t>
            </a:r>
          </a:p>
        </p:txBody>
      </p:sp>
      <p:sp>
        <p:nvSpPr>
          <p:cNvPr id="3" name="Content Placeholder 2"/>
          <p:cNvSpPr>
            <a:spLocks noGrp="1"/>
          </p:cNvSpPr>
          <p:nvPr>
            <p:ph idx="1"/>
          </p:nvPr>
        </p:nvSpPr>
        <p:spPr>
          <a:xfrm>
            <a:off x="379308" y="995681"/>
            <a:ext cx="9956800" cy="5176520"/>
          </a:xfrm>
        </p:spPr>
        <p:txBody>
          <a:bodyPr vert="horz" lIns="91440" tIns="45720" rIns="91440" bIns="45720" rtlCol="0" anchor="t">
            <a:normAutofit fontScale="92500" lnSpcReduction="20000"/>
          </a:bodyPr>
          <a:lstStyle/>
          <a:p>
            <a:pPr marL="365760" lvl="1" indent="0">
              <a:buNone/>
            </a:pPr>
            <a:r>
              <a:rPr lang="en-US" sz="3500"/>
              <a:t>DEFINITIONS: Organizing and Organizers</a:t>
            </a:r>
          </a:p>
          <a:p>
            <a:pPr marL="365760" lvl="1" indent="0">
              <a:buNone/>
            </a:pPr>
            <a:endParaRPr lang="en-US" sz="3500"/>
          </a:p>
          <a:p>
            <a:pPr marL="731520" lvl="2" indent="0">
              <a:buNone/>
            </a:pPr>
            <a:r>
              <a:rPr lang="en-US" sz="3100" b="1"/>
              <a:t>Organizing </a:t>
            </a:r>
            <a:r>
              <a:rPr lang="en-US" sz="3100"/>
              <a:t>is leadership that enables people to turn the resources they have into the power they need to make the change they want. </a:t>
            </a:r>
          </a:p>
          <a:p>
            <a:pPr marL="731520" lvl="2" indent="0">
              <a:buNone/>
            </a:pPr>
            <a:endParaRPr lang="en-US" sz="3100"/>
          </a:p>
          <a:p>
            <a:pPr marL="731520" lvl="2" indent="0">
              <a:buNone/>
            </a:pPr>
            <a:r>
              <a:rPr lang="en-US" sz="3100" b="1"/>
              <a:t>Organizing </a:t>
            </a:r>
            <a:r>
              <a:rPr lang="en-US" sz="3100"/>
              <a:t>means enabling workers and changing lives. </a:t>
            </a:r>
          </a:p>
          <a:p>
            <a:pPr marL="731520" lvl="2" indent="0">
              <a:buNone/>
            </a:pPr>
            <a:endParaRPr lang="en-US" sz="3100"/>
          </a:p>
          <a:p>
            <a:pPr marL="731520" lvl="2" indent="0">
              <a:buNone/>
            </a:pPr>
            <a:r>
              <a:rPr lang="en-US" sz="3100"/>
              <a:t>The duty of the </a:t>
            </a:r>
            <a:r>
              <a:rPr lang="en-US" sz="3100" b="1"/>
              <a:t>organizer </a:t>
            </a:r>
            <a:r>
              <a:rPr lang="en-US" sz="3100"/>
              <a:t>is to provide people with the opportunity to work for what they believe in. Our job is to create those opportunities. The members will build their union. </a:t>
            </a:r>
          </a:p>
          <a:p>
            <a:pPr marL="365760" lvl="1" indent="0">
              <a:buNone/>
            </a:pPr>
            <a:endParaRPr lang="en-US" sz="3600" b="1"/>
          </a:p>
        </p:txBody>
      </p:sp>
      <p:pic>
        <p:nvPicPr>
          <p:cNvPr id="2050" name="Picture 2" descr="Collective Bargaining Pro Labor Union Worker Protest Light Digital Art by  Nikita Goel - Fine Art America"/>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166562" y="3829050"/>
            <a:ext cx="1952625" cy="234315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2728240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06538" y="65374"/>
            <a:ext cx="10482157" cy="723053"/>
          </a:xfrm>
        </p:spPr>
        <p:txBody>
          <a:bodyPr/>
          <a:lstStyle/>
          <a:p>
            <a:r>
              <a:rPr lang="en-US"/>
              <a:t>Why Collective Bargaining is an NEA Focus</a:t>
            </a:r>
          </a:p>
        </p:txBody>
      </p:sp>
      <p:sp>
        <p:nvSpPr>
          <p:cNvPr id="3" name="Content Placeholder 2"/>
          <p:cNvSpPr>
            <a:spLocks noGrp="1"/>
          </p:cNvSpPr>
          <p:nvPr>
            <p:ph idx="1"/>
          </p:nvPr>
        </p:nvSpPr>
        <p:spPr>
          <a:xfrm>
            <a:off x="636694" y="1043094"/>
            <a:ext cx="9306560" cy="4959773"/>
          </a:xfrm>
        </p:spPr>
        <p:txBody>
          <a:bodyPr vert="horz" lIns="91440" tIns="45720" rIns="91440" bIns="45720" rtlCol="0" anchor="t">
            <a:normAutofit fontScale="92500" lnSpcReduction="10000"/>
          </a:bodyPr>
          <a:lstStyle/>
          <a:p>
            <a:pPr marL="0" indent="0">
              <a:buNone/>
            </a:pPr>
            <a:r>
              <a:rPr lang="en-US" sz="3200"/>
              <a:t>NEA C4O Discussion Paper- Strategic Building Blocks p.56</a:t>
            </a:r>
          </a:p>
          <a:p>
            <a:pPr marL="731520" lvl="2" indent="0">
              <a:buNone/>
            </a:pPr>
            <a:endParaRPr lang="en-US" sz="3200"/>
          </a:p>
          <a:p>
            <a:pPr marL="731520" lvl="2" indent="0">
              <a:buNone/>
            </a:pPr>
            <a:r>
              <a:rPr lang="en-US" sz="3200"/>
              <a:t>“Focus on opportunities across </a:t>
            </a:r>
            <a:r>
              <a:rPr lang="en-US" sz="3200" b="1"/>
              <a:t>bargaining states</a:t>
            </a:r>
            <a:r>
              <a:rPr lang="en-US" sz="3200"/>
              <a:t> to run </a:t>
            </a:r>
            <a:r>
              <a:rPr lang="en-US" sz="3200" b="1"/>
              <a:t>majority status campaigns to win exclusive representation and first contracts</a:t>
            </a:r>
            <a:r>
              <a:rPr lang="en-US" sz="3200"/>
              <a:t>. </a:t>
            </a:r>
            <a:r>
              <a:rPr lang="en-US" sz="3200" i="1"/>
              <a:t>(in both permissive and mandatory bargaining states</a:t>
            </a:r>
            <a:r>
              <a:rPr lang="en-US" sz="3200"/>
              <a:t>). Expansion of majority status bargaining rights directly correlates with increased member density and thereby increased member voice and power. Recognition campaigns expand the union.”</a:t>
            </a:r>
          </a:p>
          <a:p>
            <a:pPr marL="612140" lvl="1" indent="-246380"/>
            <a:endParaRPr lang="en-US"/>
          </a:p>
        </p:txBody>
      </p:sp>
      <p:pic>
        <p:nvPicPr>
          <p:cNvPr id="3074" name="Picture 2" descr="Collective Bargaining Pro Labor Union Worker Protest Light Digital Art by  Nikita Goel - Fine Art America"/>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058189" y="3879532"/>
            <a:ext cx="1952625" cy="234315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1430308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78934" y="177800"/>
            <a:ext cx="10597304" cy="601133"/>
          </a:xfrm>
        </p:spPr>
        <p:txBody>
          <a:bodyPr/>
          <a:lstStyle/>
          <a:p>
            <a:r>
              <a:rPr lang="en-US"/>
              <a:t>Why Collective Bargaining is an NEA Focus </a:t>
            </a:r>
          </a:p>
        </p:txBody>
      </p:sp>
      <p:sp>
        <p:nvSpPr>
          <p:cNvPr id="3" name="Content Placeholder 2"/>
          <p:cNvSpPr>
            <a:spLocks noGrp="1"/>
          </p:cNvSpPr>
          <p:nvPr>
            <p:ph idx="1"/>
          </p:nvPr>
        </p:nvSpPr>
        <p:spPr>
          <a:xfrm>
            <a:off x="690881" y="1314026"/>
            <a:ext cx="9440263" cy="4858173"/>
          </a:xfrm>
        </p:spPr>
        <p:txBody>
          <a:bodyPr vert="horz" lIns="91440" tIns="45720" rIns="91440" bIns="45720" rtlCol="0" anchor="t">
            <a:normAutofit/>
          </a:bodyPr>
          <a:lstStyle/>
          <a:p>
            <a:pPr marL="246380" indent="-246380"/>
            <a:r>
              <a:rPr lang="en-US" sz="3200"/>
              <a:t>Nationwide support for organized labor is highest since the 1960s</a:t>
            </a:r>
            <a:endParaRPr lang="en-US"/>
          </a:p>
          <a:p>
            <a:pPr marL="246380" indent="-246380"/>
            <a:r>
              <a:rPr lang="en-US" sz="3200"/>
              <a:t>Ambitious new union drives in the service sector </a:t>
            </a:r>
          </a:p>
          <a:p>
            <a:pPr marL="246380" indent="-246380"/>
            <a:r>
              <a:rPr lang="en-US" sz="3200"/>
              <a:t>Historically low unemployment and an infusion of federal dollars into the economy </a:t>
            </a:r>
          </a:p>
          <a:p>
            <a:pPr marL="246380" indent="-246380"/>
            <a:r>
              <a:rPr lang="en-US" sz="3200"/>
              <a:t>Surge of educator strikes continues – focused on winning student-centered issues</a:t>
            </a:r>
          </a:p>
        </p:txBody>
      </p:sp>
      <p:pic>
        <p:nvPicPr>
          <p:cNvPr id="1026" name="Picture 2" descr="Collective Bargaining Pro Labor Union Worker Protest Light Digital Art by  Nikita Goel - Fine Art America"/>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127970" y="3930489"/>
            <a:ext cx="1952625" cy="234315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639668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23148" y="177801"/>
            <a:ext cx="10753090" cy="777240"/>
          </a:xfrm>
        </p:spPr>
        <p:txBody>
          <a:bodyPr/>
          <a:lstStyle/>
          <a:p>
            <a:r>
              <a:rPr lang="en-US" sz="4000"/>
              <a:t>Why Collective Bargaining is an NEA Focus </a:t>
            </a:r>
            <a:endParaRPr lang="en-US"/>
          </a:p>
        </p:txBody>
      </p:sp>
      <p:sp>
        <p:nvSpPr>
          <p:cNvPr id="3" name="Content Placeholder 2"/>
          <p:cNvSpPr>
            <a:spLocks noGrp="1"/>
          </p:cNvSpPr>
          <p:nvPr>
            <p:ph idx="1"/>
          </p:nvPr>
        </p:nvSpPr>
        <p:spPr>
          <a:xfrm>
            <a:off x="1173207" y="1673568"/>
            <a:ext cx="11514666" cy="4448665"/>
          </a:xfrm>
        </p:spPr>
        <p:txBody>
          <a:bodyPr vert="horz" lIns="91440" tIns="45720" rIns="91440" bIns="45720" rtlCol="0" anchor="t">
            <a:normAutofit/>
          </a:bodyPr>
          <a:lstStyle/>
          <a:p>
            <a:pPr marL="246380" indent="-246380"/>
            <a:r>
              <a:rPr lang="en-US" sz="4000"/>
              <a:t>We have to recruit 250,000 new members a year just to maintain current levels of union density.  (Necessary) </a:t>
            </a:r>
            <a:endParaRPr lang="en-US"/>
          </a:p>
          <a:p>
            <a:pPr marL="246380" indent="-246380"/>
            <a:endParaRPr lang="en-US" sz="4000"/>
          </a:p>
          <a:p>
            <a:pPr marL="246380" indent="-246380"/>
            <a:r>
              <a:rPr lang="en-US" sz="4000"/>
              <a:t>Maintenance does not build. </a:t>
            </a:r>
            <a:br>
              <a:rPr lang="en-US" sz="4000"/>
            </a:br>
            <a:r>
              <a:rPr lang="en-US" sz="4000"/>
              <a:t>(Not Sufficient)</a:t>
            </a:r>
          </a:p>
        </p:txBody>
      </p:sp>
      <p:pic>
        <p:nvPicPr>
          <p:cNvPr id="4098" name="Picture 2" descr="Collective Bargaining Pro Labor Union Worker Protest Light Digital Art by  Nikita Goel - Fine Art America"/>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064962" y="3899852"/>
            <a:ext cx="1952625" cy="234315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87919346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4108" y="177800"/>
            <a:ext cx="10692129" cy="628227"/>
          </a:xfrm>
        </p:spPr>
        <p:txBody>
          <a:bodyPr/>
          <a:lstStyle/>
          <a:p>
            <a:r>
              <a:rPr lang="en-US"/>
              <a:t>Why Collective Bargaining is an NEA Focus</a:t>
            </a:r>
          </a:p>
        </p:txBody>
      </p:sp>
      <p:sp>
        <p:nvSpPr>
          <p:cNvPr id="3" name="Content Placeholder 2"/>
          <p:cNvSpPr>
            <a:spLocks noGrp="1"/>
          </p:cNvSpPr>
          <p:nvPr>
            <p:ph idx="1"/>
          </p:nvPr>
        </p:nvSpPr>
        <p:spPr>
          <a:xfrm>
            <a:off x="867404" y="965422"/>
            <a:ext cx="9784338" cy="5244253"/>
          </a:xfrm>
        </p:spPr>
        <p:txBody>
          <a:bodyPr>
            <a:normAutofit lnSpcReduction="10000"/>
          </a:bodyPr>
          <a:lstStyle/>
          <a:p>
            <a:pPr marL="0" indent="0" fontAlgn="base">
              <a:buNone/>
            </a:pPr>
            <a:r>
              <a:rPr lang="en-US"/>
              <a:t>States with near universal contracts have higher density than states with permissive bargaining laws, almost all of whom have higher density than states where collective bargaining is prohibited. The more widespread collective bargaining is, the higher our membership density. </a:t>
            </a:r>
          </a:p>
          <a:p>
            <a:pPr marL="0" indent="0" fontAlgn="base">
              <a:buNone/>
            </a:pPr>
            <a:r>
              <a:rPr lang="en-US"/>
              <a:t>Among our certificated membership:</a:t>
            </a:r>
          </a:p>
          <a:p>
            <a:pPr lvl="0" fontAlgn="base"/>
            <a:r>
              <a:rPr lang="en-US"/>
              <a:t>61% density across all the mandatory bargaining states </a:t>
            </a:r>
          </a:p>
          <a:p>
            <a:pPr lvl="2" fontAlgn="base"/>
            <a:r>
              <a:rPr lang="en-US"/>
              <a:t>10 states are above 80%</a:t>
            </a:r>
          </a:p>
          <a:p>
            <a:pPr lvl="0" fontAlgn="base"/>
            <a:r>
              <a:rPr lang="en-US"/>
              <a:t>We are at 39% density across permissive bargaining states</a:t>
            </a:r>
          </a:p>
          <a:p>
            <a:r>
              <a:rPr lang="en-US"/>
              <a:t>We are at 12% density across prohibited bargaining states</a:t>
            </a:r>
          </a:p>
        </p:txBody>
      </p:sp>
      <p:pic>
        <p:nvPicPr>
          <p:cNvPr id="5122" name="Picture 2" descr="Collective Bargaining Pro Labor Union Worker Protest Light Digital Art by  Nikita Goel - Fine Art America"/>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241570" y="4025920"/>
            <a:ext cx="1952625" cy="234315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5600263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06129" y="137160"/>
            <a:ext cx="9782801" cy="668867"/>
          </a:xfrm>
        </p:spPr>
        <p:txBody>
          <a:bodyPr/>
          <a:lstStyle/>
          <a:p>
            <a:r>
              <a:rPr lang="en-US"/>
              <a:t>Why Collective Bargaining is an NEA Focus</a:t>
            </a:r>
          </a:p>
        </p:txBody>
      </p:sp>
      <p:sp>
        <p:nvSpPr>
          <p:cNvPr id="3" name="Content Placeholder 2"/>
          <p:cNvSpPr>
            <a:spLocks noGrp="1"/>
          </p:cNvSpPr>
          <p:nvPr>
            <p:ph idx="1"/>
          </p:nvPr>
        </p:nvSpPr>
        <p:spPr>
          <a:xfrm>
            <a:off x="706129" y="1166707"/>
            <a:ext cx="9860272" cy="4572000"/>
          </a:xfrm>
        </p:spPr>
        <p:txBody>
          <a:bodyPr vert="horz" lIns="91440" tIns="45720" rIns="91440" bIns="45720" rtlCol="0" anchor="t">
            <a:normAutofit fontScale="92500" lnSpcReduction="10000"/>
          </a:bodyPr>
          <a:lstStyle/>
          <a:p>
            <a:pPr marL="246380" indent="-246380"/>
            <a:r>
              <a:rPr lang="en-US"/>
              <a:t>Winning recognition and bargaining rights inevitably result in increased membership, density and strength. </a:t>
            </a:r>
          </a:p>
          <a:p>
            <a:pPr marL="246380" indent="-246380"/>
            <a:endParaRPr lang="en-US"/>
          </a:p>
          <a:p>
            <a:pPr marL="246380" indent="-246380"/>
            <a:r>
              <a:rPr lang="en-US"/>
              <a:t>Members and potential members are rarely more engaged than during campaigns for recognition and first contracts. These can be critical compression points for increasing membership, engagement, and strength.</a:t>
            </a:r>
          </a:p>
          <a:p>
            <a:pPr marL="246380" indent="-246380"/>
            <a:endParaRPr lang="en-US"/>
          </a:p>
          <a:p>
            <a:pPr marL="246380" indent="-246380"/>
            <a:r>
              <a:rPr lang="en-US"/>
              <a:t>Our ability to assist locals without bargaining rights, to win exclusive recognition and first contracts can qualitatively expand and strengthen the union. </a:t>
            </a:r>
          </a:p>
          <a:p>
            <a:pPr marL="0" indent="0">
              <a:buNone/>
            </a:pPr>
            <a:endParaRPr lang="en-US"/>
          </a:p>
        </p:txBody>
      </p:sp>
      <p:pic>
        <p:nvPicPr>
          <p:cNvPr id="6146" name="Picture 2" descr="Collective Bargaining Pro Labor Union Worker Protest Light Digital Art by  Nikita Goel - Fine Art America"/>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085281" y="3954038"/>
            <a:ext cx="1952625" cy="234315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015484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1" name="Title 1">
            <a:extLst>
              <a:ext uri="{FF2B5EF4-FFF2-40B4-BE49-F238E27FC236}">
                <a16:creationId xmlns:a16="http://schemas.microsoft.com/office/drawing/2014/main" id="{217F15CF-2C25-2AD5-5B65-D83655877684}"/>
              </a:ext>
            </a:extLst>
          </p:cNvPr>
          <p:cNvSpPr>
            <a:spLocks noGrp="1"/>
          </p:cNvSpPr>
          <p:nvPr>
            <p:ph type="title"/>
          </p:nvPr>
        </p:nvSpPr>
        <p:spPr>
          <a:xfrm>
            <a:off x="706129" y="137160"/>
            <a:ext cx="9782801" cy="668867"/>
          </a:xfrm>
        </p:spPr>
        <p:txBody>
          <a:bodyPr/>
          <a:lstStyle/>
          <a:p>
            <a:r>
              <a:rPr lang="en-US"/>
              <a:t>Why Collective Bargaining is an NEA Focus</a:t>
            </a:r>
          </a:p>
        </p:txBody>
      </p:sp>
      <p:sp>
        <p:nvSpPr>
          <p:cNvPr id="13" name="Content Placeholder 2">
            <a:extLst>
              <a:ext uri="{FF2B5EF4-FFF2-40B4-BE49-F238E27FC236}">
                <a16:creationId xmlns:a16="http://schemas.microsoft.com/office/drawing/2014/main" id="{2588BD49-358F-5827-CB2F-40E6D660C402}"/>
              </a:ext>
            </a:extLst>
          </p:cNvPr>
          <p:cNvSpPr>
            <a:spLocks noGrp="1"/>
          </p:cNvSpPr>
          <p:nvPr>
            <p:ph idx="1"/>
          </p:nvPr>
        </p:nvSpPr>
        <p:spPr>
          <a:xfrm>
            <a:off x="706129" y="1166707"/>
            <a:ext cx="9384972" cy="4572000"/>
          </a:xfrm>
        </p:spPr>
        <p:txBody>
          <a:bodyPr vert="horz" lIns="91440" tIns="45720" rIns="91440" bIns="45720" rtlCol="0" anchor="t">
            <a:normAutofit/>
          </a:bodyPr>
          <a:lstStyle/>
          <a:p>
            <a:pPr marL="246380" indent="-246380"/>
            <a:r>
              <a:rPr lang="en-US"/>
              <a:t>Increased membership and density isn't just about numbers, it's about the power to make systemic change through working together.</a:t>
            </a:r>
          </a:p>
          <a:p>
            <a:pPr marL="0" indent="0">
              <a:buNone/>
            </a:pPr>
            <a:endParaRPr lang="en-US"/>
          </a:p>
          <a:p>
            <a:pPr marL="246380" indent="-246380"/>
            <a:r>
              <a:rPr lang="en-US"/>
              <a:t>"We claim the power to make the big decisions that will shape the changes that impact our lives in the years to come." (p. 206)</a:t>
            </a:r>
          </a:p>
          <a:p>
            <a:pPr marL="0" indent="0">
              <a:buNone/>
            </a:pPr>
            <a:endParaRPr lang="en-US"/>
          </a:p>
        </p:txBody>
      </p:sp>
      <p:pic>
        <p:nvPicPr>
          <p:cNvPr id="15" name="Picture 2" descr="Collective Bargaining Pro Labor Union Worker Protest Light Digital Art by  Nikita Goel - Fine Art America">
            <a:extLst>
              <a:ext uri="{FF2B5EF4-FFF2-40B4-BE49-F238E27FC236}">
                <a16:creationId xmlns:a16="http://schemas.microsoft.com/office/drawing/2014/main" id="{5F52DCE7-EB49-9F20-0223-E979DD9D3DF9}"/>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10085281" y="3954038"/>
            <a:ext cx="1952625" cy="234315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26413689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48268" y="177800"/>
            <a:ext cx="10427970" cy="933027"/>
          </a:xfrm>
        </p:spPr>
        <p:txBody>
          <a:bodyPr/>
          <a:lstStyle/>
          <a:p>
            <a:r>
              <a:rPr lang="en-US"/>
              <a:t>Why Collective Bargaining is an NEA Focus</a:t>
            </a:r>
          </a:p>
        </p:txBody>
      </p:sp>
      <p:sp>
        <p:nvSpPr>
          <p:cNvPr id="3" name="Content Placeholder 2"/>
          <p:cNvSpPr>
            <a:spLocks noGrp="1"/>
          </p:cNvSpPr>
          <p:nvPr>
            <p:ph idx="1"/>
          </p:nvPr>
        </p:nvSpPr>
        <p:spPr>
          <a:xfrm>
            <a:off x="1076961" y="1442720"/>
            <a:ext cx="8737600" cy="4729480"/>
          </a:xfrm>
        </p:spPr>
        <p:txBody>
          <a:bodyPr vert="horz" lIns="91440" tIns="45720" rIns="91440" bIns="45720" rtlCol="0" anchor="t">
            <a:normAutofit/>
          </a:bodyPr>
          <a:lstStyle/>
          <a:p>
            <a:pPr marL="246380" indent="-246380" fontAlgn="base"/>
            <a:r>
              <a:rPr lang="en-US"/>
              <a:t>Leaders are developed through action. </a:t>
            </a:r>
          </a:p>
          <a:p>
            <a:pPr marL="246380" indent="-246380" fontAlgn="base"/>
            <a:endParaRPr lang="en-US"/>
          </a:p>
          <a:p>
            <a:pPr marL="246380" indent="-246380" fontAlgn="base"/>
            <a:r>
              <a:rPr lang="en-US"/>
              <a:t>Campaigns for recognition and first contracts are powerful crucibles for the identification, testing and validation of trusted and respected worksite leaders. </a:t>
            </a:r>
          </a:p>
          <a:p>
            <a:pPr marL="246380" indent="-246380" fontAlgn="base"/>
            <a:endParaRPr lang="en-US"/>
          </a:p>
          <a:p>
            <a:pPr marL="246380" indent="-246380" fontAlgn="base"/>
            <a:r>
              <a:rPr lang="en-US"/>
              <a:t>Successful recognition campaigns are led by effective </a:t>
            </a:r>
            <a:r>
              <a:rPr lang="en-US" i="1"/>
              <a:t>member organizing committees</a:t>
            </a:r>
            <a:r>
              <a:rPr lang="en-US"/>
              <a:t>. And they build effective worksite leadership networks. </a:t>
            </a:r>
          </a:p>
        </p:txBody>
      </p:sp>
      <p:pic>
        <p:nvPicPr>
          <p:cNvPr id="7172" name="Picture 4" descr="Collective Bargaining Pro Labor Union Worker Protest Light Digital Art by  Nikita Goel - Fine Art America"/>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997229" y="3954039"/>
            <a:ext cx="1952625" cy="2343151"/>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2199629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bodyPr>
          <a:lstStyle/>
          <a:p>
            <a:pPr algn="ctr"/>
            <a:r>
              <a:rPr lang="en-US" sz="4000" b="1"/>
              <a:t>Key Ideas</a:t>
            </a:r>
          </a:p>
        </p:txBody>
      </p:sp>
      <p:sp>
        <p:nvSpPr>
          <p:cNvPr id="13" name="Text Placeholder 12"/>
          <p:cNvSpPr>
            <a:spLocks noGrp="1"/>
          </p:cNvSpPr>
          <p:nvPr>
            <p:ph type="body" sz="half" idx="2"/>
          </p:nvPr>
        </p:nvSpPr>
        <p:spPr/>
        <p:txBody>
          <a:bodyPr/>
          <a:lstStyle/>
          <a:p>
            <a:endParaRPr lang="en-US"/>
          </a:p>
        </p:txBody>
      </p:sp>
      <p:pic>
        <p:nvPicPr>
          <p:cNvPr id="11" name="Picture 10"/>
          <p:cNvPicPr>
            <a:picLocks noChangeAspect="1"/>
          </p:cNvPicPr>
          <p:nvPr/>
        </p:nvPicPr>
        <p:blipFill rotWithShape="1">
          <a:blip r:embed="rId2"/>
          <a:srcRect l="3894" r="3894"/>
          <a:stretch/>
        </p:blipFill>
        <p:spPr>
          <a:xfrm>
            <a:off x="894064" y="1855304"/>
            <a:ext cx="3653774" cy="3962400"/>
          </a:xfrm>
          <a:prstGeom prst="rect">
            <a:avLst/>
          </a:prstGeom>
        </p:spPr>
      </p:pic>
      <p:sp>
        <p:nvSpPr>
          <p:cNvPr id="2" name="Rectangle 1"/>
          <p:cNvSpPr/>
          <p:nvPr/>
        </p:nvSpPr>
        <p:spPr>
          <a:xfrm>
            <a:off x="5533813" y="661167"/>
            <a:ext cx="6075680" cy="5521512"/>
          </a:xfrm>
          <a:prstGeom prst="rect">
            <a:avLst/>
          </a:prstGeom>
        </p:spPr>
        <p:txBody>
          <a:bodyPr wrap="square">
            <a:spAutoFit/>
          </a:bodyPr>
          <a:lstStyle/>
          <a:p>
            <a:pPr marL="32385" marR="0" fontAlgn="base">
              <a:lnSpc>
                <a:spcPct val="105000"/>
              </a:lnSpc>
              <a:spcBef>
                <a:spcPts val="0"/>
              </a:spcBef>
              <a:spcAft>
                <a:spcPts val="0"/>
              </a:spcAft>
            </a:pPr>
            <a:r>
              <a:rPr lang="en-US" sz="2800" b="1">
                <a:latin typeface="Calibri" panose="020F0502020204030204" pitchFamily="34" charset="0"/>
                <a:ea typeface="Times New Roman" panose="02020603050405020304" pitchFamily="18" charset="0"/>
              </a:rPr>
              <a:t>Help more of our members win the right to bargain collectively, and they will advance their own self-interest, bargain for the common good, and fight for the safe, just and equitable schools our students deserve.</a:t>
            </a:r>
            <a:r>
              <a:rPr lang="en-US" sz="2800">
                <a:latin typeface="Calibri" panose="020F0502020204030204" pitchFamily="34" charset="0"/>
                <a:ea typeface="Times New Roman" panose="02020603050405020304" pitchFamily="18" charset="0"/>
              </a:rPr>
              <a:t> </a:t>
            </a:r>
          </a:p>
          <a:p>
            <a:pPr marL="32385" marR="0" fontAlgn="base">
              <a:lnSpc>
                <a:spcPct val="105000"/>
              </a:lnSpc>
              <a:spcBef>
                <a:spcPts val="0"/>
              </a:spcBef>
              <a:spcAft>
                <a:spcPts val="0"/>
              </a:spcAft>
            </a:pPr>
            <a:endParaRPr lang="en-US" sz="2800" b="1">
              <a:latin typeface="Calibri" panose="020F0502020204030204" pitchFamily="34" charset="0"/>
              <a:ea typeface="Times New Roman" panose="02020603050405020304" pitchFamily="18" charset="0"/>
            </a:endParaRPr>
          </a:p>
          <a:p>
            <a:pPr marL="32385" marR="0" fontAlgn="base">
              <a:lnSpc>
                <a:spcPct val="105000"/>
              </a:lnSpc>
              <a:spcBef>
                <a:spcPts val="0"/>
              </a:spcBef>
              <a:spcAft>
                <a:spcPts val="0"/>
              </a:spcAft>
            </a:pPr>
            <a:r>
              <a:rPr lang="en-US" sz="2800" b="1">
                <a:latin typeface="Calibri" panose="020F0502020204030204" pitchFamily="34" charset="0"/>
                <a:ea typeface="Times New Roman" panose="02020603050405020304" pitchFamily="18" charset="0"/>
              </a:rPr>
              <a:t>Winning the right to bargain empowers workers and changes lives. </a:t>
            </a:r>
          </a:p>
          <a:p>
            <a:pPr marL="32385" marR="0" fontAlgn="base">
              <a:lnSpc>
                <a:spcPct val="105000"/>
              </a:lnSpc>
              <a:spcBef>
                <a:spcPts val="0"/>
              </a:spcBef>
              <a:spcAft>
                <a:spcPts val="0"/>
              </a:spcAft>
            </a:pPr>
            <a:endParaRPr lang="en-US" sz="2800" b="1">
              <a:latin typeface="Calibri" panose="020F0502020204030204" pitchFamily="34" charset="0"/>
              <a:ea typeface="Times New Roman" panose="02020603050405020304" pitchFamily="18" charset="0"/>
            </a:endParaRPr>
          </a:p>
          <a:p>
            <a:pPr marL="32385" marR="0" fontAlgn="base">
              <a:lnSpc>
                <a:spcPct val="105000"/>
              </a:lnSpc>
              <a:spcBef>
                <a:spcPts val="0"/>
              </a:spcBef>
              <a:spcAft>
                <a:spcPts val="0"/>
              </a:spcAft>
            </a:pPr>
            <a:r>
              <a:rPr lang="en-US" sz="2800" b="1">
                <a:latin typeface="Calibri" panose="020F0502020204030204" pitchFamily="34" charset="0"/>
                <a:ea typeface="Times New Roman" panose="02020603050405020304" pitchFamily="18" charset="0"/>
              </a:rPr>
              <a:t>Focusing on that, makes everything else possible.</a:t>
            </a:r>
            <a:endParaRPr lang="en-US" sz="2800">
              <a:latin typeface="Times New Roman" panose="02020603050405020304" pitchFamily="18" charset="0"/>
              <a:ea typeface="Times New Roman" panose="02020603050405020304" pitchFamily="18" charset="0"/>
            </a:endParaRPr>
          </a:p>
        </p:txBody>
      </p:sp>
    </p:spTree>
    <p:extLst>
      <p:ext uri="{BB962C8B-B14F-4D97-AF65-F5344CB8AC3E}">
        <p14:creationId xmlns:p14="http://schemas.microsoft.com/office/powerpoint/2010/main" val="164479611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085012" y="2438400"/>
            <a:ext cx="4291224" cy="3733800"/>
          </a:xfrm>
        </p:spPr>
        <p:txBody>
          <a:bodyPr vert="horz" lIns="91440" tIns="45720" rIns="91440" bIns="45720" rtlCol="0" anchor="t">
            <a:normAutofit/>
          </a:bodyPr>
          <a:lstStyle/>
          <a:p>
            <a:pPr marL="0" indent="0">
              <a:buNone/>
            </a:pPr>
            <a:r>
              <a:rPr lang="en-US" sz="4800"/>
              <a:t>Charles</a:t>
            </a:r>
          </a:p>
        </p:txBody>
      </p:sp>
      <p:sp>
        <p:nvSpPr>
          <p:cNvPr id="4" name="Text Placeholder 3"/>
          <p:cNvSpPr>
            <a:spLocks noGrp="1"/>
          </p:cNvSpPr>
          <p:nvPr>
            <p:ph type="body" sz="half" idx="2"/>
          </p:nvPr>
        </p:nvSpPr>
        <p:spPr>
          <a:xfrm>
            <a:off x="1053904" y="1732722"/>
            <a:ext cx="3293422" cy="4343400"/>
          </a:xfrm>
        </p:spPr>
        <p:txBody>
          <a:bodyPr/>
          <a:lstStyle/>
          <a:p>
            <a:endParaRPr lang="en-US"/>
          </a:p>
        </p:txBody>
      </p:sp>
      <p:pic>
        <p:nvPicPr>
          <p:cNvPr id="6" name="Picture 5"/>
          <p:cNvPicPr>
            <a:picLocks noChangeAspect="1"/>
          </p:cNvPicPr>
          <p:nvPr/>
        </p:nvPicPr>
        <p:blipFill rotWithShape="1">
          <a:blip r:embed="rId2"/>
          <a:srcRect l="9159" r="9159"/>
          <a:stretch/>
        </p:blipFill>
        <p:spPr>
          <a:xfrm>
            <a:off x="1058805" y="1406908"/>
            <a:ext cx="3308857" cy="4050917"/>
          </a:xfrm>
          <a:prstGeom prst="rect">
            <a:avLst/>
          </a:prstGeom>
        </p:spPr>
      </p:pic>
    </p:spTree>
    <p:extLst>
      <p:ext uri="{BB962C8B-B14F-4D97-AF65-F5344CB8AC3E}">
        <p14:creationId xmlns:p14="http://schemas.microsoft.com/office/powerpoint/2010/main" val="18180690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02920" y="-303107"/>
            <a:ext cx="11259185" cy="980439"/>
          </a:xfrm>
        </p:spPr>
        <p:txBody>
          <a:bodyPr>
            <a:normAutofit/>
          </a:bodyPr>
          <a:lstStyle/>
          <a:p>
            <a:r>
              <a:rPr lang="en-US" b="1"/>
              <a:t>Is Collective Bargaining Urgent or Important? </a:t>
            </a:r>
          </a:p>
        </p:txBody>
      </p:sp>
      <p:sp>
        <p:nvSpPr>
          <p:cNvPr id="3" name="Content Placeholder 2"/>
          <p:cNvSpPr>
            <a:spLocks noGrp="1"/>
          </p:cNvSpPr>
          <p:nvPr>
            <p:ph idx="1"/>
          </p:nvPr>
        </p:nvSpPr>
        <p:spPr>
          <a:xfrm>
            <a:off x="651151" y="778933"/>
            <a:ext cx="8797649" cy="5379718"/>
          </a:xfrm>
        </p:spPr>
        <p:txBody>
          <a:bodyPr vert="horz" lIns="91440" tIns="45720" rIns="91440" bIns="45720" rtlCol="0" anchor="t">
            <a:normAutofit fontScale="55000" lnSpcReduction="20000"/>
          </a:bodyPr>
          <a:lstStyle/>
          <a:p>
            <a:pPr marL="0" indent="0">
              <a:lnSpc>
                <a:spcPct val="120000"/>
              </a:lnSpc>
              <a:buNone/>
            </a:pPr>
            <a:r>
              <a:rPr lang="en-US" sz="3400" b="1"/>
              <a:t>Important activities have an outcome that leads to the achievement of your goals. </a:t>
            </a:r>
            <a:endParaRPr lang="en-US" b="1"/>
          </a:p>
          <a:p>
            <a:pPr marL="0" indent="0">
              <a:lnSpc>
                <a:spcPct val="120000"/>
              </a:lnSpc>
              <a:buNone/>
            </a:pPr>
            <a:r>
              <a:rPr lang="en-US" sz="3400"/>
              <a:t>These are the activities that we know would help us out in the “long term” and we “intend” to them when the “timing is right” but the consequences of not doing them are not immediate so we put off acting on them.</a:t>
            </a:r>
            <a:endParaRPr lang="en-US"/>
          </a:p>
          <a:p>
            <a:pPr marL="0" indent="0">
              <a:lnSpc>
                <a:spcPct val="120000"/>
              </a:lnSpc>
              <a:buNone/>
            </a:pPr>
            <a:endParaRPr lang="en-US" sz="3400"/>
          </a:p>
          <a:p>
            <a:pPr marL="0" indent="0">
              <a:lnSpc>
                <a:spcPct val="120000"/>
              </a:lnSpc>
              <a:buNone/>
            </a:pPr>
            <a:r>
              <a:rPr lang="en-US" sz="3400" b="1"/>
              <a:t>Urgent activities demand immediate attention, and are usually associated with the achievement of someone else’s goals, or with an uncomfortable problem or situation that needs to be resolved.</a:t>
            </a:r>
            <a:r>
              <a:rPr lang="en-US" sz="3400"/>
              <a:t> </a:t>
            </a:r>
          </a:p>
          <a:p>
            <a:pPr marL="0" lvl="0" indent="0">
              <a:lnSpc>
                <a:spcPct val="120000"/>
              </a:lnSpc>
              <a:buNone/>
            </a:pPr>
            <a:r>
              <a:rPr lang="en-US" sz="3400"/>
              <a:t>Urgent activities are often the ones we concentrate on. These are the “squeaky wheels that get the grease.” They demand attention because the consequences of not dealing with them are immediate.</a:t>
            </a:r>
            <a:endParaRPr lang="en-US"/>
          </a:p>
          <a:p>
            <a:pPr marL="0" indent="0">
              <a:lnSpc>
                <a:spcPct val="120000"/>
              </a:lnSpc>
              <a:buNone/>
            </a:pPr>
            <a:endParaRPr lang="en-US"/>
          </a:p>
          <a:p>
            <a:pPr marL="0" indent="0">
              <a:lnSpc>
                <a:spcPct val="120000"/>
              </a:lnSpc>
              <a:buNone/>
            </a:pPr>
            <a:r>
              <a:rPr lang="en-US" b="1"/>
              <a:t>Based on the definitions found in The Future We Need, which do you think it is? </a:t>
            </a:r>
            <a:endParaRPr lang="en-US"/>
          </a:p>
        </p:txBody>
      </p:sp>
      <p:pic>
        <p:nvPicPr>
          <p:cNvPr id="5" name="Picture 4">
            <a:extLst>
              <a:ext uri="{FF2B5EF4-FFF2-40B4-BE49-F238E27FC236}">
                <a16:creationId xmlns:a16="http://schemas.microsoft.com/office/drawing/2014/main" id="{06AC675A-9492-4CEF-AAB6-8B3CDE034D5E}"/>
              </a:ext>
            </a:extLst>
          </p:cNvPr>
          <p:cNvPicPr>
            <a:picLocks noChangeAspect="1"/>
          </p:cNvPicPr>
          <p:nvPr/>
        </p:nvPicPr>
        <p:blipFill>
          <a:blip r:embed="rId2"/>
          <a:stretch>
            <a:fillRect/>
          </a:stretch>
        </p:blipFill>
        <p:spPr>
          <a:xfrm>
            <a:off x="9486537" y="2496458"/>
            <a:ext cx="2275568" cy="3256660"/>
          </a:xfrm>
          <a:prstGeom prst="rect">
            <a:avLst/>
          </a:prstGeom>
        </p:spPr>
      </p:pic>
    </p:spTree>
    <p:extLst>
      <p:ext uri="{BB962C8B-B14F-4D97-AF65-F5344CB8AC3E}">
        <p14:creationId xmlns:p14="http://schemas.microsoft.com/office/powerpoint/2010/main" val="236405471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85289" y="149046"/>
            <a:ext cx="11503536" cy="1081080"/>
          </a:xfrm>
        </p:spPr>
        <p:txBody>
          <a:bodyPr>
            <a:normAutofit/>
          </a:bodyPr>
          <a:lstStyle/>
          <a:p>
            <a:pPr algn="ctr"/>
            <a:r>
              <a:rPr lang="en-US" b="1"/>
              <a:t>Is Collective Bargaining Urgent or Important? </a:t>
            </a:r>
            <a:br>
              <a:rPr lang="en-US" b="1"/>
            </a:br>
            <a:r>
              <a:rPr lang="en-US" b="1"/>
              <a:t>(p.13-15, 19) </a:t>
            </a:r>
            <a:endParaRPr lang="en-US"/>
          </a:p>
        </p:txBody>
      </p:sp>
      <p:sp>
        <p:nvSpPr>
          <p:cNvPr id="3" name="Content Placeholder 2"/>
          <p:cNvSpPr>
            <a:spLocks noGrp="1"/>
          </p:cNvSpPr>
          <p:nvPr>
            <p:ph idx="1"/>
          </p:nvPr>
        </p:nvSpPr>
        <p:spPr>
          <a:xfrm>
            <a:off x="929640" y="1158240"/>
            <a:ext cx="7171267" cy="5013960"/>
          </a:xfrm>
        </p:spPr>
        <p:txBody>
          <a:bodyPr vert="horz" lIns="91440" tIns="45720" rIns="91440" bIns="45720" rtlCol="0" anchor="t">
            <a:normAutofit/>
          </a:bodyPr>
          <a:lstStyle/>
          <a:p>
            <a:pPr marL="0" indent="0">
              <a:buNone/>
            </a:pPr>
            <a:r>
              <a:rPr lang="en-US" b="1"/>
              <a:t>Discussion</a:t>
            </a:r>
          </a:p>
          <a:p>
            <a:pPr marL="514350" indent="-514350">
              <a:buFont typeface="+mj-lt"/>
              <a:buAutoNum type="arabicPeriod"/>
            </a:pPr>
            <a:r>
              <a:rPr lang="en-US"/>
              <a:t>Which of the definitions is closest to your definition of collective bargaining as you CURRENTLY think about it? </a:t>
            </a:r>
          </a:p>
          <a:p>
            <a:pPr marL="514350" indent="-514350">
              <a:buFont typeface="+mj-lt"/>
              <a:buAutoNum type="arabicPeriod"/>
            </a:pPr>
            <a:r>
              <a:rPr lang="en-US"/>
              <a:t>They already have the “right” to bargain collectively, why aren't they?  </a:t>
            </a:r>
          </a:p>
          <a:p>
            <a:pPr marL="514350" indent="-514350">
              <a:buFont typeface="+mj-lt"/>
              <a:buAutoNum type="arabicPeriod"/>
            </a:pPr>
            <a:r>
              <a:rPr lang="en-US"/>
              <a:t>What would you have to stop doing in order to make this happen?</a:t>
            </a:r>
          </a:p>
          <a:p>
            <a:pPr marL="514350" indent="-514350">
              <a:buFont typeface="+mj-lt"/>
              <a:buAutoNum type="arabicPeriod"/>
            </a:pPr>
            <a:r>
              <a:rPr lang="en-US"/>
              <a:t>Who would you have to convince that this was both important and urgent? </a:t>
            </a:r>
          </a:p>
        </p:txBody>
      </p:sp>
      <p:pic>
        <p:nvPicPr>
          <p:cNvPr id="5" name="Picture 4">
            <a:extLst>
              <a:ext uri="{FF2B5EF4-FFF2-40B4-BE49-F238E27FC236}">
                <a16:creationId xmlns:a16="http://schemas.microsoft.com/office/drawing/2014/main" id="{06AC675A-9492-4CEF-AAB6-8B3CDE034D5E}"/>
              </a:ext>
            </a:extLst>
          </p:cNvPr>
          <p:cNvPicPr>
            <a:picLocks noChangeAspect="1"/>
          </p:cNvPicPr>
          <p:nvPr/>
        </p:nvPicPr>
        <p:blipFill>
          <a:blip r:embed="rId2"/>
          <a:stretch>
            <a:fillRect/>
          </a:stretch>
        </p:blipFill>
        <p:spPr>
          <a:xfrm>
            <a:off x="8243147" y="1542760"/>
            <a:ext cx="3891491" cy="4336493"/>
          </a:xfrm>
          <a:prstGeom prst="rect">
            <a:avLst/>
          </a:prstGeom>
        </p:spPr>
      </p:pic>
    </p:spTree>
    <p:extLst>
      <p:ext uri="{BB962C8B-B14F-4D97-AF65-F5344CB8AC3E}">
        <p14:creationId xmlns:p14="http://schemas.microsoft.com/office/powerpoint/2010/main" val="162665690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929640" y="177800"/>
            <a:ext cx="11259185" cy="980439"/>
          </a:xfrm>
        </p:spPr>
        <p:txBody>
          <a:bodyPr>
            <a:normAutofit/>
          </a:bodyPr>
          <a:lstStyle/>
          <a:p>
            <a:r>
              <a:rPr lang="en-US" b="1"/>
              <a:t>Is Collective Bargaining Urgent or Important? </a:t>
            </a:r>
          </a:p>
        </p:txBody>
      </p:sp>
      <p:sp>
        <p:nvSpPr>
          <p:cNvPr id="3" name="Content Placeholder 2"/>
          <p:cNvSpPr>
            <a:spLocks noGrp="1"/>
          </p:cNvSpPr>
          <p:nvPr>
            <p:ph idx="1"/>
          </p:nvPr>
        </p:nvSpPr>
        <p:spPr>
          <a:xfrm>
            <a:off x="929640" y="1158240"/>
            <a:ext cx="6196874" cy="5013960"/>
          </a:xfrm>
        </p:spPr>
        <p:txBody>
          <a:bodyPr>
            <a:normAutofit/>
          </a:bodyPr>
          <a:lstStyle/>
          <a:p>
            <a:pPr marL="0" indent="0">
              <a:buNone/>
            </a:pPr>
            <a:endParaRPr lang="en-US" b="1"/>
          </a:p>
          <a:p>
            <a:pPr marL="0" indent="0">
              <a:buNone/>
            </a:pPr>
            <a:r>
              <a:rPr lang="en-US" sz="3600"/>
              <a:t>What are some important ideas that your table discussed that you think the room would benefit from hearing? </a:t>
            </a:r>
          </a:p>
        </p:txBody>
      </p:sp>
      <p:pic>
        <p:nvPicPr>
          <p:cNvPr id="5" name="Picture 4">
            <a:extLst>
              <a:ext uri="{FF2B5EF4-FFF2-40B4-BE49-F238E27FC236}">
                <a16:creationId xmlns:a16="http://schemas.microsoft.com/office/drawing/2014/main" id="{06AC675A-9492-4CEF-AAB6-8B3CDE034D5E}"/>
              </a:ext>
            </a:extLst>
          </p:cNvPr>
          <p:cNvPicPr>
            <a:picLocks noChangeAspect="1"/>
          </p:cNvPicPr>
          <p:nvPr/>
        </p:nvPicPr>
        <p:blipFill>
          <a:blip r:embed="rId2"/>
          <a:stretch>
            <a:fillRect/>
          </a:stretch>
        </p:blipFill>
        <p:spPr>
          <a:xfrm>
            <a:off x="7288107" y="1158239"/>
            <a:ext cx="4507865" cy="5023351"/>
          </a:xfrm>
          <a:prstGeom prst="rect">
            <a:avLst/>
          </a:prstGeom>
        </p:spPr>
      </p:pic>
    </p:spTree>
    <p:extLst>
      <p:ext uri="{BB962C8B-B14F-4D97-AF65-F5344CB8AC3E}">
        <p14:creationId xmlns:p14="http://schemas.microsoft.com/office/powerpoint/2010/main" val="5047833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p:txBody>
          <a:bodyPr/>
          <a:lstStyle/>
          <a:p>
            <a:fld id="{5414DF46-E7D2-4146-95BA-57A23C39CF98}" type="slidenum">
              <a:rPr lang="en-US" smtClean="0"/>
              <a:t>27</a:t>
            </a:fld>
            <a:endParaRPr lang="en-US"/>
          </a:p>
        </p:txBody>
      </p:sp>
      <p:pic>
        <p:nvPicPr>
          <p:cNvPr id="9218" name="Picture 2"/>
          <p:cNvPicPr>
            <a:picLocks noGrp="1" noChangeAspect="1" noChangeArrowheads="1"/>
          </p:cNvPicPr>
          <p:nvPr>
            <p:ph type="pic" idx="4294967295"/>
          </p:nvPr>
        </p:nvPicPr>
        <p:blipFill>
          <a:blip r:embed="rId2"/>
          <a:srcRect t="6083" b="6083"/>
          <a:stretch>
            <a:fillRect/>
          </a:stretch>
        </p:blipFill>
        <p:spPr bwMode="auto">
          <a:xfrm>
            <a:off x="912812" y="849313"/>
            <a:ext cx="10058400" cy="56896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04743149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085012" y="2438400"/>
            <a:ext cx="4291224" cy="3733800"/>
          </a:xfrm>
        </p:spPr>
        <p:txBody>
          <a:bodyPr vert="horz" lIns="91440" tIns="45720" rIns="91440" bIns="45720" rtlCol="0" anchor="t">
            <a:normAutofit/>
          </a:bodyPr>
          <a:lstStyle/>
          <a:p>
            <a:pPr marL="0" indent="0">
              <a:buNone/>
            </a:pPr>
            <a:r>
              <a:rPr lang="en-US" sz="4800"/>
              <a:t>Zac</a:t>
            </a:r>
          </a:p>
        </p:txBody>
      </p:sp>
      <p:sp>
        <p:nvSpPr>
          <p:cNvPr id="4" name="Text Placeholder 3"/>
          <p:cNvSpPr>
            <a:spLocks noGrp="1"/>
          </p:cNvSpPr>
          <p:nvPr>
            <p:ph type="body" sz="half" idx="2"/>
          </p:nvPr>
        </p:nvSpPr>
        <p:spPr>
          <a:xfrm>
            <a:off x="1053904" y="1732722"/>
            <a:ext cx="3293422" cy="4343400"/>
          </a:xfrm>
        </p:spPr>
        <p:txBody>
          <a:bodyPr/>
          <a:lstStyle/>
          <a:p>
            <a:endParaRPr lang="en-US"/>
          </a:p>
        </p:txBody>
      </p:sp>
      <p:pic>
        <p:nvPicPr>
          <p:cNvPr id="6" name="Picture 5"/>
          <p:cNvPicPr>
            <a:picLocks noChangeAspect="1"/>
          </p:cNvPicPr>
          <p:nvPr/>
        </p:nvPicPr>
        <p:blipFill rotWithShape="1">
          <a:blip r:embed="rId2"/>
          <a:srcRect l="9159" r="9159"/>
          <a:stretch/>
        </p:blipFill>
        <p:spPr>
          <a:xfrm>
            <a:off x="1058805" y="1406908"/>
            <a:ext cx="3308857" cy="4050917"/>
          </a:xfrm>
          <a:prstGeom prst="rect">
            <a:avLst/>
          </a:prstGeom>
        </p:spPr>
      </p:pic>
    </p:spTree>
    <p:extLst>
      <p:ext uri="{BB962C8B-B14F-4D97-AF65-F5344CB8AC3E}">
        <p14:creationId xmlns:p14="http://schemas.microsoft.com/office/powerpoint/2010/main" val="294905578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04626" y="52882"/>
            <a:ext cx="11259185" cy="980439"/>
          </a:xfrm>
        </p:spPr>
        <p:txBody>
          <a:bodyPr>
            <a:noAutofit/>
          </a:bodyPr>
          <a:lstStyle/>
          <a:p>
            <a:r>
              <a:rPr lang="en-US" sz="4000" b="1"/>
              <a:t>Is Collective Bargaining Urgent or Important? </a:t>
            </a:r>
          </a:p>
        </p:txBody>
      </p:sp>
      <p:sp>
        <p:nvSpPr>
          <p:cNvPr id="3" name="Content Placeholder 2"/>
          <p:cNvSpPr>
            <a:spLocks noGrp="1"/>
          </p:cNvSpPr>
          <p:nvPr>
            <p:ph idx="1"/>
          </p:nvPr>
        </p:nvSpPr>
        <p:spPr>
          <a:xfrm>
            <a:off x="1529705" y="1570469"/>
            <a:ext cx="5596809" cy="4614222"/>
          </a:xfrm>
        </p:spPr>
        <p:txBody>
          <a:bodyPr>
            <a:normAutofit/>
          </a:bodyPr>
          <a:lstStyle/>
          <a:p>
            <a:pPr marL="0" indent="0">
              <a:buNone/>
            </a:pPr>
            <a:endParaRPr lang="en-US" b="1"/>
          </a:p>
          <a:p>
            <a:pPr marL="0" indent="0">
              <a:buNone/>
            </a:pPr>
            <a:r>
              <a:rPr lang="en-US" sz="6600"/>
              <a:t>If they CAN bargain, why don’t they?</a:t>
            </a:r>
          </a:p>
        </p:txBody>
      </p:sp>
      <p:pic>
        <p:nvPicPr>
          <p:cNvPr id="5" name="Picture 4">
            <a:extLst>
              <a:ext uri="{FF2B5EF4-FFF2-40B4-BE49-F238E27FC236}">
                <a16:creationId xmlns:a16="http://schemas.microsoft.com/office/drawing/2014/main" id="{06AC675A-9492-4CEF-AAB6-8B3CDE034D5E}"/>
              </a:ext>
            </a:extLst>
          </p:cNvPr>
          <p:cNvPicPr>
            <a:picLocks noChangeAspect="1"/>
          </p:cNvPicPr>
          <p:nvPr/>
        </p:nvPicPr>
        <p:blipFill>
          <a:blip r:embed="rId2"/>
          <a:stretch>
            <a:fillRect/>
          </a:stretch>
        </p:blipFill>
        <p:spPr>
          <a:xfrm>
            <a:off x="7288107" y="1158239"/>
            <a:ext cx="4507865" cy="5023351"/>
          </a:xfrm>
          <a:prstGeom prst="rect">
            <a:avLst/>
          </a:prstGeom>
        </p:spPr>
      </p:pic>
    </p:spTree>
    <p:extLst>
      <p:ext uri="{BB962C8B-B14F-4D97-AF65-F5344CB8AC3E}">
        <p14:creationId xmlns:p14="http://schemas.microsoft.com/office/powerpoint/2010/main" val="42064128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02920" y="-303107"/>
            <a:ext cx="11259185" cy="980439"/>
          </a:xfrm>
        </p:spPr>
        <p:txBody>
          <a:bodyPr>
            <a:normAutofit/>
          </a:bodyPr>
          <a:lstStyle/>
          <a:p>
            <a:r>
              <a:rPr lang="en-US" b="1"/>
              <a:t>REMINDER --   Urgent or Important </a:t>
            </a:r>
          </a:p>
        </p:txBody>
      </p:sp>
      <p:sp>
        <p:nvSpPr>
          <p:cNvPr id="3" name="Content Placeholder 2"/>
          <p:cNvSpPr>
            <a:spLocks noGrp="1"/>
          </p:cNvSpPr>
          <p:nvPr>
            <p:ph idx="1"/>
          </p:nvPr>
        </p:nvSpPr>
        <p:spPr>
          <a:xfrm>
            <a:off x="726160" y="1078735"/>
            <a:ext cx="8667020" cy="6079067"/>
          </a:xfrm>
        </p:spPr>
        <p:txBody>
          <a:bodyPr vert="horz" lIns="91440" tIns="45720" rIns="91440" bIns="45720" rtlCol="0" anchor="t">
            <a:normAutofit/>
          </a:bodyPr>
          <a:lstStyle/>
          <a:p>
            <a:pPr marL="457200" indent="-457200"/>
            <a:r>
              <a:rPr lang="en-US" sz="3400" b="1"/>
              <a:t>Important </a:t>
            </a:r>
            <a:r>
              <a:rPr lang="en-US" sz="3400"/>
              <a:t>activities have an outcome that leads to the achievement of your goals. </a:t>
            </a:r>
            <a:endParaRPr lang="en-US"/>
          </a:p>
          <a:p>
            <a:pPr marL="457200" indent="-457200"/>
            <a:endParaRPr lang="en-US" sz="3400" b="1"/>
          </a:p>
          <a:p>
            <a:pPr marL="457200" indent="-457200"/>
            <a:r>
              <a:rPr lang="en-US" sz="3400" b="1"/>
              <a:t>Urgent </a:t>
            </a:r>
            <a:r>
              <a:rPr lang="en-US" sz="3400"/>
              <a:t>activities demand immediate attention, and are usually associated with the achievement of someone else’s goals, or with an uncomfortable problem or situation that needs to be resolved. </a:t>
            </a:r>
          </a:p>
        </p:txBody>
      </p:sp>
      <p:pic>
        <p:nvPicPr>
          <p:cNvPr id="5" name="Picture 4">
            <a:extLst>
              <a:ext uri="{FF2B5EF4-FFF2-40B4-BE49-F238E27FC236}">
                <a16:creationId xmlns:a16="http://schemas.microsoft.com/office/drawing/2014/main" id="{06AC675A-9492-4CEF-AAB6-8B3CDE034D5E}"/>
              </a:ext>
            </a:extLst>
          </p:cNvPr>
          <p:cNvPicPr>
            <a:picLocks noChangeAspect="1"/>
          </p:cNvPicPr>
          <p:nvPr/>
        </p:nvPicPr>
        <p:blipFill>
          <a:blip r:embed="rId2"/>
          <a:stretch>
            <a:fillRect/>
          </a:stretch>
        </p:blipFill>
        <p:spPr>
          <a:xfrm>
            <a:off x="9486537" y="2496458"/>
            <a:ext cx="2275568" cy="3256660"/>
          </a:xfrm>
          <a:prstGeom prst="rect">
            <a:avLst/>
          </a:prstGeom>
        </p:spPr>
      </p:pic>
    </p:spTree>
    <p:extLst>
      <p:ext uri="{BB962C8B-B14F-4D97-AF65-F5344CB8AC3E}">
        <p14:creationId xmlns:p14="http://schemas.microsoft.com/office/powerpoint/2010/main" val="10158818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805003" y="430273"/>
            <a:ext cx="4352917" cy="3338074"/>
          </a:xfrm>
        </p:spPr>
        <p:txBody>
          <a:bodyPr>
            <a:noAutofit/>
          </a:bodyPr>
          <a:lstStyle/>
          <a:p>
            <a:pPr algn="ctr">
              <a:defRPr/>
            </a:pPr>
            <a:r>
              <a:rPr lang="en-US" sz="6598" b="1">
                <a:effectLst>
                  <a:outerShdw blurRad="38100" dist="38100" dir="2700000" algn="tl">
                    <a:srgbClr val="000000">
                      <a:alpha val="43137"/>
                    </a:srgbClr>
                  </a:outerShdw>
                </a:effectLst>
              </a:rPr>
              <a:t>Important </a:t>
            </a:r>
            <a:br>
              <a:rPr lang="en-US" sz="6598" b="1">
                <a:effectLst>
                  <a:outerShdw blurRad="38100" dist="38100" dir="2700000" algn="tl">
                    <a:srgbClr val="000000">
                      <a:alpha val="43137"/>
                    </a:srgbClr>
                  </a:outerShdw>
                </a:effectLst>
              </a:rPr>
            </a:br>
            <a:r>
              <a:rPr lang="en-US" sz="6598" b="1">
                <a:effectLst>
                  <a:outerShdw blurRad="38100" dist="38100" dir="2700000" algn="tl">
                    <a:srgbClr val="000000">
                      <a:alpha val="43137"/>
                    </a:srgbClr>
                  </a:outerShdw>
                </a:effectLst>
              </a:rPr>
              <a:t>vs. </a:t>
            </a:r>
            <a:br>
              <a:rPr lang="en-US" sz="6598" b="1">
                <a:effectLst>
                  <a:outerShdw blurRad="38100" dist="38100" dir="2700000" algn="tl">
                    <a:srgbClr val="000000">
                      <a:alpha val="43137"/>
                    </a:srgbClr>
                  </a:outerShdw>
                </a:effectLst>
              </a:rPr>
            </a:br>
            <a:r>
              <a:rPr lang="en-US" sz="6598" b="1">
                <a:effectLst>
                  <a:outerShdw blurRad="38100" dist="38100" dir="2700000" algn="tl">
                    <a:srgbClr val="000000">
                      <a:alpha val="43137"/>
                    </a:srgbClr>
                  </a:outerShdw>
                </a:effectLst>
              </a:rPr>
              <a:t>Urgent</a:t>
            </a:r>
          </a:p>
        </p:txBody>
      </p:sp>
      <p:sp>
        <p:nvSpPr>
          <p:cNvPr id="5" name="Left-Up Arrow 4"/>
          <p:cNvSpPr/>
          <p:nvPr/>
        </p:nvSpPr>
        <p:spPr>
          <a:xfrm rot="5400000">
            <a:off x="2068414" y="-514963"/>
            <a:ext cx="6171928" cy="8373605"/>
          </a:xfrm>
          <a:prstGeom prst="leftUpArrow">
            <a:avLst>
              <a:gd name="adj1" fmla="val 5123"/>
              <a:gd name="adj2" fmla="val 20888"/>
              <a:gd name="adj3" fmla="val 12107"/>
            </a:avLst>
          </a:prstGeom>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en-US" sz="1799"/>
          </a:p>
        </p:txBody>
      </p:sp>
      <p:cxnSp>
        <p:nvCxnSpPr>
          <p:cNvPr id="7" name="Straight Connector 6"/>
          <p:cNvCxnSpPr/>
          <p:nvPr/>
        </p:nvCxnSpPr>
        <p:spPr>
          <a:xfrm>
            <a:off x="5316625" y="1024566"/>
            <a:ext cx="6348" cy="4086748"/>
          </a:xfrm>
          <a:prstGeom prst="line">
            <a:avLst/>
          </a:prstGeom>
          <a:ln w="123825"/>
        </p:spPr>
        <p:style>
          <a:lnRef idx="1">
            <a:schemeClr val="accent1"/>
          </a:lnRef>
          <a:fillRef idx="0">
            <a:schemeClr val="accent1"/>
          </a:fillRef>
          <a:effectRef idx="0">
            <a:schemeClr val="accent1"/>
          </a:effectRef>
          <a:fontRef idx="minor">
            <a:schemeClr val="tx1"/>
          </a:fontRef>
        </p:style>
      </p:cxnSp>
      <p:cxnSp>
        <p:nvCxnSpPr>
          <p:cNvPr id="8" name="Straight Connector 7"/>
          <p:cNvCxnSpPr/>
          <p:nvPr/>
        </p:nvCxnSpPr>
        <p:spPr>
          <a:xfrm>
            <a:off x="2659934" y="3253715"/>
            <a:ext cx="5478623" cy="0"/>
          </a:xfrm>
          <a:prstGeom prst="line">
            <a:avLst/>
          </a:prstGeom>
          <a:ln w="123825"/>
        </p:spPr>
        <p:style>
          <a:lnRef idx="1">
            <a:schemeClr val="accent1"/>
          </a:lnRef>
          <a:fillRef idx="0">
            <a:schemeClr val="accent1"/>
          </a:fillRef>
          <a:effectRef idx="0">
            <a:schemeClr val="accent1"/>
          </a:effectRef>
          <a:fontRef idx="minor">
            <a:schemeClr val="tx1"/>
          </a:fontRef>
        </p:style>
      </p:cxnSp>
      <p:sp>
        <p:nvSpPr>
          <p:cNvPr id="121863" name="TextBox 10"/>
          <p:cNvSpPr txBox="1">
            <a:spLocks noChangeArrowheads="1"/>
          </p:cNvSpPr>
          <p:nvPr/>
        </p:nvSpPr>
        <p:spPr bwMode="auto">
          <a:xfrm>
            <a:off x="3368707" y="5525602"/>
            <a:ext cx="3107516" cy="9236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r>
              <a:rPr lang="en-US" altLang="en-US" sz="5398"/>
              <a:t>Important</a:t>
            </a:r>
          </a:p>
        </p:txBody>
      </p:sp>
      <p:sp>
        <p:nvSpPr>
          <p:cNvPr id="121864" name="TextBox 11"/>
          <p:cNvSpPr txBox="1">
            <a:spLocks noChangeArrowheads="1"/>
          </p:cNvSpPr>
          <p:nvPr/>
        </p:nvSpPr>
        <p:spPr bwMode="auto">
          <a:xfrm rot="-5400000">
            <a:off x="221439" y="2936643"/>
            <a:ext cx="2261599" cy="92368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non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r>
              <a:rPr lang="en-US" altLang="en-US" sz="5398"/>
              <a:t>Urgent</a:t>
            </a:r>
          </a:p>
        </p:txBody>
      </p:sp>
      <p:sp>
        <p:nvSpPr>
          <p:cNvPr id="121865" name="TextBox 14"/>
          <p:cNvSpPr txBox="1">
            <a:spLocks noChangeArrowheads="1"/>
          </p:cNvSpPr>
          <p:nvPr/>
        </p:nvSpPr>
        <p:spPr bwMode="auto">
          <a:xfrm>
            <a:off x="2798248" y="4066577"/>
            <a:ext cx="1709292" cy="646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r>
              <a:rPr lang="en-US" altLang="en-US" sz="1799"/>
              <a:t>NOT Urgent or Important</a:t>
            </a:r>
          </a:p>
        </p:txBody>
      </p:sp>
      <p:sp>
        <p:nvSpPr>
          <p:cNvPr id="121866" name="TextBox 15"/>
          <p:cNvSpPr txBox="1">
            <a:spLocks noChangeArrowheads="1"/>
          </p:cNvSpPr>
          <p:nvPr/>
        </p:nvSpPr>
        <p:spPr bwMode="auto">
          <a:xfrm>
            <a:off x="6019507" y="1944605"/>
            <a:ext cx="1871492" cy="646163"/>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wrap="square">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r>
              <a:rPr lang="en-US" altLang="en-US" sz="1799"/>
              <a:t>BOTH Urgent and Important</a:t>
            </a:r>
          </a:p>
        </p:txBody>
      </p:sp>
      <p:sp>
        <p:nvSpPr>
          <p:cNvPr id="121867" name="TextBox 16"/>
          <p:cNvSpPr txBox="1">
            <a:spLocks noChangeArrowheads="1"/>
          </p:cNvSpPr>
          <p:nvPr/>
        </p:nvSpPr>
        <p:spPr bwMode="auto">
          <a:xfrm>
            <a:off x="6091243" y="4107528"/>
            <a:ext cx="1799756" cy="647531"/>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r>
              <a:rPr lang="en-US" altLang="en-US" sz="1799"/>
              <a:t>NOT Urgent </a:t>
            </a:r>
          </a:p>
          <a:p>
            <a:r>
              <a:rPr lang="en-US" altLang="en-US" sz="1799"/>
              <a:t>BUT Important</a:t>
            </a:r>
          </a:p>
        </p:txBody>
      </p:sp>
      <p:sp>
        <p:nvSpPr>
          <p:cNvPr id="121868" name="TextBox 17"/>
          <p:cNvSpPr txBox="1">
            <a:spLocks noChangeArrowheads="1"/>
          </p:cNvSpPr>
          <p:nvPr/>
        </p:nvSpPr>
        <p:spPr bwMode="auto">
          <a:xfrm>
            <a:off x="2944696" y="1944824"/>
            <a:ext cx="1799756" cy="645944"/>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a:spAutoFit/>
          </a:bodyPr>
          <a:lstStyle>
            <a:lvl1pPr>
              <a:defRPr>
                <a:solidFill>
                  <a:schemeClr val="tx1"/>
                </a:solidFill>
                <a:latin typeface="Arial" panose="020B0604020202020204" pitchFamily="34" charset="0"/>
                <a:cs typeface="Arial" panose="020B0604020202020204" pitchFamily="34" charset="0"/>
              </a:defRPr>
            </a:lvl1pPr>
            <a:lvl2pPr marL="742950" indent="-285750">
              <a:defRPr>
                <a:solidFill>
                  <a:schemeClr val="tx1"/>
                </a:solidFill>
                <a:latin typeface="Arial" panose="020B0604020202020204" pitchFamily="34" charset="0"/>
                <a:cs typeface="Arial" panose="020B0604020202020204" pitchFamily="34" charset="0"/>
              </a:defRPr>
            </a:lvl2pPr>
            <a:lvl3pPr marL="1143000" indent="-228600">
              <a:defRPr>
                <a:solidFill>
                  <a:schemeClr val="tx1"/>
                </a:solidFill>
                <a:latin typeface="Arial" panose="020B0604020202020204" pitchFamily="34" charset="0"/>
                <a:cs typeface="Arial" panose="020B0604020202020204" pitchFamily="34" charset="0"/>
              </a:defRPr>
            </a:lvl3pPr>
            <a:lvl4pPr marL="1600200" indent="-228600">
              <a:defRPr>
                <a:solidFill>
                  <a:schemeClr val="tx1"/>
                </a:solidFill>
                <a:latin typeface="Arial" panose="020B0604020202020204" pitchFamily="34" charset="0"/>
                <a:cs typeface="Arial" panose="020B0604020202020204" pitchFamily="34" charset="0"/>
              </a:defRPr>
            </a:lvl4pPr>
            <a:lvl5pPr marL="2057400" indent="-228600">
              <a:defRPr>
                <a:solidFill>
                  <a:schemeClr val="tx1"/>
                </a:solidFill>
                <a:latin typeface="Arial" panose="020B0604020202020204" pitchFamily="34" charset="0"/>
                <a:cs typeface="Arial" panose="020B0604020202020204" pitchFamily="34" charset="0"/>
              </a:defRPr>
            </a:lvl5pPr>
            <a:lvl6pPr marL="25146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6pPr>
            <a:lvl7pPr marL="29718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7pPr>
            <a:lvl8pPr marL="34290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8pPr>
            <a:lvl9pPr marL="3886200" indent="-228600" eaLnBrk="0" fontAlgn="base" hangingPunct="0">
              <a:spcBef>
                <a:spcPct val="0"/>
              </a:spcBef>
              <a:spcAft>
                <a:spcPct val="0"/>
              </a:spcAft>
              <a:defRPr>
                <a:solidFill>
                  <a:schemeClr val="tx1"/>
                </a:solidFill>
                <a:latin typeface="Arial" panose="020B0604020202020204" pitchFamily="34" charset="0"/>
                <a:cs typeface="Arial" panose="020B0604020202020204" pitchFamily="34" charset="0"/>
              </a:defRPr>
            </a:lvl9pPr>
          </a:lstStyle>
          <a:p>
            <a:r>
              <a:rPr lang="en-US" altLang="en-US" sz="1799"/>
              <a:t>Urgent BUT </a:t>
            </a:r>
          </a:p>
          <a:p>
            <a:r>
              <a:rPr lang="en-US" altLang="en-US" sz="1799"/>
              <a:t>NOT Important</a:t>
            </a:r>
          </a:p>
        </p:txBody>
      </p:sp>
      <p:sp>
        <p:nvSpPr>
          <p:cNvPr id="6" name="TextBox 5"/>
          <p:cNvSpPr txBox="1"/>
          <p:nvPr/>
        </p:nvSpPr>
        <p:spPr>
          <a:xfrm>
            <a:off x="9442781" y="5009957"/>
            <a:ext cx="2973292" cy="830997"/>
          </a:xfrm>
          <a:prstGeom prst="rect">
            <a:avLst/>
          </a:prstGeom>
          <a:noFill/>
        </p:spPr>
        <p:txBody>
          <a:bodyPr wrap="square" rtlCol="0">
            <a:spAutoFit/>
          </a:bodyPr>
          <a:lstStyle/>
          <a:p>
            <a:r>
              <a:rPr lang="en-US" sz="2400"/>
              <a:t>Organization’s </a:t>
            </a:r>
          </a:p>
          <a:p>
            <a:r>
              <a:rPr lang="en-US" sz="2400"/>
              <a:t>or Your Goals</a:t>
            </a:r>
          </a:p>
        </p:txBody>
      </p:sp>
      <p:sp>
        <p:nvSpPr>
          <p:cNvPr id="16" name="TextBox 15"/>
          <p:cNvSpPr txBox="1"/>
          <p:nvPr/>
        </p:nvSpPr>
        <p:spPr>
          <a:xfrm>
            <a:off x="589213" y="62655"/>
            <a:ext cx="4418070" cy="523220"/>
          </a:xfrm>
          <a:prstGeom prst="rect">
            <a:avLst/>
          </a:prstGeom>
          <a:noFill/>
        </p:spPr>
        <p:txBody>
          <a:bodyPr wrap="square" rtlCol="0">
            <a:spAutoFit/>
          </a:bodyPr>
          <a:lstStyle/>
          <a:p>
            <a:r>
              <a:rPr lang="en-US" sz="2800"/>
              <a:t>Someone Else’s Goals</a:t>
            </a:r>
          </a:p>
        </p:txBody>
      </p:sp>
    </p:spTree>
    <p:extLst>
      <p:ext uri="{BB962C8B-B14F-4D97-AF65-F5344CB8AC3E}">
        <p14:creationId xmlns:p14="http://schemas.microsoft.com/office/powerpoint/2010/main" val="73176444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23240" y="0"/>
            <a:ext cx="11259185" cy="980439"/>
          </a:xfrm>
        </p:spPr>
        <p:txBody>
          <a:bodyPr>
            <a:normAutofit/>
          </a:bodyPr>
          <a:lstStyle/>
          <a:p>
            <a:r>
              <a:rPr lang="en-US" b="1"/>
              <a:t>3 Steps for the Urgent or Important Matrix </a:t>
            </a:r>
          </a:p>
        </p:txBody>
      </p:sp>
      <p:sp>
        <p:nvSpPr>
          <p:cNvPr id="3" name="Content Placeholder 2"/>
          <p:cNvSpPr>
            <a:spLocks noGrp="1"/>
          </p:cNvSpPr>
          <p:nvPr>
            <p:ph idx="1"/>
          </p:nvPr>
        </p:nvSpPr>
        <p:spPr>
          <a:xfrm>
            <a:off x="696687" y="1262742"/>
            <a:ext cx="10740570" cy="4909457"/>
          </a:xfrm>
        </p:spPr>
        <p:txBody>
          <a:bodyPr vert="horz" lIns="91440" tIns="45720" rIns="91440" bIns="45720" rtlCol="0" anchor="t">
            <a:normAutofit lnSpcReduction="10000"/>
          </a:bodyPr>
          <a:lstStyle/>
          <a:p>
            <a:pPr marL="0" indent="0">
              <a:buNone/>
            </a:pPr>
            <a:r>
              <a:rPr lang="en-US" b="1"/>
              <a:t>On Your Own </a:t>
            </a:r>
            <a:r>
              <a:rPr lang="en-US"/>
              <a:t>–  Brainstorm for 5 Full Minutes – </a:t>
            </a:r>
            <a:br>
              <a:rPr lang="en-US"/>
            </a:br>
            <a:r>
              <a:rPr lang="en-US"/>
              <a:t> What is all the work you do?  </a:t>
            </a:r>
          </a:p>
          <a:p>
            <a:pPr marL="0" indent="0">
              <a:buNone/>
            </a:pPr>
            <a:r>
              <a:rPr lang="en-US" b="1"/>
              <a:t>With your Team </a:t>
            </a:r>
            <a:r>
              <a:rPr lang="en-US"/>
              <a:t>–  10 Minutes - Categorize your work into the various quadrants.  You are working on your own AND helping each other at the same time.  Where you have similar work, listen to how each of you think about it. </a:t>
            </a:r>
          </a:p>
          <a:p>
            <a:pPr marL="0" indent="0">
              <a:buNone/>
            </a:pPr>
            <a:r>
              <a:rPr lang="en-US" b="1"/>
              <a:t>With your Team </a:t>
            </a:r>
            <a:r>
              <a:rPr lang="en-US"/>
              <a:t>– 5 Minutes – Discuss </a:t>
            </a:r>
          </a:p>
          <a:p>
            <a:pPr marL="612140" lvl="1" indent="-246380"/>
            <a:r>
              <a:rPr lang="en-US"/>
              <a:t>What did you notice that you COULD stop doing, or get others to do?</a:t>
            </a:r>
          </a:p>
          <a:p>
            <a:pPr marL="612140" lvl="1" indent="-246380"/>
            <a:r>
              <a:rPr lang="en-US"/>
              <a:t>What are ways that you can make space to include collective bargaining?</a:t>
            </a:r>
          </a:p>
          <a:p>
            <a:pPr marL="612140" lvl="1" indent="-246380"/>
            <a:r>
              <a:rPr lang="en-US"/>
              <a:t>What would it take to get others to pick this work up along with you? </a:t>
            </a:r>
          </a:p>
          <a:p>
            <a:pPr marL="612140" lvl="1" indent="-246380"/>
            <a:r>
              <a:rPr lang="en-US"/>
              <a:t>How do you stay employed and push this agenda?</a:t>
            </a:r>
          </a:p>
          <a:p>
            <a:pPr marL="0" indent="0">
              <a:buNone/>
            </a:pPr>
            <a:endParaRPr lang="en-US"/>
          </a:p>
        </p:txBody>
      </p:sp>
      <p:pic>
        <p:nvPicPr>
          <p:cNvPr id="5" name="Picture 4">
            <a:extLst>
              <a:ext uri="{FF2B5EF4-FFF2-40B4-BE49-F238E27FC236}">
                <a16:creationId xmlns:a16="http://schemas.microsoft.com/office/drawing/2014/main" id="{06AC675A-9492-4CEF-AAB6-8B3CDE034D5E}"/>
              </a:ext>
            </a:extLst>
          </p:cNvPr>
          <p:cNvPicPr>
            <a:picLocks noChangeAspect="1"/>
          </p:cNvPicPr>
          <p:nvPr/>
        </p:nvPicPr>
        <p:blipFill>
          <a:blip r:embed="rId2"/>
          <a:stretch>
            <a:fillRect/>
          </a:stretch>
        </p:blipFill>
        <p:spPr>
          <a:xfrm>
            <a:off x="10162581" y="134396"/>
            <a:ext cx="1837558" cy="2047688"/>
          </a:xfrm>
          <a:prstGeom prst="rect">
            <a:avLst/>
          </a:prstGeom>
        </p:spPr>
      </p:pic>
    </p:spTree>
    <p:extLst>
      <p:ext uri="{BB962C8B-B14F-4D97-AF65-F5344CB8AC3E}">
        <p14:creationId xmlns:p14="http://schemas.microsoft.com/office/powerpoint/2010/main" val="368309317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579120" y="177801"/>
            <a:ext cx="10797117" cy="843280"/>
          </a:xfrm>
        </p:spPr>
        <p:txBody>
          <a:bodyPr>
            <a:normAutofit/>
          </a:bodyPr>
          <a:lstStyle/>
          <a:p>
            <a:r>
              <a:rPr lang="en-US" sz="4800" b="1"/>
              <a:t>Whole Room Report</a:t>
            </a:r>
          </a:p>
        </p:txBody>
      </p:sp>
      <p:sp>
        <p:nvSpPr>
          <p:cNvPr id="3" name="Content Placeholder 2"/>
          <p:cNvSpPr>
            <a:spLocks noGrp="1"/>
          </p:cNvSpPr>
          <p:nvPr>
            <p:ph idx="1"/>
          </p:nvPr>
        </p:nvSpPr>
        <p:spPr>
          <a:xfrm>
            <a:off x="963387" y="1453243"/>
            <a:ext cx="6809160" cy="4718957"/>
          </a:xfrm>
        </p:spPr>
        <p:txBody>
          <a:bodyPr>
            <a:normAutofit/>
          </a:bodyPr>
          <a:lstStyle/>
          <a:p>
            <a:r>
              <a:rPr lang="en-US"/>
              <a:t>What did you notice that you COULD stop doing, or get others to do?</a:t>
            </a:r>
          </a:p>
          <a:p>
            <a:r>
              <a:rPr lang="en-US"/>
              <a:t>What are ways that you can make space to include collective bargaining?</a:t>
            </a:r>
          </a:p>
          <a:p>
            <a:r>
              <a:rPr lang="en-US"/>
              <a:t>What would it take to get others to pick this work up along with you? </a:t>
            </a:r>
          </a:p>
          <a:p>
            <a:r>
              <a:rPr lang="en-US"/>
              <a:t>How do you stay employed and push this agenda?</a:t>
            </a:r>
          </a:p>
        </p:txBody>
      </p:sp>
      <p:pic>
        <p:nvPicPr>
          <p:cNvPr id="5" name="Picture 4">
            <a:extLst>
              <a:ext uri="{FF2B5EF4-FFF2-40B4-BE49-F238E27FC236}">
                <a16:creationId xmlns:a16="http://schemas.microsoft.com/office/drawing/2014/main" id="{06AC675A-9492-4CEF-AAB6-8B3CDE034D5E}"/>
              </a:ext>
            </a:extLst>
          </p:cNvPr>
          <p:cNvPicPr>
            <a:picLocks noChangeAspect="1"/>
          </p:cNvPicPr>
          <p:nvPr/>
        </p:nvPicPr>
        <p:blipFill>
          <a:blip r:embed="rId2"/>
          <a:stretch>
            <a:fillRect/>
          </a:stretch>
        </p:blipFill>
        <p:spPr>
          <a:xfrm>
            <a:off x="7772547" y="1148849"/>
            <a:ext cx="4507865" cy="5023351"/>
          </a:xfrm>
          <a:prstGeom prst="rect">
            <a:avLst/>
          </a:prstGeom>
        </p:spPr>
      </p:pic>
    </p:spTree>
    <p:extLst>
      <p:ext uri="{BB962C8B-B14F-4D97-AF65-F5344CB8AC3E}">
        <p14:creationId xmlns:p14="http://schemas.microsoft.com/office/powerpoint/2010/main" val="16640111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a:stretch>
            <a:fillRect/>
          </a:stretch>
        </p:blipFill>
        <p:spPr>
          <a:xfrm>
            <a:off x="9117407" y="1951630"/>
            <a:ext cx="3294810" cy="4418321"/>
          </a:xfrm>
          <a:prstGeom prst="rect">
            <a:avLst/>
          </a:prstGeom>
        </p:spPr>
      </p:pic>
      <p:sp>
        <p:nvSpPr>
          <p:cNvPr id="2" name="Title 1"/>
          <p:cNvSpPr>
            <a:spLocks noGrp="1"/>
          </p:cNvSpPr>
          <p:nvPr>
            <p:ph type="title"/>
          </p:nvPr>
        </p:nvSpPr>
        <p:spPr>
          <a:xfrm>
            <a:off x="511396" y="1"/>
            <a:ext cx="11677429" cy="1030546"/>
          </a:xfrm>
        </p:spPr>
        <p:txBody>
          <a:bodyPr>
            <a:normAutofit/>
          </a:bodyPr>
          <a:lstStyle/>
          <a:p>
            <a:r>
              <a:rPr lang="en-US" sz="4000"/>
              <a:t>Closing Thoughts From The Future We Need</a:t>
            </a:r>
          </a:p>
        </p:txBody>
      </p:sp>
      <p:sp>
        <p:nvSpPr>
          <p:cNvPr id="3" name="Content Placeholder 2"/>
          <p:cNvSpPr>
            <a:spLocks noGrp="1"/>
          </p:cNvSpPr>
          <p:nvPr>
            <p:ph idx="1"/>
          </p:nvPr>
        </p:nvSpPr>
        <p:spPr>
          <a:xfrm>
            <a:off x="1251195" y="1238434"/>
            <a:ext cx="7692180" cy="5134970"/>
          </a:xfrm>
        </p:spPr>
        <p:txBody>
          <a:bodyPr vert="horz" lIns="91440" tIns="45720" rIns="91440" bIns="45720" rtlCol="0" anchor="t">
            <a:normAutofit fontScale="92500" lnSpcReduction="10000"/>
          </a:bodyPr>
          <a:lstStyle/>
          <a:p>
            <a:pPr marL="0" indent="0">
              <a:buNone/>
            </a:pPr>
            <a:r>
              <a:rPr lang="en-US" sz="4000" i="1"/>
              <a:t>"To fulfill its true potential, collective bargaining should be seen as a gateway to democracy in the entire economic arena. …  We need to not only ensure that collective bargaining is accessible to workers in this climate but also deepens its effect if it is to become an impetus to the revival of democracy." </a:t>
            </a:r>
            <a:r>
              <a:rPr lang="en-US" sz="4000"/>
              <a:t>  p.19 </a:t>
            </a:r>
          </a:p>
        </p:txBody>
      </p:sp>
    </p:spTree>
    <p:extLst>
      <p:ext uri="{BB962C8B-B14F-4D97-AF65-F5344CB8AC3E}">
        <p14:creationId xmlns:p14="http://schemas.microsoft.com/office/powerpoint/2010/main" val="327193630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bodyPr>
          <a:lstStyle/>
          <a:p>
            <a:pPr algn="ctr"/>
            <a:r>
              <a:rPr lang="en-US" sz="4000" b="1"/>
              <a:t>Key Ideas</a:t>
            </a:r>
          </a:p>
        </p:txBody>
      </p:sp>
      <p:sp>
        <p:nvSpPr>
          <p:cNvPr id="12" name="Content Placeholder 11"/>
          <p:cNvSpPr>
            <a:spLocks noGrp="1"/>
          </p:cNvSpPr>
          <p:nvPr>
            <p:ph idx="1"/>
          </p:nvPr>
        </p:nvSpPr>
        <p:spPr>
          <a:xfrm>
            <a:off x="5143783" y="635321"/>
            <a:ext cx="6442993" cy="6729896"/>
          </a:xfrm>
        </p:spPr>
        <p:txBody>
          <a:bodyPr vert="horz" lIns="91440" tIns="45720" rIns="91440" bIns="45720" rtlCol="0" anchor="t">
            <a:normAutofit/>
          </a:bodyPr>
          <a:lstStyle/>
          <a:p>
            <a:pPr marL="0" indent="0">
              <a:buNone/>
            </a:pPr>
            <a:r>
              <a:rPr lang="en-US" sz="3200"/>
              <a:t>Collective Bargaining, done strategically, is a principled, activist process that can engage 100% of the workers in a meaningful relationship with their union. </a:t>
            </a:r>
          </a:p>
          <a:p>
            <a:pPr marL="0" indent="0">
              <a:buNone/>
            </a:pPr>
            <a:endParaRPr lang="en-US" sz="3200"/>
          </a:p>
          <a:p>
            <a:pPr marL="0" indent="0">
              <a:buNone/>
            </a:pPr>
            <a:r>
              <a:rPr lang="en-US" sz="3200"/>
              <a:t>Collective Bargaining engages members in securing wins for their workplace, their students, and their communities.</a:t>
            </a:r>
          </a:p>
        </p:txBody>
      </p:sp>
      <p:sp>
        <p:nvSpPr>
          <p:cNvPr id="13" name="Text Placeholder 12"/>
          <p:cNvSpPr>
            <a:spLocks noGrp="1"/>
          </p:cNvSpPr>
          <p:nvPr>
            <p:ph type="body" sz="half" idx="2"/>
          </p:nvPr>
        </p:nvSpPr>
        <p:spPr/>
        <p:txBody>
          <a:bodyPr/>
          <a:lstStyle/>
          <a:p>
            <a:endParaRPr lang="en-US"/>
          </a:p>
        </p:txBody>
      </p:sp>
      <p:pic>
        <p:nvPicPr>
          <p:cNvPr id="11" name="Picture 10"/>
          <p:cNvPicPr>
            <a:picLocks noChangeAspect="1"/>
          </p:cNvPicPr>
          <p:nvPr/>
        </p:nvPicPr>
        <p:blipFill rotWithShape="1">
          <a:blip r:embed="rId2"/>
          <a:srcRect l="3894" r="3894"/>
          <a:stretch/>
        </p:blipFill>
        <p:spPr>
          <a:xfrm>
            <a:off x="894064" y="1855304"/>
            <a:ext cx="3653774" cy="3962400"/>
          </a:xfrm>
          <a:prstGeom prst="rect">
            <a:avLst/>
          </a:prstGeom>
        </p:spPr>
      </p:pic>
    </p:spTree>
    <p:extLst>
      <p:ext uri="{BB962C8B-B14F-4D97-AF65-F5344CB8AC3E}">
        <p14:creationId xmlns:p14="http://schemas.microsoft.com/office/powerpoint/2010/main" val="16247400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085012" y="2438400"/>
            <a:ext cx="4291224" cy="3733800"/>
          </a:xfrm>
        </p:spPr>
        <p:txBody>
          <a:bodyPr vert="horz" lIns="91440" tIns="45720" rIns="91440" bIns="45720" rtlCol="0" anchor="t">
            <a:normAutofit/>
          </a:bodyPr>
          <a:lstStyle/>
          <a:p>
            <a:pPr marL="0" indent="0">
              <a:buNone/>
            </a:pPr>
            <a:r>
              <a:rPr lang="en-US" sz="4800"/>
              <a:t>Jeny</a:t>
            </a:r>
          </a:p>
        </p:txBody>
      </p:sp>
      <p:sp>
        <p:nvSpPr>
          <p:cNvPr id="4" name="Text Placeholder 3"/>
          <p:cNvSpPr>
            <a:spLocks noGrp="1"/>
          </p:cNvSpPr>
          <p:nvPr>
            <p:ph type="body" sz="half" idx="2"/>
          </p:nvPr>
        </p:nvSpPr>
        <p:spPr>
          <a:xfrm>
            <a:off x="1053904" y="1732722"/>
            <a:ext cx="3293422" cy="4343400"/>
          </a:xfrm>
        </p:spPr>
        <p:txBody>
          <a:bodyPr/>
          <a:lstStyle/>
          <a:p>
            <a:endParaRPr lang="en-US"/>
          </a:p>
        </p:txBody>
      </p:sp>
      <p:pic>
        <p:nvPicPr>
          <p:cNvPr id="6" name="Picture 5"/>
          <p:cNvPicPr>
            <a:picLocks noChangeAspect="1"/>
          </p:cNvPicPr>
          <p:nvPr/>
        </p:nvPicPr>
        <p:blipFill rotWithShape="1">
          <a:blip r:embed="rId2"/>
          <a:srcRect l="9159" r="9159"/>
          <a:stretch/>
        </p:blipFill>
        <p:spPr>
          <a:xfrm>
            <a:off x="1058805" y="1406908"/>
            <a:ext cx="3308857" cy="4050917"/>
          </a:xfrm>
          <a:prstGeom prst="rect">
            <a:avLst/>
          </a:prstGeom>
        </p:spPr>
      </p:pic>
    </p:spTree>
    <p:extLst>
      <p:ext uri="{BB962C8B-B14F-4D97-AF65-F5344CB8AC3E}">
        <p14:creationId xmlns:p14="http://schemas.microsoft.com/office/powerpoint/2010/main" val="393381663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Icon&#10;&#10;Description automatically generated"/>
          <p:cNvPicPr>
            <a:picLocks noChangeAspect="1" noChangeArrowheads="1"/>
          </p:cNvPicPr>
          <p:nvPr/>
        </p:nvPicPr>
        <p:blipFill rotWithShape="1">
          <a:blip r:embed="rId2"/>
          <a:srcRect l="373" t="49752" r="-373" b="5940"/>
          <a:stretch/>
        </p:blipFill>
        <p:spPr bwMode="auto">
          <a:xfrm>
            <a:off x="516487" y="4394578"/>
            <a:ext cx="11672485" cy="1947456"/>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a:xfrm>
            <a:off x="602326" y="288429"/>
            <a:ext cx="11421352" cy="493662"/>
          </a:xfrm>
        </p:spPr>
        <p:txBody>
          <a:bodyPr>
            <a:noAutofit/>
          </a:bodyPr>
          <a:lstStyle/>
          <a:p>
            <a:r>
              <a:rPr lang="en-US" sz="4800" b="1"/>
              <a:t>3 Lessons From History</a:t>
            </a:r>
          </a:p>
        </p:txBody>
      </p:sp>
      <p:sp>
        <p:nvSpPr>
          <p:cNvPr id="3" name="Content Placeholder 2"/>
          <p:cNvSpPr>
            <a:spLocks noGrp="1"/>
          </p:cNvSpPr>
          <p:nvPr>
            <p:ph idx="1"/>
          </p:nvPr>
        </p:nvSpPr>
        <p:spPr>
          <a:xfrm>
            <a:off x="764274" y="979714"/>
            <a:ext cx="11259403" cy="4278086"/>
          </a:xfrm>
        </p:spPr>
        <p:txBody>
          <a:bodyPr vert="horz" lIns="91440" tIns="45720" rIns="91440" bIns="45720" rtlCol="0" anchor="t">
            <a:normAutofit/>
          </a:bodyPr>
          <a:lstStyle/>
          <a:p>
            <a:pPr marL="742950" indent="-742950">
              <a:buAutoNum type="arabicPeriod"/>
            </a:pPr>
            <a:r>
              <a:rPr lang="en-US" sz="4400"/>
              <a:t>Don’t bargain away power</a:t>
            </a:r>
          </a:p>
          <a:p>
            <a:pPr marL="742950" indent="-742950">
              <a:buAutoNum type="arabicPeriod"/>
            </a:pPr>
            <a:r>
              <a:rPr lang="en-US" sz="4400"/>
              <a:t>Confront discrimination in our own organizations</a:t>
            </a:r>
          </a:p>
          <a:p>
            <a:pPr marL="742950" indent="-742950">
              <a:buAutoNum type="arabicPeriod"/>
            </a:pPr>
            <a:r>
              <a:rPr lang="en-US" sz="4400"/>
              <a:t>Don't compromise core-values to maintain perceived relationships</a:t>
            </a:r>
            <a:endParaRPr lang="en-US"/>
          </a:p>
          <a:p>
            <a:pPr marL="0" indent="0">
              <a:buNone/>
            </a:pPr>
            <a:endParaRPr lang="en-US"/>
          </a:p>
        </p:txBody>
      </p:sp>
    </p:spTree>
    <p:extLst>
      <p:ext uri="{BB962C8B-B14F-4D97-AF65-F5344CB8AC3E}">
        <p14:creationId xmlns:p14="http://schemas.microsoft.com/office/powerpoint/2010/main" val="425710391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Icon&#10;&#10;Description automatically generated"/>
          <p:cNvPicPr>
            <a:picLocks noChangeAspect="1" noChangeArrowheads="1"/>
          </p:cNvPicPr>
          <p:nvPr/>
        </p:nvPicPr>
        <p:blipFill rotWithShape="1">
          <a:blip r:embed="rId2"/>
          <a:srcRect l="-280" t="46650" r="280" b="8933"/>
          <a:stretch/>
        </p:blipFill>
        <p:spPr bwMode="auto">
          <a:xfrm>
            <a:off x="527180" y="4394578"/>
            <a:ext cx="11661794" cy="1950521"/>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a:xfrm>
            <a:off x="602326" y="352623"/>
            <a:ext cx="11421352" cy="493662"/>
          </a:xfrm>
        </p:spPr>
        <p:txBody>
          <a:bodyPr>
            <a:noAutofit/>
          </a:bodyPr>
          <a:lstStyle/>
          <a:p>
            <a:r>
              <a:rPr lang="en-US" sz="4800" b="1"/>
              <a:t>From Our Reading</a:t>
            </a:r>
          </a:p>
        </p:txBody>
      </p:sp>
      <p:sp>
        <p:nvSpPr>
          <p:cNvPr id="3" name="Content Placeholder 2"/>
          <p:cNvSpPr>
            <a:spLocks noGrp="1"/>
          </p:cNvSpPr>
          <p:nvPr>
            <p:ph idx="1"/>
          </p:nvPr>
        </p:nvSpPr>
        <p:spPr>
          <a:xfrm>
            <a:off x="764274" y="1451993"/>
            <a:ext cx="11259403" cy="4302457"/>
          </a:xfrm>
        </p:spPr>
        <p:txBody>
          <a:bodyPr vert="horz" lIns="91440" tIns="45720" rIns="91440" bIns="45720" rtlCol="0" anchor="t">
            <a:normAutofit/>
          </a:bodyPr>
          <a:lstStyle/>
          <a:p>
            <a:pPr marL="0" indent="0">
              <a:buNone/>
            </a:pPr>
            <a:r>
              <a:rPr lang="en-US" sz="4400"/>
              <a:t>Think on: What parts of the book emphasized these lessons for you?</a:t>
            </a:r>
          </a:p>
        </p:txBody>
      </p:sp>
    </p:spTree>
    <p:extLst>
      <p:ext uri="{BB962C8B-B14F-4D97-AF65-F5344CB8AC3E}">
        <p14:creationId xmlns:p14="http://schemas.microsoft.com/office/powerpoint/2010/main" val="12741996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02326" y="288429"/>
            <a:ext cx="11421352" cy="493662"/>
          </a:xfrm>
        </p:spPr>
        <p:txBody>
          <a:bodyPr>
            <a:noAutofit/>
          </a:bodyPr>
          <a:lstStyle/>
          <a:p>
            <a:r>
              <a:rPr lang="en-US" sz="4800" b="1"/>
              <a:t>What is Your Current Situation</a:t>
            </a:r>
          </a:p>
        </p:txBody>
      </p:sp>
      <p:sp>
        <p:nvSpPr>
          <p:cNvPr id="3" name="Content Placeholder 2"/>
          <p:cNvSpPr>
            <a:spLocks noGrp="1"/>
          </p:cNvSpPr>
          <p:nvPr>
            <p:ph idx="1"/>
          </p:nvPr>
        </p:nvSpPr>
        <p:spPr>
          <a:xfrm>
            <a:off x="764274" y="955343"/>
            <a:ext cx="6978567" cy="2868524"/>
          </a:xfrm>
        </p:spPr>
        <p:txBody>
          <a:bodyPr vert="horz" lIns="91440" tIns="45720" rIns="91440" bIns="45720" rtlCol="0" anchor="t">
            <a:normAutofit fontScale="85000" lnSpcReduction="10000"/>
          </a:bodyPr>
          <a:lstStyle/>
          <a:p>
            <a:pPr marL="0" indent="0">
              <a:buNone/>
            </a:pPr>
            <a:r>
              <a:rPr lang="en-US" b="1"/>
              <a:t>Small Groups –  2 Groups per ea. lesson</a:t>
            </a:r>
            <a:endParaRPr lang="en-US"/>
          </a:p>
          <a:p>
            <a:pPr marL="0" indent="0">
              <a:buNone/>
            </a:pPr>
            <a:r>
              <a:rPr lang="en-US"/>
              <a:t>                  Create a T Chart – &gt;</a:t>
            </a:r>
          </a:p>
          <a:p>
            <a:pPr marL="0" indent="0">
              <a:buNone/>
            </a:pPr>
            <a:r>
              <a:rPr lang="en-US"/>
              <a:t>List the </a:t>
            </a:r>
          </a:p>
          <a:p>
            <a:pPr marL="0" indent="0">
              <a:buNone/>
            </a:pPr>
            <a:r>
              <a:rPr lang="en-US"/>
              <a:t>   -beliefs      -practices        -messages </a:t>
            </a:r>
          </a:p>
          <a:p>
            <a:pPr marL="0" indent="0">
              <a:buNone/>
            </a:pPr>
            <a:r>
              <a:rPr lang="en-US"/>
              <a:t>That locals </a:t>
            </a:r>
            <a:r>
              <a:rPr lang="en-US" b="1" u="sng"/>
              <a:t>currently</a:t>
            </a:r>
            <a:r>
              <a:rPr lang="en-US"/>
              <a:t> use as either counters or exemplify the lesson your group is examining.</a:t>
            </a:r>
          </a:p>
        </p:txBody>
      </p:sp>
      <p:pic>
        <p:nvPicPr>
          <p:cNvPr id="5" name="Picture 4"/>
          <p:cNvPicPr>
            <a:picLocks noChangeAspect="1"/>
          </p:cNvPicPr>
          <p:nvPr/>
        </p:nvPicPr>
        <p:blipFill rotWithShape="1">
          <a:blip r:embed="rId2">
            <a:extLst>
              <a:ext uri="{BEBA8EAE-BF5A-486C-A8C5-ECC9F3942E4B}">
                <a14:imgProps xmlns:a14="http://schemas.microsoft.com/office/drawing/2010/main">
                  <a14:imgLayer r:embed="rId3">
                    <a14:imgEffect>
                      <a14:colorTemperature colorTemp="7200"/>
                    </a14:imgEffect>
                  </a14:imgLayer>
                </a14:imgProps>
              </a:ext>
            </a:extLst>
          </a:blip>
          <a:srcRect l="9938" t="7692" r="8572" b="7692"/>
          <a:stretch/>
        </p:blipFill>
        <p:spPr>
          <a:xfrm>
            <a:off x="7874435" y="891126"/>
            <a:ext cx="3945731" cy="5301711"/>
          </a:xfrm>
          <a:prstGeom prst="rect">
            <a:avLst/>
          </a:prstGeom>
          <a:ln w="88900" cap="sq" cmpd="thickThin">
            <a:solidFill>
              <a:srgbClr val="000000"/>
            </a:solidFill>
            <a:prstDash val="solid"/>
            <a:miter lim="800000"/>
          </a:ln>
          <a:effectLst>
            <a:innerShdw blurRad="76200">
              <a:srgbClr val="000000"/>
            </a:innerShdw>
          </a:effectLst>
        </p:spPr>
      </p:pic>
      <p:sp>
        <p:nvSpPr>
          <p:cNvPr id="4" name="TextBox 3">
            <a:extLst>
              <a:ext uri="{FF2B5EF4-FFF2-40B4-BE49-F238E27FC236}">
                <a16:creationId xmlns:a16="http://schemas.microsoft.com/office/drawing/2014/main" id="{672DC42F-6667-CC5D-46CC-E48C9A23954F}"/>
              </a:ext>
            </a:extLst>
          </p:cNvPr>
          <p:cNvSpPr txBox="1"/>
          <p:nvPr/>
        </p:nvSpPr>
        <p:spPr>
          <a:xfrm>
            <a:off x="8066625" y="1068193"/>
            <a:ext cx="1641963"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b="1"/>
              <a:t>COUNTERS</a:t>
            </a:r>
          </a:p>
        </p:txBody>
      </p:sp>
      <p:sp>
        <p:nvSpPr>
          <p:cNvPr id="6" name="TextBox 5">
            <a:extLst>
              <a:ext uri="{FF2B5EF4-FFF2-40B4-BE49-F238E27FC236}">
                <a16:creationId xmlns:a16="http://schemas.microsoft.com/office/drawing/2014/main" id="{550C90FB-CAEC-DEB3-CCE8-81E9CCFE149A}"/>
              </a:ext>
            </a:extLst>
          </p:cNvPr>
          <p:cNvSpPr txBox="1"/>
          <p:nvPr/>
        </p:nvSpPr>
        <p:spPr>
          <a:xfrm>
            <a:off x="10161670" y="1068193"/>
            <a:ext cx="1641963"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b="1"/>
              <a:t>EXEMPLIFIES</a:t>
            </a:r>
            <a:endParaRPr lang="en-US"/>
          </a:p>
        </p:txBody>
      </p:sp>
      <p:sp>
        <p:nvSpPr>
          <p:cNvPr id="7" name="TextBox 6">
            <a:extLst>
              <a:ext uri="{FF2B5EF4-FFF2-40B4-BE49-F238E27FC236}">
                <a16:creationId xmlns:a16="http://schemas.microsoft.com/office/drawing/2014/main" id="{9A8092D7-C1AD-5EDE-5A9F-BE4F78E06AFB}"/>
              </a:ext>
            </a:extLst>
          </p:cNvPr>
          <p:cNvSpPr txBox="1"/>
          <p:nvPr/>
        </p:nvSpPr>
        <p:spPr>
          <a:xfrm>
            <a:off x="858020" y="3723290"/>
            <a:ext cx="6066814" cy="2739211"/>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2200" b="1">
                <a:ea typeface="+mn-lt"/>
                <a:cs typeface="+mn-lt"/>
              </a:rPr>
              <a:t>References in the book:</a:t>
            </a:r>
          </a:p>
          <a:p>
            <a:r>
              <a:rPr lang="en-US" sz="2200">
                <a:ea typeface="+mn-lt"/>
                <a:cs typeface="+mn-lt"/>
              </a:rPr>
              <a:t>P. 20 Black Washerwomen of Atlanta</a:t>
            </a:r>
            <a:endParaRPr lang="en-US"/>
          </a:p>
          <a:p>
            <a:r>
              <a:rPr lang="en-US" sz="2200">
                <a:ea typeface="+mn-lt"/>
                <a:cs typeface="+mn-lt"/>
              </a:rPr>
              <a:t>P. 22 Knights of Labor, IWW, Craft Unions </a:t>
            </a:r>
          </a:p>
          <a:p>
            <a:r>
              <a:rPr lang="en-US" sz="2200">
                <a:ea typeface="+mn-lt"/>
                <a:cs typeface="+mn-lt"/>
              </a:rPr>
              <a:t>P. 24 Laws and Acts</a:t>
            </a:r>
          </a:p>
          <a:p>
            <a:r>
              <a:rPr lang="en-US" sz="2200">
                <a:ea typeface="+mn-lt"/>
                <a:cs typeface="+mn-lt"/>
              </a:rPr>
              <a:t>P. 25 Main point</a:t>
            </a:r>
          </a:p>
          <a:p>
            <a:r>
              <a:rPr lang="en-US" sz="2200">
                <a:ea typeface="+mn-lt"/>
                <a:cs typeface="+mn-lt"/>
              </a:rPr>
              <a:t>P. 27 Wagner Act</a:t>
            </a:r>
          </a:p>
          <a:p>
            <a:r>
              <a:rPr lang="en-US" sz="2200">
                <a:ea typeface="+mn-lt"/>
                <a:cs typeface="+mn-lt"/>
              </a:rPr>
              <a:t>P 28 Black Rail Workers</a:t>
            </a:r>
            <a:endParaRPr lang="en-US" sz="2200"/>
          </a:p>
          <a:p>
            <a:pPr algn="l"/>
            <a:endParaRPr lang="en-US"/>
          </a:p>
        </p:txBody>
      </p:sp>
    </p:spTree>
    <p:extLst>
      <p:ext uri="{BB962C8B-B14F-4D97-AF65-F5344CB8AC3E}">
        <p14:creationId xmlns:p14="http://schemas.microsoft.com/office/powerpoint/2010/main" val="57407028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026" name="Picture 2" descr="Icon&#10;&#10;Description automatically generated"/>
          <p:cNvPicPr>
            <a:picLocks noChangeAspect="1" noChangeArrowheads="1"/>
          </p:cNvPicPr>
          <p:nvPr/>
        </p:nvPicPr>
        <p:blipFill rotWithShape="1">
          <a:blip r:embed="rId2"/>
          <a:srcRect l="-277" t="47911" r="369" b="7617"/>
          <a:stretch/>
        </p:blipFill>
        <p:spPr bwMode="auto">
          <a:xfrm>
            <a:off x="409540" y="4394578"/>
            <a:ext cx="11768531" cy="1972616"/>
          </a:xfrm>
          <a:prstGeom prst="rect">
            <a:avLst/>
          </a:prstGeom>
          <a:noFill/>
          <a:extLst>
            <a:ext uri="{909E8E84-426E-40DD-AFC4-6F175D3DCCD1}">
              <a14:hiddenFill xmlns:a14="http://schemas.microsoft.com/office/drawing/2010/main">
                <a:solidFill>
                  <a:srgbClr val="FFFFFF"/>
                </a:solidFill>
              </a14:hiddenFill>
            </a:ext>
          </a:extLst>
        </p:spPr>
      </p:pic>
      <p:sp>
        <p:nvSpPr>
          <p:cNvPr id="2" name="Title 1"/>
          <p:cNvSpPr>
            <a:spLocks noGrp="1"/>
          </p:cNvSpPr>
          <p:nvPr>
            <p:ph type="title"/>
          </p:nvPr>
        </p:nvSpPr>
        <p:spPr>
          <a:xfrm>
            <a:off x="589825" y="629352"/>
            <a:ext cx="11421352" cy="493662"/>
          </a:xfrm>
        </p:spPr>
        <p:txBody>
          <a:bodyPr>
            <a:noAutofit/>
          </a:bodyPr>
          <a:lstStyle/>
          <a:p>
            <a:r>
              <a:rPr lang="en-US" sz="5400" b="1"/>
              <a:t>Current Situation</a:t>
            </a:r>
          </a:p>
        </p:txBody>
      </p:sp>
      <p:sp>
        <p:nvSpPr>
          <p:cNvPr id="3" name="Content Placeholder 2"/>
          <p:cNvSpPr>
            <a:spLocks noGrp="1"/>
          </p:cNvSpPr>
          <p:nvPr>
            <p:ph idx="1"/>
          </p:nvPr>
        </p:nvSpPr>
        <p:spPr>
          <a:xfrm>
            <a:off x="764275" y="1959429"/>
            <a:ext cx="11259403" cy="3148245"/>
          </a:xfrm>
        </p:spPr>
        <p:txBody>
          <a:bodyPr vert="horz" lIns="91440" tIns="45720" rIns="91440" bIns="45720" rtlCol="0" anchor="t">
            <a:normAutofit/>
          </a:bodyPr>
          <a:lstStyle/>
          <a:p>
            <a:pPr marL="0" indent="0">
              <a:buNone/>
            </a:pPr>
            <a:r>
              <a:rPr lang="en-US" sz="4800"/>
              <a:t>What is your role in moving your affiliates to understand that this is what collective bargaining is about?</a:t>
            </a:r>
            <a:r>
              <a:rPr lang="en-US"/>
              <a:t> </a:t>
            </a:r>
          </a:p>
        </p:txBody>
      </p:sp>
    </p:spTree>
    <p:extLst>
      <p:ext uri="{BB962C8B-B14F-4D97-AF65-F5344CB8AC3E}">
        <p14:creationId xmlns:p14="http://schemas.microsoft.com/office/powerpoint/2010/main" val="195708715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bodyPr>
          <a:lstStyle/>
          <a:p>
            <a:pPr algn="ctr"/>
            <a:r>
              <a:rPr lang="en-US" sz="4000" b="1"/>
              <a:t>Key Ideas</a:t>
            </a:r>
          </a:p>
        </p:txBody>
      </p:sp>
      <p:sp>
        <p:nvSpPr>
          <p:cNvPr id="12" name="Content Placeholder 11"/>
          <p:cNvSpPr>
            <a:spLocks noGrp="1"/>
          </p:cNvSpPr>
          <p:nvPr>
            <p:ph idx="1"/>
          </p:nvPr>
        </p:nvSpPr>
        <p:spPr>
          <a:xfrm>
            <a:off x="5008121" y="1057646"/>
            <a:ext cx="6588867" cy="3564016"/>
          </a:xfrm>
        </p:spPr>
        <p:txBody>
          <a:bodyPr vert="horz" lIns="91440" tIns="45720" rIns="91440" bIns="45720" rtlCol="0" anchor="t">
            <a:noAutofit/>
          </a:bodyPr>
          <a:lstStyle/>
          <a:p>
            <a:pPr marL="246380" indent="-246380"/>
            <a:r>
              <a:rPr lang="en-US" sz="3200"/>
              <a:t>As we have moved through time, we have forgotten the lessons from history</a:t>
            </a:r>
          </a:p>
          <a:p>
            <a:pPr marL="0" indent="0">
              <a:buNone/>
            </a:pPr>
            <a:endParaRPr lang="en-US" sz="3200"/>
          </a:p>
          <a:p>
            <a:pPr marL="246380" indent="-246380"/>
            <a:r>
              <a:rPr lang="en-US" sz="3200"/>
              <a:t>History doesn't repeat, it rhymes.</a:t>
            </a:r>
          </a:p>
          <a:p>
            <a:pPr marL="0" indent="0">
              <a:buNone/>
            </a:pPr>
            <a:endParaRPr lang="en-US" sz="3200"/>
          </a:p>
          <a:p>
            <a:pPr marL="246380" indent="-246380"/>
            <a:r>
              <a:rPr lang="en-US" sz="3200"/>
              <a:t>Collective Bargaining is what democracy looks like in the workplace. </a:t>
            </a:r>
          </a:p>
        </p:txBody>
      </p:sp>
      <p:sp>
        <p:nvSpPr>
          <p:cNvPr id="13" name="Text Placeholder 12"/>
          <p:cNvSpPr>
            <a:spLocks noGrp="1"/>
          </p:cNvSpPr>
          <p:nvPr>
            <p:ph type="body" sz="half" idx="2"/>
          </p:nvPr>
        </p:nvSpPr>
        <p:spPr/>
        <p:txBody>
          <a:bodyPr/>
          <a:lstStyle/>
          <a:p>
            <a:endParaRPr lang="en-US"/>
          </a:p>
        </p:txBody>
      </p:sp>
      <p:pic>
        <p:nvPicPr>
          <p:cNvPr id="11" name="Picture 10"/>
          <p:cNvPicPr>
            <a:picLocks noChangeAspect="1"/>
          </p:cNvPicPr>
          <p:nvPr/>
        </p:nvPicPr>
        <p:blipFill rotWithShape="1">
          <a:blip r:embed="rId2"/>
          <a:srcRect l="3894" r="3894"/>
          <a:stretch/>
        </p:blipFill>
        <p:spPr>
          <a:xfrm>
            <a:off x="894064" y="1855304"/>
            <a:ext cx="3653774" cy="3962400"/>
          </a:xfrm>
          <a:prstGeom prst="rect">
            <a:avLst/>
          </a:prstGeom>
        </p:spPr>
      </p:pic>
    </p:spTree>
    <p:extLst>
      <p:ext uri="{BB962C8B-B14F-4D97-AF65-F5344CB8AC3E}">
        <p14:creationId xmlns:p14="http://schemas.microsoft.com/office/powerpoint/2010/main" val="274741430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11268" name="Picture 4" descr="A picture containing text, device, gauge&#10;&#10;Description automatically generated"/>
          <p:cNvPicPr>
            <a:picLocks noChangeAspect="1" noChangeArrowheads="1"/>
          </p:cNvPicPr>
          <p:nvPr/>
        </p:nvPicPr>
        <p:blipFill rotWithShape="1">
          <a:blip r:embed="rId2"/>
          <a:srcRect t="21429" b="21429"/>
          <a:stretch/>
        </p:blipFill>
        <p:spPr bwMode="auto">
          <a:xfrm>
            <a:off x="912812" y="609600"/>
            <a:ext cx="10056812" cy="5746751"/>
          </a:xfrm>
          <a:prstGeom prst="rect">
            <a:avLst/>
          </a:prstGeom>
          <a:noFill/>
          <a:extLst>
            <a:ext uri="{909E8E84-426E-40DD-AFC4-6F175D3DCCD1}">
              <a14:hiddenFill xmlns:a14="http://schemas.microsoft.com/office/drawing/2010/main">
                <a:solidFill>
                  <a:srgbClr val="FFFFFF"/>
                </a:solidFill>
              </a14:hiddenFill>
            </a:ext>
          </a:extLst>
        </p:spPr>
      </p:pic>
      <p:sp>
        <p:nvSpPr>
          <p:cNvPr id="5" name="Slide Number Placeholder 4"/>
          <p:cNvSpPr>
            <a:spLocks noGrp="1"/>
          </p:cNvSpPr>
          <p:nvPr>
            <p:ph type="sldNum" sz="quarter" idx="12"/>
          </p:nvPr>
        </p:nvSpPr>
        <p:spPr/>
        <p:txBody>
          <a:bodyPr/>
          <a:lstStyle/>
          <a:p>
            <a:fld id="{5414DF46-E7D2-4146-95BA-57A23C39CF98}" type="slidenum">
              <a:rPr lang="en-US" smtClean="0"/>
              <a:t>42</a:t>
            </a:fld>
            <a:endParaRPr lang="en-US"/>
          </a:p>
        </p:txBody>
      </p:sp>
    </p:spTree>
    <p:extLst>
      <p:ext uri="{BB962C8B-B14F-4D97-AF65-F5344CB8AC3E}">
        <p14:creationId xmlns:p14="http://schemas.microsoft.com/office/powerpoint/2010/main" val="188756969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6799979" y="1983501"/>
            <a:ext cx="9782801" cy="1239837"/>
          </a:xfrm>
        </p:spPr>
        <p:txBody>
          <a:bodyPr>
            <a:normAutofit/>
          </a:bodyPr>
          <a:lstStyle/>
          <a:p>
            <a:r>
              <a:rPr lang="en-US" sz="4400"/>
              <a:t>Authors' Visit</a:t>
            </a:r>
          </a:p>
        </p:txBody>
      </p:sp>
      <p:pic>
        <p:nvPicPr>
          <p:cNvPr id="6" name="Picture 6" descr="Text, letter&#10;&#10;Description automatically generated">
            <a:extLst>
              <a:ext uri="{FF2B5EF4-FFF2-40B4-BE49-F238E27FC236}">
                <a16:creationId xmlns:a16="http://schemas.microsoft.com/office/drawing/2014/main" id="{A2CCDE56-7336-E94A-6BA8-DAC8764A5034}"/>
              </a:ext>
            </a:extLst>
          </p:cNvPr>
          <p:cNvPicPr>
            <a:picLocks noGrp="1" noChangeAspect="1"/>
          </p:cNvPicPr>
          <p:nvPr>
            <p:ph idx="1"/>
          </p:nvPr>
        </p:nvPicPr>
        <p:blipFill>
          <a:blip r:embed="rId2"/>
          <a:stretch>
            <a:fillRect/>
          </a:stretch>
        </p:blipFill>
        <p:spPr>
          <a:xfrm>
            <a:off x="1590947" y="209342"/>
            <a:ext cx="3964997" cy="6037750"/>
          </a:xfrm>
        </p:spPr>
      </p:pic>
    </p:spTree>
    <p:extLst>
      <p:ext uri="{BB962C8B-B14F-4D97-AF65-F5344CB8AC3E}">
        <p14:creationId xmlns:p14="http://schemas.microsoft.com/office/powerpoint/2010/main" val="38133983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Slide Number Placeholder 4"/>
          <p:cNvSpPr>
            <a:spLocks noGrp="1"/>
          </p:cNvSpPr>
          <p:nvPr>
            <p:ph type="sldNum" sz="quarter" idx="12"/>
          </p:nvPr>
        </p:nvSpPr>
        <p:spPr/>
        <p:txBody>
          <a:bodyPr/>
          <a:lstStyle/>
          <a:p>
            <a:fld id="{5414DF46-E7D2-4146-95BA-57A23C39CF98}" type="slidenum">
              <a:rPr lang="en-US" smtClean="0"/>
              <a:t>44</a:t>
            </a:fld>
            <a:endParaRPr lang="en-US"/>
          </a:p>
        </p:txBody>
      </p:sp>
      <p:pic>
        <p:nvPicPr>
          <p:cNvPr id="9218" name="Picture 2"/>
          <p:cNvPicPr>
            <a:picLocks noGrp="1" noChangeAspect="1" noChangeArrowheads="1"/>
          </p:cNvPicPr>
          <p:nvPr>
            <p:ph type="pic" idx="4294967295"/>
          </p:nvPr>
        </p:nvPicPr>
        <p:blipFill>
          <a:blip r:embed="rId2"/>
          <a:srcRect t="6083" b="6083"/>
          <a:stretch>
            <a:fillRect/>
          </a:stretch>
        </p:blipFill>
        <p:spPr bwMode="auto">
          <a:xfrm>
            <a:off x="912812" y="849313"/>
            <a:ext cx="10058400" cy="56896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4070182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085012" y="2438400"/>
            <a:ext cx="4291224" cy="3733800"/>
          </a:xfrm>
        </p:spPr>
        <p:txBody>
          <a:bodyPr vert="horz" lIns="91440" tIns="45720" rIns="91440" bIns="45720" rtlCol="0" anchor="t">
            <a:normAutofit/>
          </a:bodyPr>
          <a:lstStyle/>
          <a:p>
            <a:pPr marL="0" indent="0">
              <a:buNone/>
            </a:pPr>
            <a:r>
              <a:rPr lang="en-US" sz="4800"/>
              <a:t>Sara </a:t>
            </a:r>
          </a:p>
        </p:txBody>
      </p:sp>
      <p:sp>
        <p:nvSpPr>
          <p:cNvPr id="4" name="Text Placeholder 3"/>
          <p:cNvSpPr>
            <a:spLocks noGrp="1"/>
          </p:cNvSpPr>
          <p:nvPr>
            <p:ph type="body" sz="half" idx="2"/>
          </p:nvPr>
        </p:nvSpPr>
        <p:spPr>
          <a:xfrm>
            <a:off x="1053904" y="1732722"/>
            <a:ext cx="3293422" cy="4343400"/>
          </a:xfrm>
        </p:spPr>
        <p:txBody>
          <a:bodyPr/>
          <a:lstStyle/>
          <a:p>
            <a:endParaRPr lang="en-US"/>
          </a:p>
        </p:txBody>
      </p:sp>
      <p:pic>
        <p:nvPicPr>
          <p:cNvPr id="6" name="Picture 5"/>
          <p:cNvPicPr>
            <a:picLocks noChangeAspect="1"/>
          </p:cNvPicPr>
          <p:nvPr/>
        </p:nvPicPr>
        <p:blipFill rotWithShape="1">
          <a:blip r:embed="rId2"/>
          <a:srcRect l="9159" r="9159"/>
          <a:stretch/>
        </p:blipFill>
        <p:spPr>
          <a:xfrm>
            <a:off x="1058805" y="1406908"/>
            <a:ext cx="3308857" cy="4050917"/>
          </a:xfrm>
          <a:prstGeom prst="rect">
            <a:avLst/>
          </a:prstGeom>
        </p:spPr>
      </p:pic>
    </p:spTree>
    <p:extLst>
      <p:ext uri="{BB962C8B-B14F-4D97-AF65-F5344CB8AC3E}">
        <p14:creationId xmlns:p14="http://schemas.microsoft.com/office/powerpoint/2010/main" val="22422559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1143247" y="4599393"/>
            <a:ext cx="9782801" cy="1239837"/>
          </a:xfrm>
        </p:spPr>
        <p:txBody>
          <a:bodyPr/>
          <a:lstStyle/>
          <a:p>
            <a:r>
              <a:rPr lang="en-US"/>
              <a:t>An Institutional Problem</a:t>
            </a:r>
          </a:p>
        </p:txBody>
      </p:sp>
      <p:pic>
        <p:nvPicPr>
          <p:cNvPr id="4" name="Picture 4" descr="A picture containing circle&#10;&#10;Description automatically generated">
            <a:extLst>
              <a:ext uri="{FF2B5EF4-FFF2-40B4-BE49-F238E27FC236}">
                <a16:creationId xmlns:a16="http://schemas.microsoft.com/office/drawing/2014/main" id="{D8934458-0F63-0021-BF10-B07F6252CDD7}"/>
              </a:ext>
            </a:extLst>
          </p:cNvPr>
          <p:cNvPicPr>
            <a:picLocks noGrp="1" noChangeAspect="1"/>
          </p:cNvPicPr>
          <p:nvPr>
            <p:ph idx="1"/>
          </p:nvPr>
        </p:nvPicPr>
        <p:blipFill>
          <a:blip r:embed="rId2"/>
          <a:stretch>
            <a:fillRect/>
          </a:stretch>
        </p:blipFill>
        <p:spPr>
          <a:xfrm>
            <a:off x="2902439" y="339066"/>
            <a:ext cx="6245288" cy="4687013"/>
          </a:xfrm>
        </p:spPr>
      </p:pic>
    </p:spTree>
    <p:extLst>
      <p:ext uri="{BB962C8B-B14F-4D97-AF65-F5344CB8AC3E}">
        <p14:creationId xmlns:p14="http://schemas.microsoft.com/office/powerpoint/2010/main" val="428661185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90848B-636D-47D7-B096-4D4A6D153859}"/>
              </a:ext>
            </a:extLst>
          </p:cNvPr>
          <p:cNvSpPr>
            <a:spLocks noGrp="1"/>
          </p:cNvSpPr>
          <p:nvPr>
            <p:ph type="title"/>
          </p:nvPr>
        </p:nvSpPr>
        <p:spPr>
          <a:xfrm>
            <a:off x="6225131" y="917996"/>
            <a:ext cx="5582233" cy="4016721"/>
          </a:xfrm>
        </p:spPr>
        <p:txBody>
          <a:bodyPr vert="horz" lIns="91416" tIns="45708" rIns="91416" bIns="45708" rtlCol="0" anchor="b">
            <a:normAutofit/>
          </a:bodyPr>
          <a:lstStyle/>
          <a:p>
            <a:r>
              <a:rPr lang="en-US" sz="6550" b="1">
                <a:solidFill>
                  <a:schemeClr val="tx1">
                    <a:lumMod val="85000"/>
                    <a:lumOff val="15000"/>
                  </a:schemeClr>
                </a:solidFill>
              </a:rPr>
              <a:t>What do they say about unions?</a:t>
            </a:r>
          </a:p>
        </p:txBody>
      </p:sp>
      <p:pic>
        <p:nvPicPr>
          <p:cNvPr id="5" name="Content Placeholder 4">
            <a:extLst>
              <a:ext uri="{FF2B5EF4-FFF2-40B4-BE49-F238E27FC236}">
                <a16:creationId xmlns:a16="http://schemas.microsoft.com/office/drawing/2014/main" id="{F6F2FEB8-F538-445F-B130-38715BD7C6D9}"/>
              </a:ext>
            </a:extLst>
          </p:cNvPr>
          <p:cNvPicPr>
            <a:picLocks noGrp="1" noChangeAspect="1"/>
          </p:cNvPicPr>
          <p:nvPr>
            <p:ph idx="1"/>
          </p:nvPr>
        </p:nvPicPr>
        <p:blipFill>
          <a:blip r:embed="rId2"/>
          <a:stretch>
            <a:fillRect/>
          </a:stretch>
        </p:blipFill>
        <p:spPr>
          <a:xfrm>
            <a:off x="1293465" y="363978"/>
            <a:ext cx="4307422" cy="5703035"/>
          </a:xfrm>
          <a:prstGeom prst="rect">
            <a:avLst/>
          </a:prstGeom>
        </p:spPr>
      </p:pic>
    </p:spTree>
    <p:extLst>
      <p:ext uri="{BB962C8B-B14F-4D97-AF65-F5344CB8AC3E}">
        <p14:creationId xmlns:p14="http://schemas.microsoft.com/office/powerpoint/2010/main" val="174972713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3D9075-0058-4A2B-8FFB-0D242D0FEDB7}"/>
              </a:ext>
            </a:extLst>
          </p:cNvPr>
          <p:cNvSpPr>
            <a:spLocks noGrp="1"/>
          </p:cNvSpPr>
          <p:nvPr>
            <p:ph type="title"/>
          </p:nvPr>
        </p:nvSpPr>
        <p:spPr>
          <a:xfrm>
            <a:off x="6545399" y="94902"/>
            <a:ext cx="5476693" cy="1450379"/>
          </a:xfrm>
        </p:spPr>
        <p:txBody>
          <a:bodyPr vert="horz" lIns="91416" tIns="45708" rIns="91416" bIns="45708" rtlCol="0" anchor="b">
            <a:normAutofit/>
          </a:bodyPr>
          <a:lstStyle/>
          <a:p>
            <a:r>
              <a:rPr lang="en-US" sz="4400" b="1"/>
              <a:t>What is the word on the street?</a:t>
            </a:r>
          </a:p>
        </p:txBody>
      </p:sp>
      <p:pic>
        <p:nvPicPr>
          <p:cNvPr id="4098" name="Picture 2" descr="Image result for dialogue">
            <a:extLst>
              <a:ext uri="{FF2B5EF4-FFF2-40B4-BE49-F238E27FC236}">
                <a16:creationId xmlns:a16="http://schemas.microsoft.com/office/drawing/2014/main" id="{D10C27A9-1348-4B87-861E-61E3358076C7}"/>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4003" r="6758"/>
          <a:stretch/>
        </p:blipFill>
        <p:spPr bwMode="auto">
          <a:xfrm>
            <a:off x="488" y="9318"/>
            <a:ext cx="6215813" cy="6372426"/>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F9BD72F2-477F-429B-9790-2D67D4A322FF}"/>
              </a:ext>
            </a:extLst>
          </p:cNvPr>
          <p:cNvSpPr txBox="1"/>
          <p:nvPr/>
        </p:nvSpPr>
        <p:spPr>
          <a:xfrm>
            <a:off x="6545399" y="1545281"/>
            <a:ext cx="5448405" cy="4660873"/>
          </a:xfrm>
          <a:prstGeom prst="rect">
            <a:avLst/>
          </a:prstGeom>
        </p:spPr>
        <p:txBody>
          <a:bodyPr vert="horz" lIns="0" tIns="45708" rIns="0" bIns="45708" rtlCol="0" anchor="t">
            <a:noAutofit/>
          </a:bodyPr>
          <a:lstStyle/>
          <a:p>
            <a:pPr>
              <a:lnSpc>
                <a:spcPct val="90000"/>
              </a:lnSpc>
              <a:spcAft>
                <a:spcPts val="600"/>
              </a:spcAft>
              <a:buClr>
                <a:schemeClr val="accent1"/>
              </a:buClr>
            </a:pPr>
            <a:r>
              <a:rPr lang="en-US" sz="4000">
                <a:solidFill>
                  <a:schemeClr val="tx1">
                    <a:lumMod val="75000"/>
                    <a:lumOff val="25000"/>
                  </a:schemeClr>
                </a:solidFill>
              </a:rPr>
              <a:t>What do you think the average people in our school communities say about collective bargaining?</a:t>
            </a:r>
            <a:endParaRPr lang="en-US" sz="4399">
              <a:solidFill>
                <a:schemeClr val="tx1">
                  <a:lumMod val="75000"/>
                  <a:lumOff val="25000"/>
                </a:schemeClr>
              </a:solidFill>
            </a:endParaRPr>
          </a:p>
        </p:txBody>
      </p:sp>
    </p:spTree>
    <p:extLst>
      <p:ext uri="{BB962C8B-B14F-4D97-AF65-F5344CB8AC3E}">
        <p14:creationId xmlns:p14="http://schemas.microsoft.com/office/powerpoint/2010/main" val="4653973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3D9075-0058-4A2B-8FFB-0D242D0FEDB7}"/>
              </a:ext>
            </a:extLst>
          </p:cNvPr>
          <p:cNvSpPr>
            <a:spLocks noGrp="1"/>
          </p:cNvSpPr>
          <p:nvPr>
            <p:ph type="title"/>
          </p:nvPr>
        </p:nvSpPr>
        <p:spPr>
          <a:xfrm>
            <a:off x="685800" y="894"/>
            <a:ext cx="5163242" cy="1450379"/>
          </a:xfrm>
        </p:spPr>
        <p:txBody>
          <a:bodyPr vert="horz" lIns="91416" tIns="45708" rIns="91416" bIns="45708" rtlCol="0" anchor="b">
            <a:normAutofit/>
          </a:bodyPr>
          <a:lstStyle/>
          <a:p>
            <a:r>
              <a:rPr lang="en-US" sz="4400" b="1"/>
              <a:t>What is the word from the boss?</a:t>
            </a:r>
          </a:p>
        </p:txBody>
      </p:sp>
      <p:pic>
        <p:nvPicPr>
          <p:cNvPr id="4098" name="Picture 2" descr="Image result for dialogue">
            <a:extLst>
              <a:ext uri="{FF2B5EF4-FFF2-40B4-BE49-F238E27FC236}">
                <a16:creationId xmlns:a16="http://schemas.microsoft.com/office/drawing/2014/main" id="{D10C27A9-1348-4B87-861E-61E3358076C7}"/>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4003" r="6758"/>
          <a:stretch/>
        </p:blipFill>
        <p:spPr bwMode="auto">
          <a:xfrm>
            <a:off x="6340870" y="893"/>
            <a:ext cx="5852287" cy="6447318"/>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F9BD72F2-477F-429B-9790-2D67D4A322FF}"/>
              </a:ext>
            </a:extLst>
          </p:cNvPr>
          <p:cNvSpPr txBox="1"/>
          <p:nvPr/>
        </p:nvSpPr>
        <p:spPr>
          <a:xfrm>
            <a:off x="527413" y="1787338"/>
            <a:ext cx="5706539" cy="4660873"/>
          </a:xfrm>
          <a:prstGeom prst="rect">
            <a:avLst/>
          </a:prstGeom>
        </p:spPr>
        <p:txBody>
          <a:bodyPr vert="horz" lIns="0" tIns="45708" rIns="0" bIns="45708" rtlCol="0" anchor="t">
            <a:noAutofit/>
          </a:bodyPr>
          <a:lstStyle/>
          <a:p>
            <a:pPr>
              <a:lnSpc>
                <a:spcPct val="90000"/>
              </a:lnSpc>
              <a:spcAft>
                <a:spcPts val="600"/>
              </a:spcAft>
              <a:buClr>
                <a:schemeClr val="accent1"/>
              </a:buClr>
            </a:pPr>
            <a:r>
              <a:rPr lang="en-US" sz="4350">
                <a:solidFill>
                  <a:schemeClr val="tx1">
                    <a:lumMod val="75000"/>
                    <a:lumOff val="25000"/>
                  </a:schemeClr>
                </a:solidFill>
              </a:rPr>
              <a:t>What does the School Board and the Superintendents have to say about collective bargaining? </a:t>
            </a:r>
            <a:endParaRPr lang="en-US" sz="4399">
              <a:solidFill>
                <a:schemeClr val="tx1">
                  <a:lumMod val="75000"/>
                  <a:lumOff val="25000"/>
                </a:schemeClr>
              </a:solidFill>
            </a:endParaRPr>
          </a:p>
        </p:txBody>
      </p:sp>
    </p:spTree>
    <p:extLst>
      <p:ext uri="{BB962C8B-B14F-4D97-AF65-F5344CB8AC3E}">
        <p14:creationId xmlns:p14="http://schemas.microsoft.com/office/powerpoint/2010/main" val="302620940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3D9075-0058-4A2B-8FFB-0D242D0FEDB7}"/>
              </a:ext>
            </a:extLst>
          </p:cNvPr>
          <p:cNvSpPr>
            <a:spLocks noGrp="1"/>
          </p:cNvSpPr>
          <p:nvPr>
            <p:ph type="title"/>
          </p:nvPr>
        </p:nvSpPr>
        <p:spPr>
          <a:xfrm>
            <a:off x="685800" y="894"/>
            <a:ext cx="5163242" cy="1450379"/>
          </a:xfrm>
        </p:spPr>
        <p:txBody>
          <a:bodyPr vert="horz" lIns="91416" tIns="45708" rIns="91416" bIns="45708" rtlCol="0" anchor="b">
            <a:normAutofit/>
          </a:bodyPr>
          <a:lstStyle/>
          <a:p>
            <a:r>
              <a:rPr lang="en-US" sz="4400" b="1"/>
              <a:t>What is the word in our own house?</a:t>
            </a:r>
          </a:p>
        </p:txBody>
      </p:sp>
      <p:pic>
        <p:nvPicPr>
          <p:cNvPr id="4098" name="Picture 2" descr="Image result for dialogue">
            <a:extLst>
              <a:ext uri="{FF2B5EF4-FFF2-40B4-BE49-F238E27FC236}">
                <a16:creationId xmlns:a16="http://schemas.microsoft.com/office/drawing/2014/main" id="{D10C27A9-1348-4B87-861E-61E3358076C7}"/>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4003" r="6758"/>
          <a:stretch/>
        </p:blipFill>
        <p:spPr bwMode="auto">
          <a:xfrm>
            <a:off x="5849042" y="893"/>
            <a:ext cx="6333424" cy="6447318"/>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F9BD72F2-477F-429B-9790-2D67D4A322FF}"/>
              </a:ext>
            </a:extLst>
          </p:cNvPr>
          <p:cNvSpPr txBox="1"/>
          <p:nvPr/>
        </p:nvSpPr>
        <p:spPr>
          <a:xfrm>
            <a:off x="826787" y="1787338"/>
            <a:ext cx="5022255" cy="4660873"/>
          </a:xfrm>
          <a:prstGeom prst="rect">
            <a:avLst/>
          </a:prstGeom>
        </p:spPr>
        <p:txBody>
          <a:bodyPr vert="horz" lIns="0" tIns="45708" rIns="0" bIns="45708" rtlCol="0">
            <a:noAutofit/>
          </a:bodyPr>
          <a:lstStyle/>
          <a:p>
            <a:pPr>
              <a:lnSpc>
                <a:spcPct val="90000"/>
              </a:lnSpc>
              <a:spcAft>
                <a:spcPts val="600"/>
              </a:spcAft>
              <a:buClr>
                <a:schemeClr val="accent1"/>
              </a:buClr>
            </a:pPr>
            <a:r>
              <a:rPr lang="en-US" sz="4399">
                <a:solidFill>
                  <a:schemeClr val="tx1">
                    <a:lumMod val="75000"/>
                    <a:lumOff val="25000"/>
                  </a:schemeClr>
                </a:solidFill>
              </a:rPr>
              <a:t>What do you think the average member has to say about collective bargaining? </a:t>
            </a:r>
          </a:p>
        </p:txBody>
      </p:sp>
    </p:spTree>
    <p:extLst>
      <p:ext uri="{BB962C8B-B14F-4D97-AF65-F5344CB8AC3E}">
        <p14:creationId xmlns:p14="http://schemas.microsoft.com/office/powerpoint/2010/main" val="294389166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3434D29-E673-91A0-6449-DB01CAA95782}"/>
              </a:ext>
            </a:extLst>
          </p:cNvPr>
          <p:cNvSpPr>
            <a:spLocks noGrp="1"/>
          </p:cNvSpPr>
          <p:nvPr>
            <p:ph type="title"/>
          </p:nvPr>
        </p:nvSpPr>
        <p:spPr/>
        <p:txBody>
          <a:bodyPr/>
          <a:lstStyle/>
          <a:p>
            <a:r>
              <a:rPr lang="en-US" b="1"/>
              <a:t>Report out!</a:t>
            </a:r>
          </a:p>
        </p:txBody>
      </p:sp>
      <p:sp>
        <p:nvSpPr>
          <p:cNvPr id="3" name="Content Placeholder 2">
            <a:extLst>
              <a:ext uri="{FF2B5EF4-FFF2-40B4-BE49-F238E27FC236}">
                <a16:creationId xmlns:a16="http://schemas.microsoft.com/office/drawing/2014/main" id="{F2933E46-17DC-0E59-D476-EFA1F74078BD}"/>
              </a:ext>
            </a:extLst>
          </p:cNvPr>
          <p:cNvSpPr>
            <a:spLocks noGrp="1"/>
          </p:cNvSpPr>
          <p:nvPr>
            <p:ph idx="1"/>
          </p:nvPr>
        </p:nvSpPr>
        <p:spPr/>
        <p:txBody>
          <a:bodyPr vert="horz" lIns="91440" tIns="45720" rIns="91440" bIns="45720" rtlCol="0" anchor="t">
            <a:normAutofit/>
          </a:bodyPr>
          <a:lstStyle/>
          <a:p>
            <a:pPr marL="0" indent="0">
              <a:buNone/>
            </a:pPr>
            <a:r>
              <a:rPr lang="en-US">
                <a:solidFill>
                  <a:schemeClr val="tx1">
                    <a:lumMod val="75000"/>
                    <a:lumOff val="25000"/>
                  </a:schemeClr>
                </a:solidFill>
                <a:ea typeface="+mn-lt"/>
                <a:cs typeface="+mn-lt"/>
              </a:rPr>
              <a:t>What do you think the average </a:t>
            </a:r>
            <a:r>
              <a:rPr lang="en-US" u="sng">
                <a:solidFill>
                  <a:schemeClr val="tx1">
                    <a:lumMod val="75000"/>
                    <a:lumOff val="25000"/>
                  </a:schemeClr>
                </a:solidFill>
                <a:ea typeface="+mn-lt"/>
                <a:cs typeface="+mn-lt"/>
              </a:rPr>
              <a:t>person</a:t>
            </a:r>
            <a:r>
              <a:rPr lang="en-US">
                <a:solidFill>
                  <a:schemeClr val="tx1">
                    <a:lumMod val="75000"/>
                    <a:lumOff val="25000"/>
                  </a:schemeClr>
                </a:solidFill>
                <a:ea typeface="+mn-lt"/>
                <a:cs typeface="+mn-lt"/>
              </a:rPr>
              <a:t>, board member/superintendent, union member has to say about collective bargaining? </a:t>
            </a:r>
            <a:endParaRPr lang="en-US">
              <a:solidFill>
                <a:schemeClr val="tx1">
                  <a:lumMod val="75000"/>
                  <a:lumOff val="25000"/>
                </a:schemeClr>
              </a:solidFill>
            </a:endParaRPr>
          </a:p>
          <a:p>
            <a:pPr marL="246380" indent="-246380"/>
            <a:r>
              <a:rPr lang="en-US"/>
              <a:t>What are the top themes in the chart you ended on?</a:t>
            </a:r>
          </a:p>
          <a:p>
            <a:pPr marL="246380" indent="-246380"/>
            <a:r>
              <a:rPr lang="en-US"/>
              <a:t>What was one that stood out to you?</a:t>
            </a:r>
          </a:p>
        </p:txBody>
      </p:sp>
    </p:spTree>
    <p:extLst>
      <p:ext uri="{BB962C8B-B14F-4D97-AF65-F5344CB8AC3E}">
        <p14:creationId xmlns:p14="http://schemas.microsoft.com/office/powerpoint/2010/main" val="39971757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6967340" y="3213482"/>
            <a:ext cx="4291224" cy="3733800"/>
          </a:xfrm>
        </p:spPr>
        <p:txBody>
          <a:bodyPr vert="horz" lIns="91440" tIns="45720" rIns="91440" bIns="45720" rtlCol="0" anchor="t">
            <a:normAutofit/>
          </a:bodyPr>
          <a:lstStyle/>
          <a:p>
            <a:pPr marL="0" indent="0">
              <a:buNone/>
            </a:pPr>
            <a:r>
              <a:rPr lang="en-US" sz="4800"/>
              <a:t>Monet</a:t>
            </a:r>
            <a:endParaRPr lang="en-US"/>
          </a:p>
        </p:txBody>
      </p:sp>
      <p:sp>
        <p:nvSpPr>
          <p:cNvPr id="4" name="Text Placeholder 3"/>
          <p:cNvSpPr>
            <a:spLocks noGrp="1"/>
          </p:cNvSpPr>
          <p:nvPr>
            <p:ph type="body" sz="half" idx="2"/>
          </p:nvPr>
        </p:nvSpPr>
        <p:spPr>
          <a:xfrm>
            <a:off x="1053904" y="1732722"/>
            <a:ext cx="3293422" cy="4343400"/>
          </a:xfrm>
        </p:spPr>
        <p:txBody>
          <a:bodyPr/>
          <a:lstStyle/>
          <a:p>
            <a:endParaRPr lang="en-US"/>
          </a:p>
        </p:txBody>
      </p:sp>
      <p:pic>
        <p:nvPicPr>
          <p:cNvPr id="6" name="Picture 5"/>
          <p:cNvPicPr>
            <a:picLocks noChangeAspect="1"/>
          </p:cNvPicPr>
          <p:nvPr/>
        </p:nvPicPr>
        <p:blipFill rotWithShape="1">
          <a:blip r:embed="rId2"/>
          <a:srcRect l="9159" r="9159"/>
          <a:stretch/>
        </p:blipFill>
        <p:spPr>
          <a:xfrm>
            <a:off x="1058805" y="1406908"/>
            <a:ext cx="3308857" cy="4050917"/>
          </a:xfrm>
          <a:prstGeom prst="rect">
            <a:avLst/>
          </a:prstGeom>
        </p:spPr>
      </p:pic>
      <p:sp>
        <p:nvSpPr>
          <p:cNvPr id="5" name="TextBox 4">
            <a:extLst>
              <a:ext uri="{FF2B5EF4-FFF2-40B4-BE49-F238E27FC236}">
                <a16:creationId xmlns:a16="http://schemas.microsoft.com/office/drawing/2014/main" id="{D7D8C151-519B-5824-29A2-01EA53DD6A30}"/>
              </a:ext>
            </a:extLst>
          </p:cNvPr>
          <p:cNvSpPr txBox="1"/>
          <p:nvPr/>
        </p:nvSpPr>
        <p:spPr>
          <a:xfrm>
            <a:off x="8300788" y="4102844"/>
            <a:ext cx="2852971" cy="369332"/>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dirty="0"/>
              <a:t>(and a little Sara)</a:t>
            </a:r>
          </a:p>
        </p:txBody>
      </p:sp>
    </p:spTree>
    <p:extLst>
      <p:ext uri="{BB962C8B-B14F-4D97-AF65-F5344CB8AC3E}">
        <p14:creationId xmlns:p14="http://schemas.microsoft.com/office/powerpoint/2010/main" val="420641110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24543" y="-378182"/>
            <a:ext cx="11047508" cy="1047653"/>
          </a:xfrm>
        </p:spPr>
        <p:txBody>
          <a:bodyPr/>
          <a:lstStyle/>
          <a:p>
            <a:r>
              <a:rPr lang="en-US"/>
              <a:t> </a:t>
            </a:r>
            <a:r>
              <a:rPr lang="en-US" b="1"/>
              <a:t>Why does the story matter?</a:t>
            </a:r>
          </a:p>
        </p:txBody>
      </p:sp>
      <p:sp>
        <p:nvSpPr>
          <p:cNvPr id="3" name="Content Placeholder 2"/>
          <p:cNvSpPr>
            <a:spLocks noGrp="1"/>
          </p:cNvSpPr>
          <p:nvPr>
            <p:ph idx="1"/>
          </p:nvPr>
        </p:nvSpPr>
        <p:spPr>
          <a:xfrm>
            <a:off x="424543" y="669471"/>
            <a:ext cx="11299371" cy="5163854"/>
          </a:xfrm>
        </p:spPr>
        <p:txBody>
          <a:bodyPr vert="horz" lIns="91440" tIns="45720" rIns="91440" bIns="45720" rtlCol="0" anchor="t">
            <a:noAutofit/>
          </a:bodyPr>
          <a:lstStyle/>
          <a:p>
            <a:pPr marL="514350" indent="-228600"/>
            <a:r>
              <a:rPr lang="en-US" sz="3200"/>
              <a:t>A </a:t>
            </a:r>
            <a:r>
              <a:rPr lang="en-US" sz="3200" i="1"/>
              <a:t>dominant narrative </a:t>
            </a:r>
            <a:r>
              <a:rPr lang="en-US" sz="3200"/>
              <a:t>is an explanation or story that is told in service of the dominant social group’s interests and ideologies. </a:t>
            </a:r>
            <a:endParaRPr lang="en-US"/>
          </a:p>
          <a:p>
            <a:pPr marL="514350" indent="-228600"/>
            <a:r>
              <a:rPr lang="en-US" sz="3200"/>
              <a:t>Dominant narratives achieve dominance through repetition, the apparent authority of the speaker, and the silencing of alternative accounts. </a:t>
            </a:r>
            <a:endParaRPr lang="en-US"/>
          </a:p>
          <a:p>
            <a:pPr marL="514350" indent="-228600"/>
            <a:r>
              <a:rPr lang="en-US" sz="3200"/>
              <a:t>Because dominant narratives are so normalized through their repetition and authority, they have the illusion of being objective and apolitical, when in fact they are neither.</a:t>
            </a:r>
          </a:p>
        </p:txBody>
      </p:sp>
    </p:spTree>
    <p:extLst>
      <p:ext uri="{BB962C8B-B14F-4D97-AF65-F5344CB8AC3E}">
        <p14:creationId xmlns:p14="http://schemas.microsoft.com/office/powerpoint/2010/main" val="1183361655"/>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24543" y="-378182"/>
            <a:ext cx="11047508" cy="1047653"/>
          </a:xfrm>
        </p:spPr>
        <p:txBody>
          <a:bodyPr/>
          <a:lstStyle/>
          <a:p>
            <a:r>
              <a:rPr lang="en-US"/>
              <a:t> </a:t>
            </a:r>
            <a:r>
              <a:rPr lang="en-US" b="1"/>
              <a:t>Why does </a:t>
            </a:r>
            <a:r>
              <a:rPr lang="en-US" b="1" i="1" u="sng"/>
              <a:t>language</a:t>
            </a:r>
            <a:r>
              <a:rPr lang="en-US" b="1"/>
              <a:t> matter?</a:t>
            </a:r>
          </a:p>
        </p:txBody>
      </p:sp>
      <p:sp>
        <p:nvSpPr>
          <p:cNvPr id="3" name="Content Placeholder 2"/>
          <p:cNvSpPr>
            <a:spLocks noGrp="1"/>
          </p:cNvSpPr>
          <p:nvPr>
            <p:ph idx="1"/>
          </p:nvPr>
        </p:nvSpPr>
        <p:spPr>
          <a:xfrm>
            <a:off x="424543" y="669471"/>
            <a:ext cx="11299371" cy="5163854"/>
          </a:xfrm>
        </p:spPr>
        <p:txBody>
          <a:bodyPr vert="horz" lIns="91440" tIns="45720" rIns="91440" bIns="45720" rtlCol="0" anchor="t">
            <a:noAutofit/>
          </a:bodyPr>
          <a:lstStyle/>
          <a:p>
            <a:pPr marL="514350" indent="-228600"/>
            <a:r>
              <a:rPr lang="en-US" sz="3200"/>
              <a:t>Approaching the conversation...</a:t>
            </a:r>
            <a:endParaRPr lang="en-US"/>
          </a:p>
        </p:txBody>
      </p:sp>
      <p:pic>
        <p:nvPicPr>
          <p:cNvPr id="4" name="Picture 4">
            <a:extLst>
              <a:ext uri="{FF2B5EF4-FFF2-40B4-BE49-F238E27FC236}">
                <a16:creationId xmlns:a16="http://schemas.microsoft.com/office/drawing/2014/main" id="{A90FC074-318F-E158-F777-DC71FAE7F4A4}"/>
              </a:ext>
            </a:extLst>
          </p:cNvPr>
          <p:cNvPicPr>
            <a:picLocks noChangeAspect="1"/>
          </p:cNvPicPr>
          <p:nvPr/>
        </p:nvPicPr>
        <p:blipFill>
          <a:blip r:embed="rId2"/>
          <a:stretch>
            <a:fillRect/>
          </a:stretch>
        </p:blipFill>
        <p:spPr>
          <a:xfrm>
            <a:off x="1441948" y="1233263"/>
            <a:ext cx="4820616" cy="4813354"/>
          </a:xfrm>
          <a:prstGeom prst="rect">
            <a:avLst/>
          </a:prstGeom>
        </p:spPr>
      </p:pic>
      <p:sp>
        <p:nvSpPr>
          <p:cNvPr id="6" name="Title 1">
            <a:extLst>
              <a:ext uri="{FF2B5EF4-FFF2-40B4-BE49-F238E27FC236}">
                <a16:creationId xmlns:a16="http://schemas.microsoft.com/office/drawing/2014/main" id="{6CCBBA36-8A16-EC47-B0D9-658EE014CA2C}"/>
              </a:ext>
            </a:extLst>
          </p:cNvPr>
          <p:cNvSpPr txBox="1">
            <a:spLocks/>
          </p:cNvSpPr>
          <p:nvPr/>
        </p:nvSpPr>
        <p:spPr>
          <a:xfrm>
            <a:off x="7156751" y="2639077"/>
            <a:ext cx="4006818" cy="1067275"/>
          </a:xfrm>
          <a:prstGeom prst="rect">
            <a:avLst/>
          </a:prstGeom>
        </p:spPr>
        <p:txBody>
          <a:bodyPr vert="horz" lIns="91440" tIns="45720" rIns="91440" bIns="45720" rtlCol="0" anchor="b">
            <a:normAutofit/>
          </a:bodyPr>
          <a:lstStyle>
            <a:lvl1pPr algn="l" defTabSz="914400" rtl="0" eaLnBrk="1" latinLnBrk="0" hangingPunct="1">
              <a:lnSpc>
                <a:spcPct val="90000"/>
              </a:lnSpc>
              <a:spcBef>
                <a:spcPct val="0"/>
              </a:spcBef>
              <a:buNone/>
              <a:defRPr sz="3600" kern="1200">
                <a:solidFill>
                  <a:schemeClr val="tx1">
                    <a:lumMod val="75000"/>
                  </a:schemeClr>
                </a:solidFill>
                <a:latin typeface="+mj-lt"/>
                <a:ea typeface="+mj-ea"/>
                <a:cs typeface="+mj-cs"/>
              </a:defRPr>
            </a:lvl1pPr>
          </a:lstStyle>
          <a:p>
            <a:r>
              <a:rPr lang="en-US" sz="4000" b="1" i="1"/>
              <a:t>Should vs How?</a:t>
            </a:r>
          </a:p>
        </p:txBody>
      </p:sp>
    </p:spTree>
    <p:extLst>
      <p:ext uri="{BB962C8B-B14F-4D97-AF65-F5344CB8AC3E}">
        <p14:creationId xmlns:p14="http://schemas.microsoft.com/office/powerpoint/2010/main" val="2738748862"/>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740941" y="-437871"/>
            <a:ext cx="10942047" cy="1397305"/>
          </a:xfrm>
        </p:spPr>
        <p:txBody>
          <a:bodyPr/>
          <a:lstStyle/>
          <a:p>
            <a:r>
              <a:rPr lang="en-US" b="1">
                <a:latin typeface="+mn-lt"/>
              </a:rPr>
              <a:t>Narratives</a:t>
            </a:r>
          </a:p>
        </p:txBody>
      </p:sp>
      <p:sp>
        <p:nvSpPr>
          <p:cNvPr id="3" name="Content Placeholder 2"/>
          <p:cNvSpPr>
            <a:spLocks noGrp="1"/>
          </p:cNvSpPr>
          <p:nvPr>
            <p:ph idx="1"/>
          </p:nvPr>
        </p:nvSpPr>
        <p:spPr>
          <a:xfrm>
            <a:off x="740940" y="1408702"/>
            <a:ext cx="10942047" cy="4459756"/>
          </a:xfrm>
        </p:spPr>
        <p:txBody>
          <a:bodyPr vert="horz" lIns="91440" tIns="45720" rIns="91440" bIns="45720" rtlCol="0" anchor="t">
            <a:normAutofit fontScale="85000" lnSpcReduction="10000"/>
          </a:bodyPr>
          <a:lstStyle/>
          <a:p>
            <a:pPr marL="0" indent="0">
              <a:buNone/>
            </a:pPr>
            <a:r>
              <a:rPr lang="en-US" sz="4799"/>
              <a:t>1) trigger imagination and make connection</a:t>
            </a:r>
            <a:endParaRPr lang="en-US"/>
          </a:p>
          <a:p>
            <a:pPr marL="0" indent="0">
              <a:buNone/>
            </a:pPr>
            <a:r>
              <a:rPr lang="en-US" sz="4799"/>
              <a:t>2) are expressions of or a counter to cultures </a:t>
            </a:r>
          </a:p>
          <a:p>
            <a:pPr marL="0" indent="0">
              <a:buNone/>
            </a:pPr>
            <a:r>
              <a:rPr lang="en-US" sz="4799"/>
              <a:t>3) are resources for empowerment or oppression</a:t>
            </a:r>
          </a:p>
          <a:p>
            <a:pPr marL="246380" indent="-246380"/>
            <a:endParaRPr lang="en-US" sz="4799"/>
          </a:p>
          <a:p>
            <a:pPr marL="246380" indent="-246380"/>
            <a:endParaRPr lang="en-US" sz="4750"/>
          </a:p>
          <a:p>
            <a:pPr marL="0" indent="0">
              <a:buNone/>
            </a:pPr>
            <a:r>
              <a:rPr lang="en-US" sz="4000"/>
              <a:t>Did the narratives on your charts do any of these?</a:t>
            </a:r>
          </a:p>
        </p:txBody>
      </p:sp>
      <p:pic>
        <p:nvPicPr>
          <p:cNvPr id="4" name="Picture 4" descr="Image result for narrative">
            <a:extLst>
              <a:ext uri="{FF2B5EF4-FFF2-40B4-BE49-F238E27FC236}">
                <a16:creationId xmlns:a16="http://schemas.microsoft.com/office/drawing/2014/main" id="{EB93357D-79A1-47DD-AA9D-9F7D4E1AF03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070252" y="3742080"/>
            <a:ext cx="3376249" cy="127649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9379395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3AC37B7-576A-479F-8150-D6A70486581A}"/>
              </a:ext>
            </a:extLst>
          </p:cNvPr>
          <p:cNvSpPr>
            <a:spLocks noGrp="1"/>
          </p:cNvSpPr>
          <p:nvPr>
            <p:ph type="title"/>
          </p:nvPr>
        </p:nvSpPr>
        <p:spPr>
          <a:xfrm>
            <a:off x="585705" y="122646"/>
            <a:ext cx="10823677" cy="606702"/>
          </a:xfrm>
        </p:spPr>
        <p:txBody>
          <a:bodyPr/>
          <a:lstStyle/>
          <a:p>
            <a:r>
              <a:rPr lang="en-US"/>
              <a:t>Shifting and Using Narratives- The DO's</a:t>
            </a:r>
          </a:p>
        </p:txBody>
      </p:sp>
      <p:sp>
        <p:nvSpPr>
          <p:cNvPr id="3" name="Content Placeholder 2">
            <a:extLst>
              <a:ext uri="{FF2B5EF4-FFF2-40B4-BE49-F238E27FC236}">
                <a16:creationId xmlns:a16="http://schemas.microsoft.com/office/drawing/2014/main" id="{46EDE838-4CFA-4BDE-A741-A6FF53770A6A}"/>
              </a:ext>
            </a:extLst>
          </p:cNvPr>
          <p:cNvSpPr>
            <a:spLocks noGrp="1"/>
          </p:cNvSpPr>
          <p:nvPr>
            <p:ph idx="1"/>
          </p:nvPr>
        </p:nvSpPr>
        <p:spPr>
          <a:xfrm>
            <a:off x="585063" y="1037111"/>
            <a:ext cx="10567711" cy="4553177"/>
          </a:xfrm>
        </p:spPr>
        <p:txBody>
          <a:bodyPr vert="horz" lIns="91440" tIns="45720" rIns="91440" bIns="45720" rtlCol="0" anchor="t">
            <a:normAutofit/>
          </a:bodyPr>
          <a:lstStyle/>
          <a:p>
            <a:pPr marL="246380" indent="-246380">
              <a:buFont typeface="Wingdings" panose="05000000000000000000" pitchFamily="2" charset="2"/>
              <a:buChar char="q"/>
            </a:pPr>
            <a:r>
              <a:rPr lang="en-US" sz="3599" b="1"/>
              <a:t>Unmask</a:t>
            </a:r>
            <a:endParaRPr lang="en-US"/>
          </a:p>
          <a:p>
            <a:pPr marL="0" indent="0">
              <a:buNone/>
            </a:pPr>
            <a:endParaRPr lang="en-US" sz="3550" b="1"/>
          </a:p>
          <a:p>
            <a:pPr marL="612140" lvl="1" indent="-246380"/>
            <a:r>
              <a:rPr lang="en-US" sz="2750"/>
              <a:t>Name the dominant narrative when you see it at work.</a:t>
            </a:r>
          </a:p>
          <a:p>
            <a:pPr marL="612140" lvl="1" indent="-246380"/>
            <a:r>
              <a:rPr lang="en-US" sz="2750"/>
              <a:t>Point out that what you just saw on the news or heard from a friend, or the law that was just passed, was based on particular values and beliefs.</a:t>
            </a:r>
          </a:p>
          <a:p>
            <a:pPr marL="612140" lvl="1" indent="-246380"/>
            <a:r>
              <a:rPr lang="en-US" sz="2750"/>
              <a:t> </a:t>
            </a:r>
            <a:r>
              <a:rPr lang="en-US" sz="2750" i="1"/>
              <a:t>“The way you are talking about the recent contract settlement sounds like you think teachers are pretty greedy and we’re only looking out for ourselves.”</a:t>
            </a:r>
            <a:endParaRPr lang="en-US" sz="2750"/>
          </a:p>
        </p:txBody>
      </p:sp>
      <p:pic>
        <p:nvPicPr>
          <p:cNvPr id="4" name="Picture 4" descr="Image result for narrative">
            <a:extLst>
              <a:ext uri="{FF2B5EF4-FFF2-40B4-BE49-F238E27FC236}">
                <a16:creationId xmlns:a16="http://schemas.microsoft.com/office/drawing/2014/main" id="{AB687912-53A7-4050-893E-AF469D037E4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208906" y="4963167"/>
            <a:ext cx="3376249" cy="127649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76276134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30E80EA3-2262-4299-9018-A68922DFBFE6}"/>
              </a:ext>
            </a:extLst>
          </p:cNvPr>
          <p:cNvSpPr>
            <a:spLocks noGrp="1"/>
          </p:cNvSpPr>
          <p:nvPr>
            <p:ph idx="1"/>
          </p:nvPr>
        </p:nvSpPr>
        <p:spPr>
          <a:xfrm>
            <a:off x="462151" y="1105807"/>
            <a:ext cx="11630980" cy="4366792"/>
          </a:xfrm>
        </p:spPr>
        <p:txBody>
          <a:bodyPr vert="horz" lIns="91440" tIns="45720" rIns="91440" bIns="45720" rtlCol="0" anchor="t">
            <a:normAutofit/>
          </a:bodyPr>
          <a:lstStyle/>
          <a:p>
            <a:pPr marL="246380" indent="-246380">
              <a:buFont typeface="Wingdings" panose="05000000000000000000" pitchFamily="2" charset="2"/>
              <a:buChar char="q"/>
            </a:pPr>
            <a:r>
              <a:rPr lang="en-US" sz="3599" b="1"/>
              <a:t>Elevate</a:t>
            </a:r>
            <a:endParaRPr lang="en-US"/>
          </a:p>
          <a:p>
            <a:pPr marL="0" indent="0">
              <a:buNone/>
            </a:pPr>
            <a:endParaRPr lang="en-US" sz="3550" b="1"/>
          </a:p>
          <a:p>
            <a:pPr marL="612140" lvl="1" indent="-246380"/>
            <a:r>
              <a:rPr lang="en-US" sz="2750"/>
              <a:t>Name the values and beliefs from our new narrative that you want to see lived out in the world.</a:t>
            </a:r>
          </a:p>
          <a:p>
            <a:pPr marL="612140" lvl="1" indent="-246380"/>
            <a:r>
              <a:rPr lang="en-US" sz="2750"/>
              <a:t>Connect it to places where your audience may see that happening already.</a:t>
            </a:r>
          </a:p>
          <a:p>
            <a:pPr marL="612140" lvl="1" indent="-246380"/>
            <a:r>
              <a:rPr lang="en-US" sz="2750" i="1"/>
              <a:t>“I really like it when parents come in and express their appreciation – especially when they acknowledge they don’t now how we do it – it helps me feel valued and respected”</a:t>
            </a:r>
            <a:endParaRPr lang="en-US" sz="2750"/>
          </a:p>
        </p:txBody>
      </p:sp>
      <p:pic>
        <p:nvPicPr>
          <p:cNvPr id="4" name="Picture 4" descr="Image result for narrative">
            <a:extLst>
              <a:ext uri="{FF2B5EF4-FFF2-40B4-BE49-F238E27FC236}">
                <a16:creationId xmlns:a16="http://schemas.microsoft.com/office/drawing/2014/main" id="{EE6BF2A2-9FEF-4677-87D0-0CC2DC0B9E48}"/>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527189" y="4894969"/>
            <a:ext cx="3376249" cy="1276499"/>
          </a:xfrm>
          <a:prstGeom prst="rect">
            <a:avLst/>
          </a:prstGeom>
          <a:noFill/>
          <a:extLst>
            <a:ext uri="{909E8E84-426E-40DD-AFC4-6F175D3DCCD1}">
              <a14:hiddenFill xmlns:a14="http://schemas.microsoft.com/office/drawing/2010/main">
                <a:solidFill>
                  <a:srgbClr val="FFFFFF"/>
                </a:solidFill>
              </a14:hiddenFill>
            </a:ext>
          </a:extLst>
        </p:spPr>
      </p:pic>
      <p:sp>
        <p:nvSpPr>
          <p:cNvPr id="5" name="Title 1">
            <a:extLst>
              <a:ext uri="{FF2B5EF4-FFF2-40B4-BE49-F238E27FC236}">
                <a16:creationId xmlns:a16="http://schemas.microsoft.com/office/drawing/2014/main" id="{9E32D907-C170-4079-A41B-D0B89E5A857C}"/>
              </a:ext>
            </a:extLst>
          </p:cNvPr>
          <p:cNvSpPr>
            <a:spLocks noGrp="1"/>
          </p:cNvSpPr>
          <p:nvPr>
            <p:ph type="title"/>
          </p:nvPr>
        </p:nvSpPr>
        <p:spPr>
          <a:xfrm>
            <a:off x="444919" y="893"/>
            <a:ext cx="10055781" cy="629399"/>
          </a:xfrm>
        </p:spPr>
        <p:txBody>
          <a:bodyPr/>
          <a:lstStyle/>
          <a:p>
            <a:r>
              <a:rPr lang="en-US"/>
              <a:t>Shifting and Using Narratives </a:t>
            </a:r>
          </a:p>
        </p:txBody>
      </p:sp>
    </p:spTree>
    <p:extLst>
      <p:ext uri="{BB962C8B-B14F-4D97-AF65-F5344CB8AC3E}">
        <p14:creationId xmlns:p14="http://schemas.microsoft.com/office/powerpoint/2010/main" val="320349950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E791C2F6-2EFF-4C2A-B2A2-5D8E4BA8BB31}"/>
              </a:ext>
            </a:extLst>
          </p:cNvPr>
          <p:cNvSpPr>
            <a:spLocks noGrp="1"/>
          </p:cNvSpPr>
          <p:nvPr>
            <p:ph idx="1"/>
          </p:nvPr>
        </p:nvSpPr>
        <p:spPr>
          <a:xfrm>
            <a:off x="573944" y="1140672"/>
            <a:ext cx="11810971" cy="4640461"/>
          </a:xfrm>
        </p:spPr>
        <p:txBody>
          <a:bodyPr vert="horz" lIns="91440" tIns="45720" rIns="91440" bIns="45720" rtlCol="0" anchor="t">
            <a:normAutofit/>
          </a:bodyPr>
          <a:lstStyle/>
          <a:p>
            <a:pPr marL="246380" indent="-246380">
              <a:buFont typeface="Wingdings" panose="05000000000000000000" pitchFamily="2" charset="2"/>
              <a:buChar char="q"/>
            </a:pPr>
            <a:r>
              <a:rPr lang="en-US" sz="3199" b="1"/>
              <a:t>Contrast</a:t>
            </a:r>
            <a:endParaRPr lang="en-US"/>
          </a:p>
          <a:p>
            <a:pPr marL="0" indent="0">
              <a:buNone/>
            </a:pPr>
            <a:endParaRPr lang="en-US" sz="3150" b="1"/>
          </a:p>
          <a:p>
            <a:pPr marL="612140" lvl="1" indent="-246380"/>
            <a:r>
              <a:rPr lang="en-US" sz="2750"/>
              <a:t>Lay out what might be different if your values/convictions were the ones shaping what happens in the world.</a:t>
            </a:r>
          </a:p>
          <a:p>
            <a:pPr marL="612140" lvl="1" indent="-246380"/>
            <a:r>
              <a:rPr lang="en-US" sz="2750"/>
              <a:t>Be specific about how we have the choice to approach situations through a different belief system.  </a:t>
            </a:r>
          </a:p>
          <a:p>
            <a:pPr marL="612140" lvl="1" indent="-246380"/>
            <a:r>
              <a:rPr lang="en-US" sz="2750"/>
              <a:t>Invite a rethinking of the situation.</a:t>
            </a:r>
          </a:p>
          <a:p>
            <a:pPr marL="365760" lvl="1" indent="0">
              <a:buNone/>
            </a:pPr>
            <a:r>
              <a:rPr lang="en-US" sz="2750" i="1"/>
              <a:t>“I guess we have to decide if we want to scapegoat paraprofessionals for the many challenges we face or accept them as willing and able partners in educating all kids.” </a:t>
            </a:r>
            <a:endParaRPr lang="en-US" sz="2750"/>
          </a:p>
        </p:txBody>
      </p:sp>
      <p:pic>
        <p:nvPicPr>
          <p:cNvPr id="4" name="Picture 4" descr="Image result for narrative">
            <a:extLst>
              <a:ext uri="{FF2B5EF4-FFF2-40B4-BE49-F238E27FC236}">
                <a16:creationId xmlns:a16="http://schemas.microsoft.com/office/drawing/2014/main" id="{B0C9319D-B4D2-4D27-B4A6-211ABC6FDD36}"/>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9089876" y="5379031"/>
            <a:ext cx="2520893" cy="955532"/>
          </a:xfrm>
          <a:prstGeom prst="rect">
            <a:avLst/>
          </a:prstGeom>
          <a:noFill/>
          <a:extLst>
            <a:ext uri="{909E8E84-426E-40DD-AFC4-6F175D3DCCD1}">
              <a14:hiddenFill xmlns:a14="http://schemas.microsoft.com/office/drawing/2010/main">
                <a:solidFill>
                  <a:srgbClr val="FFFFFF"/>
                </a:solidFill>
              </a14:hiddenFill>
            </a:ext>
          </a:extLst>
        </p:spPr>
      </p:pic>
      <p:sp>
        <p:nvSpPr>
          <p:cNvPr id="5" name="Title 1">
            <a:extLst>
              <a:ext uri="{FF2B5EF4-FFF2-40B4-BE49-F238E27FC236}">
                <a16:creationId xmlns:a16="http://schemas.microsoft.com/office/drawing/2014/main" id="{BF04B98B-A49C-42B1-A6A6-0CFDEDCFF490}"/>
              </a:ext>
            </a:extLst>
          </p:cNvPr>
          <p:cNvSpPr>
            <a:spLocks noGrp="1"/>
          </p:cNvSpPr>
          <p:nvPr>
            <p:ph type="title"/>
          </p:nvPr>
        </p:nvSpPr>
        <p:spPr>
          <a:xfrm>
            <a:off x="520483" y="78595"/>
            <a:ext cx="10055781" cy="623808"/>
          </a:xfrm>
        </p:spPr>
        <p:txBody>
          <a:bodyPr/>
          <a:lstStyle/>
          <a:p>
            <a:r>
              <a:rPr lang="en-US"/>
              <a:t>Shifting and Using Narratives </a:t>
            </a:r>
          </a:p>
        </p:txBody>
      </p:sp>
    </p:spTree>
    <p:extLst>
      <p:ext uri="{BB962C8B-B14F-4D97-AF65-F5344CB8AC3E}">
        <p14:creationId xmlns:p14="http://schemas.microsoft.com/office/powerpoint/2010/main" val="260265556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1D9218A8-331B-4C35-9D49-D122BE07752E}"/>
              </a:ext>
            </a:extLst>
          </p:cNvPr>
          <p:cNvSpPr>
            <a:spLocks noGrp="1"/>
          </p:cNvSpPr>
          <p:nvPr>
            <p:ph idx="1"/>
          </p:nvPr>
        </p:nvSpPr>
        <p:spPr>
          <a:xfrm>
            <a:off x="569132" y="1052594"/>
            <a:ext cx="11719555" cy="4923399"/>
          </a:xfrm>
        </p:spPr>
        <p:txBody>
          <a:bodyPr vert="horz" lIns="91440" tIns="45720" rIns="91440" bIns="45720" rtlCol="0" anchor="t">
            <a:normAutofit/>
          </a:bodyPr>
          <a:lstStyle/>
          <a:p>
            <a:pPr marL="246380" indent="-246380">
              <a:buFont typeface="Wingdings" panose="05000000000000000000" pitchFamily="2" charset="2"/>
              <a:buChar char="q"/>
            </a:pPr>
            <a:r>
              <a:rPr lang="en-US" sz="3199" b="1"/>
              <a:t>Draw on your own journey</a:t>
            </a:r>
            <a:endParaRPr lang="en-US"/>
          </a:p>
          <a:p>
            <a:pPr marL="0" indent="0">
              <a:buNone/>
            </a:pPr>
            <a:endParaRPr lang="en-US" sz="3150" b="1"/>
          </a:p>
          <a:p>
            <a:pPr marL="612140" lvl="1" indent="-246380"/>
            <a:r>
              <a:rPr lang="en-US" sz="2750"/>
              <a:t>While it’s important to personalize this, it’s also important to do it in a way that anyone can see themselves in it. Describing your own realizations and shifts will help others </a:t>
            </a:r>
          </a:p>
          <a:p>
            <a:pPr marL="612140" lvl="1" indent="-246380"/>
            <a:r>
              <a:rPr lang="en-US" sz="2750"/>
              <a:t>Find their own way in the conversation.</a:t>
            </a:r>
          </a:p>
          <a:p>
            <a:pPr marL="365760" lvl="1" indent="0">
              <a:buNone/>
            </a:pPr>
            <a:r>
              <a:rPr lang="en-US" sz="2750"/>
              <a:t> </a:t>
            </a:r>
            <a:r>
              <a:rPr lang="en-US" sz="2750" i="1"/>
              <a:t>“I can understand your reaction, there are times when I realize that I've been reacting to what others say and not putting forth my own beliefs – it gets discouraging – but I realize now I've only been making it worse.”</a:t>
            </a:r>
            <a:endParaRPr lang="en-US" sz="2750"/>
          </a:p>
        </p:txBody>
      </p:sp>
      <p:pic>
        <p:nvPicPr>
          <p:cNvPr id="4" name="Picture 4" descr="Image result for narrative">
            <a:extLst>
              <a:ext uri="{FF2B5EF4-FFF2-40B4-BE49-F238E27FC236}">
                <a16:creationId xmlns:a16="http://schemas.microsoft.com/office/drawing/2014/main" id="{EB93357D-79A1-47DD-AA9D-9F7D4E1AF031}"/>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610086" y="5063168"/>
            <a:ext cx="3180130" cy="1198010"/>
          </a:xfrm>
          <a:prstGeom prst="rect">
            <a:avLst/>
          </a:prstGeom>
          <a:noFill/>
          <a:extLst>
            <a:ext uri="{909E8E84-426E-40DD-AFC4-6F175D3DCCD1}">
              <a14:hiddenFill xmlns:a14="http://schemas.microsoft.com/office/drawing/2010/main">
                <a:solidFill>
                  <a:srgbClr val="FFFFFF"/>
                </a:solidFill>
              </a14:hiddenFill>
            </a:ext>
          </a:extLst>
        </p:spPr>
      </p:pic>
      <p:sp>
        <p:nvSpPr>
          <p:cNvPr id="5" name="Title 1">
            <a:extLst>
              <a:ext uri="{FF2B5EF4-FFF2-40B4-BE49-F238E27FC236}">
                <a16:creationId xmlns:a16="http://schemas.microsoft.com/office/drawing/2014/main" id="{80B96478-C0AD-4AA3-95F5-6BDA3D8B3CFD}"/>
              </a:ext>
            </a:extLst>
          </p:cNvPr>
          <p:cNvSpPr>
            <a:spLocks noGrp="1"/>
          </p:cNvSpPr>
          <p:nvPr>
            <p:ph type="title"/>
          </p:nvPr>
        </p:nvSpPr>
        <p:spPr>
          <a:xfrm>
            <a:off x="569132" y="-63300"/>
            <a:ext cx="10915093" cy="827087"/>
          </a:xfrm>
        </p:spPr>
        <p:txBody>
          <a:bodyPr/>
          <a:lstStyle/>
          <a:p>
            <a:r>
              <a:rPr lang="en-US"/>
              <a:t>Shifting and Using Narratives </a:t>
            </a:r>
          </a:p>
        </p:txBody>
      </p:sp>
    </p:spTree>
    <p:extLst>
      <p:ext uri="{BB962C8B-B14F-4D97-AF65-F5344CB8AC3E}">
        <p14:creationId xmlns:p14="http://schemas.microsoft.com/office/powerpoint/2010/main" val="41228958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06A480F-500B-4CE6-858B-C385E362DE92}"/>
              </a:ext>
            </a:extLst>
          </p:cNvPr>
          <p:cNvSpPr>
            <a:spLocks noGrp="1"/>
          </p:cNvSpPr>
          <p:nvPr>
            <p:ph type="title"/>
          </p:nvPr>
        </p:nvSpPr>
        <p:spPr>
          <a:xfrm>
            <a:off x="649857" y="176771"/>
            <a:ext cx="10055781" cy="605847"/>
          </a:xfrm>
        </p:spPr>
        <p:txBody>
          <a:bodyPr/>
          <a:lstStyle/>
          <a:p>
            <a:r>
              <a:rPr lang="en-US"/>
              <a:t>Key Points to Remember…</a:t>
            </a:r>
          </a:p>
        </p:txBody>
      </p:sp>
      <p:sp>
        <p:nvSpPr>
          <p:cNvPr id="3" name="Content Placeholder 2">
            <a:extLst>
              <a:ext uri="{FF2B5EF4-FFF2-40B4-BE49-F238E27FC236}">
                <a16:creationId xmlns:a16="http://schemas.microsoft.com/office/drawing/2014/main" id="{249879C8-D5EB-479F-A14E-3530E359814B}"/>
              </a:ext>
            </a:extLst>
          </p:cNvPr>
          <p:cNvSpPr>
            <a:spLocks noGrp="1"/>
          </p:cNvSpPr>
          <p:nvPr>
            <p:ph idx="1"/>
          </p:nvPr>
        </p:nvSpPr>
        <p:spPr>
          <a:xfrm>
            <a:off x="585705" y="956469"/>
            <a:ext cx="11445307" cy="4399366"/>
          </a:xfrm>
        </p:spPr>
        <p:txBody>
          <a:bodyPr vert="horz" lIns="0" tIns="45708" rIns="0" bIns="45708" rtlCol="0" anchor="t">
            <a:noAutofit/>
          </a:bodyPr>
          <a:lstStyle/>
          <a:p>
            <a:pPr marL="246380" indent="-246380">
              <a:buFont typeface="Wingdings" panose="05000000000000000000" pitchFamily="2" charset="2"/>
              <a:buChar char="q"/>
            </a:pPr>
            <a:r>
              <a:rPr lang="en-US" sz="3150" b="1"/>
              <a:t> Sustain your efforts and connect with others</a:t>
            </a:r>
          </a:p>
          <a:p>
            <a:pPr marL="742950" lvl="1" indent="-342900"/>
            <a:r>
              <a:rPr lang="en-US" sz="2750"/>
              <a:t>Shifting a dominant narrative does not happen quickly – it takes sustained effort, over.</a:t>
            </a:r>
            <a:endParaRPr lang="en-US" sz="2750">
              <a:cs typeface="Calibri"/>
            </a:endParaRPr>
          </a:p>
          <a:p>
            <a:pPr marL="742950" lvl="1" indent="-342900"/>
            <a:r>
              <a:rPr lang="en-US" sz="2750"/>
              <a:t>Time, with many people working at it.</a:t>
            </a:r>
            <a:endParaRPr lang="en-US" sz="2750">
              <a:cs typeface="Calibri" panose="020F0502020204030204"/>
            </a:endParaRPr>
          </a:p>
          <a:p>
            <a:pPr marL="400050" lvl="1" indent="0">
              <a:buNone/>
            </a:pPr>
            <a:endParaRPr lang="en-US" sz="2750"/>
          </a:p>
          <a:p>
            <a:pPr marL="246380" indent="-246380">
              <a:buFont typeface="Wingdings" panose="05000000000000000000" pitchFamily="2" charset="2"/>
              <a:buChar char="q"/>
            </a:pPr>
            <a:r>
              <a:rPr lang="en-US" sz="3150" b="1"/>
              <a:t> Demonstrate your worldview, don’t just write &amp; talk about it.</a:t>
            </a:r>
            <a:endParaRPr lang="en-US"/>
          </a:p>
          <a:p>
            <a:pPr marL="742950" lvl="1" indent="-400050"/>
            <a:r>
              <a:rPr lang="en-US" sz="2750"/>
              <a:t>Our actions say as much or more about our values and beliefs as our words.</a:t>
            </a:r>
            <a:endParaRPr lang="en-US" sz="2750">
              <a:cs typeface="Calibri" panose="020F0502020204030204"/>
            </a:endParaRPr>
          </a:p>
        </p:txBody>
      </p:sp>
      <p:pic>
        <p:nvPicPr>
          <p:cNvPr id="4" name="Picture 4" descr="Image result for narrative">
            <a:extLst>
              <a:ext uri="{FF2B5EF4-FFF2-40B4-BE49-F238E27FC236}">
                <a16:creationId xmlns:a16="http://schemas.microsoft.com/office/drawing/2014/main" id="{91C72E54-3F29-4046-BA01-BCDF06442577}"/>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720714" y="4885928"/>
            <a:ext cx="3376249" cy="127649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5624534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a:extLst>
              <a:ext uri="{FF2B5EF4-FFF2-40B4-BE49-F238E27FC236}">
                <a16:creationId xmlns:a16="http://schemas.microsoft.com/office/drawing/2014/main" id="{4D5BE3DC-FD17-416C-AE84-3A81865F9C27}"/>
              </a:ext>
            </a:extLst>
          </p:cNvPr>
          <p:cNvSpPr>
            <a:spLocks noGrp="1"/>
          </p:cNvSpPr>
          <p:nvPr>
            <p:ph idx="1"/>
          </p:nvPr>
        </p:nvSpPr>
        <p:spPr>
          <a:xfrm>
            <a:off x="1224982" y="1227558"/>
            <a:ext cx="10055781" cy="4958636"/>
          </a:xfrm>
        </p:spPr>
        <p:txBody>
          <a:bodyPr vert="horz" lIns="0" tIns="45708" rIns="0" bIns="45708" rtlCol="0" anchor="t">
            <a:normAutofit/>
          </a:bodyPr>
          <a:lstStyle/>
          <a:p>
            <a:pPr marL="246380" indent="-246380">
              <a:buFont typeface="Wingdings" panose="05000000000000000000" pitchFamily="2" charset="2"/>
              <a:buChar char="q"/>
            </a:pPr>
            <a:r>
              <a:rPr lang="en-US" sz="4000"/>
              <a:t>Focus on challenging facts or interpretations of information.</a:t>
            </a:r>
          </a:p>
          <a:p>
            <a:pPr marL="246380" indent="-246380">
              <a:buFont typeface="Wingdings" panose="05000000000000000000" pitchFamily="2" charset="2"/>
              <a:buChar char="q"/>
            </a:pPr>
            <a:r>
              <a:rPr lang="en-US" sz="4000"/>
              <a:t>Attack people for their worldview.</a:t>
            </a:r>
            <a:endParaRPr lang="en-US" sz="4000">
              <a:cs typeface="Calibri"/>
            </a:endParaRPr>
          </a:p>
          <a:p>
            <a:pPr marL="246380" indent="-246380">
              <a:buFont typeface="Wingdings" panose="05000000000000000000" pitchFamily="2" charset="2"/>
              <a:buChar char="q"/>
            </a:pPr>
            <a:r>
              <a:rPr lang="en-US" sz="4000"/>
              <a:t>Name the dominant narrative as “wrong.”</a:t>
            </a:r>
          </a:p>
          <a:p>
            <a:pPr marL="246380" indent="-246380">
              <a:buFont typeface="Wingdings" panose="05000000000000000000" pitchFamily="2" charset="2"/>
              <a:buChar char="q"/>
            </a:pPr>
            <a:r>
              <a:rPr lang="en-US" sz="4000"/>
              <a:t>Try to convert or convince people</a:t>
            </a:r>
            <a:r>
              <a:rPr lang="en-US" sz="4350"/>
              <a:t>.</a:t>
            </a:r>
            <a:endParaRPr lang="en-US" sz="4350">
              <a:cs typeface="Calibri"/>
            </a:endParaRPr>
          </a:p>
        </p:txBody>
      </p:sp>
      <p:sp>
        <p:nvSpPr>
          <p:cNvPr id="4" name="Title 1">
            <a:extLst>
              <a:ext uri="{FF2B5EF4-FFF2-40B4-BE49-F238E27FC236}">
                <a16:creationId xmlns:a16="http://schemas.microsoft.com/office/drawing/2014/main" id="{AF3844A9-C5CA-4D3B-B2B2-496BFE33BECB}"/>
              </a:ext>
            </a:extLst>
          </p:cNvPr>
          <p:cNvSpPr>
            <a:spLocks noGrp="1"/>
          </p:cNvSpPr>
          <p:nvPr>
            <p:ph type="title"/>
          </p:nvPr>
        </p:nvSpPr>
        <p:spPr>
          <a:xfrm>
            <a:off x="840387" y="-1449"/>
            <a:ext cx="10055781" cy="827087"/>
          </a:xfrm>
        </p:spPr>
        <p:txBody>
          <a:bodyPr>
            <a:normAutofit/>
          </a:bodyPr>
          <a:lstStyle/>
          <a:p>
            <a:r>
              <a:rPr lang="en-US" sz="4400"/>
              <a:t>Shifting the Narrative  - </a:t>
            </a:r>
            <a:r>
              <a:rPr lang="en-US" sz="4400" b="1" u="sng"/>
              <a:t>DON’Ts</a:t>
            </a:r>
            <a:r>
              <a:rPr lang="en-US" sz="4400"/>
              <a:t>  </a:t>
            </a:r>
          </a:p>
        </p:txBody>
      </p:sp>
      <p:pic>
        <p:nvPicPr>
          <p:cNvPr id="5" name="Picture 4" descr="Image result for narrative">
            <a:extLst>
              <a:ext uri="{FF2B5EF4-FFF2-40B4-BE49-F238E27FC236}">
                <a16:creationId xmlns:a16="http://schemas.microsoft.com/office/drawing/2014/main" id="{6A9370E1-66F5-4475-89BF-E3DCAC13AABD}"/>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545277" y="5060977"/>
            <a:ext cx="3376249" cy="127649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71984119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09E75E-220B-478F-AB8C-10D22FCA3767}"/>
              </a:ext>
            </a:extLst>
          </p:cNvPr>
          <p:cNvSpPr>
            <a:spLocks noGrp="1"/>
          </p:cNvSpPr>
          <p:nvPr>
            <p:ph type="title"/>
          </p:nvPr>
        </p:nvSpPr>
        <p:spPr>
          <a:xfrm>
            <a:off x="504980" y="112172"/>
            <a:ext cx="10055781" cy="1043161"/>
          </a:xfrm>
        </p:spPr>
        <p:txBody>
          <a:bodyPr>
            <a:normAutofit/>
          </a:bodyPr>
          <a:lstStyle/>
          <a:p>
            <a:r>
              <a:rPr lang="en-US" sz="5400"/>
              <a:t>Try the Shift!</a:t>
            </a:r>
          </a:p>
        </p:txBody>
      </p:sp>
      <p:sp>
        <p:nvSpPr>
          <p:cNvPr id="3" name="Content Placeholder 2">
            <a:extLst>
              <a:ext uri="{FF2B5EF4-FFF2-40B4-BE49-F238E27FC236}">
                <a16:creationId xmlns:a16="http://schemas.microsoft.com/office/drawing/2014/main" id="{42580A06-6A5E-42F0-BD83-2D427DC819B6}"/>
              </a:ext>
            </a:extLst>
          </p:cNvPr>
          <p:cNvSpPr>
            <a:spLocks noGrp="1"/>
          </p:cNvSpPr>
          <p:nvPr>
            <p:ph idx="1"/>
          </p:nvPr>
        </p:nvSpPr>
        <p:spPr>
          <a:xfrm>
            <a:off x="803287" y="1625867"/>
            <a:ext cx="10055781" cy="4437796"/>
          </a:xfrm>
        </p:spPr>
        <p:txBody>
          <a:bodyPr vert="horz" lIns="0" tIns="45708" rIns="0" bIns="45708" rtlCol="0" anchor="t">
            <a:normAutofit/>
          </a:bodyPr>
          <a:lstStyle/>
          <a:p>
            <a:pPr marL="246380" indent="-246380"/>
            <a:r>
              <a:rPr lang="en-US" sz="4350"/>
              <a:t>Five Groups</a:t>
            </a:r>
            <a:endParaRPr lang="en-US"/>
          </a:p>
          <a:p>
            <a:pPr marL="246380" indent="-246380"/>
            <a:r>
              <a:rPr lang="en-US" sz="4350"/>
              <a:t>You will be </a:t>
            </a:r>
            <a:r>
              <a:rPr lang="en-US" sz="4350" i="1"/>
              <a:t>assigned</a:t>
            </a:r>
            <a:r>
              <a:rPr lang="en-US" sz="4350"/>
              <a:t> a scenario –   </a:t>
            </a:r>
          </a:p>
          <a:p>
            <a:pPr marL="971550" lvl="1" indent="-400050"/>
            <a:r>
              <a:rPr lang="en-US" sz="4150"/>
              <a:t>1 through 5 </a:t>
            </a:r>
            <a:endParaRPr lang="en-US" sz="4199">
              <a:cs typeface="Calibri" panose="020F0502020204030204"/>
            </a:endParaRPr>
          </a:p>
          <a:p>
            <a:pPr marL="246380" indent="-246380"/>
            <a:r>
              <a:rPr lang="en-US" sz="4350"/>
              <a:t>Try the shift using the steps we discussed</a:t>
            </a:r>
          </a:p>
          <a:p>
            <a:pPr marL="1028700" lvl="1" indent="-457200"/>
            <a:r>
              <a:rPr lang="en-US" sz="4150"/>
              <a:t>Use your handouts for support</a:t>
            </a:r>
            <a:endParaRPr lang="en-US" sz="4150">
              <a:cs typeface="Calibri"/>
            </a:endParaRPr>
          </a:p>
          <a:p>
            <a:pPr marL="382905" lvl="1" indent="-246380"/>
            <a:endParaRPr lang="en-US" sz="4199"/>
          </a:p>
          <a:p>
            <a:pPr marL="200025" lvl="1" indent="0">
              <a:buNone/>
            </a:pPr>
            <a:endParaRPr lang="en-US" sz="4199">
              <a:cs typeface="Calibri" panose="020F0502020204030204"/>
            </a:endParaRPr>
          </a:p>
        </p:txBody>
      </p:sp>
      <p:pic>
        <p:nvPicPr>
          <p:cNvPr id="4" name="Picture 3" descr="Image result for narrative">
            <a:extLst>
              <a:ext uri="{FF2B5EF4-FFF2-40B4-BE49-F238E27FC236}">
                <a16:creationId xmlns:a16="http://schemas.microsoft.com/office/drawing/2014/main" id="{DF8B2A33-6CA4-4838-A7F4-A8EFC6D6D59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6450931" y="360553"/>
            <a:ext cx="5222639" cy="197458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31160346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F09E75E-220B-478F-AB8C-10D22FCA3767}"/>
              </a:ext>
            </a:extLst>
          </p:cNvPr>
          <p:cNvSpPr>
            <a:spLocks noGrp="1"/>
          </p:cNvSpPr>
          <p:nvPr>
            <p:ph type="title"/>
          </p:nvPr>
        </p:nvSpPr>
        <p:spPr>
          <a:xfrm>
            <a:off x="569132" y="112172"/>
            <a:ext cx="10055781" cy="1043161"/>
          </a:xfrm>
        </p:spPr>
        <p:txBody>
          <a:bodyPr>
            <a:normAutofit/>
          </a:bodyPr>
          <a:lstStyle/>
          <a:p>
            <a:r>
              <a:rPr lang="en-US" sz="4400"/>
              <a:t>Debrief that Shift!</a:t>
            </a:r>
          </a:p>
        </p:txBody>
      </p:sp>
      <p:sp>
        <p:nvSpPr>
          <p:cNvPr id="3" name="Content Placeholder 2">
            <a:extLst>
              <a:ext uri="{FF2B5EF4-FFF2-40B4-BE49-F238E27FC236}">
                <a16:creationId xmlns:a16="http://schemas.microsoft.com/office/drawing/2014/main" id="{42580A06-6A5E-42F0-BD83-2D427DC819B6}"/>
              </a:ext>
            </a:extLst>
          </p:cNvPr>
          <p:cNvSpPr>
            <a:spLocks noGrp="1"/>
          </p:cNvSpPr>
          <p:nvPr>
            <p:ph idx="1"/>
          </p:nvPr>
        </p:nvSpPr>
        <p:spPr>
          <a:xfrm>
            <a:off x="996043" y="1625867"/>
            <a:ext cx="11033941" cy="4437796"/>
          </a:xfrm>
        </p:spPr>
        <p:txBody>
          <a:bodyPr vert="horz" lIns="0" tIns="45708" rIns="0" bIns="45708" rtlCol="0" anchor="t">
            <a:normAutofit/>
          </a:bodyPr>
          <a:lstStyle/>
          <a:p>
            <a:pPr marL="0" indent="0">
              <a:buNone/>
            </a:pPr>
            <a:endParaRPr lang="en-US" sz="4199">
              <a:cs typeface="Calibri" panose="020F0502020204030204"/>
            </a:endParaRPr>
          </a:p>
          <a:p>
            <a:r>
              <a:rPr lang="en-US" sz="4199">
                <a:cs typeface="Calibri" panose="020F0502020204030204"/>
              </a:rPr>
              <a:t>What do you notice?</a:t>
            </a:r>
          </a:p>
          <a:p>
            <a:r>
              <a:rPr lang="en-US" sz="4199">
                <a:cs typeface="Calibri" panose="020F0502020204030204"/>
              </a:rPr>
              <a:t>What was tough?</a:t>
            </a:r>
          </a:p>
          <a:p>
            <a:r>
              <a:rPr lang="en-US" sz="4199">
                <a:cs typeface="Calibri" panose="020F0502020204030204"/>
              </a:rPr>
              <a:t>What worked well?</a:t>
            </a:r>
          </a:p>
        </p:txBody>
      </p:sp>
      <p:pic>
        <p:nvPicPr>
          <p:cNvPr id="4" name="Picture 3" descr="Image result for narrative">
            <a:extLst>
              <a:ext uri="{FF2B5EF4-FFF2-40B4-BE49-F238E27FC236}">
                <a16:creationId xmlns:a16="http://schemas.microsoft.com/office/drawing/2014/main" id="{DF8B2A33-6CA4-4838-A7F4-A8EFC6D6D59E}"/>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181648" y="360553"/>
            <a:ext cx="4491922" cy="169028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766761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3D9075-0058-4A2B-8FFB-0D242D0FEDB7}"/>
              </a:ext>
            </a:extLst>
          </p:cNvPr>
          <p:cNvSpPr>
            <a:spLocks noGrp="1"/>
          </p:cNvSpPr>
          <p:nvPr>
            <p:ph type="title"/>
          </p:nvPr>
        </p:nvSpPr>
        <p:spPr>
          <a:xfrm>
            <a:off x="571002" y="893"/>
            <a:ext cx="8124346" cy="985551"/>
          </a:xfrm>
        </p:spPr>
        <p:txBody>
          <a:bodyPr vert="horz" lIns="91416" tIns="45708" rIns="91416" bIns="45708" rtlCol="0" anchor="b">
            <a:normAutofit/>
          </a:bodyPr>
          <a:lstStyle/>
          <a:p>
            <a:r>
              <a:rPr lang="en-US" b="1"/>
              <a:t>What SHOULD be the narrative?</a:t>
            </a:r>
            <a:endParaRPr lang="en-US">
              <a:cs typeface="Calibri Light" panose="020F0302020204030204"/>
            </a:endParaRPr>
          </a:p>
        </p:txBody>
      </p:sp>
      <p:pic>
        <p:nvPicPr>
          <p:cNvPr id="4098" name="Picture 2" descr="Image result for dialogue">
            <a:extLst>
              <a:ext uri="{FF2B5EF4-FFF2-40B4-BE49-F238E27FC236}">
                <a16:creationId xmlns:a16="http://schemas.microsoft.com/office/drawing/2014/main" id="{D10C27A9-1348-4B87-861E-61E3358076C7}"/>
              </a:ext>
            </a:extLst>
          </p:cNvPr>
          <p:cNvPicPr>
            <a:picLocks noChangeAspect="1" noChangeArrowheads="1"/>
          </p:cNvPicPr>
          <p:nvPr/>
        </p:nvPicPr>
        <p:blipFill rotWithShape="1">
          <a:blip r:embed="rId3">
            <a:extLst>
              <a:ext uri="{28A0092B-C50C-407E-A947-70E740481C1C}">
                <a14:useLocalDpi xmlns:a14="http://schemas.microsoft.com/office/drawing/2010/main" val="0"/>
              </a:ext>
            </a:extLst>
          </a:blip>
          <a:srcRect l="4003" r="6758"/>
          <a:stretch/>
        </p:blipFill>
        <p:spPr bwMode="auto">
          <a:xfrm>
            <a:off x="7483765" y="1109202"/>
            <a:ext cx="4551584" cy="4637263"/>
          </a:xfrm>
          <a:prstGeom prst="rect">
            <a:avLst/>
          </a:prstGeom>
          <a:noFill/>
          <a:extLst>
            <a:ext uri="{909E8E84-426E-40DD-AFC4-6F175D3DCCD1}">
              <a14:hiddenFill xmlns:a14="http://schemas.microsoft.com/office/drawing/2010/main">
                <a:solidFill>
                  <a:srgbClr val="FFFFFF"/>
                </a:solidFill>
              </a14:hiddenFill>
            </a:ext>
          </a:extLst>
        </p:spPr>
      </p:pic>
      <p:sp>
        <p:nvSpPr>
          <p:cNvPr id="4" name="TextBox 3">
            <a:extLst>
              <a:ext uri="{FF2B5EF4-FFF2-40B4-BE49-F238E27FC236}">
                <a16:creationId xmlns:a16="http://schemas.microsoft.com/office/drawing/2014/main" id="{F9BD72F2-477F-429B-9790-2D67D4A322FF}"/>
              </a:ext>
            </a:extLst>
          </p:cNvPr>
          <p:cNvSpPr txBox="1"/>
          <p:nvPr/>
        </p:nvSpPr>
        <p:spPr>
          <a:xfrm>
            <a:off x="713882" y="1482607"/>
            <a:ext cx="6356389" cy="4386616"/>
          </a:xfrm>
          <a:prstGeom prst="rect">
            <a:avLst/>
          </a:prstGeom>
        </p:spPr>
        <p:txBody>
          <a:bodyPr vert="horz" lIns="0" tIns="45708" rIns="0" bIns="45708" rtlCol="0" anchor="t">
            <a:noAutofit/>
          </a:bodyPr>
          <a:lstStyle/>
          <a:p>
            <a:pPr defTabSz="914126">
              <a:lnSpc>
                <a:spcPct val="90000"/>
              </a:lnSpc>
              <a:spcAft>
                <a:spcPts val="600"/>
              </a:spcAft>
              <a:buClr>
                <a:schemeClr val="accent1"/>
              </a:buClr>
            </a:pPr>
            <a:r>
              <a:rPr lang="en-US" sz="3500">
                <a:solidFill>
                  <a:schemeClr val="tx1">
                    <a:lumMod val="75000"/>
                    <a:lumOff val="25000"/>
                  </a:schemeClr>
                </a:solidFill>
              </a:rPr>
              <a:t>If we are successful in building our own narratives, what would each group be saying about collective bargaining?</a:t>
            </a:r>
            <a:r>
              <a:rPr lang="en-US" sz="4350">
                <a:solidFill>
                  <a:schemeClr val="tx1">
                    <a:lumMod val="75000"/>
                    <a:lumOff val="25000"/>
                  </a:schemeClr>
                </a:solidFill>
              </a:rPr>
              <a:t> </a:t>
            </a:r>
            <a:endParaRPr lang="en-US" sz="4399">
              <a:solidFill>
                <a:schemeClr val="tx1">
                  <a:lumMod val="75000"/>
                  <a:lumOff val="25000"/>
                </a:schemeClr>
              </a:solidFill>
            </a:endParaRPr>
          </a:p>
          <a:p>
            <a:pPr defTabSz="914126">
              <a:lnSpc>
                <a:spcPct val="90000"/>
              </a:lnSpc>
              <a:spcAft>
                <a:spcPts val="600"/>
              </a:spcAft>
              <a:buClr>
                <a:schemeClr val="accent1"/>
              </a:buClr>
            </a:pPr>
            <a:endParaRPr lang="en-US" sz="4399">
              <a:solidFill>
                <a:schemeClr val="tx1">
                  <a:lumMod val="75000"/>
                  <a:lumOff val="25000"/>
                </a:schemeClr>
              </a:solidFill>
            </a:endParaRPr>
          </a:p>
          <a:p>
            <a:pPr defTabSz="914126">
              <a:lnSpc>
                <a:spcPct val="90000"/>
              </a:lnSpc>
              <a:spcAft>
                <a:spcPts val="600"/>
              </a:spcAft>
              <a:buClr>
                <a:schemeClr val="accent1"/>
              </a:buClr>
            </a:pPr>
            <a:r>
              <a:rPr lang="en-US" sz="3000">
                <a:solidFill>
                  <a:schemeClr val="tx1">
                    <a:lumMod val="75000"/>
                    <a:lumOff val="25000"/>
                  </a:schemeClr>
                </a:solidFill>
              </a:rPr>
              <a:t>Return to your 1st chart</a:t>
            </a:r>
            <a:endParaRPr lang="en-US" sz="3000">
              <a:solidFill>
                <a:schemeClr val="tx1">
                  <a:lumMod val="75000"/>
                  <a:lumOff val="25000"/>
                </a:schemeClr>
              </a:solidFill>
              <a:cs typeface="Calibri"/>
            </a:endParaRPr>
          </a:p>
        </p:txBody>
      </p:sp>
    </p:spTree>
    <p:extLst>
      <p:ext uri="{BB962C8B-B14F-4D97-AF65-F5344CB8AC3E}">
        <p14:creationId xmlns:p14="http://schemas.microsoft.com/office/powerpoint/2010/main" val="33888698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90848B-636D-47D7-B096-4D4A6D153859}"/>
              </a:ext>
            </a:extLst>
          </p:cNvPr>
          <p:cNvSpPr>
            <a:spLocks noGrp="1"/>
          </p:cNvSpPr>
          <p:nvPr>
            <p:ph type="title"/>
          </p:nvPr>
        </p:nvSpPr>
        <p:spPr>
          <a:xfrm>
            <a:off x="8138990" y="639824"/>
            <a:ext cx="3401075" cy="3685055"/>
          </a:xfrm>
        </p:spPr>
        <p:txBody>
          <a:bodyPr vert="horz" lIns="91416" tIns="45708" rIns="91416" bIns="45708" rtlCol="0" anchor="b">
            <a:normAutofit fontScale="90000"/>
          </a:bodyPr>
          <a:lstStyle/>
          <a:p>
            <a:r>
              <a:rPr lang="en-US" sz="6598">
                <a:solidFill>
                  <a:schemeClr val="tx1">
                    <a:lumMod val="85000"/>
                    <a:lumOff val="15000"/>
                  </a:schemeClr>
                </a:solidFill>
              </a:rPr>
              <a:t>What do you wish they said about unions?</a:t>
            </a:r>
          </a:p>
        </p:txBody>
      </p:sp>
      <p:pic>
        <p:nvPicPr>
          <p:cNvPr id="8" name="Picture 7">
            <a:extLst>
              <a:ext uri="{FF2B5EF4-FFF2-40B4-BE49-F238E27FC236}">
                <a16:creationId xmlns:a16="http://schemas.microsoft.com/office/drawing/2014/main" id="{2C8968DD-C452-4E99-B6F1-E1E66BD85D85}"/>
              </a:ext>
            </a:extLst>
          </p:cNvPr>
          <p:cNvPicPr>
            <a:picLocks noChangeAspect="1"/>
          </p:cNvPicPr>
          <p:nvPr/>
        </p:nvPicPr>
        <p:blipFill rotWithShape="1">
          <a:blip r:embed="rId2">
            <a:extLst>
              <a:ext uri="{BEBA8EAE-BF5A-486C-A8C5-ECC9F3942E4B}">
                <a14:imgProps xmlns:a14="http://schemas.microsoft.com/office/drawing/2010/main">
                  <a14:imgLayer r:embed="rId3">
                    <a14:imgEffect>
                      <a14:brightnessContrast bright="20000"/>
                    </a14:imgEffect>
                  </a14:imgLayer>
                </a14:imgProps>
              </a:ext>
            </a:extLst>
          </a:blip>
          <a:srcRect t="1654" b="13236"/>
          <a:stretch/>
        </p:blipFill>
        <p:spPr>
          <a:xfrm>
            <a:off x="1108533" y="153823"/>
            <a:ext cx="5445652" cy="6179737"/>
          </a:xfrm>
          <a:prstGeom prst="rect">
            <a:avLst/>
          </a:prstGeom>
        </p:spPr>
      </p:pic>
    </p:spTree>
    <p:extLst>
      <p:ext uri="{BB962C8B-B14F-4D97-AF65-F5344CB8AC3E}">
        <p14:creationId xmlns:p14="http://schemas.microsoft.com/office/powerpoint/2010/main" val="205566242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490848B-636D-47D7-B096-4D4A6D153859}"/>
              </a:ext>
            </a:extLst>
          </p:cNvPr>
          <p:cNvSpPr>
            <a:spLocks noGrp="1"/>
          </p:cNvSpPr>
          <p:nvPr>
            <p:ph type="title"/>
          </p:nvPr>
        </p:nvSpPr>
        <p:spPr>
          <a:xfrm>
            <a:off x="222682" y="556281"/>
            <a:ext cx="6129572" cy="1157659"/>
          </a:xfrm>
        </p:spPr>
        <p:txBody>
          <a:bodyPr>
            <a:normAutofit fontScale="90000"/>
          </a:bodyPr>
          <a:lstStyle/>
          <a:p>
            <a:pPr algn="ctr"/>
            <a:r>
              <a:rPr lang="en-US" sz="5398" b="1"/>
              <a:t>Organizing to Bargain</a:t>
            </a:r>
          </a:p>
        </p:txBody>
      </p:sp>
      <p:graphicFrame>
        <p:nvGraphicFramePr>
          <p:cNvPr id="6" name="Content Placeholder 2">
            <a:extLst>
              <a:ext uri="{FF2B5EF4-FFF2-40B4-BE49-F238E27FC236}">
                <a16:creationId xmlns:a16="http://schemas.microsoft.com/office/drawing/2014/main" id="{D6765143-6A3C-44BA-AB6E-A012875DCE24}"/>
              </a:ext>
            </a:extLst>
          </p:cNvPr>
          <p:cNvGraphicFramePr>
            <a:graphicFrameLocks noGrp="1"/>
          </p:cNvGraphicFramePr>
          <p:nvPr>
            <p:ph idx="1"/>
            <p:extLst>
              <p:ext uri="{D42A27DB-BD31-4B8C-83A1-F6EECF244321}">
                <p14:modId xmlns:p14="http://schemas.microsoft.com/office/powerpoint/2010/main" val="2604019366"/>
              </p:ext>
            </p:extLst>
          </p:nvPr>
        </p:nvGraphicFramePr>
        <p:xfrm>
          <a:off x="-39011" y="1415642"/>
          <a:ext cx="12188825" cy="526491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pic>
        <p:nvPicPr>
          <p:cNvPr id="4" name="Picture 3">
            <a:extLst>
              <a:ext uri="{FF2B5EF4-FFF2-40B4-BE49-F238E27FC236}">
                <a16:creationId xmlns:a16="http://schemas.microsoft.com/office/drawing/2014/main" id="{21D24EAE-D190-497F-B2A6-93A9DD5B423F}"/>
              </a:ext>
            </a:extLst>
          </p:cNvPr>
          <p:cNvPicPr>
            <a:picLocks noChangeAspect="1"/>
          </p:cNvPicPr>
          <p:nvPr/>
        </p:nvPicPr>
        <p:blipFill>
          <a:blip r:embed="rId8"/>
          <a:stretch>
            <a:fillRect/>
          </a:stretch>
        </p:blipFill>
        <p:spPr>
          <a:xfrm>
            <a:off x="7286636" y="123953"/>
            <a:ext cx="3967806" cy="1499355"/>
          </a:xfrm>
          <a:prstGeom prst="rect">
            <a:avLst/>
          </a:prstGeom>
        </p:spPr>
      </p:pic>
    </p:spTree>
    <p:extLst>
      <p:ext uri="{BB962C8B-B14F-4D97-AF65-F5344CB8AC3E}">
        <p14:creationId xmlns:p14="http://schemas.microsoft.com/office/powerpoint/2010/main" val="335087169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bodyPr>
          <a:lstStyle/>
          <a:p>
            <a:pPr algn="ctr"/>
            <a:r>
              <a:rPr lang="en-US" sz="4000" b="1"/>
              <a:t>Key Ideas</a:t>
            </a:r>
          </a:p>
        </p:txBody>
      </p:sp>
      <p:sp>
        <p:nvSpPr>
          <p:cNvPr id="12" name="Content Placeholder 11"/>
          <p:cNvSpPr>
            <a:spLocks noGrp="1"/>
          </p:cNvSpPr>
          <p:nvPr>
            <p:ph idx="1"/>
          </p:nvPr>
        </p:nvSpPr>
        <p:spPr/>
        <p:txBody>
          <a:bodyPr>
            <a:noAutofit/>
          </a:bodyPr>
          <a:lstStyle/>
          <a:p>
            <a:pPr marL="0" indent="0">
              <a:buNone/>
            </a:pPr>
            <a:r>
              <a:rPr lang="en-US" sz="4000"/>
              <a:t>Narratives are powerful tools that can be used to maintain power over an oppressed group</a:t>
            </a:r>
            <a:endParaRPr lang="en-US" sz="4000">
              <a:cs typeface="Calibri"/>
            </a:endParaRPr>
          </a:p>
          <a:p>
            <a:pPr>
              <a:buFont typeface="Wingdings" panose="05000000000000000000" pitchFamily="2" charset="2"/>
              <a:buChar char="§"/>
            </a:pPr>
            <a:endParaRPr lang="en-US" sz="4000">
              <a:cs typeface="Calibri"/>
            </a:endParaRPr>
          </a:p>
          <a:p>
            <a:pPr marL="0" indent="0">
              <a:buNone/>
            </a:pPr>
            <a:r>
              <a:rPr lang="en-US" sz="4000"/>
              <a:t>Narratives can be intentionally changed and used by an oppressed group to advance a change agenda</a:t>
            </a:r>
            <a:endParaRPr lang="en-US" sz="4000">
              <a:cs typeface="Calibri" panose="020F0502020204030204"/>
            </a:endParaRPr>
          </a:p>
        </p:txBody>
      </p:sp>
      <p:sp>
        <p:nvSpPr>
          <p:cNvPr id="13" name="Text Placeholder 12"/>
          <p:cNvSpPr>
            <a:spLocks noGrp="1"/>
          </p:cNvSpPr>
          <p:nvPr>
            <p:ph type="body" sz="half" idx="2"/>
          </p:nvPr>
        </p:nvSpPr>
        <p:spPr/>
        <p:txBody>
          <a:bodyPr/>
          <a:lstStyle/>
          <a:p>
            <a:endParaRPr lang="en-US"/>
          </a:p>
        </p:txBody>
      </p:sp>
      <p:pic>
        <p:nvPicPr>
          <p:cNvPr id="11" name="Picture 10"/>
          <p:cNvPicPr>
            <a:picLocks noChangeAspect="1"/>
          </p:cNvPicPr>
          <p:nvPr/>
        </p:nvPicPr>
        <p:blipFill rotWithShape="1">
          <a:blip r:embed="rId2"/>
          <a:srcRect l="3894" r="3894"/>
          <a:stretch/>
        </p:blipFill>
        <p:spPr>
          <a:xfrm>
            <a:off x="894064" y="1855304"/>
            <a:ext cx="3653774" cy="3962400"/>
          </a:xfrm>
          <a:prstGeom prst="rect">
            <a:avLst/>
          </a:prstGeom>
        </p:spPr>
      </p:pic>
    </p:spTree>
    <p:extLst>
      <p:ext uri="{BB962C8B-B14F-4D97-AF65-F5344CB8AC3E}">
        <p14:creationId xmlns:p14="http://schemas.microsoft.com/office/powerpoint/2010/main" val="233334249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bodyPr>
          <a:lstStyle/>
          <a:p>
            <a:pPr algn="ctr"/>
            <a:r>
              <a:rPr lang="en-US" sz="4000" b="1"/>
              <a:t>Key Ideas</a:t>
            </a:r>
          </a:p>
        </p:txBody>
      </p:sp>
      <p:sp>
        <p:nvSpPr>
          <p:cNvPr id="12" name="Content Placeholder 11"/>
          <p:cNvSpPr>
            <a:spLocks noGrp="1"/>
          </p:cNvSpPr>
          <p:nvPr>
            <p:ph idx="1"/>
          </p:nvPr>
        </p:nvSpPr>
        <p:spPr>
          <a:xfrm>
            <a:off x="4882243" y="482600"/>
            <a:ext cx="7021286" cy="6375400"/>
          </a:xfrm>
        </p:spPr>
        <p:txBody>
          <a:bodyPr>
            <a:noAutofit/>
          </a:bodyPr>
          <a:lstStyle/>
          <a:p>
            <a:pPr lvl="0"/>
            <a:r>
              <a:rPr lang="en-US" sz="2600"/>
              <a:t>Communicate how you and the people with a shared purpose and shared values can do the work you want to do and invite others to join with you. </a:t>
            </a:r>
          </a:p>
          <a:p>
            <a:pPr marL="0" indent="0">
              <a:buNone/>
            </a:pPr>
            <a:r>
              <a:rPr lang="en-US" sz="2600" b="1"/>
              <a:t>Sustain your efforts and connect with others</a:t>
            </a:r>
          </a:p>
          <a:p>
            <a:pPr lvl="1"/>
            <a:r>
              <a:rPr lang="en-US" sz="2600"/>
              <a:t>Shifting a dominant narrative does not happen quickly – it takes sustained effort, over</a:t>
            </a:r>
          </a:p>
          <a:p>
            <a:pPr lvl="1"/>
            <a:r>
              <a:rPr lang="en-US" sz="2600"/>
              <a:t>Time, with many people working at it.</a:t>
            </a:r>
          </a:p>
          <a:p>
            <a:pPr lvl="1"/>
            <a:r>
              <a:rPr lang="en-US" sz="2600"/>
              <a:t>Authentic and earnest engagement.</a:t>
            </a:r>
          </a:p>
          <a:p>
            <a:pPr marL="0" indent="0">
              <a:buNone/>
            </a:pPr>
            <a:r>
              <a:rPr lang="en-US" sz="2600" b="1"/>
              <a:t>Demonstrate your shared values, don’t just write and talk about them.</a:t>
            </a:r>
          </a:p>
          <a:p>
            <a:pPr lvl="1"/>
            <a:r>
              <a:rPr lang="en-US" sz="2600"/>
              <a:t>Our actions say as much or more about our values and beliefs as our words.</a:t>
            </a:r>
          </a:p>
          <a:p>
            <a:pPr marL="0" lvl="0" indent="0">
              <a:buNone/>
            </a:pPr>
            <a:endParaRPr lang="en-US" sz="2399"/>
          </a:p>
        </p:txBody>
      </p:sp>
      <p:sp>
        <p:nvSpPr>
          <p:cNvPr id="13" name="Text Placeholder 12"/>
          <p:cNvSpPr>
            <a:spLocks noGrp="1"/>
          </p:cNvSpPr>
          <p:nvPr>
            <p:ph type="body" sz="half" idx="2"/>
          </p:nvPr>
        </p:nvSpPr>
        <p:spPr/>
        <p:txBody>
          <a:bodyPr/>
          <a:lstStyle/>
          <a:p>
            <a:endParaRPr lang="en-US"/>
          </a:p>
        </p:txBody>
      </p:sp>
      <p:pic>
        <p:nvPicPr>
          <p:cNvPr id="11" name="Picture 10"/>
          <p:cNvPicPr>
            <a:picLocks noChangeAspect="1"/>
          </p:cNvPicPr>
          <p:nvPr/>
        </p:nvPicPr>
        <p:blipFill rotWithShape="1">
          <a:blip r:embed="rId2"/>
          <a:srcRect l="3894" r="3894"/>
          <a:stretch/>
        </p:blipFill>
        <p:spPr>
          <a:xfrm>
            <a:off x="894064" y="1855304"/>
            <a:ext cx="3653774" cy="3962400"/>
          </a:xfrm>
          <a:prstGeom prst="rect">
            <a:avLst/>
          </a:prstGeom>
        </p:spPr>
      </p:pic>
    </p:spTree>
    <p:extLst>
      <p:ext uri="{BB962C8B-B14F-4D97-AF65-F5344CB8AC3E}">
        <p14:creationId xmlns:p14="http://schemas.microsoft.com/office/powerpoint/2010/main" val="733972341"/>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085012" y="2438400"/>
            <a:ext cx="4291224" cy="3733800"/>
          </a:xfrm>
          <a:noFill/>
        </p:spPr>
        <p:txBody>
          <a:bodyPr vert="horz" lIns="91440" tIns="45720" rIns="91440" bIns="45720" rtlCol="0" anchor="t">
            <a:normAutofit/>
          </a:bodyPr>
          <a:lstStyle/>
          <a:p>
            <a:pPr marL="0" indent="0">
              <a:buNone/>
            </a:pPr>
            <a:r>
              <a:rPr lang="en-US" sz="4800"/>
              <a:t>Heidi</a:t>
            </a:r>
          </a:p>
        </p:txBody>
      </p:sp>
      <p:sp>
        <p:nvSpPr>
          <p:cNvPr id="4" name="Text Placeholder 3"/>
          <p:cNvSpPr>
            <a:spLocks noGrp="1"/>
          </p:cNvSpPr>
          <p:nvPr>
            <p:ph type="body" sz="half" idx="2"/>
          </p:nvPr>
        </p:nvSpPr>
        <p:spPr>
          <a:xfrm>
            <a:off x="1053904" y="1732722"/>
            <a:ext cx="3293422" cy="4343400"/>
          </a:xfrm>
        </p:spPr>
        <p:txBody>
          <a:bodyPr/>
          <a:lstStyle/>
          <a:p>
            <a:endParaRPr lang="en-US"/>
          </a:p>
        </p:txBody>
      </p:sp>
      <p:pic>
        <p:nvPicPr>
          <p:cNvPr id="6" name="Picture 5"/>
          <p:cNvPicPr>
            <a:picLocks noChangeAspect="1"/>
          </p:cNvPicPr>
          <p:nvPr/>
        </p:nvPicPr>
        <p:blipFill rotWithShape="1">
          <a:blip r:embed="rId2"/>
          <a:srcRect l="9159" r="9159"/>
          <a:stretch/>
        </p:blipFill>
        <p:spPr>
          <a:xfrm>
            <a:off x="1058805" y="1406908"/>
            <a:ext cx="3308857" cy="4050917"/>
          </a:xfrm>
          <a:prstGeom prst="rect">
            <a:avLst/>
          </a:prstGeom>
        </p:spPr>
      </p:pic>
    </p:spTree>
    <p:extLst>
      <p:ext uri="{BB962C8B-B14F-4D97-AF65-F5344CB8AC3E}">
        <p14:creationId xmlns:p14="http://schemas.microsoft.com/office/powerpoint/2010/main" val="27455952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Title 5">
            <a:extLst>
              <a:ext uri="{FF2B5EF4-FFF2-40B4-BE49-F238E27FC236}">
                <a16:creationId xmlns:a16="http://schemas.microsoft.com/office/drawing/2014/main" id="{44A7A522-423D-4053-90C4-1B174A38C0C7}"/>
              </a:ext>
            </a:extLst>
          </p:cNvPr>
          <p:cNvSpPr>
            <a:spLocks noGrp="1"/>
          </p:cNvSpPr>
          <p:nvPr>
            <p:ph type="title"/>
          </p:nvPr>
        </p:nvSpPr>
        <p:spPr>
          <a:xfrm>
            <a:off x="7259782" y="640807"/>
            <a:ext cx="4536334" cy="4884671"/>
          </a:xfrm>
        </p:spPr>
        <p:txBody>
          <a:bodyPr vert="horz" lIns="91416" tIns="45708" rIns="91416" bIns="45708" rtlCol="0" anchor="b">
            <a:normAutofit/>
          </a:bodyPr>
          <a:lstStyle/>
          <a:p>
            <a:r>
              <a:rPr lang="en-US" sz="3399" spc="-50">
                <a:solidFill>
                  <a:schemeClr val="tx1">
                    <a:lumMod val="75000"/>
                    <a:lumOff val="25000"/>
                  </a:schemeClr>
                </a:solidFill>
              </a:rPr>
              <a:t>What is your definition of Power?</a:t>
            </a:r>
            <a:br>
              <a:rPr lang="en-US" sz="3399" spc="-50">
                <a:solidFill>
                  <a:schemeClr val="tx1">
                    <a:lumMod val="75000"/>
                    <a:lumOff val="25000"/>
                  </a:schemeClr>
                </a:solidFill>
              </a:rPr>
            </a:br>
            <a:br>
              <a:rPr lang="en-US" sz="3399" spc="-50">
                <a:solidFill>
                  <a:schemeClr val="tx1">
                    <a:lumMod val="75000"/>
                    <a:lumOff val="25000"/>
                  </a:schemeClr>
                </a:solidFill>
              </a:rPr>
            </a:br>
            <a:br>
              <a:rPr lang="en-US" sz="3399" spc="-50">
                <a:solidFill>
                  <a:schemeClr val="tx1">
                    <a:lumMod val="75000"/>
                    <a:lumOff val="25000"/>
                  </a:schemeClr>
                </a:solidFill>
              </a:rPr>
            </a:br>
            <a:r>
              <a:rPr lang="en-US" sz="3399" spc="-50">
                <a:solidFill>
                  <a:schemeClr val="tx1">
                    <a:lumMod val="75000"/>
                    <a:lumOff val="25000"/>
                  </a:schemeClr>
                </a:solidFill>
              </a:rPr>
              <a:t>No Devices – just discuss with the folks at your tables for 5 minutes. </a:t>
            </a:r>
          </a:p>
        </p:txBody>
      </p:sp>
      <p:pic>
        <p:nvPicPr>
          <p:cNvPr id="10" name="Content Placeholder 9" descr="A picture containing text, black&#10;&#10;Description automatically generated">
            <a:extLst>
              <a:ext uri="{FF2B5EF4-FFF2-40B4-BE49-F238E27FC236}">
                <a16:creationId xmlns:a16="http://schemas.microsoft.com/office/drawing/2014/main" id="{B9BCC9A4-BB10-4B15-91E9-ACB764DF27B3}"/>
              </a:ext>
            </a:extLst>
          </p:cNvPr>
          <p:cNvPicPr>
            <a:picLocks noGrp="1" noChangeAspect="1"/>
          </p:cNvPicPr>
          <p:nvPr>
            <p:ph sz="half" idx="1"/>
          </p:nvPr>
        </p:nvPicPr>
        <p:blipFill rotWithShape="1">
          <a:blip r:embed="rId3"/>
          <a:srcRect r="8012" b="1"/>
          <a:stretch/>
        </p:blipFill>
        <p:spPr>
          <a:xfrm>
            <a:off x="633834" y="640807"/>
            <a:ext cx="6210311" cy="5313022"/>
          </a:xfrm>
          <a:prstGeom prst="rect">
            <a:avLst/>
          </a:prstGeom>
          <a:noFill/>
        </p:spPr>
      </p:pic>
    </p:spTree>
    <p:extLst>
      <p:ext uri="{BB962C8B-B14F-4D97-AF65-F5344CB8AC3E}">
        <p14:creationId xmlns:p14="http://schemas.microsoft.com/office/powerpoint/2010/main" val="222280127"/>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a:xfrm>
            <a:off x="5205254" y="819879"/>
            <a:ext cx="6567372" cy="5702091"/>
          </a:xfrm>
        </p:spPr>
        <p:txBody>
          <a:bodyPr vert="horz" lIns="91440" tIns="45720" rIns="91440" bIns="45720" rtlCol="0" anchor="t">
            <a:normAutofit/>
          </a:bodyPr>
          <a:lstStyle/>
          <a:p>
            <a:pPr marL="0" indent="0">
              <a:buNone/>
            </a:pPr>
            <a:r>
              <a:rPr lang="en-US" sz="5400"/>
              <a:t>Power Is</a:t>
            </a:r>
          </a:p>
          <a:p>
            <a:pPr marL="571500" indent="-228600"/>
            <a:r>
              <a:rPr lang="en-US" sz="4800"/>
              <a:t>Invisible AND Visible </a:t>
            </a:r>
          </a:p>
          <a:p>
            <a:pPr marL="571500" lvl="0" indent="-228600"/>
            <a:r>
              <a:rPr lang="en-US" sz="4800"/>
              <a:t>People Driven</a:t>
            </a:r>
          </a:p>
          <a:p>
            <a:pPr marL="571500" lvl="0" indent="-228600"/>
            <a:r>
              <a:rPr lang="en-US" sz="4800"/>
              <a:t>Risky</a:t>
            </a:r>
          </a:p>
          <a:p>
            <a:pPr marL="571500" lvl="0" indent="-228600"/>
            <a:r>
              <a:rPr lang="en-US" sz="4800"/>
              <a:t>Strategic</a:t>
            </a:r>
          </a:p>
          <a:p>
            <a:pPr marL="0" indent="0">
              <a:buNone/>
            </a:pPr>
            <a:endParaRPr lang="en-US" sz="5400"/>
          </a:p>
        </p:txBody>
      </p:sp>
      <p:sp>
        <p:nvSpPr>
          <p:cNvPr id="6" name="Text Placeholder 5"/>
          <p:cNvSpPr>
            <a:spLocks noGrp="1"/>
          </p:cNvSpPr>
          <p:nvPr>
            <p:ph type="body" sz="half" idx="2"/>
          </p:nvPr>
        </p:nvSpPr>
        <p:spPr/>
        <p:txBody>
          <a:bodyPr/>
          <a:lstStyle/>
          <a:p>
            <a:endParaRPr lang="en-US"/>
          </a:p>
        </p:txBody>
      </p:sp>
      <p:pic>
        <p:nvPicPr>
          <p:cNvPr id="8" name="Picture Placeholder 6"/>
          <p:cNvPicPr>
            <a:picLocks noChangeAspect="1"/>
          </p:cNvPicPr>
          <p:nvPr/>
        </p:nvPicPr>
        <p:blipFill rotWithShape="1">
          <a:blip r:embed="rId2"/>
          <a:srcRect l="10465" r="10465"/>
          <a:stretch/>
        </p:blipFill>
        <p:spPr>
          <a:xfrm>
            <a:off x="836733" y="1066800"/>
            <a:ext cx="3768436" cy="4765964"/>
          </a:xfrm>
          <a:prstGeom prst="rect">
            <a:avLst/>
          </a:prstGeom>
        </p:spPr>
      </p:pic>
    </p:spTree>
    <p:extLst>
      <p:ext uri="{BB962C8B-B14F-4D97-AF65-F5344CB8AC3E}">
        <p14:creationId xmlns:p14="http://schemas.microsoft.com/office/powerpoint/2010/main" val="1038377978"/>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98927" y="-348673"/>
            <a:ext cx="9782801" cy="1239837"/>
          </a:xfrm>
        </p:spPr>
        <p:txBody>
          <a:bodyPr>
            <a:normAutofit/>
          </a:bodyPr>
          <a:lstStyle/>
          <a:p>
            <a:r>
              <a:rPr lang="en-US" sz="4800" b="1"/>
              <a:t>Quick Table Talk</a:t>
            </a:r>
          </a:p>
        </p:txBody>
      </p:sp>
      <p:sp>
        <p:nvSpPr>
          <p:cNvPr id="3" name="Content Placeholder 2"/>
          <p:cNvSpPr>
            <a:spLocks noGrp="1"/>
          </p:cNvSpPr>
          <p:nvPr>
            <p:ph idx="1"/>
          </p:nvPr>
        </p:nvSpPr>
        <p:spPr>
          <a:xfrm>
            <a:off x="1211504" y="1512757"/>
            <a:ext cx="9782801" cy="4572000"/>
          </a:xfrm>
        </p:spPr>
        <p:txBody>
          <a:bodyPr>
            <a:normAutofit lnSpcReduction="10000"/>
          </a:bodyPr>
          <a:lstStyle/>
          <a:p>
            <a:pPr marL="0" indent="0">
              <a:buNone/>
            </a:pPr>
            <a:r>
              <a:rPr lang="en-US" sz="4800"/>
              <a:t>What happens when we remove one element of power?</a:t>
            </a:r>
          </a:p>
          <a:p>
            <a:pPr lvl="1"/>
            <a:r>
              <a:rPr lang="en-US" sz="4800"/>
              <a:t>Invisible AND Visible </a:t>
            </a:r>
          </a:p>
          <a:p>
            <a:pPr lvl="1"/>
            <a:r>
              <a:rPr lang="en-US" sz="4800"/>
              <a:t>People Driven</a:t>
            </a:r>
          </a:p>
          <a:p>
            <a:pPr lvl="1"/>
            <a:r>
              <a:rPr lang="en-US" sz="4800"/>
              <a:t>Risky</a:t>
            </a:r>
          </a:p>
          <a:p>
            <a:pPr lvl="1"/>
            <a:r>
              <a:rPr lang="en-US" sz="4800"/>
              <a:t>Strategic</a:t>
            </a:r>
          </a:p>
          <a:p>
            <a:pPr marL="365760" lvl="1" indent="0">
              <a:buNone/>
            </a:pPr>
            <a:r>
              <a:rPr lang="en-US"/>
              <a:t> </a:t>
            </a:r>
          </a:p>
        </p:txBody>
      </p:sp>
      <p:pic>
        <p:nvPicPr>
          <p:cNvPr id="5" name="Picture Placeholder 6"/>
          <p:cNvPicPr>
            <a:picLocks noChangeAspect="1"/>
          </p:cNvPicPr>
          <p:nvPr/>
        </p:nvPicPr>
        <p:blipFill rotWithShape="1">
          <a:blip r:embed="rId2"/>
          <a:srcRect l="10465" r="10465"/>
          <a:stretch/>
        </p:blipFill>
        <p:spPr>
          <a:xfrm>
            <a:off x="9150747" y="2459181"/>
            <a:ext cx="2935875" cy="3713019"/>
          </a:xfrm>
          <a:prstGeom prst="rect">
            <a:avLst/>
          </a:prstGeom>
        </p:spPr>
      </p:pic>
    </p:spTree>
    <p:extLst>
      <p:ext uri="{BB962C8B-B14F-4D97-AF65-F5344CB8AC3E}">
        <p14:creationId xmlns:p14="http://schemas.microsoft.com/office/powerpoint/2010/main" val="302372395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Content Placeholder 4"/>
          <p:cNvSpPr>
            <a:spLocks noGrp="1"/>
          </p:cNvSpPr>
          <p:nvPr>
            <p:ph idx="1"/>
          </p:nvPr>
        </p:nvSpPr>
        <p:spPr>
          <a:xfrm>
            <a:off x="5217755" y="919813"/>
            <a:ext cx="6429858" cy="5689600"/>
          </a:xfrm>
        </p:spPr>
        <p:txBody>
          <a:bodyPr vert="horz" lIns="91440" tIns="45720" rIns="91440" bIns="45720" rtlCol="0" anchor="t">
            <a:normAutofit/>
          </a:bodyPr>
          <a:lstStyle/>
          <a:p>
            <a:pPr marL="0" indent="0">
              <a:buNone/>
            </a:pPr>
            <a:r>
              <a:rPr lang="en-US" sz="4400"/>
              <a:t>We need members to have power (resources to deploy and people to act), but if we have 100% members and none of the other elements, we have no power. </a:t>
            </a:r>
          </a:p>
        </p:txBody>
      </p:sp>
      <p:sp>
        <p:nvSpPr>
          <p:cNvPr id="6" name="Text Placeholder 5"/>
          <p:cNvSpPr>
            <a:spLocks noGrp="1"/>
          </p:cNvSpPr>
          <p:nvPr>
            <p:ph type="body" sz="half" idx="2"/>
          </p:nvPr>
        </p:nvSpPr>
        <p:spPr/>
        <p:txBody>
          <a:bodyPr/>
          <a:lstStyle/>
          <a:p>
            <a:endParaRPr lang="en-US"/>
          </a:p>
        </p:txBody>
      </p:sp>
      <p:pic>
        <p:nvPicPr>
          <p:cNvPr id="8" name="Picture Placeholder 6"/>
          <p:cNvPicPr>
            <a:picLocks noChangeAspect="1"/>
          </p:cNvPicPr>
          <p:nvPr/>
        </p:nvPicPr>
        <p:blipFill rotWithShape="1">
          <a:blip r:embed="rId2"/>
          <a:srcRect l="10465" r="10465"/>
          <a:stretch/>
        </p:blipFill>
        <p:spPr>
          <a:xfrm>
            <a:off x="836733" y="1066800"/>
            <a:ext cx="3768436" cy="4765964"/>
          </a:xfrm>
          <a:prstGeom prst="rect">
            <a:avLst/>
          </a:prstGeom>
        </p:spPr>
      </p:pic>
    </p:spTree>
    <p:extLst>
      <p:ext uri="{BB962C8B-B14F-4D97-AF65-F5344CB8AC3E}">
        <p14:creationId xmlns:p14="http://schemas.microsoft.com/office/powerpoint/2010/main" val="54241715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498927" y="-348673"/>
            <a:ext cx="9782801" cy="1239837"/>
          </a:xfrm>
        </p:spPr>
        <p:txBody>
          <a:bodyPr>
            <a:normAutofit/>
          </a:bodyPr>
          <a:lstStyle/>
          <a:p>
            <a:r>
              <a:rPr lang="en-US" sz="4000" b="1"/>
              <a:t>Small Group Discussion and Speed Draw</a:t>
            </a:r>
          </a:p>
        </p:txBody>
      </p:sp>
      <p:sp>
        <p:nvSpPr>
          <p:cNvPr id="3" name="Content Placeholder 2"/>
          <p:cNvSpPr>
            <a:spLocks noGrp="1"/>
          </p:cNvSpPr>
          <p:nvPr>
            <p:ph idx="1"/>
          </p:nvPr>
        </p:nvSpPr>
        <p:spPr>
          <a:xfrm>
            <a:off x="498928" y="1302327"/>
            <a:ext cx="7952346" cy="4869873"/>
          </a:xfrm>
        </p:spPr>
        <p:txBody>
          <a:bodyPr>
            <a:normAutofit fontScale="92500" lnSpcReduction="10000"/>
          </a:bodyPr>
          <a:lstStyle/>
          <a:p>
            <a:pPr marL="0" indent="0">
              <a:buNone/>
            </a:pPr>
            <a:r>
              <a:rPr lang="en-US" sz="3600"/>
              <a:t>Get into groups of five based on shoe similarity and new to you</a:t>
            </a:r>
          </a:p>
          <a:p>
            <a:pPr marL="0" indent="0">
              <a:buNone/>
            </a:pPr>
            <a:endParaRPr lang="en-US" sz="3600"/>
          </a:p>
          <a:p>
            <a:pPr marL="0" indent="0">
              <a:buNone/>
            </a:pPr>
            <a:r>
              <a:rPr lang="en-US" sz="3600"/>
              <a:t>12 Minutes to Move, Discuss, and Draw – 	</a:t>
            </a:r>
            <a:r>
              <a:rPr lang="en-US" sz="3200"/>
              <a:t>How does your state or local express 	power?</a:t>
            </a:r>
          </a:p>
          <a:p>
            <a:pPr marL="0" indent="0">
              <a:buNone/>
            </a:pPr>
            <a:r>
              <a:rPr lang="en-US" sz="3600"/>
              <a:t>	Draw it (one for each state or local 	that 	your group represents)</a:t>
            </a:r>
          </a:p>
          <a:p>
            <a:pPr marL="0" indent="0">
              <a:buNone/>
            </a:pPr>
            <a:endParaRPr lang="en-US" sz="3600"/>
          </a:p>
          <a:p>
            <a:pPr marL="365760" lvl="1" indent="0">
              <a:buNone/>
            </a:pPr>
            <a:r>
              <a:rPr lang="en-US"/>
              <a:t> </a:t>
            </a:r>
          </a:p>
        </p:txBody>
      </p:sp>
      <p:pic>
        <p:nvPicPr>
          <p:cNvPr id="5" name="Picture Placeholder 6"/>
          <p:cNvPicPr>
            <a:picLocks noChangeAspect="1"/>
          </p:cNvPicPr>
          <p:nvPr/>
        </p:nvPicPr>
        <p:blipFill rotWithShape="1">
          <a:blip r:embed="rId2"/>
          <a:srcRect l="10465" r="10465"/>
          <a:stretch/>
        </p:blipFill>
        <p:spPr>
          <a:xfrm>
            <a:off x="8132620" y="891164"/>
            <a:ext cx="3889952" cy="4919646"/>
          </a:xfrm>
          <a:prstGeom prst="rect">
            <a:avLst/>
          </a:prstGeom>
        </p:spPr>
      </p:pic>
    </p:spTree>
    <p:extLst>
      <p:ext uri="{BB962C8B-B14F-4D97-AF65-F5344CB8AC3E}">
        <p14:creationId xmlns:p14="http://schemas.microsoft.com/office/powerpoint/2010/main" val="3504989130"/>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Title 2"/>
          <p:cNvSpPr>
            <a:spLocks noGrp="1"/>
          </p:cNvSpPr>
          <p:nvPr>
            <p:ph type="title"/>
          </p:nvPr>
        </p:nvSpPr>
        <p:spPr/>
        <p:txBody>
          <a:bodyPr>
            <a:normAutofit/>
          </a:bodyPr>
          <a:lstStyle/>
          <a:p>
            <a:pPr algn="ctr"/>
            <a:r>
              <a:rPr lang="en-US" sz="4000" b="1"/>
              <a:t>Key Ideas</a:t>
            </a:r>
          </a:p>
        </p:txBody>
      </p:sp>
      <p:sp>
        <p:nvSpPr>
          <p:cNvPr id="12" name="Content Placeholder 11"/>
          <p:cNvSpPr>
            <a:spLocks noGrp="1"/>
          </p:cNvSpPr>
          <p:nvPr>
            <p:ph idx="1"/>
          </p:nvPr>
        </p:nvSpPr>
        <p:spPr>
          <a:xfrm>
            <a:off x="4885899" y="1071274"/>
            <a:ext cx="6905766" cy="5586904"/>
          </a:xfrm>
        </p:spPr>
        <p:txBody>
          <a:bodyPr vert="horz" lIns="91440" tIns="45720" rIns="91440" bIns="45720" rtlCol="0" anchor="t">
            <a:normAutofit/>
          </a:bodyPr>
          <a:lstStyle/>
          <a:p>
            <a:pPr marL="246380" indent="-246380"/>
            <a:r>
              <a:rPr lang="en-US" sz="3600"/>
              <a:t>Power is visible, people driven, risky, and strategic. </a:t>
            </a:r>
          </a:p>
          <a:p>
            <a:pPr marL="246380" indent="-246380"/>
            <a:r>
              <a:rPr lang="en-US" sz="3600"/>
              <a:t>Power is NOT just in the number of members. </a:t>
            </a:r>
          </a:p>
          <a:p>
            <a:pPr marL="246380" indent="-246380"/>
            <a:r>
              <a:rPr lang="en-US" sz="3600"/>
              <a:t>It is critical for members to be authentically invited where their involvement is key to exercising power. </a:t>
            </a:r>
          </a:p>
        </p:txBody>
      </p:sp>
      <p:sp>
        <p:nvSpPr>
          <p:cNvPr id="13" name="Text Placeholder 12"/>
          <p:cNvSpPr>
            <a:spLocks noGrp="1"/>
          </p:cNvSpPr>
          <p:nvPr>
            <p:ph type="body" sz="half" idx="2"/>
          </p:nvPr>
        </p:nvSpPr>
        <p:spPr/>
        <p:txBody>
          <a:bodyPr/>
          <a:lstStyle/>
          <a:p>
            <a:endParaRPr lang="en-US"/>
          </a:p>
        </p:txBody>
      </p:sp>
      <p:pic>
        <p:nvPicPr>
          <p:cNvPr id="11" name="Picture 10"/>
          <p:cNvPicPr>
            <a:picLocks noChangeAspect="1"/>
          </p:cNvPicPr>
          <p:nvPr/>
        </p:nvPicPr>
        <p:blipFill rotWithShape="1">
          <a:blip r:embed="rId2"/>
          <a:srcRect l="3894" r="3894"/>
          <a:stretch/>
        </p:blipFill>
        <p:spPr>
          <a:xfrm>
            <a:off x="894064" y="1855304"/>
            <a:ext cx="3653774" cy="3962400"/>
          </a:xfrm>
          <a:prstGeom prst="rect">
            <a:avLst/>
          </a:prstGeom>
        </p:spPr>
      </p:pic>
    </p:spTree>
    <p:extLst>
      <p:ext uri="{BB962C8B-B14F-4D97-AF65-F5344CB8AC3E}">
        <p14:creationId xmlns:p14="http://schemas.microsoft.com/office/powerpoint/2010/main" val="134421771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7085012" y="2438400"/>
            <a:ext cx="4291224" cy="3733800"/>
          </a:xfrm>
        </p:spPr>
        <p:txBody>
          <a:bodyPr>
            <a:normAutofit/>
          </a:bodyPr>
          <a:lstStyle/>
          <a:p>
            <a:pPr marL="0" indent="0">
              <a:buNone/>
            </a:pPr>
            <a:r>
              <a:rPr lang="en-US" sz="4800"/>
              <a:t>Ellen </a:t>
            </a:r>
          </a:p>
        </p:txBody>
      </p:sp>
      <p:sp>
        <p:nvSpPr>
          <p:cNvPr id="4" name="Text Placeholder 3"/>
          <p:cNvSpPr>
            <a:spLocks noGrp="1"/>
          </p:cNvSpPr>
          <p:nvPr>
            <p:ph type="body" sz="half" idx="2"/>
          </p:nvPr>
        </p:nvSpPr>
        <p:spPr>
          <a:xfrm>
            <a:off x="1053904" y="1732722"/>
            <a:ext cx="3293422" cy="4343400"/>
          </a:xfrm>
        </p:spPr>
        <p:txBody>
          <a:bodyPr/>
          <a:lstStyle/>
          <a:p>
            <a:endParaRPr lang="en-US"/>
          </a:p>
        </p:txBody>
      </p:sp>
      <p:pic>
        <p:nvPicPr>
          <p:cNvPr id="6" name="Picture 5"/>
          <p:cNvPicPr>
            <a:picLocks noChangeAspect="1"/>
          </p:cNvPicPr>
          <p:nvPr/>
        </p:nvPicPr>
        <p:blipFill rotWithShape="1">
          <a:blip r:embed="rId2"/>
          <a:srcRect l="9159" r="9159"/>
          <a:stretch/>
        </p:blipFill>
        <p:spPr>
          <a:xfrm>
            <a:off x="1058805" y="1406908"/>
            <a:ext cx="3308857" cy="4050917"/>
          </a:xfrm>
          <a:prstGeom prst="rect">
            <a:avLst/>
          </a:prstGeom>
        </p:spPr>
      </p:pic>
    </p:spTree>
    <p:extLst>
      <p:ext uri="{BB962C8B-B14F-4D97-AF65-F5344CB8AC3E}">
        <p14:creationId xmlns:p14="http://schemas.microsoft.com/office/powerpoint/2010/main" val="4221518724"/>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3D9075-0058-4A2B-8FFB-0D242D0FEDB7}"/>
              </a:ext>
            </a:extLst>
          </p:cNvPr>
          <p:cNvSpPr>
            <a:spLocks noGrp="1"/>
          </p:cNvSpPr>
          <p:nvPr>
            <p:ph type="title"/>
          </p:nvPr>
        </p:nvSpPr>
        <p:spPr>
          <a:xfrm>
            <a:off x="4973475" y="635674"/>
            <a:ext cx="6573260" cy="1450379"/>
          </a:xfrm>
        </p:spPr>
        <p:txBody>
          <a:bodyPr>
            <a:normAutofit/>
          </a:bodyPr>
          <a:lstStyle/>
          <a:p>
            <a:r>
              <a:rPr lang="en-US" sz="5398" b="1"/>
              <a:t>Ending it Right</a:t>
            </a:r>
          </a:p>
        </p:txBody>
      </p:sp>
      <p:pic>
        <p:nvPicPr>
          <p:cNvPr id="21506" name="Picture 2" descr="Image result for ending">
            <a:extLst>
              <a:ext uri="{FF2B5EF4-FFF2-40B4-BE49-F238E27FC236}">
                <a16:creationId xmlns:a16="http://schemas.microsoft.com/office/drawing/2014/main" id="{86694B2F-FE6C-44C7-B4D5-97BA3ACFC22D}"/>
              </a:ext>
            </a:extLst>
          </p:cNvPr>
          <p:cNvPicPr>
            <a:picLocks noChangeAspect="1" noChangeArrowheads="1"/>
          </p:cNvPicPr>
          <p:nvPr/>
        </p:nvPicPr>
        <p:blipFill rotWithShape="1">
          <a:blip r:embed="rId3">
            <a:extLst>
              <a:ext uri="{BEBA8EAE-BF5A-486C-A8C5-ECC9F3942E4B}">
                <a14:imgProps xmlns:a14="http://schemas.microsoft.com/office/drawing/2010/main">
                  <a14:imgLayer r:embed="rId4">
                    <a14:imgEffect>
                      <a14:saturation sat="0"/>
                    </a14:imgEffect>
                  </a14:imgLayer>
                </a14:imgProps>
              </a:ext>
              <a:ext uri="{28A0092B-C50C-407E-A947-70E740481C1C}">
                <a14:useLocalDpi xmlns:a14="http://schemas.microsoft.com/office/drawing/2010/main" val="0"/>
              </a:ext>
            </a:extLst>
          </a:blip>
          <a:srcRect t="516" r="-2" b="-2"/>
          <a:stretch/>
        </p:blipFill>
        <p:spPr bwMode="auto">
          <a:xfrm>
            <a:off x="633834" y="640807"/>
            <a:ext cx="4000273" cy="5313022"/>
          </a:xfrm>
          <a:prstGeom prst="rect">
            <a:avLst/>
          </a:prstGeom>
          <a:noFill/>
          <a:extLst>
            <a:ext uri="{909E8E84-426E-40DD-AFC4-6F175D3DCCD1}">
              <a14:hiddenFill xmlns:a14="http://schemas.microsoft.com/office/drawing/2010/main">
                <a:solidFill>
                  <a:srgbClr val="FFFFFF"/>
                </a:solidFill>
              </a14:hiddenFill>
            </a:ext>
          </a:extLst>
        </p:spPr>
      </p:pic>
      <p:sp>
        <p:nvSpPr>
          <p:cNvPr id="3" name="Content Placeholder 2">
            <a:extLst>
              <a:ext uri="{FF2B5EF4-FFF2-40B4-BE49-F238E27FC236}">
                <a16:creationId xmlns:a16="http://schemas.microsoft.com/office/drawing/2014/main" id="{E90F637A-28BF-4A83-9C2E-79664D85C545}"/>
              </a:ext>
            </a:extLst>
          </p:cNvPr>
          <p:cNvSpPr>
            <a:spLocks noGrp="1"/>
          </p:cNvSpPr>
          <p:nvPr>
            <p:ph idx="1"/>
          </p:nvPr>
        </p:nvSpPr>
        <p:spPr>
          <a:xfrm>
            <a:off x="5355850" y="2362618"/>
            <a:ext cx="6185719" cy="3669224"/>
          </a:xfrm>
        </p:spPr>
        <p:txBody>
          <a:bodyPr vert="horz" lIns="0" tIns="45708" rIns="0" bIns="45708" rtlCol="0" anchor="t">
            <a:normAutofit/>
          </a:bodyPr>
          <a:lstStyle/>
          <a:p>
            <a:pPr marL="246380" indent="-246380">
              <a:buFont typeface="Arial" panose="020B0604020202020204" pitchFamily="34" charset="0"/>
              <a:buChar char="•"/>
            </a:pPr>
            <a:r>
              <a:rPr lang="en-US" sz="4350"/>
              <a:t>PLAN FOR BREAKFAST</a:t>
            </a:r>
          </a:p>
          <a:p>
            <a:pPr marL="246380" indent="-246380">
              <a:buFont typeface="Arial" panose="020B0604020202020204" pitchFamily="34" charset="0"/>
              <a:buChar char="•"/>
            </a:pPr>
            <a:r>
              <a:rPr lang="en-US" sz="4350"/>
              <a:t>Choice Networking</a:t>
            </a:r>
          </a:p>
          <a:p>
            <a:pPr marL="246380" indent="-246380">
              <a:buFont typeface="Arial" panose="020B0604020202020204" pitchFamily="34" charset="0"/>
              <a:buChar char="•"/>
            </a:pPr>
            <a:r>
              <a:rPr lang="en-US" sz="4350"/>
              <a:t>Housekeeping</a:t>
            </a:r>
          </a:p>
          <a:p>
            <a:pPr marL="246380" indent="-246380">
              <a:buFont typeface="Arial" panose="020B0604020202020204" pitchFamily="34" charset="0"/>
              <a:buChar char="•"/>
            </a:pPr>
            <a:r>
              <a:rPr lang="en-US" sz="4350"/>
              <a:t>Feedback via email</a:t>
            </a:r>
            <a:endParaRPr lang="en-US" sz="4350">
              <a:cs typeface="Calibri"/>
            </a:endParaRPr>
          </a:p>
          <a:p>
            <a:pPr marL="246380" indent="-246380"/>
            <a:endParaRPr lang="en-US"/>
          </a:p>
          <a:p>
            <a:pPr marL="246380" indent="-246380"/>
            <a:endParaRPr lang="en-US"/>
          </a:p>
        </p:txBody>
      </p:sp>
      <p:sp>
        <p:nvSpPr>
          <p:cNvPr id="4" name="Slide Number Placeholder 3"/>
          <p:cNvSpPr>
            <a:spLocks noGrp="1"/>
          </p:cNvSpPr>
          <p:nvPr>
            <p:ph type="sldNum" sz="quarter" idx="12"/>
          </p:nvPr>
        </p:nvSpPr>
        <p:spPr/>
        <p:txBody>
          <a:bodyPr/>
          <a:lstStyle/>
          <a:p>
            <a:fld id="{5414DF46-E7D2-4146-95BA-57A23C39CF98}" type="slidenum">
              <a:rPr lang="en-US" smtClean="0"/>
              <a:t>77</a:t>
            </a:fld>
            <a:endParaRPr lang="en-US"/>
          </a:p>
        </p:txBody>
      </p:sp>
    </p:spTree>
    <p:extLst>
      <p:ext uri="{BB962C8B-B14F-4D97-AF65-F5344CB8AC3E}">
        <p14:creationId xmlns:p14="http://schemas.microsoft.com/office/powerpoint/2010/main" val="73983607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50B4AC2-E047-4D56-8057-2DF5C5428EAB}"/>
              </a:ext>
            </a:extLst>
          </p:cNvPr>
          <p:cNvSpPr>
            <a:spLocks noGrp="1"/>
          </p:cNvSpPr>
          <p:nvPr>
            <p:ph type="title"/>
          </p:nvPr>
        </p:nvSpPr>
        <p:spPr>
          <a:xfrm>
            <a:off x="8138990" y="639824"/>
            <a:ext cx="3401075" cy="3685055"/>
          </a:xfrm>
        </p:spPr>
        <p:txBody>
          <a:bodyPr vert="horz" lIns="91416" tIns="45708" rIns="91416" bIns="45708" rtlCol="0" anchor="b">
            <a:normAutofit/>
          </a:bodyPr>
          <a:lstStyle/>
          <a:p>
            <a:r>
              <a:rPr lang="en-US" sz="6598">
                <a:solidFill>
                  <a:schemeClr val="tx1">
                    <a:lumMod val="85000"/>
                    <a:lumOff val="15000"/>
                  </a:schemeClr>
                </a:solidFill>
              </a:rPr>
              <a:t>Choice Network Time</a:t>
            </a:r>
          </a:p>
        </p:txBody>
      </p:sp>
      <p:pic>
        <p:nvPicPr>
          <p:cNvPr id="3074" name="Picture 2" descr="Related image">
            <a:extLst>
              <a:ext uri="{FF2B5EF4-FFF2-40B4-BE49-F238E27FC236}">
                <a16:creationId xmlns:a16="http://schemas.microsoft.com/office/drawing/2014/main" id="{C05175F0-D0D0-47D6-9E63-A50263CD4A1F}"/>
              </a:ext>
            </a:extLst>
          </p:cNvPr>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633834" y="722668"/>
            <a:ext cx="6910417" cy="4889118"/>
          </a:xfrm>
          <a:prstGeom prst="rect">
            <a:avLst/>
          </a:prstGeom>
          <a:noFill/>
          <a:extLst>
            <a:ext uri="{909E8E84-426E-40DD-AFC4-6F175D3DCCD1}">
              <a14:hiddenFill xmlns:a14="http://schemas.microsoft.com/office/drawing/2010/main">
                <a:solidFill>
                  <a:srgbClr val="FFFFFF"/>
                </a:solidFill>
              </a14:hiddenFill>
            </a:ext>
          </a:extLst>
        </p:spPr>
      </p:pic>
      <p:sp>
        <p:nvSpPr>
          <p:cNvPr id="3" name="Slide Number Placeholder 2"/>
          <p:cNvSpPr>
            <a:spLocks noGrp="1"/>
          </p:cNvSpPr>
          <p:nvPr>
            <p:ph type="sldNum" sz="quarter" idx="12"/>
          </p:nvPr>
        </p:nvSpPr>
        <p:spPr/>
        <p:txBody>
          <a:bodyPr/>
          <a:lstStyle/>
          <a:p>
            <a:fld id="{5414DF46-E7D2-4146-95BA-57A23C39CF98}" type="slidenum">
              <a:rPr lang="en-US" smtClean="0"/>
              <a:t>78</a:t>
            </a:fld>
            <a:endParaRPr lang="en-US"/>
          </a:p>
        </p:txBody>
      </p:sp>
    </p:spTree>
    <p:extLst>
      <p:ext uri="{BB962C8B-B14F-4D97-AF65-F5344CB8AC3E}">
        <p14:creationId xmlns:p14="http://schemas.microsoft.com/office/powerpoint/2010/main" val="360050181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spd="med">
        <p:fade/>
      </p:transition>
    </mc:Fallback>
  </mc:AlternateContent>
</p:sld>
</file>

<file path=ppt/theme/theme1.xml><?xml version="1.0" encoding="utf-8"?>
<a:theme xmlns:a="http://schemas.openxmlformats.org/drawingml/2006/main" name="Math 16x9">
  <a:themeElements>
    <a:clrScheme name="Math_16x9">
      <a:dk1>
        <a:srgbClr val="465562"/>
      </a:dk1>
      <a:lt1>
        <a:srgbClr val="FFFFFF"/>
      </a:lt1>
      <a:dk2>
        <a:srgbClr val="000000"/>
      </a:dk2>
      <a:lt2>
        <a:srgbClr val="F2ECE2"/>
      </a:lt2>
      <a:accent1>
        <a:srgbClr val="9BAAB7"/>
      </a:accent1>
      <a:accent2>
        <a:srgbClr val="B8D082"/>
      </a:accent2>
      <a:accent3>
        <a:srgbClr val="EFDB85"/>
      </a:accent3>
      <a:accent4>
        <a:srgbClr val="E8A565"/>
      </a:accent4>
      <a:accent5>
        <a:srgbClr val="BC9AAE"/>
      </a:accent5>
      <a:accent6>
        <a:srgbClr val="BABABA"/>
      </a:accent6>
      <a:hlink>
        <a:srgbClr val="8FC48C"/>
      </a:hlink>
      <a:folHlink>
        <a:srgbClr val="969696"/>
      </a:folHlink>
    </a:clrScheme>
    <a:fontScheme name="Euphemia">
      <a:majorFont>
        <a:latin typeface="Euphemia"/>
        <a:ea typeface=""/>
        <a:cs typeface=""/>
      </a:majorFont>
      <a:minorFont>
        <a:latin typeface="Euphemi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Math education presentation with Pi  (widescreen).potx" id="{DF132673-7A8C-4FB7-A35E-0123B6C0D98B}" vid="{CCAAB50D-2EF2-4925-80C2-C83131AE58AC}"/>
    </a:ext>
  </a:extLst>
</a:theme>
</file>

<file path=ppt/theme/theme2.xml><?xml version="1.0" encoding="utf-8"?>
<a:theme xmlns:a="http://schemas.openxmlformats.org/drawingml/2006/main" name="Office Theme">
  <a:themeElements>
    <a:clrScheme name="Math_16x9">
      <a:dk1>
        <a:srgbClr val="465562"/>
      </a:dk1>
      <a:lt1>
        <a:srgbClr val="FFFFFF"/>
      </a:lt1>
      <a:dk2>
        <a:srgbClr val="000000"/>
      </a:dk2>
      <a:lt2>
        <a:srgbClr val="F2ECE2"/>
      </a:lt2>
      <a:accent1>
        <a:srgbClr val="9BAAB7"/>
      </a:accent1>
      <a:accent2>
        <a:srgbClr val="B8D082"/>
      </a:accent2>
      <a:accent3>
        <a:srgbClr val="EFDB85"/>
      </a:accent3>
      <a:accent4>
        <a:srgbClr val="E8A565"/>
      </a:accent4>
      <a:accent5>
        <a:srgbClr val="BC9AAE"/>
      </a:accent5>
      <a:accent6>
        <a:srgbClr val="BABABA"/>
      </a:accent6>
      <a:hlink>
        <a:srgbClr val="8FC48C"/>
      </a:hlink>
      <a:folHlink>
        <a:srgbClr val="A97C96"/>
      </a:folHlink>
    </a:clrScheme>
    <a:fontScheme name="Euphemia">
      <a:majorFont>
        <a:latin typeface="Euphemia"/>
        <a:ea typeface=""/>
        <a:cs typeface=""/>
      </a:majorFont>
      <a:minorFont>
        <a:latin typeface="Euphemi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theme>
</file>

<file path=ppt/theme/theme3.xml><?xml version="1.0" encoding="utf-8"?>
<a:theme xmlns:a="http://schemas.openxmlformats.org/drawingml/2006/main" name="Office Theme">
  <a:themeElements>
    <a:clrScheme name="Math_16x9">
      <a:dk1>
        <a:srgbClr val="465562"/>
      </a:dk1>
      <a:lt1>
        <a:srgbClr val="FFFFFF"/>
      </a:lt1>
      <a:dk2>
        <a:srgbClr val="000000"/>
      </a:dk2>
      <a:lt2>
        <a:srgbClr val="F2ECE2"/>
      </a:lt2>
      <a:accent1>
        <a:srgbClr val="9BAAB7"/>
      </a:accent1>
      <a:accent2>
        <a:srgbClr val="B8D082"/>
      </a:accent2>
      <a:accent3>
        <a:srgbClr val="EFDB85"/>
      </a:accent3>
      <a:accent4>
        <a:srgbClr val="E8A565"/>
      </a:accent4>
      <a:accent5>
        <a:srgbClr val="BC9AAE"/>
      </a:accent5>
      <a:accent6>
        <a:srgbClr val="BABABA"/>
      </a:accent6>
      <a:hlink>
        <a:srgbClr val="8FC48C"/>
      </a:hlink>
      <a:folHlink>
        <a:srgbClr val="A97C96"/>
      </a:folHlink>
    </a:clrScheme>
    <a:fontScheme name="Euphemia">
      <a:majorFont>
        <a:latin typeface="Euphemia"/>
        <a:ea typeface=""/>
        <a:cs typeface=""/>
      </a:majorFont>
      <a:minorFont>
        <a:latin typeface="Euphemia"/>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hade val="98000"/>
                <a:satMod val="150000"/>
                <a:lumMod val="102000"/>
              </a:schemeClr>
            </a:gs>
            <a:gs pos="50000">
              <a:schemeClr val="phClr">
                <a:tint val="98000"/>
                <a:shade val="90000"/>
                <a:satMod val="130000"/>
                <a:lumMod val="103000"/>
              </a:schemeClr>
            </a:gs>
            <a:gs pos="100000">
              <a:schemeClr val="phClr">
                <a:shade val="63000"/>
                <a:satMod val="120000"/>
              </a:schemeClr>
            </a:gs>
          </a:gsLst>
          <a:lin ang="5400000" scaled="0"/>
        </a:gradFill>
      </a:bgFillStyleLst>
    </a:fmtScheme>
  </a:themeElements>
  <a:objectDefaults/>
  <a:extraClrScheme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4F15A52AE31FEC4EB9E74AAFCF7B6AD7" ma:contentTypeVersion="12" ma:contentTypeDescription="Create a new document." ma:contentTypeScope="" ma:versionID="7dd1ce6e427627f64c1ab6d1f19b6c8d">
  <xsd:schema xmlns:xsd="http://www.w3.org/2001/XMLSchema" xmlns:xs="http://www.w3.org/2001/XMLSchema" xmlns:p="http://schemas.microsoft.com/office/2006/metadata/properties" xmlns:ns2="05627597-0322-42fc-bc19-1d0dde15c694" xmlns:ns3="5ed5bd0d-9aa5-480d-8c58-25f9f57090c9" targetNamespace="http://schemas.microsoft.com/office/2006/metadata/properties" ma:root="true" ma:fieldsID="d9c6fcaf88c9e20a785b418a5be8a788" ns2:_="" ns3:_="">
    <xsd:import namespace="05627597-0322-42fc-bc19-1d0dde15c694"/>
    <xsd:import namespace="5ed5bd0d-9aa5-480d-8c58-25f9f57090c9"/>
    <xsd:element name="properties">
      <xsd:complexType>
        <xsd:sequence>
          <xsd:element name="documentManagement">
            <xsd:complexType>
              <xsd:all>
                <xsd:element ref="ns2:MediaServiceMetadata" minOccurs="0"/>
                <xsd:element ref="ns2:MediaServiceFastMetadata" minOccurs="0"/>
                <xsd:element ref="ns2:MediaLengthInSeconds" minOccurs="0"/>
                <xsd:element ref="ns2:MediaServiceDateTaken" minOccurs="0"/>
                <xsd:element ref="ns2:lcf76f155ced4ddcb4097134ff3c332f" minOccurs="0"/>
                <xsd:element ref="ns3:TaxCatchAll" minOccurs="0"/>
                <xsd:element ref="ns2:MediaServiceGenerationTime" minOccurs="0"/>
                <xsd:element ref="ns2:MediaServiceEventHashCode" minOccurs="0"/>
                <xsd:element ref="ns2:MediaServiceOCR" minOccurs="0"/>
                <xsd:element ref="ns3:SharedWithUsers" minOccurs="0"/>
                <xsd:element ref="ns3:SharedWithDetail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05627597-0322-42fc-bc19-1d0dde15c694"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LengthInSeconds" ma:index="10" nillable="true" ma:displayName="MediaLengthInSeconds" ma:hidden="true" ma:internalName="MediaLengthInSeconds" ma:readOnly="true">
      <xsd:simpleType>
        <xsd:restriction base="dms:Unknown"/>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1565cbde-19fe-4772-9eab-df48b2eef6d3" ma:termSetId="09814cd3-568e-fe90-9814-8d621ff8fb84" ma:anchorId="fba54fb3-c3e1-fe81-a776-ca4b69148c4d" ma:open="true" ma:isKeyword="false">
      <xsd:complexType>
        <xsd:sequence>
          <xsd:element ref="pc:Terms" minOccurs="0" maxOccurs="1"/>
        </xsd:sequence>
      </xsd:complex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element name="MediaServiceOCR" ma:index="17" nillable="true" ma:displayName="Extracted Text" ma:internalName="MediaServiceOCR" ma:readOnly="true">
      <xsd:simpleType>
        <xsd:restriction base="dms:Note">
          <xsd:maxLength value="255"/>
        </xsd:restriction>
      </xsd:simpleType>
    </xsd:element>
  </xsd:schema>
  <xsd:schema xmlns:xsd="http://www.w3.org/2001/XMLSchema" xmlns:xs="http://www.w3.org/2001/XMLSchema" xmlns:dms="http://schemas.microsoft.com/office/2006/documentManagement/types" xmlns:pc="http://schemas.microsoft.com/office/infopath/2007/PartnerControls" targetNamespace="5ed5bd0d-9aa5-480d-8c58-25f9f57090c9"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bac8cdd5-1c68-4e1f-91cb-72d35c0d1364}" ma:internalName="TaxCatchAll" ma:showField="CatchAllData" ma:web="5ed5bd0d-9aa5-480d-8c58-25f9f57090c9">
      <xsd:complexType>
        <xsd:complexContent>
          <xsd:extension base="dms:MultiChoiceLookup">
            <xsd:sequence>
              <xsd:element name="Value" type="dms:Lookup" maxOccurs="unbounded" minOccurs="0" nillable="true"/>
            </xsd:sequence>
          </xsd:extension>
        </xsd:complexContent>
      </xsd:complexType>
    </xsd:element>
    <xsd:element name="SharedWithUsers" ma:index="18"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9" nillable="true" ma:displayName="Shared With Details" ma:internalName="SharedWithDetails" ma:readOnly="true">
      <xsd:simpleType>
        <xsd:restriction base="dms:Note">
          <xsd:maxLength value="255"/>
        </xsd:restriction>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05627597-0322-42fc-bc19-1d0dde15c694">
      <Terms xmlns="http://schemas.microsoft.com/office/infopath/2007/PartnerControls"/>
    </lcf76f155ced4ddcb4097134ff3c332f>
    <TaxCatchAll xmlns="5ed5bd0d-9aa5-480d-8c58-25f9f57090c9" xsi:nil="true"/>
  </documentManagement>
</p:properties>
</file>

<file path=customXml/itemProps1.xml><?xml version="1.0" encoding="utf-8"?>
<ds:datastoreItem xmlns:ds="http://schemas.openxmlformats.org/officeDocument/2006/customXml" ds:itemID="{63354BCB-2CC7-4213-B8C3-6CF171DA79DC}"/>
</file>

<file path=customXml/itemProps2.xml><?xml version="1.0" encoding="utf-8"?>
<ds:datastoreItem xmlns:ds="http://schemas.openxmlformats.org/officeDocument/2006/customXml" ds:itemID="{C0D934D7-2A5C-4F2F-A9A8-929AD32B3AC4}"/>
</file>

<file path=customXml/itemProps3.xml><?xml version="1.0" encoding="utf-8"?>
<ds:datastoreItem xmlns:ds="http://schemas.openxmlformats.org/officeDocument/2006/customXml" ds:itemID="{570F45D9-1E4E-4A2F-87B9-F1D8D46BD067}"/>
</file>

<file path=docProps/app.xml><?xml version="1.0" encoding="utf-8"?>
<Properties xmlns="http://schemas.openxmlformats.org/officeDocument/2006/extended-properties" xmlns:vt="http://schemas.openxmlformats.org/officeDocument/2006/docPropsVTypes">
  <Template>Math education presentation with Pi  (widescreen)</Template>
  <Application>Microsoft Office PowerPoint</Application>
  <PresentationFormat>Custom</PresentationFormat>
  <Slides>78</Slides>
  <Notes>12</Notes>
  <HiddenSlides>0</HiddenSlides>
  <ScaleCrop>false</ScaleCrop>
  <HeadingPairs>
    <vt:vector size="4" baseType="variant">
      <vt:variant>
        <vt:lpstr>Theme</vt:lpstr>
      </vt:variant>
      <vt:variant>
        <vt:i4>1</vt:i4>
      </vt:variant>
      <vt:variant>
        <vt:lpstr>Slide Titles</vt:lpstr>
      </vt:variant>
      <vt:variant>
        <vt:i4>78</vt:i4>
      </vt:variant>
    </vt:vector>
  </HeadingPairs>
  <TitlesOfParts>
    <vt:vector size="79" baseType="lpstr">
      <vt:lpstr>Math 16x9</vt:lpstr>
      <vt:lpstr>Bargaining for All</vt:lpstr>
      <vt:lpstr>Honoring This Space</vt:lpstr>
      <vt:lpstr>Why are we Here? </vt:lpstr>
      <vt:lpstr>Logistics to Remember</vt:lpstr>
      <vt:lpstr>3 Day Agenda</vt:lpstr>
      <vt:lpstr>Today’s Outcomes</vt:lpstr>
      <vt:lpstr>Community Agreements p. 3-4</vt:lpstr>
      <vt:lpstr>One Revolution Around the Room  Name Required Pronoun State </vt:lpstr>
      <vt:lpstr>PowerPoint Presentation</vt:lpstr>
      <vt:lpstr>Fold the Line </vt:lpstr>
      <vt:lpstr>Fold the Line Whole Room Discussion</vt:lpstr>
      <vt:lpstr>Final Words from The Future We Need – p. 207</vt:lpstr>
      <vt:lpstr>PowerPoint Presentation</vt:lpstr>
      <vt:lpstr>Why Collective Bargaining is an NEA Focus</vt:lpstr>
      <vt:lpstr>Why Collective Bargaining is an NEA Focus</vt:lpstr>
      <vt:lpstr>Why Collective Bargaining is an NEA Focus </vt:lpstr>
      <vt:lpstr>Why Collective Bargaining is an NEA Focus </vt:lpstr>
      <vt:lpstr>Why Collective Bargaining is an NEA Focus</vt:lpstr>
      <vt:lpstr>Why Collective Bargaining is an NEA Focus</vt:lpstr>
      <vt:lpstr>Why Collective Bargaining is an NEA Focus</vt:lpstr>
      <vt:lpstr>Why Collective Bargaining is an NEA Focus</vt:lpstr>
      <vt:lpstr>Key Ideas</vt:lpstr>
      <vt:lpstr>PowerPoint Presentation</vt:lpstr>
      <vt:lpstr>Is Collective Bargaining Urgent or Important? </vt:lpstr>
      <vt:lpstr>Is Collective Bargaining Urgent or Important?  (p.13-15, 19) </vt:lpstr>
      <vt:lpstr>Is Collective Bargaining Urgent or Important? </vt:lpstr>
      <vt:lpstr>PowerPoint Presentation</vt:lpstr>
      <vt:lpstr>PowerPoint Presentation</vt:lpstr>
      <vt:lpstr>Is Collective Bargaining Urgent or Important? </vt:lpstr>
      <vt:lpstr>REMINDER --   Urgent or Important </vt:lpstr>
      <vt:lpstr>Important  vs.  Urgent</vt:lpstr>
      <vt:lpstr>3 Steps for the Urgent or Important Matrix </vt:lpstr>
      <vt:lpstr>Whole Room Report</vt:lpstr>
      <vt:lpstr>Closing Thoughts From The Future We Need</vt:lpstr>
      <vt:lpstr>Key Ideas</vt:lpstr>
      <vt:lpstr>PowerPoint Presentation</vt:lpstr>
      <vt:lpstr>3 Lessons From History</vt:lpstr>
      <vt:lpstr>From Our Reading</vt:lpstr>
      <vt:lpstr>What is Your Current Situation</vt:lpstr>
      <vt:lpstr>Current Situation</vt:lpstr>
      <vt:lpstr>Key Ideas</vt:lpstr>
      <vt:lpstr>PowerPoint Presentation</vt:lpstr>
      <vt:lpstr>Authors' Visit</vt:lpstr>
      <vt:lpstr>PowerPoint Presentation</vt:lpstr>
      <vt:lpstr>PowerPoint Presentation</vt:lpstr>
      <vt:lpstr>An Institutional Problem</vt:lpstr>
      <vt:lpstr>What do they say about unions?</vt:lpstr>
      <vt:lpstr>What is the word on the street?</vt:lpstr>
      <vt:lpstr>What is the word from the boss?</vt:lpstr>
      <vt:lpstr>What is the word in our own house?</vt:lpstr>
      <vt:lpstr>Report out!</vt:lpstr>
      <vt:lpstr>PowerPoint Presentation</vt:lpstr>
      <vt:lpstr> Why does the story matter?</vt:lpstr>
      <vt:lpstr> Why does language matter?</vt:lpstr>
      <vt:lpstr>Narratives</vt:lpstr>
      <vt:lpstr>Shifting and Using Narratives- The DO's</vt:lpstr>
      <vt:lpstr>Shifting and Using Narratives </vt:lpstr>
      <vt:lpstr>Shifting and Using Narratives </vt:lpstr>
      <vt:lpstr>Shifting and Using Narratives </vt:lpstr>
      <vt:lpstr>Key Points to Remember…</vt:lpstr>
      <vt:lpstr>Shifting the Narrative  - DON’Ts  </vt:lpstr>
      <vt:lpstr>Try the Shift!</vt:lpstr>
      <vt:lpstr>Debrief that Shift!</vt:lpstr>
      <vt:lpstr>What SHOULD be the narrative?</vt:lpstr>
      <vt:lpstr>What do you wish they said about unions?</vt:lpstr>
      <vt:lpstr>Organizing to Bargain</vt:lpstr>
      <vt:lpstr>Key Ideas</vt:lpstr>
      <vt:lpstr>Key Ideas</vt:lpstr>
      <vt:lpstr>PowerPoint Presentation</vt:lpstr>
      <vt:lpstr>What is your definition of Power?   No Devices – just discuss with the folks at your tables for 5 minutes. </vt:lpstr>
      <vt:lpstr>PowerPoint Presentation</vt:lpstr>
      <vt:lpstr>Quick Table Talk</vt:lpstr>
      <vt:lpstr>PowerPoint Presentation</vt:lpstr>
      <vt:lpstr>Small Group Discussion and Speed Draw</vt:lpstr>
      <vt:lpstr>Key Ideas</vt:lpstr>
      <vt:lpstr>PowerPoint Presentation</vt:lpstr>
      <vt:lpstr>Ending it Right</vt:lpstr>
      <vt:lpstr>Choice Network Time</vt:lpstr>
    </vt:vector>
  </TitlesOfParts>
  <Company>NEA</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Title Layout</dc:title>
  <dc:creator>Holmes, Ellen [NEA]</dc:creator>
  <cp:revision>35</cp:revision>
  <dcterms:created xsi:type="dcterms:W3CDTF">2022-09-14T20:21:53Z</dcterms:created>
  <dcterms:modified xsi:type="dcterms:W3CDTF">2023-04-03T20:54:40Z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InternalTags">
    <vt:lpwstr/>
  </property>
  <property fmtid="{D5CDD505-2E9C-101B-9397-08002B2CF9AE}" pid="3" name="ContentTypeId">
    <vt:lpwstr>0x0101004F15A52AE31FEC4EB9E74AAFCF7B6AD7</vt:lpwstr>
  </property>
  <property fmtid="{D5CDD505-2E9C-101B-9397-08002B2CF9AE}" pid="4" name="FeatureTags">
    <vt:lpwstr/>
  </property>
  <property fmtid="{D5CDD505-2E9C-101B-9397-08002B2CF9AE}" pid="5" name="LocalizationTags">
    <vt:lpwstr/>
  </property>
  <property fmtid="{D5CDD505-2E9C-101B-9397-08002B2CF9AE}" pid="6" name="CampaignTags">
    <vt:lpwstr/>
  </property>
  <property fmtid="{D5CDD505-2E9C-101B-9397-08002B2CF9AE}" pid="7" name="ScenarioTags">
    <vt:lpwstr/>
  </property>
</Properties>
</file>