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7"/>
  </p:notesMasterIdLst>
  <p:handoutMasterIdLst>
    <p:handoutMasterId r:id="rId78"/>
  </p:handoutMasterIdLst>
  <p:sldIdLst>
    <p:sldId id="256" r:id="rId2"/>
    <p:sldId id="274" r:id="rId3"/>
    <p:sldId id="273" r:id="rId4"/>
    <p:sldId id="302" r:id="rId5"/>
    <p:sldId id="504" r:id="rId6"/>
    <p:sldId id="838" r:id="rId7"/>
    <p:sldId id="840" r:id="rId8"/>
    <p:sldId id="839" r:id="rId9"/>
    <p:sldId id="841" r:id="rId10"/>
    <p:sldId id="842" r:id="rId11"/>
    <p:sldId id="835" r:id="rId12"/>
    <p:sldId id="833" r:id="rId13"/>
    <p:sldId id="834" r:id="rId14"/>
    <p:sldId id="843" r:id="rId15"/>
    <p:sldId id="844" r:id="rId16"/>
    <p:sldId id="845" r:id="rId17"/>
    <p:sldId id="846" r:id="rId18"/>
    <p:sldId id="848" r:id="rId19"/>
    <p:sldId id="849" r:id="rId20"/>
    <p:sldId id="836" r:id="rId21"/>
    <p:sldId id="837" r:id="rId22"/>
    <p:sldId id="850" r:id="rId23"/>
    <p:sldId id="285" r:id="rId24"/>
    <p:sldId id="853" r:id="rId25"/>
    <p:sldId id="860" r:id="rId26"/>
    <p:sldId id="859" r:id="rId27"/>
    <p:sldId id="862" r:id="rId28"/>
    <p:sldId id="858" r:id="rId29"/>
    <p:sldId id="861" r:id="rId30"/>
    <p:sldId id="856" r:id="rId31"/>
    <p:sldId id="855" r:id="rId32"/>
    <p:sldId id="854" r:id="rId33"/>
    <p:sldId id="865" r:id="rId34"/>
    <p:sldId id="607" r:id="rId35"/>
    <p:sldId id="681" r:id="rId36"/>
    <p:sldId id="683" r:id="rId37"/>
    <p:sldId id="684" r:id="rId38"/>
    <p:sldId id="685" r:id="rId39"/>
    <p:sldId id="682" r:id="rId40"/>
    <p:sldId id="686" r:id="rId41"/>
    <p:sldId id="688" r:id="rId42"/>
    <p:sldId id="689" r:id="rId43"/>
    <p:sldId id="691" r:id="rId44"/>
    <p:sldId id="692" r:id="rId45"/>
    <p:sldId id="693" r:id="rId46"/>
    <p:sldId id="694" r:id="rId47"/>
    <p:sldId id="696" r:id="rId48"/>
    <p:sldId id="945" r:id="rId49"/>
    <p:sldId id="695" r:id="rId50"/>
    <p:sldId id="697" r:id="rId51"/>
    <p:sldId id="698" r:id="rId52"/>
    <p:sldId id="864" r:id="rId53"/>
    <p:sldId id="863" r:id="rId54"/>
    <p:sldId id="866" r:id="rId55"/>
    <p:sldId id="867" r:id="rId56"/>
    <p:sldId id="941" r:id="rId57"/>
    <p:sldId id="942" r:id="rId58"/>
    <p:sldId id="943" r:id="rId59"/>
    <p:sldId id="944" r:id="rId60"/>
    <p:sldId id="871" r:id="rId61"/>
    <p:sldId id="932" r:id="rId62"/>
    <p:sldId id="924" r:id="rId63"/>
    <p:sldId id="940" r:id="rId64"/>
    <p:sldId id="910" r:id="rId65"/>
    <p:sldId id="938" r:id="rId66"/>
    <p:sldId id="920" r:id="rId67"/>
    <p:sldId id="921" r:id="rId68"/>
    <p:sldId id="923" r:id="rId69"/>
    <p:sldId id="927" r:id="rId70"/>
    <p:sldId id="946" r:id="rId71"/>
    <p:sldId id="947" r:id="rId72"/>
    <p:sldId id="928" r:id="rId73"/>
    <p:sldId id="929" r:id="rId74"/>
    <p:sldId id="930" r:id="rId75"/>
    <p:sldId id="931" r:id="rId76"/>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123038-7BAC-61B3-F407-5C22102C2B03}" v="252" dt="2023-04-03T20:46:11.604"/>
    <p1510:client id="{0C4C3230-239D-7CF0-BDFD-1FB560B26CDF}" v="5" dt="2022-10-10T21:01:56.483"/>
    <p1510:client id="{1DC597AF-ABEA-D530-3DE0-9F0C9B9503E9}" v="12" dt="2023-04-03T20:16:03.587"/>
    <p1510:client id="{21AA31D9-16D0-ACCC-8A0D-5A1A09DE1AFE}" v="198" dt="2022-10-10T21:50:34.651"/>
    <p1510:client id="{3D6CDAA3-86D7-04F2-19F4-2A71CEB9D437}" v="1" dt="2022-10-11T16:27:09.648"/>
    <p1510:client id="{4B06CCA8-0762-FC22-AEA3-84AA87DB526B}" v="335" dt="2022-10-10T21:29:51.601"/>
    <p1510:client id="{52DCF019-4E63-D2B7-F6FE-B8A8ECD3F396}" v="268" dt="2023-03-27T17:19:53.753"/>
    <p1510:client id="{52E9F1CE-3B38-69F2-08FA-6A108F14519F}" v="143" dt="2022-10-10T20:53:11.545"/>
    <p1510:client id="{5897A66B-1BB2-DAD5-AA87-D4AAA004DCB6}" v="101" dt="2023-04-03T21:15:10.638"/>
    <p1510:client id="{5ACF1330-FFD5-6074-342A-64975D13D816}" v="10" dt="2023-04-03T20:49:14.695"/>
    <p1510:client id="{60E49767-0639-534F-DC78-29D36FF802BB}" v="14" dt="2023-04-03T19:41:08.624"/>
    <p1510:client id="{661975D1-0FEC-318B-B161-391DB312BD3A}" v="9" dt="2022-10-11T22:58:59.112"/>
    <p1510:client id="{7C56DA7F-10DA-E80C-089A-EEC9DE0AF310}" v="29" dt="2023-04-02T04:53:22.529"/>
    <p1510:client id="{84AE7F5D-8F65-A03A-5D1A-6FBB977DEA3F}" v="56" dt="2023-04-03T20:52:21.838"/>
    <p1510:client id="{92A47C61-F97F-6FF2-5745-1D380F309AA2}" v="381" dt="2022-10-10T22:40:04.327"/>
    <p1510:client id="{A1E50A73-A4FC-BC97-A46A-6FC8415611D2}" v="1" dt="2023-03-02T18:03:42.059"/>
    <p1510:client id="{A96D42D0-A5A5-CC5C-22E5-D050D3D940DC}" v="32" dt="2022-10-11T22:55:27.946"/>
    <p1510:client id="{B4BEB2BA-4B51-4D68-EDF3-BB50717C95FD}" v="2" dt="2023-04-01T18:02:36.809"/>
    <p1510:client id="{C7B066E8-DADF-AA81-F05C-2C8AD4E9AA7F}" v="10" dt="2022-10-10T21:01:12.411"/>
    <p1510:client id="{CECF475B-8092-5083-B552-B33860A1F34F}" v="17" dt="2022-10-10T14:45:11.638"/>
    <p1510:client id="{CF8CC0F1-85F4-7989-F541-AE52A7624F32}" v="72" dt="2022-10-10T15:14:45.827"/>
    <p1510:client id="{F567C0FB-AB2A-F14A-A54A-69514DCF7CEA}" v="11" dt="2023-04-03T20:46:46.743"/>
    <p1510:client id="{F78B3843-33EC-BD87-B449-22627985D579}" v="14" dt="2022-10-10T20:58:25.393"/>
    <p1510:client id="{FDEB63A4-9141-2795-7F95-C1C6BA52BB24}" v="224" dt="2023-03-15T15:22:56.112"/>
    <p1510:client id="{FF973DFB-A74F-E4AB-9AB3-904FA1CF9593}" v="205" dt="2023-03-02T18:15:05.351"/>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microsoft.com/office/2015/10/relationships/revisionInfo" Target="revisionInfo.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presProps" Target="presProps.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viewProps" Target="viewProps.xml"/><Relationship Id="rId85" Type="http://schemas.openxmlformats.org/officeDocument/2006/relationships/customXml" Target="../customXml/item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handoutMaster" Target="handoutMasters/handoutMaster1.xml"/><Relationship Id="rId81" Type="http://schemas.openxmlformats.org/officeDocument/2006/relationships/theme" Target="theme/theme1.xml"/><Relationship Id="rId86"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customXml" Target="../customXml/item3.xml"/><Relationship Id="rId61" Type="http://schemas.openxmlformats.org/officeDocument/2006/relationships/slide" Target="slides/slide60.xml"/><Relationship Id="rId8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6929577ae0486b7e73fc7bfa6da82adaf647a8de70498aadc025407b33c20eb3::" providerId="AD" clId="Web-{A1E50A73-A4FC-BC97-A46A-6FC8415611D2}"/>
    <pc:docChg chg="modSld">
      <pc:chgData name="Guest User" userId="S::urn:spo:anon#6929577ae0486b7e73fc7bfa6da82adaf647a8de70498aadc025407b33c20eb3::" providerId="AD" clId="Web-{A1E50A73-A4FC-BC97-A46A-6FC8415611D2}" dt="2023-03-02T18:03:42.059" v="0" actId="14100"/>
      <pc:docMkLst>
        <pc:docMk/>
      </pc:docMkLst>
      <pc:sldChg chg="modSp">
        <pc:chgData name="Guest User" userId="S::urn:spo:anon#6929577ae0486b7e73fc7bfa6da82adaf647a8de70498aadc025407b33c20eb3::" providerId="AD" clId="Web-{A1E50A73-A4FC-BC97-A46A-6FC8415611D2}" dt="2023-03-02T18:03:42.059" v="0" actId="14100"/>
        <pc:sldMkLst>
          <pc:docMk/>
          <pc:sldMk cId="3154609876" sldId="691"/>
        </pc:sldMkLst>
        <pc:spChg chg="mod">
          <ac:chgData name="Guest User" userId="S::urn:spo:anon#6929577ae0486b7e73fc7bfa6da82adaf647a8de70498aadc025407b33c20eb3::" providerId="AD" clId="Web-{A1E50A73-A4FC-BC97-A46A-6FC8415611D2}" dt="2023-03-02T18:03:42.059" v="0" actId="14100"/>
          <ac:spMkLst>
            <pc:docMk/>
            <pc:sldMk cId="3154609876" sldId="691"/>
            <ac:spMk id="3" creationId="{00000000-0000-0000-0000-000000000000}"/>
          </ac:spMkLst>
        </pc:spChg>
      </pc:sldChg>
    </pc:docChg>
  </pc:docChgLst>
  <pc:docChgLst>
    <pc:chgData name="Guest User" userId="S::urn:spo:anon#6929577ae0486b7e73fc7bfa6da82adaf647a8de70498aadc025407b33c20eb3::" providerId="AD" clId="Web-{52DCF019-4E63-D2B7-F6FE-B8A8ECD3F396}"/>
    <pc:docChg chg="delSld modSld">
      <pc:chgData name="Guest User" userId="S::urn:spo:anon#6929577ae0486b7e73fc7bfa6da82adaf647a8de70498aadc025407b33c20eb3::" providerId="AD" clId="Web-{52DCF019-4E63-D2B7-F6FE-B8A8ECD3F396}" dt="2023-03-27T17:19:53.738" v="279" actId="20577"/>
      <pc:docMkLst>
        <pc:docMk/>
      </pc:docMkLst>
      <pc:sldChg chg="delSp modSp">
        <pc:chgData name="Guest User" userId="S::urn:spo:anon#6929577ae0486b7e73fc7bfa6da82adaf647a8de70498aadc025407b33c20eb3::" providerId="AD" clId="Web-{52DCF019-4E63-D2B7-F6FE-B8A8ECD3F396}" dt="2023-03-27T17:10:13.706" v="223" actId="20577"/>
        <pc:sldMkLst>
          <pc:docMk/>
          <pc:sldMk cId="1747094415" sldId="835"/>
        </pc:sldMkLst>
        <pc:spChg chg="mod">
          <ac:chgData name="Guest User" userId="S::urn:spo:anon#6929577ae0486b7e73fc7bfa6da82adaf647a8de70498aadc025407b33c20eb3::" providerId="AD" clId="Web-{52DCF019-4E63-D2B7-F6FE-B8A8ECD3F396}" dt="2023-03-27T16:16:38.137" v="93" actId="20577"/>
          <ac:spMkLst>
            <pc:docMk/>
            <pc:sldMk cId="1747094415" sldId="835"/>
            <ac:spMk id="2" creationId="{00000000-0000-0000-0000-000000000000}"/>
          </ac:spMkLst>
        </pc:spChg>
        <pc:spChg chg="mod">
          <ac:chgData name="Guest User" userId="S::urn:spo:anon#6929577ae0486b7e73fc7bfa6da82adaf647a8de70498aadc025407b33c20eb3::" providerId="AD" clId="Web-{52DCF019-4E63-D2B7-F6FE-B8A8ECD3F396}" dt="2023-03-27T17:10:13.706" v="223" actId="20577"/>
          <ac:spMkLst>
            <pc:docMk/>
            <pc:sldMk cId="1747094415" sldId="835"/>
            <ac:spMk id="3" creationId="{00000000-0000-0000-0000-000000000000}"/>
          </ac:spMkLst>
        </pc:spChg>
        <pc:picChg chg="del">
          <ac:chgData name="Guest User" userId="S::urn:spo:anon#6929577ae0486b7e73fc7bfa6da82adaf647a8de70498aadc025407b33c20eb3::" providerId="AD" clId="Web-{52DCF019-4E63-D2B7-F6FE-B8A8ECD3F396}" dt="2023-03-27T16:18:22.796" v="104"/>
          <ac:picMkLst>
            <pc:docMk/>
            <pc:sldMk cId="1747094415" sldId="835"/>
            <ac:picMk id="4" creationId="{00000000-0000-0000-0000-000000000000}"/>
          </ac:picMkLst>
        </pc:picChg>
      </pc:sldChg>
      <pc:sldChg chg="modSp">
        <pc:chgData name="Guest User" userId="S::urn:spo:anon#6929577ae0486b7e73fc7bfa6da82adaf647a8de70498aadc025407b33c20eb3::" providerId="AD" clId="Web-{52DCF019-4E63-D2B7-F6FE-B8A8ECD3F396}" dt="2023-03-27T17:05:39.637" v="219" actId="20577"/>
        <pc:sldMkLst>
          <pc:docMk/>
          <pc:sldMk cId="265024330" sldId="836"/>
        </pc:sldMkLst>
        <pc:spChg chg="mod">
          <ac:chgData name="Guest User" userId="S::urn:spo:anon#6929577ae0486b7e73fc7bfa6da82adaf647a8de70498aadc025407b33c20eb3::" providerId="AD" clId="Web-{52DCF019-4E63-D2B7-F6FE-B8A8ECD3F396}" dt="2023-03-27T17:05:39.637" v="219" actId="20577"/>
          <ac:spMkLst>
            <pc:docMk/>
            <pc:sldMk cId="265024330" sldId="836"/>
            <ac:spMk id="3" creationId="{00000000-0000-0000-0000-000000000000}"/>
          </ac:spMkLst>
        </pc:spChg>
      </pc:sldChg>
      <pc:sldChg chg="modSp">
        <pc:chgData name="Guest User" userId="S::urn:spo:anon#6929577ae0486b7e73fc7bfa6da82adaf647a8de70498aadc025407b33c20eb3::" providerId="AD" clId="Web-{52DCF019-4E63-D2B7-F6FE-B8A8ECD3F396}" dt="2023-03-27T17:13:18.086" v="275" actId="14100"/>
        <pc:sldMkLst>
          <pc:docMk/>
          <pc:sldMk cId="496122882" sldId="837"/>
        </pc:sldMkLst>
        <pc:spChg chg="mod">
          <ac:chgData name="Guest User" userId="S::urn:spo:anon#6929577ae0486b7e73fc7bfa6da82adaf647a8de70498aadc025407b33c20eb3::" providerId="AD" clId="Web-{52DCF019-4E63-D2B7-F6FE-B8A8ECD3F396}" dt="2023-03-27T17:11:11.192" v="230" actId="20577"/>
          <ac:spMkLst>
            <pc:docMk/>
            <pc:sldMk cId="496122882" sldId="837"/>
            <ac:spMk id="3" creationId="{00000000-0000-0000-0000-000000000000}"/>
          </ac:spMkLst>
        </pc:spChg>
        <pc:spChg chg="mod">
          <ac:chgData name="Guest User" userId="S::urn:spo:anon#6929577ae0486b7e73fc7bfa6da82adaf647a8de70498aadc025407b33c20eb3::" providerId="AD" clId="Web-{52DCF019-4E63-D2B7-F6FE-B8A8ECD3F396}" dt="2023-03-27T17:13:18.086" v="275" actId="14100"/>
          <ac:spMkLst>
            <pc:docMk/>
            <pc:sldMk cId="496122882" sldId="837"/>
            <ac:spMk id="12" creationId="{00000000-0000-0000-0000-000000000000}"/>
          </ac:spMkLst>
        </pc:spChg>
      </pc:sldChg>
      <pc:sldChg chg="addSp delSp modSp">
        <pc:chgData name="Guest User" userId="S::urn:spo:anon#6929577ae0486b7e73fc7bfa6da82adaf647a8de70498aadc025407b33c20eb3::" providerId="AD" clId="Web-{52DCF019-4E63-D2B7-F6FE-B8A8ECD3F396}" dt="2023-03-27T16:05:21.884" v="70" actId="14100"/>
        <pc:sldMkLst>
          <pc:docMk/>
          <pc:sldMk cId="1440696556" sldId="841"/>
        </pc:sldMkLst>
        <pc:picChg chg="add mod">
          <ac:chgData name="Guest User" userId="S::urn:spo:anon#6929577ae0486b7e73fc7bfa6da82adaf647a8de70498aadc025407b33c20eb3::" providerId="AD" clId="Web-{52DCF019-4E63-D2B7-F6FE-B8A8ECD3F396}" dt="2023-03-27T16:05:21.884" v="70" actId="14100"/>
          <ac:picMkLst>
            <pc:docMk/>
            <pc:sldMk cId="1440696556" sldId="841"/>
            <ac:picMk id="4" creationId="{9A826E82-6D3A-BEA4-C9FA-6E4A1A12FF83}"/>
          </ac:picMkLst>
        </pc:picChg>
        <pc:picChg chg="del">
          <ac:chgData name="Guest User" userId="S::urn:spo:anon#6929577ae0486b7e73fc7bfa6da82adaf647a8de70498aadc025407b33c20eb3::" providerId="AD" clId="Web-{52DCF019-4E63-D2B7-F6FE-B8A8ECD3F396}" dt="2023-03-27T16:05:03.462" v="63"/>
          <ac:picMkLst>
            <pc:docMk/>
            <pc:sldMk cId="1440696556" sldId="841"/>
            <ac:picMk id="1026" creationId="{00000000-0000-0000-0000-000000000000}"/>
          </ac:picMkLst>
        </pc:picChg>
      </pc:sldChg>
      <pc:sldChg chg="addSp delSp modSp">
        <pc:chgData name="Guest User" userId="S::urn:spo:anon#6929577ae0486b7e73fc7bfa6da82adaf647a8de70498aadc025407b33c20eb3::" providerId="AD" clId="Web-{52DCF019-4E63-D2B7-F6FE-B8A8ECD3F396}" dt="2023-03-27T16:04:45.165" v="62" actId="14100"/>
        <pc:sldMkLst>
          <pc:docMk/>
          <pc:sldMk cId="1262130345" sldId="842"/>
        </pc:sldMkLst>
        <pc:spChg chg="mod">
          <ac:chgData name="Guest User" userId="S::urn:spo:anon#6929577ae0486b7e73fc7bfa6da82adaf647a8de70498aadc025407b33c20eb3::" providerId="AD" clId="Web-{52DCF019-4E63-D2B7-F6FE-B8A8ECD3F396}" dt="2023-03-27T16:04:10.132" v="53" actId="20577"/>
          <ac:spMkLst>
            <pc:docMk/>
            <pc:sldMk cId="1262130345" sldId="842"/>
            <ac:spMk id="3" creationId="{00000000-0000-0000-0000-000000000000}"/>
          </ac:spMkLst>
        </pc:spChg>
        <pc:picChg chg="add mod">
          <ac:chgData name="Guest User" userId="S::urn:spo:anon#6929577ae0486b7e73fc7bfa6da82adaf647a8de70498aadc025407b33c20eb3::" providerId="AD" clId="Web-{52DCF019-4E63-D2B7-F6FE-B8A8ECD3F396}" dt="2023-03-27T16:04:45.165" v="62" actId="14100"/>
          <ac:picMkLst>
            <pc:docMk/>
            <pc:sldMk cId="1262130345" sldId="842"/>
            <ac:picMk id="4" creationId="{6C1BE53F-2AF2-1650-60D4-234843FCA059}"/>
          </ac:picMkLst>
        </pc:picChg>
        <pc:picChg chg="del">
          <ac:chgData name="Guest User" userId="S::urn:spo:anon#6929577ae0486b7e73fc7bfa6da82adaf647a8de70498aadc025407b33c20eb3::" providerId="AD" clId="Web-{52DCF019-4E63-D2B7-F6FE-B8A8ECD3F396}" dt="2023-03-27T16:04:13.054" v="54"/>
          <ac:picMkLst>
            <pc:docMk/>
            <pc:sldMk cId="1262130345" sldId="842"/>
            <ac:picMk id="1026" creationId="{00000000-0000-0000-0000-000000000000}"/>
          </ac:picMkLst>
        </pc:picChg>
      </pc:sldChg>
      <pc:sldChg chg="modSp">
        <pc:chgData name="Guest User" userId="S::urn:spo:anon#6929577ae0486b7e73fc7bfa6da82adaf647a8de70498aadc025407b33c20eb3::" providerId="AD" clId="Web-{52DCF019-4E63-D2B7-F6FE-B8A8ECD3F396}" dt="2023-03-27T16:29:36.314" v="121" actId="20577"/>
        <pc:sldMkLst>
          <pc:docMk/>
          <pc:sldMk cId="1383263770" sldId="843"/>
        </pc:sldMkLst>
        <pc:spChg chg="mod">
          <ac:chgData name="Guest User" userId="S::urn:spo:anon#6929577ae0486b7e73fc7bfa6da82adaf647a8de70498aadc025407b33c20eb3::" providerId="AD" clId="Web-{52DCF019-4E63-D2B7-F6FE-B8A8ECD3F396}" dt="2023-03-27T16:22:57.069" v="114" actId="20577"/>
          <ac:spMkLst>
            <pc:docMk/>
            <pc:sldMk cId="1383263770" sldId="843"/>
            <ac:spMk id="2" creationId="{00000000-0000-0000-0000-000000000000}"/>
          </ac:spMkLst>
        </pc:spChg>
        <pc:spChg chg="mod">
          <ac:chgData name="Guest User" userId="S::urn:spo:anon#6929577ae0486b7e73fc7bfa6da82adaf647a8de70498aadc025407b33c20eb3::" providerId="AD" clId="Web-{52DCF019-4E63-D2B7-F6FE-B8A8ECD3F396}" dt="2023-03-27T16:29:36.314" v="121" actId="20577"/>
          <ac:spMkLst>
            <pc:docMk/>
            <pc:sldMk cId="1383263770" sldId="843"/>
            <ac:spMk id="3" creationId="{00000000-0000-0000-0000-000000000000}"/>
          </ac:spMkLst>
        </pc:spChg>
      </pc:sldChg>
      <pc:sldChg chg="modSp">
        <pc:chgData name="Guest User" userId="S::urn:spo:anon#6929577ae0486b7e73fc7bfa6da82adaf647a8de70498aadc025407b33c20eb3::" providerId="AD" clId="Web-{52DCF019-4E63-D2B7-F6FE-B8A8ECD3F396}" dt="2023-03-27T16:25:54.886" v="117" actId="1076"/>
        <pc:sldMkLst>
          <pc:docMk/>
          <pc:sldMk cId="1373554873" sldId="846"/>
        </pc:sldMkLst>
        <pc:grpChg chg="mod">
          <ac:chgData name="Guest User" userId="S::urn:spo:anon#6929577ae0486b7e73fc7bfa6da82adaf647a8de70498aadc025407b33c20eb3::" providerId="AD" clId="Web-{52DCF019-4E63-D2B7-F6FE-B8A8ECD3F396}" dt="2023-03-27T16:25:54.886" v="117" actId="1076"/>
          <ac:grpSpMkLst>
            <pc:docMk/>
            <pc:sldMk cId="1373554873" sldId="846"/>
            <ac:grpSpMk id="5" creationId="{00000000-0000-0000-0000-000000000000}"/>
          </ac:grpSpMkLst>
        </pc:grpChg>
      </pc:sldChg>
      <pc:sldChg chg="del">
        <pc:chgData name="Guest User" userId="S::urn:spo:anon#6929577ae0486b7e73fc7bfa6da82adaf647a8de70498aadc025407b33c20eb3::" providerId="AD" clId="Web-{52DCF019-4E63-D2B7-F6FE-B8A8ECD3F396}" dt="2023-03-27T16:28:30.124" v="118"/>
        <pc:sldMkLst>
          <pc:docMk/>
          <pc:sldMk cId="2811600661" sldId="847"/>
        </pc:sldMkLst>
      </pc:sldChg>
      <pc:sldChg chg="modSp">
        <pc:chgData name="Guest User" userId="S::urn:spo:anon#6929577ae0486b7e73fc7bfa6da82adaf647a8de70498aadc025407b33c20eb3::" providerId="AD" clId="Web-{52DCF019-4E63-D2B7-F6FE-B8A8ECD3F396}" dt="2023-03-27T17:19:53.738" v="279" actId="20577"/>
        <pc:sldMkLst>
          <pc:docMk/>
          <pc:sldMk cId="2604454832" sldId="849"/>
        </pc:sldMkLst>
        <pc:spChg chg="mod">
          <ac:chgData name="Guest User" userId="S::urn:spo:anon#6929577ae0486b7e73fc7bfa6da82adaf647a8de70498aadc025407b33c20eb3::" providerId="AD" clId="Web-{52DCF019-4E63-D2B7-F6FE-B8A8ECD3F396}" dt="2023-03-27T17:19:53.738" v="279" actId="20577"/>
          <ac:spMkLst>
            <pc:docMk/>
            <pc:sldMk cId="2604454832" sldId="849"/>
            <ac:spMk id="3" creationId="{00000000-0000-0000-0000-000000000000}"/>
          </ac:spMkLst>
        </pc:spChg>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Guest User" userId="S::urn:spo:anon#6e76b88568f605929b3b841f02cfd62d68d8e06b72b73bca916481412ff75bb1::" providerId="AD" clId="Web-{1DC597AF-ABEA-D530-3DE0-9F0C9B9503E9}"/>
    <pc:docChg chg="modSld sldOrd">
      <pc:chgData name="Guest User" userId="S::urn:spo:anon#6e76b88568f605929b3b841f02cfd62d68d8e06b72b73bca916481412ff75bb1::" providerId="AD" clId="Web-{1DC597AF-ABEA-D530-3DE0-9F0C9B9503E9}" dt="2023-04-03T20:16:03.587" v="11"/>
      <pc:docMkLst>
        <pc:docMk/>
      </pc:docMkLst>
      <pc:sldChg chg="modSp">
        <pc:chgData name="Guest User" userId="S::urn:spo:anon#6e76b88568f605929b3b841f02cfd62d68d8e06b72b73bca916481412ff75bb1::" providerId="AD" clId="Web-{1DC597AF-ABEA-D530-3DE0-9F0C9B9503E9}" dt="2023-04-03T20:06:05.874" v="10" actId="20577"/>
        <pc:sldMkLst>
          <pc:docMk/>
          <pc:sldMk cId="3594590584" sldId="689"/>
        </pc:sldMkLst>
        <pc:spChg chg="mod">
          <ac:chgData name="Guest User" userId="S::urn:spo:anon#6e76b88568f605929b3b841f02cfd62d68d8e06b72b73bca916481412ff75bb1::" providerId="AD" clId="Web-{1DC597AF-ABEA-D530-3DE0-9F0C9B9503E9}" dt="2023-04-03T20:06:05.874" v="10" actId="20577"/>
          <ac:spMkLst>
            <pc:docMk/>
            <pc:sldMk cId="3594590584" sldId="689"/>
            <ac:spMk id="3" creationId="{00000000-0000-0000-0000-000000000000}"/>
          </ac:spMkLst>
        </pc:spChg>
      </pc:sldChg>
      <pc:sldChg chg="modSp">
        <pc:chgData name="Guest User" userId="S::urn:spo:anon#6e76b88568f605929b3b841f02cfd62d68d8e06b72b73bca916481412ff75bb1::" providerId="AD" clId="Web-{1DC597AF-ABEA-D530-3DE0-9F0C9B9503E9}" dt="2023-04-03T19:26:43.478" v="0" actId="1076"/>
        <pc:sldMkLst>
          <pc:docMk/>
          <pc:sldMk cId="176929108" sldId="693"/>
        </pc:sldMkLst>
        <pc:picChg chg="mod">
          <ac:chgData name="Guest User" userId="S::urn:spo:anon#6e76b88568f605929b3b841f02cfd62d68d8e06b72b73bca916481412ff75bb1::" providerId="AD" clId="Web-{1DC597AF-ABEA-D530-3DE0-9F0C9B9503E9}" dt="2023-04-03T19:26:43.478" v="0" actId="1076"/>
          <ac:picMkLst>
            <pc:docMk/>
            <pc:sldMk cId="176929108" sldId="693"/>
            <ac:picMk id="4" creationId="{84C3C407-34FC-413C-BE0C-750ECB05A375}"/>
          </ac:picMkLst>
        </pc:picChg>
      </pc:sldChg>
      <pc:sldChg chg="ord">
        <pc:chgData name="Guest User" userId="S::urn:spo:anon#6e76b88568f605929b3b841f02cfd62d68d8e06b72b73bca916481412ff75bb1::" providerId="AD" clId="Web-{1DC597AF-ABEA-D530-3DE0-9F0C9B9503E9}" dt="2023-04-03T20:16:03.587" v="11"/>
        <pc:sldMkLst>
          <pc:docMk/>
          <pc:sldMk cId="944508525" sldId="695"/>
        </pc:sldMkLst>
      </pc:sldChg>
    </pc:docChg>
  </pc:docChgLst>
  <pc:docChgLst>
    <pc:chgData name="Holmes, Ellen [NEA]" userId="S::eholmes@nea.org::8df78491-616d-4641-a13e-176bb27a1b7f" providerId="AD" clId="Web-{F567C0FB-AB2A-F14A-A54A-69514DCF7CEA}"/>
    <pc:docChg chg="modSld">
      <pc:chgData name="Holmes, Ellen [NEA]" userId="S::eholmes@nea.org::8df78491-616d-4641-a13e-176bb27a1b7f" providerId="AD" clId="Web-{F567C0FB-AB2A-F14A-A54A-69514DCF7CEA}" dt="2023-04-03T20:46:46.743" v="4" actId="1076"/>
      <pc:docMkLst>
        <pc:docMk/>
      </pc:docMkLst>
      <pc:sldChg chg="modSp">
        <pc:chgData name="Holmes, Ellen [NEA]" userId="S::eholmes@nea.org::8df78491-616d-4641-a13e-176bb27a1b7f" providerId="AD" clId="Web-{F567C0FB-AB2A-F14A-A54A-69514DCF7CEA}" dt="2023-04-03T20:07:53.084" v="2" actId="20577"/>
        <pc:sldMkLst>
          <pc:docMk/>
          <pc:sldMk cId="3567584154" sldId="692"/>
        </pc:sldMkLst>
        <pc:spChg chg="mod">
          <ac:chgData name="Holmes, Ellen [NEA]" userId="S::eholmes@nea.org::8df78491-616d-4641-a13e-176bb27a1b7f" providerId="AD" clId="Web-{F567C0FB-AB2A-F14A-A54A-69514DCF7CEA}" dt="2023-04-03T20:07:53.084" v="2" actId="20577"/>
          <ac:spMkLst>
            <pc:docMk/>
            <pc:sldMk cId="3567584154" sldId="692"/>
            <ac:spMk id="5" creationId="{6B8AB945-DA4B-6F63-8E11-FA9893C5D016}"/>
          </ac:spMkLst>
        </pc:spChg>
      </pc:sldChg>
      <pc:sldChg chg="modSp">
        <pc:chgData name="Holmes, Ellen [NEA]" userId="S::eholmes@nea.org::8df78491-616d-4641-a13e-176bb27a1b7f" providerId="AD" clId="Web-{F567C0FB-AB2A-F14A-A54A-69514DCF7CEA}" dt="2023-04-03T20:08:11.006" v="3" actId="20577"/>
        <pc:sldMkLst>
          <pc:docMk/>
          <pc:sldMk cId="3405188966" sldId="694"/>
        </pc:sldMkLst>
        <pc:spChg chg="mod">
          <ac:chgData name="Holmes, Ellen [NEA]" userId="S::eholmes@nea.org::8df78491-616d-4641-a13e-176bb27a1b7f" providerId="AD" clId="Web-{F567C0FB-AB2A-F14A-A54A-69514DCF7CEA}" dt="2023-04-03T20:08:11.006" v="3" actId="20577"/>
          <ac:spMkLst>
            <pc:docMk/>
            <pc:sldMk cId="3405188966" sldId="694"/>
            <ac:spMk id="2" creationId="{4E5F634D-142A-4B52-B85C-2C494BD67E40}"/>
          </ac:spMkLst>
        </pc:spChg>
      </pc:sldChg>
      <pc:sldChg chg="modSp">
        <pc:chgData name="Holmes, Ellen [NEA]" userId="S::eholmes@nea.org::8df78491-616d-4641-a13e-176bb27a1b7f" providerId="AD" clId="Web-{F567C0FB-AB2A-F14A-A54A-69514DCF7CEA}" dt="2023-04-03T20:46:46.743" v="4" actId="1076"/>
        <pc:sldMkLst>
          <pc:docMk/>
          <pc:sldMk cId="3617131777" sldId="924"/>
        </pc:sldMkLst>
        <pc:spChg chg="mod">
          <ac:chgData name="Holmes, Ellen [NEA]" userId="S::eholmes@nea.org::8df78491-616d-4641-a13e-176bb27a1b7f" providerId="AD" clId="Web-{F567C0FB-AB2A-F14A-A54A-69514DCF7CEA}" dt="2023-04-03T20:46:46.743" v="4" actId="1076"/>
          <ac:spMkLst>
            <pc:docMk/>
            <pc:sldMk cId="3617131777" sldId="924"/>
            <ac:spMk id="3" creationId="{00000000-0000-0000-0000-000000000000}"/>
          </ac:spMkLst>
        </pc:spChg>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docChgLst>
    <pc:chgData name="Holmes, Ellen [NEA]" userId="S::eholmes@nea.org::8df78491-616d-4641-a13e-176bb27a1b7f" providerId="AD" clId="Web-{FF973DFB-A74F-E4AB-9AB3-904FA1CF9593}"/>
    <pc:docChg chg="addSld delSld modSld">
      <pc:chgData name="Holmes, Ellen [NEA]" userId="S::eholmes@nea.org::8df78491-616d-4641-a13e-176bb27a1b7f" providerId="AD" clId="Web-{FF973DFB-A74F-E4AB-9AB3-904FA1CF9593}" dt="2023-03-02T18:15:05.351" v="199" actId="20577"/>
      <pc:docMkLst>
        <pc:docMk/>
      </pc:docMkLst>
      <pc:sldChg chg="modSp">
        <pc:chgData name="Holmes, Ellen [NEA]" userId="S::eholmes@nea.org::8df78491-616d-4641-a13e-176bb27a1b7f" providerId="AD" clId="Web-{FF973DFB-A74F-E4AB-9AB3-904FA1CF9593}" dt="2023-03-02T18:07:00.537" v="41" actId="20577"/>
        <pc:sldMkLst>
          <pc:docMk/>
          <pc:sldMk cId="3594590584" sldId="689"/>
        </pc:sldMkLst>
        <pc:spChg chg="mod">
          <ac:chgData name="Holmes, Ellen [NEA]" userId="S::eholmes@nea.org::8df78491-616d-4641-a13e-176bb27a1b7f" providerId="AD" clId="Web-{FF973DFB-A74F-E4AB-9AB3-904FA1CF9593}" dt="2023-03-02T18:07:00.537" v="41" actId="20577"/>
          <ac:spMkLst>
            <pc:docMk/>
            <pc:sldMk cId="3594590584" sldId="689"/>
            <ac:spMk id="2" creationId="{00000000-0000-0000-0000-000000000000}"/>
          </ac:spMkLst>
        </pc:spChg>
      </pc:sldChg>
      <pc:sldChg chg="del">
        <pc:chgData name="Holmes, Ellen [NEA]" userId="S::eholmes@nea.org::8df78491-616d-4641-a13e-176bb27a1b7f" providerId="AD" clId="Web-{FF973DFB-A74F-E4AB-9AB3-904FA1CF9593}" dt="2023-03-02T18:06:13.817" v="38"/>
        <pc:sldMkLst>
          <pc:docMk/>
          <pc:sldMk cId="788826410" sldId="690"/>
        </pc:sldMkLst>
      </pc:sldChg>
      <pc:sldChg chg="modSp">
        <pc:chgData name="Holmes, Ellen [NEA]" userId="S::eholmes@nea.org::8df78491-616d-4641-a13e-176bb27a1b7f" providerId="AD" clId="Web-{FF973DFB-A74F-E4AB-9AB3-904FA1CF9593}" dt="2023-03-02T18:08:05.477" v="63" actId="1076"/>
        <pc:sldMkLst>
          <pc:docMk/>
          <pc:sldMk cId="3154609876" sldId="691"/>
        </pc:sldMkLst>
        <pc:spChg chg="mod">
          <ac:chgData name="Holmes, Ellen [NEA]" userId="S::eholmes@nea.org::8df78491-616d-4641-a13e-176bb27a1b7f" providerId="AD" clId="Web-{FF973DFB-A74F-E4AB-9AB3-904FA1CF9593}" dt="2023-03-02T18:07:56.976" v="61" actId="14100"/>
          <ac:spMkLst>
            <pc:docMk/>
            <pc:sldMk cId="3154609876" sldId="691"/>
            <ac:spMk id="2" creationId="{00000000-0000-0000-0000-000000000000}"/>
          </ac:spMkLst>
        </pc:spChg>
        <pc:spChg chg="mod">
          <ac:chgData name="Holmes, Ellen [NEA]" userId="S::eholmes@nea.org::8df78491-616d-4641-a13e-176bb27a1b7f" providerId="AD" clId="Web-{FF973DFB-A74F-E4AB-9AB3-904FA1CF9593}" dt="2023-03-02T18:08:05.477" v="63" actId="1076"/>
          <ac:spMkLst>
            <pc:docMk/>
            <pc:sldMk cId="3154609876" sldId="691"/>
            <ac:spMk id="3" creationId="{00000000-0000-0000-0000-000000000000}"/>
          </ac:spMkLst>
        </pc:spChg>
      </pc:sldChg>
      <pc:sldChg chg="delSp modSp">
        <pc:chgData name="Holmes, Ellen [NEA]" userId="S::eholmes@nea.org::8df78491-616d-4641-a13e-176bb27a1b7f" providerId="AD" clId="Web-{FF973DFB-A74F-E4AB-9AB3-904FA1CF9593}" dt="2023-03-02T18:09:44.074" v="68" actId="20577"/>
        <pc:sldMkLst>
          <pc:docMk/>
          <pc:sldMk cId="3567584154" sldId="692"/>
        </pc:sldMkLst>
        <pc:spChg chg="del">
          <ac:chgData name="Holmes, Ellen [NEA]" userId="S::eholmes@nea.org::8df78491-616d-4641-a13e-176bb27a1b7f" providerId="AD" clId="Web-{FF973DFB-A74F-E4AB-9AB3-904FA1CF9593}" dt="2023-03-02T18:08:22.071" v="64"/>
          <ac:spMkLst>
            <pc:docMk/>
            <pc:sldMk cId="3567584154" sldId="692"/>
            <ac:spMk id="2" creationId="{DAF3A367-ED98-40AB-AAF5-3905043BD674}"/>
          </ac:spMkLst>
        </pc:spChg>
        <pc:spChg chg="del">
          <ac:chgData name="Holmes, Ellen [NEA]" userId="S::eholmes@nea.org::8df78491-616d-4641-a13e-176bb27a1b7f" providerId="AD" clId="Web-{FF973DFB-A74F-E4AB-9AB3-904FA1CF9593}" dt="2023-03-02T18:08:25.087" v="65"/>
          <ac:spMkLst>
            <pc:docMk/>
            <pc:sldMk cId="3567584154" sldId="692"/>
            <ac:spMk id="3" creationId="{5F63E625-FF72-4DD5-96C4-3C2CCD3FCCE3}"/>
          </ac:spMkLst>
        </pc:spChg>
        <pc:spChg chg="mod">
          <ac:chgData name="Holmes, Ellen [NEA]" userId="S::eholmes@nea.org::8df78491-616d-4641-a13e-176bb27a1b7f" providerId="AD" clId="Web-{FF973DFB-A74F-E4AB-9AB3-904FA1CF9593}" dt="2023-03-02T18:09:44.074" v="68" actId="20577"/>
          <ac:spMkLst>
            <pc:docMk/>
            <pc:sldMk cId="3567584154" sldId="692"/>
            <ac:spMk id="5" creationId="{6B8AB945-DA4B-6F63-8E11-FA9893C5D016}"/>
          </ac:spMkLst>
        </pc:spChg>
        <pc:picChg chg="mod">
          <ac:chgData name="Holmes, Ellen [NEA]" userId="S::eholmes@nea.org::8df78491-616d-4641-a13e-176bb27a1b7f" providerId="AD" clId="Web-{FF973DFB-A74F-E4AB-9AB3-904FA1CF9593}" dt="2023-03-02T18:08:31.806" v="66" actId="14100"/>
          <ac:picMkLst>
            <pc:docMk/>
            <pc:sldMk cId="3567584154" sldId="692"/>
            <ac:picMk id="4" creationId="{F48ABAD7-928F-4DBB-9079-3E3996DDF636}"/>
          </ac:picMkLst>
        </pc:picChg>
      </pc:sldChg>
      <pc:sldChg chg="modSp new">
        <pc:chgData name="Holmes, Ellen [NEA]" userId="S::eholmes@nea.org::8df78491-616d-4641-a13e-176bb27a1b7f" providerId="AD" clId="Web-{FF973DFB-A74F-E4AB-9AB3-904FA1CF9593}" dt="2023-03-02T18:01:24.869" v="37" actId="20577"/>
        <pc:sldMkLst>
          <pc:docMk/>
          <pc:sldMk cId="280615834" sldId="699"/>
        </pc:sldMkLst>
        <pc:spChg chg="mod">
          <ac:chgData name="Holmes, Ellen [NEA]" userId="S::eholmes@nea.org::8df78491-616d-4641-a13e-176bb27a1b7f" providerId="AD" clId="Web-{FF973DFB-A74F-E4AB-9AB3-904FA1CF9593}" dt="2023-03-02T18:01:24.869" v="37" actId="20577"/>
          <ac:spMkLst>
            <pc:docMk/>
            <pc:sldMk cId="280615834" sldId="699"/>
            <ac:spMk id="3" creationId="{911F3CF5-19DF-26A6-253A-4942EE7C8710}"/>
          </ac:spMkLst>
        </pc:spChg>
      </pc:sldChg>
      <pc:sldChg chg="addSp modSp new">
        <pc:chgData name="Holmes, Ellen [NEA]" userId="S::eholmes@nea.org::8df78491-616d-4641-a13e-176bb27a1b7f" providerId="AD" clId="Web-{FF973DFB-A74F-E4AB-9AB3-904FA1CF9593}" dt="2023-03-02T18:15:05.351" v="199" actId="20577"/>
        <pc:sldMkLst>
          <pc:docMk/>
          <pc:sldMk cId="2202249787" sldId="700"/>
        </pc:sldMkLst>
        <pc:spChg chg="add mod">
          <ac:chgData name="Holmes, Ellen [NEA]" userId="S::eholmes@nea.org::8df78491-616d-4641-a13e-176bb27a1b7f" providerId="AD" clId="Web-{FF973DFB-A74F-E4AB-9AB3-904FA1CF9593}" dt="2023-03-02T18:15:05.351" v="199" actId="20577"/>
          <ac:spMkLst>
            <pc:docMk/>
            <pc:sldMk cId="2202249787" sldId="700"/>
            <ac:spMk id="3" creationId="{EB4B15A4-F511-5B9E-714B-21B4EFDDACFD}"/>
          </ac:spMkLst>
        </pc:spChg>
      </pc:sldChg>
    </pc:docChg>
  </pc:docChgLst>
  <pc:docChgLst>
    <pc:chgData name="Guest User" userId="S::urn:spo:anon#6929577ae0486b7e73fc7bfa6da82adaf647a8de70498aadc025407b33c20eb3::" providerId="AD" clId="Web-{5ACF1330-FFD5-6074-342A-64975D13D816}"/>
    <pc:docChg chg="modSld">
      <pc:chgData name="Guest User" userId="S::urn:spo:anon#6929577ae0486b7e73fc7bfa6da82adaf647a8de70498aadc025407b33c20eb3::" providerId="AD" clId="Web-{5ACF1330-FFD5-6074-342A-64975D13D816}" dt="2023-04-03T20:49:12.695" v="8" actId="20577"/>
      <pc:docMkLst>
        <pc:docMk/>
      </pc:docMkLst>
      <pc:sldChg chg="addSp modSp">
        <pc:chgData name="Guest User" userId="S::urn:spo:anon#6929577ae0486b7e73fc7bfa6da82adaf647a8de70498aadc025407b33c20eb3::" providerId="AD" clId="Web-{5ACF1330-FFD5-6074-342A-64975D13D816}" dt="2023-04-03T20:49:12.695" v="8" actId="20577"/>
        <pc:sldMkLst>
          <pc:docMk/>
          <pc:sldMk cId="3617131777" sldId="924"/>
        </pc:sldMkLst>
        <pc:spChg chg="add mod">
          <ac:chgData name="Guest User" userId="S::urn:spo:anon#6929577ae0486b7e73fc7bfa6da82adaf647a8de70498aadc025407b33c20eb3::" providerId="AD" clId="Web-{5ACF1330-FFD5-6074-342A-64975D13D816}" dt="2023-04-03T20:49:12.695" v="8" actId="20577"/>
          <ac:spMkLst>
            <pc:docMk/>
            <pc:sldMk cId="3617131777" sldId="924"/>
            <ac:spMk id="4" creationId="{D24F593D-0DC0-FB91-2700-F5E1F513042D}"/>
          </ac:spMkLst>
        </pc:spChg>
      </pc:sldChg>
    </pc:docChg>
  </pc:docChgLst>
  <pc:docChgLst>
    <pc:chgData name="Guest User" userId="S::urn:spo:anon#6929577ae0486b7e73fc7bfa6da82adaf647a8de70498aadc025407b33c20eb3::" providerId="AD" clId="Web-{84AE7F5D-8F65-A03A-5D1A-6FBB977DEA3F}"/>
    <pc:docChg chg="modSld">
      <pc:chgData name="Guest User" userId="S::urn:spo:anon#6929577ae0486b7e73fc7bfa6da82adaf647a8de70498aadc025407b33c20eb3::" providerId="AD" clId="Web-{84AE7F5D-8F65-A03A-5D1A-6FBB977DEA3F}" dt="2023-04-03T20:52:20.885" v="40"/>
      <pc:docMkLst>
        <pc:docMk/>
      </pc:docMkLst>
      <pc:sldChg chg="modSp">
        <pc:chgData name="Guest User" userId="S::urn:spo:anon#6929577ae0486b7e73fc7bfa6da82adaf647a8de70498aadc025407b33c20eb3::" providerId="AD" clId="Web-{84AE7F5D-8F65-A03A-5D1A-6FBB977DEA3F}" dt="2023-04-03T19:38:23.883" v="1"/>
        <pc:sldMkLst>
          <pc:docMk/>
          <pc:sldMk cId="772094439" sldId="607"/>
        </pc:sldMkLst>
        <pc:picChg chg="mod">
          <ac:chgData name="Guest User" userId="S::urn:spo:anon#6929577ae0486b7e73fc7bfa6da82adaf647a8de70498aadc025407b33c20eb3::" providerId="AD" clId="Web-{84AE7F5D-8F65-A03A-5D1A-6FBB977DEA3F}" dt="2023-04-03T19:38:23.883" v="1"/>
          <ac:picMkLst>
            <pc:docMk/>
            <pc:sldMk cId="772094439" sldId="607"/>
            <ac:picMk id="11" creationId="{00000000-0000-0000-0000-000000000000}"/>
          </ac:picMkLst>
        </pc:picChg>
      </pc:sldChg>
      <pc:sldChg chg="modSp">
        <pc:chgData name="Guest User" userId="S::urn:spo:anon#6929577ae0486b7e73fc7bfa6da82adaf647a8de70498aadc025407b33c20eb3::" providerId="AD" clId="Web-{84AE7F5D-8F65-A03A-5D1A-6FBB977DEA3F}" dt="2023-04-03T20:43:42.284" v="37"/>
        <pc:sldMkLst>
          <pc:docMk/>
          <pc:sldMk cId="2079277902" sldId="681"/>
        </pc:sldMkLst>
        <pc:picChg chg="mod">
          <ac:chgData name="Guest User" userId="S::urn:spo:anon#6929577ae0486b7e73fc7bfa6da82adaf647a8de70498aadc025407b33c20eb3::" providerId="AD" clId="Web-{84AE7F5D-8F65-A03A-5D1A-6FBB977DEA3F}" dt="2023-04-03T20:43:42.284" v="37"/>
          <ac:picMkLst>
            <pc:docMk/>
            <pc:sldMk cId="2079277902" sldId="681"/>
            <ac:picMk id="6" creationId="{00000000-0000-0000-0000-000000000000}"/>
          </ac:picMkLst>
        </pc:picChg>
      </pc:sldChg>
      <pc:sldChg chg="modSp">
        <pc:chgData name="Guest User" userId="S::urn:spo:anon#6929577ae0486b7e73fc7bfa6da82adaf647a8de70498aadc025407b33c20eb3::" providerId="AD" clId="Web-{84AE7F5D-8F65-A03A-5D1A-6FBB977DEA3F}" dt="2023-04-03T19:38:33.618" v="2"/>
        <pc:sldMkLst>
          <pc:docMk/>
          <pc:sldMk cId="3941352953" sldId="682"/>
        </pc:sldMkLst>
        <pc:picChg chg="mod">
          <ac:chgData name="Guest User" userId="S::urn:spo:anon#6929577ae0486b7e73fc7bfa6da82adaf647a8de70498aadc025407b33c20eb3::" providerId="AD" clId="Web-{84AE7F5D-8F65-A03A-5D1A-6FBB977DEA3F}" dt="2023-04-03T19:38:33.618" v="2"/>
          <ac:picMkLst>
            <pc:docMk/>
            <pc:sldMk cId="3941352953" sldId="682"/>
            <ac:picMk id="11" creationId="{00000000-0000-0000-0000-000000000000}"/>
          </ac:picMkLst>
        </pc:picChg>
      </pc:sldChg>
      <pc:sldChg chg="modSp">
        <pc:chgData name="Guest User" userId="S::urn:spo:anon#6929577ae0486b7e73fc7bfa6da82adaf647a8de70498aadc025407b33c20eb3::" providerId="AD" clId="Web-{84AE7F5D-8F65-A03A-5D1A-6FBB977DEA3F}" dt="2023-04-03T20:44:05.706" v="38"/>
        <pc:sldMkLst>
          <pc:docMk/>
          <pc:sldMk cId="2163684161" sldId="686"/>
        </pc:sldMkLst>
        <pc:picChg chg="mod">
          <ac:chgData name="Guest User" userId="S::urn:spo:anon#6929577ae0486b7e73fc7bfa6da82adaf647a8de70498aadc025407b33c20eb3::" providerId="AD" clId="Web-{84AE7F5D-8F65-A03A-5D1A-6FBB977DEA3F}" dt="2023-04-03T20:44:05.706" v="38"/>
          <ac:picMkLst>
            <pc:docMk/>
            <pc:sldMk cId="2163684161" sldId="686"/>
            <ac:picMk id="6" creationId="{00000000-0000-0000-0000-000000000000}"/>
          </ac:picMkLst>
        </pc:picChg>
      </pc:sldChg>
      <pc:sldChg chg="modSp">
        <pc:chgData name="Guest User" userId="S::urn:spo:anon#6929577ae0486b7e73fc7bfa6da82adaf647a8de70498aadc025407b33c20eb3::" providerId="AD" clId="Web-{84AE7F5D-8F65-A03A-5D1A-6FBB977DEA3F}" dt="2023-04-03T20:38:40.201" v="35" actId="1076"/>
        <pc:sldMkLst>
          <pc:docMk/>
          <pc:sldMk cId="1590966103" sldId="688"/>
        </pc:sldMkLst>
        <pc:grpChg chg="mod">
          <ac:chgData name="Guest User" userId="S::urn:spo:anon#6929577ae0486b7e73fc7bfa6da82adaf647a8de70498aadc025407b33c20eb3::" providerId="AD" clId="Web-{84AE7F5D-8F65-A03A-5D1A-6FBB977DEA3F}" dt="2023-04-03T20:38:40.201" v="35" actId="1076"/>
          <ac:grpSpMkLst>
            <pc:docMk/>
            <pc:sldMk cId="1590966103" sldId="688"/>
            <ac:grpSpMk id="4" creationId="{00000000-0000-0000-0000-000000000000}"/>
          </ac:grpSpMkLst>
        </pc:grpChg>
      </pc:sldChg>
      <pc:sldChg chg="modSp">
        <pc:chgData name="Guest User" userId="S::urn:spo:anon#6929577ae0486b7e73fc7bfa6da82adaf647a8de70498aadc025407b33c20eb3::" providerId="AD" clId="Web-{84AE7F5D-8F65-A03A-5D1A-6FBB977DEA3F}" dt="2023-04-03T19:38:44.305" v="3"/>
        <pc:sldMkLst>
          <pc:docMk/>
          <pc:sldMk cId="944508525" sldId="695"/>
        </pc:sldMkLst>
        <pc:picChg chg="mod">
          <ac:chgData name="Guest User" userId="S::urn:spo:anon#6929577ae0486b7e73fc7bfa6da82adaf647a8de70498aadc025407b33c20eb3::" providerId="AD" clId="Web-{84AE7F5D-8F65-A03A-5D1A-6FBB977DEA3F}" dt="2023-04-03T19:38:44.305" v="3"/>
          <ac:picMkLst>
            <pc:docMk/>
            <pc:sldMk cId="944508525" sldId="695"/>
            <ac:picMk id="6" creationId="{E952EBE3-A17B-4455-4F8C-C2FE439CD13B}"/>
          </ac:picMkLst>
        </pc:picChg>
      </pc:sldChg>
      <pc:sldChg chg="modSp">
        <pc:chgData name="Guest User" userId="S::urn:spo:anon#6929577ae0486b7e73fc7bfa6da82adaf647a8de70498aadc025407b33c20eb3::" providerId="AD" clId="Web-{84AE7F5D-8F65-A03A-5D1A-6FBB977DEA3F}" dt="2023-04-03T20:44:31.894" v="39" actId="1076"/>
        <pc:sldMkLst>
          <pc:docMk/>
          <pc:sldMk cId="1747094415" sldId="835"/>
        </pc:sldMkLst>
        <pc:spChg chg="mod">
          <ac:chgData name="Guest User" userId="S::urn:spo:anon#6929577ae0486b7e73fc7bfa6da82adaf647a8de70498aadc025407b33c20eb3::" providerId="AD" clId="Web-{84AE7F5D-8F65-A03A-5D1A-6FBB977DEA3F}" dt="2023-04-03T20:44:31.894" v="39" actId="1076"/>
          <ac:spMkLst>
            <pc:docMk/>
            <pc:sldMk cId="1747094415" sldId="835"/>
            <ac:spMk id="2" creationId="{00000000-0000-0000-0000-000000000000}"/>
          </ac:spMkLst>
        </pc:spChg>
      </pc:sldChg>
      <pc:sldChg chg="modSp">
        <pc:chgData name="Guest User" userId="S::urn:spo:anon#6929577ae0486b7e73fc7bfa6da82adaf647a8de70498aadc025407b33c20eb3::" providerId="AD" clId="Web-{84AE7F5D-8F65-A03A-5D1A-6FBB977DEA3F}" dt="2023-04-03T19:35:10.615" v="0"/>
        <pc:sldMkLst>
          <pc:docMk/>
          <pc:sldMk cId="496122882" sldId="837"/>
        </pc:sldMkLst>
        <pc:picChg chg="mod">
          <ac:chgData name="Guest User" userId="S::urn:spo:anon#6929577ae0486b7e73fc7bfa6da82adaf647a8de70498aadc025407b33c20eb3::" providerId="AD" clId="Web-{84AE7F5D-8F65-A03A-5D1A-6FBB977DEA3F}" dt="2023-04-03T19:35:10.615" v="0"/>
          <ac:picMkLst>
            <pc:docMk/>
            <pc:sldMk cId="496122882" sldId="837"/>
            <ac:picMk id="11" creationId="{00000000-0000-0000-0000-000000000000}"/>
          </ac:picMkLst>
        </pc:picChg>
      </pc:sldChg>
      <pc:sldChg chg="modSp">
        <pc:chgData name="Guest User" userId="S::urn:spo:anon#6929577ae0486b7e73fc7bfa6da82adaf647a8de70498aadc025407b33c20eb3::" providerId="AD" clId="Web-{84AE7F5D-8F65-A03A-5D1A-6FBB977DEA3F}" dt="2023-04-03T20:14:31.336" v="22"/>
        <pc:sldMkLst>
          <pc:docMk/>
          <pc:sldMk cId="987561176" sldId="850"/>
        </pc:sldMkLst>
        <pc:picChg chg="mod">
          <ac:chgData name="Guest User" userId="S::urn:spo:anon#6929577ae0486b7e73fc7bfa6da82adaf647a8de70498aadc025407b33c20eb3::" providerId="AD" clId="Web-{84AE7F5D-8F65-A03A-5D1A-6FBB977DEA3F}" dt="2023-04-03T20:14:31.336" v="22"/>
          <ac:picMkLst>
            <pc:docMk/>
            <pc:sldMk cId="987561176" sldId="850"/>
            <ac:picMk id="9218" creationId="{00000000-0000-0000-0000-000000000000}"/>
          </ac:picMkLst>
        </pc:picChg>
      </pc:sldChg>
      <pc:sldChg chg="modSp">
        <pc:chgData name="Guest User" userId="S::urn:spo:anon#6929577ae0486b7e73fc7bfa6da82adaf647a8de70498aadc025407b33c20eb3::" providerId="AD" clId="Web-{84AE7F5D-8F65-A03A-5D1A-6FBB977DEA3F}" dt="2023-04-03T20:07:42.627" v="20" actId="14100"/>
        <pc:sldMkLst>
          <pc:docMk/>
          <pc:sldMk cId="2466654387" sldId="859"/>
        </pc:sldMkLst>
        <pc:spChg chg="mod">
          <ac:chgData name="Guest User" userId="S::urn:spo:anon#6929577ae0486b7e73fc7bfa6da82adaf647a8de70498aadc025407b33c20eb3::" providerId="AD" clId="Web-{84AE7F5D-8F65-A03A-5D1A-6FBB977DEA3F}" dt="2023-04-03T19:54:14.413" v="8" actId="20577"/>
          <ac:spMkLst>
            <pc:docMk/>
            <pc:sldMk cId="2466654387" sldId="859"/>
            <ac:spMk id="2" creationId="{00000000-0000-0000-0000-000000000000}"/>
          </ac:spMkLst>
        </pc:spChg>
        <pc:picChg chg="mod">
          <ac:chgData name="Guest User" userId="S::urn:spo:anon#6929577ae0486b7e73fc7bfa6da82adaf647a8de70498aadc025407b33c20eb3::" providerId="AD" clId="Web-{84AE7F5D-8F65-A03A-5D1A-6FBB977DEA3F}" dt="2023-04-03T20:07:42.627" v="20" actId="14100"/>
          <ac:picMkLst>
            <pc:docMk/>
            <pc:sldMk cId="2466654387" sldId="859"/>
            <ac:picMk id="3074" creationId="{00000000-0000-0000-0000-000000000000}"/>
          </ac:picMkLst>
        </pc:picChg>
      </pc:sldChg>
      <pc:sldChg chg="delSp modSp">
        <pc:chgData name="Guest User" userId="S::urn:spo:anon#6929577ae0486b7e73fc7bfa6da82adaf647a8de70498aadc025407b33c20eb3::" providerId="AD" clId="Web-{84AE7F5D-8F65-A03A-5D1A-6FBB977DEA3F}" dt="2023-04-03T20:07:09.080" v="18"/>
        <pc:sldMkLst>
          <pc:docMk/>
          <pc:sldMk cId="2362383649" sldId="860"/>
        </pc:sldMkLst>
        <pc:spChg chg="del">
          <ac:chgData name="Guest User" userId="S::urn:spo:anon#6929577ae0486b7e73fc7bfa6da82adaf647a8de70498aadc025407b33c20eb3::" providerId="AD" clId="Web-{84AE7F5D-8F65-A03A-5D1A-6FBB977DEA3F}" dt="2023-04-03T19:55:45.289" v="11"/>
          <ac:spMkLst>
            <pc:docMk/>
            <pc:sldMk cId="2362383649" sldId="860"/>
            <ac:spMk id="5" creationId="{00000000-0000-0000-0000-000000000000}"/>
          </ac:spMkLst>
        </pc:spChg>
        <pc:grpChg chg="del mod">
          <ac:chgData name="Guest User" userId="S::urn:spo:anon#6929577ae0486b7e73fc7bfa6da82adaf647a8de70498aadc025407b33c20eb3::" providerId="AD" clId="Web-{84AE7F5D-8F65-A03A-5D1A-6FBB977DEA3F}" dt="2023-04-03T20:07:09.080" v="18"/>
          <ac:grpSpMkLst>
            <pc:docMk/>
            <pc:sldMk cId="2362383649" sldId="860"/>
            <ac:grpSpMk id="12" creationId="{00000000-0000-0000-0000-000000000000}"/>
          </ac:grpSpMkLst>
        </pc:grpChg>
        <pc:picChg chg="mod topLvl">
          <ac:chgData name="Guest User" userId="S::urn:spo:anon#6929577ae0486b7e73fc7bfa6da82adaf647a8de70498aadc025407b33c20eb3::" providerId="AD" clId="Web-{84AE7F5D-8F65-A03A-5D1A-6FBB977DEA3F}" dt="2023-04-03T20:07:09.080" v="18"/>
          <ac:picMkLst>
            <pc:docMk/>
            <pc:sldMk cId="2362383649" sldId="860"/>
            <ac:picMk id="13" creationId="{C451CD0A-1648-47DA-B511-A6DC4FDE3542}"/>
          </ac:picMkLst>
        </pc:picChg>
        <pc:picChg chg="del topLvl">
          <ac:chgData name="Guest User" userId="S::urn:spo:anon#6929577ae0486b7e73fc7bfa6da82adaf647a8de70498aadc025407b33c20eb3::" providerId="AD" clId="Web-{84AE7F5D-8F65-A03A-5D1A-6FBB977DEA3F}" dt="2023-04-03T20:07:09.080" v="18"/>
          <ac:picMkLst>
            <pc:docMk/>
            <pc:sldMk cId="2362383649" sldId="860"/>
            <ac:picMk id="14" creationId="{C451CD0A-1648-47DA-B511-A6DC4FDE3542}"/>
          </ac:picMkLst>
        </pc:picChg>
      </pc:sldChg>
      <pc:sldChg chg="modSp">
        <pc:chgData name="Guest User" userId="S::urn:spo:anon#6929577ae0486b7e73fc7bfa6da82adaf647a8de70498aadc025407b33c20eb3::" providerId="AD" clId="Web-{84AE7F5D-8F65-A03A-5D1A-6FBB977DEA3F}" dt="2023-04-03T20:52:20.885" v="40"/>
        <pc:sldMkLst>
          <pc:docMk/>
          <pc:sldMk cId="3691342237" sldId="863"/>
        </pc:sldMkLst>
        <pc:picChg chg="mod">
          <ac:chgData name="Guest User" userId="S::urn:spo:anon#6929577ae0486b7e73fc7bfa6da82adaf647a8de70498aadc025407b33c20eb3::" providerId="AD" clId="Web-{84AE7F5D-8F65-A03A-5D1A-6FBB977DEA3F}" dt="2023-04-03T20:52:20.885" v="40"/>
          <ac:picMkLst>
            <pc:docMk/>
            <pc:sldMk cId="3691342237" sldId="863"/>
            <ac:picMk id="11268" creationId="{00000000-0000-0000-0000-000000000000}"/>
          </ac:picMkLst>
        </pc:picChg>
      </pc:sldChg>
      <pc:sldChg chg="modSp">
        <pc:chgData name="Guest User" userId="S::urn:spo:anon#6929577ae0486b7e73fc7bfa6da82adaf647a8de70498aadc025407b33c20eb3::" providerId="AD" clId="Web-{84AE7F5D-8F65-A03A-5D1A-6FBB977DEA3F}" dt="2023-04-03T19:39:04.884" v="4"/>
        <pc:sldMkLst>
          <pc:docMk/>
          <pc:sldMk cId="808217507" sldId="864"/>
        </pc:sldMkLst>
        <pc:picChg chg="mod">
          <ac:chgData name="Guest User" userId="S::urn:spo:anon#6929577ae0486b7e73fc7bfa6da82adaf647a8de70498aadc025407b33c20eb3::" providerId="AD" clId="Web-{84AE7F5D-8F65-A03A-5D1A-6FBB977DEA3F}" dt="2023-04-03T19:39:04.884" v="4"/>
          <ac:picMkLst>
            <pc:docMk/>
            <pc:sldMk cId="808217507" sldId="864"/>
            <ac:picMk id="11" creationId="{00000000-0000-0000-0000-000000000000}"/>
          </ac:picMkLst>
        </pc:picChg>
      </pc:sldChg>
      <pc:sldChg chg="modSp">
        <pc:chgData name="Guest User" userId="S::urn:spo:anon#6929577ae0486b7e73fc7bfa6da82adaf647a8de70498aadc025407b33c20eb3::" providerId="AD" clId="Web-{84AE7F5D-8F65-A03A-5D1A-6FBB977DEA3F}" dt="2023-04-03T20:42:13.923" v="36"/>
        <pc:sldMkLst>
          <pc:docMk/>
          <pc:sldMk cId="1147704679" sldId="866"/>
        </pc:sldMkLst>
        <pc:picChg chg="mod">
          <ac:chgData name="Guest User" userId="S::urn:spo:anon#6929577ae0486b7e73fc7bfa6da82adaf647a8de70498aadc025407b33c20eb3::" providerId="AD" clId="Web-{84AE7F5D-8F65-A03A-5D1A-6FBB977DEA3F}" dt="2023-04-03T20:42:13.923" v="36"/>
          <ac:picMkLst>
            <pc:docMk/>
            <pc:sldMk cId="1147704679" sldId="866"/>
            <ac:picMk id="6" creationId="{00000000-0000-0000-0000-000000000000}"/>
          </ac:picMkLst>
        </pc:picChg>
      </pc:sldChg>
      <pc:sldChg chg="modSp">
        <pc:chgData name="Guest User" userId="S::urn:spo:anon#6929577ae0486b7e73fc7bfa6da82adaf647a8de70498aadc025407b33c20eb3::" providerId="AD" clId="Web-{84AE7F5D-8F65-A03A-5D1A-6FBB977DEA3F}" dt="2023-04-03T20:26:21.581" v="29"/>
        <pc:sldMkLst>
          <pc:docMk/>
          <pc:sldMk cId="6941906" sldId="867"/>
        </pc:sldMkLst>
        <pc:picChg chg="mod">
          <ac:chgData name="Guest User" userId="S::urn:spo:anon#6929577ae0486b7e73fc7bfa6da82adaf647a8de70498aadc025407b33c20eb3::" providerId="AD" clId="Web-{84AE7F5D-8F65-A03A-5D1A-6FBB977DEA3F}" dt="2023-04-03T20:26:21.581" v="29"/>
          <ac:picMkLst>
            <pc:docMk/>
            <pc:sldMk cId="6941906" sldId="867"/>
            <ac:picMk id="9" creationId="{00000000-0000-0000-0000-000000000000}"/>
          </ac:picMkLst>
        </pc:picChg>
      </pc:sldChg>
      <pc:sldChg chg="modSp">
        <pc:chgData name="Guest User" userId="S::urn:spo:anon#6929577ae0486b7e73fc7bfa6da82adaf647a8de70498aadc025407b33c20eb3::" providerId="AD" clId="Web-{84AE7F5D-8F65-A03A-5D1A-6FBB977DEA3F}" dt="2023-04-03T19:39:14.618" v="5"/>
        <pc:sldMkLst>
          <pc:docMk/>
          <pc:sldMk cId="2793976194" sldId="871"/>
        </pc:sldMkLst>
        <pc:picChg chg="mod">
          <ac:chgData name="Guest User" userId="S::urn:spo:anon#6929577ae0486b7e73fc7bfa6da82adaf647a8de70498aadc025407b33c20eb3::" providerId="AD" clId="Web-{84AE7F5D-8F65-A03A-5D1A-6FBB977DEA3F}" dt="2023-04-03T19:39:14.618" v="5"/>
          <ac:picMkLst>
            <pc:docMk/>
            <pc:sldMk cId="2793976194" sldId="871"/>
            <ac:picMk id="11" creationId="{00000000-0000-0000-0000-000000000000}"/>
          </ac:picMkLst>
        </pc:picChg>
      </pc:sldChg>
      <pc:sldChg chg="modSp">
        <pc:chgData name="Guest User" userId="S::urn:spo:anon#6929577ae0486b7e73fc7bfa6da82adaf647a8de70498aadc025407b33c20eb3::" providerId="AD" clId="Web-{84AE7F5D-8F65-A03A-5D1A-6FBB977DEA3F}" dt="2023-04-03T20:21:54.640" v="27"/>
        <pc:sldMkLst>
          <pc:docMk/>
          <pc:sldMk cId="1722365825" sldId="923"/>
        </pc:sldMkLst>
        <pc:picChg chg="mod">
          <ac:chgData name="Guest User" userId="S::urn:spo:anon#6929577ae0486b7e73fc7bfa6da82adaf647a8de70498aadc025407b33c20eb3::" providerId="AD" clId="Web-{84AE7F5D-8F65-A03A-5D1A-6FBB977DEA3F}" dt="2023-04-03T20:21:54.640" v="27"/>
          <ac:picMkLst>
            <pc:docMk/>
            <pc:sldMk cId="1722365825" sldId="923"/>
            <ac:picMk id="11" creationId="{00000000-0000-0000-0000-000000000000}"/>
          </ac:picMkLst>
        </pc:picChg>
      </pc:sldChg>
      <pc:sldChg chg="modSp">
        <pc:chgData name="Guest User" userId="S::urn:spo:anon#6929577ae0486b7e73fc7bfa6da82adaf647a8de70498aadc025407b33c20eb3::" providerId="AD" clId="Web-{84AE7F5D-8F65-A03A-5D1A-6FBB977DEA3F}" dt="2023-04-03T20:22:08.187" v="28"/>
        <pc:sldMkLst>
          <pc:docMk/>
          <pc:sldMk cId="3617131777" sldId="924"/>
        </pc:sldMkLst>
        <pc:picChg chg="mod">
          <ac:chgData name="Guest User" userId="S::urn:spo:anon#6929577ae0486b7e73fc7bfa6da82adaf647a8de70498aadc025407b33c20eb3::" providerId="AD" clId="Web-{84AE7F5D-8F65-A03A-5D1A-6FBB977DEA3F}" dt="2023-04-03T20:22:08.187" v="28"/>
          <ac:picMkLst>
            <pc:docMk/>
            <pc:sldMk cId="3617131777" sldId="924"/>
            <ac:picMk id="6" creationId="{00000000-0000-0000-0000-000000000000}"/>
          </ac:picMkLst>
        </pc:picChg>
      </pc:sldChg>
      <pc:sldChg chg="modSp">
        <pc:chgData name="Guest User" userId="S::urn:spo:anon#6929577ae0486b7e73fc7bfa6da82adaf647a8de70498aadc025407b33c20eb3::" providerId="AD" clId="Web-{84AE7F5D-8F65-A03A-5D1A-6FBB977DEA3F}" dt="2023-04-03T20:21:46.796" v="26"/>
        <pc:sldMkLst>
          <pc:docMk/>
          <pc:sldMk cId="2745103522" sldId="926"/>
        </pc:sldMkLst>
        <pc:picChg chg="mod">
          <ac:chgData name="Guest User" userId="S::urn:spo:anon#6929577ae0486b7e73fc7bfa6da82adaf647a8de70498aadc025407b33c20eb3::" providerId="AD" clId="Web-{84AE7F5D-8F65-A03A-5D1A-6FBB977DEA3F}" dt="2023-04-03T20:21:46.796" v="26"/>
          <ac:picMkLst>
            <pc:docMk/>
            <pc:sldMk cId="2745103522" sldId="926"/>
            <ac:picMk id="11" creationId="{00000000-0000-0000-0000-000000000000}"/>
          </ac:picMkLst>
        </pc:picChg>
      </pc:sldChg>
      <pc:sldChg chg="modSp">
        <pc:chgData name="Guest User" userId="S::urn:spo:anon#6929577ae0486b7e73fc7bfa6da82adaf647a8de70498aadc025407b33c20eb3::" providerId="AD" clId="Web-{84AE7F5D-8F65-A03A-5D1A-6FBB977DEA3F}" dt="2023-04-03T20:21:37.327" v="25"/>
        <pc:sldMkLst>
          <pc:docMk/>
          <pc:sldMk cId="1650459782" sldId="927"/>
        </pc:sldMkLst>
        <pc:picChg chg="mod">
          <ac:chgData name="Guest User" userId="S::urn:spo:anon#6929577ae0486b7e73fc7bfa6da82adaf647a8de70498aadc025407b33c20eb3::" providerId="AD" clId="Web-{84AE7F5D-8F65-A03A-5D1A-6FBB977DEA3F}" dt="2023-04-03T20:21:37.327" v="25"/>
          <ac:picMkLst>
            <pc:docMk/>
            <pc:sldMk cId="1650459782" sldId="927"/>
            <ac:picMk id="6" creationId="{00000000-0000-0000-0000-000000000000}"/>
          </ac:picMkLst>
        </pc:picChg>
      </pc:sldChg>
      <pc:sldChg chg="delSp modSp">
        <pc:chgData name="Guest User" userId="S::urn:spo:anon#6929577ae0486b7e73fc7bfa6da82adaf647a8de70498aadc025407b33c20eb3::" providerId="AD" clId="Web-{84AE7F5D-8F65-A03A-5D1A-6FBB977DEA3F}" dt="2023-04-03T20:21:28.983" v="24"/>
        <pc:sldMkLst>
          <pc:docMk/>
          <pc:sldMk cId="2741715823" sldId="929"/>
        </pc:sldMkLst>
        <pc:spChg chg="del">
          <ac:chgData name="Guest User" userId="S::urn:spo:anon#6929577ae0486b7e73fc7bfa6da82adaf647a8de70498aadc025407b33c20eb3::" providerId="AD" clId="Web-{84AE7F5D-8F65-A03A-5D1A-6FBB977DEA3F}" dt="2023-04-03T20:21:28.983" v="24"/>
          <ac:spMkLst>
            <pc:docMk/>
            <pc:sldMk cId="2741715823" sldId="929"/>
            <ac:spMk id="2" creationId="{00000000-0000-0000-0000-000000000000}"/>
          </ac:spMkLst>
        </pc:spChg>
        <pc:picChg chg="mod">
          <ac:chgData name="Guest User" userId="S::urn:spo:anon#6929577ae0486b7e73fc7bfa6da82adaf647a8de70498aadc025407b33c20eb3::" providerId="AD" clId="Web-{84AE7F5D-8F65-A03A-5D1A-6FBB977DEA3F}" dt="2023-04-03T20:21:27.452" v="23"/>
          <ac:picMkLst>
            <pc:docMk/>
            <pc:sldMk cId="2741715823" sldId="929"/>
            <ac:picMk id="6" creationId="{00000000-0000-0000-0000-000000000000}"/>
          </ac:picMkLst>
        </pc:picChg>
      </pc:sldChg>
      <pc:sldChg chg="modSp">
        <pc:chgData name="Guest User" userId="S::urn:spo:anon#6929577ae0486b7e73fc7bfa6da82adaf647a8de70498aadc025407b33c20eb3::" providerId="AD" clId="Web-{84AE7F5D-8F65-A03A-5D1A-6FBB977DEA3F}" dt="2023-04-03T20:14:15.211" v="21"/>
        <pc:sldMkLst>
          <pc:docMk/>
          <pc:sldMk cId="1138954738" sldId="932"/>
        </pc:sldMkLst>
        <pc:picChg chg="mod">
          <ac:chgData name="Guest User" userId="S::urn:spo:anon#6929577ae0486b7e73fc7bfa6da82adaf647a8de70498aadc025407b33c20eb3::" providerId="AD" clId="Web-{84AE7F5D-8F65-A03A-5D1A-6FBB977DEA3F}" dt="2023-04-03T20:14:15.211" v="21"/>
          <ac:picMkLst>
            <pc:docMk/>
            <pc:sldMk cId="1138954738" sldId="932"/>
            <ac:picMk id="9218" creationId="{00000000-0000-0000-0000-000000000000}"/>
          </ac:picMkLst>
        </pc:picChg>
      </pc:sldChg>
      <pc:sldChg chg="modSp">
        <pc:chgData name="Guest User" userId="S::urn:spo:anon#6929577ae0486b7e73fc7bfa6da82adaf647a8de70498aadc025407b33c20eb3::" providerId="AD" clId="Web-{84AE7F5D-8F65-A03A-5D1A-6FBB977DEA3F}" dt="2023-04-03T20:26:34.003" v="30"/>
        <pc:sldMkLst>
          <pc:docMk/>
          <pc:sldMk cId="3015129790" sldId="941"/>
        </pc:sldMkLst>
        <pc:picChg chg="mod">
          <ac:chgData name="Guest User" userId="S::urn:spo:anon#6929577ae0486b7e73fc7bfa6da82adaf647a8de70498aadc025407b33c20eb3::" providerId="AD" clId="Web-{84AE7F5D-8F65-A03A-5D1A-6FBB977DEA3F}" dt="2023-04-03T20:26:34.003" v="30"/>
          <ac:picMkLst>
            <pc:docMk/>
            <pc:sldMk cId="3015129790" sldId="941"/>
            <ac:picMk id="4" creationId="{00000000-0000-0000-0000-000000000000}"/>
          </ac:picMkLst>
        </pc:picChg>
      </pc:sldChg>
      <pc:sldChg chg="modSp">
        <pc:chgData name="Guest User" userId="S::urn:spo:anon#6929577ae0486b7e73fc7bfa6da82adaf647a8de70498aadc025407b33c20eb3::" providerId="AD" clId="Web-{84AE7F5D-8F65-A03A-5D1A-6FBB977DEA3F}" dt="2023-04-03T20:26:49.035" v="31"/>
        <pc:sldMkLst>
          <pc:docMk/>
          <pc:sldMk cId="2358433850" sldId="942"/>
        </pc:sldMkLst>
        <pc:picChg chg="mod">
          <ac:chgData name="Guest User" userId="S::urn:spo:anon#6929577ae0486b7e73fc7bfa6da82adaf647a8de70498aadc025407b33c20eb3::" providerId="AD" clId="Web-{84AE7F5D-8F65-A03A-5D1A-6FBB977DEA3F}" dt="2023-04-03T20:26:49.035" v="31"/>
          <ac:picMkLst>
            <pc:docMk/>
            <pc:sldMk cId="2358433850" sldId="942"/>
            <ac:picMk id="4" creationId="{00000000-0000-0000-0000-000000000000}"/>
          </ac:picMkLst>
        </pc:picChg>
      </pc:sldChg>
      <pc:sldChg chg="modSp">
        <pc:chgData name="Guest User" userId="S::urn:spo:anon#6929577ae0486b7e73fc7bfa6da82adaf647a8de70498aadc025407b33c20eb3::" providerId="AD" clId="Web-{84AE7F5D-8F65-A03A-5D1A-6FBB977DEA3F}" dt="2023-04-03T20:27:00.269" v="32"/>
        <pc:sldMkLst>
          <pc:docMk/>
          <pc:sldMk cId="110262692" sldId="943"/>
        </pc:sldMkLst>
        <pc:picChg chg="mod">
          <ac:chgData name="Guest User" userId="S::urn:spo:anon#6929577ae0486b7e73fc7bfa6da82adaf647a8de70498aadc025407b33c20eb3::" providerId="AD" clId="Web-{84AE7F5D-8F65-A03A-5D1A-6FBB977DEA3F}" dt="2023-04-03T20:27:00.269" v="32"/>
          <ac:picMkLst>
            <pc:docMk/>
            <pc:sldMk cId="110262692" sldId="943"/>
            <ac:picMk id="4" creationId="{00000000-0000-0000-0000-000000000000}"/>
          </ac:picMkLst>
        </pc:picChg>
      </pc:sldChg>
      <pc:sldChg chg="modSp">
        <pc:chgData name="Guest User" userId="S::urn:spo:anon#6929577ae0486b7e73fc7bfa6da82adaf647a8de70498aadc025407b33c20eb3::" providerId="AD" clId="Web-{84AE7F5D-8F65-A03A-5D1A-6FBB977DEA3F}" dt="2023-04-03T20:27:18.254" v="33"/>
        <pc:sldMkLst>
          <pc:docMk/>
          <pc:sldMk cId="303410796" sldId="944"/>
        </pc:sldMkLst>
        <pc:picChg chg="mod">
          <ac:chgData name="Guest User" userId="S::urn:spo:anon#6929577ae0486b7e73fc7bfa6da82adaf647a8de70498aadc025407b33c20eb3::" providerId="AD" clId="Web-{84AE7F5D-8F65-A03A-5D1A-6FBB977DEA3F}" dt="2023-04-03T20:27:18.254" v="33"/>
          <ac:picMkLst>
            <pc:docMk/>
            <pc:sldMk cId="303410796" sldId="944"/>
            <ac:picMk id="4" creationId="{00000000-0000-0000-0000-000000000000}"/>
          </ac:picMkLst>
        </pc:picChg>
      </pc:sldChg>
    </pc:docChg>
  </pc:docChgLst>
  <pc:docChgLst>
    <pc:chgData name="Guest User" userId="S::urn:spo:anon#6929577ae0486b7e73fc7bfa6da82adaf647a8de70498aadc025407b33c20eb3::" providerId="AD" clId="Web-{60E49767-0639-534F-DC78-29D36FF802BB}"/>
    <pc:docChg chg="modSld">
      <pc:chgData name="Guest User" userId="S::urn:spo:anon#6929577ae0486b7e73fc7bfa6da82adaf647a8de70498aadc025407b33c20eb3::" providerId="AD" clId="Web-{60E49767-0639-534F-DC78-29D36FF802BB}" dt="2023-04-03T19:41:08.624" v="13"/>
      <pc:docMkLst>
        <pc:docMk/>
      </pc:docMkLst>
      <pc:sldChg chg="addSp delSp">
        <pc:chgData name="Guest User" userId="S::urn:spo:anon#6929577ae0486b7e73fc7bfa6da82adaf647a8de70498aadc025407b33c20eb3::" providerId="AD" clId="Web-{60E49767-0639-534F-DC78-29D36FF802BB}" dt="2023-04-03T19:41:08.624" v="13"/>
        <pc:sldMkLst>
          <pc:docMk/>
          <pc:sldMk cId="1804827812" sldId="285"/>
        </pc:sldMkLst>
        <pc:picChg chg="del">
          <ac:chgData name="Guest User" userId="S::urn:spo:anon#6929577ae0486b7e73fc7bfa6da82adaf647a8de70498aadc025407b33c20eb3::" providerId="AD" clId="Web-{60E49767-0639-534F-DC78-29D36FF802BB}" dt="2023-04-03T19:41:07.843" v="12"/>
          <ac:picMkLst>
            <pc:docMk/>
            <pc:sldMk cId="1804827812" sldId="285"/>
            <ac:picMk id="6" creationId="{00000000-0000-0000-0000-000000000000}"/>
          </ac:picMkLst>
        </pc:picChg>
        <pc:picChg chg="add">
          <ac:chgData name="Guest User" userId="S::urn:spo:anon#6929577ae0486b7e73fc7bfa6da82adaf647a8de70498aadc025407b33c20eb3::" providerId="AD" clId="Web-{60E49767-0639-534F-DC78-29D36FF802BB}" dt="2023-04-03T19:41:08.624" v="13"/>
          <ac:picMkLst>
            <pc:docMk/>
            <pc:sldMk cId="1804827812" sldId="285"/>
            <ac:picMk id="7" creationId="{8E6577CF-E25E-32C8-1D2A-4913C1D1518C}"/>
          </ac:picMkLst>
        </pc:picChg>
      </pc:sldChg>
      <pc:sldChg chg="addSp delSp modSp">
        <pc:chgData name="Guest User" userId="S::urn:spo:anon#6929577ae0486b7e73fc7bfa6da82adaf647a8de70498aadc025407b33c20eb3::" providerId="AD" clId="Web-{60E49767-0639-534F-DC78-29D36FF802BB}" dt="2023-04-03T19:36:27.354" v="9" actId="1076"/>
        <pc:sldMkLst>
          <pc:docMk/>
          <pc:sldMk cId="3221539716" sldId="504"/>
        </pc:sldMkLst>
        <pc:picChg chg="add mod modCrop">
          <ac:chgData name="Guest User" userId="S::urn:spo:anon#6929577ae0486b7e73fc7bfa6da82adaf647a8de70498aadc025407b33c20eb3::" providerId="AD" clId="Web-{60E49767-0639-534F-DC78-29D36FF802BB}" dt="2023-04-03T19:36:27.354" v="9" actId="1076"/>
          <ac:picMkLst>
            <pc:docMk/>
            <pc:sldMk cId="3221539716" sldId="504"/>
            <ac:picMk id="2" creationId="{E8986304-68E3-B5BC-F691-517A4FCE2C91}"/>
          </ac:picMkLst>
        </pc:picChg>
        <pc:picChg chg="del">
          <ac:chgData name="Guest User" userId="S::urn:spo:anon#6929577ae0486b7e73fc7bfa6da82adaf647a8de70498aadc025407b33c20eb3::" providerId="AD" clId="Web-{60E49767-0639-534F-DC78-29D36FF802BB}" dt="2023-04-03T19:36:00.963" v="0"/>
          <ac:picMkLst>
            <pc:docMk/>
            <pc:sldMk cId="3221539716" sldId="504"/>
            <ac:picMk id="6" creationId="{00000000-0000-0000-0000-000000000000}"/>
          </ac:picMkLst>
        </pc:picChg>
      </pc:sldChg>
      <pc:sldChg chg="addSp delSp">
        <pc:chgData name="Guest User" userId="S::urn:spo:anon#6929577ae0486b7e73fc7bfa6da82adaf647a8de70498aadc025407b33c20eb3::" providerId="AD" clId="Web-{60E49767-0639-534F-DC78-29D36FF802BB}" dt="2023-04-03T19:36:53.198" v="11"/>
        <pc:sldMkLst>
          <pc:docMk/>
          <pc:sldMk cId="2353633320" sldId="839"/>
        </pc:sldMkLst>
        <pc:picChg chg="add">
          <ac:chgData name="Guest User" userId="S::urn:spo:anon#6929577ae0486b7e73fc7bfa6da82adaf647a8de70498aadc025407b33c20eb3::" providerId="AD" clId="Web-{60E49767-0639-534F-DC78-29D36FF802BB}" dt="2023-04-03T19:36:53.198" v="11"/>
          <ac:picMkLst>
            <pc:docMk/>
            <pc:sldMk cId="2353633320" sldId="839"/>
            <ac:picMk id="5" creationId="{EFCE76BF-26B8-CCAC-32AF-B39A47AB15B1}"/>
          </ac:picMkLst>
        </pc:picChg>
        <pc:picChg chg="del">
          <ac:chgData name="Guest User" userId="S::urn:spo:anon#6929577ae0486b7e73fc7bfa6da82adaf647a8de70498aadc025407b33c20eb3::" providerId="AD" clId="Web-{60E49767-0639-534F-DC78-29D36FF802BB}" dt="2023-04-03T19:36:52.792" v="10"/>
          <ac:picMkLst>
            <pc:docMk/>
            <pc:sldMk cId="2353633320" sldId="839"/>
            <ac:picMk id="6" creationId="{00000000-0000-0000-0000-000000000000}"/>
          </ac:picMkLst>
        </pc:picChg>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Guest User" userId="S::urn:spo:anon#6929577ae0486b7e73fc7bfa6da82adaf647a8de70498aadc025407b33c20eb3::" providerId="AD" clId="Web-{FDEB63A4-9141-2795-7F95-C1C6BA52BB24}"/>
    <pc:docChg chg="addSld delSld modSld sldOrd">
      <pc:chgData name="Guest User" userId="S::urn:spo:anon#6929577ae0486b7e73fc7bfa6da82adaf647a8de70498aadc025407b33c20eb3::" providerId="AD" clId="Web-{FDEB63A4-9141-2795-7F95-C1C6BA52BB24}" dt="2023-03-15T15:22:56.112" v="371"/>
      <pc:docMkLst>
        <pc:docMk/>
      </pc:docMkLst>
      <pc:sldChg chg="modSp">
        <pc:chgData name="Guest User" userId="S::urn:spo:anon#6929577ae0486b7e73fc7bfa6da82adaf647a8de70498aadc025407b33c20eb3::" providerId="AD" clId="Web-{FDEB63A4-9141-2795-7F95-C1C6BA52BB24}" dt="2023-03-15T14:28:34.256" v="0" actId="1076"/>
        <pc:sldMkLst>
          <pc:docMk/>
          <pc:sldMk cId="3154609876" sldId="691"/>
        </pc:sldMkLst>
        <pc:spChg chg="mod">
          <ac:chgData name="Guest User" userId="S::urn:spo:anon#6929577ae0486b7e73fc7bfa6da82adaf647a8de70498aadc025407b33c20eb3::" providerId="AD" clId="Web-{FDEB63A4-9141-2795-7F95-C1C6BA52BB24}" dt="2023-03-15T14:28:34.256" v="0" actId="1076"/>
          <ac:spMkLst>
            <pc:docMk/>
            <pc:sldMk cId="3154609876" sldId="691"/>
            <ac:spMk id="2" creationId="{00000000-0000-0000-0000-000000000000}"/>
          </ac:spMkLst>
        </pc:spChg>
      </pc:sldChg>
      <pc:sldChg chg="del">
        <pc:chgData name="Guest User" userId="S::urn:spo:anon#6929577ae0486b7e73fc7bfa6da82adaf647a8de70498aadc025407b33c20eb3::" providerId="AD" clId="Web-{FDEB63A4-9141-2795-7F95-C1C6BA52BB24}" dt="2023-03-15T15:21:33.938" v="367"/>
        <pc:sldMkLst>
          <pc:docMk/>
          <pc:sldMk cId="1784254358" sldId="905"/>
        </pc:sldMkLst>
      </pc:sldChg>
      <pc:sldChg chg="ord">
        <pc:chgData name="Guest User" userId="S::urn:spo:anon#6929577ae0486b7e73fc7bfa6da82adaf647a8de70498aadc025407b33c20eb3::" providerId="AD" clId="Web-{FDEB63A4-9141-2795-7F95-C1C6BA52BB24}" dt="2023-03-15T14:31:34.839" v="12"/>
        <pc:sldMkLst>
          <pc:docMk/>
          <pc:sldMk cId="3602399273" sldId="906"/>
        </pc:sldMkLst>
      </pc:sldChg>
      <pc:sldChg chg="ord">
        <pc:chgData name="Guest User" userId="S::urn:spo:anon#6929577ae0486b7e73fc7bfa6da82adaf647a8de70498aadc025407b33c20eb3::" providerId="AD" clId="Web-{FDEB63A4-9141-2795-7F95-C1C6BA52BB24}" dt="2023-03-15T14:31:34.839" v="11"/>
        <pc:sldMkLst>
          <pc:docMk/>
          <pc:sldMk cId="2677666679" sldId="907"/>
        </pc:sldMkLst>
      </pc:sldChg>
      <pc:sldChg chg="ord">
        <pc:chgData name="Guest User" userId="S::urn:spo:anon#6929577ae0486b7e73fc7bfa6da82adaf647a8de70498aadc025407b33c20eb3::" providerId="AD" clId="Web-{FDEB63A4-9141-2795-7F95-C1C6BA52BB24}" dt="2023-03-15T14:31:34.839" v="10"/>
        <pc:sldMkLst>
          <pc:docMk/>
          <pc:sldMk cId="3055939057" sldId="908"/>
        </pc:sldMkLst>
      </pc:sldChg>
      <pc:sldChg chg="ord">
        <pc:chgData name="Guest User" userId="S::urn:spo:anon#6929577ae0486b7e73fc7bfa6da82adaf647a8de70498aadc025407b33c20eb3::" providerId="AD" clId="Web-{FDEB63A4-9141-2795-7F95-C1C6BA52BB24}" dt="2023-03-15T14:31:34.839" v="9"/>
        <pc:sldMkLst>
          <pc:docMk/>
          <pc:sldMk cId="3869275900" sldId="909"/>
        </pc:sldMkLst>
      </pc:sldChg>
      <pc:sldChg chg="delSp modSp">
        <pc:chgData name="Guest User" userId="S::urn:spo:anon#6929577ae0486b7e73fc7bfa6da82adaf647a8de70498aadc025407b33c20eb3::" providerId="AD" clId="Web-{FDEB63A4-9141-2795-7F95-C1C6BA52BB24}" dt="2023-03-15T14:38:50.086" v="22"/>
        <pc:sldMkLst>
          <pc:docMk/>
          <pc:sldMk cId="560908388" sldId="910"/>
        </pc:sldMkLst>
        <pc:spChg chg="mod">
          <ac:chgData name="Guest User" userId="S::urn:spo:anon#6929577ae0486b7e73fc7bfa6da82adaf647a8de70498aadc025407b33c20eb3::" providerId="AD" clId="Web-{FDEB63A4-9141-2795-7F95-C1C6BA52BB24}" dt="2023-03-15T14:38:43.289" v="20" actId="1076"/>
          <ac:spMkLst>
            <pc:docMk/>
            <pc:sldMk cId="560908388" sldId="910"/>
            <ac:spMk id="2" creationId="{0A916411-3D28-460A-8DA1-42B95929CA21}"/>
          </ac:spMkLst>
        </pc:spChg>
        <pc:graphicFrameChg chg="mod modGraphic">
          <ac:chgData name="Guest User" userId="S::urn:spo:anon#6929577ae0486b7e73fc7bfa6da82adaf647a8de70498aadc025407b33c20eb3::" providerId="AD" clId="Web-{FDEB63A4-9141-2795-7F95-C1C6BA52BB24}" dt="2023-03-15T14:38:50.086" v="22"/>
          <ac:graphicFrameMkLst>
            <pc:docMk/>
            <pc:sldMk cId="560908388" sldId="910"/>
            <ac:graphicFrameMk id="15" creationId="{195062BE-BA27-4AEE-B36C-A69951FD0D9D}"/>
          </ac:graphicFrameMkLst>
        </pc:graphicFrameChg>
        <pc:picChg chg="del">
          <ac:chgData name="Guest User" userId="S::urn:spo:anon#6929577ae0486b7e73fc7bfa6da82adaf647a8de70498aadc025407b33c20eb3::" providerId="AD" clId="Web-{FDEB63A4-9141-2795-7F95-C1C6BA52BB24}" dt="2023-03-15T14:38:31.945" v="17"/>
          <ac:picMkLst>
            <pc:docMk/>
            <pc:sldMk cId="560908388" sldId="910"/>
            <ac:picMk id="5" creationId="{97106659-74F1-4C4F-8791-C5031D20CB66}"/>
          </ac:picMkLst>
        </pc:picChg>
      </pc:sldChg>
      <pc:sldChg chg="ord">
        <pc:chgData name="Guest User" userId="S::urn:spo:anon#6929577ae0486b7e73fc7bfa6da82adaf647a8de70498aadc025407b33c20eb3::" providerId="AD" clId="Web-{FDEB63A4-9141-2795-7F95-C1C6BA52BB24}" dt="2023-03-15T14:30:18.087" v="8"/>
        <pc:sldMkLst>
          <pc:docMk/>
          <pc:sldMk cId="2605009581" sldId="911"/>
        </pc:sldMkLst>
      </pc:sldChg>
      <pc:sldChg chg="ord">
        <pc:chgData name="Guest User" userId="S::urn:spo:anon#6929577ae0486b7e73fc7bfa6da82adaf647a8de70498aadc025407b33c20eb3::" providerId="AD" clId="Web-{FDEB63A4-9141-2795-7F95-C1C6BA52BB24}" dt="2023-03-15T14:30:18.087" v="7"/>
        <pc:sldMkLst>
          <pc:docMk/>
          <pc:sldMk cId="4196088928" sldId="912"/>
        </pc:sldMkLst>
      </pc:sldChg>
      <pc:sldChg chg="ord">
        <pc:chgData name="Guest User" userId="S::urn:spo:anon#6929577ae0486b7e73fc7bfa6da82adaf647a8de70498aadc025407b33c20eb3::" providerId="AD" clId="Web-{FDEB63A4-9141-2795-7F95-C1C6BA52BB24}" dt="2023-03-15T14:30:18.087" v="6"/>
        <pc:sldMkLst>
          <pc:docMk/>
          <pc:sldMk cId="3795099428" sldId="913"/>
        </pc:sldMkLst>
      </pc:sldChg>
      <pc:sldChg chg="ord">
        <pc:chgData name="Guest User" userId="S::urn:spo:anon#6929577ae0486b7e73fc7bfa6da82adaf647a8de70498aadc025407b33c20eb3::" providerId="AD" clId="Web-{FDEB63A4-9141-2795-7F95-C1C6BA52BB24}" dt="2023-03-15T14:30:18.072" v="5"/>
        <pc:sldMkLst>
          <pc:docMk/>
          <pc:sldMk cId="1995104259" sldId="914"/>
        </pc:sldMkLst>
      </pc:sldChg>
      <pc:sldChg chg="ord">
        <pc:chgData name="Guest User" userId="S::urn:spo:anon#6929577ae0486b7e73fc7bfa6da82adaf647a8de70498aadc025407b33c20eb3::" providerId="AD" clId="Web-{FDEB63A4-9141-2795-7F95-C1C6BA52BB24}" dt="2023-03-15T14:30:18.072" v="4"/>
        <pc:sldMkLst>
          <pc:docMk/>
          <pc:sldMk cId="562374712" sldId="915"/>
        </pc:sldMkLst>
      </pc:sldChg>
      <pc:sldChg chg="ord">
        <pc:chgData name="Guest User" userId="S::urn:spo:anon#6929577ae0486b7e73fc7bfa6da82adaf647a8de70498aadc025407b33c20eb3::" providerId="AD" clId="Web-{FDEB63A4-9141-2795-7F95-C1C6BA52BB24}" dt="2023-03-15T14:30:18.072" v="3"/>
        <pc:sldMkLst>
          <pc:docMk/>
          <pc:sldMk cId="1648730587" sldId="916"/>
        </pc:sldMkLst>
      </pc:sldChg>
      <pc:sldChg chg="ord">
        <pc:chgData name="Guest User" userId="S::urn:spo:anon#6929577ae0486b7e73fc7bfa6da82adaf647a8de70498aadc025407b33c20eb3::" providerId="AD" clId="Web-{FDEB63A4-9141-2795-7F95-C1C6BA52BB24}" dt="2023-03-15T14:30:18.072" v="2"/>
        <pc:sldMkLst>
          <pc:docMk/>
          <pc:sldMk cId="1062705137" sldId="917"/>
        </pc:sldMkLst>
      </pc:sldChg>
      <pc:sldChg chg="ord">
        <pc:chgData name="Guest User" userId="S::urn:spo:anon#6929577ae0486b7e73fc7bfa6da82adaf647a8de70498aadc025407b33c20eb3::" providerId="AD" clId="Web-{FDEB63A4-9141-2795-7F95-C1C6BA52BB24}" dt="2023-03-15T14:30:18.072" v="1"/>
        <pc:sldMkLst>
          <pc:docMk/>
          <pc:sldMk cId="2695311207" sldId="918"/>
        </pc:sldMkLst>
      </pc:sldChg>
      <pc:sldChg chg="modSp del">
        <pc:chgData name="Guest User" userId="S::urn:spo:anon#6929577ae0486b7e73fc7bfa6da82adaf647a8de70498aadc025407b33c20eb3::" providerId="AD" clId="Web-{FDEB63A4-9141-2795-7F95-C1C6BA52BB24}" dt="2023-03-15T14:48:23.742" v="187"/>
        <pc:sldMkLst>
          <pc:docMk/>
          <pc:sldMk cId="369182070" sldId="919"/>
        </pc:sldMkLst>
        <pc:spChg chg="mod">
          <ac:chgData name="Guest User" userId="S::urn:spo:anon#6929577ae0486b7e73fc7bfa6da82adaf647a8de70498aadc025407b33c20eb3::" providerId="AD" clId="Web-{FDEB63A4-9141-2795-7F95-C1C6BA52BB24}" dt="2023-03-15T14:41:43.981" v="40" actId="20577"/>
          <ac:spMkLst>
            <pc:docMk/>
            <pc:sldMk cId="369182070" sldId="919"/>
            <ac:spMk id="6" creationId="{14D061C8-4312-4EC7-A0FE-5C8D06C54CF9}"/>
          </ac:spMkLst>
        </pc:spChg>
        <pc:graphicFrameChg chg="mod">
          <ac:chgData name="Guest User" userId="S::urn:spo:anon#6929577ae0486b7e73fc7bfa6da82adaf647a8de70498aadc025407b33c20eb3::" providerId="AD" clId="Web-{FDEB63A4-9141-2795-7F95-C1C6BA52BB24}" dt="2023-03-15T14:41:21.574" v="33" actId="14100"/>
          <ac:graphicFrameMkLst>
            <pc:docMk/>
            <pc:sldMk cId="369182070" sldId="919"/>
            <ac:graphicFrameMk id="4" creationId="{1673E2B7-17A0-4EC4-8852-4703582BC7EC}"/>
          </ac:graphicFrameMkLst>
        </pc:graphicFrameChg>
      </pc:sldChg>
      <pc:sldChg chg="modSp">
        <pc:chgData name="Guest User" userId="S::urn:spo:anon#6929577ae0486b7e73fc7bfa6da82adaf647a8de70498aadc025407b33c20eb3::" providerId="AD" clId="Web-{FDEB63A4-9141-2795-7F95-C1C6BA52BB24}" dt="2023-03-15T14:40:39.839" v="30" actId="1076"/>
        <pc:sldMkLst>
          <pc:docMk/>
          <pc:sldMk cId="3094773835" sldId="920"/>
        </pc:sldMkLst>
        <pc:spChg chg="mod">
          <ac:chgData name="Guest User" userId="S::urn:spo:anon#6929577ae0486b7e73fc7bfa6da82adaf647a8de70498aadc025407b33c20eb3::" providerId="AD" clId="Web-{FDEB63A4-9141-2795-7F95-C1C6BA52BB24}" dt="2023-03-15T14:40:32.167" v="28" actId="1076"/>
          <ac:spMkLst>
            <pc:docMk/>
            <pc:sldMk cId="3094773835" sldId="920"/>
            <ac:spMk id="2" creationId="{585E1919-1669-40EC-8E10-DCC6D189194E}"/>
          </ac:spMkLst>
        </pc:spChg>
        <pc:spChg chg="mod">
          <ac:chgData name="Guest User" userId="S::urn:spo:anon#6929577ae0486b7e73fc7bfa6da82adaf647a8de70498aadc025407b33c20eb3::" providerId="AD" clId="Web-{FDEB63A4-9141-2795-7F95-C1C6BA52BB24}" dt="2023-03-15T14:40:18.323" v="26" actId="1076"/>
          <ac:spMkLst>
            <pc:docMk/>
            <pc:sldMk cId="3094773835" sldId="920"/>
            <ac:spMk id="3" creationId="{FC6C020F-EBFB-463D-BC7C-CF399DFA4DD6}"/>
          </ac:spMkLst>
        </pc:spChg>
        <pc:picChg chg="mod">
          <ac:chgData name="Guest User" userId="S::urn:spo:anon#6929577ae0486b7e73fc7bfa6da82adaf647a8de70498aadc025407b33c20eb3::" providerId="AD" clId="Web-{FDEB63A4-9141-2795-7F95-C1C6BA52BB24}" dt="2023-03-15T14:40:39.839" v="30" actId="1076"/>
          <ac:picMkLst>
            <pc:docMk/>
            <pc:sldMk cId="3094773835" sldId="920"/>
            <ac:picMk id="5" creationId="{D23D284A-C17F-44F9-98B3-1A2FC9736AB7}"/>
          </ac:picMkLst>
        </pc:picChg>
      </pc:sldChg>
      <pc:sldChg chg="modSp">
        <pc:chgData name="Guest User" userId="S::urn:spo:anon#6929577ae0486b7e73fc7bfa6da82adaf647a8de70498aadc025407b33c20eb3::" providerId="AD" clId="Web-{FDEB63A4-9141-2795-7F95-C1C6BA52BB24}" dt="2023-03-15T14:48:38.649" v="188" actId="1076"/>
        <pc:sldMkLst>
          <pc:docMk/>
          <pc:sldMk cId="2237957242" sldId="921"/>
        </pc:sldMkLst>
        <pc:picChg chg="mod">
          <ac:chgData name="Guest User" userId="S::urn:spo:anon#6929577ae0486b7e73fc7bfa6da82adaf647a8de70498aadc025407b33c20eb3::" providerId="AD" clId="Web-{FDEB63A4-9141-2795-7F95-C1C6BA52BB24}" dt="2023-03-15T14:48:38.649" v="188" actId="1076"/>
          <ac:picMkLst>
            <pc:docMk/>
            <pc:sldMk cId="2237957242" sldId="921"/>
            <ac:picMk id="5" creationId="{D23D284A-C17F-44F9-98B3-1A2FC9736AB7}"/>
          </ac:picMkLst>
        </pc:picChg>
      </pc:sldChg>
      <pc:sldChg chg="modSp del">
        <pc:chgData name="Guest User" userId="S::urn:spo:anon#6929577ae0486b7e73fc7bfa6da82adaf647a8de70498aadc025407b33c20eb3::" providerId="AD" clId="Web-{FDEB63A4-9141-2795-7F95-C1C6BA52BB24}" dt="2023-03-15T14:58:05.024" v="312"/>
        <pc:sldMkLst>
          <pc:docMk/>
          <pc:sldMk cId="2851954613" sldId="922"/>
        </pc:sldMkLst>
        <pc:spChg chg="mod">
          <ac:chgData name="Guest User" userId="S::urn:spo:anon#6929577ae0486b7e73fc7bfa6da82adaf647a8de70498aadc025407b33c20eb3::" providerId="AD" clId="Web-{FDEB63A4-9141-2795-7F95-C1C6BA52BB24}" dt="2023-03-15T14:48:44.227" v="189" actId="1076"/>
          <ac:spMkLst>
            <pc:docMk/>
            <pc:sldMk cId="2851954613" sldId="922"/>
            <ac:spMk id="2" creationId="{FCFEBADA-3932-4209-9A8A-4906B58815D9}"/>
          </ac:spMkLst>
        </pc:spChg>
        <pc:spChg chg="mod">
          <ac:chgData name="Guest User" userId="S::urn:spo:anon#6929577ae0486b7e73fc7bfa6da82adaf647a8de70498aadc025407b33c20eb3::" providerId="AD" clId="Web-{FDEB63A4-9141-2795-7F95-C1C6BA52BB24}" dt="2023-03-15T14:57:22.382" v="306" actId="20577"/>
          <ac:spMkLst>
            <pc:docMk/>
            <pc:sldMk cId="2851954613" sldId="922"/>
            <ac:spMk id="3" creationId="{16DF3386-7ED8-4F31-9EDF-D71A7AA22837}"/>
          </ac:spMkLst>
        </pc:spChg>
      </pc:sldChg>
      <pc:sldChg chg="addSp delSp modSp">
        <pc:chgData name="Guest User" userId="S::urn:spo:anon#6929577ae0486b7e73fc7bfa6da82adaf647a8de70498aadc025407b33c20eb3::" providerId="AD" clId="Web-{FDEB63A4-9141-2795-7F95-C1C6BA52BB24}" dt="2023-03-15T15:22:56.112" v="371"/>
        <pc:sldMkLst>
          <pc:docMk/>
          <pc:sldMk cId="1722365825" sldId="923"/>
        </pc:sldMkLst>
        <pc:spChg chg="add mod">
          <ac:chgData name="Guest User" userId="S::urn:spo:anon#6929577ae0486b7e73fc7bfa6da82adaf647a8de70498aadc025407b33c20eb3::" providerId="AD" clId="Web-{FDEB63A4-9141-2795-7F95-C1C6BA52BB24}" dt="2023-03-15T15:22:53.347" v="370" actId="1076"/>
          <ac:spMkLst>
            <pc:docMk/>
            <pc:sldMk cId="1722365825" sldId="923"/>
            <ac:spMk id="4" creationId="{8192FE4B-F0CD-354B-9333-CD62CDAA710C}"/>
          </ac:spMkLst>
        </pc:spChg>
        <pc:spChg chg="del mod">
          <ac:chgData name="Guest User" userId="S::urn:spo:anon#6929577ae0486b7e73fc7bfa6da82adaf647a8de70498aadc025407b33c20eb3::" providerId="AD" clId="Web-{FDEB63A4-9141-2795-7F95-C1C6BA52BB24}" dt="2023-03-15T15:22:56.112" v="371"/>
          <ac:spMkLst>
            <pc:docMk/>
            <pc:sldMk cId="1722365825" sldId="923"/>
            <ac:spMk id="12" creationId="{00000000-0000-0000-0000-000000000000}"/>
          </ac:spMkLst>
        </pc:spChg>
      </pc:sldChg>
      <pc:sldChg chg="delSp modSp ord">
        <pc:chgData name="Guest User" userId="S::urn:spo:anon#6929577ae0486b7e73fc7bfa6da82adaf647a8de70498aadc025407b33c20eb3::" providerId="AD" clId="Web-{FDEB63A4-9141-2795-7F95-C1C6BA52BB24}" dt="2023-03-15T15:11:11.030" v="366" actId="14100"/>
        <pc:sldMkLst>
          <pc:docMk/>
          <pc:sldMk cId="3617131777" sldId="924"/>
        </pc:sldMkLst>
        <pc:spChg chg="del mod">
          <ac:chgData name="Guest User" userId="S::urn:spo:anon#6929577ae0486b7e73fc7bfa6da82adaf647a8de70498aadc025407b33c20eb3::" providerId="AD" clId="Web-{FDEB63A4-9141-2795-7F95-C1C6BA52BB24}" dt="2023-03-15T15:10:14.357" v="336"/>
          <ac:spMkLst>
            <pc:docMk/>
            <pc:sldMk cId="3617131777" sldId="924"/>
            <ac:spMk id="2" creationId="{00000000-0000-0000-0000-000000000000}"/>
          </ac:spMkLst>
        </pc:spChg>
        <pc:spChg chg="mod">
          <ac:chgData name="Guest User" userId="S::urn:spo:anon#6929577ae0486b7e73fc7bfa6da82adaf647a8de70498aadc025407b33c20eb3::" providerId="AD" clId="Web-{FDEB63A4-9141-2795-7F95-C1C6BA52BB24}" dt="2023-03-15T15:11:11.030" v="366" actId="14100"/>
          <ac:spMkLst>
            <pc:docMk/>
            <pc:sldMk cId="3617131777" sldId="924"/>
            <ac:spMk id="3" creationId="{00000000-0000-0000-0000-000000000000}"/>
          </ac:spMkLst>
        </pc:spChg>
        <pc:spChg chg="del mod">
          <ac:chgData name="Guest User" userId="S::urn:spo:anon#6929577ae0486b7e73fc7bfa6da82adaf647a8de70498aadc025407b33c20eb3::" providerId="AD" clId="Web-{FDEB63A4-9141-2795-7F95-C1C6BA52BB24}" dt="2023-03-15T15:10:15.810" v="337"/>
          <ac:spMkLst>
            <pc:docMk/>
            <pc:sldMk cId="3617131777" sldId="924"/>
            <ac:spMk id="4" creationId="{00000000-0000-0000-0000-000000000000}"/>
          </ac:spMkLst>
        </pc:spChg>
        <pc:picChg chg="mod">
          <ac:chgData name="Guest User" userId="S::urn:spo:anon#6929577ae0486b7e73fc7bfa6da82adaf647a8de70498aadc025407b33c20eb3::" providerId="AD" clId="Web-{FDEB63A4-9141-2795-7F95-C1C6BA52BB24}" dt="2023-03-15T15:10:18.013" v="338" actId="1076"/>
          <ac:picMkLst>
            <pc:docMk/>
            <pc:sldMk cId="3617131777" sldId="924"/>
            <ac:picMk id="6" creationId="{00000000-0000-0000-0000-000000000000}"/>
          </ac:picMkLst>
        </pc:picChg>
      </pc:sldChg>
      <pc:sldChg chg="ord">
        <pc:chgData name="Guest User" userId="S::urn:spo:anon#6929577ae0486b7e73fc7bfa6da82adaf647a8de70498aadc025407b33c20eb3::" providerId="AD" clId="Web-{FDEB63A4-9141-2795-7F95-C1C6BA52BB24}" dt="2023-03-15T14:31:34.839" v="16"/>
        <pc:sldMkLst>
          <pc:docMk/>
          <pc:sldMk cId="3836170901" sldId="934"/>
        </pc:sldMkLst>
      </pc:sldChg>
      <pc:sldChg chg="ord">
        <pc:chgData name="Guest User" userId="S::urn:spo:anon#6929577ae0486b7e73fc7bfa6da82adaf647a8de70498aadc025407b33c20eb3::" providerId="AD" clId="Web-{FDEB63A4-9141-2795-7F95-C1C6BA52BB24}" dt="2023-03-15T14:31:34.839" v="15"/>
        <pc:sldMkLst>
          <pc:docMk/>
          <pc:sldMk cId="1056713017" sldId="935"/>
        </pc:sldMkLst>
      </pc:sldChg>
      <pc:sldChg chg="ord">
        <pc:chgData name="Guest User" userId="S::urn:spo:anon#6929577ae0486b7e73fc7bfa6da82adaf647a8de70498aadc025407b33c20eb3::" providerId="AD" clId="Web-{FDEB63A4-9141-2795-7F95-C1C6BA52BB24}" dt="2023-03-15T14:31:34.839" v="14"/>
        <pc:sldMkLst>
          <pc:docMk/>
          <pc:sldMk cId="3991643037" sldId="936"/>
        </pc:sldMkLst>
      </pc:sldChg>
      <pc:sldChg chg="ord">
        <pc:chgData name="Guest User" userId="S::urn:spo:anon#6929577ae0486b7e73fc7bfa6da82adaf647a8de70498aadc025407b33c20eb3::" providerId="AD" clId="Web-{FDEB63A4-9141-2795-7F95-C1C6BA52BB24}" dt="2023-03-15T14:31:34.839" v="13"/>
        <pc:sldMkLst>
          <pc:docMk/>
          <pc:sldMk cId="1207438910" sldId="937"/>
        </pc:sldMkLst>
      </pc:sldChg>
      <pc:sldChg chg="addSp delSp modSp add replId">
        <pc:chgData name="Guest User" userId="S::urn:spo:anon#6929577ae0486b7e73fc7bfa6da82adaf647a8de70498aadc025407b33c20eb3::" providerId="AD" clId="Web-{FDEB63A4-9141-2795-7F95-C1C6BA52BB24}" dt="2023-03-15T14:48:02.087" v="186" actId="1076"/>
        <pc:sldMkLst>
          <pc:docMk/>
          <pc:sldMk cId="164024516" sldId="938"/>
        </pc:sldMkLst>
        <pc:spChg chg="mod">
          <ac:chgData name="Guest User" userId="S::urn:spo:anon#6929577ae0486b7e73fc7bfa6da82adaf647a8de70498aadc025407b33c20eb3::" providerId="AD" clId="Web-{FDEB63A4-9141-2795-7F95-C1C6BA52BB24}" dt="2023-03-15T14:43:45.953" v="43" actId="1076"/>
          <ac:spMkLst>
            <pc:docMk/>
            <pc:sldMk cId="164024516" sldId="938"/>
            <ac:spMk id="2" creationId="{D2B19F3A-2F73-4DD5-A369-F9F7F72F3061}"/>
          </ac:spMkLst>
        </pc:spChg>
        <pc:spChg chg="mod">
          <ac:chgData name="Guest User" userId="S::urn:spo:anon#6929577ae0486b7e73fc7bfa6da82adaf647a8de70498aadc025407b33c20eb3::" providerId="AD" clId="Web-{FDEB63A4-9141-2795-7F95-C1C6BA52BB24}" dt="2023-03-15T14:47:51.710" v="184" actId="1076"/>
          <ac:spMkLst>
            <pc:docMk/>
            <pc:sldMk cId="164024516" sldId="938"/>
            <ac:spMk id="5" creationId="{FC180ADB-679D-471D-B460-5D6D0EE6D379}"/>
          </ac:spMkLst>
        </pc:spChg>
        <pc:spChg chg="mod">
          <ac:chgData name="Guest User" userId="S::urn:spo:anon#6929577ae0486b7e73fc7bfa6da82adaf647a8de70498aadc025407b33c20eb3::" providerId="AD" clId="Web-{FDEB63A4-9141-2795-7F95-C1C6BA52BB24}" dt="2023-03-15T14:47:54.460" v="185" actId="1076"/>
          <ac:spMkLst>
            <pc:docMk/>
            <pc:sldMk cId="164024516" sldId="938"/>
            <ac:spMk id="6" creationId="{14D061C8-4312-4EC7-A0FE-5C8D06C54CF9}"/>
          </ac:spMkLst>
        </pc:spChg>
        <pc:spChg chg="add del mod">
          <ac:chgData name="Guest User" userId="S::urn:spo:anon#6929577ae0486b7e73fc7bfa6da82adaf647a8de70498aadc025407b33c20eb3::" providerId="AD" clId="Web-{FDEB63A4-9141-2795-7F95-C1C6BA52BB24}" dt="2023-03-15T14:44:22.361" v="44"/>
          <ac:spMkLst>
            <pc:docMk/>
            <pc:sldMk cId="164024516" sldId="938"/>
            <ac:spMk id="19" creationId="{1B29C67C-96FE-629B-5EC3-FD2D72E077EA}"/>
          </ac:spMkLst>
        </pc:spChg>
        <pc:graphicFrameChg chg="del">
          <ac:chgData name="Guest User" userId="S::urn:spo:anon#6929577ae0486b7e73fc7bfa6da82adaf647a8de70498aadc025407b33c20eb3::" providerId="AD" clId="Web-{FDEB63A4-9141-2795-7F95-C1C6BA52BB24}" dt="2023-03-15T14:43:45.782" v="42"/>
          <ac:graphicFrameMkLst>
            <pc:docMk/>
            <pc:sldMk cId="164024516" sldId="938"/>
            <ac:graphicFrameMk id="4" creationId="{1673E2B7-17A0-4EC4-8852-4703582BC7EC}"/>
          </ac:graphicFrameMkLst>
        </pc:graphicFrameChg>
        <pc:graphicFrameChg chg="add mod ord modGraphic">
          <ac:chgData name="Guest User" userId="S::urn:spo:anon#6929577ae0486b7e73fc7bfa6da82adaf647a8de70498aadc025407b33c20eb3::" providerId="AD" clId="Web-{FDEB63A4-9141-2795-7F95-C1C6BA52BB24}" dt="2023-03-15T14:48:02.087" v="186" actId="1076"/>
          <ac:graphicFrameMkLst>
            <pc:docMk/>
            <pc:sldMk cId="164024516" sldId="938"/>
            <ac:graphicFrameMk id="20" creationId="{174D447B-4377-B149-C6C1-302D7E94B0BD}"/>
          </ac:graphicFrameMkLst>
        </pc:graphicFrameChg>
      </pc:sldChg>
      <pc:sldChg chg="add del replId">
        <pc:chgData name="Guest User" userId="S::urn:spo:anon#6929577ae0486b7e73fc7bfa6da82adaf647a8de70498aadc025407b33c20eb3::" providerId="AD" clId="Web-{FDEB63A4-9141-2795-7F95-C1C6BA52BB24}" dt="2023-03-15T15:22:47.784" v="369"/>
        <pc:sldMkLst>
          <pc:docMk/>
          <pc:sldMk cId="2644210166" sldId="939"/>
        </pc:sldMkLst>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6929577ae0486b7e73fc7bfa6da82adaf647a8de70498aadc025407b33c20eb3::" providerId="AD" clId="Web-{B4BEB2BA-4B51-4D68-EDF3-BB50717C95FD}"/>
    <pc:docChg chg="modSld">
      <pc:chgData name="Guest User" userId="S::urn:spo:anon#6929577ae0486b7e73fc7bfa6da82adaf647a8de70498aadc025407b33c20eb3::" providerId="AD" clId="Web-{B4BEB2BA-4B51-4D68-EDF3-BB50717C95FD}" dt="2023-04-01T18:02:36.809" v="1"/>
      <pc:docMkLst>
        <pc:docMk/>
      </pc:docMkLst>
      <pc:sldChg chg="delSp">
        <pc:chgData name="Guest User" userId="S::urn:spo:anon#6929577ae0486b7e73fc7bfa6da82adaf647a8de70498aadc025407b33c20eb3::" providerId="AD" clId="Web-{B4BEB2BA-4B51-4D68-EDF3-BB50717C95FD}" dt="2023-04-01T18:02:36.809" v="1"/>
        <pc:sldMkLst>
          <pc:docMk/>
          <pc:sldMk cId="2466654387" sldId="859"/>
        </pc:sldMkLst>
        <pc:spChg chg="del">
          <ac:chgData name="Guest User" userId="S::urn:spo:anon#6929577ae0486b7e73fc7bfa6da82adaf647a8de70498aadc025407b33c20eb3::" providerId="AD" clId="Web-{B4BEB2BA-4B51-4D68-EDF3-BB50717C95FD}" dt="2023-04-01T18:02:36.809" v="1"/>
          <ac:spMkLst>
            <pc:docMk/>
            <pc:sldMk cId="2466654387" sldId="859"/>
            <ac:spMk id="3" creationId="{00000000-0000-0000-0000-000000000000}"/>
          </ac:spMkLst>
        </pc:spChg>
      </pc:sldChg>
      <pc:sldChg chg="modSp">
        <pc:chgData name="Guest User" userId="S::urn:spo:anon#6929577ae0486b7e73fc7bfa6da82adaf647a8de70498aadc025407b33c20eb3::" providerId="AD" clId="Web-{B4BEB2BA-4B51-4D68-EDF3-BB50717C95FD}" dt="2023-04-01T18:02:29.934" v="0" actId="20577"/>
        <pc:sldMkLst>
          <pc:docMk/>
          <pc:sldMk cId="2295060021" sldId="862"/>
        </pc:sldMkLst>
        <pc:spChg chg="mod">
          <ac:chgData name="Guest User" userId="S::urn:spo:anon#6929577ae0486b7e73fc7bfa6da82adaf647a8de70498aadc025407b33c20eb3::" providerId="AD" clId="Web-{B4BEB2BA-4B51-4D68-EDF3-BB50717C95FD}" dt="2023-04-01T18:02:29.934" v="0" actId="20577"/>
          <ac:spMkLst>
            <pc:docMk/>
            <pc:sldMk cId="2295060021" sldId="862"/>
            <ac:spMk id="3" creationId="{00000000-0000-0000-0000-000000000000}"/>
          </ac:spMkLst>
        </pc:spChg>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6929577ae0486b7e73fc7bfa6da82adaf647a8de70498aadc025407b33c20eb3::" providerId="AD" clId="Web-{7C56DA7F-10DA-E80C-089A-EEC9DE0AF310}"/>
    <pc:docChg chg="modSld">
      <pc:chgData name="Guest User" userId="S::urn:spo:anon#6929577ae0486b7e73fc7bfa6da82adaf647a8de70498aadc025407b33c20eb3::" providerId="AD" clId="Web-{7C56DA7F-10DA-E80C-089A-EEC9DE0AF310}" dt="2023-04-02T04:53:22.529" v="29" actId="20577"/>
      <pc:docMkLst>
        <pc:docMk/>
      </pc:docMkLst>
      <pc:sldChg chg="modSp">
        <pc:chgData name="Guest User" userId="S::urn:spo:anon#6929577ae0486b7e73fc7bfa6da82adaf647a8de70498aadc025407b33c20eb3::" providerId="AD" clId="Web-{7C56DA7F-10DA-E80C-089A-EEC9DE0AF310}" dt="2023-04-02T04:53:22.529" v="29" actId="20577"/>
        <pc:sldMkLst>
          <pc:docMk/>
          <pc:sldMk cId="496122882" sldId="837"/>
        </pc:sldMkLst>
        <pc:spChg chg="mod">
          <ac:chgData name="Guest User" userId="S::urn:spo:anon#6929577ae0486b7e73fc7bfa6da82adaf647a8de70498aadc025407b33c20eb3::" providerId="AD" clId="Web-{7C56DA7F-10DA-E80C-089A-EEC9DE0AF310}" dt="2023-04-02T04:53:22.529" v="29" actId="20577"/>
          <ac:spMkLst>
            <pc:docMk/>
            <pc:sldMk cId="496122882" sldId="837"/>
            <ac:spMk id="12" creationId="{00000000-0000-0000-0000-000000000000}"/>
          </ac:spMkLst>
        </pc:spChg>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fdd3cffa7745fba7fed69592fc38aa46ca3fbb93ac111fb68a5e31dec70ea032::" providerId="AD" clId="Web-{5897A66B-1BB2-DAD5-AA87-D4AAA004DCB6}"/>
    <pc:docChg chg="addSld delSld modSld sldOrd">
      <pc:chgData name="Guest User" userId="S::urn:spo:anon#fdd3cffa7745fba7fed69592fc38aa46ca3fbb93ac111fb68a5e31dec70ea032::" providerId="AD" clId="Web-{5897A66B-1BB2-DAD5-AA87-D4AAA004DCB6}" dt="2023-04-03T21:15:10.638" v="96" actId="14100"/>
      <pc:docMkLst>
        <pc:docMk/>
      </pc:docMkLst>
      <pc:sldChg chg="del">
        <pc:chgData name="Guest User" userId="S::urn:spo:anon#fdd3cffa7745fba7fed69592fc38aa46ca3fbb93ac111fb68a5e31dec70ea032::" providerId="AD" clId="Web-{5897A66B-1BB2-DAD5-AA87-D4AAA004DCB6}" dt="2023-04-03T20:55:15.060" v="0"/>
        <pc:sldMkLst>
          <pc:docMk/>
          <pc:sldMk cId="2745103522" sldId="926"/>
        </pc:sldMkLst>
      </pc:sldChg>
      <pc:sldChg chg="delSp modSp ord">
        <pc:chgData name="Guest User" userId="S::urn:spo:anon#fdd3cffa7745fba7fed69592fc38aa46ca3fbb93ac111fb68a5e31dec70ea032::" providerId="AD" clId="Web-{5897A66B-1BB2-DAD5-AA87-D4AAA004DCB6}" dt="2023-04-03T20:59:51.110" v="61"/>
        <pc:sldMkLst>
          <pc:docMk/>
          <pc:sldMk cId="1650459782" sldId="927"/>
        </pc:sldMkLst>
        <pc:spChg chg="del">
          <ac:chgData name="Guest User" userId="S::urn:spo:anon#fdd3cffa7745fba7fed69592fc38aa46ca3fbb93ac111fb68a5e31dec70ea032::" providerId="AD" clId="Web-{5897A66B-1BB2-DAD5-AA87-D4AAA004DCB6}" dt="2023-04-03T20:59:51.110" v="61"/>
          <ac:spMkLst>
            <pc:docMk/>
            <pc:sldMk cId="1650459782" sldId="927"/>
            <ac:spMk id="2" creationId="{00000000-0000-0000-0000-000000000000}"/>
          </ac:spMkLst>
        </pc:spChg>
        <pc:spChg chg="mod">
          <ac:chgData name="Guest User" userId="S::urn:spo:anon#fdd3cffa7745fba7fed69592fc38aa46ca3fbb93ac111fb68a5e31dec70ea032::" providerId="AD" clId="Web-{5897A66B-1BB2-DAD5-AA87-D4AAA004DCB6}" dt="2023-04-03T20:59:49.298" v="60" actId="20577"/>
          <ac:spMkLst>
            <pc:docMk/>
            <pc:sldMk cId="1650459782" sldId="927"/>
            <ac:spMk id="3" creationId="{00000000-0000-0000-0000-000000000000}"/>
          </ac:spMkLst>
        </pc:spChg>
      </pc:sldChg>
      <pc:sldChg chg="addSp delSp modSp mod modClrScheme chgLayout">
        <pc:chgData name="Guest User" userId="S::urn:spo:anon#fdd3cffa7745fba7fed69592fc38aa46ca3fbb93ac111fb68a5e31dec70ea032::" providerId="AD" clId="Web-{5897A66B-1BB2-DAD5-AA87-D4AAA004DCB6}" dt="2023-04-03T21:15:10.638" v="96" actId="14100"/>
        <pc:sldMkLst>
          <pc:docMk/>
          <pc:sldMk cId="1562670712" sldId="940"/>
        </pc:sldMkLst>
        <pc:spChg chg="mod ord">
          <ac:chgData name="Guest User" userId="S::urn:spo:anon#fdd3cffa7745fba7fed69592fc38aa46ca3fbb93ac111fb68a5e31dec70ea032::" providerId="AD" clId="Web-{5897A66B-1BB2-DAD5-AA87-D4AAA004DCB6}" dt="2023-04-03T21:14:59.310" v="92" actId="1076"/>
          <ac:spMkLst>
            <pc:docMk/>
            <pc:sldMk cId="1562670712" sldId="940"/>
            <ac:spMk id="2" creationId="{00000000-0000-0000-0000-000000000000}"/>
          </ac:spMkLst>
        </pc:spChg>
        <pc:spChg chg="del mod ord">
          <ac:chgData name="Guest User" userId="S::urn:spo:anon#fdd3cffa7745fba7fed69592fc38aa46ca3fbb93ac111fb68a5e31dec70ea032::" providerId="AD" clId="Web-{5897A66B-1BB2-DAD5-AA87-D4AAA004DCB6}" dt="2023-04-03T21:14:47.841" v="88"/>
          <ac:spMkLst>
            <pc:docMk/>
            <pc:sldMk cId="1562670712" sldId="940"/>
            <ac:spMk id="3" creationId="{00000000-0000-0000-0000-000000000000}"/>
          </ac:spMkLst>
        </pc:spChg>
        <pc:spChg chg="del">
          <ac:chgData name="Guest User" userId="S::urn:spo:anon#fdd3cffa7745fba7fed69592fc38aa46ca3fbb93ac111fb68a5e31dec70ea032::" providerId="AD" clId="Web-{5897A66B-1BB2-DAD5-AA87-D4AAA004DCB6}" dt="2023-04-03T21:13:59.747" v="67"/>
          <ac:spMkLst>
            <pc:docMk/>
            <pc:sldMk cId="1562670712" sldId="940"/>
            <ac:spMk id="4" creationId="{00000000-0000-0000-0000-000000000000}"/>
          </ac:spMkLst>
        </pc:spChg>
        <pc:picChg chg="add mod">
          <ac:chgData name="Guest User" userId="S::urn:spo:anon#fdd3cffa7745fba7fed69592fc38aa46ca3fbb93ac111fb68a5e31dec70ea032::" providerId="AD" clId="Web-{5897A66B-1BB2-DAD5-AA87-D4AAA004DCB6}" dt="2023-04-03T21:15:10.638" v="96" actId="14100"/>
          <ac:picMkLst>
            <pc:docMk/>
            <pc:sldMk cId="1562670712" sldId="940"/>
            <ac:picMk id="5" creationId="{DD0E2812-6AA0-2309-1508-65A35367A3D3}"/>
          </ac:picMkLst>
        </pc:picChg>
      </pc:sldChg>
      <pc:sldChg chg="delSp modSp add ord replId">
        <pc:chgData name="Guest User" userId="S::urn:spo:anon#fdd3cffa7745fba7fed69592fc38aa46ca3fbb93ac111fb68a5e31dec70ea032::" providerId="AD" clId="Web-{5897A66B-1BB2-DAD5-AA87-D4AAA004DCB6}" dt="2023-04-03T21:00:23.673" v="62" actId="1076"/>
        <pc:sldMkLst>
          <pc:docMk/>
          <pc:sldMk cId="2266549638" sldId="946"/>
        </pc:sldMkLst>
        <pc:spChg chg="mod">
          <ac:chgData name="Guest User" userId="S::urn:spo:anon#fdd3cffa7745fba7fed69592fc38aa46ca3fbb93ac111fb68a5e31dec70ea032::" providerId="AD" clId="Web-{5897A66B-1BB2-DAD5-AA87-D4AAA004DCB6}" dt="2023-04-03T20:58:44.172" v="53" actId="14100"/>
          <ac:spMkLst>
            <pc:docMk/>
            <pc:sldMk cId="2266549638" sldId="946"/>
            <ac:spMk id="2" creationId="{00000000-0000-0000-0000-000000000000}"/>
          </ac:spMkLst>
        </pc:spChg>
        <pc:spChg chg="mod">
          <ac:chgData name="Guest User" userId="S::urn:spo:anon#fdd3cffa7745fba7fed69592fc38aa46ca3fbb93ac111fb68a5e31dec70ea032::" providerId="AD" clId="Web-{5897A66B-1BB2-DAD5-AA87-D4AAA004DCB6}" dt="2023-04-03T21:00:23.673" v="62" actId="1076"/>
          <ac:spMkLst>
            <pc:docMk/>
            <pc:sldMk cId="2266549638" sldId="946"/>
            <ac:spMk id="3" creationId="{00000000-0000-0000-0000-000000000000}"/>
          </ac:spMkLst>
        </pc:spChg>
        <pc:picChg chg="del">
          <ac:chgData name="Guest User" userId="S::urn:spo:anon#fdd3cffa7745fba7fed69592fc38aa46ca3fbb93ac111fb68a5e31dec70ea032::" providerId="AD" clId="Web-{5897A66B-1BB2-DAD5-AA87-D4AAA004DCB6}" dt="2023-04-03T20:56:34.155" v="7"/>
          <ac:picMkLst>
            <pc:docMk/>
            <pc:sldMk cId="2266549638" sldId="946"/>
            <ac:picMk id="5122" creationId="{00000000-0000-0000-0000-000000000000}"/>
          </ac:picMkLst>
        </pc:picChg>
      </pc:sldChg>
      <pc:sldChg chg="delSp modSp add replId">
        <pc:chgData name="Guest User" userId="S::urn:spo:anon#fdd3cffa7745fba7fed69592fc38aa46ca3fbb93ac111fb68a5e31dec70ea032::" providerId="AD" clId="Web-{5897A66B-1BB2-DAD5-AA87-D4AAA004DCB6}" dt="2023-04-03T21:06:47.132" v="65"/>
        <pc:sldMkLst>
          <pc:docMk/>
          <pc:sldMk cId="1872230715" sldId="947"/>
        </pc:sldMkLst>
        <pc:spChg chg="del">
          <ac:chgData name="Guest User" userId="S::urn:spo:anon#fdd3cffa7745fba7fed69592fc38aa46ca3fbb93ac111fb68a5e31dec70ea032::" providerId="AD" clId="Web-{5897A66B-1BB2-DAD5-AA87-D4AAA004DCB6}" dt="2023-04-03T21:06:47.132" v="65"/>
          <ac:spMkLst>
            <pc:docMk/>
            <pc:sldMk cId="1872230715" sldId="947"/>
            <ac:spMk id="2" creationId="{00000000-0000-0000-0000-000000000000}"/>
          </ac:spMkLst>
        </pc:spChg>
        <pc:spChg chg="mod">
          <ac:chgData name="Guest User" userId="S::urn:spo:anon#fdd3cffa7745fba7fed69592fc38aa46ca3fbb93ac111fb68a5e31dec70ea032::" providerId="AD" clId="Web-{5897A66B-1BB2-DAD5-AA87-D4AAA004DCB6}" dt="2023-04-03T21:06:43.257" v="64" actId="20577"/>
          <ac:spMkLst>
            <pc:docMk/>
            <pc:sldMk cId="1872230715" sldId="947"/>
            <ac:spMk id="3" creationId="{00000000-0000-0000-0000-000000000000}"/>
          </ac:spMkLst>
        </pc:spChg>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fdd3cffa7745fba7fed69592fc38aa46ca3fbb93ac111fb68a5e31dec70ea032::" providerId="AD" clId="Web-{0B123038-7BAC-61B3-F407-5C22102C2B03}"/>
    <pc:docChg chg="addSld modSld">
      <pc:chgData name="Guest User" userId="S::urn:spo:anon#fdd3cffa7745fba7fed69592fc38aa46ca3fbb93ac111fb68a5e31dec70ea032::" providerId="AD" clId="Web-{0B123038-7BAC-61B3-F407-5C22102C2B03}" dt="2023-04-03T20:46:11.604" v="242" actId="1076"/>
      <pc:docMkLst>
        <pc:docMk/>
      </pc:docMkLst>
      <pc:sldChg chg="delSp modSp">
        <pc:chgData name="Guest User" userId="S::urn:spo:anon#fdd3cffa7745fba7fed69592fc38aa46ca3fbb93ac111fb68a5e31dec70ea032::" providerId="AD" clId="Web-{0B123038-7BAC-61B3-F407-5C22102C2B03}" dt="2023-04-03T19:23:59.600" v="37" actId="20577"/>
        <pc:sldMkLst>
          <pc:docMk/>
          <pc:sldMk cId="3862409425" sldId="273"/>
        </pc:sldMkLst>
        <pc:spChg chg="mod">
          <ac:chgData name="Guest User" userId="S::urn:spo:anon#fdd3cffa7745fba7fed69592fc38aa46ca3fbb93ac111fb68a5e31dec70ea032::" providerId="AD" clId="Web-{0B123038-7BAC-61B3-F407-5C22102C2B03}" dt="2023-04-03T19:23:59.600" v="37" actId="20577"/>
          <ac:spMkLst>
            <pc:docMk/>
            <pc:sldMk cId="3862409425" sldId="273"/>
            <ac:spMk id="3" creationId="{D5A9E3C9-07AA-41F6-A08B-5C66AAB1A24E}"/>
          </ac:spMkLst>
        </pc:spChg>
        <pc:spChg chg="del">
          <ac:chgData name="Guest User" userId="S::urn:spo:anon#fdd3cffa7745fba7fed69592fc38aa46ca3fbb93ac111fb68a5e31dec70ea032::" providerId="AD" clId="Web-{0B123038-7BAC-61B3-F407-5C22102C2B03}" dt="2023-04-03T19:22:09.442" v="0"/>
          <ac:spMkLst>
            <pc:docMk/>
            <pc:sldMk cId="3862409425" sldId="273"/>
            <ac:spMk id="5" creationId="{00000000-0000-0000-0000-000000000000}"/>
          </ac:spMkLst>
        </pc:spChg>
      </pc:sldChg>
      <pc:sldChg chg="modSp">
        <pc:chgData name="Guest User" userId="S::urn:spo:anon#fdd3cffa7745fba7fed69592fc38aa46ca3fbb93ac111fb68a5e31dec70ea032::" providerId="AD" clId="Web-{0B123038-7BAC-61B3-F407-5C22102C2B03}" dt="2023-04-03T19:27:41.948" v="48" actId="20577"/>
        <pc:sldMkLst>
          <pc:docMk/>
          <pc:sldMk cId="8457112" sldId="274"/>
        </pc:sldMkLst>
        <pc:spChg chg="mod">
          <ac:chgData name="Guest User" userId="S::urn:spo:anon#fdd3cffa7745fba7fed69592fc38aa46ca3fbb93ac111fb68a5e31dec70ea032::" providerId="AD" clId="Web-{0B123038-7BAC-61B3-F407-5C22102C2B03}" dt="2023-04-03T19:27:41.948" v="48" actId="20577"/>
          <ac:spMkLst>
            <pc:docMk/>
            <pc:sldMk cId="8457112" sldId="274"/>
            <ac:spMk id="2" creationId="{BA3D9075-0058-4A2B-8FFB-0D242D0FEDB7}"/>
          </ac:spMkLst>
        </pc:spChg>
      </pc:sldChg>
      <pc:sldChg chg="modSp">
        <pc:chgData name="Guest User" userId="S::urn:spo:anon#fdd3cffa7745fba7fed69592fc38aa46ca3fbb93ac111fb68a5e31dec70ea032::" providerId="AD" clId="Web-{0B123038-7BAC-61B3-F407-5C22102C2B03}" dt="2023-04-03T19:39:18.178" v="87" actId="20577"/>
        <pc:sldMkLst>
          <pc:docMk/>
          <pc:sldMk cId="1804827812" sldId="285"/>
        </pc:sldMkLst>
        <pc:spChg chg="mod">
          <ac:chgData name="Guest User" userId="S::urn:spo:anon#fdd3cffa7745fba7fed69592fc38aa46ca3fbb93ac111fb68a5e31dec70ea032::" providerId="AD" clId="Web-{0B123038-7BAC-61B3-F407-5C22102C2B03}" dt="2023-04-03T19:39:18.178" v="87" actId="20577"/>
          <ac:spMkLst>
            <pc:docMk/>
            <pc:sldMk cId="1804827812" sldId="285"/>
            <ac:spMk id="3" creationId="{00000000-0000-0000-0000-000000000000}"/>
          </ac:spMkLst>
        </pc:spChg>
      </pc:sldChg>
      <pc:sldChg chg="modSp">
        <pc:chgData name="Guest User" userId="S::urn:spo:anon#fdd3cffa7745fba7fed69592fc38aa46ca3fbb93ac111fb68a5e31dec70ea032::" providerId="AD" clId="Web-{0B123038-7BAC-61B3-F407-5C22102C2B03}" dt="2023-04-03T19:24:15.304" v="44" actId="20577"/>
        <pc:sldMkLst>
          <pc:docMk/>
          <pc:sldMk cId="3221539716" sldId="504"/>
        </pc:sldMkLst>
        <pc:spChg chg="mod">
          <ac:chgData name="Guest User" userId="S::urn:spo:anon#fdd3cffa7745fba7fed69592fc38aa46ca3fbb93ac111fb68a5e31dec70ea032::" providerId="AD" clId="Web-{0B123038-7BAC-61B3-F407-5C22102C2B03}" dt="2023-04-03T19:24:15.304" v="44" actId="20577"/>
          <ac:spMkLst>
            <pc:docMk/>
            <pc:sldMk cId="3221539716" sldId="504"/>
            <ac:spMk id="3" creationId="{00000000-0000-0000-0000-000000000000}"/>
          </ac:spMkLst>
        </pc:spChg>
      </pc:sldChg>
      <pc:sldChg chg="delSp modSp">
        <pc:chgData name="Guest User" userId="S::urn:spo:anon#fdd3cffa7745fba7fed69592fc38aa46ca3fbb93ac111fb68a5e31dec70ea032::" providerId="AD" clId="Web-{0B123038-7BAC-61B3-F407-5C22102C2B03}" dt="2023-04-03T19:54:44.208" v="112"/>
        <pc:sldMkLst>
          <pc:docMk/>
          <pc:sldMk cId="2079277902" sldId="681"/>
        </pc:sldMkLst>
        <pc:spChg chg="del">
          <ac:chgData name="Guest User" userId="S::urn:spo:anon#fdd3cffa7745fba7fed69592fc38aa46ca3fbb93ac111fb68a5e31dec70ea032::" providerId="AD" clId="Web-{0B123038-7BAC-61B3-F407-5C22102C2B03}" dt="2023-04-03T19:54:44.208" v="112"/>
          <ac:spMkLst>
            <pc:docMk/>
            <pc:sldMk cId="2079277902" sldId="681"/>
            <ac:spMk id="2" creationId="{00000000-0000-0000-0000-000000000000}"/>
          </ac:spMkLst>
        </pc:spChg>
        <pc:spChg chg="mod">
          <ac:chgData name="Guest User" userId="S::urn:spo:anon#fdd3cffa7745fba7fed69592fc38aa46ca3fbb93ac111fb68a5e31dec70ea032::" providerId="AD" clId="Web-{0B123038-7BAC-61B3-F407-5C22102C2B03}" dt="2023-04-03T19:54:39.802" v="111" actId="20577"/>
          <ac:spMkLst>
            <pc:docMk/>
            <pc:sldMk cId="2079277902" sldId="681"/>
            <ac:spMk id="3" creationId="{00000000-0000-0000-0000-000000000000}"/>
          </ac:spMkLst>
        </pc:spChg>
      </pc:sldChg>
      <pc:sldChg chg="modSp">
        <pc:chgData name="Guest User" userId="S::urn:spo:anon#fdd3cffa7745fba7fed69592fc38aa46ca3fbb93ac111fb68a5e31dec70ea032::" providerId="AD" clId="Web-{0B123038-7BAC-61B3-F407-5C22102C2B03}" dt="2023-04-03T19:56:50.616" v="119" actId="1076"/>
        <pc:sldMkLst>
          <pc:docMk/>
          <pc:sldMk cId="3941352953" sldId="682"/>
        </pc:sldMkLst>
        <pc:spChg chg="mod">
          <ac:chgData name="Guest User" userId="S::urn:spo:anon#fdd3cffa7745fba7fed69592fc38aa46ca3fbb93ac111fb68a5e31dec70ea032::" providerId="AD" clId="Web-{0B123038-7BAC-61B3-F407-5C22102C2B03}" dt="2023-04-03T19:56:50.616" v="119" actId="1076"/>
          <ac:spMkLst>
            <pc:docMk/>
            <pc:sldMk cId="3941352953" sldId="682"/>
            <ac:spMk id="12" creationId="{00000000-0000-0000-0000-000000000000}"/>
          </ac:spMkLst>
        </pc:spChg>
      </pc:sldChg>
      <pc:sldChg chg="modSp">
        <pc:chgData name="Guest User" userId="S::urn:spo:anon#fdd3cffa7745fba7fed69592fc38aa46ca3fbb93ac111fb68a5e31dec70ea032::" providerId="AD" clId="Web-{0B123038-7BAC-61B3-F407-5C22102C2B03}" dt="2023-04-03T19:55:56.475" v="116" actId="20577"/>
        <pc:sldMkLst>
          <pc:docMk/>
          <pc:sldMk cId="4213177097" sldId="684"/>
        </pc:sldMkLst>
        <pc:spChg chg="mod">
          <ac:chgData name="Guest User" userId="S::urn:spo:anon#fdd3cffa7745fba7fed69592fc38aa46ca3fbb93ac111fb68a5e31dec70ea032::" providerId="AD" clId="Web-{0B123038-7BAC-61B3-F407-5C22102C2B03}" dt="2023-04-03T19:55:56.475" v="116" actId="20577"/>
          <ac:spMkLst>
            <pc:docMk/>
            <pc:sldMk cId="4213177097" sldId="684"/>
            <ac:spMk id="2" creationId="{00000000-0000-0000-0000-000000000000}"/>
          </ac:spMkLst>
        </pc:spChg>
        <pc:spChg chg="mod">
          <ac:chgData name="Guest User" userId="S::urn:spo:anon#fdd3cffa7745fba7fed69592fc38aa46ca3fbb93ac111fb68a5e31dec70ea032::" providerId="AD" clId="Web-{0B123038-7BAC-61B3-F407-5C22102C2B03}" dt="2023-04-03T19:55:51.475" v="115" actId="1076"/>
          <ac:spMkLst>
            <pc:docMk/>
            <pc:sldMk cId="4213177097" sldId="684"/>
            <ac:spMk id="3" creationId="{00000000-0000-0000-0000-000000000000}"/>
          </ac:spMkLst>
        </pc:spChg>
      </pc:sldChg>
      <pc:sldChg chg="modSp">
        <pc:chgData name="Guest User" userId="S::urn:spo:anon#fdd3cffa7745fba7fed69592fc38aa46ca3fbb93ac111fb68a5e31dec70ea032::" providerId="AD" clId="Web-{0B123038-7BAC-61B3-F407-5C22102C2B03}" dt="2023-04-03T19:56:34.022" v="117" actId="1076"/>
        <pc:sldMkLst>
          <pc:docMk/>
          <pc:sldMk cId="1069048643" sldId="685"/>
        </pc:sldMkLst>
        <pc:spChg chg="mod">
          <ac:chgData name="Guest User" userId="S::urn:spo:anon#fdd3cffa7745fba7fed69592fc38aa46ca3fbb93ac111fb68a5e31dec70ea032::" providerId="AD" clId="Web-{0B123038-7BAC-61B3-F407-5C22102C2B03}" dt="2023-04-03T19:56:34.022" v="117" actId="1076"/>
          <ac:spMkLst>
            <pc:docMk/>
            <pc:sldMk cId="1069048643" sldId="685"/>
            <ac:spMk id="3" creationId="{00000000-0000-0000-0000-000000000000}"/>
          </ac:spMkLst>
        </pc:spChg>
      </pc:sldChg>
      <pc:sldChg chg="modSp">
        <pc:chgData name="Guest User" userId="S::urn:spo:anon#fdd3cffa7745fba7fed69592fc38aa46ca3fbb93ac111fb68a5e31dec70ea032::" providerId="AD" clId="Web-{0B123038-7BAC-61B3-F407-5C22102C2B03}" dt="2023-04-03T19:58:27.837" v="122" actId="20577"/>
        <pc:sldMkLst>
          <pc:docMk/>
          <pc:sldMk cId="2163684161" sldId="686"/>
        </pc:sldMkLst>
        <pc:spChg chg="mod">
          <ac:chgData name="Guest User" userId="S::urn:spo:anon#fdd3cffa7745fba7fed69592fc38aa46ca3fbb93ac111fb68a5e31dec70ea032::" providerId="AD" clId="Web-{0B123038-7BAC-61B3-F407-5C22102C2B03}" dt="2023-04-03T19:58:27.837" v="122" actId="20577"/>
          <ac:spMkLst>
            <pc:docMk/>
            <pc:sldMk cId="2163684161" sldId="686"/>
            <ac:spMk id="3" creationId="{00000000-0000-0000-0000-000000000000}"/>
          </ac:spMkLst>
        </pc:spChg>
      </pc:sldChg>
      <pc:sldChg chg="modSp">
        <pc:chgData name="Guest User" userId="S::urn:spo:anon#fdd3cffa7745fba7fed69592fc38aa46ca3fbb93ac111fb68a5e31dec70ea032::" providerId="AD" clId="Web-{0B123038-7BAC-61B3-F407-5C22102C2B03}" dt="2023-04-03T20:06:21.313" v="169" actId="20577"/>
        <pc:sldMkLst>
          <pc:docMk/>
          <pc:sldMk cId="3594590584" sldId="689"/>
        </pc:sldMkLst>
        <pc:spChg chg="mod">
          <ac:chgData name="Guest User" userId="S::urn:spo:anon#fdd3cffa7745fba7fed69592fc38aa46ca3fbb93ac111fb68a5e31dec70ea032::" providerId="AD" clId="Web-{0B123038-7BAC-61B3-F407-5C22102C2B03}" dt="2023-04-03T19:59:30.932" v="123" actId="1076"/>
          <ac:spMkLst>
            <pc:docMk/>
            <pc:sldMk cId="3594590584" sldId="689"/>
            <ac:spMk id="2" creationId="{00000000-0000-0000-0000-000000000000}"/>
          </ac:spMkLst>
        </pc:spChg>
        <pc:spChg chg="mod">
          <ac:chgData name="Guest User" userId="S::urn:spo:anon#fdd3cffa7745fba7fed69592fc38aa46ca3fbb93ac111fb68a5e31dec70ea032::" providerId="AD" clId="Web-{0B123038-7BAC-61B3-F407-5C22102C2B03}" dt="2023-04-03T20:06:21.313" v="169" actId="20577"/>
          <ac:spMkLst>
            <pc:docMk/>
            <pc:sldMk cId="3594590584" sldId="689"/>
            <ac:spMk id="3" creationId="{00000000-0000-0000-0000-000000000000}"/>
          </ac:spMkLst>
        </pc:spChg>
      </pc:sldChg>
      <pc:sldChg chg="modSp">
        <pc:chgData name="Guest User" userId="S::urn:spo:anon#fdd3cffa7745fba7fed69592fc38aa46ca3fbb93ac111fb68a5e31dec70ea032::" providerId="AD" clId="Web-{0B123038-7BAC-61B3-F407-5C22102C2B03}" dt="2023-04-03T20:06:48.642" v="172" actId="20577"/>
        <pc:sldMkLst>
          <pc:docMk/>
          <pc:sldMk cId="3154609876" sldId="691"/>
        </pc:sldMkLst>
        <pc:spChg chg="mod">
          <ac:chgData name="Guest User" userId="S::urn:spo:anon#fdd3cffa7745fba7fed69592fc38aa46ca3fbb93ac111fb68a5e31dec70ea032::" providerId="AD" clId="Web-{0B123038-7BAC-61B3-F407-5C22102C2B03}" dt="2023-04-03T20:06:48.642" v="172" actId="20577"/>
          <ac:spMkLst>
            <pc:docMk/>
            <pc:sldMk cId="3154609876" sldId="691"/>
            <ac:spMk id="3" creationId="{00000000-0000-0000-0000-000000000000}"/>
          </ac:spMkLst>
        </pc:spChg>
      </pc:sldChg>
      <pc:sldChg chg="modSp">
        <pc:chgData name="Guest User" userId="S::urn:spo:anon#fdd3cffa7745fba7fed69592fc38aa46ca3fbb93ac111fb68a5e31dec70ea032::" providerId="AD" clId="Web-{0B123038-7BAC-61B3-F407-5C22102C2B03}" dt="2023-04-03T20:09:44.566" v="177" actId="20577"/>
        <pc:sldMkLst>
          <pc:docMk/>
          <pc:sldMk cId="176929108" sldId="693"/>
        </pc:sldMkLst>
        <pc:spChg chg="mod">
          <ac:chgData name="Guest User" userId="S::urn:spo:anon#fdd3cffa7745fba7fed69592fc38aa46ca3fbb93ac111fb68a5e31dec70ea032::" providerId="AD" clId="Web-{0B123038-7BAC-61B3-F407-5C22102C2B03}" dt="2023-04-03T20:09:44.566" v="177" actId="20577"/>
          <ac:spMkLst>
            <pc:docMk/>
            <pc:sldMk cId="176929108" sldId="693"/>
            <ac:spMk id="3" creationId="{1E9F5C61-CC3B-42A2-B668-07AF9AACB20F}"/>
          </ac:spMkLst>
        </pc:spChg>
      </pc:sldChg>
      <pc:sldChg chg="modSp">
        <pc:chgData name="Guest User" userId="S::urn:spo:anon#fdd3cffa7745fba7fed69592fc38aa46ca3fbb93ac111fb68a5e31dec70ea032::" providerId="AD" clId="Web-{0B123038-7BAC-61B3-F407-5C22102C2B03}" dt="2023-04-03T20:08:47.597" v="175" actId="1076"/>
        <pc:sldMkLst>
          <pc:docMk/>
          <pc:sldMk cId="3405188966" sldId="694"/>
        </pc:sldMkLst>
        <pc:spChg chg="mod">
          <ac:chgData name="Guest User" userId="S::urn:spo:anon#fdd3cffa7745fba7fed69592fc38aa46ca3fbb93ac111fb68a5e31dec70ea032::" providerId="AD" clId="Web-{0B123038-7BAC-61B3-F407-5C22102C2B03}" dt="2023-04-03T20:08:47.597" v="175" actId="1076"/>
          <ac:spMkLst>
            <pc:docMk/>
            <pc:sldMk cId="3405188966" sldId="694"/>
            <ac:spMk id="2" creationId="{4E5F634D-142A-4B52-B85C-2C494BD67E40}"/>
          </ac:spMkLst>
        </pc:spChg>
      </pc:sldChg>
      <pc:sldChg chg="modSp">
        <pc:chgData name="Guest User" userId="S::urn:spo:anon#fdd3cffa7745fba7fed69592fc38aa46ca3fbb93ac111fb68a5e31dec70ea032::" providerId="AD" clId="Web-{0B123038-7BAC-61B3-F407-5C22102C2B03}" dt="2023-04-03T20:13:30.289" v="189" actId="20577"/>
        <pc:sldMkLst>
          <pc:docMk/>
          <pc:sldMk cId="3393992074" sldId="696"/>
        </pc:sldMkLst>
        <pc:spChg chg="mod">
          <ac:chgData name="Guest User" userId="S::urn:spo:anon#fdd3cffa7745fba7fed69592fc38aa46ca3fbb93ac111fb68a5e31dec70ea032::" providerId="AD" clId="Web-{0B123038-7BAC-61B3-F407-5C22102C2B03}" dt="2023-04-03T20:13:30.289" v="189" actId="20577"/>
          <ac:spMkLst>
            <pc:docMk/>
            <pc:sldMk cId="3393992074" sldId="696"/>
            <ac:spMk id="5" creationId="{DA1293AC-AFC8-4A3C-BF2A-BACA36E394EA}"/>
          </ac:spMkLst>
        </pc:spChg>
      </pc:sldChg>
      <pc:sldChg chg="modSp">
        <pc:chgData name="Guest User" userId="S::urn:spo:anon#fdd3cffa7745fba7fed69592fc38aa46ca3fbb93ac111fb68a5e31dec70ea032::" providerId="AD" clId="Web-{0B123038-7BAC-61B3-F407-5C22102C2B03}" dt="2023-04-03T20:12:56.882" v="186" actId="20577"/>
        <pc:sldMkLst>
          <pc:docMk/>
          <pc:sldMk cId="364204255" sldId="697"/>
        </pc:sldMkLst>
        <pc:spChg chg="mod">
          <ac:chgData name="Guest User" userId="S::urn:spo:anon#fdd3cffa7745fba7fed69592fc38aa46ca3fbb93ac111fb68a5e31dec70ea032::" providerId="AD" clId="Web-{0B123038-7BAC-61B3-F407-5C22102C2B03}" dt="2023-04-03T20:12:56.882" v="186" actId="20577"/>
          <ac:spMkLst>
            <pc:docMk/>
            <pc:sldMk cId="364204255" sldId="697"/>
            <ac:spMk id="2" creationId="{00000000-0000-0000-0000-000000000000}"/>
          </ac:spMkLst>
        </pc:spChg>
        <pc:spChg chg="mod">
          <ac:chgData name="Guest User" userId="S::urn:spo:anon#fdd3cffa7745fba7fed69592fc38aa46ca3fbb93ac111fb68a5e31dec70ea032::" providerId="AD" clId="Web-{0B123038-7BAC-61B3-F407-5C22102C2B03}" dt="2023-04-03T20:11:35.725" v="180" actId="20577"/>
          <ac:spMkLst>
            <pc:docMk/>
            <pc:sldMk cId="364204255" sldId="697"/>
            <ac:spMk id="3" creationId="{00000000-0000-0000-0000-000000000000}"/>
          </ac:spMkLst>
        </pc:spChg>
      </pc:sldChg>
      <pc:sldChg chg="modSp">
        <pc:chgData name="Guest User" userId="S::urn:spo:anon#fdd3cffa7745fba7fed69592fc38aa46ca3fbb93ac111fb68a5e31dec70ea032::" providerId="AD" clId="Web-{0B123038-7BAC-61B3-F407-5C22102C2B03}" dt="2023-04-03T20:21:07.906" v="213" actId="20577"/>
        <pc:sldMkLst>
          <pc:docMk/>
          <pc:sldMk cId="3868083041" sldId="698"/>
        </pc:sldMkLst>
        <pc:spChg chg="mod">
          <ac:chgData name="Guest User" userId="S::urn:spo:anon#fdd3cffa7745fba7fed69592fc38aa46ca3fbb93ac111fb68a5e31dec70ea032::" providerId="AD" clId="Web-{0B123038-7BAC-61B3-F407-5C22102C2B03}" dt="2023-04-03T20:11:51.537" v="182" actId="20577"/>
          <ac:spMkLst>
            <pc:docMk/>
            <pc:sldMk cId="3868083041" sldId="698"/>
            <ac:spMk id="2" creationId="{00000000-0000-0000-0000-000000000000}"/>
          </ac:spMkLst>
        </pc:spChg>
        <pc:spChg chg="mod">
          <ac:chgData name="Guest User" userId="S::urn:spo:anon#fdd3cffa7745fba7fed69592fc38aa46ca3fbb93ac111fb68a5e31dec70ea032::" providerId="AD" clId="Web-{0B123038-7BAC-61B3-F407-5C22102C2B03}" dt="2023-04-03T20:21:07.906" v="213" actId="20577"/>
          <ac:spMkLst>
            <pc:docMk/>
            <pc:sldMk cId="3868083041" sldId="698"/>
            <ac:spMk id="3" creationId="{00000000-0000-0000-0000-000000000000}"/>
          </ac:spMkLst>
        </pc:spChg>
      </pc:sldChg>
      <pc:sldChg chg="modSp">
        <pc:chgData name="Guest User" userId="S::urn:spo:anon#fdd3cffa7745fba7fed69592fc38aa46ca3fbb93ac111fb68a5e31dec70ea032::" providerId="AD" clId="Web-{0B123038-7BAC-61B3-F407-5C22102C2B03}" dt="2023-04-03T19:37:20.879" v="73" actId="1076"/>
        <pc:sldMkLst>
          <pc:docMk/>
          <pc:sldMk cId="1747094415" sldId="835"/>
        </pc:sldMkLst>
        <pc:spChg chg="mod">
          <ac:chgData name="Guest User" userId="S::urn:spo:anon#fdd3cffa7745fba7fed69592fc38aa46ca3fbb93ac111fb68a5e31dec70ea032::" providerId="AD" clId="Web-{0B123038-7BAC-61B3-F407-5C22102C2B03}" dt="2023-04-03T19:36:43.019" v="64" actId="20577"/>
          <ac:spMkLst>
            <pc:docMk/>
            <pc:sldMk cId="1747094415" sldId="835"/>
            <ac:spMk id="2" creationId="{00000000-0000-0000-0000-000000000000}"/>
          </ac:spMkLst>
        </pc:spChg>
        <pc:spChg chg="mod">
          <ac:chgData name="Guest User" userId="S::urn:spo:anon#fdd3cffa7745fba7fed69592fc38aa46ca3fbb93ac111fb68a5e31dec70ea032::" providerId="AD" clId="Web-{0B123038-7BAC-61B3-F407-5C22102C2B03}" dt="2023-04-03T19:37:20.879" v="73" actId="1076"/>
          <ac:spMkLst>
            <pc:docMk/>
            <pc:sldMk cId="1747094415" sldId="835"/>
            <ac:spMk id="3" creationId="{00000000-0000-0000-0000-000000000000}"/>
          </ac:spMkLst>
        </pc:spChg>
      </pc:sldChg>
      <pc:sldChg chg="modSp">
        <pc:chgData name="Guest User" userId="S::urn:spo:anon#fdd3cffa7745fba7fed69592fc38aa46ca3fbb93ac111fb68a5e31dec70ea032::" providerId="AD" clId="Web-{0B123038-7BAC-61B3-F407-5C22102C2B03}" dt="2023-04-03T19:38:02.411" v="75" actId="1076"/>
        <pc:sldMkLst>
          <pc:docMk/>
          <pc:sldMk cId="265024330" sldId="836"/>
        </pc:sldMkLst>
        <pc:spChg chg="mod">
          <ac:chgData name="Guest User" userId="S::urn:spo:anon#fdd3cffa7745fba7fed69592fc38aa46ca3fbb93ac111fb68a5e31dec70ea032::" providerId="AD" clId="Web-{0B123038-7BAC-61B3-F407-5C22102C2B03}" dt="2023-04-03T19:38:02.411" v="75" actId="1076"/>
          <ac:spMkLst>
            <pc:docMk/>
            <pc:sldMk cId="265024330" sldId="836"/>
            <ac:spMk id="3" creationId="{00000000-0000-0000-0000-000000000000}"/>
          </ac:spMkLst>
        </pc:spChg>
      </pc:sldChg>
      <pc:sldChg chg="modSp">
        <pc:chgData name="Guest User" userId="S::urn:spo:anon#fdd3cffa7745fba7fed69592fc38aa46ca3fbb93ac111fb68a5e31dec70ea032::" providerId="AD" clId="Web-{0B123038-7BAC-61B3-F407-5C22102C2B03}" dt="2023-04-03T19:39:05.865" v="84" actId="20577"/>
        <pc:sldMkLst>
          <pc:docMk/>
          <pc:sldMk cId="496122882" sldId="837"/>
        </pc:sldMkLst>
        <pc:spChg chg="mod">
          <ac:chgData name="Guest User" userId="S::urn:spo:anon#fdd3cffa7745fba7fed69592fc38aa46ca3fbb93ac111fb68a5e31dec70ea032::" providerId="AD" clId="Web-{0B123038-7BAC-61B3-F407-5C22102C2B03}" dt="2023-04-03T19:39:05.865" v="84" actId="20577"/>
          <ac:spMkLst>
            <pc:docMk/>
            <pc:sldMk cId="496122882" sldId="837"/>
            <ac:spMk id="12" creationId="{00000000-0000-0000-0000-000000000000}"/>
          </ac:spMkLst>
        </pc:spChg>
      </pc:sldChg>
      <pc:sldChg chg="modSp">
        <pc:chgData name="Guest User" userId="S::urn:spo:anon#fdd3cffa7745fba7fed69592fc38aa46ca3fbb93ac111fb68a5e31dec70ea032::" providerId="AD" clId="Web-{0B123038-7BAC-61B3-F407-5C22102C2B03}" dt="2023-04-03T19:29:34.606" v="49" actId="20577"/>
        <pc:sldMkLst>
          <pc:docMk/>
          <pc:sldMk cId="3662015608" sldId="838"/>
        </pc:sldMkLst>
        <pc:spChg chg="mod">
          <ac:chgData name="Guest User" userId="S::urn:spo:anon#fdd3cffa7745fba7fed69592fc38aa46ca3fbb93ac111fb68a5e31dec70ea032::" providerId="AD" clId="Web-{0B123038-7BAC-61B3-F407-5C22102C2B03}" dt="2023-04-03T19:29:34.606" v="49" actId="20577"/>
          <ac:spMkLst>
            <pc:docMk/>
            <pc:sldMk cId="3662015608" sldId="838"/>
            <ac:spMk id="2" creationId="{00000000-0000-0000-0000-000000000000}"/>
          </ac:spMkLst>
        </pc:spChg>
      </pc:sldChg>
      <pc:sldChg chg="modSp">
        <pc:chgData name="Guest User" userId="S::urn:spo:anon#fdd3cffa7745fba7fed69592fc38aa46ca3fbb93ac111fb68a5e31dec70ea032::" providerId="AD" clId="Web-{0B123038-7BAC-61B3-F407-5C22102C2B03}" dt="2023-04-03T19:36:06.987" v="59" actId="20577"/>
        <pc:sldMkLst>
          <pc:docMk/>
          <pc:sldMk cId="2353633320" sldId="839"/>
        </pc:sldMkLst>
        <pc:spChg chg="mod">
          <ac:chgData name="Guest User" userId="S::urn:spo:anon#fdd3cffa7745fba7fed69592fc38aa46ca3fbb93ac111fb68a5e31dec70ea032::" providerId="AD" clId="Web-{0B123038-7BAC-61B3-F407-5C22102C2B03}" dt="2023-04-03T19:36:06.987" v="59" actId="20577"/>
          <ac:spMkLst>
            <pc:docMk/>
            <pc:sldMk cId="2353633320" sldId="839"/>
            <ac:spMk id="3" creationId="{00000000-0000-0000-0000-000000000000}"/>
          </ac:spMkLst>
        </pc:spChg>
      </pc:sldChg>
      <pc:sldChg chg="modSp">
        <pc:chgData name="Guest User" userId="S::urn:spo:anon#fdd3cffa7745fba7fed69592fc38aa46ca3fbb93ac111fb68a5e31dec70ea032::" providerId="AD" clId="Web-{0B123038-7BAC-61B3-F407-5C22102C2B03}" dt="2023-04-03T19:34:18.032" v="53" actId="1076"/>
        <pc:sldMkLst>
          <pc:docMk/>
          <pc:sldMk cId="230102189" sldId="840"/>
        </pc:sldMkLst>
        <pc:spChg chg="mod">
          <ac:chgData name="Guest User" userId="S::urn:spo:anon#fdd3cffa7745fba7fed69592fc38aa46ca3fbb93ac111fb68a5e31dec70ea032::" providerId="AD" clId="Web-{0B123038-7BAC-61B3-F407-5C22102C2B03}" dt="2023-04-03T19:34:14.610" v="52" actId="20577"/>
          <ac:spMkLst>
            <pc:docMk/>
            <pc:sldMk cId="230102189" sldId="840"/>
            <ac:spMk id="2" creationId="{00000000-0000-0000-0000-000000000000}"/>
          </ac:spMkLst>
        </pc:spChg>
        <pc:spChg chg="mod">
          <ac:chgData name="Guest User" userId="S::urn:spo:anon#fdd3cffa7745fba7fed69592fc38aa46ca3fbb93ac111fb68a5e31dec70ea032::" providerId="AD" clId="Web-{0B123038-7BAC-61B3-F407-5C22102C2B03}" dt="2023-04-03T19:34:18.032" v="53" actId="1076"/>
          <ac:spMkLst>
            <pc:docMk/>
            <pc:sldMk cId="230102189" sldId="840"/>
            <ac:spMk id="3" creationId="{00000000-0000-0000-0000-000000000000}"/>
          </ac:spMkLst>
        </pc:spChg>
      </pc:sldChg>
      <pc:sldChg chg="modSp">
        <pc:chgData name="Guest User" userId="S::urn:spo:anon#fdd3cffa7745fba7fed69592fc38aa46ca3fbb93ac111fb68a5e31dec70ea032::" providerId="AD" clId="Web-{0B123038-7BAC-61B3-F407-5C22102C2B03}" dt="2023-04-03T19:36:19.284" v="60" actId="1076"/>
        <pc:sldMkLst>
          <pc:docMk/>
          <pc:sldMk cId="1440696556" sldId="841"/>
        </pc:sldMkLst>
        <pc:spChg chg="mod">
          <ac:chgData name="Guest User" userId="S::urn:spo:anon#fdd3cffa7745fba7fed69592fc38aa46ca3fbb93ac111fb68a5e31dec70ea032::" providerId="AD" clId="Web-{0B123038-7BAC-61B3-F407-5C22102C2B03}" dt="2023-04-03T19:36:19.284" v="60" actId="1076"/>
          <ac:spMkLst>
            <pc:docMk/>
            <pc:sldMk cId="1440696556" sldId="841"/>
            <ac:spMk id="3" creationId="{00000000-0000-0000-0000-000000000000}"/>
          </ac:spMkLst>
        </pc:spChg>
      </pc:sldChg>
      <pc:sldChg chg="modSp">
        <pc:chgData name="Guest User" userId="S::urn:spo:anon#fdd3cffa7745fba7fed69592fc38aa46ca3fbb93ac111fb68a5e31dec70ea032::" providerId="AD" clId="Web-{0B123038-7BAC-61B3-F407-5C22102C2B03}" dt="2023-04-03T19:36:25.800" v="61" actId="1076"/>
        <pc:sldMkLst>
          <pc:docMk/>
          <pc:sldMk cId="1262130345" sldId="842"/>
        </pc:sldMkLst>
        <pc:spChg chg="mod">
          <ac:chgData name="Guest User" userId="S::urn:spo:anon#fdd3cffa7745fba7fed69592fc38aa46ca3fbb93ac111fb68a5e31dec70ea032::" providerId="AD" clId="Web-{0B123038-7BAC-61B3-F407-5C22102C2B03}" dt="2023-04-03T19:36:25.800" v="61" actId="1076"/>
          <ac:spMkLst>
            <pc:docMk/>
            <pc:sldMk cId="1262130345" sldId="842"/>
            <ac:spMk id="3" creationId="{00000000-0000-0000-0000-000000000000}"/>
          </ac:spMkLst>
        </pc:spChg>
      </pc:sldChg>
      <pc:sldChg chg="modSp">
        <pc:chgData name="Guest User" userId="S::urn:spo:anon#fdd3cffa7745fba7fed69592fc38aa46ca3fbb93ac111fb68a5e31dec70ea032::" providerId="AD" clId="Web-{0B123038-7BAC-61B3-F407-5C22102C2B03}" dt="2023-04-03T19:37:52.239" v="74" actId="1076"/>
        <pc:sldMkLst>
          <pc:docMk/>
          <pc:sldMk cId="4205767034" sldId="848"/>
        </pc:sldMkLst>
        <pc:spChg chg="mod">
          <ac:chgData name="Guest User" userId="S::urn:spo:anon#fdd3cffa7745fba7fed69592fc38aa46ca3fbb93ac111fb68a5e31dec70ea032::" providerId="AD" clId="Web-{0B123038-7BAC-61B3-F407-5C22102C2B03}" dt="2023-04-03T19:37:52.239" v="74" actId="1076"/>
          <ac:spMkLst>
            <pc:docMk/>
            <pc:sldMk cId="4205767034" sldId="848"/>
            <ac:spMk id="2" creationId="{00000000-0000-0000-0000-000000000000}"/>
          </ac:spMkLst>
        </pc:spChg>
      </pc:sldChg>
      <pc:sldChg chg="modSp">
        <pc:chgData name="Guest User" userId="S::urn:spo:anon#fdd3cffa7745fba7fed69592fc38aa46ca3fbb93ac111fb68a5e31dec70ea032::" providerId="AD" clId="Web-{0B123038-7BAC-61B3-F407-5C22102C2B03}" dt="2023-04-03T19:53:14.332" v="109" actId="14100"/>
        <pc:sldMkLst>
          <pc:docMk/>
          <pc:sldMk cId="4257261328" sldId="853"/>
        </pc:sldMkLst>
        <pc:spChg chg="mod">
          <ac:chgData name="Guest User" userId="S::urn:spo:anon#fdd3cffa7745fba7fed69592fc38aa46ca3fbb93ac111fb68a5e31dec70ea032::" providerId="AD" clId="Web-{0B123038-7BAC-61B3-F407-5C22102C2B03}" dt="2023-04-03T19:53:14.332" v="109" actId="14100"/>
          <ac:spMkLst>
            <pc:docMk/>
            <pc:sldMk cId="4257261328" sldId="853"/>
            <ac:spMk id="3" creationId="{00000000-0000-0000-0000-000000000000}"/>
          </ac:spMkLst>
        </pc:spChg>
      </pc:sldChg>
      <pc:sldChg chg="modSp">
        <pc:chgData name="Guest User" userId="S::urn:spo:anon#fdd3cffa7745fba7fed69592fc38aa46ca3fbb93ac111fb68a5e31dec70ea032::" providerId="AD" clId="Web-{0B123038-7BAC-61B3-F407-5C22102C2B03}" dt="2023-04-03T19:47:58.389" v="94" actId="20577"/>
        <pc:sldMkLst>
          <pc:docMk/>
          <pc:sldMk cId="2295060021" sldId="862"/>
        </pc:sldMkLst>
        <pc:spChg chg="mod">
          <ac:chgData name="Guest User" userId="S::urn:spo:anon#fdd3cffa7745fba7fed69592fc38aa46ca3fbb93ac111fb68a5e31dec70ea032::" providerId="AD" clId="Web-{0B123038-7BAC-61B3-F407-5C22102C2B03}" dt="2023-04-03T19:47:58.389" v="94" actId="20577"/>
          <ac:spMkLst>
            <pc:docMk/>
            <pc:sldMk cId="2295060021" sldId="862"/>
            <ac:spMk id="3" creationId="{00000000-0000-0000-0000-000000000000}"/>
          </ac:spMkLst>
        </pc:spChg>
      </pc:sldChg>
      <pc:sldChg chg="modSp">
        <pc:chgData name="Guest User" userId="S::urn:spo:anon#fdd3cffa7745fba7fed69592fc38aa46ca3fbb93ac111fb68a5e31dec70ea032::" providerId="AD" clId="Web-{0B123038-7BAC-61B3-F407-5C22102C2B03}" dt="2023-04-03T20:24:00.987" v="219" actId="20577"/>
        <pc:sldMkLst>
          <pc:docMk/>
          <pc:sldMk cId="808217507" sldId="864"/>
        </pc:sldMkLst>
        <pc:spChg chg="mod">
          <ac:chgData name="Guest User" userId="S::urn:spo:anon#fdd3cffa7745fba7fed69592fc38aa46ca3fbb93ac111fb68a5e31dec70ea032::" providerId="AD" clId="Web-{0B123038-7BAC-61B3-F407-5C22102C2B03}" dt="2023-04-03T20:24:00.987" v="219" actId="20577"/>
          <ac:spMkLst>
            <pc:docMk/>
            <pc:sldMk cId="808217507" sldId="864"/>
            <ac:spMk id="12" creationId="{00000000-0000-0000-0000-000000000000}"/>
          </ac:spMkLst>
        </pc:spChg>
      </pc:sldChg>
      <pc:sldChg chg="delSp modSp">
        <pc:chgData name="Guest User" userId="S::urn:spo:anon#fdd3cffa7745fba7fed69592fc38aa46ca3fbb93ac111fb68a5e31dec70ea032::" providerId="AD" clId="Web-{0B123038-7BAC-61B3-F407-5C22102C2B03}" dt="2023-04-03T20:19:41.592" v="203"/>
        <pc:sldMkLst>
          <pc:docMk/>
          <pc:sldMk cId="1147704679" sldId="866"/>
        </pc:sldMkLst>
        <pc:spChg chg="del">
          <ac:chgData name="Guest User" userId="S::urn:spo:anon#fdd3cffa7745fba7fed69592fc38aa46ca3fbb93ac111fb68a5e31dec70ea032::" providerId="AD" clId="Web-{0B123038-7BAC-61B3-F407-5C22102C2B03}" dt="2023-04-03T20:19:41.592" v="203"/>
          <ac:spMkLst>
            <pc:docMk/>
            <pc:sldMk cId="1147704679" sldId="866"/>
            <ac:spMk id="2" creationId="{00000000-0000-0000-0000-000000000000}"/>
          </ac:spMkLst>
        </pc:spChg>
        <pc:spChg chg="mod">
          <ac:chgData name="Guest User" userId="S::urn:spo:anon#fdd3cffa7745fba7fed69592fc38aa46ca3fbb93ac111fb68a5e31dec70ea032::" providerId="AD" clId="Web-{0B123038-7BAC-61B3-F407-5C22102C2B03}" dt="2023-04-03T20:19:38.654" v="202" actId="20577"/>
          <ac:spMkLst>
            <pc:docMk/>
            <pc:sldMk cId="1147704679" sldId="866"/>
            <ac:spMk id="3" creationId="{00000000-0000-0000-0000-000000000000}"/>
          </ac:spMkLst>
        </pc:spChg>
      </pc:sldChg>
      <pc:sldChg chg="modSp">
        <pc:chgData name="Guest User" userId="S::urn:spo:anon#fdd3cffa7745fba7fed69592fc38aa46ca3fbb93ac111fb68a5e31dec70ea032::" providerId="AD" clId="Web-{0B123038-7BAC-61B3-F407-5C22102C2B03}" dt="2023-04-03T20:43:37.117" v="221" actId="20577"/>
        <pc:sldMkLst>
          <pc:docMk/>
          <pc:sldMk cId="6941906" sldId="867"/>
        </pc:sldMkLst>
        <pc:spChg chg="mod">
          <ac:chgData name="Guest User" userId="S::urn:spo:anon#fdd3cffa7745fba7fed69592fc38aa46ca3fbb93ac111fb68a5e31dec70ea032::" providerId="AD" clId="Web-{0B123038-7BAC-61B3-F407-5C22102C2B03}" dt="2023-04-03T20:43:37.117" v="221" actId="20577"/>
          <ac:spMkLst>
            <pc:docMk/>
            <pc:sldMk cId="6941906" sldId="867"/>
            <ac:spMk id="2" creationId="{00000000-0000-0000-0000-000000000000}"/>
          </ac:spMkLst>
        </pc:spChg>
      </pc:sldChg>
      <pc:sldChg chg="modSp">
        <pc:chgData name="Guest User" userId="S::urn:spo:anon#fdd3cffa7745fba7fed69592fc38aa46ca3fbb93ac111fb68a5e31dec70ea032::" providerId="AD" clId="Web-{0B123038-7BAC-61B3-F407-5C22102C2B03}" dt="2023-04-03T20:43:47.007" v="222" actId="20577"/>
        <pc:sldMkLst>
          <pc:docMk/>
          <pc:sldMk cId="3015129790" sldId="941"/>
        </pc:sldMkLst>
        <pc:spChg chg="mod">
          <ac:chgData name="Guest User" userId="S::urn:spo:anon#fdd3cffa7745fba7fed69592fc38aa46ca3fbb93ac111fb68a5e31dec70ea032::" providerId="AD" clId="Web-{0B123038-7BAC-61B3-F407-5C22102C2B03}" dt="2023-04-03T20:43:47.007" v="222" actId="20577"/>
          <ac:spMkLst>
            <pc:docMk/>
            <pc:sldMk cId="3015129790" sldId="941"/>
            <ac:spMk id="2" creationId="{00000000-0000-0000-0000-000000000000}"/>
          </ac:spMkLst>
        </pc:spChg>
      </pc:sldChg>
      <pc:sldChg chg="modSp">
        <pc:chgData name="Guest User" userId="S::urn:spo:anon#fdd3cffa7745fba7fed69592fc38aa46ca3fbb93ac111fb68a5e31dec70ea032::" providerId="AD" clId="Web-{0B123038-7BAC-61B3-F407-5C22102C2B03}" dt="2023-04-03T20:44:18.383" v="227" actId="14100"/>
        <pc:sldMkLst>
          <pc:docMk/>
          <pc:sldMk cId="2358433850" sldId="942"/>
        </pc:sldMkLst>
        <pc:spChg chg="mod">
          <ac:chgData name="Guest User" userId="S::urn:spo:anon#fdd3cffa7745fba7fed69592fc38aa46ca3fbb93ac111fb68a5e31dec70ea032::" providerId="AD" clId="Web-{0B123038-7BAC-61B3-F407-5C22102C2B03}" dt="2023-04-03T20:44:18.383" v="227" actId="14100"/>
          <ac:spMkLst>
            <pc:docMk/>
            <pc:sldMk cId="2358433850" sldId="942"/>
            <ac:spMk id="2" creationId="{00000000-0000-0000-0000-000000000000}"/>
          </ac:spMkLst>
        </pc:spChg>
        <pc:spChg chg="mod">
          <ac:chgData name="Guest User" userId="S::urn:spo:anon#fdd3cffa7745fba7fed69592fc38aa46ca3fbb93ac111fb68a5e31dec70ea032::" providerId="AD" clId="Web-{0B123038-7BAC-61B3-F407-5C22102C2B03}" dt="2023-04-03T20:44:15.352" v="226" actId="14100"/>
          <ac:spMkLst>
            <pc:docMk/>
            <pc:sldMk cId="2358433850" sldId="942"/>
            <ac:spMk id="3" creationId="{00000000-0000-0000-0000-000000000000}"/>
          </ac:spMkLst>
        </pc:spChg>
      </pc:sldChg>
      <pc:sldChg chg="modSp">
        <pc:chgData name="Guest User" userId="S::urn:spo:anon#fdd3cffa7745fba7fed69592fc38aa46ca3fbb93ac111fb68a5e31dec70ea032::" providerId="AD" clId="Web-{0B123038-7BAC-61B3-F407-5C22102C2B03}" dt="2023-04-03T20:45:52.775" v="238" actId="14100"/>
        <pc:sldMkLst>
          <pc:docMk/>
          <pc:sldMk cId="110262692" sldId="943"/>
        </pc:sldMkLst>
        <pc:spChg chg="mod">
          <ac:chgData name="Guest User" userId="S::urn:spo:anon#fdd3cffa7745fba7fed69592fc38aa46ca3fbb93ac111fb68a5e31dec70ea032::" providerId="AD" clId="Web-{0B123038-7BAC-61B3-F407-5C22102C2B03}" dt="2023-04-03T20:45:39.556" v="234" actId="20577"/>
          <ac:spMkLst>
            <pc:docMk/>
            <pc:sldMk cId="110262692" sldId="943"/>
            <ac:spMk id="2" creationId="{00000000-0000-0000-0000-000000000000}"/>
          </ac:spMkLst>
        </pc:spChg>
        <pc:spChg chg="mod">
          <ac:chgData name="Guest User" userId="S::urn:spo:anon#fdd3cffa7745fba7fed69592fc38aa46ca3fbb93ac111fb68a5e31dec70ea032::" providerId="AD" clId="Web-{0B123038-7BAC-61B3-F407-5C22102C2B03}" dt="2023-04-03T20:45:52.775" v="238" actId="14100"/>
          <ac:spMkLst>
            <pc:docMk/>
            <pc:sldMk cId="110262692" sldId="943"/>
            <ac:spMk id="3" creationId="{00000000-0000-0000-0000-000000000000}"/>
          </ac:spMkLst>
        </pc:spChg>
      </pc:sldChg>
      <pc:sldChg chg="modSp">
        <pc:chgData name="Guest User" userId="S::urn:spo:anon#fdd3cffa7745fba7fed69592fc38aa46ca3fbb93ac111fb68a5e31dec70ea032::" providerId="AD" clId="Web-{0B123038-7BAC-61B3-F407-5C22102C2B03}" dt="2023-04-03T20:46:11.604" v="242" actId="1076"/>
        <pc:sldMkLst>
          <pc:docMk/>
          <pc:sldMk cId="303410796" sldId="944"/>
        </pc:sldMkLst>
        <pc:spChg chg="mod">
          <ac:chgData name="Guest User" userId="S::urn:spo:anon#fdd3cffa7745fba7fed69592fc38aa46ca3fbb93ac111fb68a5e31dec70ea032::" providerId="AD" clId="Web-{0B123038-7BAC-61B3-F407-5C22102C2B03}" dt="2023-04-03T20:46:11.604" v="242" actId="1076"/>
          <ac:spMkLst>
            <pc:docMk/>
            <pc:sldMk cId="303410796" sldId="944"/>
            <ac:spMk id="2" creationId="{00000000-0000-0000-0000-000000000000}"/>
          </ac:spMkLst>
        </pc:spChg>
      </pc:sldChg>
      <pc:sldChg chg="modSp add replId">
        <pc:chgData name="Guest User" userId="S::urn:spo:anon#fdd3cffa7745fba7fed69592fc38aa46ca3fbb93ac111fb68a5e31dec70ea032::" providerId="AD" clId="Web-{0B123038-7BAC-61B3-F407-5C22102C2B03}" dt="2023-04-03T20:16:01.619" v="200" actId="20577"/>
        <pc:sldMkLst>
          <pc:docMk/>
          <pc:sldMk cId="3071534492" sldId="945"/>
        </pc:sldMkLst>
        <pc:spChg chg="mod">
          <ac:chgData name="Guest User" userId="S::urn:spo:anon#fdd3cffa7745fba7fed69592fc38aa46ca3fbb93ac111fb68a5e31dec70ea032::" providerId="AD" clId="Web-{0B123038-7BAC-61B3-F407-5C22102C2B03}" dt="2023-04-03T20:16:01.619" v="200" actId="20577"/>
          <ac:spMkLst>
            <pc:docMk/>
            <pc:sldMk cId="3071534492" sldId="945"/>
            <ac:spMk id="5" creationId="{DA1293AC-AFC8-4A3C-BF2A-BACA36E394EA}"/>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CBFDD4-9392-4534-88F3-2CFDF8ABCA1C}" type="doc">
      <dgm:prSet loTypeId="urn:microsoft.com/office/officeart/2005/8/layout/cycle8" loCatId="cycle" qsTypeId="urn:microsoft.com/office/officeart/2005/8/quickstyle/simple1" qsCatId="simple" csTypeId="urn:microsoft.com/office/officeart/2005/8/colors/colorful5" csCatId="colorful" phldr="1"/>
      <dgm:spPr/>
    </dgm:pt>
    <dgm:pt modelId="{1E38F255-C02A-40DA-B739-28F9A88851FF}">
      <dgm:prSet phldrT="[Text]"/>
      <dgm:spPr/>
      <dgm:t>
        <a:bodyPr/>
        <a:lstStyle/>
        <a:p>
          <a:r>
            <a:rPr lang="en-US"/>
            <a:t>Recruit</a:t>
          </a:r>
        </a:p>
      </dgm:t>
    </dgm:pt>
    <dgm:pt modelId="{6221F729-CD7B-43D2-8C83-57B84A70D0D7}" type="parTrans" cxnId="{F497EA57-5D7E-4420-9661-A8B5E2762ADA}">
      <dgm:prSet/>
      <dgm:spPr/>
      <dgm:t>
        <a:bodyPr/>
        <a:lstStyle/>
        <a:p>
          <a:endParaRPr lang="en-US"/>
        </a:p>
      </dgm:t>
    </dgm:pt>
    <dgm:pt modelId="{F1C9AC24-3B01-4EF7-B1C8-4A21ABA98C03}" type="sibTrans" cxnId="{F497EA57-5D7E-4420-9661-A8B5E2762ADA}">
      <dgm:prSet/>
      <dgm:spPr/>
      <dgm:t>
        <a:bodyPr/>
        <a:lstStyle/>
        <a:p>
          <a:endParaRPr lang="en-US"/>
        </a:p>
      </dgm:t>
    </dgm:pt>
    <dgm:pt modelId="{8EF624BF-115C-4B2E-96DC-AFE548E4B488}">
      <dgm:prSet phldrT="[Text]"/>
      <dgm:spPr/>
      <dgm:t>
        <a:bodyPr/>
        <a:lstStyle/>
        <a:p>
          <a:r>
            <a:rPr lang="en-US"/>
            <a:t>Develop </a:t>
          </a:r>
        </a:p>
      </dgm:t>
    </dgm:pt>
    <dgm:pt modelId="{721037EF-9235-4215-8012-4C78411B0B78}" type="parTrans" cxnId="{602B6177-183D-42AD-A1EE-A647BE1E4DF2}">
      <dgm:prSet/>
      <dgm:spPr/>
      <dgm:t>
        <a:bodyPr/>
        <a:lstStyle/>
        <a:p>
          <a:endParaRPr lang="en-US"/>
        </a:p>
      </dgm:t>
    </dgm:pt>
    <dgm:pt modelId="{60E627CE-A3CB-406E-9489-81B4D6E1CD6E}" type="sibTrans" cxnId="{602B6177-183D-42AD-A1EE-A647BE1E4DF2}">
      <dgm:prSet/>
      <dgm:spPr/>
      <dgm:t>
        <a:bodyPr/>
        <a:lstStyle/>
        <a:p>
          <a:endParaRPr lang="en-US"/>
        </a:p>
      </dgm:t>
    </dgm:pt>
    <dgm:pt modelId="{33F60A4C-6C9D-45CA-A561-42246701A095}">
      <dgm:prSet phldrT="[Text]"/>
      <dgm:spPr/>
      <dgm:t>
        <a:bodyPr/>
        <a:lstStyle/>
        <a:p>
          <a:r>
            <a:rPr lang="en-US"/>
            <a:t>Identify</a:t>
          </a:r>
        </a:p>
      </dgm:t>
    </dgm:pt>
    <dgm:pt modelId="{39A94B16-DECA-41C9-BAAC-FA828D480B36}" type="parTrans" cxnId="{6221E0B3-A7BC-4E5E-8491-290F1322A687}">
      <dgm:prSet/>
      <dgm:spPr/>
      <dgm:t>
        <a:bodyPr/>
        <a:lstStyle/>
        <a:p>
          <a:endParaRPr lang="en-US"/>
        </a:p>
      </dgm:t>
    </dgm:pt>
    <dgm:pt modelId="{F3CCABC3-5B23-4A10-82B2-F9EFDDC82262}" type="sibTrans" cxnId="{6221E0B3-A7BC-4E5E-8491-290F1322A687}">
      <dgm:prSet/>
      <dgm:spPr/>
      <dgm:t>
        <a:bodyPr/>
        <a:lstStyle/>
        <a:p>
          <a:endParaRPr lang="en-US"/>
        </a:p>
      </dgm:t>
    </dgm:pt>
    <dgm:pt modelId="{FF7CED77-439E-4234-A834-19C0D5C4E480}" type="pres">
      <dgm:prSet presAssocID="{57CBFDD4-9392-4534-88F3-2CFDF8ABCA1C}" presName="compositeShape" presStyleCnt="0">
        <dgm:presLayoutVars>
          <dgm:chMax val="7"/>
          <dgm:dir/>
          <dgm:resizeHandles val="exact"/>
        </dgm:presLayoutVars>
      </dgm:prSet>
      <dgm:spPr/>
    </dgm:pt>
    <dgm:pt modelId="{E56529DA-D734-4A3A-BB80-FBA41AEB6169}" type="pres">
      <dgm:prSet presAssocID="{57CBFDD4-9392-4534-88F3-2CFDF8ABCA1C}" presName="wedge1" presStyleLbl="node1" presStyleIdx="0" presStyleCnt="3"/>
      <dgm:spPr/>
    </dgm:pt>
    <dgm:pt modelId="{F09966A6-FDDE-4651-8D1D-43674F851437}" type="pres">
      <dgm:prSet presAssocID="{57CBFDD4-9392-4534-88F3-2CFDF8ABCA1C}" presName="dummy1a" presStyleCnt="0"/>
      <dgm:spPr/>
    </dgm:pt>
    <dgm:pt modelId="{33EF73F5-C2FF-4197-8BD7-E92A2ABD33D2}" type="pres">
      <dgm:prSet presAssocID="{57CBFDD4-9392-4534-88F3-2CFDF8ABCA1C}" presName="dummy1b" presStyleCnt="0"/>
      <dgm:spPr/>
    </dgm:pt>
    <dgm:pt modelId="{4165FF1B-56C1-4435-A2A5-86432323EDFC}" type="pres">
      <dgm:prSet presAssocID="{57CBFDD4-9392-4534-88F3-2CFDF8ABCA1C}" presName="wedge1Tx" presStyleLbl="node1" presStyleIdx="0" presStyleCnt="3">
        <dgm:presLayoutVars>
          <dgm:chMax val="0"/>
          <dgm:chPref val="0"/>
          <dgm:bulletEnabled val="1"/>
        </dgm:presLayoutVars>
      </dgm:prSet>
      <dgm:spPr/>
    </dgm:pt>
    <dgm:pt modelId="{3CBE808B-C350-4A6C-BFC4-31282B86617A}" type="pres">
      <dgm:prSet presAssocID="{57CBFDD4-9392-4534-88F3-2CFDF8ABCA1C}" presName="wedge2" presStyleLbl="node1" presStyleIdx="1" presStyleCnt="3"/>
      <dgm:spPr/>
    </dgm:pt>
    <dgm:pt modelId="{F34663AF-B617-4725-88F3-260126BE0D31}" type="pres">
      <dgm:prSet presAssocID="{57CBFDD4-9392-4534-88F3-2CFDF8ABCA1C}" presName="dummy2a" presStyleCnt="0"/>
      <dgm:spPr/>
    </dgm:pt>
    <dgm:pt modelId="{D67A0977-6FD8-4DBF-8403-2189C4AA0128}" type="pres">
      <dgm:prSet presAssocID="{57CBFDD4-9392-4534-88F3-2CFDF8ABCA1C}" presName="dummy2b" presStyleCnt="0"/>
      <dgm:spPr/>
    </dgm:pt>
    <dgm:pt modelId="{12868486-996D-43E3-B907-EF0BE9C7BF40}" type="pres">
      <dgm:prSet presAssocID="{57CBFDD4-9392-4534-88F3-2CFDF8ABCA1C}" presName="wedge2Tx" presStyleLbl="node1" presStyleIdx="1" presStyleCnt="3">
        <dgm:presLayoutVars>
          <dgm:chMax val="0"/>
          <dgm:chPref val="0"/>
          <dgm:bulletEnabled val="1"/>
        </dgm:presLayoutVars>
      </dgm:prSet>
      <dgm:spPr/>
    </dgm:pt>
    <dgm:pt modelId="{A9DBD5E4-6F6A-457C-8A69-904F87687A29}" type="pres">
      <dgm:prSet presAssocID="{57CBFDD4-9392-4534-88F3-2CFDF8ABCA1C}" presName="wedge3" presStyleLbl="node1" presStyleIdx="2" presStyleCnt="3"/>
      <dgm:spPr/>
    </dgm:pt>
    <dgm:pt modelId="{CE5975A7-6E98-491E-BD03-4EA319A0268D}" type="pres">
      <dgm:prSet presAssocID="{57CBFDD4-9392-4534-88F3-2CFDF8ABCA1C}" presName="dummy3a" presStyleCnt="0"/>
      <dgm:spPr/>
    </dgm:pt>
    <dgm:pt modelId="{6F18B020-B037-45E3-A2E3-29E8A51DA812}" type="pres">
      <dgm:prSet presAssocID="{57CBFDD4-9392-4534-88F3-2CFDF8ABCA1C}" presName="dummy3b" presStyleCnt="0"/>
      <dgm:spPr/>
    </dgm:pt>
    <dgm:pt modelId="{1E0D5C99-9DF1-4286-94C0-9A996B32E2DE}" type="pres">
      <dgm:prSet presAssocID="{57CBFDD4-9392-4534-88F3-2CFDF8ABCA1C}" presName="wedge3Tx" presStyleLbl="node1" presStyleIdx="2" presStyleCnt="3">
        <dgm:presLayoutVars>
          <dgm:chMax val="0"/>
          <dgm:chPref val="0"/>
          <dgm:bulletEnabled val="1"/>
        </dgm:presLayoutVars>
      </dgm:prSet>
      <dgm:spPr/>
    </dgm:pt>
    <dgm:pt modelId="{64193810-4D0C-4FA2-99E8-2B727D9B02DD}" type="pres">
      <dgm:prSet presAssocID="{F1C9AC24-3B01-4EF7-B1C8-4A21ABA98C03}" presName="arrowWedge1" presStyleLbl="fgSibTrans2D1" presStyleIdx="0" presStyleCnt="3"/>
      <dgm:spPr/>
    </dgm:pt>
    <dgm:pt modelId="{D2729962-418B-412E-AF43-2E6D2A5BABB7}" type="pres">
      <dgm:prSet presAssocID="{60E627CE-A3CB-406E-9489-81B4D6E1CD6E}" presName="arrowWedge2" presStyleLbl="fgSibTrans2D1" presStyleIdx="1" presStyleCnt="3"/>
      <dgm:spPr/>
    </dgm:pt>
    <dgm:pt modelId="{37E08A3B-E9D7-40C1-87DE-E53229C05C79}" type="pres">
      <dgm:prSet presAssocID="{F3CCABC3-5B23-4A10-82B2-F9EFDDC82262}" presName="arrowWedge3" presStyleLbl="fgSibTrans2D1" presStyleIdx="2" presStyleCnt="3"/>
      <dgm:spPr/>
    </dgm:pt>
  </dgm:ptLst>
  <dgm:cxnLst>
    <dgm:cxn modelId="{63F27A73-FC6E-4590-9FAE-1EE95B48701B}" type="presOf" srcId="{8EF624BF-115C-4B2E-96DC-AFE548E4B488}" destId="{12868486-996D-43E3-B907-EF0BE9C7BF40}" srcOrd="1" destOrd="0" presId="urn:microsoft.com/office/officeart/2005/8/layout/cycle8"/>
    <dgm:cxn modelId="{602B6177-183D-42AD-A1EE-A647BE1E4DF2}" srcId="{57CBFDD4-9392-4534-88F3-2CFDF8ABCA1C}" destId="{8EF624BF-115C-4B2E-96DC-AFE548E4B488}" srcOrd="1" destOrd="0" parTransId="{721037EF-9235-4215-8012-4C78411B0B78}" sibTransId="{60E627CE-A3CB-406E-9489-81B4D6E1CD6E}"/>
    <dgm:cxn modelId="{F497EA57-5D7E-4420-9661-A8B5E2762ADA}" srcId="{57CBFDD4-9392-4534-88F3-2CFDF8ABCA1C}" destId="{1E38F255-C02A-40DA-B739-28F9A88851FF}" srcOrd="0" destOrd="0" parTransId="{6221F729-CD7B-43D2-8C83-57B84A70D0D7}" sibTransId="{F1C9AC24-3B01-4EF7-B1C8-4A21ABA98C03}"/>
    <dgm:cxn modelId="{B0B99A7B-78DF-44E1-863B-5BEA82078722}" type="presOf" srcId="{57CBFDD4-9392-4534-88F3-2CFDF8ABCA1C}" destId="{FF7CED77-439E-4234-A834-19C0D5C4E480}" srcOrd="0" destOrd="0" presId="urn:microsoft.com/office/officeart/2005/8/layout/cycle8"/>
    <dgm:cxn modelId="{BE49F37B-9F04-435D-AF97-77657BA4B7D7}" type="presOf" srcId="{1E38F255-C02A-40DA-B739-28F9A88851FF}" destId="{4165FF1B-56C1-4435-A2A5-86432323EDFC}" srcOrd="1" destOrd="0" presId="urn:microsoft.com/office/officeart/2005/8/layout/cycle8"/>
    <dgm:cxn modelId="{4A6808A1-693F-47CA-B76E-DCD86D8E7B9B}" type="presOf" srcId="{8EF624BF-115C-4B2E-96DC-AFE548E4B488}" destId="{3CBE808B-C350-4A6C-BFC4-31282B86617A}" srcOrd="0" destOrd="0" presId="urn:microsoft.com/office/officeart/2005/8/layout/cycle8"/>
    <dgm:cxn modelId="{CA6790AC-F194-47F2-87E5-628B66FD50B1}" type="presOf" srcId="{33F60A4C-6C9D-45CA-A561-42246701A095}" destId="{A9DBD5E4-6F6A-457C-8A69-904F87687A29}" srcOrd="0" destOrd="0" presId="urn:microsoft.com/office/officeart/2005/8/layout/cycle8"/>
    <dgm:cxn modelId="{6221E0B3-A7BC-4E5E-8491-290F1322A687}" srcId="{57CBFDD4-9392-4534-88F3-2CFDF8ABCA1C}" destId="{33F60A4C-6C9D-45CA-A561-42246701A095}" srcOrd="2" destOrd="0" parTransId="{39A94B16-DECA-41C9-BAAC-FA828D480B36}" sibTransId="{F3CCABC3-5B23-4A10-82B2-F9EFDDC82262}"/>
    <dgm:cxn modelId="{2648FCCC-2791-410D-98F4-C461B012F559}" type="presOf" srcId="{33F60A4C-6C9D-45CA-A561-42246701A095}" destId="{1E0D5C99-9DF1-4286-94C0-9A996B32E2DE}" srcOrd="1" destOrd="0" presId="urn:microsoft.com/office/officeart/2005/8/layout/cycle8"/>
    <dgm:cxn modelId="{CA0E2BD0-2E69-45CA-AF0A-0ECBA0A4FD46}" type="presOf" srcId="{1E38F255-C02A-40DA-B739-28F9A88851FF}" destId="{E56529DA-D734-4A3A-BB80-FBA41AEB6169}" srcOrd="0" destOrd="0" presId="urn:microsoft.com/office/officeart/2005/8/layout/cycle8"/>
    <dgm:cxn modelId="{FAE21356-25F4-4918-8C7E-4787CD78C10F}" type="presParOf" srcId="{FF7CED77-439E-4234-A834-19C0D5C4E480}" destId="{E56529DA-D734-4A3A-BB80-FBA41AEB6169}" srcOrd="0" destOrd="0" presId="urn:microsoft.com/office/officeart/2005/8/layout/cycle8"/>
    <dgm:cxn modelId="{26DC45E1-AFFC-40A8-8275-B59E692E288D}" type="presParOf" srcId="{FF7CED77-439E-4234-A834-19C0D5C4E480}" destId="{F09966A6-FDDE-4651-8D1D-43674F851437}" srcOrd="1" destOrd="0" presId="urn:microsoft.com/office/officeart/2005/8/layout/cycle8"/>
    <dgm:cxn modelId="{6189F959-1C2F-4D43-80F5-26B061C10A7D}" type="presParOf" srcId="{FF7CED77-439E-4234-A834-19C0D5C4E480}" destId="{33EF73F5-C2FF-4197-8BD7-E92A2ABD33D2}" srcOrd="2" destOrd="0" presId="urn:microsoft.com/office/officeart/2005/8/layout/cycle8"/>
    <dgm:cxn modelId="{BD5C9738-7BAB-4DEB-8B4C-7FB0446BCA68}" type="presParOf" srcId="{FF7CED77-439E-4234-A834-19C0D5C4E480}" destId="{4165FF1B-56C1-4435-A2A5-86432323EDFC}" srcOrd="3" destOrd="0" presId="urn:microsoft.com/office/officeart/2005/8/layout/cycle8"/>
    <dgm:cxn modelId="{1B4FD7AB-C882-4DB9-B4EB-C383FD2A6848}" type="presParOf" srcId="{FF7CED77-439E-4234-A834-19C0D5C4E480}" destId="{3CBE808B-C350-4A6C-BFC4-31282B86617A}" srcOrd="4" destOrd="0" presId="urn:microsoft.com/office/officeart/2005/8/layout/cycle8"/>
    <dgm:cxn modelId="{2C04756F-B40B-4789-899D-A7E141E8852C}" type="presParOf" srcId="{FF7CED77-439E-4234-A834-19C0D5C4E480}" destId="{F34663AF-B617-4725-88F3-260126BE0D31}" srcOrd="5" destOrd="0" presId="urn:microsoft.com/office/officeart/2005/8/layout/cycle8"/>
    <dgm:cxn modelId="{60EA9B1D-3CDA-40AD-B0DE-97FEE548CCA6}" type="presParOf" srcId="{FF7CED77-439E-4234-A834-19C0D5C4E480}" destId="{D67A0977-6FD8-4DBF-8403-2189C4AA0128}" srcOrd="6" destOrd="0" presId="urn:microsoft.com/office/officeart/2005/8/layout/cycle8"/>
    <dgm:cxn modelId="{7F9B8C2F-E229-4C05-B9B6-BD64F2511280}" type="presParOf" srcId="{FF7CED77-439E-4234-A834-19C0D5C4E480}" destId="{12868486-996D-43E3-B907-EF0BE9C7BF40}" srcOrd="7" destOrd="0" presId="urn:microsoft.com/office/officeart/2005/8/layout/cycle8"/>
    <dgm:cxn modelId="{CB3D7475-9685-40D8-87A7-8E7BD7B0B2F4}" type="presParOf" srcId="{FF7CED77-439E-4234-A834-19C0D5C4E480}" destId="{A9DBD5E4-6F6A-457C-8A69-904F87687A29}" srcOrd="8" destOrd="0" presId="urn:microsoft.com/office/officeart/2005/8/layout/cycle8"/>
    <dgm:cxn modelId="{BE17C198-82A7-4636-9610-F951376BA0A8}" type="presParOf" srcId="{FF7CED77-439E-4234-A834-19C0D5C4E480}" destId="{CE5975A7-6E98-491E-BD03-4EA319A0268D}" srcOrd="9" destOrd="0" presId="urn:microsoft.com/office/officeart/2005/8/layout/cycle8"/>
    <dgm:cxn modelId="{182E119C-3A13-4504-B3C7-7A9836BA3C16}" type="presParOf" srcId="{FF7CED77-439E-4234-A834-19C0D5C4E480}" destId="{6F18B020-B037-45E3-A2E3-29E8A51DA812}" srcOrd="10" destOrd="0" presId="urn:microsoft.com/office/officeart/2005/8/layout/cycle8"/>
    <dgm:cxn modelId="{8A3F346F-4D42-4526-B846-ECE592D8EAC3}" type="presParOf" srcId="{FF7CED77-439E-4234-A834-19C0D5C4E480}" destId="{1E0D5C99-9DF1-4286-94C0-9A996B32E2DE}" srcOrd="11" destOrd="0" presId="urn:microsoft.com/office/officeart/2005/8/layout/cycle8"/>
    <dgm:cxn modelId="{84D7237F-4A70-4115-9949-B01AD012AC6B}" type="presParOf" srcId="{FF7CED77-439E-4234-A834-19C0D5C4E480}" destId="{64193810-4D0C-4FA2-99E8-2B727D9B02DD}" srcOrd="12" destOrd="0" presId="urn:microsoft.com/office/officeart/2005/8/layout/cycle8"/>
    <dgm:cxn modelId="{66240329-5549-44D5-A214-6ED3A45B0954}" type="presParOf" srcId="{FF7CED77-439E-4234-A834-19C0D5C4E480}" destId="{D2729962-418B-412E-AF43-2E6D2A5BABB7}" srcOrd="13" destOrd="0" presId="urn:microsoft.com/office/officeart/2005/8/layout/cycle8"/>
    <dgm:cxn modelId="{EAEEBB73-0C15-48A5-BB91-40B87AF3F632}" type="presParOf" srcId="{FF7CED77-439E-4234-A834-19C0D5C4E480}" destId="{37E08A3B-E9D7-40C1-87DE-E53229C05C79}"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F25FDD-6493-496D-99EF-939C661F9247}"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80E28EB7-BB8C-44FC-B0B2-12599D97CBC5}">
      <dgm:prSet phldrT="[Text]"/>
      <dgm:spPr/>
      <dgm:t>
        <a:bodyPr/>
        <a:lstStyle/>
        <a:p>
          <a:r>
            <a:rPr lang="en-US"/>
            <a:t>Leader Growth</a:t>
          </a:r>
        </a:p>
      </dgm:t>
    </dgm:pt>
    <dgm:pt modelId="{59DCC8CF-3D21-4EFB-945B-9C93E2CC54D3}" type="parTrans" cxnId="{9A591DDE-FC13-45B0-8278-F924DC234E25}">
      <dgm:prSet/>
      <dgm:spPr/>
      <dgm:t>
        <a:bodyPr/>
        <a:lstStyle/>
        <a:p>
          <a:endParaRPr lang="en-US"/>
        </a:p>
      </dgm:t>
    </dgm:pt>
    <dgm:pt modelId="{1BDE8E24-2F0F-4921-8942-23F70C35B949}" type="sibTrans" cxnId="{9A591DDE-FC13-45B0-8278-F924DC234E25}">
      <dgm:prSet/>
      <dgm:spPr/>
      <dgm:t>
        <a:bodyPr/>
        <a:lstStyle/>
        <a:p>
          <a:endParaRPr lang="en-US"/>
        </a:p>
      </dgm:t>
    </dgm:pt>
    <dgm:pt modelId="{FCF35B23-1D4F-4230-9F75-6A7BA5824900}">
      <dgm:prSet phldrT="[Text]"/>
      <dgm:spPr/>
      <dgm:t>
        <a:bodyPr/>
        <a:lstStyle/>
        <a:p>
          <a:r>
            <a:rPr lang="en-US"/>
            <a:t>Accountable</a:t>
          </a:r>
        </a:p>
      </dgm:t>
    </dgm:pt>
    <dgm:pt modelId="{75CA2E28-6A70-4EF7-9F24-FF2B621E2B49}" type="parTrans" cxnId="{DB91C7D9-8E16-409E-B72D-B6488D48DE44}">
      <dgm:prSet/>
      <dgm:spPr/>
      <dgm:t>
        <a:bodyPr/>
        <a:lstStyle/>
        <a:p>
          <a:endParaRPr lang="en-US"/>
        </a:p>
      </dgm:t>
    </dgm:pt>
    <dgm:pt modelId="{45C3A599-6C1F-41A7-8656-F307EF8BE633}" type="sibTrans" cxnId="{DB91C7D9-8E16-409E-B72D-B6488D48DE44}">
      <dgm:prSet/>
      <dgm:spPr/>
      <dgm:t>
        <a:bodyPr/>
        <a:lstStyle/>
        <a:p>
          <a:endParaRPr lang="en-US"/>
        </a:p>
      </dgm:t>
    </dgm:pt>
    <dgm:pt modelId="{B8781219-2F89-417F-864E-30D29AA6F67E}">
      <dgm:prSet phldrT="[Text]"/>
      <dgm:spPr/>
      <dgm:t>
        <a:bodyPr/>
        <a:lstStyle/>
        <a:p>
          <a:r>
            <a:rPr lang="en-US"/>
            <a:t>Implement</a:t>
          </a:r>
        </a:p>
      </dgm:t>
    </dgm:pt>
    <dgm:pt modelId="{6DC0D2B8-BECC-4AFF-A658-0EA826E660CE}" type="parTrans" cxnId="{893481B5-7813-43C1-97AF-B7BF6EF2494B}">
      <dgm:prSet/>
      <dgm:spPr/>
      <dgm:t>
        <a:bodyPr/>
        <a:lstStyle/>
        <a:p>
          <a:endParaRPr lang="en-US"/>
        </a:p>
      </dgm:t>
    </dgm:pt>
    <dgm:pt modelId="{2D0CC23C-66FF-4A42-AE24-396C8D95AACE}" type="sibTrans" cxnId="{893481B5-7813-43C1-97AF-B7BF6EF2494B}">
      <dgm:prSet/>
      <dgm:spPr/>
      <dgm:t>
        <a:bodyPr/>
        <a:lstStyle/>
        <a:p>
          <a:endParaRPr lang="en-US"/>
        </a:p>
      </dgm:t>
    </dgm:pt>
    <dgm:pt modelId="{43F5B00C-3484-4545-908B-DCCF13FC58D1}">
      <dgm:prSet phldrT="[Text]"/>
      <dgm:spPr/>
      <dgm:t>
        <a:bodyPr/>
        <a:lstStyle/>
        <a:p>
          <a:r>
            <a:rPr lang="en-US"/>
            <a:t>Reflect Assess</a:t>
          </a:r>
        </a:p>
      </dgm:t>
    </dgm:pt>
    <dgm:pt modelId="{566126E2-A32F-4696-9C4A-7027605FA862}" type="parTrans" cxnId="{CBE61EE3-8AA7-401E-94A5-054539BB20D1}">
      <dgm:prSet/>
      <dgm:spPr/>
      <dgm:t>
        <a:bodyPr/>
        <a:lstStyle/>
        <a:p>
          <a:endParaRPr lang="en-US"/>
        </a:p>
      </dgm:t>
    </dgm:pt>
    <dgm:pt modelId="{8D4D6170-B1E4-4AE5-BDC5-3BFBE37CBC0F}" type="sibTrans" cxnId="{CBE61EE3-8AA7-401E-94A5-054539BB20D1}">
      <dgm:prSet/>
      <dgm:spPr/>
      <dgm:t>
        <a:bodyPr/>
        <a:lstStyle/>
        <a:p>
          <a:endParaRPr lang="en-US"/>
        </a:p>
      </dgm:t>
    </dgm:pt>
    <dgm:pt modelId="{E3450E4F-DBE1-4DD6-8254-1DD86FA5204F}">
      <dgm:prSet phldrT="[Text]"/>
      <dgm:spPr/>
      <dgm:t>
        <a:bodyPr/>
        <a:lstStyle/>
        <a:p>
          <a:r>
            <a:rPr lang="en-US"/>
            <a:t>Proceed</a:t>
          </a:r>
        </a:p>
        <a:p>
          <a:r>
            <a:rPr lang="en-US"/>
            <a:t>Make Change</a:t>
          </a:r>
        </a:p>
        <a:p>
          <a:r>
            <a:rPr lang="en-US"/>
            <a:t>Stop</a:t>
          </a:r>
        </a:p>
      </dgm:t>
    </dgm:pt>
    <dgm:pt modelId="{0358FEB1-DA75-455A-B25C-BEDA5B05DA4E}" type="parTrans" cxnId="{E2043B72-6A8D-4C2A-9841-2955CEA3D055}">
      <dgm:prSet/>
      <dgm:spPr/>
      <dgm:t>
        <a:bodyPr/>
        <a:lstStyle/>
        <a:p>
          <a:endParaRPr lang="en-US"/>
        </a:p>
      </dgm:t>
    </dgm:pt>
    <dgm:pt modelId="{F9EF3084-AD3F-423B-B8A3-AAF03BB1E17D}" type="sibTrans" cxnId="{E2043B72-6A8D-4C2A-9841-2955CEA3D055}">
      <dgm:prSet/>
      <dgm:spPr/>
      <dgm:t>
        <a:bodyPr/>
        <a:lstStyle/>
        <a:p>
          <a:endParaRPr lang="en-US"/>
        </a:p>
      </dgm:t>
    </dgm:pt>
    <dgm:pt modelId="{DB067885-BE9E-40CD-9995-DBF04C53282E}" type="pres">
      <dgm:prSet presAssocID="{91F25FDD-6493-496D-99EF-939C661F9247}" presName="Name0" presStyleCnt="0">
        <dgm:presLayoutVars>
          <dgm:chMax val="1"/>
          <dgm:dir/>
          <dgm:animLvl val="ctr"/>
          <dgm:resizeHandles val="exact"/>
        </dgm:presLayoutVars>
      </dgm:prSet>
      <dgm:spPr/>
    </dgm:pt>
    <dgm:pt modelId="{A22555CE-F5CB-411D-BA31-5BFF1FD5AE53}" type="pres">
      <dgm:prSet presAssocID="{80E28EB7-BB8C-44FC-B0B2-12599D97CBC5}" presName="centerShape" presStyleLbl="node0" presStyleIdx="0" presStyleCnt="1"/>
      <dgm:spPr/>
    </dgm:pt>
    <dgm:pt modelId="{4FD05002-F5F8-45A4-B6A8-B436B18B01DF}" type="pres">
      <dgm:prSet presAssocID="{FCF35B23-1D4F-4230-9F75-6A7BA5824900}" presName="node" presStyleLbl="node1" presStyleIdx="0" presStyleCnt="4" custRadScaleRad="82258" custRadScaleInc="4674">
        <dgm:presLayoutVars>
          <dgm:bulletEnabled val="1"/>
        </dgm:presLayoutVars>
      </dgm:prSet>
      <dgm:spPr/>
    </dgm:pt>
    <dgm:pt modelId="{A9DACB0C-5228-4749-B7BB-769372F5886A}" type="pres">
      <dgm:prSet presAssocID="{FCF35B23-1D4F-4230-9F75-6A7BA5824900}" presName="dummy" presStyleCnt="0"/>
      <dgm:spPr/>
    </dgm:pt>
    <dgm:pt modelId="{C67EF03D-4807-440E-9B5C-B6391D7393F2}" type="pres">
      <dgm:prSet presAssocID="{45C3A599-6C1F-41A7-8656-F307EF8BE633}" presName="sibTrans" presStyleLbl="sibTrans2D1" presStyleIdx="0" presStyleCnt="4"/>
      <dgm:spPr/>
    </dgm:pt>
    <dgm:pt modelId="{64EAAC7A-DC8F-4884-9C6D-CD5292787ED2}" type="pres">
      <dgm:prSet presAssocID="{B8781219-2F89-417F-864E-30D29AA6F67E}" presName="node" presStyleLbl="node1" presStyleIdx="1" presStyleCnt="4" custRadScaleRad="82797" custRadScaleInc="-9753">
        <dgm:presLayoutVars>
          <dgm:bulletEnabled val="1"/>
        </dgm:presLayoutVars>
      </dgm:prSet>
      <dgm:spPr/>
    </dgm:pt>
    <dgm:pt modelId="{AC6941D6-6CCC-4732-97AD-A00BB3329A4D}" type="pres">
      <dgm:prSet presAssocID="{B8781219-2F89-417F-864E-30D29AA6F67E}" presName="dummy" presStyleCnt="0"/>
      <dgm:spPr/>
    </dgm:pt>
    <dgm:pt modelId="{293D5F0F-3234-48E0-B04D-CAF2AD09BE80}" type="pres">
      <dgm:prSet presAssocID="{2D0CC23C-66FF-4A42-AE24-396C8D95AACE}" presName="sibTrans" presStyleLbl="sibTrans2D1" presStyleIdx="1" presStyleCnt="4"/>
      <dgm:spPr/>
    </dgm:pt>
    <dgm:pt modelId="{D2E24B25-13AB-4E4D-AEEC-FF3479739FC8}" type="pres">
      <dgm:prSet presAssocID="{43F5B00C-3484-4545-908B-DCCF13FC58D1}" presName="node" presStyleLbl="node1" presStyleIdx="2" presStyleCnt="4" custRadScaleRad="81517" custRadScaleInc="-4513">
        <dgm:presLayoutVars>
          <dgm:bulletEnabled val="1"/>
        </dgm:presLayoutVars>
      </dgm:prSet>
      <dgm:spPr/>
    </dgm:pt>
    <dgm:pt modelId="{4209CA72-33EC-4109-8AE3-9A229E68A359}" type="pres">
      <dgm:prSet presAssocID="{43F5B00C-3484-4545-908B-DCCF13FC58D1}" presName="dummy" presStyleCnt="0"/>
      <dgm:spPr/>
    </dgm:pt>
    <dgm:pt modelId="{10506DC8-E1D9-4FC2-A28C-7C24DFC55DB2}" type="pres">
      <dgm:prSet presAssocID="{8D4D6170-B1E4-4AE5-BDC5-3BFBE37CBC0F}" presName="sibTrans" presStyleLbl="sibTrans2D1" presStyleIdx="2" presStyleCnt="4"/>
      <dgm:spPr/>
    </dgm:pt>
    <dgm:pt modelId="{1BF9196F-A061-4360-9C10-D5597F6C9B3F}" type="pres">
      <dgm:prSet presAssocID="{E3450E4F-DBE1-4DD6-8254-1DD86FA5204F}" presName="node" presStyleLbl="node1" presStyleIdx="3" presStyleCnt="4" custRadScaleRad="84592">
        <dgm:presLayoutVars>
          <dgm:bulletEnabled val="1"/>
        </dgm:presLayoutVars>
      </dgm:prSet>
      <dgm:spPr/>
    </dgm:pt>
    <dgm:pt modelId="{941EABE1-7C00-4BA3-A9A7-90A6391998C4}" type="pres">
      <dgm:prSet presAssocID="{E3450E4F-DBE1-4DD6-8254-1DD86FA5204F}" presName="dummy" presStyleCnt="0"/>
      <dgm:spPr/>
    </dgm:pt>
    <dgm:pt modelId="{1EBF98FA-0BDD-4634-98EA-A1BEA773FCF8}" type="pres">
      <dgm:prSet presAssocID="{F9EF3084-AD3F-423B-B8A3-AAF03BB1E17D}" presName="sibTrans" presStyleLbl="sibTrans2D1" presStyleIdx="3" presStyleCnt="4"/>
      <dgm:spPr/>
    </dgm:pt>
  </dgm:ptLst>
  <dgm:cxnLst>
    <dgm:cxn modelId="{4E0CD711-4867-4F1A-941E-E43EF2572CC5}" type="presOf" srcId="{B8781219-2F89-417F-864E-30D29AA6F67E}" destId="{64EAAC7A-DC8F-4884-9C6D-CD5292787ED2}" srcOrd="0" destOrd="0" presId="urn:microsoft.com/office/officeart/2005/8/layout/radial6"/>
    <dgm:cxn modelId="{B850AA33-E374-4C8B-B2D6-FD725D3EE90C}" type="presOf" srcId="{80E28EB7-BB8C-44FC-B0B2-12599D97CBC5}" destId="{A22555CE-F5CB-411D-BA31-5BFF1FD5AE53}" srcOrd="0" destOrd="0" presId="urn:microsoft.com/office/officeart/2005/8/layout/radial6"/>
    <dgm:cxn modelId="{FC9F8D5C-7750-4D8A-B483-88E1C8B25094}" type="presOf" srcId="{43F5B00C-3484-4545-908B-DCCF13FC58D1}" destId="{D2E24B25-13AB-4E4D-AEEC-FF3479739FC8}" srcOrd="0" destOrd="0" presId="urn:microsoft.com/office/officeart/2005/8/layout/radial6"/>
    <dgm:cxn modelId="{5694FF48-7C98-4017-B26C-DDAA1EC931D1}" type="presOf" srcId="{45C3A599-6C1F-41A7-8656-F307EF8BE633}" destId="{C67EF03D-4807-440E-9B5C-B6391D7393F2}" srcOrd="0" destOrd="0" presId="urn:microsoft.com/office/officeart/2005/8/layout/radial6"/>
    <dgm:cxn modelId="{E2043B72-6A8D-4C2A-9841-2955CEA3D055}" srcId="{80E28EB7-BB8C-44FC-B0B2-12599D97CBC5}" destId="{E3450E4F-DBE1-4DD6-8254-1DD86FA5204F}" srcOrd="3" destOrd="0" parTransId="{0358FEB1-DA75-455A-B25C-BEDA5B05DA4E}" sibTransId="{F9EF3084-AD3F-423B-B8A3-AAF03BB1E17D}"/>
    <dgm:cxn modelId="{6E47BA78-FA5E-4EFF-896D-CE97096F351C}" type="presOf" srcId="{E3450E4F-DBE1-4DD6-8254-1DD86FA5204F}" destId="{1BF9196F-A061-4360-9C10-D5597F6C9B3F}" srcOrd="0" destOrd="0" presId="urn:microsoft.com/office/officeart/2005/8/layout/radial6"/>
    <dgm:cxn modelId="{9CBE4999-82F8-470E-9A83-7730FF46249E}" type="presOf" srcId="{F9EF3084-AD3F-423B-B8A3-AAF03BB1E17D}" destId="{1EBF98FA-0BDD-4634-98EA-A1BEA773FCF8}" srcOrd="0" destOrd="0" presId="urn:microsoft.com/office/officeart/2005/8/layout/radial6"/>
    <dgm:cxn modelId="{893481B5-7813-43C1-97AF-B7BF6EF2494B}" srcId="{80E28EB7-BB8C-44FC-B0B2-12599D97CBC5}" destId="{B8781219-2F89-417F-864E-30D29AA6F67E}" srcOrd="1" destOrd="0" parTransId="{6DC0D2B8-BECC-4AFF-A658-0EA826E660CE}" sibTransId="{2D0CC23C-66FF-4A42-AE24-396C8D95AACE}"/>
    <dgm:cxn modelId="{AF51DCB9-C849-4CAF-9868-DCE053685E6B}" type="presOf" srcId="{91F25FDD-6493-496D-99EF-939C661F9247}" destId="{DB067885-BE9E-40CD-9995-DBF04C53282E}" srcOrd="0" destOrd="0" presId="urn:microsoft.com/office/officeart/2005/8/layout/radial6"/>
    <dgm:cxn modelId="{2A7666C6-B6B0-47F8-BEDB-7FEFC17A2E5A}" type="presOf" srcId="{8D4D6170-B1E4-4AE5-BDC5-3BFBE37CBC0F}" destId="{10506DC8-E1D9-4FC2-A28C-7C24DFC55DB2}" srcOrd="0" destOrd="0" presId="urn:microsoft.com/office/officeart/2005/8/layout/radial6"/>
    <dgm:cxn modelId="{DB91C7D9-8E16-409E-B72D-B6488D48DE44}" srcId="{80E28EB7-BB8C-44FC-B0B2-12599D97CBC5}" destId="{FCF35B23-1D4F-4230-9F75-6A7BA5824900}" srcOrd="0" destOrd="0" parTransId="{75CA2E28-6A70-4EF7-9F24-FF2B621E2B49}" sibTransId="{45C3A599-6C1F-41A7-8656-F307EF8BE633}"/>
    <dgm:cxn modelId="{9A591DDE-FC13-45B0-8278-F924DC234E25}" srcId="{91F25FDD-6493-496D-99EF-939C661F9247}" destId="{80E28EB7-BB8C-44FC-B0B2-12599D97CBC5}" srcOrd="0" destOrd="0" parTransId="{59DCC8CF-3D21-4EFB-945B-9C93E2CC54D3}" sibTransId="{1BDE8E24-2F0F-4921-8942-23F70C35B949}"/>
    <dgm:cxn modelId="{F5383BDF-4F86-4C0D-9C62-D4B844CF5A51}" type="presOf" srcId="{FCF35B23-1D4F-4230-9F75-6A7BA5824900}" destId="{4FD05002-F5F8-45A4-B6A8-B436B18B01DF}" srcOrd="0" destOrd="0" presId="urn:microsoft.com/office/officeart/2005/8/layout/radial6"/>
    <dgm:cxn modelId="{CBE61EE3-8AA7-401E-94A5-054539BB20D1}" srcId="{80E28EB7-BB8C-44FC-B0B2-12599D97CBC5}" destId="{43F5B00C-3484-4545-908B-DCCF13FC58D1}" srcOrd="2" destOrd="0" parTransId="{566126E2-A32F-4696-9C4A-7027605FA862}" sibTransId="{8D4D6170-B1E4-4AE5-BDC5-3BFBE37CBC0F}"/>
    <dgm:cxn modelId="{415B2DF8-430F-418B-AFEC-5193ED340B1D}" type="presOf" srcId="{2D0CC23C-66FF-4A42-AE24-396C8D95AACE}" destId="{293D5F0F-3234-48E0-B04D-CAF2AD09BE80}" srcOrd="0" destOrd="0" presId="urn:microsoft.com/office/officeart/2005/8/layout/radial6"/>
    <dgm:cxn modelId="{8D4C723E-A5CE-4528-B342-67AC7BFD2809}" type="presParOf" srcId="{DB067885-BE9E-40CD-9995-DBF04C53282E}" destId="{A22555CE-F5CB-411D-BA31-5BFF1FD5AE53}" srcOrd="0" destOrd="0" presId="urn:microsoft.com/office/officeart/2005/8/layout/radial6"/>
    <dgm:cxn modelId="{0F079808-ADE3-4772-90F4-B70E851A8CB4}" type="presParOf" srcId="{DB067885-BE9E-40CD-9995-DBF04C53282E}" destId="{4FD05002-F5F8-45A4-B6A8-B436B18B01DF}" srcOrd="1" destOrd="0" presId="urn:microsoft.com/office/officeart/2005/8/layout/radial6"/>
    <dgm:cxn modelId="{0B60CED8-A3E6-41D1-9842-3DBA18856179}" type="presParOf" srcId="{DB067885-BE9E-40CD-9995-DBF04C53282E}" destId="{A9DACB0C-5228-4749-B7BB-769372F5886A}" srcOrd="2" destOrd="0" presId="urn:microsoft.com/office/officeart/2005/8/layout/radial6"/>
    <dgm:cxn modelId="{C353FA2E-D687-4893-BEDC-6A791075B42D}" type="presParOf" srcId="{DB067885-BE9E-40CD-9995-DBF04C53282E}" destId="{C67EF03D-4807-440E-9B5C-B6391D7393F2}" srcOrd="3" destOrd="0" presId="urn:microsoft.com/office/officeart/2005/8/layout/radial6"/>
    <dgm:cxn modelId="{F49B244A-A852-4E74-819F-AC6EB9715A77}" type="presParOf" srcId="{DB067885-BE9E-40CD-9995-DBF04C53282E}" destId="{64EAAC7A-DC8F-4884-9C6D-CD5292787ED2}" srcOrd="4" destOrd="0" presId="urn:microsoft.com/office/officeart/2005/8/layout/radial6"/>
    <dgm:cxn modelId="{2B664F2B-B2F3-4755-BE36-FDAC87F94D38}" type="presParOf" srcId="{DB067885-BE9E-40CD-9995-DBF04C53282E}" destId="{AC6941D6-6CCC-4732-97AD-A00BB3329A4D}" srcOrd="5" destOrd="0" presId="urn:microsoft.com/office/officeart/2005/8/layout/radial6"/>
    <dgm:cxn modelId="{084DEA4B-1E93-433A-B860-38CAC8621DCA}" type="presParOf" srcId="{DB067885-BE9E-40CD-9995-DBF04C53282E}" destId="{293D5F0F-3234-48E0-B04D-CAF2AD09BE80}" srcOrd="6" destOrd="0" presId="urn:microsoft.com/office/officeart/2005/8/layout/radial6"/>
    <dgm:cxn modelId="{67BA4771-0162-4BD6-9C8C-B1F5C053874F}" type="presParOf" srcId="{DB067885-BE9E-40CD-9995-DBF04C53282E}" destId="{D2E24B25-13AB-4E4D-AEEC-FF3479739FC8}" srcOrd="7" destOrd="0" presId="urn:microsoft.com/office/officeart/2005/8/layout/radial6"/>
    <dgm:cxn modelId="{7DE3E5B3-BDBC-4AC1-BCD5-A88155C707F5}" type="presParOf" srcId="{DB067885-BE9E-40CD-9995-DBF04C53282E}" destId="{4209CA72-33EC-4109-8AE3-9A229E68A359}" srcOrd="8" destOrd="0" presId="urn:microsoft.com/office/officeart/2005/8/layout/radial6"/>
    <dgm:cxn modelId="{DE73429C-EA81-47CF-A06C-418020D47D49}" type="presParOf" srcId="{DB067885-BE9E-40CD-9995-DBF04C53282E}" destId="{10506DC8-E1D9-4FC2-A28C-7C24DFC55DB2}" srcOrd="9" destOrd="0" presId="urn:microsoft.com/office/officeart/2005/8/layout/radial6"/>
    <dgm:cxn modelId="{B3DDE7EA-F4BD-414E-814C-8ED707733BB9}" type="presParOf" srcId="{DB067885-BE9E-40CD-9995-DBF04C53282E}" destId="{1BF9196F-A061-4360-9C10-D5597F6C9B3F}" srcOrd="10" destOrd="0" presId="urn:microsoft.com/office/officeart/2005/8/layout/radial6"/>
    <dgm:cxn modelId="{C3E7A83B-D2D4-4434-A5C5-B6E1B973222A}" type="presParOf" srcId="{DB067885-BE9E-40CD-9995-DBF04C53282E}" destId="{941EABE1-7C00-4BA3-A9A7-90A6391998C4}" srcOrd="11" destOrd="0" presId="urn:microsoft.com/office/officeart/2005/8/layout/radial6"/>
    <dgm:cxn modelId="{6A42D65C-9B05-4770-9F60-5F313E500085}" type="presParOf" srcId="{DB067885-BE9E-40CD-9995-DBF04C53282E}" destId="{1EBF98FA-0BDD-4634-98EA-A1BEA773FCF8}"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45DF351-389E-464B-B153-0D82E665E90A}"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C7172C53-E26C-4DB5-9D1C-FA43C5CF3C90}">
      <dgm:prSet phldrT="[Text]" phldr="0"/>
      <dgm:spPr/>
      <dgm:t>
        <a:bodyPr/>
        <a:lstStyle/>
        <a:p>
          <a:pPr rtl="0"/>
          <a:r>
            <a:rPr lang="en-US">
              <a:latin typeface="Euphemia"/>
            </a:rPr>
            <a:t>Powerful, influential, strongly opposes your objective</a:t>
          </a:r>
          <a:endParaRPr lang="en-US"/>
        </a:p>
      </dgm:t>
    </dgm:pt>
    <dgm:pt modelId="{330E2C6B-DD00-4FE7-8DD5-333F2286D2CB}" type="parTrans" cxnId="{44642A5A-6AE7-414A-A1F8-5F565377AA11}">
      <dgm:prSet/>
      <dgm:spPr/>
      <dgm:t>
        <a:bodyPr/>
        <a:lstStyle/>
        <a:p>
          <a:endParaRPr lang="en-US"/>
        </a:p>
      </dgm:t>
    </dgm:pt>
    <dgm:pt modelId="{0E7E2967-53C4-4692-9DA3-34DF30F42E37}" type="sibTrans" cxnId="{44642A5A-6AE7-414A-A1F8-5F565377AA11}">
      <dgm:prSet/>
      <dgm:spPr/>
      <dgm:t>
        <a:bodyPr/>
        <a:lstStyle/>
        <a:p>
          <a:endParaRPr lang="en-US"/>
        </a:p>
      </dgm:t>
    </dgm:pt>
    <dgm:pt modelId="{9B572D2F-C56E-4C8E-A796-D9496CA5FBAE}">
      <dgm:prSet phldrT="[Text]" phldr="0"/>
      <dgm:spPr/>
      <dgm:t>
        <a:bodyPr/>
        <a:lstStyle/>
        <a:p>
          <a:pPr rtl="0"/>
          <a:r>
            <a:rPr lang="en-US">
              <a:latin typeface="Euphemia"/>
            </a:rPr>
            <a:t>Powerful, influential, strongly supports your objective</a:t>
          </a:r>
          <a:endParaRPr lang="en-US"/>
        </a:p>
      </dgm:t>
    </dgm:pt>
    <dgm:pt modelId="{C3729FC2-4865-4C6B-B2B0-8DE3D9AA5829}" type="parTrans" cxnId="{66C8ED0C-45D5-4FCD-A796-E8B2B16C4727}">
      <dgm:prSet/>
      <dgm:spPr/>
      <dgm:t>
        <a:bodyPr/>
        <a:lstStyle/>
        <a:p>
          <a:endParaRPr lang="en-US"/>
        </a:p>
      </dgm:t>
    </dgm:pt>
    <dgm:pt modelId="{808560E8-32E9-4DF2-A40E-9A16DF1C9325}" type="sibTrans" cxnId="{66C8ED0C-45D5-4FCD-A796-E8B2B16C4727}">
      <dgm:prSet/>
      <dgm:spPr/>
      <dgm:t>
        <a:bodyPr/>
        <a:lstStyle/>
        <a:p>
          <a:endParaRPr lang="en-US"/>
        </a:p>
      </dgm:t>
    </dgm:pt>
    <dgm:pt modelId="{2A92D62A-15FB-411E-A7A0-922E2861A60A}">
      <dgm:prSet phldrT="[Text]" phldr="0"/>
      <dgm:spPr/>
      <dgm:t>
        <a:bodyPr/>
        <a:lstStyle/>
        <a:p>
          <a:pPr rtl="0"/>
          <a:r>
            <a:rPr lang="en-US">
              <a:latin typeface="Euphemia"/>
            </a:rPr>
            <a:t>Less powerful and influential, strongly opposes your objective</a:t>
          </a:r>
          <a:endParaRPr lang="en-US"/>
        </a:p>
      </dgm:t>
    </dgm:pt>
    <dgm:pt modelId="{386AE07C-9B1D-477A-85AA-ECE1B1CDFB2B}" type="parTrans" cxnId="{5B6DCCF0-A720-4F8B-806C-6F3783FD5E67}">
      <dgm:prSet/>
      <dgm:spPr/>
      <dgm:t>
        <a:bodyPr/>
        <a:lstStyle/>
        <a:p>
          <a:endParaRPr lang="en-US"/>
        </a:p>
      </dgm:t>
    </dgm:pt>
    <dgm:pt modelId="{D664CC54-2700-49FD-BEA2-DE5E2C1DFB0A}" type="sibTrans" cxnId="{5B6DCCF0-A720-4F8B-806C-6F3783FD5E67}">
      <dgm:prSet/>
      <dgm:spPr/>
      <dgm:t>
        <a:bodyPr/>
        <a:lstStyle/>
        <a:p>
          <a:endParaRPr lang="en-US"/>
        </a:p>
      </dgm:t>
    </dgm:pt>
    <dgm:pt modelId="{A9F466E4-9550-46E8-8BBC-DE6EB0C74657}">
      <dgm:prSet phldrT="[Text]" phldr="0"/>
      <dgm:spPr/>
      <dgm:t>
        <a:bodyPr/>
        <a:lstStyle/>
        <a:p>
          <a:pPr rtl="0"/>
          <a:r>
            <a:rPr lang="en-US">
              <a:latin typeface="Euphemia"/>
            </a:rPr>
            <a:t>Less powerful and influential, strongly supports your objective</a:t>
          </a:r>
          <a:endParaRPr lang="en-US"/>
        </a:p>
      </dgm:t>
    </dgm:pt>
    <dgm:pt modelId="{F4045C6C-FE60-4500-9F2C-0FAE0A5A7089}" type="parTrans" cxnId="{678011E1-7B4D-4771-A54A-C97F90082999}">
      <dgm:prSet/>
      <dgm:spPr/>
      <dgm:t>
        <a:bodyPr/>
        <a:lstStyle/>
        <a:p>
          <a:endParaRPr lang="en-US"/>
        </a:p>
      </dgm:t>
    </dgm:pt>
    <dgm:pt modelId="{9B1E2F30-15F6-496D-947F-0435CF66DAE1}" type="sibTrans" cxnId="{678011E1-7B4D-4771-A54A-C97F90082999}">
      <dgm:prSet/>
      <dgm:spPr/>
      <dgm:t>
        <a:bodyPr/>
        <a:lstStyle/>
        <a:p>
          <a:endParaRPr lang="en-US"/>
        </a:p>
      </dgm:t>
    </dgm:pt>
    <dgm:pt modelId="{6F851111-F70A-46A4-B2ED-FDB26CABA86D}" type="pres">
      <dgm:prSet presAssocID="{345DF351-389E-464B-B153-0D82E665E90A}" presName="diagram" presStyleCnt="0">
        <dgm:presLayoutVars>
          <dgm:dir/>
          <dgm:resizeHandles val="exact"/>
        </dgm:presLayoutVars>
      </dgm:prSet>
      <dgm:spPr/>
    </dgm:pt>
    <dgm:pt modelId="{33D96502-CBB3-4838-9EF4-860E875E80DA}" type="pres">
      <dgm:prSet presAssocID="{C7172C53-E26C-4DB5-9D1C-FA43C5CF3C90}" presName="node" presStyleLbl="node1" presStyleIdx="0" presStyleCnt="4">
        <dgm:presLayoutVars>
          <dgm:bulletEnabled val="1"/>
        </dgm:presLayoutVars>
      </dgm:prSet>
      <dgm:spPr/>
    </dgm:pt>
    <dgm:pt modelId="{F1C356F6-014B-48C0-A1BF-22C4230DD15E}" type="pres">
      <dgm:prSet presAssocID="{0E7E2967-53C4-4692-9DA3-34DF30F42E37}" presName="sibTrans" presStyleCnt="0"/>
      <dgm:spPr/>
    </dgm:pt>
    <dgm:pt modelId="{AE365EC6-EF9E-43F5-839A-0F3B0A885D2A}" type="pres">
      <dgm:prSet presAssocID="{9B572D2F-C56E-4C8E-A796-D9496CA5FBAE}" presName="node" presStyleLbl="node1" presStyleIdx="1" presStyleCnt="4">
        <dgm:presLayoutVars>
          <dgm:bulletEnabled val="1"/>
        </dgm:presLayoutVars>
      </dgm:prSet>
      <dgm:spPr/>
    </dgm:pt>
    <dgm:pt modelId="{0487653A-48E3-4C5E-8F5E-6934A3D46341}" type="pres">
      <dgm:prSet presAssocID="{808560E8-32E9-4DF2-A40E-9A16DF1C9325}" presName="sibTrans" presStyleCnt="0"/>
      <dgm:spPr/>
    </dgm:pt>
    <dgm:pt modelId="{241DBC13-032E-423D-8992-15B420B66CB1}" type="pres">
      <dgm:prSet presAssocID="{2A92D62A-15FB-411E-A7A0-922E2861A60A}" presName="node" presStyleLbl="node1" presStyleIdx="2" presStyleCnt="4">
        <dgm:presLayoutVars>
          <dgm:bulletEnabled val="1"/>
        </dgm:presLayoutVars>
      </dgm:prSet>
      <dgm:spPr/>
    </dgm:pt>
    <dgm:pt modelId="{C8EAE984-2828-4544-BF75-647E613AC3AB}" type="pres">
      <dgm:prSet presAssocID="{D664CC54-2700-49FD-BEA2-DE5E2C1DFB0A}" presName="sibTrans" presStyleCnt="0"/>
      <dgm:spPr/>
    </dgm:pt>
    <dgm:pt modelId="{5B35EFC4-9268-4E9E-916B-13658FFB7302}" type="pres">
      <dgm:prSet presAssocID="{A9F466E4-9550-46E8-8BBC-DE6EB0C74657}" presName="node" presStyleLbl="node1" presStyleIdx="3" presStyleCnt="4">
        <dgm:presLayoutVars>
          <dgm:bulletEnabled val="1"/>
        </dgm:presLayoutVars>
      </dgm:prSet>
      <dgm:spPr/>
    </dgm:pt>
  </dgm:ptLst>
  <dgm:cxnLst>
    <dgm:cxn modelId="{66C8ED0C-45D5-4FCD-A796-E8B2B16C4727}" srcId="{345DF351-389E-464B-B153-0D82E665E90A}" destId="{9B572D2F-C56E-4C8E-A796-D9496CA5FBAE}" srcOrd="1" destOrd="0" parTransId="{C3729FC2-4865-4C6B-B2B0-8DE3D9AA5829}" sibTransId="{808560E8-32E9-4DF2-A40E-9A16DF1C9325}"/>
    <dgm:cxn modelId="{D4C4E42D-75D8-4C91-BABB-6420F24BB97E}" type="presOf" srcId="{9B572D2F-C56E-4C8E-A796-D9496CA5FBAE}" destId="{AE365EC6-EF9E-43F5-839A-0F3B0A885D2A}" srcOrd="0" destOrd="0" presId="urn:microsoft.com/office/officeart/2005/8/layout/default"/>
    <dgm:cxn modelId="{7BFBEC69-10E0-425C-9F5B-64C5C864D16A}" type="presOf" srcId="{A9F466E4-9550-46E8-8BBC-DE6EB0C74657}" destId="{5B35EFC4-9268-4E9E-916B-13658FFB7302}" srcOrd="0" destOrd="0" presId="urn:microsoft.com/office/officeart/2005/8/layout/default"/>
    <dgm:cxn modelId="{44642A5A-6AE7-414A-A1F8-5F565377AA11}" srcId="{345DF351-389E-464B-B153-0D82E665E90A}" destId="{C7172C53-E26C-4DB5-9D1C-FA43C5CF3C90}" srcOrd="0" destOrd="0" parTransId="{330E2C6B-DD00-4FE7-8DD5-333F2286D2CB}" sibTransId="{0E7E2967-53C4-4692-9DA3-34DF30F42E37}"/>
    <dgm:cxn modelId="{D7C4E0C3-A116-4224-AAE9-FCB9EF0F33E4}" type="presOf" srcId="{2A92D62A-15FB-411E-A7A0-922E2861A60A}" destId="{241DBC13-032E-423D-8992-15B420B66CB1}" srcOrd="0" destOrd="0" presId="urn:microsoft.com/office/officeart/2005/8/layout/default"/>
    <dgm:cxn modelId="{D35F2DD0-43BD-4A0D-9B35-BD9528A11391}" type="presOf" srcId="{345DF351-389E-464B-B153-0D82E665E90A}" destId="{6F851111-F70A-46A4-B2ED-FDB26CABA86D}" srcOrd="0" destOrd="0" presId="urn:microsoft.com/office/officeart/2005/8/layout/default"/>
    <dgm:cxn modelId="{678011E1-7B4D-4771-A54A-C97F90082999}" srcId="{345DF351-389E-464B-B153-0D82E665E90A}" destId="{A9F466E4-9550-46E8-8BBC-DE6EB0C74657}" srcOrd="3" destOrd="0" parTransId="{F4045C6C-FE60-4500-9F2C-0FAE0A5A7089}" sibTransId="{9B1E2F30-15F6-496D-947F-0435CF66DAE1}"/>
    <dgm:cxn modelId="{5B6DCCF0-A720-4F8B-806C-6F3783FD5E67}" srcId="{345DF351-389E-464B-B153-0D82E665E90A}" destId="{2A92D62A-15FB-411E-A7A0-922E2861A60A}" srcOrd="2" destOrd="0" parTransId="{386AE07C-9B1D-477A-85AA-ECE1B1CDFB2B}" sibTransId="{D664CC54-2700-49FD-BEA2-DE5E2C1DFB0A}"/>
    <dgm:cxn modelId="{D6FA62F9-28EC-4E06-A4A6-9BABDB82B374}" type="presOf" srcId="{C7172C53-E26C-4DB5-9D1C-FA43C5CF3C90}" destId="{33D96502-CBB3-4838-9EF4-860E875E80DA}" srcOrd="0" destOrd="0" presId="urn:microsoft.com/office/officeart/2005/8/layout/default"/>
    <dgm:cxn modelId="{A6DB4E36-A1BE-47C9-968E-47EBBFD5504B}" type="presParOf" srcId="{6F851111-F70A-46A4-B2ED-FDB26CABA86D}" destId="{33D96502-CBB3-4838-9EF4-860E875E80DA}" srcOrd="0" destOrd="0" presId="urn:microsoft.com/office/officeart/2005/8/layout/default"/>
    <dgm:cxn modelId="{E5E45B43-4289-46F5-820B-769E81BB51EA}" type="presParOf" srcId="{6F851111-F70A-46A4-B2ED-FDB26CABA86D}" destId="{F1C356F6-014B-48C0-A1BF-22C4230DD15E}" srcOrd="1" destOrd="0" presId="urn:microsoft.com/office/officeart/2005/8/layout/default"/>
    <dgm:cxn modelId="{2A919C0F-0E7A-4A36-A6EF-3F09B903A37D}" type="presParOf" srcId="{6F851111-F70A-46A4-B2ED-FDB26CABA86D}" destId="{AE365EC6-EF9E-43F5-839A-0F3B0A885D2A}" srcOrd="2" destOrd="0" presId="urn:microsoft.com/office/officeart/2005/8/layout/default"/>
    <dgm:cxn modelId="{5BD5C891-FED3-4055-8F1C-285CA0392CCB}" type="presParOf" srcId="{6F851111-F70A-46A4-B2ED-FDB26CABA86D}" destId="{0487653A-48E3-4C5E-8F5E-6934A3D46341}" srcOrd="3" destOrd="0" presId="urn:microsoft.com/office/officeart/2005/8/layout/default"/>
    <dgm:cxn modelId="{6FEF592A-DEE5-4CE7-9FFF-6A57D0275377}" type="presParOf" srcId="{6F851111-F70A-46A4-B2ED-FDB26CABA86D}" destId="{241DBC13-032E-423D-8992-15B420B66CB1}" srcOrd="4" destOrd="0" presId="urn:microsoft.com/office/officeart/2005/8/layout/default"/>
    <dgm:cxn modelId="{9D8A7E9A-5FDA-45F3-9144-CBE8779F5A35}" type="presParOf" srcId="{6F851111-F70A-46A4-B2ED-FDB26CABA86D}" destId="{C8EAE984-2828-4544-BF75-647E613AC3AB}" srcOrd="5" destOrd="0" presId="urn:microsoft.com/office/officeart/2005/8/layout/default"/>
    <dgm:cxn modelId="{ADB61673-85C4-464D-B163-EBDF7413E6BD}" type="presParOf" srcId="{6F851111-F70A-46A4-B2ED-FDB26CABA86D}" destId="{5B35EFC4-9268-4E9E-916B-13658FFB7302}"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529DA-D734-4A3A-BB80-FBA41AEB6169}">
      <dsp:nvSpPr>
        <dsp:cNvPr id="0" name=""/>
        <dsp:cNvSpPr/>
      </dsp:nvSpPr>
      <dsp:spPr>
        <a:xfrm>
          <a:off x="3088253" y="361784"/>
          <a:ext cx="4675365" cy="4675365"/>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Recruit</a:t>
          </a:r>
        </a:p>
      </dsp:txBody>
      <dsp:txXfrm>
        <a:off x="5552281" y="1352516"/>
        <a:ext cx="1669773" cy="1391477"/>
      </dsp:txXfrm>
    </dsp:sp>
    <dsp:sp modelId="{3CBE808B-C350-4A6C-BFC4-31282B86617A}">
      <dsp:nvSpPr>
        <dsp:cNvPr id="0" name=""/>
        <dsp:cNvSpPr/>
      </dsp:nvSpPr>
      <dsp:spPr>
        <a:xfrm>
          <a:off x="2991962" y="528761"/>
          <a:ext cx="4675365" cy="4675365"/>
        </a:xfrm>
        <a:prstGeom prst="pie">
          <a:avLst>
            <a:gd name="adj1" fmla="val 1800000"/>
            <a:gd name="adj2" fmla="val 900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Develop </a:t>
          </a:r>
        </a:p>
      </dsp:txBody>
      <dsp:txXfrm>
        <a:off x="4105145" y="3562183"/>
        <a:ext cx="2504659" cy="1224500"/>
      </dsp:txXfrm>
    </dsp:sp>
    <dsp:sp modelId="{A9DBD5E4-6F6A-457C-8A69-904F87687A29}">
      <dsp:nvSpPr>
        <dsp:cNvPr id="0" name=""/>
        <dsp:cNvSpPr/>
      </dsp:nvSpPr>
      <dsp:spPr>
        <a:xfrm>
          <a:off x="2895672" y="361784"/>
          <a:ext cx="4675365" cy="4675365"/>
        </a:xfrm>
        <a:prstGeom prst="pie">
          <a:avLst>
            <a:gd name="adj1" fmla="val 9000000"/>
            <a:gd name="adj2" fmla="val 1620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6990" tIns="46990" rIns="46990" bIns="46990" numCol="1" spcCol="1270" anchor="ctr" anchorCtr="0">
          <a:noAutofit/>
        </a:bodyPr>
        <a:lstStyle/>
        <a:p>
          <a:pPr marL="0" lvl="0" indent="0" algn="ctr" defTabSz="1644650">
            <a:lnSpc>
              <a:spcPct val="90000"/>
            </a:lnSpc>
            <a:spcBef>
              <a:spcPct val="0"/>
            </a:spcBef>
            <a:spcAft>
              <a:spcPct val="35000"/>
            </a:spcAft>
            <a:buNone/>
          </a:pPr>
          <a:r>
            <a:rPr lang="en-US" sz="3700" kern="1200"/>
            <a:t>Identify</a:t>
          </a:r>
        </a:p>
      </dsp:txBody>
      <dsp:txXfrm>
        <a:off x="3437235" y="1352516"/>
        <a:ext cx="1669773" cy="1391477"/>
      </dsp:txXfrm>
    </dsp:sp>
    <dsp:sp modelId="{64193810-4D0C-4FA2-99E8-2B727D9B02DD}">
      <dsp:nvSpPr>
        <dsp:cNvPr id="0" name=""/>
        <dsp:cNvSpPr/>
      </dsp:nvSpPr>
      <dsp:spPr>
        <a:xfrm>
          <a:off x="2799211" y="72356"/>
          <a:ext cx="5254219" cy="5254219"/>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29962-418B-412E-AF43-2E6D2A5BABB7}">
      <dsp:nvSpPr>
        <dsp:cNvPr id="0" name=""/>
        <dsp:cNvSpPr/>
      </dsp:nvSpPr>
      <dsp:spPr>
        <a:xfrm>
          <a:off x="2702535" y="239038"/>
          <a:ext cx="5254219" cy="5254219"/>
        </a:xfrm>
        <a:prstGeom prst="circularArrow">
          <a:avLst>
            <a:gd name="adj1" fmla="val 5085"/>
            <a:gd name="adj2" fmla="val 327528"/>
            <a:gd name="adj3" fmla="val 8671970"/>
            <a:gd name="adj4" fmla="val 1800502"/>
            <a:gd name="adj5" fmla="val 5932"/>
          </a:avLst>
        </a:prstGeom>
        <a:solidFill>
          <a:schemeClr val="accent5">
            <a:hueOff val="-9741157"/>
            <a:satOff val="-1012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E08A3B-E9D7-40C1-87DE-E53229C05C79}">
      <dsp:nvSpPr>
        <dsp:cNvPr id="0" name=""/>
        <dsp:cNvSpPr/>
      </dsp:nvSpPr>
      <dsp:spPr>
        <a:xfrm>
          <a:off x="2605859" y="72356"/>
          <a:ext cx="5254219" cy="5254219"/>
        </a:xfrm>
        <a:prstGeom prst="circularArrow">
          <a:avLst>
            <a:gd name="adj1" fmla="val 5085"/>
            <a:gd name="adj2" fmla="val 327528"/>
            <a:gd name="adj3" fmla="val 15873039"/>
            <a:gd name="adj4" fmla="val 9000000"/>
            <a:gd name="adj5" fmla="val 5932"/>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98FA-0BDD-4634-98EA-A1BEA773FCF8}">
      <dsp:nvSpPr>
        <dsp:cNvPr id="0" name=""/>
        <dsp:cNvSpPr/>
      </dsp:nvSpPr>
      <dsp:spPr>
        <a:xfrm>
          <a:off x="2354307" y="1097248"/>
          <a:ext cx="4703508" cy="4703508"/>
        </a:xfrm>
        <a:prstGeom prst="blockArc">
          <a:avLst>
            <a:gd name="adj1" fmla="val 11389097"/>
            <a:gd name="adj2" fmla="val 15788882"/>
            <a:gd name="adj3" fmla="val 4640"/>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506DC8-E1D9-4FC2-A28C-7C24DFC55DB2}">
      <dsp:nvSpPr>
        <dsp:cNvPr id="0" name=""/>
        <dsp:cNvSpPr/>
      </dsp:nvSpPr>
      <dsp:spPr>
        <a:xfrm>
          <a:off x="2351281" y="296691"/>
          <a:ext cx="4703508" cy="4703508"/>
        </a:xfrm>
        <a:prstGeom prst="blockArc">
          <a:avLst>
            <a:gd name="adj1" fmla="val 5809563"/>
            <a:gd name="adj2" fmla="val 10184911"/>
            <a:gd name="adj3" fmla="val 4640"/>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3D5F0F-3234-48E0-B04D-CAF2AD09BE80}">
      <dsp:nvSpPr>
        <dsp:cNvPr id="0" name=""/>
        <dsp:cNvSpPr/>
      </dsp:nvSpPr>
      <dsp:spPr>
        <a:xfrm>
          <a:off x="1654538" y="319821"/>
          <a:ext cx="4703508" cy="4703508"/>
        </a:xfrm>
        <a:prstGeom prst="blockArc">
          <a:avLst>
            <a:gd name="adj1" fmla="val 433052"/>
            <a:gd name="adj2" fmla="val 4762269"/>
            <a:gd name="adj3" fmla="val 4640"/>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7EF03D-4807-440E-9B5C-B6391D7393F2}">
      <dsp:nvSpPr>
        <dsp:cNvPr id="0" name=""/>
        <dsp:cNvSpPr/>
      </dsp:nvSpPr>
      <dsp:spPr>
        <a:xfrm>
          <a:off x="1685136" y="1079422"/>
          <a:ext cx="4703508" cy="4703508"/>
        </a:xfrm>
        <a:prstGeom prst="blockArc">
          <a:avLst>
            <a:gd name="adj1" fmla="val 16794228"/>
            <a:gd name="adj2" fmla="val 20890134"/>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2555CE-F5CB-411D-BA31-5BFF1FD5AE53}">
      <dsp:nvSpPr>
        <dsp:cNvPr id="0" name=""/>
        <dsp:cNvSpPr/>
      </dsp:nvSpPr>
      <dsp:spPr>
        <a:xfrm>
          <a:off x="3303236" y="1974756"/>
          <a:ext cx="2165038" cy="216503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en-US" sz="3500" kern="1200"/>
            <a:t>Leader Growth</a:t>
          </a:r>
        </a:p>
      </dsp:txBody>
      <dsp:txXfrm>
        <a:off x="3620298" y="2291818"/>
        <a:ext cx="1530914" cy="1530914"/>
      </dsp:txXfrm>
    </dsp:sp>
    <dsp:sp modelId="{4FD05002-F5F8-45A4-B6A8-B436B18B01DF}">
      <dsp:nvSpPr>
        <dsp:cNvPr id="0" name=""/>
        <dsp:cNvSpPr/>
      </dsp:nvSpPr>
      <dsp:spPr>
        <a:xfrm>
          <a:off x="3674232" y="410450"/>
          <a:ext cx="1515527" cy="151552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Accountable</a:t>
          </a:r>
        </a:p>
      </dsp:txBody>
      <dsp:txXfrm>
        <a:off x="3896176" y="632394"/>
        <a:ext cx="1071639" cy="1071639"/>
      </dsp:txXfrm>
    </dsp:sp>
    <dsp:sp modelId="{64EAAC7A-DC8F-4884-9C6D-CD5292787ED2}">
      <dsp:nvSpPr>
        <dsp:cNvPr id="0" name=""/>
        <dsp:cNvSpPr/>
      </dsp:nvSpPr>
      <dsp:spPr>
        <a:xfrm>
          <a:off x="5527521" y="2202425"/>
          <a:ext cx="1515527" cy="1515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Implement</a:t>
          </a:r>
        </a:p>
      </dsp:txBody>
      <dsp:txXfrm>
        <a:off x="5749465" y="2424369"/>
        <a:ext cx="1071639" cy="1071639"/>
      </dsp:txXfrm>
    </dsp:sp>
    <dsp:sp modelId="{D2E24B25-13AB-4E4D-AEEC-FF3479739FC8}">
      <dsp:nvSpPr>
        <dsp:cNvPr id="0" name=""/>
        <dsp:cNvSpPr/>
      </dsp:nvSpPr>
      <dsp:spPr>
        <a:xfrm>
          <a:off x="3672237" y="4171593"/>
          <a:ext cx="1515527" cy="1515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Reflect Assess</a:t>
          </a:r>
        </a:p>
      </dsp:txBody>
      <dsp:txXfrm>
        <a:off x="3894181" y="4393537"/>
        <a:ext cx="1071639" cy="1071639"/>
      </dsp:txXfrm>
    </dsp:sp>
    <dsp:sp modelId="{1BF9196F-A061-4360-9C10-D5597F6C9B3F}">
      <dsp:nvSpPr>
        <dsp:cNvPr id="0" name=""/>
        <dsp:cNvSpPr/>
      </dsp:nvSpPr>
      <dsp:spPr>
        <a:xfrm>
          <a:off x="1684749" y="2299511"/>
          <a:ext cx="1515527" cy="1515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Proceed</a:t>
          </a:r>
        </a:p>
        <a:p>
          <a:pPr marL="0" lvl="0" indent="0" algn="ctr" defTabSz="622300">
            <a:lnSpc>
              <a:spcPct val="90000"/>
            </a:lnSpc>
            <a:spcBef>
              <a:spcPct val="0"/>
            </a:spcBef>
            <a:spcAft>
              <a:spcPct val="35000"/>
            </a:spcAft>
            <a:buNone/>
          </a:pPr>
          <a:r>
            <a:rPr lang="en-US" sz="1400" kern="1200"/>
            <a:t>Make Change</a:t>
          </a:r>
        </a:p>
        <a:p>
          <a:pPr marL="0" lvl="0" indent="0" algn="ctr" defTabSz="622300">
            <a:lnSpc>
              <a:spcPct val="90000"/>
            </a:lnSpc>
            <a:spcBef>
              <a:spcPct val="0"/>
            </a:spcBef>
            <a:spcAft>
              <a:spcPct val="35000"/>
            </a:spcAft>
            <a:buNone/>
          </a:pPr>
          <a:r>
            <a:rPr lang="en-US" sz="1400" kern="1200"/>
            <a:t>Stop</a:t>
          </a:r>
        </a:p>
      </dsp:txBody>
      <dsp:txXfrm>
        <a:off x="1906693" y="2521455"/>
        <a:ext cx="1071639" cy="107163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3D96502-CBB3-4838-9EF4-860E875E80DA}">
      <dsp:nvSpPr>
        <dsp:cNvPr id="0" name=""/>
        <dsp:cNvSpPr/>
      </dsp:nvSpPr>
      <dsp:spPr>
        <a:xfrm>
          <a:off x="1199844" y="945"/>
          <a:ext cx="3515469" cy="2109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rtl="0">
            <a:lnSpc>
              <a:spcPct val="90000"/>
            </a:lnSpc>
            <a:spcBef>
              <a:spcPct val="0"/>
            </a:spcBef>
            <a:spcAft>
              <a:spcPct val="35000"/>
            </a:spcAft>
            <a:buNone/>
          </a:pPr>
          <a:r>
            <a:rPr lang="en-US" sz="3100" kern="1200">
              <a:latin typeface="Euphemia"/>
            </a:rPr>
            <a:t>Powerful, influential, strongly opposes your objective</a:t>
          </a:r>
          <a:endParaRPr lang="en-US" sz="3100" kern="1200"/>
        </a:p>
      </dsp:txBody>
      <dsp:txXfrm>
        <a:off x="1199844" y="945"/>
        <a:ext cx="3515469" cy="2109281"/>
      </dsp:txXfrm>
    </dsp:sp>
    <dsp:sp modelId="{AE365EC6-EF9E-43F5-839A-0F3B0A885D2A}">
      <dsp:nvSpPr>
        <dsp:cNvPr id="0" name=""/>
        <dsp:cNvSpPr/>
      </dsp:nvSpPr>
      <dsp:spPr>
        <a:xfrm>
          <a:off x="5066860" y="945"/>
          <a:ext cx="3515469" cy="2109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rtl="0">
            <a:lnSpc>
              <a:spcPct val="90000"/>
            </a:lnSpc>
            <a:spcBef>
              <a:spcPct val="0"/>
            </a:spcBef>
            <a:spcAft>
              <a:spcPct val="35000"/>
            </a:spcAft>
            <a:buNone/>
          </a:pPr>
          <a:r>
            <a:rPr lang="en-US" sz="3100" kern="1200">
              <a:latin typeface="Euphemia"/>
            </a:rPr>
            <a:t>Powerful, influential, strongly supports your objective</a:t>
          </a:r>
          <a:endParaRPr lang="en-US" sz="3100" kern="1200"/>
        </a:p>
      </dsp:txBody>
      <dsp:txXfrm>
        <a:off x="5066860" y="945"/>
        <a:ext cx="3515469" cy="2109281"/>
      </dsp:txXfrm>
    </dsp:sp>
    <dsp:sp modelId="{241DBC13-032E-423D-8992-15B420B66CB1}">
      <dsp:nvSpPr>
        <dsp:cNvPr id="0" name=""/>
        <dsp:cNvSpPr/>
      </dsp:nvSpPr>
      <dsp:spPr>
        <a:xfrm>
          <a:off x="1199844" y="2461773"/>
          <a:ext cx="3515469" cy="2109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rtl="0">
            <a:lnSpc>
              <a:spcPct val="90000"/>
            </a:lnSpc>
            <a:spcBef>
              <a:spcPct val="0"/>
            </a:spcBef>
            <a:spcAft>
              <a:spcPct val="35000"/>
            </a:spcAft>
            <a:buNone/>
          </a:pPr>
          <a:r>
            <a:rPr lang="en-US" sz="3100" kern="1200">
              <a:latin typeface="Euphemia"/>
            </a:rPr>
            <a:t>Less powerful and influential, strongly opposes your objective</a:t>
          </a:r>
          <a:endParaRPr lang="en-US" sz="3100" kern="1200"/>
        </a:p>
      </dsp:txBody>
      <dsp:txXfrm>
        <a:off x="1199844" y="2461773"/>
        <a:ext cx="3515469" cy="2109281"/>
      </dsp:txXfrm>
    </dsp:sp>
    <dsp:sp modelId="{5B35EFC4-9268-4E9E-916B-13658FFB7302}">
      <dsp:nvSpPr>
        <dsp:cNvPr id="0" name=""/>
        <dsp:cNvSpPr/>
      </dsp:nvSpPr>
      <dsp:spPr>
        <a:xfrm>
          <a:off x="5066860" y="2461773"/>
          <a:ext cx="3515469" cy="2109281"/>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118110" rIns="118110" bIns="118110" numCol="1" spcCol="1270" anchor="ctr" anchorCtr="0">
          <a:noAutofit/>
        </a:bodyPr>
        <a:lstStyle/>
        <a:p>
          <a:pPr marL="0" lvl="0" indent="0" algn="ctr" defTabSz="1377950" rtl="0">
            <a:lnSpc>
              <a:spcPct val="90000"/>
            </a:lnSpc>
            <a:spcBef>
              <a:spcPct val="0"/>
            </a:spcBef>
            <a:spcAft>
              <a:spcPct val="35000"/>
            </a:spcAft>
            <a:buNone/>
          </a:pPr>
          <a:r>
            <a:rPr lang="en-US" sz="3100" kern="1200">
              <a:latin typeface="Euphemia"/>
            </a:rPr>
            <a:t>Less powerful and influential, strongly supports your objective</a:t>
          </a:r>
          <a:endParaRPr lang="en-US" sz="3100" kern="1200"/>
        </a:p>
      </dsp:txBody>
      <dsp:txXfrm>
        <a:off x="5066860" y="2461773"/>
        <a:ext cx="3515469" cy="2109281"/>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4/3/2023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4/3/2023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41221E5-7225-48EB-A4EE-420E7BFCF705}" type="slidenum">
              <a:rPr lang="en-US" smtClean="0"/>
              <a:pPr/>
              <a:t>1</a:t>
            </a:fld>
            <a:endParaRPr lang="en-US"/>
          </a:p>
        </p:txBody>
      </p:sp>
    </p:spTree>
    <p:extLst>
      <p:ext uri="{BB962C8B-B14F-4D97-AF65-F5344CB8AC3E}">
        <p14:creationId xmlns:p14="http://schemas.microsoft.com/office/powerpoint/2010/main" val="1939368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z="2000"/>
          </a:p>
        </p:txBody>
      </p:sp>
      <p:sp>
        <p:nvSpPr>
          <p:cNvPr id="92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E2A35BD-177C-42DE-84C6-18B30C96D2E1}" type="slidenum">
              <a:rPr lang="en-US" altLang="en-US" smtClean="0"/>
              <a:pPr/>
              <a:t>12</a:t>
            </a:fld>
            <a:endParaRPr lang="en-US" altLang="en-US"/>
          </a:p>
        </p:txBody>
      </p:sp>
    </p:spTree>
    <p:extLst>
      <p:ext uri="{BB962C8B-B14F-4D97-AF65-F5344CB8AC3E}">
        <p14:creationId xmlns:p14="http://schemas.microsoft.com/office/powerpoint/2010/main" val="42402606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p:spPr>
      </p:sp>
      <p:sp>
        <p:nvSpPr>
          <p:cNvPr id="8195" name="Notes Placeholder 2"/>
          <p:cNvSpPr>
            <a:spLocks noGrp="1"/>
          </p:cNvSpPr>
          <p:nvPr>
            <p:ph type="body" idx="1"/>
          </p:nvPr>
        </p:nvSpPr>
        <p:spPr bwMode="auto">
          <a:noFill/>
        </p:spPr>
        <p:txBody>
          <a:bodyPr wrap="square" numCol="1" anchor="t" anchorCtr="0" compatLnSpc="1">
            <a:prstTxWarp prst="textNoShape">
              <a:avLst/>
            </a:prstTxWarp>
          </a:bodyPr>
          <a:lstStyle/>
          <a:p>
            <a:r>
              <a:rPr lang="en-US" sz="2800"/>
              <a:t>And here is the same map for 2011. If you look carefully, you’ll see that there, in fact, were no changes. No ESP lost the right to bargain in 2011.</a:t>
            </a:r>
          </a:p>
        </p:txBody>
      </p:sp>
      <p:sp>
        <p:nvSpPr>
          <p:cNvPr id="81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8735AAD-2DF8-4E4A-AF74-0E0CECCF11BA}" type="slidenum">
              <a:rPr lang="en-US" smtClean="0"/>
              <a:pPr/>
              <a:t>13</a:t>
            </a:fld>
            <a:endParaRPr lang="en-US"/>
          </a:p>
        </p:txBody>
      </p:sp>
    </p:spTree>
    <p:extLst>
      <p:ext uri="{BB962C8B-B14F-4D97-AF65-F5344CB8AC3E}">
        <p14:creationId xmlns:p14="http://schemas.microsoft.com/office/powerpoint/2010/main" val="26308529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44</a:t>
            </a:fld>
            <a:endParaRPr lang="en-US"/>
          </a:p>
        </p:txBody>
      </p:sp>
    </p:spTree>
    <p:extLst>
      <p:ext uri="{BB962C8B-B14F-4D97-AF65-F5344CB8AC3E}">
        <p14:creationId xmlns:p14="http://schemas.microsoft.com/office/powerpoint/2010/main" val="23670174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 min</a:t>
            </a:r>
          </a:p>
        </p:txBody>
      </p:sp>
      <p:sp>
        <p:nvSpPr>
          <p:cNvPr id="4" name="Slide Number Placeholder 3"/>
          <p:cNvSpPr>
            <a:spLocks noGrp="1"/>
          </p:cNvSpPr>
          <p:nvPr>
            <p:ph type="sldNum" sz="quarter" idx="5"/>
          </p:nvPr>
        </p:nvSpPr>
        <p:spPr/>
        <p:txBody>
          <a:bodyPr/>
          <a:lstStyle/>
          <a:p>
            <a:fld id="{979DA763-8D56-48F7-A1A9-3B4AE30C1F04}" type="slidenum">
              <a:rPr lang="en-US" smtClean="0"/>
              <a:t>65</a:t>
            </a:fld>
            <a:endParaRPr lang="en-US"/>
          </a:p>
        </p:txBody>
      </p:sp>
    </p:spTree>
    <p:extLst>
      <p:ext uri="{BB962C8B-B14F-4D97-AF65-F5344CB8AC3E}">
        <p14:creationId xmlns:p14="http://schemas.microsoft.com/office/powerpoint/2010/main" val="3620601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3 min introduce</a:t>
            </a:r>
          </a:p>
          <a:p>
            <a:r>
              <a:rPr lang="en-US"/>
              <a:t>20  Min breakout (end 10:55)</a:t>
            </a:r>
          </a:p>
        </p:txBody>
      </p:sp>
      <p:sp>
        <p:nvSpPr>
          <p:cNvPr id="4" name="Slide Number Placeholder 3"/>
          <p:cNvSpPr>
            <a:spLocks noGrp="1"/>
          </p:cNvSpPr>
          <p:nvPr>
            <p:ph type="sldNum" sz="quarter" idx="5"/>
          </p:nvPr>
        </p:nvSpPr>
        <p:spPr/>
        <p:txBody>
          <a:bodyPr/>
          <a:lstStyle/>
          <a:p>
            <a:fld id="{979DA763-8D56-48F7-A1A9-3B4AE30C1F04}" type="slidenum">
              <a:rPr lang="en-US" smtClean="0"/>
              <a:t>66</a:t>
            </a:fld>
            <a:endParaRPr lang="en-US"/>
          </a:p>
        </p:txBody>
      </p:sp>
    </p:spTree>
    <p:extLst>
      <p:ext uri="{BB962C8B-B14F-4D97-AF65-F5344CB8AC3E}">
        <p14:creationId xmlns:p14="http://schemas.microsoft.com/office/powerpoint/2010/main" val="6941085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5 min debrief</a:t>
            </a:r>
          </a:p>
        </p:txBody>
      </p:sp>
      <p:sp>
        <p:nvSpPr>
          <p:cNvPr id="4" name="Slide Number Placeholder 3"/>
          <p:cNvSpPr>
            <a:spLocks noGrp="1"/>
          </p:cNvSpPr>
          <p:nvPr>
            <p:ph type="sldNum" sz="quarter" idx="5"/>
          </p:nvPr>
        </p:nvSpPr>
        <p:spPr/>
        <p:txBody>
          <a:bodyPr/>
          <a:lstStyle/>
          <a:p>
            <a:fld id="{979DA763-8D56-48F7-A1A9-3B4AE30C1F04}" type="slidenum">
              <a:rPr lang="en-US" smtClean="0"/>
              <a:t>67</a:t>
            </a:fld>
            <a:endParaRPr lang="en-US"/>
          </a:p>
        </p:txBody>
      </p:sp>
    </p:spTree>
    <p:extLst>
      <p:ext uri="{BB962C8B-B14F-4D97-AF65-F5344CB8AC3E}">
        <p14:creationId xmlns:p14="http://schemas.microsoft.com/office/powerpoint/2010/main" val="33003620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0137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93913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4/3/2023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4/3/2023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4/3/2023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4/3/2023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4/3/2023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4/3/2023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4/3/2023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4/3/2023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4/3/2023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4/3/2023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4/3/2023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4/3/2023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63.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6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rawpixel.com/search/electrical%20engineering"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hyperlink" Target="https://www.rawpixel.com/search/electrical%20engineering" TargetMode="External"/></Relationships>
</file>

<file path=ppt/slides/_rels/slide6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2.wdp"/></Relationships>
</file>

<file path=ppt/slides/_rels/slide7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a:t>Bargaining for All</a:t>
            </a:r>
          </a:p>
        </p:txBody>
      </p:sp>
      <p:sp>
        <p:nvSpPr>
          <p:cNvPr id="3" name="Subtitle 2"/>
          <p:cNvSpPr>
            <a:spLocks noGrp="1"/>
          </p:cNvSpPr>
          <p:nvPr>
            <p:ph type="subTitle" idx="1"/>
          </p:nvPr>
        </p:nvSpPr>
        <p:spPr/>
        <p:txBody>
          <a:bodyPr/>
          <a:lstStyle/>
          <a:p>
            <a:r>
              <a:rPr lang="en-US"/>
              <a:t>Day 2</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p. 3-4</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Wingdings" pitchFamily="34" charset="0"/>
              <a:buChar char="ü"/>
            </a:pPr>
            <a:r>
              <a:rPr lang="en-US" sz="3550">
                <a:solidFill>
                  <a:schemeClr val="tx2"/>
                </a:solidFill>
              </a:rPr>
              <a:t>Status of Bargaining</a:t>
            </a:r>
            <a:endParaRPr lang="en-US">
              <a:solidFill>
                <a:schemeClr val="tx2"/>
              </a:solidFill>
            </a:endParaRPr>
          </a:p>
          <a:p>
            <a:pPr marL="246380" indent="-246380">
              <a:buFont typeface="Wingdings" pitchFamily="34" charset="0"/>
              <a:buChar char="ü"/>
            </a:pPr>
            <a:r>
              <a:rPr lang="en-US" sz="3550">
                <a:solidFill>
                  <a:schemeClr val="tx2"/>
                </a:solidFill>
              </a:rPr>
              <a:t>Teams for Building Power</a:t>
            </a:r>
          </a:p>
          <a:p>
            <a:pPr marL="342900" indent="-246380">
              <a:buFont typeface="Wingdings" pitchFamily="34" charset="0"/>
              <a:buChar char="ü"/>
            </a:pPr>
            <a:r>
              <a:rPr lang="en-US" sz="3550">
                <a:solidFill>
                  <a:schemeClr val="tx2"/>
                </a:solidFill>
              </a:rPr>
              <a:t>Communication and Coaching </a:t>
            </a:r>
          </a:p>
          <a:p>
            <a:pPr marL="246380" indent="-246380">
              <a:buFont typeface="Wingdings" pitchFamily="34" charset="0"/>
              <a:buChar char="ü"/>
            </a:pPr>
            <a:r>
              <a:rPr lang="en-US" sz="3550">
                <a:solidFill>
                  <a:schemeClr val="tx2"/>
                </a:solidFill>
              </a:rPr>
              <a:t>Power Mapping</a:t>
            </a:r>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a:solidFill>
                <a:schemeClr val="dk1"/>
              </a:solidFill>
            </a:endParaRPr>
          </a:p>
        </p:txBody>
      </p:sp>
    </p:spTree>
    <p:extLst>
      <p:ext uri="{BB962C8B-B14F-4D97-AF65-F5344CB8AC3E}">
        <p14:creationId xmlns:p14="http://schemas.microsoft.com/office/powerpoint/2010/main" val="352692710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r>
              <a:rPr lang="en-US" sz="4750"/>
              <a:t>Halimah </a:t>
            </a:r>
            <a:endParaRPr lang="en-US" sz="4799"/>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2" name="Picture 4">
            <a:extLst>
              <a:ext uri="{FF2B5EF4-FFF2-40B4-BE49-F238E27FC236}">
                <a16:creationId xmlns:a16="http://schemas.microsoft.com/office/drawing/2014/main" id="{E8986304-68E3-B5BC-F691-517A4FCE2C91}"/>
              </a:ext>
            </a:extLst>
          </p:cNvPr>
          <p:cNvPicPr>
            <a:picLocks noChangeAspect="1"/>
          </p:cNvPicPr>
          <p:nvPr/>
        </p:nvPicPr>
        <p:blipFill rotWithShape="1">
          <a:blip r:embed="rId2"/>
          <a:srcRect r="-444" b="8054"/>
          <a:stretch/>
        </p:blipFill>
        <p:spPr>
          <a:xfrm>
            <a:off x="682935" y="1968139"/>
            <a:ext cx="4033779" cy="2423885"/>
          </a:xfrm>
          <a:prstGeom prst="rect">
            <a:avLst/>
          </a:prstGeom>
        </p:spPr>
      </p:pic>
    </p:spTree>
    <p:extLst>
      <p:ext uri="{BB962C8B-B14F-4D97-AF65-F5344CB8AC3E}">
        <p14:creationId xmlns:p14="http://schemas.microsoft.com/office/powerpoint/2010/main" val="32215397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76" y="163773"/>
            <a:ext cx="11738449" cy="2588916"/>
          </a:xfrm>
        </p:spPr>
        <p:txBody>
          <a:bodyPr>
            <a:normAutofit fontScale="90000"/>
          </a:bodyPr>
          <a:lstStyle/>
          <a:p>
            <a:r>
              <a:rPr lang="en-US"/>
              <a:t>Go to the picture that best describes how you feel about convincing your locals to move to Collective Bargaining.</a:t>
            </a:r>
            <a:br>
              <a:rPr lang="en-US"/>
            </a:br>
            <a:r>
              <a:rPr lang="en-US"/>
              <a:t>Gather, greet.</a:t>
            </a:r>
            <a:br>
              <a:rPr lang="en-US"/>
            </a:br>
            <a:r>
              <a:rPr lang="en-US"/>
              <a:t>Share why.</a:t>
            </a:r>
            <a:br>
              <a:rPr lang="en-US"/>
            </a:br>
            <a:r>
              <a:rPr lang="en-US"/>
              <a:t>One person</a:t>
            </a:r>
            <a:br>
              <a:rPr lang="en-US"/>
            </a:br>
            <a:r>
              <a:rPr lang="en-US"/>
              <a:t>report out. </a:t>
            </a:r>
          </a:p>
        </p:txBody>
      </p:sp>
      <p:pic>
        <p:nvPicPr>
          <p:cNvPr id="5" name="Picture 4" descr="1,701 Crazy Heels Images, Stock Photos &amp; Vectors | Shutterstock"/>
          <p:cNvPicPr/>
          <p:nvPr/>
        </p:nvPicPr>
        <p:blipFill rotWithShape="1">
          <a:blip r:embed="rId2">
            <a:extLst>
              <a:ext uri="{28A0092B-C50C-407E-A947-70E740481C1C}">
                <a14:useLocalDpi xmlns:a14="http://schemas.microsoft.com/office/drawing/2010/main" val="0"/>
              </a:ext>
            </a:extLst>
          </a:blip>
          <a:srcRect b="10526"/>
          <a:stretch/>
        </p:blipFill>
        <p:spPr bwMode="auto">
          <a:xfrm>
            <a:off x="3277905" y="929263"/>
            <a:ext cx="2932259" cy="1823426"/>
          </a:xfrm>
          <a:prstGeom prst="rect">
            <a:avLst/>
          </a:prstGeom>
          <a:noFill/>
          <a:ln>
            <a:noFill/>
          </a:ln>
          <a:extLst>
            <a:ext uri="{53640926-AAD7-44D8-BBD7-CCE9431645EC}">
              <a14:shadowObscured xmlns:a14="http://schemas.microsoft.com/office/drawing/2010/main"/>
            </a:ext>
          </a:extLst>
        </p:spPr>
      </p:pic>
      <p:pic>
        <p:nvPicPr>
          <p:cNvPr id="6" name="Picture 5" descr="C:\Users\eholmes\AppData\Local\Microsoft\Windows\INetCache\Content.MSO\7D4B46F8.tmp"/>
          <p:cNvPicPr/>
          <p:nvPr/>
        </p:nvPicPr>
        <p:blipFill>
          <a:blip r:embed="rId3">
            <a:extLst>
              <a:ext uri="{28A0092B-C50C-407E-A947-70E740481C1C}">
                <a14:useLocalDpi xmlns:a14="http://schemas.microsoft.com/office/drawing/2010/main" val="0"/>
              </a:ext>
            </a:extLst>
          </a:blip>
          <a:srcRect/>
          <a:stretch>
            <a:fillRect/>
          </a:stretch>
        </p:blipFill>
        <p:spPr bwMode="auto">
          <a:xfrm>
            <a:off x="339062" y="2855000"/>
            <a:ext cx="2801789" cy="1819405"/>
          </a:xfrm>
          <a:prstGeom prst="rect">
            <a:avLst/>
          </a:prstGeom>
          <a:noFill/>
          <a:ln>
            <a:noFill/>
          </a:ln>
        </p:spPr>
      </p:pic>
      <p:pic>
        <p:nvPicPr>
          <p:cNvPr id="7" name="Picture 6" descr="Your Circus; Your Monkeys — Henry Novak"/>
          <p:cNvPicPr/>
          <p:nvPr/>
        </p:nvPicPr>
        <p:blipFill>
          <a:blip r:embed="rId4">
            <a:extLst>
              <a:ext uri="{28A0092B-C50C-407E-A947-70E740481C1C}">
                <a14:useLocalDpi xmlns:a14="http://schemas.microsoft.com/office/drawing/2010/main" val="0"/>
              </a:ext>
            </a:extLst>
          </a:blip>
          <a:srcRect/>
          <a:stretch>
            <a:fillRect/>
          </a:stretch>
        </p:blipFill>
        <p:spPr bwMode="auto">
          <a:xfrm>
            <a:off x="9313173" y="929263"/>
            <a:ext cx="2761613" cy="1823426"/>
          </a:xfrm>
          <a:prstGeom prst="rect">
            <a:avLst/>
          </a:prstGeom>
          <a:noFill/>
          <a:ln>
            <a:noFill/>
          </a:ln>
        </p:spPr>
      </p:pic>
      <p:pic>
        <p:nvPicPr>
          <p:cNvPr id="8" name="Picture 7" descr="Los Angeles Marathon – The McCourt Foundation"/>
          <p:cNvPicPr/>
          <p:nvPr/>
        </p:nvPicPr>
        <p:blipFill>
          <a:blip r:embed="rId5">
            <a:extLst>
              <a:ext uri="{28A0092B-C50C-407E-A947-70E740481C1C}">
                <a14:useLocalDpi xmlns:a14="http://schemas.microsoft.com/office/drawing/2010/main" val="0"/>
              </a:ext>
            </a:extLst>
          </a:blip>
          <a:srcRect/>
          <a:stretch>
            <a:fillRect/>
          </a:stretch>
        </p:blipFill>
        <p:spPr bwMode="auto">
          <a:xfrm>
            <a:off x="9313173" y="2855000"/>
            <a:ext cx="2761613" cy="1810451"/>
          </a:xfrm>
          <a:prstGeom prst="rect">
            <a:avLst/>
          </a:prstGeom>
          <a:noFill/>
          <a:ln>
            <a:noFill/>
          </a:ln>
        </p:spPr>
      </p:pic>
      <p:pic>
        <p:nvPicPr>
          <p:cNvPr id="9" name="Picture 8" descr="Feature Profile: Adam Ondra - Gym Climber"/>
          <p:cNvPicPr/>
          <p:nvPr/>
        </p:nvPicPr>
        <p:blipFill>
          <a:blip r:embed="rId6">
            <a:extLst>
              <a:ext uri="{28A0092B-C50C-407E-A947-70E740481C1C}">
                <a14:useLocalDpi xmlns:a14="http://schemas.microsoft.com/office/drawing/2010/main" val="0"/>
              </a:ext>
            </a:extLst>
          </a:blip>
          <a:srcRect/>
          <a:stretch>
            <a:fillRect/>
          </a:stretch>
        </p:blipFill>
        <p:spPr bwMode="auto">
          <a:xfrm>
            <a:off x="339062" y="4776716"/>
            <a:ext cx="2844794" cy="1909437"/>
          </a:xfrm>
          <a:prstGeom prst="rect">
            <a:avLst/>
          </a:prstGeom>
          <a:noFill/>
          <a:ln>
            <a:noFill/>
          </a:ln>
        </p:spPr>
      </p:pic>
      <p:pic>
        <p:nvPicPr>
          <p:cNvPr id="10" name="Picture 9" descr="people, mopping, floor, teamwork, scrubbing, flight, deck, aircraft  carrier, sailors, crew | Pxfuel"/>
          <p:cNvPicPr/>
          <p:nvPr/>
        </p:nvPicPr>
        <p:blipFill>
          <a:blip r:embed="rId7">
            <a:extLst>
              <a:ext uri="{28A0092B-C50C-407E-A947-70E740481C1C}">
                <a14:useLocalDpi xmlns:a14="http://schemas.microsoft.com/office/drawing/2010/main" val="0"/>
              </a:ext>
            </a:extLst>
          </a:blip>
          <a:srcRect/>
          <a:stretch>
            <a:fillRect/>
          </a:stretch>
        </p:blipFill>
        <p:spPr bwMode="auto">
          <a:xfrm>
            <a:off x="3260440" y="4776715"/>
            <a:ext cx="2926949" cy="1909437"/>
          </a:xfrm>
          <a:prstGeom prst="rect">
            <a:avLst/>
          </a:prstGeom>
          <a:noFill/>
          <a:ln>
            <a:noFill/>
          </a:ln>
        </p:spPr>
      </p:pic>
      <p:pic>
        <p:nvPicPr>
          <p:cNvPr id="11" name="Picture 10" descr="C:\Users\eholmes\AppData\Local\Microsoft\Windows\INetCache\Content.MSO\79E0CF50.tmp"/>
          <p:cNvPicPr/>
          <p:nvPr/>
        </p:nvPicPr>
        <p:blipFill>
          <a:blip r:embed="rId8">
            <a:extLst>
              <a:ext uri="{28A0092B-C50C-407E-A947-70E740481C1C}">
                <a14:useLocalDpi xmlns:a14="http://schemas.microsoft.com/office/drawing/2010/main" val="0"/>
              </a:ext>
            </a:extLst>
          </a:blip>
          <a:srcRect/>
          <a:stretch>
            <a:fillRect/>
          </a:stretch>
        </p:blipFill>
        <p:spPr bwMode="auto">
          <a:xfrm>
            <a:off x="6306977" y="4743552"/>
            <a:ext cx="2822687" cy="1909437"/>
          </a:xfrm>
          <a:prstGeom prst="rect">
            <a:avLst/>
          </a:prstGeom>
          <a:noFill/>
          <a:ln>
            <a:noFill/>
          </a:ln>
        </p:spPr>
      </p:pic>
      <p:pic>
        <p:nvPicPr>
          <p:cNvPr id="12" name="Picture 11" descr="C:\Users\eholmes\AppData\Local\Microsoft\Windows\INetCache\Content.MSO\C98301DE.tmp"/>
          <p:cNvPicPr/>
          <p:nvPr/>
        </p:nvPicPr>
        <p:blipFill>
          <a:blip r:embed="rId9">
            <a:extLst>
              <a:ext uri="{28A0092B-C50C-407E-A947-70E740481C1C}">
                <a14:useLocalDpi xmlns:a14="http://schemas.microsoft.com/office/drawing/2010/main" val="0"/>
              </a:ext>
            </a:extLst>
          </a:blip>
          <a:srcRect/>
          <a:stretch>
            <a:fillRect/>
          </a:stretch>
        </p:blipFill>
        <p:spPr bwMode="auto">
          <a:xfrm>
            <a:off x="9226475" y="4579777"/>
            <a:ext cx="2838198" cy="2073212"/>
          </a:xfrm>
          <a:prstGeom prst="rect">
            <a:avLst/>
          </a:prstGeom>
          <a:noFill/>
          <a:ln>
            <a:noFill/>
          </a:ln>
        </p:spPr>
      </p:pic>
      <p:pic>
        <p:nvPicPr>
          <p:cNvPr id="14" name="Picture 13" descr="Oil Just Hit Another Low"/>
          <p:cNvPicPr/>
          <p:nvPr/>
        </p:nvPicPr>
        <p:blipFill>
          <a:blip r:embed="rId10">
            <a:extLst>
              <a:ext uri="{28A0092B-C50C-407E-A947-70E740481C1C}">
                <a14:useLocalDpi xmlns:a14="http://schemas.microsoft.com/office/drawing/2010/main" val="0"/>
              </a:ext>
            </a:extLst>
          </a:blip>
          <a:srcRect/>
          <a:stretch>
            <a:fillRect/>
          </a:stretch>
        </p:blipFill>
        <p:spPr bwMode="auto">
          <a:xfrm>
            <a:off x="3277905" y="2863954"/>
            <a:ext cx="2909484" cy="1810451"/>
          </a:xfrm>
          <a:prstGeom prst="rect">
            <a:avLst/>
          </a:prstGeom>
          <a:noFill/>
          <a:ln>
            <a:noFill/>
          </a:ln>
        </p:spPr>
      </p:pic>
      <p:pic>
        <p:nvPicPr>
          <p:cNvPr id="15" name="Picture 14" descr="Cincinnati's Roller Skating Community Breeds Inspiration, Entrepreneurship  and a Few Thrown Elbows | Cincinnati CityBeat"/>
          <p:cNvPicPr/>
          <p:nvPr/>
        </p:nvPicPr>
        <p:blipFill>
          <a:blip r:embed="rId11">
            <a:extLst>
              <a:ext uri="{28A0092B-C50C-407E-A947-70E740481C1C}">
                <a14:useLocalDpi xmlns:a14="http://schemas.microsoft.com/office/drawing/2010/main" val="0"/>
              </a:ext>
            </a:extLst>
          </a:blip>
          <a:srcRect/>
          <a:stretch>
            <a:fillRect/>
          </a:stretch>
        </p:blipFill>
        <p:spPr bwMode="auto">
          <a:xfrm>
            <a:off x="6296865" y="2855000"/>
            <a:ext cx="2919497" cy="1828357"/>
          </a:xfrm>
          <a:prstGeom prst="rect">
            <a:avLst/>
          </a:prstGeom>
          <a:noFill/>
          <a:ln>
            <a:noFill/>
          </a:ln>
        </p:spPr>
      </p:pic>
      <p:pic>
        <p:nvPicPr>
          <p:cNvPr id="16" name="Picture 15" descr="Bee Hives For Sale | Ben's Bees"/>
          <p:cNvPicPr/>
          <p:nvPr/>
        </p:nvPicPr>
        <p:blipFill>
          <a:blip r:embed="rId12">
            <a:extLst>
              <a:ext uri="{28A0092B-C50C-407E-A947-70E740481C1C}">
                <a14:useLocalDpi xmlns:a14="http://schemas.microsoft.com/office/drawing/2010/main" val="0"/>
              </a:ext>
            </a:extLst>
          </a:blip>
          <a:srcRect/>
          <a:stretch>
            <a:fillRect/>
          </a:stretch>
        </p:blipFill>
        <p:spPr bwMode="auto">
          <a:xfrm>
            <a:off x="6306976" y="929263"/>
            <a:ext cx="2909385" cy="1830040"/>
          </a:xfrm>
          <a:prstGeom prst="rect">
            <a:avLst/>
          </a:prstGeom>
          <a:noFill/>
          <a:ln>
            <a:noFill/>
          </a:ln>
        </p:spPr>
      </p:pic>
    </p:spTree>
    <p:extLst>
      <p:ext uri="{BB962C8B-B14F-4D97-AF65-F5344CB8AC3E}">
        <p14:creationId xmlns:p14="http://schemas.microsoft.com/office/powerpoint/2010/main" val="36620156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7658" y="177800"/>
            <a:ext cx="10708580" cy="1239837"/>
          </a:xfrm>
        </p:spPr>
        <p:txBody>
          <a:bodyPr>
            <a:normAutofit/>
          </a:bodyPr>
          <a:lstStyle/>
          <a:p>
            <a:r>
              <a:rPr lang="en-US" sz="4800"/>
              <a:t>Once you have selected a picture -</a:t>
            </a:r>
          </a:p>
        </p:txBody>
      </p:sp>
      <p:sp>
        <p:nvSpPr>
          <p:cNvPr id="3" name="Content Placeholder 2"/>
          <p:cNvSpPr>
            <a:spLocks noGrp="1"/>
          </p:cNvSpPr>
          <p:nvPr>
            <p:ph idx="1"/>
          </p:nvPr>
        </p:nvSpPr>
        <p:spPr>
          <a:xfrm>
            <a:off x="1256853" y="1709533"/>
            <a:ext cx="9782801" cy="4572000"/>
          </a:xfrm>
        </p:spPr>
        <p:txBody>
          <a:bodyPr>
            <a:normAutofit/>
          </a:bodyPr>
          <a:lstStyle/>
          <a:p>
            <a:r>
              <a:rPr lang="en-US" sz="4000"/>
              <a:t>Greet one another</a:t>
            </a:r>
          </a:p>
          <a:p>
            <a:r>
              <a:rPr lang="en-US" sz="4000"/>
              <a:t>Share why you chose this picture</a:t>
            </a:r>
          </a:p>
          <a:p>
            <a:r>
              <a:rPr lang="en-US" sz="4000"/>
              <a:t>Select one person to report in 3 sentences or less why this group of folks gathered at this picture</a:t>
            </a:r>
          </a:p>
          <a:p>
            <a:r>
              <a:rPr lang="en-US" sz="4000"/>
              <a:t>Report out around the room</a:t>
            </a:r>
          </a:p>
        </p:txBody>
      </p:sp>
    </p:spTree>
    <p:extLst>
      <p:ext uri="{BB962C8B-B14F-4D97-AF65-F5344CB8AC3E}">
        <p14:creationId xmlns:p14="http://schemas.microsoft.com/office/powerpoint/2010/main" val="23010218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r>
              <a:rPr lang="en-US" sz="4750"/>
              <a:t>Charles</a:t>
            </a:r>
            <a:endParaRPr lang="en-US" sz="4799"/>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5" name="Picture 4">
            <a:extLst>
              <a:ext uri="{FF2B5EF4-FFF2-40B4-BE49-F238E27FC236}">
                <a16:creationId xmlns:a16="http://schemas.microsoft.com/office/drawing/2014/main" id="{EFCE76BF-26B8-CCAC-32AF-B39A47AB15B1}"/>
              </a:ext>
            </a:extLst>
          </p:cNvPr>
          <p:cNvPicPr>
            <a:picLocks noChangeAspect="1"/>
          </p:cNvPicPr>
          <p:nvPr/>
        </p:nvPicPr>
        <p:blipFill rotWithShape="1">
          <a:blip r:embed="rId2"/>
          <a:srcRect r="-444" b="8054"/>
          <a:stretch/>
        </p:blipFill>
        <p:spPr>
          <a:xfrm>
            <a:off x="682935" y="1968139"/>
            <a:ext cx="4033779" cy="2423885"/>
          </a:xfrm>
          <a:prstGeom prst="rect">
            <a:avLst/>
          </a:prstGeom>
        </p:spPr>
      </p:pic>
    </p:spTree>
    <p:extLst>
      <p:ext uri="{BB962C8B-B14F-4D97-AF65-F5344CB8AC3E}">
        <p14:creationId xmlns:p14="http://schemas.microsoft.com/office/powerpoint/2010/main" val="235363332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058" y="177801"/>
            <a:ext cx="10810180" cy="722086"/>
          </a:xfrm>
        </p:spPr>
        <p:txBody>
          <a:bodyPr/>
          <a:lstStyle/>
          <a:p>
            <a:r>
              <a:rPr lang="en-US"/>
              <a:t>Basics of Public Sector Bargaining</a:t>
            </a:r>
          </a:p>
        </p:txBody>
      </p:sp>
      <p:sp>
        <p:nvSpPr>
          <p:cNvPr id="3" name="Content Placeholder 2"/>
          <p:cNvSpPr>
            <a:spLocks noGrp="1"/>
          </p:cNvSpPr>
          <p:nvPr>
            <p:ph idx="1"/>
          </p:nvPr>
        </p:nvSpPr>
        <p:spPr>
          <a:xfrm>
            <a:off x="791083" y="1175657"/>
            <a:ext cx="6226628" cy="4996543"/>
          </a:xfrm>
        </p:spPr>
        <p:txBody>
          <a:bodyPr>
            <a:normAutofit/>
          </a:bodyPr>
          <a:lstStyle/>
          <a:p>
            <a:pPr marL="0" indent="0">
              <a:buNone/>
            </a:pPr>
            <a:r>
              <a:rPr lang="en-US" sz="3600"/>
              <a:t>While the </a:t>
            </a:r>
            <a:r>
              <a:rPr lang="en-US" sz="3600" b="1"/>
              <a:t>unionization</a:t>
            </a:r>
            <a:r>
              <a:rPr lang="en-US" sz="3600"/>
              <a:t> of most private-sector workers is governed by the National Labor Relations Act (NLRA), the legal scope of </a:t>
            </a:r>
            <a:r>
              <a:rPr lang="en-US" sz="3600" b="1"/>
              <a:t>collective bargaining</a:t>
            </a:r>
            <a:r>
              <a:rPr lang="en-US" sz="3600"/>
              <a:t> for state and local public-sector workers is the domain of states.</a:t>
            </a:r>
          </a:p>
        </p:txBody>
      </p:sp>
      <p:pic>
        <p:nvPicPr>
          <p:cNvPr id="4" name="Picture 4">
            <a:extLst>
              <a:ext uri="{FF2B5EF4-FFF2-40B4-BE49-F238E27FC236}">
                <a16:creationId xmlns:a16="http://schemas.microsoft.com/office/drawing/2014/main" id="{9A826E82-6D3A-BEA4-C9FA-6E4A1A12FF83}"/>
              </a:ext>
            </a:extLst>
          </p:cNvPr>
          <p:cNvPicPr>
            <a:picLocks noChangeAspect="1"/>
          </p:cNvPicPr>
          <p:nvPr/>
        </p:nvPicPr>
        <p:blipFill>
          <a:blip r:embed="rId2"/>
          <a:stretch>
            <a:fillRect/>
          </a:stretch>
        </p:blipFill>
        <p:spPr>
          <a:xfrm>
            <a:off x="7537108" y="1358375"/>
            <a:ext cx="3749535" cy="3404439"/>
          </a:xfrm>
          <a:prstGeom prst="rect">
            <a:avLst/>
          </a:prstGeom>
        </p:spPr>
      </p:pic>
    </p:spTree>
    <p:extLst>
      <p:ext uri="{BB962C8B-B14F-4D97-AF65-F5344CB8AC3E}">
        <p14:creationId xmlns:p14="http://schemas.microsoft.com/office/powerpoint/2010/main" val="14406965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058" y="177801"/>
            <a:ext cx="10810180" cy="722086"/>
          </a:xfrm>
        </p:spPr>
        <p:txBody>
          <a:bodyPr/>
          <a:lstStyle/>
          <a:p>
            <a:r>
              <a:rPr lang="en-US"/>
              <a:t>Basics of Public Sector Bargaining</a:t>
            </a:r>
          </a:p>
        </p:txBody>
      </p:sp>
      <p:sp>
        <p:nvSpPr>
          <p:cNvPr id="3" name="Content Placeholder 2"/>
          <p:cNvSpPr>
            <a:spLocks noGrp="1"/>
          </p:cNvSpPr>
          <p:nvPr>
            <p:ph idx="1"/>
          </p:nvPr>
        </p:nvSpPr>
        <p:spPr>
          <a:xfrm>
            <a:off x="703574" y="1163165"/>
            <a:ext cx="6647542" cy="4996543"/>
          </a:xfrm>
        </p:spPr>
        <p:txBody>
          <a:bodyPr vert="horz" lIns="91440" tIns="45720" rIns="91440" bIns="45720" rtlCol="0" anchor="t">
            <a:normAutofit fontScale="85000" lnSpcReduction="10000"/>
          </a:bodyPr>
          <a:lstStyle/>
          <a:p>
            <a:pPr marL="0" indent="0">
              <a:buNone/>
            </a:pPr>
            <a:r>
              <a:rPr lang="en-US" sz="4000"/>
              <a:t>State Law and Case Law Determine, including but not limited to: </a:t>
            </a:r>
          </a:p>
          <a:p>
            <a:pPr marL="612140" lvl="1" indent="-246380"/>
            <a:r>
              <a:rPr lang="en-US" sz="3600"/>
              <a:t>Right to Bargain</a:t>
            </a:r>
          </a:p>
          <a:p>
            <a:pPr marL="612140" lvl="1" indent="-246380"/>
            <a:r>
              <a:rPr lang="en-US" sz="3600"/>
              <a:t>Scope of Bargaining</a:t>
            </a:r>
          </a:p>
          <a:p>
            <a:pPr marL="612140" lvl="1" indent="-246380"/>
            <a:r>
              <a:rPr lang="en-US" sz="3600"/>
              <a:t>Impasse resolution options:</a:t>
            </a:r>
          </a:p>
          <a:p>
            <a:pPr marL="365760" lvl="1" indent="0">
              <a:buNone/>
            </a:pPr>
            <a:r>
              <a:rPr lang="en-US" sz="3600"/>
              <a:t>    *Mediation</a:t>
            </a:r>
            <a:endParaRPr lang="en-US"/>
          </a:p>
          <a:p>
            <a:pPr marL="365760" lvl="1" indent="0">
              <a:buNone/>
            </a:pPr>
            <a:r>
              <a:rPr lang="en-US" sz="3600"/>
              <a:t>    *Fact-Finding</a:t>
            </a:r>
          </a:p>
          <a:p>
            <a:pPr marL="365760" lvl="1" indent="0">
              <a:buNone/>
            </a:pPr>
            <a:r>
              <a:rPr lang="en-US" sz="3600"/>
              <a:t>    *Interest Binding Arbitration</a:t>
            </a:r>
          </a:p>
          <a:p>
            <a:pPr marL="612140" lvl="1" indent="-246380"/>
            <a:endParaRPr lang="en-US" sz="3600"/>
          </a:p>
          <a:p>
            <a:pPr marL="612140" lvl="1" indent="-246380"/>
            <a:r>
              <a:rPr lang="en-US" sz="3600"/>
              <a:t>Right to Strike</a:t>
            </a:r>
          </a:p>
          <a:p>
            <a:pPr marL="0" indent="0">
              <a:buNone/>
            </a:pPr>
            <a:endParaRPr lang="en-US" sz="4000"/>
          </a:p>
        </p:txBody>
      </p:sp>
      <p:pic>
        <p:nvPicPr>
          <p:cNvPr id="4" name="Picture 4" descr="A picture containing shape&#10;&#10;Description automatically generated">
            <a:extLst>
              <a:ext uri="{FF2B5EF4-FFF2-40B4-BE49-F238E27FC236}">
                <a16:creationId xmlns:a16="http://schemas.microsoft.com/office/drawing/2014/main" id="{6C1BE53F-2AF2-1650-60D4-234843FCA059}"/>
              </a:ext>
            </a:extLst>
          </p:cNvPr>
          <p:cNvPicPr>
            <a:picLocks noChangeAspect="1"/>
          </p:cNvPicPr>
          <p:nvPr/>
        </p:nvPicPr>
        <p:blipFill>
          <a:blip r:embed="rId2"/>
          <a:stretch>
            <a:fillRect/>
          </a:stretch>
        </p:blipFill>
        <p:spPr>
          <a:xfrm>
            <a:off x="7435156" y="1261672"/>
            <a:ext cx="3942110" cy="3291788"/>
          </a:xfrm>
          <a:prstGeom prst="rect">
            <a:avLst/>
          </a:prstGeom>
        </p:spPr>
      </p:pic>
    </p:spTree>
    <p:extLst>
      <p:ext uri="{BB962C8B-B14F-4D97-AF65-F5344CB8AC3E}">
        <p14:creationId xmlns:p14="http://schemas.microsoft.com/office/powerpoint/2010/main" val="12621303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484500"/>
            <a:ext cx="10854622" cy="720570"/>
          </a:xfrm>
        </p:spPr>
        <p:txBody>
          <a:bodyPr>
            <a:noAutofit/>
          </a:bodyPr>
          <a:lstStyle/>
          <a:p>
            <a:r>
              <a:rPr lang="en-US" sz="3800"/>
              <a:t>3 Types of Statutory Bargaining Status Categories</a:t>
            </a:r>
          </a:p>
        </p:txBody>
      </p:sp>
      <p:sp>
        <p:nvSpPr>
          <p:cNvPr id="3" name="Content Placeholder 2"/>
          <p:cNvSpPr>
            <a:spLocks noGrp="1"/>
          </p:cNvSpPr>
          <p:nvPr>
            <p:ph idx="1"/>
          </p:nvPr>
        </p:nvSpPr>
        <p:spPr>
          <a:xfrm>
            <a:off x="1759775" y="1401581"/>
            <a:ext cx="10185052" cy="5756222"/>
          </a:xfrm>
        </p:spPr>
        <p:txBody>
          <a:bodyPr vert="horz" lIns="91440" tIns="45720" rIns="91440" bIns="45720" rtlCol="0" anchor="t">
            <a:normAutofit/>
          </a:bodyPr>
          <a:lstStyle/>
          <a:p>
            <a:pPr marL="0" indent="0">
              <a:buNone/>
            </a:pPr>
            <a:r>
              <a:rPr lang="en-US" sz="4400"/>
              <a:t>Which are you?</a:t>
            </a:r>
          </a:p>
          <a:p>
            <a:pPr marL="514350" indent="-171450"/>
            <a:r>
              <a:rPr lang="en-US" sz="4400"/>
              <a:t>Bargaining Law</a:t>
            </a:r>
          </a:p>
          <a:p>
            <a:pPr marL="514350" indent="-171450"/>
            <a:r>
              <a:rPr lang="en-US" sz="4400"/>
              <a:t>Permissive/</a:t>
            </a:r>
          </a:p>
          <a:p>
            <a:pPr marL="514350" indent="57150">
              <a:buNone/>
            </a:pPr>
            <a:r>
              <a:rPr lang="en-US" sz="4400"/>
              <a:t>….No Statute requiring </a:t>
            </a:r>
          </a:p>
          <a:p>
            <a:pPr marL="514350" indent="-171450"/>
            <a:r>
              <a:rPr lang="en-US" sz="4400"/>
              <a:t>Prohibited</a:t>
            </a:r>
          </a:p>
          <a:p>
            <a:pPr marL="0" indent="0">
              <a:buNone/>
            </a:pPr>
            <a:endParaRPr lang="en-US"/>
          </a:p>
        </p:txBody>
      </p:sp>
    </p:spTree>
    <p:extLst>
      <p:ext uri="{BB962C8B-B14F-4D97-AF65-F5344CB8AC3E}">
        <p14:creationId xmlns:p14="http://schemas.microsoft.com/office/powerpoint/2010/main" val="17470944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Freeform 62"/>
          <p:cNvSpPr>
            <a:spLocks/>
          </p:cNvSpPr>
          <p:nvPr/>
        </p:nvSpPr>
        <p:spPr bwMode="auto">
          <a:xfrm>
            <a:off x="7008812" y="3505201"/>
            <a:ext cx="152400" cy="358775"/>
          </a:xfrm>
          <a:custGeom>
            <a:avLst/>
            <a:gdLst>
              <a:gd name="T0" fmla="*/ 2147483646 w 18"/>
              <a:gd name="T1" fmla="*/ 0 h 179"/>
              <a:gd name="T2" fmla="*/ 2147483646 w 18"/>
              <a:gd name="T3" fmla="*/ 2147483646 h 179"/>
              <a:gd name="T4" fmla="*/ 2147483646 w 18"/>
              <a:gd name="T5" fmla="*/ 2147483646 h 179"/>
              <a:gd name="T6" fmla="*/ 0 w 18"/>
              <a:gd name="T7" fmla="*/ 2147483646 h 179"/>
              <a:gd name="T8" fmla="*/ 2147483646 w 18"/>
              <a:gd name="T9" fmla="*/ 0 h 179"/>
              <a:gd name="T10" fmla="*/ 0 60000 65536"/>
              <a:gd name="T11" fmla="*/ 0 60000 65536"/>
              <a:gd name="T12" fmla="*/ 0 60000 65536"/>
              <a:gd name="T13" fmla="*/ 0 60000 65536"/>
              <a:gd name="T14" fmla="*/ 0 60000 65536"/>
              <a:gd name="T15" fmla="*/ 0 w 18"/>
              <a:gd name="T16" fmla="*/ 0 h 179"/>
              <a:gd name="T17" fmla="*/ 18 w 18"/>
              <a:gd name="T18" fmla="*/ 179 h 179"/>
            </a:gdLst>
            <a:ahLst/>
            <a:cxnLst>
              <a:cxn ang="T10">
                <a:pos x="T0" y="T1"/>
              </a:cxn>
              <a:cxn ang="T11">
                <a:pos x="T2" y="T3"/>
              </a:cxn>
              <a:cxn ang="T12">
                <a:pos x="T4" y="T5"/>
              </a:cxn>
              <a:cxn ang="T13">
                <a:pos x="T6" y="T7"/>
              </a:cxn>
              <a:cxn ang="T14">
                <a:pos x="T8" y="T9"/>
              </a:cxn>
            </a:cxnLst>
            <a:rect l="T15" t="T16" r="T17" b="T18"/>
            <a:pathLst>
              <a:path w="18" h="179">
                <a:moveTo>
                  <a:pt x="18" y="0"/>
                </a:moveTo>
                <a:lnTo>
                  <a:pt x="18" y="145"/>
                </a:lnTo>
                <a:lnTo>
                  <a:pt x="14" y="179"/>
                </a:lnTo>
                <a:lnTo>
                  <a:pt x="0" y="141"/>
                </a:lnTo>
                <a:lnTo>
                  <a:pt x="18" y="0"/>
                </a:lnTo>
                <a:close/>
              </a:path>
            </a:pathLst>
          </a:custGeom>
          <a:solidFill>
            <a:srgbClr val="66FF33"/>
          </a:solidFill>
          <a:ln w="12700">
            <a:solidFill>
              <a:srgbClr val="000000"/>
            </a:solidFill>
            <a:round/>
            <a:headEnd/>
            <a:tailEnd/>
          </a:ln>
        </p:spPr>
        <p:txBody>
          <a:bodyPr/>
          <a:lstStyle/>
          <a:p>
            <a:endParaRPr lang="en-US"/>
          </a:p>
        </p:txBody>
      </p:sp>
      <p:sp>
        <p:nvSpPr>
          <p:cNvPr id="8195" name="Freeform 67"/>
          <p:cNvSpPr>
            <a:spLocks/>
          </p:cNvSpPr>
          <p:nvPr/>
        </p:nvSpPr>
        <p:spPr bwMode="auto">
          <a:xfrm>
            <a:off x="8139113" y="3771901"/>
            <a:ext cx="746125" cy="455613"/>
          </a:xfrm>
          <a:custGeom>
            <a:avLst/>
            <a:gdLst>
              <a:gd name="T0" fmla="*/ 0 w 371"/>
              <a:gd name="T1" fmla="*/ 2147483646 h 227"/>
              <a:gd name="T2" fmla="*/ 2147483646 w 371"/>
              <a:gd name="T3" fmla="*/ 0 h 227"/>
              <a:gd name="T4" fmla="*/ 2147483646 w 371"/>
              <a:gd name="T5" fmla="*/ 2147483646 h 227"/>
              <a:gd name="T6" fmla="*/ 2147483646 w 371"/>
              <a:gd name="T7" fmla="*/ 2147483646 h 227"/>
              <a:gd name="T8" fmla="*/ 2147483646 w 371"/>
              <a:gd name="T9" fmla="*/ 2147483646 h 227"/>
              <a:gd name="T10" fmla="*/ 2147483646 w 371"/>
              <a:gd name="T11" fmla="*/ 2147483646 h 227"/>
              <a:gd name="T12" fmla="*/ 2147483646 w 371"/>
              <a:gd name="T13" fmla="*/ 2147483646 h 227"/>
              <a:gd name="T14" fmla="*/ 2147483646 w 371"/>
              <a:gd name="T15" fmla="*/ 2147483646 h 227"/>
              <a:gd name="T16" fmla="*/ 2147483646 w 371"/>
              <a:gd name="T17" fmla="*/ 2147483646 h 227"/>
              <a:gd name="T18" fmla="*/ 2147483646 w 371"/>
              <a:gd name="T19" fmla="*/ 2147483646 h 227"/>
              <a:gd name="T20" fmla="*/ 0 w 371"/>
              <a:gd name="T21" fmla="*/ 2147483646 h 227"/>
              <a:gd name="T22" fmla="*/ 0 w 371"/>
              <a:gd name="T23" fmla="*/ 2147483646 h 2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1"/>
              <a:gd name="T37" fmla="*/ 0 h 227"/>
              <a:gd name="T38" fmla="*/ 371 w 371"/>
              <a:gd name="T39" fmla="*/ 227 h 2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1" h="227">
                <a:moveTo>
                  <a:pt x="0" y="43"/>
                </a:moveTo>
                <a:lnTo>
                  <a:pt x="53" y="0"/>
                </a:lnTo>
                <a:lnTo>
                  <a:pt x="53" y="41"/>
                </a:lnTo>
                <a:lnTo>
                  <a:pt x="329" y="41"/>
                </a:lnTo>
                <a:lnTo>
                  <a:pt x="371" y="108"/>
                </a:lnTo>
                <a:lnTo>
                  <a:pt x="346" y="128"/>
                </a:lnTo>
                <a:lnTo>
                  <a:pt x="369" y="185"/>
                </a:lnTo>
                <a:lnTo>
                  <a:pt x="347" y="209"/>
                </a:lnTo>
                <a:lnTo>
                  <a:pt x="282" y="209"/>
                </a:lnTo>
                <a:lnTo>
                  <a:pt x="282" y="227"/>
                </a:lnTo>
                <a:lnTo>
                  <a:pt x="0" y="227"/>
                </a:lnTo>
                <a:lnTo>
                  <a:pt x="0" y="43"/>
                </a:lnTo>
                <a:close/>
              </a:path>
            </a:pathLst>
          </a:custGeom>
          <a:solidFill>
            <a:srgbClr val="66FF33"/>
          </a:solidFill>
          <a:ln w="12700">
            <a:solidFill>
              <a:srgbClr val="000000"/>
            </a:solidFill>
            <a:round/>
            <a:headEnd/>
            <a:tailEnd/>
          </a:ln>
        </p:spPr>
        <p:txBody>
          <a:bodyPr/>
          <a:lstStyle/>
          <a:p>
            <a:endParaRPr lang="en-US"/>
          </a:p>
        </p:txBody>
      </p:sp>
      <p:sp>
        <p:nvSpPr>
          <p:cNvPr id="8196" name="Freeform 68"/>
          <p:cNvSpPr>
            <a:spLocks/>
          </p:cNvSpPr>
          <p:nvPr/>
        </p:nvSpPr>
        <p:spPr bwMode="auto">
          <a:xfrm>
            <a:off x="8243887" y="3302000"/>
            <a:ext cx="839788" cy="742950"/>
          </a:xfrm>
          <a:custGeom>
            <a:avLst/>
            <a:gdLst>
              <a:gd name="T0" fmla="*/ 0 w 417"/>
              <a:gd name="T1" fmla="*/ 2147483646 h 370"/>
              <a:gd name="T2" fmla="*/ 0 w 417"/>
              <a:gd name="T3" fmla="*/ 2147483646 h 370"/>
              <a:gd name="T4" fmla="*/ 2147483646 w 417"/>
              <a:gd name="T5" fmla="*/ 2147483646 h 370"/>
              <a:gd name="T6" fmla="*/ 2147483646 w 417"/>
              <a:gd name="T7" fmla="*/ 2147483646 h 370"/>
              <a:gd name="T8" fmla="*/ 2147483646 w 417"/>
              <a:gd name="T9" fmla="*/ 2147483646 h 370"/>
              <a:gd name="T10" fmla="*/ 2147483646 w 417"/>
              <a:gd name="T11" fmla="*/ 2147483646 h 370"/>
              <a:gd name="T12" fmla="*/ 2147483646 w 417"/>
              <a:gd name="T13" fmla="*/ 2147483646 h 370"/>
              <a:gd name="T14" fmla="*/ 2147483646 w 417"/>
              <a:gd name="T15" fmla="*/ 2147483646 h 370"/>
              <a:gd name="T16" fmla="*/ 2147483646 w 417"/>
              <a:gd name="T17" fmla="*/ 2147483646 h 370"/>
              <a:gd name="T18" fmla="*/ 2147483646 w 417"/>
              <a:gd name="T19" fmla="*/ 2147483646 h 370"/>
              <a:gd name="T20" fmla="*/ 2147483646 w 417"/>
              <a:gd name="T21" fmla="*/ 0 h 370"/>
              <a:gd name="T22" fmla="*/ 2147483646 w 417"/>
              <a:gd name="T23" fmla="*/ 0 h 370"/>
              <a:gd name="T24" fmla="*/ 2147483646 w 417"/>
              <a:gd name="T25" fmla="*/ 2147483646 h 370"/>
              <a:gd name="T26" fmla="*/ 2147483646 w 417"/>
              <a:gd name="T27" fmla="*/ 2147483646 h 370"/>
              <a:gd name="T28" fmla="*/ 2147483646 w 417"/>
              <a:gd name="T29" fmla="*/ 2147483646 h 370"/>
              <a:gd name="T30" fmla="*/ 2147483646 w 417"/>
              <a:gd name="T31" fmla="*/ 2147483646 h 370"/>
              <a:gd name="T32" fmla="*/ 2147483646 w 417"/>
              <a:gd name="T33" fmla="*/ 2147483646 h 370"/>
              <a:gd name="T34" fmla="*/ 2147483646 w 417"/>
              <a:gd name="T35" fmla="*/ 2147483646 h 370"/>
              <a:gd name="T36" fmla="*/ 0 w 417"/>
              <a:gd name="T37" fmla="*/ 2147483646 h 3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7"/>
              <a:gd name="T58" fmla="*/ 0 h 370"/>
              <a:gd name="T59" fmla="*/ 417 w 417"/>
              <a:gd name="T60" fmla="*/ 370 h 3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7" h="370">
                <a:moveTo>
                  <a:pt x="0" y="234"/>
                </a:moveTo>
                <a:lnTo>
                  <a:pt x="0" y="273"/>
                </a:lnTo>
                <a:lnTo>
                  <a:pt x="274" y="273"/>
                </a:lnTo>
                <a:lnTo>
                  <a:pt x="318" y="340"/>
                </a:lnTo>
                <a:lnTo>
                  <a:pt x="369" y="350"/>
                </a:lnTo>
                <a:lnTo>
                  <a:pt x="371" y="370"/>
                </a:lnTo>
                <a:lnTo>
                  <a:pt x="407" y="342"/>
                </a:lnTo>
                <a:lnTo>
                  <a:pt x="417" y="218"/>
                </a:lnTo>
                <a:lnTo>
                  <a:pt x="417" y="133"/>
                </a:lnTo>
                <a:lnTo>
                  <a:pt x="401" y="119"/>
                </a:lnTo>
                <a:lnTo>
                  <a:pt x="409" y="0"/>
                </a:lnTo>
                <a:lnTo>
                  <a:pt x="320" y="0"/>
                </a:lnTo>
                <a:lnTo>
                  <a:pt x="224" y="95"/>
                </a:lnTo>
                <a:lnTo>
                  <a:pt x="240" y="127"/>
                </a:lnTo>
                <a:lnTo>
                  <a:pt x="181" y="170"/>
                </a:lnTo>
                <a:lnTo>
                  <a:pt x="107" y="160"/>
                </a:lnTo>
                <a:lnTo>
                  <a:pt x="42" y="160"/>
                </a:lnTo>
                <a:lnTo>
                  <a:pt x="28" y="204"/>
                </a:lnTo>
                <a:lnTo>
                  <a:pt x="0" y="234"/>
                </a:lnTo>
                <a:close/>
              </a:path>
            </a:pathLst>
          </a:custGeom>
          <a:solidFill>
            <a:srgbClr val="66FF33"/>
          </a:solidFill>
          <a:ln w="12700">
            <a:solidFill>
              <a:srgbClr val="000000"/>
            </a:solidFill>
            <a:round/>
            <a:headEnd/>
            <a:tailEnd/>
          </a:ln>
        </p:spPr>
        <p:txBody>
          <a:bodyPr/>
          <a:lstStyle/>
          <a:p>
            <a:endParaRPr lang="en-US"/>
          </a:p>
        </p:txBody>
      </p:sp>
      <p:sp>
        <p:nvSpPr>
          <p:cNvPr id="8197" name="Freeform 69"/>
          <p:cNvSpPr>
            <a:spLocks/>
          </p:cNvSpPr>
          <p:nvPr/>
        </p:nvSpPr>
        <p:spPr bwMode="auto">
          <a:xfrm>
            <a:off x="9047162" y="3308351"/>
            <a:ext cx="311150" cy="379413"/>
          </a:xfrm>
          <a:custGeom>
            <a:avLst/>
            <a:gdLst>
              <a:gd name="T0" fmla="*/ 2147483646 w 155"/>
              <a:gd name="T1" fmla="*/ 0 h 189"/>
              <a:gd name="T2" fmla="*/ 2147483646 w 155"/>
              <a:gd name="T3" fmla="*/ 0 h 189"/>
              <a:gd name="T4" fmla="*/ 2147483646 w 155"/>
              <a:gd name="T5" fmla="*/ 2147483646 h 189"/>
              <a:gd name="T6" fmla="*/ 2147483646 w 155"/>
              <a:gd name="T7" fmla="*/ 2147483646 h 189"/>
              <a:gd name="T8" fmla="*/ 2147483646 w 155"/>
              <a:gd name="T9" fmla="*/ 2147483646 h 189"/>
              <a:gd name="T10" fmla="*/ 2147483646 w 155"/>
              <a:gd name="T11" fmla="*/ 2147483646 h 189"/>
              <a:gd name="T12" fmla="*/ 2147483646 w 155"/>
              <a:gd name="T13" fmla="*/ 2147483646 h 189"/>
              <a:gd name="T14" fmla="*/ 0 w 155"/>
              <a:gd name="T15" fmla="*/ 2147483646 h 189"/>
              <a:gd name="T16" fmla="*/ 2147483646 w 155"/>
              <a:gd name="T17" fmla="*/ 0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5"/>
              <a:gd name="T28" fmla="*/ 0 h 189"/>
              <a:gd name="T29" fmla="*/ 155 w 155"/>
              <a:gd name="T30" fmla="*/ 189 h 1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5" h="189">
                <a:moveTo>
                  <a:pt x="10" y="0"/>
                </a:moveTo>
                <a:lnTo>
                  <a:pt x="155" y="0"/>
                </a:lnTo>
                <a:lnTo>
                  <a:pt x="149" y="46"/>
                </a:lnTo>
                <a:lnTo>
                  <a:pt x="123" y="56"/>
                </a:lnTo>
                <a:lnTo>
                  <a:pt x="83" y="189"/>
                </a:lnTo>
                <a:lnTo>
                  <a:pt x="18" y="189"/>
                </a:lnTo>
                <a:lnTo>
                  <a:pt x="18" y="130"/>
                </a:lnTo>
                <a:lnTo>
                  <a:pt x="0" y="116"/>
                </a:lnTo>
                <a:lnTo>
                  <a:pt x="10" y="0"/>
                </a:lnTo>
                <a:close/>
              </a:path>
            </a:pathLst>
          </a:custGeom>
          <a:solidFill>
            <a:srgbClr val="66FF33"/>
          </a:solidFill>
          <a:ln w="12700">
            <a:solidFill>
              <a:srgbClr val="000000"/>
            </a:solidFill>
            <a:round/>
            <a:headEnd/>
            <a:tailEnd/>
          </a:ln>
        </p:spPr>
        <p:txBody>
          <a:bodyPr/>
          <a:lstStyle/>
          <a:p>
            <a:endParaRPr lang="en-US"/>
          </a:p>
        </p:txBody>
      </p:sp>
      <p:sp>
        <p:nvSpPr>
          <p:cNvPr id="8198" name="Freeform 70"/>
          <p:cNvSpPr>
            <a:spLocks/>
          </p:cNvSpPr>
          <p:nvPr/>
        </p:nvSpPr>
        <p:spPr bwMode="auto">
          <a:xfrm>
            <a:off x="9213850" y="3173413"/>
            <a:ext cx="233362" cy="514350"/>
          </a:xfrm>
          <a:custGeom>
            <a:avLst/>
            <a:gdLst>
              <a:gd name="T0" fmla="*/ 2147483646 w 116"/>
              <a:gd name="T1" fmla="*/ 2147483646 h 256"/>
              <a:gd name="T2" fmla="*/ 2147483646 w 116"/>
              <a:gd name="T3" fmla="*/ 0 h 256"/>
              <a:gd name="T4" fmla="*/ 2147483646 w 116"/>
              <a:gd name="T5" fmla="*/ 2147483646 h 256"/>
              <a:gd name="T6" fmla="*/ 2147483646 w 116"/>
              <a:gd name="T7" fmla="*/ 2147483646 h 256"/>
              <a:gd name="T8" fmla="*/ 0 w 116"/>
              <a:gd name="T9" fmla="*/ 2147483646 h 256"/>
              <a:gd name="T10" fmla="*/ 2147483646 w 116"/>
              <a:gd name="T11" fmla="*/ 2147483646 h 256"/>
              <a:gd name="T12" fmla="*/ 2147483646 w 116"/>
              <a:gd name="T13" fmla="*/ 2147483646 h 256"/>
              <a:gd name="T14" fmla="*/ 2147483646 w 116"/>
              <a:gd name="T15" fmla="*/ 2147483646 h 256"/>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56"/>
              <a:gd name="T26" fmla="*/ 116 w 116"/>
              <a:gd name="T27" fmla="*/ 256 h 2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56">
                <a:moveTo>
                  <a:pt x="72" y="67"/>
                </a:moveTo>
                <a:lnTo>
                  <a:pt x="116" y="0"/>
                </a:lnTo>
                <a:lnTo>
                  <a:pt x="116" y="234"/>
                </a:lnTo>
                <a:lnTo>
                  <a:pt x="74" y="256"/>
                </a:lnTo>
                <a:lnTo>
                  <a:pt x="0" y="254"/>
                </a:lnTo>
                <a:lnTo>
                  <a:pt x="40" y="125"/>
                </a:lnTo>
                <a:lnTo>
                  <a:pt x="68" y="113"/>
                </a:lnTo>
                <a:lnTo>
                  <a:pt x="72" y="67"/>
                </a:lnTo>
                <a:close/>
              </a:path>
            </a:pathLst>
          </a:custGeom>
          <a:solidFill>
            <a:srgbClr val="66FF33"/>
          </a:solidFill>
          <a:ln w="12700">
            <a:solidFill>
              <a:srgbClr val="000000"/>
            </a:solidFill>
            <a:round/>
            <a:headEnd/>
            <a:tailEnd/>
          </a:ln>
        </p:spPr>
        <p:txBody>
          <a:bodyPr/>
          <a:lstStyle/>
          <a:p>
            <a:endParaRPr lang="en-US"/>
          </a:p>
        </p:txBody>
      </p:sp>
      <p:sp>
        <p:nvSpPr>
          <p:cNvPr id="8199" name="Freeform 71"/>
          <p:cNvSpPr>
            <a:spLocks/>
          </p:cNvSpPr>
          <p:nvPr/>
        </p:nvSpPr>
        <p:spPr bwMode="auto">
          <a:xfrm>
            <a:off x="9447212" y="2890838"/>
            <a:ext cx="495300" cy="749300"/>
          </a:xfrm>
          <a:custGeom>
            <a:avLst/>
            <a:gdLst>
              <a:gd name="T0" fmla="*/ 0 w 246"/>
              <a:gd name="T1" fmla="*/ 2147483646 h 373"/>
              <a:gd name="T2" fmla="*/ 0 w 246"/>
              <a:gd name="T3" fmla="*/ 2147483646 h 373"/>
              <a:gd name="T4" fmla="*/ 2147483646 w 246"/>
              <a:gd name="T5" fmla="*/ 2147483646 h 373"/>
              <a:gd name="T6" fmla="*/ 2147483646 w 246"/>
              <a:gd name="T7" fmla="*/ 2147483646 h 373"/>
              <a:gd name="T8" fmla="*/ 2147483646 w 246"/>
              <a:gd name="T9" fmla="*/ 2147483646 h 373"/>
              <a:gd name="T10" fmla="*/ 2147483646 w 246"/>
              <a:gd name="T11" fmla="*/ 2147483646 h 373"/>
              <a:gd name="T12" fmla="*/ 2147483646 w 246"/>
              <a:gd name="T13" fmla="*/ 2147483646 h 373"/>
              <a:gd name="T14" fmla="*/ 2147483646 w 246"/>
              <a:gd name="T15" fmla="*/ 2147483646 h 373"/>
              <a:gd name="T16" fmla="*/ 2147483646 w 246"/>
              <a:gd name="T17" fmla="*/ 2147483646 h 373"/>
              <a:gd name="T18" fmla="*/ 2147483646 w 246"/>
              <a:gd name="T19" fmla="*/ 0 h 373"/>
              <a:gd name="T20" fmla="*/ 2147483646 w 246"/>
              <a:gd name="T21" fmla="*/ 2147483646 h 373"/>
              <a:gd name="T22" fmla="*/ 0 w 246"/>
              <a:gd name="T23" fmla="*/ 2147483646 h 3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6"/>
              <a:gd name="T37" fmla="*/ 0 h 373"/>
              <a:gd name="T38" fmla="*/ 246 w 246"/>
              <a:gd name="T39" fmla="*/ 373 h 3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6" h="373">
                <a:moveTo>
                  <a:pt x="0" y="145"/>
                </a:moveTo>
                <a:lnTo>
                  <a:pt x="0" y="373"/>
                </a:lnTo>
                <a:lnTo>
                  <a:pt x="59" y="340"/>
                </a:lnTo>
                <a:lnTo>
                  <a:pt x="63" y="310"/>
                </a:lnTo>
                <a:lnTo>
                  <a:pt x="246" y="177"/>
                </a:lnTo>
                <a:lnTo>
                  <a:pt x="236" y="127"/>
                </a:lnTo>
                <a:lnTo>
                  <a:pt x="204" y="113"/>
                </a:lnTo>
                <a:lnTo>
                  <a:pt x="182" y="6"/>
                </a:lnTo>
                <a:lnTo>
                  <a:pt x="133" y="20"/>
                </a:lnTo>
                <a:lnTo>
                  <a:pt x="107" y="0"/>
                </a:lnTo>
                <a:lnTo>
                  <a:pt x="59" y="38"/>
                </a:lnTo>
                <a:lnTo>
                  <a:pt x="0" y="145"/>
                </a:lnTo>
                <a:close/>
              </a:path>
            </a:pathLst>
          </a:custGeom>
          <a:solidFill>
            <a:srgbClr val="66FF33"/>
          </a:solidFill>
          <a:ln w="12700">
            <a:solidFill>
              <a:srgbClr val="000000"/>
            </a:solidFill>
            <a:round/>
            <a:headEnd/>
            <a:tailEnd/>
          </a:ln>
        </p:spPr>
        <p:txBody>
          <a:bodyPr/>
          <a:lstStyle/>
          <a:p>
            <a:endParaRPr lang="en-US"/>
          </a:p>
        </p:txBody>
      </p:sp>
      <p:sp>
        <p:nvSpPr>
          <p:cNvPr id="8200" name="Freeform 72"/>
          <p:cNvSpPr>
            <a:spLocks/>
          </p:cNvSpPr>
          <p:nvPr/>
        </p:nvSpPr>
        <p:spPr bwMode="auto">
          <a:xfrm>
            <a:off x="9075738" y="3656014"/>
            <a:ext cx="523875" cy="306387"/>
          </a:xfrm>
          <a:custGeom>
            <a:avLst/>
            <a:gdLst>
              <a:gd name="T0" fmla="*/ 2147483646 w 238"/>
              <a:gd name="T1" fmla="*/ 2147483646 h 136"/>
              <a:gd name="T2" fmla="*/ 2147483646 w 238"/>
              <a:gd name="T3" fmla="*/ 2147483646 h 136"/>
              <a:gd name="T4" fmla="*/ 2147483646 w 238"/>
              <a:gd name="T5" fmla="*/ 0 h 136"/>
              <a:gd name="T6" fmla="*/ 2147483646 w 238"/>
              <a:gd name="T7" fmla="*/ 2147483646 h 136"/>
              <a:gd name="T8" fmla="*/ 2147483646 w 238"/>
              <a:gd name="T9" fmla="*/ 2147483646 h 136"/>
              <a:gd name="T10" fmla="*/ 2147483646 w 238"/>
              <a:gd name="T11" fmla="*/ 2147483646 h 136"/>
              <a:gd name="T12" fmla="*/ 2147483646 w 238"/>
              <a:gd name="T13" fmla="*/ 2147483646 h 136"/>
              <a:gd name="T14" fmla="*/ 2147483646 w 238"/>
              <a:gd name="T15" fmla="*/ 2147483646 h 136"/>
              <a:gd name="T16" fmla="*/ 2147483646 w 238"/>
              <a:gd name="T17" fmla="*/ 2147483646 h 136"/>
              <a:gd name="T18" fmla="*/ 0 w 238"/>
              <a:gd name="T19" fmla="*/ 2147483646 h 136"/>
              <a:gd name="T20" fmla="*/ 2147483646 w 238"/>
              <a:gd name="T21" fmla="*/ 2147483646 h 1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8"/>
              <a:gd name="T34" fmla="*/ 0 h 136"/>
              <a:gd name="T35" fmla="*/ 238 w 238"/>
              <a:gd name="T36" fmla="*/ 136 h 1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8" h="136">
                <a:moveTo>
                  <a:pt x="6" y="16"/>
                </a:moveTo>
                <a:lnTo>
                  <a:pt x="143" y="16"/>
                </a:lnTo>
                <a:lnTo>
                  <a:pt x="177" y="0"/>
                </a:lnTo>
                <a:lnTo>
                  <a:pt x="193" y="36"/>
                </a:lnTo>
                <a:lnTo>
                  <a:pt x="171" y="58"/>
                </a:lnTo>
                <a:lnTo>
                  <a:pt x="203" y="116"/>
                </a:lnTo>
                <a:lnTo>
                  <a:pt x="238" y="116"/>
                </a:lnTo>
                <a:lnTo>
                  <a:pt x="187" y="136"/>
                </a:lnTo>
                <a:lnTo>
                  <a:pt x="141" y="90"/>
                </a:lnTo>
                <a:lnTo>
                  <a:pt x="0" y="90"/>
                </a:lnTo>
                <a:lnTo>
                  <a:pt x="6" y="16"/>
                </a:lnTo>
                <a:close/>
              </a:path>
            </a:pathLst>
          </a:custGeom>
          <a:solidFill>
            <a:srgbClr val="66FF33"/>
          </a:solidFill>
          <a:ln w="12700">
            <a:solidFill>
              <a:srgbClr val="000000"/>
            </a:solidFill>
            <a:round/>
            <a:headEnd/>
            <a:tailEnd/>
          </a:ln>
        </p:spPr>
        <p:txBody>
          <a:bodyPr/>
          <a:lstStyle/>
          <a:p>
            <a:endParaRPr lang="en-US"/>
          </a:p>
        </p:txBody>
      </p:sp>
      <p:sp>
        <p:nvSpPr>
          <p:cNvPr id="8201" name="Freeform 73"/>
          <p:cNvSpPr>
            <a:spLocks/>
          </p:cNvSpPr>
          <p:nvPr/>
        </p:nvSpPr>
        <p:spPr bwMode="auto">
          <a:xfrm>
            <a:off x="9294812" y="3835400"/>
            <a:ext cx="96838" cy="120650"/>
          </a:xfrm>
          <a:custGeom>
            <a:avLst/>
            <a:gdLst>
              <a:gd name="T0" fmla="*/ 0 w 48"/>
              <a:gd name="T1" fmla="*/ 0 h 60"/>
              <a:gd name="T2" fmla="*/ 2147483646 w 48"/>
              <a:gd name="T3" fmla="*/ 0 h 60"/>
              <a:gd name="T4" fmla="*/ 2147483646 w 48"/>
              <a:gd name="T5" fmla="*/ 2147483646 h 60"/>
              <a:gd name="T6" fmla="*/ 2147483646 w 48"/>
              <a:gd name="T7" fmla="*/ 2147483646 h 60"/>
              <a:gd name="T8" fmla="*/ 0 w 48"/>
              <a:gd name="T9" fmla="*/ 2147483646 h 60"/>
              <a:gd name="T10" fmla="*/ 0 w 48"/>
              <a:gd name="T11" fmla="*/ 0 h 60"/>
              <a:gd name="T12" fmla="*/ 0 60000 65536"/>
              <a:gd name="T13" fmla="*/ 0 60000 65536"/>
              <a:gd name="T14" fmla="*/ 0 60000 65536"/>
              <a:gd name="T15" fmla="*/ 0 60000 65536"/>
              <a:gd name="T16" fmla="*/ 0 60000 65536"/>
              <a:gd name="T17" fmla="*/ 0 60000 65536"/>
              <a:gd name="T18" fmla="*/ 0 w 48"/>
              <a:gd name="T19" fmla="*/ 0 h 60"/>
              <a:gd name="T20" fmla="*/ 48 w 48"/>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48" h="60">
                <a:moveTo>
                  <a:pt x="0" y="0"/>
                </a:moveTo>
                <a:lnTo>
                  <a:pt x="32" y="0"/>
                </a:lnTo>
                <a:lnTo>
                  <a:pt x="48" y="17"/>
                </a:lnTo>
                <a:lnTo>
                  <a:pt x="30" y="56"/>
                </a:lnTo>
                <a:lnTo>
                  <a:pt x="0" y="60"/>
                </a:lnTo>
                <a:lnTo>
                  <a:pt x="0" y="0"/>
                </a:lnTo>
                <a:close/>
              </a:path>
            </a:pathLst>
          </a:custGeom>
          <a:solidFill>
            <a:srgbClr val="66FF33"/>
          </a:solidFill>
          <a:ln w="12700">
            <a:solidFill>
              <a:srgbClr val="000000"/>
            </a:solidFill>
            <a:round/>
            <a:headEnd/>
            <a:tailEnd/>
          </a:ln>
        </p:spPr>
        <p:txBody>
          <a:bodyPr/>
          <a:lstStyle/>
          <a:p>
            <a:endParaRPr lang="en-US"/>
          </a:p>
        </p:txBody>
      </p:sp>
      <p:sp>
        <p:nvSpPr>
          <p:cNvPr id="8202" name="Freeform 74"/>
          <p:cNvSpPr>
            <a:spLocks/>
          </p:cNvSpPr>
          <p:nvPr/>
        </p:nvSpPr>
        <p:spPr bwMode="auto">
          <a:xfrm>
            <a:off x="9066213" y="3810001"/>
            <a:ext cx="231775" cy="157163"/>
          </a:xfrm>
          <a:custGeom>
            <a:avLst/>
            <a:gdLst>
              <a:gd name="T0" fmla="*/ 2147483646 w 115"/>
              <a:gd name="T1" fmla="*/ 0 h 78"/>
              <a:gd name="T2" fmla="*/ 2147483646 w 115"/>
              <a:gd name="T3" fmla="*/ 0 h 78"/>
              <a:gd name="T4" fmla="*/ 2147483646 w 115"/>
              <a:gd name="T5" fmla="*/ 2147483646 h 78"/>
              <a:gd name="T6" fmla="*/ 0 w 115"/>
              <a:gd name="T7" fmla="*/ 2147483646 h 78"/>
              <a:gd name="T8" fmla="*/ 2147483646 w 115"/>
              <a:gd name="T9" fmla="*/ 0 h 78"/>
              <a:gd name="T10" fmla="*/ 0 60000 65536"/>
              <a:gd name="T11" fmla="*/ 0 60000 65536"/>
              <a:gd name="T12" fmla="*/ 0 60000 65536"/>
              <a:gd name="T13" fmla="*/ 0 60000 65536"/>
              <a:gd name="T14" fmla="*/ 0 60000 65536"/>
              <a:gd name="T15" fmla="*/ 0 w 115"/>
              <a:gd name="T16" fmla="*/ 0 h 78"/>
              <a:gd name="T17" fmla="*/ 115 w 115"/>
              <a:gd name="T18" fmla="*/ 78 h 78"/>
            </a:gdLst>
            <a:ahLst/>
            <a:cxnLst>
              <a:cxn ang="T10">
                <a:pos x="T0" y="T1"/>
              </a:cxn>
              <a:cxn ang="T11">
                <a:pos x="T2" y="T3"/>
              </a:cxn>
              <a:cxn ang="T12">
                <a:pos x="T4" y="T5"/>
              </a:cxn>
              <a:cxn ang="T13">
                <a:pos x="T6" y="T7"/>
              </a:cxn>
              <a:cxn ang="T14">
                <a:pos x="T8" y="T9"/>
              </a:cxn>
            </a:cxnLst>
            <a:rect l="T15" t="T16" r="T17" b="T18"/>
            <a:pathLst>
              <a:path w="115" h="78">
                <a:moveTo>
                  <a:pt x="6" y="0"/>
                </a:moveTo>
                <a:lnTo>
                  <a:pt x="115" y="0"/>
                </a:lnTo>
                <a:lnTo>
                  <a:pt x="115" y="62"/>
                </a:lnTo>
                <a:lnTo>
                  <a:pt x="0" y="78"/>
                </a:lnTo>
                <a:lnTo>
                  <a:pt x="6" y="0"/>
                </a:lnTo>
                <a:close/>
              </a:path>
            </a:pathLst>
          </a:custGeom>
          <a:solidFill>
            <a:srgbClr val="66FF33"/>
          </a:solidFill>
          <a:ln w="12700">
            <a:solidFill>
              <a:srgbClr val="000000"/>
            </a:solidFill>
            <a:round/>
            <a:headEnd/>
            <a:tailEnd/>
          </a:ln>
        </p:spPr>
        <p:txBody>
          <a:bodyPr/>
          <a:lstStyle/>
          <a:p>
            <a:endParaRPr lang="en-US"/>
          </a:p>
        </p:txBody>
      </p:sp>
      <p:sp>
        <p:nvSpPr>
          <p:cNvPr id="8203" name="Freeform 75"/>
          <p:cNvSpPr>
            <a:spLocks/>
          </p:cNvSpPr>
          <p:nvPr/>
        </p:nvSpPr>
        <p:spPr bwMode="auto">
          <a:xfrm>
            <a:off x="8793163" y="3990975"/>
            <a:ext cx="201613" cy="381000"/>
          </a:xfrm>
          <a:custGeom>
            <a:avLst/>
            <a:gdLst>
              <a:gd name="T0" fmla="*/ 2147483646 w 100"/>
              <a:gd name="T1" fmla="*/ 0 h 190"/>
              <a:gd name="T2" fmla="*/ 2147483646 w 100"/>
              <a:gd name="T3" fmla="*/ 2147483646 h 190"/>
              <a:gd name="T4" fmla="*/ 2147483646 w 100"/>
              <a:gd name="T5" fmla="*/ 2147483646 h 190"/>
              <a:gd name="T6" fmla="*/ 2147483646 w 100"/>
              <a:gd name="T7" fmla="*/ 2147483646 h 190"/>
              <a:gd name="T8" fmla="*/ 0 w 100"/>
              <a:gd name="T9" fmla="*/ 2147483646 h 190"/>
              <a:gd name="T10" fmla="*/ 2147483646 w 100"/>
              <a:gd name="T11" fmla="*/ 2147483646 h 190"/>
              <a:gd name="T12" fmla="*/ 2147483646 w 100"/>
              <a:gd name="T13" fmla="*/ 2147483646 h 190"/>
              <a:gd name="T14" fmla="*/ 2147483646 w 100"/>
              <a:gd name="T15" fmla="*/ 2147483646 h 190"/>
              <a:gd name="T16" fmla="*/ 2147483646 w 100"/>
              <a:gd name="T17" fmla="*/ 2147483646 h 190"/>
              <a:gd name="T18" fmla="*/ 2147483646 w 100"/>
              <a:gd name="T19" fmla="*/ 2147483646 h 190"/>
              <a:gd name="T20" fmla="*/ 2147483646 w 100"/>
              <a:gd name="T21" fmla="*/ 2147483646 h 190"/>
              <a:gd name="T22" fmla="*/ 2147483646 w 100"/>
              <a:gd name="T23" fmla="*/ 0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90"/>
              <a:gd name="T38" fmla="*/ 100 w 100"/>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90">
                <a:moveTo>
                  <a:pt x="46" y="0"/>
                </a:moveTo>
                <a:lnTo>
                  <a:pt x="22" y="21"/>
                </a:lnTo>
                <a:lnTo>
                  <a:pt x="43" y="76"/>
                </a:lnTo>
                <a:lnTo>
                  <a:pt x="22" y="102"/>
                </a:lnTo>
                <a:lnTo>
                  <a:pt x="0" y="131"/>
                </a:lnTo>
                <a:lnTo>
                  <a:pt x="43" y="190"/>
                </a:lnTo>
                <a:lnTo>
                  <a:pt x="87" y="131"/>
                </a:lnTo>
                <a:lnTo>
                  <a:pt x="100" y="64"/>
                </a:lnTo>
                <a:lnTo>
                  <a:pt x="84" y="61"/>
                </a:lnTo>
                <a:lnTo>
                  <a:pt x="99" y="27"/>
                </a:lnTo>
                <a:lnTo>
                  <a:pt x="96" y="8"/>
                </a:lnTo>
                <a:lnTo>
                  <a:pt x="46" y="0"/>
                </a:lnTo>
                <a:close/>
              </a:path>
            </a:pathLst>
          </a:custGeom>
          <a:solidFill>
            <a:srgbClr val="66FF33"/>
          </a:solidFill>
          <a:ln w="12700">
            <a:solidFill>
              <a:srgbClr val="000000"/>
            </a:solidFill>
            <a:round/>
            <a:headEnd/>
            <a:tailEnd/>
          </a:ln>
        </p:spPr>
        <p:txBody>
          <a:bodyPr/>
          <a:lstStyle/>
          <a:p>
            <a:endParaRPr lang="en-US"/>
          </a:p>
        </p:txBody>
      </p:sp>
      <p:sp>
        <p:nvSpPr>
          <p:cNvPr id="8204" name="Freeform 76"/>
          <p:cNvSpPr>
            <a:spLocks/>
          </p:cNvSpPr>
          <p:nvPr/>
        </p:nvSpPr>
        <p:spPr bwMode="auto">
          <a:xfrm>
            <a:off x="8707437" y="4189414"/>
            <a:ext cx="153988" cy="268287"/>
          </a:xfrm>
          <a:custGeom>
            <a:avLst/>
            <a:gdLst>
              <a:gd name="T0" fmla="*/ 2147483646 w 77"/>
              <a:gd name="T1" fmla="*/ 0 h 134"/>
              <a:gd name="T2" fmla="*/ 0 w 77"/>
              <a:gd name="T3" fmla="*/ 0 h 134"/>
              <a:gd name="T4" fmla="*/ 0 w 77"/>
              <a:gd name="T5" fmla="*/ 2147483646 h 134"/>
              <a:gd name="T6" fmla="*/ 2147483646 w 77"/>
              <a:gd name="T7" fmla="*/ 2147483646 h 134"/>
              <a:gd name="T8" fmla="*/ 2147483646 w 77"/>
              <a:gd name="T9" fmla="*/ 2147483646 h 134"/>
              <a:gd name="T10" fmla="*/ 2147483646 w 77"/>
              <a:gd name="T11" fmla="*/ 2147483646 h 134"/>
              <a:gd name="T12" fmla="*/ 2147483646 w 77"/>
              <a:gd name="T13" fmla="*/ 2147483646 h 134"/>
              <a:gd name="T14" fmla="*/ 2147483646 w 77"/>
              <a:gd name="T15" fmla="*/ 0 h 134"/>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134"/>
              <a:gd name="T26" fmla="*/ 77 w 77"/>
              <a:gd name="T27" fmla="*/ 134 h 1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134">
                <a:moveTo>
                  <a:pt x="66" y="0"/>
                </a:moveTo>
                <a:lnTo>
                  <a:pt x="0" y="0"/>
                </a:lnTo>
                <a:lnTo>
                  <a:pt x="0" y="134"/>
                </a:lnTo>
                <a:lnTo>
                  <a:pt x="64" y="134"/>
                </a:lnTo>
                <a:lnTo>
                  <a:pt x="77" y="113"/>
                </a:lnTo>
                <a:lnTo>
                  <a:pt x="44" y="71"/>
                </a:lnTo>
                <a:lnTo>
                  <a:pt x="45" y="34"/>
                </a:lnTo>
                <a:lnTo>
                  <a:pt x="66" y="0"/>
                </a:lnTo>
                <a:close/>
              </a:path>
            </a:pathLst>
          </a:custGeom>
          <a:solidFill>
            <a:srgbClr val="66FF33"/>
          </a:solidFill>
          <a:ln w="12700">
            <a:solidFill>
              <a:srgbClr val="000000"/>
            </a:solidFill>
            <a:round/>
            <a:headEnd/>
            <a:tailEnd/>
          </a:ln>
        </p:spPr>
        <p:txBody>
          <a:bodyPr/>
          <a:lstStyle/>
          <a:p>
            <a:endParaRPr lang="en-US"/>
          </a:p>
        </p:txBody>
      </p:sp>
      <p:sp>
        <p:nvSpPr>
          <p:cNvPr id="8205" name="Freeform 77"/>
          <p:cNvSpPr>
            <a:spLocks/>
          </p:cNvSpPr>
          <p:nvPr/>
        </p:nvSpPr>
        <p:spPr bwMode="auto">
          <a:xfrm>
            <a:off x="8259762" y="4229101"/>
            <a:ext cx="577850" cy="371475"/>
          </a:xfrm>
          <a:custGeom>
            <a:avLst/>
            <a:gdLst>
              <a:gd name="T0" fmla="*/ 0 w 287"/>
              <a:gd name="T1" fmla="*/ 0 h 185"/>
              <a:gd name="T2" fmla="*/ 2147483646 w 287"/>
              <a:gd name="T3" fmla="*/ 0 h 185"/>
              <a:gd name="T4" fmla="*/ 2147483646 w 287"/>
              <a:gd name="T5" fmla="*/ 2147483646 h 185"/>
              <a:gd name="T6" fmla="*/ 2147483646 w 287"/>
              <a:gd name="T7" fmla="*/ 2147483646 h 185"/>
              <a:gd name="T8" fmla="*/ 2147483646 w 287"/>
              <a:gd name="T9" fmla="*/ 2147483646 h 185"/>
              <a:gd name="T10" fmla="*/ 2147483646 w 287"/>
              <a:gd name="T11" fmla="*/ 2147483646 h 185"/>
              <a:gd name="T12" fmla="*/ 2147483646 w 287"/>
              <a:gd name="T13" fmla="*/ 2147483646 h 185"/>
              <a:gd name="T14" fmla="*/ 2147483646 w 287"/>
              <a:gd name="T15" fmla="*/ 2147483646 h 185"/>
              <a:gd name="T16" fmla="*/ 2147483646 w 287"/>
              <a:gd name="T17" fmla="*/ 2147483646 h 185"/>
              <a:gd name="T18" fmla="*/ 0 w 287"/>
              <a:gd name="T19" fmla="*/ 2147483646 h 185"/>
              <a:gd name="T20" fmla="*/ 0 w 287"/>
              <a:gd name="T21" fmla="*/ 0 h 1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7"/>
              <a:gd name="T34" fmla="*/ 0 h 185"/>
              <a:gd name="T35" fmla="*/ 287 w 287"/>
              <a:gd name="T36" fmla="*/ 185 h 1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7" h="185">
                <a:moveTo>
                  <a:pt x="0" y="0"/>
                </a:moveTo>
                <a:lnTo>
                  <a:pt x="223" y="0"/>
                </a:lnTo>
                <a:lnTo>
                  <a:pt x="223" y="115"/>
                </a:lnTo>
                <a:lnTo>
                  <a:pt x="287" y="115"/>
                </a:lnTo>
                <a:lnTo>
                  <a:pt x="251" y="185"/>
                </a:lnTo>
                <a:lnTo>
                  <a:pt x="175" y="165"/>
                </a:lnTo>
                <a:lnTo>
                  <a:pt x="150" y="73"/>
                </a:lnTo>
                <a:lnTo>
                  <a:pt x="141" y="51"/>
                </a:lnTo>
                <a:lnTo>
                  <a:pt x="86" y="34"/>
                </a:lnTo>
                <a:lnTo>
                  <a:pt x="0" y="75"/>
                </a:lnTo>
                <a:lnTo>
                  <a:pt x="0" y="0"/>
                </a:lnTo>
                <a:close/>
              </a:path>
            </a:pathLst>
          </a:custGeom>
          <a:solidFill>
            <a:srgbClr val="66FF33"/>
          </a:solidFill>
          <a:ln w="12700">
            <a:solidFill>
              <a:srgbClr val="000000"/>
            </a:solidFill>
            <a:round/>
            <a:headEnd/>
            <a:tailEnd/>
          </a:ln>
        </p:spPr>
        <p:txBody>
          <a:bodyPr/>
          <a:lstStyle/>
          <a:p>
            <a:endParaRPr lang="en-US"/>
          </a:p>
        </p:txBody>
      </p:sp>
      <p:sp>
        <p:nvSpPr>
          <p:cNvPr id="8206" name="Freeform 79"/>
          <p:cNvSpPr>
            <a:spLocks/>
          </p:cNvSpPr>
          <p:nvPr/>
        </p:nvSpPr>
        <p:spPr bwMode="auto">
          <a:xfrm>
            <a:off x="5213351" y="4195764"/>
            <a:ext cx="974725" cy="504825"/>
          </a:xfrm>
          <a:custGeom>
            <a:avLst/>
            <a:gdLst>
              <a:gd name="T0" fmla="*/ 0 w 485"/>
              <a:gd name="T1" fmla="*/ 0 h 252"/>
              <a:gd name="T2" fmla="*/ 2147483646 w 485"/>
              <a:gd name="T3" fmla="*/ 0 h 252"/>
              <a:gd name="T4" fmla="*/ 2147483646 w 485"/>
              <a:gd name="T5" fmla="*/ 2147483646 h 252"/>
              <a:gd name="T6" fmla="*/ 2147483646 w 485"/>
              <a:gd name="T7" fmla="*/ 2147483646 h 252"/>
              <a:gd name="T8" fmla="*/ 2147483646 w 485"/>
              <a:gd name="T9" fmla="*/ 2147483646 h 252"/>
              <a:gd name="T10" fmla="*/ 2147483646 w 485"/>
              <a:gd name="T11" fmla="*/ 2147483646 h 252"/>
              <a:gd name="T12" fmla="*/ 0 w 485"/>
              <a:gd name="T13" fmla="*/ 2147483646 h 252"/>
              <a:gd name="T14" fmla="*/ 0 w 485"/>
              <a:gd name="T15" fmla="*/ 0 h 252"/>
              <a:gd name="T16" fmla="*/ 0 60000 65536"/>
              <a:gd name="T17" fmla="*/ 0 60000 65536"/>
              <a:gd name="T18" fmla="*/ 0 60000 65536"/>
              <a:gd name="T19" fmla="*/ 0 60000 65536"/>
              <a:gd name="T20" fmla="*/ 0 60000 65536"/>
              <a:gd name="T21" fmla="*/ 0 60000 65536"/>
              <a:gd name="T22" fmla="*/ 0 60000 65536"/>
              <a:gd name="T23" fmla="*/ 0 60000 65536"/>
              <a:gd name="T24" fmla="*/ 0 w 485"/>
              <a:gd name="T25" fmla="*/ 0 h 252"/>
              <a:gd name="T26" fmla="*/ 485 w 485"/>
              <a:gd name="T27" fmla="*/ 252 h 2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5" h="252">
                <a:moveTo>
                  <a:pt x="0" y="0"/>
                </a:moveTo>
                <a:lnTo>
                  <a:pt x="459" y="0"/>
                </a:lnTo>
                <a:lnTo>
                  <a:pt x="473" y="18"/>
                </a:lnTo>
                <a:lnTo>
                  <a:pt x="453" y="40"/>
                </a:lnTo>
                <a:lnTo>
                  <a:pt x="485" y="70"/>
                </a:lnTo>
                <a:lnTo>
                  <a:pt x="485" y="252"/>
                </a:lnTo>
                <a:lnTo>
                  <a:pt x="0" y="252"/>
                </a:lnTo>
                <a:lnTo>
                  <a:pt x="0" y="0"/>
                </a:lnTo>
                <a:close/>
              </a:path>
            </a:pathLst>
          </a:custGeom>
          <a:solidFill>
            <a:srgbClr val="66FF33"/>
          </a:solidFill>
          <a:ln w="12700">
            <a:solidFill>
              <a:srgbClr val="000000"/>
            </a:solidFill>
            <a:round/>
            <a:headEnd/>
            <a:tailEnd/>
          </a:ln>
        </p:spPr>
        <p:txBody>
          <a:bodyPr/>
          <a:lstStyle/>
          <a:p>
            <a:endParaRPr lang="en-US"/>
          </a:p>
        </p:txBody>
      </p:sp>
      <p:sp>
        <p:nvSpPr>
          <p:cNvPr id="8207" name="Freeform 80"/>
          <p:cNvSpPr>
            <a:spLocks/>
          </p:cNvSpPr>
          <p:nvPr/>
        </p:nvSpPr>
        <p:spPr bwMode="auto">
          <a:xfrm>
            <a:off x="4962526" y="3122613"/>
            <a:ext cx="1017587" cy="639762"/>
          </a:xfrm>
          <a:custGeom>
            <a:avLst/>
            <a:gdLst>
              <a:gd name="T0" fmla="*/ 0 w 505"/>
              <a:gd name="T1" fmla="*/ 0 h 319"/>
              <a:gd name="T2" fmla="*/ 2147483646 w 505"/>
              <a:gd name="T3" fmla="*/ 0 h 319"/>
              <a:gd name="T4" fmla="*/ 2147483646 w 505"/>
              <a:gd name="T5" fmla="*/ 2147483646 h 319"/>
              <a:gd name="T6" fmla="*/ 2147483646 w 505"/>
              <a:gd name="T7" fmla="*/ 2147483646 h 319"/>
              <a:gd name="T8" fmla="*/ 2147483646 w 505"/>
              <a:gd name="T9" fmla="*/ 2147483646 h 319"/>
              <a:gd name="T10" fmla="*/ 2147483646 w 505"/>
              <a:gd name="T11" fmla="*/ 2147483646 h 319"/>
              <a:gd name="T12" fmla="*/ 2147483646 w 505"/>
              <a:gd name="T13" fmla="*/ 2147483646 h 319"/>
              <a:gd name="T14" fmla="*/ 2147483646 w 505"/>
              <a:gd name="T15" fmla="*/ 2147483646 h 319"/>
              <a:gd name="T16" fmla="*/ 2147483646 w 505"/>
              <a:gd name="T17" fmla="*/ 2147483646 h 319"/>
              <a:gd name="T18" fmla="*/ 2147483646 w 505"/>
              <a:gd name="T19" fmla="*/ 2147483646 h 319"/>
              <a:gd name="T20" fmla="*/ 0 w 505"/>
              <a:gd name="T21" fmla="*/ 2147483646 h 319"/>
              <a:gd name="T22" fmla="*/ 0 w 505"/>
              <a:gd name="T23" fmla="*/ 0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5"/>
              <a:gd name="T37" fmla="*/ 0 h 319"/>
              <a:gd name="T38" fmla="*/ 505 w 505"/>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5" h="319">
                <a:moveTo>
                  <a:pt x="0" y="0"/>
                </a:moveTo>
                <a:lnTo>
                  <a:pt x="495" y="0"/>
                </a:lnTo>
                <a:lnTo>
                  <a:pt x="495" y="25"/>
                </a:lnTo>
                <a:lnTo>
                  <a:pt x="473" y="51"/>
                </a:lnTo>
                <a:lnTo>
                  <a:pt x="505" y="89"/>
                </a:lnTo>
                <a:lnTo>
                  <a:pt x="505" y="228"/>
                </a:lnTo>
                <a:lnTo>
                  <a:pt x="483" y="228"/>
                </a:lnTo>
                <a:lnTo>
                  <a:pt x="483" y="319"/>
                </a:lnTo>
                <a:lnTo>
                  <a:pt x="397" y="291"/>
                </a:lnTo>
                <a:lnTo>
                  <a:pt x="362" y="270"/>
                </a:lnTo>
                <a:lnTo>
                  <a:pt x="0" y="270"/>
                </a:lnTo>
                <a:lnTo>
                  <a:pt x="0" y="0"/>
                </a:lnTo>
                <a:close/>
              </a:path>
            </a:pathLst>
          </a:custGeom>
          <a:solidFill>
            <a:srgbClr val="66FF33"/>
          </a:solidFill>
          <a:ln w="12700">
            <a:solidFill>
              <a:srgbClr val="000000"/>
            </a:solidFill>
            <a:round/>
            <a:headEnd/>
            <a:tailEnd/>
          </a:ln>
        </p:spPr>
        <p:txBody>
          <a:bodyPr/>
          <a:lstStyle/>
          <a:p>
            <a:endParaRPr lang="en-US"/>
          </a:p>
        </p:txBody>
      </p:sp>
      <p:sp>
        <p:nvSpPr>
          <p:cNvPr id="8208" name="Freeform 81"/>
          <p:cNvSpPr>
            <a:spLocks/>
          </p:cNvSpPr>
          <p:nvPr/>
        </p:nvSpPr>
        <p:spPr bwMode="auto">
          <a:xfrm>
            <a:off x="5935662" y="3579814"/>
            <a:ext cx="882650" cy="496887"/>
          </a:xfrm>
          <a:custGeom>
            <a:avLst/>
            <a:gdLst>
              <a:gd name="T0" fmla="*/ 0 w 439"/>
              <a:gd name="T1" fmla="*/ 0 h 248"/>
              <a:gd name="T2" fmla="*/ 2147483646 w 439"/>
              <a:gd name="T3" fmla="*/ 0 h 248"/>
              <a:gd name="T4" fmla="*/ 2147483646 w 439"/>
              <a:gd name="T5" fmla="*/ 2147483646 h 248"/>
              <a:gd name="T6" fmla="*/ 2147483646 w 439"/>
              <a:gd name="T7" fmla="*/ 2147483646 h 248"/>
              <a:gd name="T8" fmla="*/ 2147483646 w 439"/>
              <a:gd name="T9" fmla="*/ 2147483646 h 248"/>
              <a:gd name="T10" fmla="*/ 2147483646 w 439"/>
              <a:gd name="T11" fmla="*/ 2147483646 h 248"/>
              <a:gd name="T12" fmla="*/ 2147483646 w 439"/>
              <a:gd name="T13" fmla="*/ 2147483646 h 248"/>
              <a:gd name="T14" fmla="*/ 2147483646 w 439"/>
              <a:gd name="T15" fmla="*/ 2147483646 h 248"/>
              <a:gd name="T16" fmla="*/ 2147483646 w 439"/>
              <a:gd name="T17" fmla="*/ 2147483646 h 248"/>
              <a:gd name="T18" fmla="*/ 2147483646 w 439"/>
              <a:gd name="T19" fmla="*/ 2147483646 h 248"/>
              <a:gd name="T20" fmla="*/ 0 w 439"/>
              <a:gd name="T21" fmla="*/ 2147483646 h 248"/>
              <a:gd name="T22" fmla="*/ 0 w 439"/>
              <a:gd name="T23" fmla="*/ 0 h 2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9"/>
              <a:gd name="T37" fmla="*/ 0 h 248"/>
              <a:gd name="T38" fmla="*/ 439 w 439"/>
              <a:gd name="T39" fmla="*/ 248 h 2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9" h="248">
                <a:moveTo>
                  <a:pt x="0" y="0"/>
                </a:moveTo>
                <a:lnTo>
                  <a:pt x="374" y="0"/>
                </a:lnTo>
                <a:lnTo>
                  <a:pt x="386" y="28"/>
                </a:lnTo>
                <a:lnTo>
                  <a:pt x="384" y="62"/>
                </a:lnTo>
                <a:lnTo>
                  <a:pt x="420" y="96"/>
                </a:lnTo>
                <a:lnTo>
                  <a:pt x="439" y="137"/>
                </a:lnTo>
                <a:lnTo>
                  <a:pt x="386" y="176"/>
                </a:lnTo>
                <a:lnTo>
                  <a:pt x="396" y="202"/>
                </a:lnTo>
                <a:lnTo>
                  <a:pt x="352" y="248"/>
                </a:lnTo>
                <a:lnTo>
                  <a:pt x="52" y="248"/>
                </a:lnTo>
                <a:lnTo>
                  <a:pt x="0" y="90"/>
                </a:lnTo>
                <a:lnTo>
                  <a:pt x="0" y="0"/>
                </a:lnTo>
                <a:close/>
              </a:path>
            </a:pathLst>
          </a:custGeom>
          <a:solidFill>
            <a:srgbClr val="66FF33"/>
          </a:solidFill>
          <a:ln w="12700">
            <a:solidFill>
              <a:srgbClr val="000000"/>
            </a:solidFill>
            <a:round/>
            <a:headEnd/>
            <a:tailEnd/>
          </a:ln>
        </p:spPr>
        <p:txBody>
          <a:bodyPr/>
          <a:lstStyle/>
          <a:p>
            <a:endParaRPr lang="en-US"/>
          </a:p>
        </p:txBody>
      </p:sp>
      <p:sp>
        <p:nvSpPr>
          <p:cNvPr id="8209" name="Freeform 82"/>
          <p:cNvSpPr>
            <a:spLocks/>
          </p:cNvSpPr>
          <p:nvPr/>
        </p:nvSpPr>
        <p:spPr bwMode="auto">
          <a:xfrm>
            <a:off x="5859463" y="2590800"/>
            <a:ext cx="906463" cy="992188"/>
          </a:xfrm>
          <a:custGeom>
            <a:avLst/>
            <a:gdLst>
              <a:gd name="T0" fmla="*/ 0 w 451"/>
              <a:gd name="T1" fmla="*/ 0 h 495"/>
              <a:gd name="T2" fmla="*/ 2147483646 w 451"/>
              <a:gd name="T3" fmla="*/ 0 h 495"/>
              <a:gd name="T4" fmla="*/ 2147483646 w 451"/>
              <a:gd name="T5" fmla="*/ 2147483646 h 495"/>
              <a:gd name="T6" fmla="*/ 2147483646 w 451"/>
              <a:gd name="T7" fmla="*/ 2147483646 h 495"/>
              <a:gd name="T8" fmla="*/ 2147483646 w 451"/>
              <a:gd name="T9" fmla="*/ 2147483646 h 495"/>
              <a:gd name="T10" fmla="*/ 2147483646 w 451"/>
              <a:gd name="T11" fmla="*/ 2147483646 h 495"/>
              <a:gd name="T12" fmla="*/ 2147483646 w 451"/>
              <a:gd name="T13" fmla="*/ 2147483646 h 495"/>
              <a:gd name="T14" fmla="*/ 2147483646 w 451"/>
              <a:gd name="T15" fmla="*/ 2147483646 h 495"/>
              <a:gd name="T16" fmla="*/ 2147483646 w 451"/>
              <a:gd name="T17" fmla="*/ 2147483646 h 495"/>
              <a:gd name="T18" fmla="*/ 2147483646 w 451"/>
              <a:gd name="T19" fmla="*/ 2147483646 h 495"/>
              <a:gd name="T20" fmla="*/ 2147483646 w 451"/>
              <a:gd name="T21" fmla="*/ 2147483646 h 495"/>
              <a:gd name="T22" fmla="*/ 2147483646 w 451"/>
              <a:gd name="T23" fmla="*/ 2147483646 h 495"/>
              <a:gd name="T24" fmla="*/ 2147483646 w 451"/>
              <a:gd name="T25" fmla="*/ 2147483646 h 495"/>
              <a:gd name="T26" fmla="*/ 2147483646 w 451"/>
              <a:gd name="T27" fmla="*/ 2147483646 h 495"/>
              <a:gd name="T28" fmla="*/ 0 w 451"/>
              <a:gd name="T29" fmla="*/ 0 h 49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1"/>
              <a:gd name="T46" fmla="*/ 0 h 495"/>
              <a:gd name="T47" fmla="*/ 451 w 451"/>
              <a:gd name="T48" fmla="*/ 495 h 49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1" h="495">
                <a:moveTo>
                  <a:pt x="0" y="0"/>
                </a:moveTo>
                <a:lnTo>
                  <a:pt x="151" y="0"/>
                </a:lnTo>
                <a:lnTo>
                  <a:pt x="451" y="60"/>
                </a:lnTo>
                <a:lnTo>
                  <a:pt x="348" y="157"/>
                </a:lnTo>
                <a:lnTo>
                  <a:pt x="304" y="304"/>
                </a:lnTo>
                <a:lnTo>
                  <a:pt x="304" y="382"/>
                </a:lnTo>
                <a:lnTo>
                  <a:pt x="407" y="457"/>
                </a:lnTo>
                <a:lnTo>
                  <a:pt x="413" y="495"/>
                </a:lnTo>
                <a:lnTo>
                  <a:pt x="60" y="495"/>
                </a:lnTo>
                <a:lnTo>
                  <a:pt x="60" y="352"/>
                </a:lnTo>
                <a:lnTo>
                  <a:pt x="30" y="316"/>
                </a:lnTo>
                <a:lnTo>
                  <a:pt x="50" y="294"/>
                </a:lnTo>
                <a:lnTo>
                  <a:pt x="50" y="263"/>
                </a:lnTo>
                <a:lnTo>
                  <a:pt x="38" y="177"/>
                </a:lnTo>
                <a:lnTo>
                  <a:pt x="0" y="0"/>
                </a:lnTo>
                <a:close/>
              </a:path>
            </a:pathLst>
          </a:custGeom>
          <a:solidFill>
            <a:srgbClr val="66FF33"/>
          </a:solidFill>
          <a:ln w="12700">
            <a:solidFill>
              <a:srgbClr val="000000"/>
            </a:solidFill>
            <a:round/>
            <a:headEnd/>
            <a:tailEnd/>
          </a:ln>
        </p:spPr>
        <p:txBody>
          <a:bodyPr/>
          <a:lstStyle/>
          <a:p>
            <a:endParaRPr lang="en-US"/>
          </a:p>
        </p:txBody>
      </p:sp>
      <p:sp>
        <p:nvSpPr>
          <p:cNvPr id="8210" name="Freeform 83"/>
          <p:cNvSpPr>
            <a:spLocks/>
          </p:cNvSpPr>
          <p:nvPr/>
        </p:nvSpPr>
        <p:spPr bwMode="auto">
          <a:xfrm>
            <a:off x="6469063" y="2959100"/>
            <a:ext cx="790575" cy="808038"/>
          </a:xfrm>
          <a:custGeom>
            <a:avLst/>
            <a:gdLst>
              <a:gd name="T0" fmla="*/ 2147483646 w 393"/>
              <a:gd name="T1" fmla="*/ 2147483646 h 403"/>
              <a:gd name="T2" fmla="*/ 2147483646 w 393"/>
              <a:gd name="T3" fmla="*/ 0 h 403"/>
              <a:gd name="T4" fmla="*/ 2147483646 w 393"/>
              <a:gd name="T5" fmla="*/ 2147483646 h 403"/>
              <a:gd name="T6" fmla="*/ 2147483646 w 393"/>
              <a:gd name="T7" fmla="*/ 2147483646 h 403"/>
              <a:gd name="T8" fmla="*/ 2147483646 w 393"/>
              <a:gd name="T9" fmla="*/ 2147483646 h 403"/>
              <a:gd name="T10" fmla="*/ 2147483646 w 393"/>
              <a:gd name="T11" fmla="*/ 2147483646 h 403"/>
              <a:gd name="T12" fmla="*/ 2147483646 w 393"/>
              <a:gd name="T13" fmla="*/ 2147483646 h 403"/>
              <a:gd name="T14" fmla="*/ 2147483646 w 393"/>
              <a:gd name="T15" fmla="*/ 2147483646 h 403"/>
              <a:gd name="T16" fmla="*/ 2147483646 w 393"/>
              <a:gd name="T17" fmla="*/ 2147483646 h 403"/>
              <a:gd name="T18" fmla="*/ 2147483646 w 393"/>
              <a:gd name="T19" fmla="*/ 2147483646 h 403"/>
              <a:gd name="T20" fmla="*/ 2147483646 w 393"/>
              <a:gd name="T21" fmla="*/ 2147483646 h 403"/>
              <a:gd name="T22" fmla="*/ 2147483646 w 393"/>
              <a:gd name="T23" fmla="*/ 2147483646 h 403"/>
              <a:gd name="T24" fmla="*/ 2147483646 w 393"/>
              <a:gd name="T25" fmla="*/ 2147483646 h 403"/>
              <a:gd name="T26" fmla="*/ 2147483646 w 393"/>
              <a:gd name="T27" fmla="*/ 2147483646 h 403"/>
              <a:gd name="T28" fmla="*/ 2147483646 w 393"/>
              <a:gd name="T29" fmla="*/ 2147483646 h 403"/>
              <a:gd name="T30" fmla="*/ 0 w 393"/>
              <a:gd name="T31" fmla="*/ 2147483646 h 403"/>
              <a:gd name="T32" fmla="*/ 0 w 393"/>
              <a:gd name="T33" fmla="*/ 2147483646 h 403"/>
              <a:gd name="T34" fmla="*/ 2147483646 w 393"/>
              <a:gd name="T35" fmla="*/ 2147483646 h 4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
              <a:gd name="T55" fmla="*/ 0 h 403"/>
              <a:gd name="T56" fmla="*/ 393 w 393"/>
              <a:gd name="T57" fmla="*/ 403 h 40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 h="403">
                <a:moveTo>
                  <a:pt x="25" y="30"/>
                </a:moveTo>
                <a:lnTo>
                  <a:pt x="125" y="0"/>
                </a:lnTo>
                <a:lnTo>
                  <a:pt x="145" y="38"/>
                </a:lnTo>
                <a:lnTo>
                  <a:pt x="280" y="105"/>
                </a:lnTo>
                <a:lnTo>
                  <a:pt x="311" y="143"/>
                </a:lnTo>
                <a:lnTo>
                  <a:pt x="321" y="180"/>
                </a:lnTo>
                <a:lnTo>
                  <a:pt x="373" y="171"/>
                </a:lnTo>
                <a:lnTo>
                  <a:pt x="393" y="188"/>
                </a:lnTo>
                <a:lnTo>
                  <a:pt x="349" y="252"/>
                </a:lnTo>
                <a:lnTo>
                  <a:pt x="327" y="403"/>
                </a:lnTo>
                <a:lnTo>
                  <a:pt x="153" y="403"/>
                </a:lnTo>
                <a:lnTo>
                  <a:pt x="119" y="375"/>
                </a:lnTo>
                <a:lnTo>
                  <a:pt x="121" y="339"/>
                </a:lnTo>
                <a:lnTo>
                  <a:pt x="107" y="306"/>
                </a:lnTo>
                <a:lnTo>
                  <a:pt x="103" y="272"/>
                </a:lnTo>
                <a:lnTo>
                  <a:pt x="0" y="198"/>
                </a:lnTo>
                <a:lnTo>
                  <a:pt x="0" y="123"/>
                </a:lnTo>
                <a:lnTo>
                  <a:pt x="25" y="30"/>
                </a:lnTo>
                <a:close/>
              </a:path>
            </a:pathLst>
          </a:custGeom>
          <a:solidFill>
            <a:srgbClr val="66FF33"/>
          </a:solidFill>
          <a:ln w="12700">
            <a:solidFill>
              <a:srgbClr val="000000"/>
            </a:solidFill>
            <a:round/>
            <a:headEnd/>
            <a:tailEnd/>
          </a:ln>
        </p:spPr>
        <p:txBody>
          <a:bodyPr/>
          <a:lstStyle/>
          <a:p>
            <a:endParaRPr lang="en-US"/>
          </a:p>
        </p:txBody>
      </p:sp>
      <p:sp>
        <p:nvSpPr>
          <p:cNvPr id="8211" name="Freeform 84"/>
          <p:cNvSpPr>
            <a:spLocks/>
          </p:cNvSpPr>
          <p:nvPr/>
        </p:nvSpPr>
        <p:spPr bwMode="auto">
          <a:xfrm>
            <a:off x="6756401" y="2874963"/>
            <a:ext cx="808037" cy="658812"/>
          </a:xfrm>
          <a:custGeom>
            <a:avLst/>
            <a:gdLst>
              <a:gd name="T0" fmla="*/ 0 w 454"/>
              <a:gd name="T1" fmla="*/ 2147483646 h 220"/>
              <a:gd name="T2" fmla="*/ 2147483646 w 454"/>
              <a:gd name="T3" fmla="*/ 2147483646 h 220"/>
              <a:gd name="T4" fmla="*/ 2147483646 w 454"/>
              <a:gd name="T5" fmla="*/ 2147483646 h 220"/>
              <a:gd name="T6" fmla="*/ 2147483646 w 454"/>
              <a:gd name="T7" fmla="*/ 2147483646 h 220"/>
              <a:gd name="T8" fmla="*/ 2147483646 w 454"/>
              <a:gd name="T9" fmla="*/ 2147483646 h 220"/>
              <a:gd name="T10" fmla="*/ 2147483646 w 454"/>
              <a:gd name="T11" fmla="*/ 2147483646 h 220"/>
              <a:gd name="T12" fmla="*/ 2147483646 w 454"/>
              <a:gd name="T13" fmla="*/ 2147483646 h 220"/>
              <a:gd name="T14" fmla="*/ 2147483646 w 454"/>
              <a:gd name="T15" fmla="*/ 2147483646 h 220"/>
              <a:gd name="T16" fmla="*/ 2147483646 w 454"/>
              <a:gd name="T17" fmla="*/ 2147483646 h 220"/>
              <a:gd name="T18" fmla="*/ 2147483646 w 454"/>
              <a:gd name="T19" fmla="*/ 2147483646 h 220"/>
              <a:gd name="T20" fmla="*/ 2147483646 w 454"/>
              <a:gd name="T21" fmla="*/ 0 h 220"/>
              <a:gd name="T22" fmla="*/ 0 w 454"/>
              <a:gd name="T23" fmla="*/ 2147483646 h 2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0"/>
              <a:gd name="T38" fmla="*/ 454 w 454"/>
              <a:gd name="T39" fmla="*/ 220 h 2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0">
                <a:moveTo>
                  <a:pt x="0" y="76"/>
                </a:moveTo>
                <a:lnTo>
                  <a:pt x="141" y="151"/>
                </a:lnTo>
                <a:lnTo>
                  <a:pt x="168" y="187"/>
                </a:lnTo>
                <a:lnTo>
                  <a:pt x="178" y="220"/>
                </a:lnTo>
                <a:lnTo>
                  <a:pt x="256" y="143"/>
                </a:lnTo>
                <a:lnTo>
                  <a:pt x="454" y="113"/>
                </a:lnTo>
                <a:lnTo>
                  <a:pt x="367" y="58"/>
                </a:lnTo>
                <a:lnTo>
                  <a:pt x="250" y="109"/>
                </a:lnTo>
                <a:lnTo>
                  <a:pt x="139" y="64"/>
                </a:lnTo>
                <a:lnTo>
                  <a:pt x="204" y="10"/>
                </a:lnTo>
                <a:lnTo>
                  <a:pt x="147" y="0"/>
                </a:lnTo>
                <a:lnTo>
                  <a:pt x="0" y="76"/>
                </a:lnTo>
                <a:close/>
              </a:path>
            </a:pathLst>
          </a:custGeom>
          <a:solidFill>
            <a:srgbClr val="66FF33"/>
          </a:solidFill>
          <a:ln w="12700">
            <a:solidFill>
              <a:srgbClr val="000000"/>
            </a:solidFill>
            <a:round/>
            <a:headEnd/>
            <a:tailEnd/>
          </a:ln>
        </p:spPr>
        <p:txBody>
          <a:bodyPr/>
          <a:lstStyle/>
          <a:p>
            <a:endParaRPr lang="en-US"/>
          </a:p>
        </p:txBody>
      </p:sp>
      <p:sp>
        <p:nvSpPr>
          <p:cNvPr id="8212" name="Freeform 85"/>
          <p:cNvSpPr>
            <a:spLocks/>
          </p:cNvSpPr>
          <p:nvPr/>
        </p:nvSpPr>
        <p:spPr bwMode="auto">
          <a:xfrm>
            <a:off x="7280276" y="3209925"/>
            <a:ext cx="593725" cy="685800"/>
          </a:xfrm>
          <a:custGeom>
            <a:avLst/>
            <a:gdLst>
              <a:gd name="T0" fmla="*/ 2147483646 w 295"/>
              <a:gd name="T1" fmla="*/ 0 h 342"/>
              <a:gd name="T2" fmla="*/ 2147483646 w 295"/>
              <a:gd name="T3" fmla="*/ 2147483646 h 342"/>
              <a:gd name="T4" fmla="*/ 2147483646 w 295"/>
              <a:gd name="T5" fmla="*/ 2147483646 h 342"/>
              <a:gd name="T6" fmla="*/ 2147483646 w 295"/>
              <a:gd name="T7" fmla="*/ 2147483646 h 342"/>
              <a:gd name="T8" fmla="*/ 2147483646 w 295"/>
              <a:gd name="T9" fmla="*/ 2147483646 h 342"/>
              <a:gd name="T10" fmla="*/ 2147483646 w 295"/>
              <a:gd name="T11" fmla="*/ 2147483646 h 342"/>
              <a:gd name="T12" fmla="*/ 2147483646 w 295"/>
              <a:gd name="T13" fmla="*/ 2147483646 h 342"/>
              <a:gd name="T14" fmla="*/ 2147483646 w 295"/>
              <a:gd name="T15" fmla="*/ 2147483646 h 342"/>
              <a:gd name="T16" fmla="*/ 2147483646 w 295"/>
              <a:gd name="T17" fmla="*/ 2147483646 h 342"/>
              <a:gd name="T18" fmla="*/ 2147483646 w 295"/>
              <a:gd name="T19" fmla="*/ 2147483646 h 342"/>
              <a:gd name="T20" fmla="*/ 0 w 295"/>
              <a:gd name="T21" fmla="*/ 2147483646 h 342"/>
              <a:gd name="T22" fmla="*/ 2147483646 w 295"/>
              <a:gd name="T23" fmla="*/ 2147483646 h 342"/>
              <a:gd name="T24" fmla="*/ 2147483646 w 295"/>
              <a:gd name="T25" fmla="*/ 2147483646 h 342"/>
              <a:gd name="T26" fmla="*/ 2147483646 w 295"/>
              <a:gd name="T27" fmla="*/ 2147483646 h 342"/>
              <a:gd name="T28" fmla="*/ 2147483646 w 295"/>
              <a:gd name="T29" fmla="*/ 0 h 3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5"/>
              <a:gd name="T46" fmla="*/ 0 h 342"/>
              <a:gd name="T47" fmla="*/ 295 w 295"/>
              <a:gd name="T48" fmla="*/ 342 h 3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5" h="342">
                <a:moveTo>
                  <a:pt x="141" y="0"/>
                </a:moveTo>
                <a:lnTo>
                  <a:pt x="235" y="28"/>
                </a:lnTo>
                <a:lnTo>
                  <a:pt x="255" y="95"/>
                </a:lnTo>
                <a:lnTo>
                  <a:pt x="200" y="151"/>
                </a:lnTo>
                <a:lnTo>
                  <a:pt x="214" y="177"/>
                </a:lnTo>
                <a:lnTo>
                  <a:pt x="267" y="147"/>
                </a:lnTo>
                <a:lnTo>
                  <a:pt x="289" y="153"/>
                </a:lnTo>
                <a:lnTo>
                  <a:pt x="295" y="246"/>
                </a:lnTo>
                <a:lnTo>
                  <a:pt x="237" y="323"/>
                </a:lnTo>
                <a:lnTo>
                  <a:pt x="237" y="342"/>
                </a:lnTo>
                <a:lnTo>
                  <a:pt x="0" y="342"/>
                </a:lnTo>
                <a:lnTo>
                  <a:pt x="34" y="246"/>
                </a:lnTo>
                <a:lnTo>
                  <a:pt x="16" y="171"/>
                </a:lnTo>
                <a:lnTo>
                  <a:pt x="47" y="91"/>
                </a:lnTo>
                <a:lnTo>
                  <a:pt x="141" y="0"/>
                </a:lnTo>
                <a:close/>
              </a:path>
            </a:pathLst>
          </a:custGeom>
          <a:solidFill>
            <a:srgbClr val="66FF33"/>
          </a:solidFill>
          <a:ln w="12700">
            <a:solidFill>
              <a:srgbClr val="000000"/>
            </a:solidFill>
            <a:round/>
            <a:headEnd/>
            <a:tailEnd/>
          </a:ln>
        </p:spPr>
        <p:txBody>
          <a:bodyPr/>
          <a:lstStyle/>
          <a:p>
            <a:endParaRPr lang="en-US"/>
          </a:p>
        </p:txBody>
      </p:sp>
      <p:sp>
        <p:nvSpPr>
          <p:cNvPr id="8213" name="Freeform 86"/>
          <p:cNvSpPr>
            <a:spLocks/>
          </p:cNvSpPr>
          <p:nvPr/>
        </p:nvSpPr>
        <p:spPr bwMode="auto">
          <a:xfrm>
            <a:off x="6643687" y="3767139"/>
            <a:ext cx="539750" cy="917575"/>
          </a:xfrm>
          <a:custGeom>
            <a:avLst/>
            <a:gdLst>
              <a:gd name="T0" fmla="*/ 2147483646 w 268"/>
              <a:gd name="T1" fmla="*/ 0 h 457"/>
              <a:gd name="T2" fmla="*/ 2147483646 w 268"/>
              <a:gd name="T3" fmla="*/ 0 h 457"/>
              <a:gd name="T4" fmla="*/ 2147483646 w 268"/>
              <a:gd name="T5" fmla="*/ 2147483646 h 457"/>
              <a:gd name="T6" fmla="*/ 2147483646 w 268"/>
              <a:gd name="T7" fmla="*/ 2147483646 h 457"/>
              <a:gd name="T8" fmla="*/ 2147483646 w 268"/>
              <a:gd name="T9" fmla="*/ 2147483646 h 457"/>
              <a:gd name="T10" fmla="*/ 2147483646 w 268"/>
              <a:gd name="T11" fmla="*/ 2147483646 h 457"/>
              <a:gd name="T12" fmla="*/ 2147483646 w 268"/>
              <a:gd name="T13" fmla="*/ 2147483646 h 457"/>
              <a:gd name="T14" fmla="*/ 2147483646 w 268"/>
              <a:gd name="T15" fmla="*/ 2147483646 h 457"/>
              <a:gd name="T16" fmla="*/ 2147483646 w 268"/>
              <a:gd name="T17" fmla="*/ 2147483646 h 457"/>
              <a:gd name="T18" fmla="*/ 2147483646 w 268"/>
              <a:gd name="T19" fmla="*/ 2147483646 h 457"/>
              <a:gd name="T20" fmla="*/ 2147483646 w 268"/>
              <a:gd name="T21" fmla="*/ 2147483646 h 457"/>
              <a:gd name="T22" fmla="*/ 2147483646 w 268"/>
              <a:gd name="T23" fmla="*/ 2147483646 h 457"/>
              <a:gd name="T24" fmla="*/ 0 w 268"/>
              <a:gd name="T25" fmla="*/ 2147483646 h 457"/>
              <a:gd name="T26" fmla="*/ 2147483646 w 268"/>
              <a:gd name="T27" fmla="*/ 2147483646 h 457"/>
              <a:gd name="T28" fmla="*/ 2147483646 w 268"/>
              <a:gd name="T29" fmla="*/ 2147483646 h 457"/>
              <a:gd name="T30" fmla="*/ 2147483646 w 268"/>
              <a:gd name="T31" fmla="*/ 2147483646 h 457"/>
              <a:gd name="T32" fmla="*/ 2147483646 w 268"/>
              <a:gd name="T33" fmla="*/ 2147483646 h 457"/>
              <a:gd name="T34" fmla="*/ 2147483646 w 268"/>
              <a:gd name="T35" fmla="*/ 0 h 4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8"/>
              <a:gd name="T55" fmla="*/ 0 h 457"/>
              <a:gd name="T56" fmla="*/ 268 w 268"/>
              <a:gd name="T57" fmla="*/ 457 h 4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8" h="457">
                <a:moveTo>
                  <a:pt x="68" y="0"/>
                </a:moveTo>
                <a:lnTo>
                  <a:pt x="244" y="0"/>
                </a:lnTo>
                <a:lnTo>
                  <a:pt x="266" y="68"/>
                </a:lnTo>
                <a:lnTo>
                  <a:pt x="266" y="303"/>
                </a:lnTo>
                <a:lnTo>
                  <a:pt x="268" y="324"/>
                </a:lnTo>
                <a:lnTo>
                  <a:pt x="234" y="364"/>
                </a:lnTo>
                <a:lnTo>
                  <a:pt x="226" y="412"/>
                </a:lnTo>
                <a:lnTo>
                  <a:pt x="161" y="457"/>
                </a:lnTo>
                <a:lnTo>
                  <a:pt x="131" y="447"/>
                </a:lnTo>
                <a:lnTo>
                  <a:pt x="64" y="350"/>
                </a:lnTo>
                <a:lnTo>
                  <a:pt x="83" y="320"/>
                </a:lnTo>
                <a:lnTo>
                  <a:pt x="56" y="301"/>
                </a:lnTo>
                <a:lnTo>
                  <a:pt x="0" y="209"/>
                </a:lnTo>
                <a:lnTo>
                  <a:pt x="4" y="152"/>
                </a:lnTo>
                <a:lnTo>
                  <a:pt x="44" y="106"/>
                </a:lnTo>
                <a:lnTo>
                  <a:pt x="34" y="80"/>
                </a:lnTo>
                <a:lnTo>
                  <a:pt x="85" y="43"/>
                </a:lnTo>
                <a:lnTo>
                  <a:pt x="68" y="0"/>
                </a:lnTo>
                <a:close/>
              </a:path>
            </a:pathLst>
          </a:custGeom>
          <a:solidFill>
            <a:srgbClr val="66FF33"/>
          </a:solidFill>
          <a:ln w="12700">
            <a:solidFill>
              <a:srgbClr val="000000"/>
            </a:solidFill>
            <a:round/>
            <a:headEnd/>
            <a:tailEnd/>
          </a:ln>
        </p:spPr>
        <p:txBody>
          <a:bodyPr/>
          <a:lstStyle/>
          <a:p>
            <a:endParaRPr lang="en-US"/>
          </a:p>
        </p:txBody>
      </p:sp>
      <p:sp>
        <p:nvSpPr>
          <p:cNvPr id="8214" name="Freeform 87" descr="Wide downward diagonal"/>
          <p:cNvSpPr>
            <a:spLocks/>
          </p:cNvSpPr>
          <p:nvPr/>
        </p:nvSpPr>
        <p:spPr bwMode="auto">
          <a:xfrm>
            <a:off x="6040437" y="4076700"/>
            <a:ext cx="927100" cy="800100"/>
          </a:xfrm>
          <a:custGeom>
            <a:avLst/>
            <a:gdLst>
              <a:gd name="T0" fmla="*/ 0 w 461"/>
              <a:gd name="T1" fmla="*/ 0 h 399"/>
              <a:gd name="T2" fmla="*/ 2147483646 w 461"/>
              <a:gd name="T3" fmla="*/ 0 h 399"/>
              <a:gd name="T4" fmla="*/ 2147483646 w 461"/>
              <a:gd name="T5" fmla="*/ 2147483646 h 399"/>
              <a:gd name="T6" fmla="*/ 2147483646 w 461"/>
              <a:gd name="T7" fmla="*/ 2147483646 h 399"/>
              <a:gd name="T8" fmla="*/ 2147483646 w 461"/>
              <a:gd name="T9" fmla="*/ 2147483646 h 399"/>
              <a:gd name="T10" fmla="*/ 2147483646 w 461"/>
              <a:gd name="T11" fmla="*/ 2147483646 h 399"/>
              <a:gd name="T12" fmla="*/ 2147483646 w 461"/>
              <a:gd name="T13" fmla="*/ 2147483646 h 399"/>
              <a:gd name="T14" fmla="*/ 2147483646 w 461"/>
              <a:gd name="T15" fmla="*/ 2147483646 h 399"/>
              <a:gd name="T16" fmla="*/ 2147483646 w 461"/>
              <a:gd name="T17" fmla="*/ 2147483646 h 399"/>
              <a:gd name="T18" fmla="*/ 2147483646 w 461"/>
              <a:gd name="T19" fmla="*/ 2147483646 h 399"/>
              <a:gd name="T20" fmla="*/ 2147483646 w 461"/>
              <a:gd name="T21" fmla="*/ 2147483646 h 399"/>
              <a:gd name="T22" fmla="*/ 2147483646 w 461"/>
              <a:gd name="T23" fmla="*/ 2147483646 h 399"/>
              <a:gd name="T24" fmla="*/ 2147483646 w 461"/>
              <a:gd name="T25" fmla="*/ 2147483646 h 399"/>
              <a:gd name="T26" fmla="*/ 2147483646 w 461"/>
              <a:gd name="T27" fmla="*/ 2147483646 h 399"/>
              <a:gd name="T28" fmla="*/ 2147483646 w 461"/>
              <a:gd name="T29" fmla="*/ 2147483646 h 399"/>
              <a:gd name="T30" fmla="*/ 2147483646 w 461"/>
              <a:gd name="T31" fmla="*/ 2147483646 h 399"/>
              <a:gd name="T32" fmla="*/ 0 w 461"/>
              <a:gd name="T33" fmla="*/ 0 h 3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1"/>
              <a:gd name="T52" fmla="*/ 0 h 399"/>
              <a:gd name="T53" fmla="*/ 461 w 461"/>
              <a:gd name="T54" fmla="*/ 399 h 3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1" h="399">
                <a:moveTo>
                  <a:pt x="0" y="0"/>
                </a:moveTo>
                <a:lnTo>
                  <a:pt x="304" y="0"/>
                </a:lnTo>
                <a:lnTo>
                  <a:pt x="300" y="53"/>
                </a:lnTo>
                <a:lnTo>
                  <a:pt x="356" y="149"/>
                </a:lnTo>
                <a:lnTo>
                  <a:pt x="383" y="166"/>
                </a:lnTo>
                <a:lnTo>
                  <a:pt x="366" y="194"/>
                </a:lnTo>
                <a:lnTo>
                  <a:pt x="431" y="293"/>
                </a:lnTo>
                <a:lnTo>
                  <a:pt x="461" y="303"/>
                </a:lnTo>
                <a:lnTo>
                  <a:pt x="421" y="399"/>
                </a:lnTo>
                <a:lnTo>
                  <a:pt x="381" y="399"/>
                </a:lnTo>
                <a:lnTo>
                  <a:pt x="393" y="357"/>
                </a:lnTo>
                <a:lnTo>
                  <a:pt x="87" y="357"/>
                </a:lnTo>
                <a:lnTo>
                  <a:pt x="72" y="313"/>
                </a:lnTo>
                <a:lnTo>
                  <a:pt x="72" y="127"/>
                </a:lnTo>
                <a:lnTo>
                  <a:pt x="40" y="97"/>
                </a:lnTo>
                <a:lnTo>
                  <a:pt x="60" y="75"/>
                </a:lnTo>
                <a:lnTo>
                  <a:pt x="0" y="0"/>
                </a:lnTo>
                <a:close/>
              </a:path>
            </a:pathLst>
          </a:custGeom>
          <a:solidFill>
            <a:srgbClr val="66FF33"/>
          </a:solidFill>
          <a:ln w="9525">
            <a:solidFill>
              <a:srgbClr val="000000"/>
            </a:solidFill>
            <a:round/>
            <a:headEnd/>
            <a:tailEnd/>
          </a:ln>
        </p:spPr>
        <p:txBody>
          <a:bodyPr/>
          <a:lstStyle/>
          <a:p>
            <a:endParaRPr lang="en-US"/>
          </a:p>
        </p:txBody>
      </p:sp>
      <p:sp>
        <p:nvSpPr>
          <p:cNvPr id="8215" name="Freeform 88"/>
          <p:cNvSpPr>
            <a:spLocks/>
          </p:cNvSpPr>
          <p:nvPr/>
        </p:nvSpPr>
        <p:spPr bwMode="auto">
          <a:xfrm>
            <a:off x="7099300" y="3892551"/>
            <a:ext cx="436562" cy="709613"/>
          </a:xfrm>
          <a:custGeom>
            <a:avLst/>
            <a:gdLst>
              <a:gd name="T0" fmla="*/ 2147483646 w 217"/>
              <a:gd name="T1" fmla="*/ 0 h 354"/>
              <a:gd name="T2" fmla="*/ 2147483646 w 217"/>
              <a:gd name="T3" fmla="*/ 2147483646 h 354"/>
              <a:gd name="T4" fmla="*/ 2147483646 w 217"/>
              <a:gd name="T5" fmla="*/ 2147483646 h 354"/>
              <a:gd name="T6" fmla="*/ 2147483646 w 217"/>
              <a:gd name="T7" fmla="*/ 2147483646 h 354"/>
              <a:gd name="T8" fmla="*/ 2147483646 w 217"/>
              <a:gd name="T9" fmla="*/ 2147483646 h 354"/>
              <a:gd name="T10" fmla="*/ 2147483646 w 217"/>
              <a:gd name="T11" fmla="*/ 2147483646 h 354"/>
              <a:gd name="T12" fmla="*/ 0 w 217"/>
              <a:gd name="T13" fmla="*/ 2147483646 h 354"/>
              <a:gd name="T14" fmla="*/ 2147483646 w 217"/>
              <a:gd name="T15" fmla="*/ 2147483646 h 354"/>
              <a:gd name="T16" fmla="*/ 2147483646 w 217"/>
              <a:gd name="T17" fmla="*/ 2147483646 h 354"/>
              <a:gd name="T18" fmla="*/ 2147483646 w 217"/>
              <a:gd name="T19" fmla="*/ 0 h 3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7"/>
              <a:gd name="T31" fmla="*/ 0 h 354"/>
              <a:gd name="T32" fmla="*/ 217 w 217"/>
              <a:gd name="T33" fmla="*/ 354 h 3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7" h="354">
                <a:moveTo>
                  <a:pt x="40" y="0"/>
                </a:moveTo>
                <a:lnTo>
                  <a:pt x="58" y="12"/>
                </a:lnTo>
                <a:lnTo>
                  <a:pt x="88" y="2"/>
                </a:lnTo>
                <a:lnTo>
                  <a:pt x="217" y="2"/>
                </a:lnTo>
                <a:lnTo>
                  <a:pt x="217" y="213"/>
                </a:lnTo>
                <a:lnTo>
                  <a:pt x="137" y="322"/>
                </a:lnTo>
                <a:lnTo>
                  <a:pt x="0" y="354"/>
                </a:lnTo>
                <a:lnTo>
                  <a:pt x="10" y="302"/>
                </a:lnTo>
                <a:lnTo>
                  <a:pt x="40" y="264"/>
                </a:lnTo>
                <a:lnTo>
                  <a:pt x="40" y="0"/>
                </a:lnTo>
                <a:close/>
              </a:path>
            </a:pathLst>
          </a:custGeom>
          <a:solidFill>
            <a:srgbClr val="66FF33"/>
          </a:solidFill>
          <a:ln w="12700">
            <a:solidFill>
              <a:srgbClr val="000000"/>
            </a:solidFill>
            <a:round/>
            <a:headEnd/>
            <a:tailEnd/>
          </a:ln>
        </p:spPr>
        <p:txBody>
          <a:bodyPr/>
          <a:lstStyle/>
          <a:p>
            <a:endParaRPr lang="en-US"/>
          </a:p>
        </p:txBody>
      </p:sp>
      <p:sp>
        <p:nvSpPr>
          <p:cNvPr id="8216" name="Freeform 89"/>
          <p:cNvSpPr>
            <a:spLocks/>
          </p:cNvSpPr>
          <p:nvPr/>
        </p:nvSpPr>
        <p:spPr bwMode="auto">
          <a:xfrm>
            <a:off x="7537450" y="3852864"/>
            <a:ext cx="601662" cy="606425"/>
          </a:xfrm>
          <a:custGeom>
            <a:avLst/>
            <a:gdLst>
              <a:gd name="T0" fmla="*/ 0 w 299"/>
              <a:gd name="T1" fmla="*/ 2147483646 h 303"/>
              <a:gd name="T2" fmla="*/ 2147483646 w 299"/>
              <a:gd name="T3" fmla="*/ 2147483646 h 303"/>
              <a:gd name="T4" fmla="*/ 2147483646 w 299"/>
              <a:gd name="T5" fmla="*/ 2147483646 h 303"/>
              <a:gd name="T6" fmla="*/ 2147483646 w 299"/>
              <a:gd name="T7" fmla="*/ 2147483646 h 303"/>
              <a:gd name="T8" fmla="*/ 2147483646 w 299"/>
              <a:gd name="T9" fmla="*/ 0 h 303"/>
              <a:gd name="T10" fmla="*/ 2147483646 w 299"/>
              <a:gd name="T11" fmla="*/ 2147483646 h 303"/>
              <a:gd name="T12" fmla="*/ 2147483646 w 299"/>
              <a:gd name="T13" fmla="*/ 2147483646 h 303"/>
              <a:gd name="T14" fmla="*/ 2147483646 w 299"/>
              <a:gd name="T15" fmla="*/ 2147483646 h 303"/>
              <a:gd name="T16" fmla="*/ 2147483646 w 299"/>
              <a:gd name="T17" fmla="*/ 2147483646 h 303"/>
              <a:gd name="T18" fmla="*/ 2147483646 w 299"/>
              <a:gd name="T19" fmla="*/ 2147483646 h 303"/>
              <a:gd name="T20" fmla="*/ 2147483646 w 299"/>
              <a:gd name="T21" fmla="*/ 2147483646 h 303"/>
              <a:gd name="T22" fmla="*/ 2147483646 w 299"/>
              <a:gd name="T23" fmla="*/ 2147483646 h 303"/>
              <a:gd name="T24" fmla="*/ 0 w 299"/>
              <a:gd name="T25" fmla="*/ 2147483646 h 303"/>
              <a:gd name="T26" fmla="*/ 0 w 299"/>
              <a:gd name="T27" fmla="*/ 2147483646 h 3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9"/>
              <a:gd name="T43" fmla="*/ 0 h 303"/>
              <a:gd name="T44" fmla="*/ 299 w 299"/>
              <a:gd name="T45" fmla="*/ 303 h 3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9" h="303">
                <a:moveTo>
                  <a:pt x="0" y="21"/>
                </a:moveTo>
                <a:lnTo>
                  <a:pt x="112" y="21"/>
                </a:lnTo>
                <a:lnTo>
                  <a:pt x="154" y="41"/>
                </a:lnTo>
                <a:lnTo>
                  <a:pt x="217" y="41"/>
                </a:lnTo>
                <a:lnTo>
                  <a:pt x="299" y="0"/>
                </a:lnTo>
                <a:lnTo>
                  <a:pt x="299" y="132"/>
                </a:lnTo>
                <a:lnTo>
                  <a:pt x="287" y="138"/>
                </a:lnTo>
                <a:lnTo>
                  <a:pt x="247" y="218"/>
                </a:lnTo>
                <a:lnTo>
                  <a:pt x="225" y="218"/>
                </a:lnTo>
                <a:lnTo>
                  <a:pt x="152" y="303"/>
                </a:lnTo>
                <a:lnTo>
                  <a:pt x="128" y="281"/>
                </a:lnTo>
                <a:lnTo>
                  <a:pt x="91" y="291"/>
                </a:lnTo>
                <a:lnTo>
                  <a:pt x="0" y="216"/>
                </a:lnTo>
                <a:lnTo>
                  <a:pt x="0" y="21"/>
                </a:lnTo>
                <a:close/>
              </a:path>
            </a:pathLst>
          </a:custGeom>
          <a:solidFill>
            <a:srgbClr val="66FF33"/>
          </a:solidFill>
          <a:ln w="12700">
            <a:solidFill>
              <a:srgbClr val="000000"/>
            </a:solidFill>
            <a:round/>
            <a:headEnd/>
            <a:tailEnd/>
          </a:ln>
        </p:spPr>
        <p:txBody>
          <a:bodyPr/>
          <a:lstStyle/>
          <a:p>
            <a:endParaRPr lang="en-US"/>
          </a:p>
        </p:txBody>
      </p:sp>
      <p:sp>
        <p:nvSpPr>
          <p:cNvPr id="8217" name="Freeform 90"/>
          <p:cNvSpPr>
            <a:spLocks/>
          </p:cNvSpPr>
          <p:nvPr/>
        </p:nvSpPr>
        <p:spPr bwMode="auto">
          <a:xfrm>
            <a:off x="3352801" y="2590801"/>
            <a:ext cx="1609725" cy="828675"/>
          </a:xfrm>
          <a:custGeom>
            <a:avLst/>
            <a:gdLst>
              <a:gd name="T0" fmla="*/ 2147483646 w 800"/>
              <a:gd name="T1" fmla="*/ 0 h 413"/>
              <a:gd name="T2" fmla="*/ 2147483646 w 800"/>
              <a:gd name="T3" fmla="*/ 0 h 413"/>
              <a:gd name="T4" fmla="*/ 2147483646 w 800"/>
              <a:gd name="T5" fmla="*/ 2147483646 h 413"/>
              <a:gd name="T6" fmla="*/ 2147483646 w 800"/>
              <a:gd name="T7" fmla="*/ 2147483646 h 413"/>
              <a:gd name="T8" fmla="*/ 2147483646 w 800"/>
              <a:gd name="T9" fmla="*/ 2147483646 h 413"/>
              <a:gd name="T10" fmla="*/ 2147483646 w 800"/>
              <a:gd name="T11" fmla="*/ 2147483646 h 413"/>
              <a:gd name="T12" fmla="*/ 2147483646 w 800"/>
              <a:gd name="T13" fmla="*/ 2147483646 h 413"/>
              <a:gd name="T14" fmla="*/ 2147483646 w 800"/>
              <a:gd name="T15" fmla="*/ 2147483646 h 413"/>
              <a:gd name="T16" fmla="*/ 2147483646 w 800"/>
              <a:gd name="T17" fmla="*/ 2147483646 h 413"/>
              <a:gd name="T18" fmla="*/ 2147483646 w 800"/>
              <a:gd name="T19" fmla="*/ 2147483646 h 413"/>
              <a:gd name="T20" fmla="*/ 0 w 800"/>
              <a:gd name="T21" fmla="*/ 2147483646 h 413"/>
              <a:gd name="T22" fmla="*/ 2147483646 w 800"/>
              <a:gd name="T23" fmla="*/ 0 h 4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0"/>
              <a:gd name="T37" fmla="*/ 0 h 413"/>
              <a:gd name="T38" fmla="*/ 800 w 800"/>
              <a:gd name="T39" fmla="*/ 413 h 4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0" h="413">
                <a:moveTo>
                  <a:pt x="2" y="0"/>
                </a:moveTo>
                <a:lnTo>
                  <a:pt x="800" y="0"/>
                </a:lnTo>
                <a:lnTo>
                  <a:pt x="800" y="358"/>
                </a:lnTo>
                <a:lnTo>
                  <a:pt x="329" y="358"/>
                </a:lnTo>
                <a:lnTo>
                  <a:pt x="329" y="380"/>
                </a:lnTo>
                <a:lnTo>
                  <a:pt x="216" y="413"/>
                </a:lnTo>
                <a:lnTo>
                  <a:pt x="149" y="298"/>
                </a:lnTo>
                <a:lnTo>
                  <a:pt x="109" y="314"/>
                </a:lnTo>
                <a:lnTo>
                  <a:pt x="99" y="292"/>
                </a:lnTo>
                <a:lnTo>
                  <a:pt x="123" y="231"/>
                </a:lnTo>
                <a:lnTo>
                  <a:pt x="0" y="104"/>
                </a:lnTo>
                <a:lnTo>
                  <a:pt x="2" y="0"/>
                </a:lnTo>
                <a:close/>
              </a:path>
            </a:pathLst>
          </a:custGeom>
          <a:solidFill>
            <a:srgbClr val="66FF33"/>
          </a:solidFill>
          <a:ln w="12700">
            <a:solidFill>
              <a:srgbClr val="000000"/>
            </a:solidFill>
            <a:round/>
            <a:headEnd/>
            <a:tailEnd/>
          </a:ln>
        </p:spPr>
        <p:txBody>
          <a:bodyPr/>
          <a:lstStyle/>
          <a:p>
            <a:endParaRPr lang="en-US"/>
          </a:p>
        </p:txBody>
      </p:sp>
      <p:sp>
        <p:nvSpPr>
          <p:cNvPr id="8218" name="Rectangle 91" descr="Wide downward diagonal"/>
          <p:cNvSpPr>
            <a:spLocks noChangeArrowheads="1"/>
          </p:cNvSpPr>
          <p:nvPr/>
        </p:nvSpPr>
        <p:spPr bwMode="auto">
          <a:xfrm>
            <a:off x="4022725" y="3321050"/>
            <a:ext cx="931862" cy="717550"/>
          </a:xfrm>
          <a:prstGeom prst="rect">
            <a:avLst/>
          </a:prstGeom>
          <a:blipFill dpi="0" rotWithShape="0">
            <a:blip r:embed="rId3"/>
            <a:srcRect/>
            <a:tile tx="0" ty="0" sx="100000" sy="100000" flip="none" algn="tl"/>
          </a:blipFill>
          <a:ln w="12700">
            <a:solidFill>
              <a:srgbClr val="000000"/>
            </a:solidFill>
            <a:miter lim="800000"/>
            <a:headEnd/>
            <a:tailEnd/>
          </a:ln>
        </p:spPr>
        <p:txBody>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Calibri" panose="020F0502020204030204" pitchFamily="34" charset="0"/>
            </a:endParaRPr>
          </a:p>
        </p:txBody>
      </p:sp>
      <p:sp>
        <p:nvSpPr>
          <p:cNvPr id="8219" name="Freeform 92"/>
          <p:cNvSpPr>
            <a:spLocks/>
          </p:cNvSpPr>
          <p:nvPr/>
        </p:nvSpPr>
        <p:spPr bwMode="auto">
          <a:xfrm>
            <a:off x="4959351" y="2590801"/>
            <a:ext cx="1000125" cy="531813"/>
          </a:xfrm>
          <a:custGeom>
            <a:avLst/>
            <a:gdLst>
              <a:gd name="T0" fmla="*/ 0 w 497"/>
              <a:gd name="T1" fmla="*/ 0 h 265"/>
              <a:gd name="T2" fmla="*/ 2147483646 w 497"/>
              <a:gd name="T3" fmla="*/ 0 h 265"/>
              <a:gd name="T4" fmla="*/ 2147483646 w 497"/>
              <a:gd name="T5" fmla="*/ 2147483646 h 265"/>
              <a:gd name="T6" fmla="*/ 2147483646 w 497"/>
              <a:gd name="T7" fmla="*/ 2147483646 h 265"/>
              <a:gd name="T8" fmla="*/ 2147483646 w 497"/>
              <a:gd name="T9" fmla="*/ 2147483646 h 265"/>
              <a:gd name="T10" fmla="*/ 0 w 497"/>
              <a:gd name="T11" fmla="*/ 0 h 265"/>
              <a:gd name="T12" fmla="*/ 0 60000 65536"/>
              <a:gd name="T13" fmla="*/ 0 60000 65536"/>
              <a:gd name="T14" fmla="*/ 0 60000 65536"/>
              <a:gd name="T15" fmla="*/ 0 60000 65536"/>
              <a:gd name="T16" fmla="*/ 0 60000 65536"/>
              <a:gd name="T17" fmla="*/ 0 60000 65536"/>
              <a:gd name="T18" fmla="*/ 0 w 497"/>
              <a:gd name="T19" fmla="*/ 0 h 265"/>
              <a:gd name="T20" fmla="*/ 497 w 497"/>
              <a:gd name="T21" fmla="*/ 265 h 265"/>
            </a:gdLst>
            <a:ahLst/>
            <a:cxnLst>
              <a:cxn ang="T12">
                <a:pos x="T0" y="T1"/>
              </a:cxn>
              <a:cxn ang="T13">
                <a:pos x="T2" y="T3"/>
              </a:cxn>
              <a:cxn ang="T14">
                <a:pos x="T4" y="T5"/>
              </a:cxn>
              <a:cxn ang="T15">
                <a:pos x="T6" y="T7"/>
              </a:cxn>
              <a:cxn ang="T16">
                <a:pos x="T8" y="T9"/>
              </a:cxn>
              <a:cxn ang="T17">
                <a:pos x="T10" y="T11"/>
              </a:cxn>
            </a:cxnLst>
            <a:rect l="T18" t="T19" r="T20" b="T21"/>
            <a:pathLst>
              <a:path w="497" h="265">
                <a:moveTo>
                  <a:pt x="0" y="0"/>
                </a:moveTo>
                <a:lnTo>
                  <a:pt x="447" y="0"/>
                </a:lnTo>
                <a:lnTo>
                  <a:pt x="489" y="199"/>
                </a:lnTo>
                <a:lnTo>
                  <a:pt x="497" y="265"/>
                </a:lnTo>
                <a:lnTo>
                  <a:pt x="2" y="265"/>
                </a:lnTo>
                <a:lnTo>
                  <a:pt x="0" y="0"/>
                </a:lnTo>
                <a:close/>
              </a:path>
            </a:pathLst>
          </a:custGeom>
          <a:solidFill>
            <a:srgbClr val="66FF33"/>
          </a:solidFill>
          <a:ln w="12700">
            <a:solidFill>
              <a:srgbClr val="000000"/>
            </a:solidFill>
            <a:round/>
            <a:headEnd/>
            <a:tailEnd/>
          </a:ln>
        </p:spPr>
        <p:txBody>
          <a:bodyPr/>
          <a:lstStyle/>
          <a:p>
            <a:endParaRPr lang="en-US"/>
          </a:p>
        </p:txBody>
      </p:sp>
      <p:sp>
        <p:nvSpPr>
          <p:cNvPr id="8220" name="Freeform 93"/>
          <p:cNvSpPr>
            <a:spLocks/>
          </p:cNvSpPr>
          <p:nvPr/>
        </p:nvSpPr>
        <p:spPr bwMode="auto">
          <a:xfrm>
            <a:off x="4960938" y="3665538"/>
            <a:ext cx="1171575" cy="527050"/>
          </a:xfrm>
          <a:custGeom>
            <a:avLst/>
            <a:gdLst>
              <a:gd name="T0" fmla="*/ 0 w 582"/>
              <a:gd name="T1" fmla="*/ 0 h 263"/>
              <a:gd name="T2" fmla="*/ 2147483646 w 582"/>
              <a:gd name="T3" fmla="*/ 0 h 263"/>
              <a:gd name="T4" fmla="*/ 2147483646 w 582"/>
              <a:gd name="T5" fmla="*/ 2147483646 h 263"/>
              <a:gd name="T6" fmla="*/ 2147483646 w 582"/>
              <a:gd name="T7" fmla="*/ 2147483646 h 263"/>
              <a:gd name="T8" fmla="*/ 2147483646 w 582"/>
              <a:gd name="T9" fmla="*/ 2147483646 h 263"/>
              <a:gd name="T10" fmla="*/ 2147483646 w 582"/>
              <a:gd name="T11" fmla="*/ 2147483646 h 263"/>
              <a:gd name="T12" fmla="*/ 2147483646 w 582"/>
              <a:gd name="T13" fmla="*/ 2147483646 h 263"/>
              <a:gd name="T14" fmla="*/ 2147483646 w 582"/>
              <a:gd name="T15" fmla="*/ 2147483646 h 263"/>
              <a:gd name="T16" fmla="*/ 0 w 582"/>
              <a:gd name="T17" fmla="*/ 2147483646 h 263"/>
              <a:gd name="T18" fmla="*/ 0 w 582"/>
              <a:gd name="T19" fmla="*/ 0 h 2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82"/>
              <a:gd name="T31" fmla="*/ 0 h 263"/>
              <a:gd name="T32" fmla="*/ 582 w 582"/>
              <a:gd name="T33" fmla="*/ 263 h 2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82" h="263">
                <a:moveTo>
                  <a:pt x="0" y="0"/>
                </a:moveTo>
                <a:lnTo>
                  <a:pt x="363" y="0"/>
                </a:lnTo>
                <a:lnTo>
                  <a:pt x="401" y="20"/>
                </a:lnTo>
                <a:lnTo>
                  <a:pt x="484" y="47"/>
                </a:lnTo>
                <a:lnTo>
                  <a:pt x="538" y="211"/>
                </a:lnTo>
                <a:lnTo>
                  <a:pt x="582" y="263"/>
                </a:lnTo>
                <a:lnTo>
                  <a:pt x="125" y="263"/>
                </a:lnTo>
                <a:lnTo>
                  <a:pt x="125" y="172"/>
                </a:lnTo>
                <a:lnTo>
                  <a:pt x="0" y="172"/>
                </a:lnTo>
                <a:lnTo>
                  <a:pt x="0" y="0"/>
                </a:lnTo>
                <a:close/>
              </a:path>
            </a:pathLst>
          </a:custGeom>
          <a:solidFill>
            <a:srgbClr val="66FF33"/>
          </a:solidFill>
          <a:ln w="12700">
            <a:solidFill>
              <a:srgbClr val="000000"/>
            </a:solidFill>
            <a:round/>
            <a:headEnd/>
            <a:tailEnd/>
          </a:ln>
        </p:spPr>
        <p:txBody>
          <a:bodyPr/>
          <a:lstStyle/>
          <a:p>
            <a:endParaRPr lang="en-US"/>
          </a:p>
        </p:txBody>
      </p:sp>
      <p:sp>
        <p:nvSpPr>
          <p:cNvPr id="8221" name="Rectangle 94" descr="Wide downward diagonal"/>
          <p:cNvSpPr>
            <a:spLocks noChangeArrowheads="1"/>
          </p:cNvSpPr>
          <p:nvPr/>
        </p:nvSpPr>
        <p:spPr bwMode="auto">
          <a:xfrm>
            <a:off x="4298950" y="4022726"/>
            <a:ext cx="900112" cy="663575"/>
          </a:xfrm>
          <a:prstGeom prst="rect">
            <a:avLst/>
          </a:prstGeom>
          <a:blipFill dpi="0" rotWithShape="0">
            <a:blip r:embed="rId3"/>
            <a:srcRect/>
            <a:tile tx="0" ty="0" sx="100000" sy="100000" flip="none" algn="tl"/>
          </a:blipFill>
          <a:ln w="12700">
            <a:solidFill>
              <a:srgbClr val="000000"/>
            </a:solidFill>
            <a:round/>
            <a:headEnd/>
            <a:tailEnd/>
          </a:ln>
        </p:spPr>
        <p:txBody>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p>
        </p:txBody>
      </p:sp>
      <p:sp>
        <p:nvSpPr>
          <p:cNvPr id="8222" name="Freeform 96" descr="Wide downward diagonal"/>
          <p:cNvSpPr>
            <a:spLocks/>
          </p:cNvSpPr>
          <p:nvPr/>
        </p:nvSpPr>
        <p:spPr bwMode="auto">
          <a:xfrm>
            <a:off x="7843837" y="4124325"/>
            <a:ext cx="717550" cy="541338"/>
          </a:xfrm>
          <a:custGeom>
            <a:avLst/>
            <a:gdLst>
              <a:gd name="T0" fmla="*/ 2147483646 w 357"/>
              <a:gd name="T1" fmla="*/ 0 h 270"/>
              <a:gd name="T2" fmla="*/ 2147483646 w 357"/>
              <a:gd name="T3" fmla="*/ 0 h 270"/>
              <a:gd name="T4" fmla="*/ 2147483646 w 357"/>
              <a:gd name="T5" fmla="*/ 2147483646 h 270"/>
              <a:gd name="T6" fmla="*/ 2147483646 w 357"/>
              <a:gd name="T7" fmla="*/ 2147483646 h 270"/>
              <a:gd name="T8" fmla="*/ 0 w 357"/>
              <a:gd name="T9" fmla="*/ 2147483646 h 270"/>
              <a:gd name="T10" fmla="*/ 2147483646 w 357"/>
              <a:gd name="T11" fmla="*/ 2147483646 h 270"/>
              <a:gd name="T12" fmla="*/ 2147483646 w 357"/>
              <a:gd name="T13" fmla="*/ 2147483646 h 270"/>
              <a:gd name="T14" fmla="*/ 2147483646 w 357"/>
              <a:gd name="T15" fmla="*/ 2147483646 h 270"/>
              <a:gd name="T16" fmla="*/ 2147483646 w 357"/>
              <a:gd name="T17" fmla="*/ 2147483646 h 270"/>
              <a:gd name="T18" fmla="*/ 2147483646 w 357"/>
              <a:gd name="T19" fmla="*/ 2147483646 h 270"/>
              <a:gd name="T20" fmla="*/ 2147483646 w 357"/>
              <a:gd name="T21" fmla="*/ 2147483646 h 270"/>
              <a:gd name="T22" fmla="*/ 2147483646 w 357"/>
              <a:gd name="T23" fmla="*/ 2147483646 h 270"/>
              <a:gd name="T24" fmla="*/ 2147483646 w 357"/>
              <a:gd name="T25" fmla="*/ 2147483646 h 270"/>
              <a:gd name="T26" fmla="*/ 2147483646 w 357"/>
              <a:gd name="T27" fmla="*/ 2147483646 h 270"/>
              <a:gd name="T28" fmla="*/ 2147483646 w 357"/>
              <a:gd name="T29" fmla="*/ 2147483646 h 270"/>
              <a:gd name="T30" fmla="*/ 2147483646 w 357"/>
              <a:gd name="T31" fmla="*/ 2147483646 h 270"/>
              <a:gd name="T32" fmla="*/ 2147483646 w 357"/>
              <a:gd name="T33" fmla="*/ 0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7"/>
              <a:gd name="T52" fmla="*/ 0 h 270"/>
              <a:gd name="T53" fmla="*/ 357 w 3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7" h="270">
                <a:moveTo>
                  <a:pt x="147" y="0"/>
                </a:moveTo>
                <a:lnTo>
                  <a:pt x="137" y="0"/>
                </a:lnTo>
                <a:lnTo>
                  <a:pt x="95" y="82"/>
                </a:lnTo>
                <a:lnTo>
                  <a:pt x="71" y="82"/>
                </a:lnTo>
                <a:lnTo>
                  <a:pt x="0" y="165"/>
                </a:lnTo>
                <a:lnTo>
                  <a:pt x="31" y="252"/>
                </a:lnTo>
                <a:lnTo>
                  <a:pt x="141" y="270"/>
                </a:lnTo>
                <a:lnTo>
                  <a:pt x="170" y="248"/>
                </a:lnTo>
                <a:lnTo>
                  <a:pt x="202" y="185"/>
                </a:lnTo>
                <a:lnTo>
                  <a:pt x="210" y="179"/>
                </a:lnTo>
                <a:lnTo>
                  <a:pt x="357" y="127"/>
                </a:lnTo>
                <a:lnTo>
                  <a:pt x="347" y="103"/>
                </a:lnTo>
                <a:lnTo>
                  <a:pt x="290" y="84"/>
                </a:lnTo>
                <a:lnTo>
                  <a:pt x="208" y="127"/>
                </a:lnTo>
                <a:lnTo>
                  <a:pt x="208" y="52"/>
                </a:lnTo>
                <a:lnTo>
                  <a:pt x="147" y="52"/>
                </a:lnTo>
                <a:lnTo>
                  <a:pt x="147" y="0"/>
                </a:lnTo>
                <a:close/>
              </a:path>
            </a:pathLst>
          </a:custGeom>
          <a:blipFill dpi="0" rotWithShape="0">
            <a:blip r:embed="rId3"/>
            <a:srcRect/>
            <a:tile tx="0" ty="0" sx="100000" sy="100000" flip="none" algn="tl"/>
          </a:blipFill>
          <a:ln w="12700">
            <a:solidFill>
              <a:srgbClr val="000000"/>
            </a:solidFill>
            <a:miter lim="800000"/>
            <a:headEnd/>
            <a:tailEnd/>
          </a:ln>
        </p:spPr>
        <p:txBody>
          <a:bodyPr/>
          <a:lstStyle/>
          <a:p>
            <a:endParaRPr lang="en-US"/>
          </a:p>
        </p:txBody>
      </p:sp>
      <p:sp>
        <p:nvSpPr>
          <p:cNvPr id="8223" name="Freeform 97"/>
          <p:cNvSpPr>
            <a:spLocks/>
          </p:cNvSpPr>
          <p:nvPr/>
        </p:nvSpPr>
        <p:spPr bwMode="auto">
          <a:xfrm>
            <a:off x="7618412" y="4356100"/>
            <a:ext cx="1143000" cy="431800"/>
          </a:xfrm>
          <a:custGeom>
            <a:avLst/>
            <a:gdLst>
              <a:gd name="T0" fmla="*/ 0 w 571"/>
              <a:gd name="T1" fmla="*/ 2147483646 h 204"/>
              <a:gd name="T2" fmla="*/ 2147483646 w 571"/>
              <a:gd name="T3" fmla="*/ 2147483646 h 204"/>
              <a:gd name="T4" fmla="*/ 2147483646 w 571"/>
              <a:gd name="T5" fmla="*/ 2147483646 h 204"/>
              <a:gd name="T6" fmla="*/ 2147483646 w 571"/>
              <a:gd name="T7" fmla="*/ 2147483646 h 204"/>
              <a:gd name="T8" fmla="*/ 2147483646 w 571"/>
              <a:gd name="T9" fmla="*/ 2147483646 h 204"/>
              <a:gd name="T10" fmla="*/ 2147483646 w 571"/>
              <a:gd name="T11" fmla="*/ 2147483646 h 204"/>
              <a:gd name="T12" fmla="*/ 2147483646 w 571"/>
              <a:gd name="T13" fmla="*/ 0 h 204"/>
              <a:gd name="T14" fmla="*/ 2147483646 w 571"/>
              <a:gd name="T15" fmla="*/ 2147483646 h 204"/>
              <a:gd name="T16" fmla="*/ 2147483646 w 571"/>
              <a:gd name="T17" fmla="*/ 2147483646 h 204"/>
              <a:gd name="T18" fmla="*/ 2147483646 w 571"/>
              <a:gd name="T19" fmla="*/ 2147483646 h 204"/>
              <a:gd name="T20" fmla="*/ 2147483646 w 571"/>
              <a:gd name="T21" fmla="*/ 2147483646 h 204"/>
              <a:gd name="T22" fmla="*/ 0 w 571"/>
              <a:gd name="T23" fmla="*/ 2147483646 h 2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1"/>
              <a:gd name="T37" fmla="*/ 0 h 204"/>
              <a:gd name="T38" fmla="*/ 571 w 571"/>
              <a:gd name="T39" fmla="*/ 204 h 2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1" h="204">
                <a:moveTo>
                  <a:pt x="0" y="203"/>
                </a:moveTo>
                <a:lnTo>
                  <a:pt x="18" y="184"/>
                </a:lnTo>
                <a:lnTo>
                  <a:pt x="146" y="125"/>
                </a:lnTo>
                <a:lnTo>
                  <a:pt x="257" y="143"/>
                </a:lnTo>
                <a:lnTo>
                  <a:pt x="287" y="121"/>
                </a:lnTo>
                <a:lnTo>
                  <a:pt x="322" y="53"/>
                </a:lnTo>
                <a:lnTo>
                  <a:pt x="473" y="0"/>
                </a:lnTo>
                <a:lnTo>
                  <a:pt x="499" y="91"/>
                </a:lnTo>
                <a:lnTo>
                  <a:pt x="571" y="109"/>
                </a:lnTo>
                <a:lnTo>
                  <a:pt x="535" y="152"/>
                </a:lnTo>
                <a:lnTo>
                  <a:pt x="559" y="204"/>
                </a:lnTo>
                <a:lnTo>
                  <a:pt x="0" y="203"/>
                </a:lnTo>
                <a:close/>
              </a:path>
            </a:pathLst>
          </a:custGeom>
          <a:blipFill dpi="0" rotWithShape="0">
            <a:blip r:embed="rId4"/>
            <a:srcRect/>
            <a:tile tx="0" ty="0" sx="100000" sy="100000" flip="none" algn="tl"/>
          </a:blipFill>
          <a:ln w="12700">
            <a:solidFill>
              <a:srgbClr val="000000"/>
            </a:solidFill>
            <a:round/>
            <a:headEnd/>
            <a:tailEnd/>
          </a:ln>
        </p:spPr>
        <p:txBody>
          <a:bodyPr/>
          <a:lstStyle/>
          <a:p>
            <a:endParaRPr lang="en-US"/>
          </a:p>
        </p:txBody>
      </p:sp>
      <p:sp>
        <p:nvSpPr>
          <p:cNvPr id="4128" name="Freeform 98" descr="Wide downward diagonal"/>
          <p:cNvSpPr>
            <a:spLocks/>
          </p:cNvSpPr>
          <p:nvPr/>
        </p:nvSpPr>
        <p:spPr bwMode="auto">
          <a:xfrm>
            <a:off x="6911975" y="4291013"/>
            <a:ext cx="990600" cy="533400"/>
          </a:xfrm>
          <a:custGeom>
            <a:avLst/>
            <a:gdLst>
              <a:gd name="T0" fmla="*/ 0 w 492"/>
              <a:gd name="T1" fmla="*/ 2147483647 h 266"/>
              <a:gd name="T2" fmla="*/ 2147483647 w 492"/>
              <a:gd name="T3" fmla="*/ 2147483647 h 266"/>
              <a:gd name="T4" fmla="*/ 2147483647 w 492"/>
              <a:gd name="T5" fmla="*/ 2147483647 h 266"/>
              <a:gd name="T6" fmla="*/ 2147483647 w 492"/>
              <a:gd name="T7" fmla="*/ 2147483647 h 266"/>
              <a:gd name="T8" fmla="*/ 2147483647 w 492"/>
              <a:gd name="T9" fmla="*/ 2147483647 h 266"/>
              <a:gd name="T10" fmla="*/ 2147483647 w 492"/>
              <a:gd name="T11" fmla="*/ 0 h 266"/>
              <a:gd name="T12" fmla="*/ 2147483647 w 492"/>
              <a:gd name="T13" fmla="*/ 2147483647 h 266"/>
              <a:gd name="T14" fmla="*/ 2147483647 w 492"/>
              <a:gd name="T15" fmla="*/ 2147483647 h 266"/>
              <a:gd name="T16" fmla="*/ 2147483647 w 492"/>
              <a:gd name="T17" fmla="*/ 2147483647 h 266"/>
              <a:gd name="T18" fmla="*/ 2147483647 w 492"/>
              <a:gd name="T19" fmla="*/ 2147483647 h 266"/>
              <a:gd name="T20" fmla="*/ 2147483647 w 492"/>
              <a:gd name="T21" fmla="*/ 2147483647 h 266"/>
              <a:gd name="T22" fmla="*/ 2147483647 w 492"/>
              <a:gd name="T23" fmla="*/ 2147483647 h 266"/>
              <a:gd name="T24" fmla="*/ 2147483647 w 492"/>
              <a:gd name="T25" fmla="*/ 2147483647 h 266"/>
              <a:gd name="T26" fmla="*/ 2147483647 w 492"/>
              <a:gd name="T27" fmla="*/ 2147483647 h 266"/>
              <a:gd name="T28" fmla="*/ 0 w 492"/>
              <a:gd name="T29" fmla="*/ 2147483647 h 2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2"/>
              <a:gd name="T46" fmla="*/ 0 h 266"/>
              <a:gd name="T47" fmla="*/ 492 w 492"/>
              <a:gd name="T48" fmla="*/ 266 h 2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2" h="266">
                <a:moveTo>
                  <a:pt x="0" y="266"/>
                </a:moveTo>
                <a:lnTo>
                  <a:pt x="28" y="196"/>
                </a:lnTo>
                <a:lnTo>
                  <a:pt x="93" y="153"/>
                </a:lnTo>
                <a:lnTo>
                  <a:pt x="228" y="125"/>
                </a:lnTo>
                <a:lnTo>
                  <a:pt x="310" y="18"/>
                </a:lnTo>
                <a:lnTo>
                  <a:pt x="310" y="0"/>
                </a:lnTo>
                <a:lnTo>
                  <a:pt x="401" y="73"/>
                </a:lnTo>
                <a:lnTo>
                  <a:pt x="438" y="61"/>
                </a:lnTo>
                <a:lnTo>
                  <a:pt x="460" y="83"/>
                </a:lnTo>
                <a:lnTo>
                  <a:pt x="492" y="169"/>
                </a:lnTo>
                <a:lnTo>
                  <a:pt x="366" y="228"/>
                </a:lnTo>
                <a:lnTo>
                  <a:pt x="348" y="248"/>
                </a:lnTo>
                <a:lnTo>
                  <a:pt x="103" y="248"/>
                </a:lnTo>
                <a:lnTo>
                  <a:pt x="103" y="266"/>
                </a:lnTo>
                <a:lnTo>
                  <a:pt x="0" y="266"/>
                </a:lnTo>
                <a:close/>
              </a:path>
            </a:pathLst>
          </a:custGeom>
          <a:solidFill>
            <a:srgbClr val="000000"/>
          </a:solidFill>
          <a:ln w="12700" cmpd="tri">
            <a:solidFill>
              <a:schemeClr val="accent1"/>
            </a:solidFill>
            <a:round/>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defRPr/>
            </a:pPr>
            <a:endParaRPr lang="en-US" altLang="en-US" sz="1800">
              <a:solidFill>
                <a:srgbClr val="FF0000"/>
              </a:solidFill>
              <a:effectLst>
                <a:outerShdw blurRad="38100" dist="38100" dir="2700000" algn="tl">
                  <a:srgbClr val="FFFFFF"/>
                </a:outerShdw>
              </a:effectLst>
            </a:endParaRPr>
          </a:p>
        </p:txBody>
      </p:sp>
      <p:sp>
        <p:nvSpPr>
          <p:cNvPr id="8225" name="Freeform 99" descr="Wide downward diagonal"/>
          <p:cNvSpPr>
            <a:spLocks/>
          </p:cNvSpPr>
          <p:nvPr/>
        </p:nvSpPr>
        <p:spPr bwMode="auto">
          <a:xfrm>
            <a:off x="6215063" y="4792663"/>
            <a:ext cx="682625" cy="608012"/>
          </a:xfrm>
          <a:custGeom>
            <a:avLst/>
            <a:gdLst>
              <a:gd name="T0" fmla="*/ 0 w 339"/>
              <a:gd name="T1" fmla="*/ 0 h 303"/>
              <a:gd name="T2" fmla="*/ 2147483646 w 339"/>
              <a:gd name="T3" fmla="*/ 0 h 303"/>
              <a:gd name="T4" fmla="*/ 2147483646 w 339"/>
              <a:gd name="T5" fmla="*/ 2147483646 h 303"/>
              <a:gd name="T6" fmla="*/ 2147483646 w 339"/>
              <a:gd name="T7" fmla="*/ 2147483646 h 303"/>
              <a:gd name="T8" fmla="*/ 2147483646 w 339"/>
              <a:gd name="T9" fmla="*/ 2147483646 h 303"/>
              <a:gd name="T10" fmla="*/ 2147483646 w 339"/>
              <a:gd name="T11" fmla="*/ 2147483646 h 303"/>
              <a:gd name="T12" fmla="*/ 2147483646 w 339"/>
              <a:gd name="T13" fmla="*/ 2147483646 h 303"/>
              <a:gd name="T14" fmla="*/ 2147483646 w 339"/>
              <a:gd name="T15" fmla="*/ 2147483646 h 303"/>
              <a:gd name="T16" fmla="*/ 2147483646 w 339"/>
              <a:gd name="T17" fmla="*/ 2147483646 h 303"/>
              <a:gd name="T18" fmla="*/ 2147483646 w 339"/>
              <a:gd name="T19" fmla="*/ 2147483646 h 303"/>
              <a:gd name="T20" fmla="*/ 2147483646 w 339"/>
              <a:gd name="T21" fmla="*/ 2147483646 h 303"/>
              <a:gd name="T22" fmla="*/ 0 w 339"/>
              <a:gd name="T23" fmla="*/ 0 h 3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9"/>
              <a:gd name="T37" fmla="*/ 0 h 303"/>
              <a:gd name="T38" fmla="*/ 339 w 339"/>
              <a:gd name="T39" fmla="*/ 303 h 3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9" h="303">
                <a:moveTo>
                  <a:pt x="0" y="0"/>
                </a:moveTo>
                <a:lnTo>
                  <a:pt x="306" y="0"/>
                </a:lnTo>
                <a:lnTo>
                  <a:pt x="294" y="40"/>
                </a:lnTo>
                <a:lnTo>
                  <a:pt x="339" y="42"/>
                </a:lnTo>
                <a:lnTo>
                  <a:pt x="296" y="147"/>
                </a:lnTo>
                <a:lnTo>
                  <a:pt x="252" y="203"/>
                </a:lnTo>
                <a:lnTo>
                  <a:pt x="222" y="303"/>
                </a:lnTo>
                <a:lnTo>
                  <a:pt x="45" y="303"/>
                </a:lnTo>
                <a:lnTo>
                  <a:pt x="45" y="257"/>
                </a:lnTo>
                <a:lnTo>
                  <a:pt x="12" y="249"/>
                </a:lnTo>
                <a:lnTo>
                  <a:pt x="12" y="62"/>
                </a:lnTo>
                <a:lnTo>
                  <a:pt x="0" y="0"/>
                </a:lnTo>
                <a:close/>
              </a:path>
            </a:pathLst>
          </a:custGeom>
          <a:solidFill>
            <a:srgbClr val="FF0000"/>
          </a:solidFill>
          <a:ln w="12700">
            <a:solidFill>
              <a:srgbClr val="000000"/>
            </a:solidFill>
            <a:round/>
            <a:headEnd/>
            <a:tailEnd/>
          </a:ln>
        </p:spPr>
        <p:txBody>
          <a:bodyPr/>
          <a:lstStyle/>
          <a:p>
            <a:endParaRPr lang="en-US"/>
          </a:p>
        </p:txBody>
      </p:sp>
      <p:sp>
        <p:nvSpPr>
          <p:cNvPr id="2082" name="Freeform 100"/>
          <p:cNvSpPr>
            <a:spLocks/>
          </p:cNvSpPr>
          <p:nvPr/>
        </p:nvSpPr>
        <p:spPr bwMode="auto">
          <a:xfrm>
            <a:off x="6815137" y="4787901"/>
            <a:ext cx="1157288" cy="295275"/>
          </a:xfrm>
          <a:custGeom>
            <a:avLst/>
            <a:gdLst>
              <a:gd name="T0" fmla="*/ 2147483646 w 575"/>
              <a:gd name="T1" fmla="*/ 2147483646 h 147"/>
              <a:gd name="T2" fmla="*/ 2147483646 w 575"/>
              <a:gd name="T3" fmla="*/ 2147483646 h 147"/>
              <a:gd name="T4" fmla="*/ 2147483646 w 575"/>
              <a:gd name="T5" fmla="*/ 0 h 147"/>
              <a:gd name="T6" fmla="*/ 2147483646 w 575"/>
              <a:gd name="T7" fmla="*/ 0 h 147"/>
              <a:gd name="T8" fmla="*/ 2147483646 w 575"/>
              <a:gd name="T9" fmla="*/ 2147483646 h 147"/>
              <a:gd name="T10" fmla="*/ 2147483646 w 575"/>
              <a:gd name="T11" fmla="*/ 2147483646 h 147"/>
              <a:gd name="T12" fmla="*/ 2147483646 w 575"/>
              <a:gd name="T13" fmla="*/ 2147483646 h 147"/>
              <a:gd name="T14" fmla="*/ 0 w 575"/>
              <a:gd name="T15" fmla="*/ 2147483646 h 147"/>
              <a:gd name="T16" fmla="*/ 2147483646 w 575"/>
              <a:gd name="T17" fmla="*/ 2147483646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47"/>
              <a:gd name="T29" fmla="*/ 575 w 575"/>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47">
                <a:moveTo>
                  <a:pt x="51" y="16"/>
                </a:moveTo>
                <a:lnTo>
                  <a:pt x="151" y="16"/>
                </a:lnTo>
                <a:lnTo>
                  <a:pt x="151" y="0"/>
                </a:lnTo>
                <a:lnTo>
                  <a:pt x="575" y="0"/>
                </a:lnTo>
                <a:lnTo>
                  <a:pt x="567" y="32"/>
                </a:lnTo>
                <a:lnTo>
                  <a:pt x="397" y="105"/>
                </a:lnTo>
                <a:lnTo>
                  <a:pt x="381" y="147"/>
                </a:lnTo>
                <a:lnTo>
                  <a:pt x="0" y="147"/>
                </a:lnTo>
                <a:lnTo>
                  <a:pt x="51" y="16"/>
                </a:lnTo>
                <a:close/>
              </a:path>
            </a:pathLst>
          </a:custGeom>
          <a:solidFill>
            <a:srgbClr val="00B0F0"/>
          </a:solidFill>
          <a:ln w="12700">
            <a:solidFill>
              <a:srgbClr val="000000"/>
            </a:solidFill>
            <a:round/>
            <a:headEnd/>
            <a:tailEnd/>
          </a:ln>
        </p:spPr>
        <p:txBody>
          <a:bodyPr/>
          <a:lstStyle/>
          <a:p>
            <a:endParaRPr lang="en-US"/>
          </a:p>
        </p:txBody>
      </p:sp>
      <p:sp>
        <p:nvSpPr>
          <p:cNvPr id="8227" name="Freeform 101"/>
          <p:cNvSpPr>
            <a:spLocks/>
          </p:cNvSpPr>
          <p:nvPr/>
        </p:nvSpPr>
        <p:spPr bwMode="auto">
          <a:xfrm>
            <a:off x="7581901" y="4791076"/>
            <a:ext cx="1209675" cy="468313"/>
          </a:xfrm>
          <a:custGeom>
            <a:avLst/>
            <a:gdLst>
              <a:gd name="T0" fmla="*/ 2147483646 w 601"/>
              <a:gd name="T1" fmla="*/ 0 h 234"/>
              <a:gd name="T2" fmla="*/ 2147483646 w 601"/>
              <a:gd name="T3" fmla="*/ 0 h 234"/>
              <a:gd name="T4" fmla="*/ 2147483646 w 601"/>
              <a:gd name="T5" fmla="*/ 2147483646 h 234"/>
              <a:gd name="T6" fmla="*/ 2147483646 w 601"/>
              <a:gd name="T7" fmla="*/ 2147483646 h 234"/>
              <a:gd name="T8" fmla="*/ 2147483646 w 601"/>
              <a:gd name="T9" fmla="*/ 2147483646 h 234"/>
              <a:gd name="T10" fmla="*/ 2147483646 w 601"/>
              <a:gd name="T11" fmla="*/ 2147483646 h 234"/>
              <a:gd name="T12" fmla="*/ 2147483646 w 601"/>
              <a:gd name="T13" fmla="*/ 2147483646 h 234"/>
              <a:gd name="T14" fmla="*/ 2147483646 w 601"/>
              <a:gd name="T15" fmla="*/ 2147483646 h 234"/>
              <a:gd name="T16" fmla="*/ 2147483646 w 601"/>
              <a:gd name="T17" fmla="*/ 2147483646 h 234"/>
              <a:gd name="T18" fmla="*/ 2147483646 w 601"/>
              <a:gd name="T19" fmla="*/ 2147483646 h 234"/>
              <a:gd name="T20" fmla="*/ 2147483646 w 601"/>
              <a:gd name="T21" fmla="*/ 2147483646 h 234"/>
              <a:gd name="T22" fmla="*/ 0 w 601"/>
              <a:gd name="T23" fmla="*/ 2147483646 h 234"/>
              <a:gd name="T24" fmla="*/ 2147483646 w 601"/>
              <a:gd name="T25" fmla="*/ 2147483646 h 234"/>
              <a:gd name="T26" fmla="*/ 2147483646 w 601"/>
              <a:gd name="T27" fmla="*/ 2147483646 h 234"/>
              <a:gd name="T28" fmla="*/ 2147483646 w 601"/>
              <a:gd name="T29" fmla="*/ 0 h 2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1"/>
              <a:gd name="T46" fmla="*/ 0 h 234"/>
              <a:gd name="T47" fmla="*/ 601 w 601"/>
              <a:gd name="T48" fmla="*/ 234 h 2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1" h="234">
                <a:moveTo>
                  <a:pt x="194" y="0"/>
                </a:moveTo>
                <a:lnTo>
                  <a:pt x="575" y="0"/>
                </a:lnTo>
                <a:lnTo>
                  <a:pt x="601" y="72"/>
                </a:lnTo>
                <a:lnTo>
                  <a:pt x="535" y="143"/>
                </a:lnTo>
                <a:lnTo>
                  <a:pt x="440" y="173"/>
                </a:lnTo>
                <a:lnTo>
                  <a:pt x="402" y="234"/>
                </a:lnTo>
                <a:lnTo>
                  <a:pt x="309" y="133"/>
                </a:lnTo>
                <a:lnTo>
                  <a:pt x="235" y="133"/>
                </a:lnTo>
                <a:lnTo>
                  <a:pt x="222" y="113"/>
                </a:lnTo>
                <a:lnTo>
                  <a:pt x="122" y="113"/>
                </a:lnTo>
                <a:lnTo>
                  <a:pt x="85" y="147"/>
                </a:lnTo>
                <a:lnTo>
                  <a:pt x="0" y="147"/>
                </a:lnTo>
                <a:lnTo>
                  <a:pt x="16" y="104"/>
                </a:lnTo>
                <a:lnTo>
                  <a:pt x="186" y="34"/>
                </a:lnTo>
                <a:lnTo>
                  <a:pt x="194" y="0"/>
                </a:lnTo>
                <a:close/>
              </a:path>
            </a:pathLst>
          </a:custGeom>
          <a:solidFill>
            <a:srgbClr val="FF0000"/>
          </a:solidFill>
          <a:ln w="12700">
            <a:solidFill>
              <a:srgbClr val="000000"/>
            </a:solidFill>
            <a:round/>
            <a:headEnd/>
            <a:tailEnd/>
          </a:ln>
        </p:spPr>
        <p:txBody>
          <a:bodyPr/>
          <a:lstStyle/>
          <a:p>
            <a:endParaRPr lang="en-US"/>
          </a:p>
        </p:txBody>
      </p:sp>
      <p:sp>
        <p:nvSpPr>
          <p:cNvPr id="8228" name="Freeform 102"/>
          <p:cNvSpPr>
            <a:spLocks/>
          </p:cNvSpPr>
          <p:nvPr/>
        </p:nvSpPr>
        <p:spPr bwMode="auto">
          <a:xfrm>
            <a:off x="7732713" y="5016501"/>
            <a:ext cx="658813" cy="568325"/>
          </a:xfrm>
          <a:custGeom>
            <a:avLst/>
            <a:gdLst>
              <a:gd name="T0" fmla="*/ 2147483646 w 327"/>
              <a:gd name="T1" fmla="*/ 2147483646 h 283"/>
              <a:gd name="T2" fmla="*/ 2147483646 w 327"/>
              <a:gd name="T3" fmla="*/ 0 h 283"/>
              <a:gd name="T4" fmla="*/ 2147483646 w 327"/>
              <a:gd name="T5" fmla="*/ 0 h 283"/>
              <a:gd name="T6" fmla="*/ 2147483646 w 327"/>
              <a:gd name="T7" fmla="*/ 2147483646 h 283"/>
              <a:gd name="T8" fmla="*/ 2147483646 w 327"/>
              <a:gd name="T9" fmla="*/ 2147483646 h 283"/>
              <a:gd name="T10" fmla="*/ 2147483646 w 327"/>
              <a:gd name="T11" fmla="*/ 2147483646 h 283"/>
              <a:gd name="T12" fmla="*/ 2147483646 w 327"/>
              <a:gd name="T13" fmla="*/ 2147483646 h 283"/>
              <a:gd name="T14" fmla="*/ 2147483646 w 327"/>
              <a:gd name="T15" fmla="*/ 2147483646 h 283"/>
              <a:gd name="T16" fmla="*/ 2147483646 w 327"/>
              <a:gd name="T17" fmla="*/ 2147483646 h 283"/>
              <a:gd name="T18" fmla="*/ 2147483646 w 327"/>
              <a:gd name="T19" fmla="*/ 2147483646 h 283"/>
              <a:gd name="T20" fmla="*/ 0 w 327"/>
              <a:gd name="T21" fmla="*/ 2147483646 h 283"/>
              <a:gd name="T22" fmla="*/ 2147483646 w 327"/>
              <a:gd name="T23" fmla="*/ 2147483646 h 2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7"/>
              <a:gd name="T37" fmla="*/ 0 h 283"/>
              <a:gd name="T38" fmla="*/ 327 w 327"/>
              <a:gd name="T39" fmla="*/ 283 h 28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7" h="283">
                <a:moveTo>
                  <a:pt x="13" y="34"/>
                </a:moveTo>
                <a:lnTo>
                  <a:pt x="47" y="0"/>
                </a:lnTo>
                <a:lnTo>
                  <a:pt x="147" y="0"/>
                </a:lnTo>
                <a:lnTo>
                  <a:pt x="158" y="20"/>
                </a:lnTo>
                <a:lnTo>
                  <a:pt x="234" y="20"/>
                </a:lnTo>
                <a:lnTo>
                  <a:pt x="327" y="121"/>
                </a:lnTo>
                <a:lnTo>
                  <a:pt x="242" y="210"/>
                </a:lnTo>
                <a:lnTo>
                  <a:pt x="178" y="232"/>
                </a:lnTo>
                <a:lnTo>
                  <a:pt x="170" y="283"/>
                </a:lnTo>
                <a:lnTo>
                  <a:pt x="137" y="224"/>
                </a:lnTo>
                <a:lnTo>
                  <a:pt x="0" y="62"/>
                </a:lnTo>
                <a:lnTo>
                  <a:pt x="13" y="34"/>
                </a:lnTo>
                <a:close/>
              </a:path>
            </a:pathLst>
          </a:custGeom>
          <a:solidFill>
            <a:srgbClr val="FF0000"/>
          </a:solidFill>
          <a:ln w="12700">
            <a:solidFill>
              <a:srgbClr val="000000"/>
            </a:solidFill>
            <a:round/>
            <a:headEnd/>
            <a:tailEnd/>
          </a:ln>
        </p:spPr>
        <p:txBody>
          <a:bodyPr/>
          <a:lstStyle/>
          <a:p>
            <a:endParaRPr lang="en-US"/>
          </a:p>
        </p:txBody>
      </p:sp>
      <p:sp>
        <p:nvSpPr>
          <p:cNvPr id="8229" name="Freeform 103"/>
          <p:cNvSpPr>
            <a:spLocks/>
          </p:cNvSpPr>
          <p:nvPr/>
        </p:nvSpPr>
        <p:spPr bwMode="auto">
          <a:xfrm>
            <a:off x="7439026" y="5084764"/>
            <a:ext cx="636587" cy="712787"/>
          </a:xfrm>
          <a:custGeom>
            <a:avLst/>
            <a:gdLst>
              <a:gd name="T0" fmla="*/ 0 w 316"/>
              <a:gd name="T1" fmla="*/ 0 h 355"/>
              <a:gd name="T2" fmla="*/ 2147483646 w 316"/>
              <a:gd name="T3" fmla="*/ 0 h 355"/>
              <a:gd name="T4" fmla="*/ 2147483646 w 316"/>
              <a:gd name="T5" fmla="*/ 2147483646 h 355"/>
              <a:gd name="T6" fmla="*/ 2147483646 w 316"/>
              <a:gd name="T7" fmla="*/ 2147483646 h 355"/>
              <a:gd name="T8" fmla="*/ 2147483646 w 316"/>
              <a:gd name="T9" fmla="*/ 2147483646 h 355"/>
              <a:gd name="T10" fmla="*/ 2147483646 w 316"/>
              <a:gd name="T11" fmla="*/ 2147483646 h 355"/>
              <a:gd name="T12" fmla="*/ 2147483646 w 316"/>
              <a:gd name="T13" fmla="*/ 2147483646 h 355"/>
              <a:gd name="T14" fmla="*/ 2147483646 w 316"/>
              <a:gd name="T15" fmla="*/ 2147483646 h 355"/>
              <a:gd name="T16" fmla="*/ 2147483646 w 316"/>
              <a:gd name="T17" fmla="*/ 2147483646 h 355"/>
              <a:gd name="T18" fmla="*/ 2147483646 w 316"/>
              <a:gd name="T19" fmla="*/ 2147483646 h 355"/>
              <a:gd name="T20" fmla="*/ 0 w 316"/>
              <a:gd name="T21" fmla="*/ 0 h 3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6"/>
              <a:gd name="T34" fmla="*/ 0 h 355"/>
              <a:gd name="T35" fmla="*/ 316 w 316"/>
              <a:gd name="T36" fmla="*/ 355 h 3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6" h="355">
                <a:moveTo>
                  <a:pt x="0" y="0"/>
                </a:moveTo>
                <a:lnTo>
                  <a:pt x="159" y="0"/>
                </a:lnTo>
                <a:lnTo>
                  <a:pt x="146" y="28"/>
                </a:lnTo>
                <a:lnTo>
                  <a:pt x="283" y="190"/>
                </a:lnTo>
                <a:lnTo>
                  <a:pt x="316" y="249"/>
                </a:lnTo>
                <a:lnTo>
                  <a:pt x="275" y="355"/>
                </a:lnTo>
                <a:lnTo>
                  <a:pt x="57" y="355"/>
                </a:lnTo>
                <a:lnTo>
                  <a:pt x="35" y="311"/>
                </a:lnTo>
                <a:lnTo>
                  <a:pt x="23" y="255"/>
                </a:lnTo>
                <a:lnTo>
                  <a:pt x="45" y="224"/>
                </a:lnTo>
                <a:lnTo>
                  <a:pt x="0" y="0"/>
                </a:lnTo>
                <a:close/>
              </a:path>
            </a:pathLst>
          </a:custGeom>
          <a:solidFill>
            <a:srgbClr val="FF0000"/>
          </a:solidFill>
          <a:ln w="12700">
            <a:solidFill>
              <a:srgbClr val="000000"/>
            </a:solidFill>
            <a:round/>
            <a:headEnd/>
            <a:tailEnd/>
          </a:ln>
        </p:spPr>
        <p:txBody>
          <a:bodyPr/>
          <a:lstStyle/>
          <a:p>
            <a:endParaRPr lang="en-US"/>
          </a:p>
        </p:txBody>
      </p:sp>
      <p:sp>
        <p:nvSpPr>
          <p:cNvPr id="8230" name="Freeform 104" descr="Wide downward diagonal"/>
          <p:cNvSpPr>
            <a:spLocks/>
          </p:cNvSpPr>
          <p:nvPr/>
        </p:nvSpPr>
        <p:spPr bwMode="auto">
          <a:xfrm>
            <a:off x="7016750" y="5083175"/>
            <a:ext cx="512762" cy="744538"/>
          </a:xfrm>
          <a:custGeom>
            <a:avLst/>
            <a:gdLst>
              <a:gd name="T0" fmla="*/ 2147483646 w 255"/>
              <a:gd name="T1" fmla="*/ 0 h 371"/>
              <a:gd name="T2" fmla="*/ 2147483646 w 255"/>
              <a:gd name="T3" fmla="*/ 0 h 371"/>
              <a:gd name="T4" fmla="*/ 2147483646 w 255"/>
              <a:gd name="T5" fmla="*/ 2147483646 h 371"/>
              <a:gd name="T6" fmla="*/ 2147483646 w 255"/>
              <a:gd name="T7" fmla="*/ 2147483646 h 371"/>
              <a:gd name="T8" fmla="*/ 2147483646 w 255"/>
              <a:gd name="T9" fmla="*/ 2147483646 h 371"/>
              <a:gd name="T10" fmla="*/ 2147483646 w 255"/>
              <a:gd name="T11" fmla="*/ 2147483646 h 371"/>
              <a:gd name="T12" fmla="*/ 2147483646 w 255"/>
              <a:gd name="T13" fmla="*/ 2147483646 h 371"/>
              <a:gd name="T14" fmla="*/ 0 w 255"/>
              <a:gd name="T15" fmla="*/ 2147483646 h 371"/>
              <a:gd name="T16" fmla="*/ 2147483646 w 255"/>
              <a:gd name="T17" fmla="*/ 2147483646 h 371"/>
              <a:gd name="T18" fmla="*/ 2147483646 w 255"/>
              <a:gd name="T19" fmla="*/ 0 h 3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371"/>
              <a:gd name="T32" fmla="*/ 255 w 255"/>
              <a:gd name="T33" fmla="*/ 371 h 3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371">
                <a:moveTo>
                  <a:pt x="52" y="0"/>
                </a:moveTo>
                <a:lnTo>
                  <a:pt x="212" y="0"/>
                </a:lnTo>
                <a:lnTo>
                  <a:pt x="255" y="227"/>
                </a:lnTo>
                <a:lnTo>
                  <a:pt x="234" y="257"/>
                </a:lnTo>
                <a:lnTo>
                  <a:pt x="244" y="310"/>
                </a:lnTo>
                <a:lnTo>
                  <a:pt x="66" y="310"/>
                </a:lnTo>
                <a:lnTo>
                  <a:pt x="63" y="362"/>
                </a:lnTo>
                <a:lnTo>
                  <a:pt x="0" y="371"/>
                </a:lnTo>
                <a:lnTo>
                  <a:pt x="2" y="267"/>
                </a:lnTo>
                <a:lnTo>
                  <a:pt x="52" y="0"/>
                </a:lnTo>
                <a:close/>
              </a:path>
            </a:pathLst>
          </a:custGeom>
          <a:blipFill dpi="0" rotWithShape="0">
            <a:blip r:embed="rId3"/>
            <a:srcRect/>
            <a:tile tx="0" ty="0" sx="100000" sy="100000" flip="none" algn="tl"/>
          </a:blipFill>
          <a:ln w="12700">
            <a:solidFill>
              <a:srgbClr val="000000"/>
            </a:solidFill>
            <a:round/>
            <a:headEnd/>
            <a:tailEnd/>
          </a:ln>
        </p:spPr>
        <p:txBody>
          <a:bodyPr/>
          <a:lstStyle/>
          <a:p>
            <a:endParaRPr lang="en-US"/>
          </a:p>
        </p:txBody>
      </p:sp>
      <p:sp>
        <p:nvSpPr>
          <p:cNvPr id="8231" name="Freeform 105"/>
          <p:cNvSpPr>
            <a:spLocks/>
          </p:cNvSpPr>
          <p:nvPr/>
        </p:nvSpPr>
        <p:spPr bwMode="auto">
          <a:xfrm>
            <a:off x="6662738" y="5083176"/>
            <a:ext cx="455613" cy="804863"/>
          </a:xfrm>
          <a:custGeom>
            <a:avLst/>
            <a:gdLst>
              <a:gd name="T0" fmla="*/ 2147483646 w 227"/>
              <a:gd name="T1" fmla="*/ 0 h 401"/>
              <a:gd name="T2" fmla="*/ 2147483646 w 227"/>
              <a:gd name="T3" fmla="*/ 0 h 401"/>
              <a:gd name="T4" fmla="*/ 2147483646 w 227"/>
              <a:gd name="T5" fmla="*/ 2147483646 h 401"/>
              <a:gd name="T6" fmla="*/ 2147483646 w 227"/>
              <a:gd name="T7" fmla="*/ 2147483646 h 401"/>
              <a:gd name="T8" fmla="*/ 2147483646 w 227"/>
              <a:gd name="T9" fmla="*/ 2147483646 h 401"/>
              <a:gd name="T10" fmla="*/ 2147483646 w 227"/>
              <a:gd name="T11" fmla="*/ 2147483646 h 401"/>
              <a:gd name="T12" fmla="*/ 0 w 227"/>
              <a:gd name="T13" fmla="*/ 2147483646 h 401"/>
              <a:gd name="T14" fmla="*/ 2147483646 w 227"/>
              <a:gd name="T15" fmla="*/ 2147483646 h 401"/>
              <a:gd name="T16" fmla="*/ 2147483646 w 227"/>
              <a:gd name="T17" fmla="*/ 2147483646 h 401"/>
              <a:gd name="T18" fmla="*/ 2147483646 w 227"/>
              <a:gd name="T19" fmla="*/ 2147483646 h 401"/>
              <a:gd name="T20" fmla="*/ 2147483646 w 227"/>
              <a:gd name="T21" fmla="*/ 0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7"/>
              <a:gd name="T34" fmla="*/ 0 h 401"/>
              <a:gd name="T35" fmla="*/ 227 w 227"/>
              <a:gd name="T36" fmla="*/ 401 h 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7" h="401">
                <a:moveTo>
                  <a:pt x="76" y="0"/>
                </a:moveTo>
                <a:lnTo>
                  <a:pt x="227" y="0"/>
                </a:lnTo>
                <a:lnTo>
                  <a:pt x="178" y="267"/>
                </a:lnTo>
                <a:lnTo>
                  <a:pt x="176" y="371"/>
                </a:lnTo>
                <a:lnTo>
                  <a:pt x="129" y="401"/>
                </a:lnTo>
                <a:lnTo>
                  <a:pt x="105" y="332"/>
                </a:lnTo>
                <a:lnTo>
                  <a:pt x="0" y="332"/>
                </a:lnTo>
                <a:lnTo>
                  <a:pt x="33" y="217"/>
                </a:lnTo>
                <a:lnTo>
                  <a:pt x="1" y="157"/>
                </a:lnTo>
                <a:lnTo>
                  <a:pt x="31" y="60"/>
                </a:lnTo>
                <a:lnTo>
                  <a:pt x="76" y="0"/>
                </a:lnTo>
                <a:close/>
              </a:path>
            </a:pathLst>
          </a:custGeom>
          <a:solidFill>
            <a:srgbClr val="FF0000"/>
          </a:solidFill>
          <a:ln w="12700">
            <a:solidFill>
              <a:srgbClr val="000000"/>
            </a:solidFill>
            <a:round/>
            <a:headEnd/>
            <a:tailEnd/>
          </a:ln>
        </p:spPr>
        <p:txBody>
          <a:bodyPr/>
          <a:lstStyle/>
          <a:p>
            <a:endParaRPr lang="en-US"/>
          </a:p>
        </p:txBody>
      </p:sp>
      <p:sp>
        <p:nvSpPr>
          <p:cNvPr id="8232" name="Freeform 106"/>
          <p:cNvSpPr>
            <a:spLocks/>
          </p:cNvSpPr>
          <p:nvPr/>
        </p:nvSpPr>
        <p:spPr bwMode="auto">
          <a:xfrm>
            <a:off x="7161212" y="5715000"/>
            <a:ext cx="1100138" cy="958850"/>
          </a:xfrm>
          <a:custGeom>
            <a:avLst/>
            <a:gdLst>
              <a:gd name="T0" fmla="*/ 2147483646 w 547"/>
              <a:gd name="T1" fmla="*/ 0 h 478"/>
              <a:gd name="T2" fmla="*/ 2147483646 w 547"/>
              <a:gd name="T3" fmla="*/ 0 h 478"/>
              <a:gd name="T4" fmla="*/ 2147483646 w 547"/>
              <a:gd name="T5" fmla="*/ 2147483646 h 478"/>
              <a:gd name="T6" fmla="*/ 2147483646 w 547"/>
              <a:gd name="T7" fmla="*/ 2147483646 h 478"/>
              <a:gd name="T8" fmla="*/ 2147483646 w 547"/>
              <a:gd name="T9" fmla="*/ 2147483646 h 478"/>
              <a:gd name="T10" fmla="*/ 2147483646 w 547"/>
              <a:gd name="T11" fmla="*/ 2147483646 h 478"/>
              <a:gd name="T12" fmla="*/ 2147483646 w 547"/>
              <a:gd name="T13" fmla="*/ 2147483646 h 478"/>
              <a:gd name="T14" fmla="*/ 2147483646 w 547"/>
              <a:gd name="T15" fmla="*/ 2147483646 h 478"/>
              <a:gd name="T16" fmla="*/ 2147483646 w 547"/>
              <a:gd name="T17" fmla="*/ 2147483646 h 478"/>
              <a:gd name="T18" fmla="*/ 2147483646 w 547"/>
              <a:gd name="T19" fmla="*/ 2147483646 h 478"/>
              <a:gd name="T20" fmla="*/ 2147483646 w 547"/>
              <a:gd name="T21" fmla="*/ 2147483646 h 478"/>
              <a:gd name="T22" fmla="*/ 2147483646 w 547"/>
              <a:gd name="T23" fmla="*/ 2147483646 h 478"/>
              <a:gd name="T24" fmla="*/ 2147483646 w 547"/>
              <a:gd name="T25" fmla="*/ 2147483646 h 478"/>
              <a:gd name="T26" fmla="*/ 2147483646 w 547"/>
              <a:gd name="T27" fmla="*/ 2147483646 h 478"/>
              <a:gd name="T28" fmla="*/ 2147483646 w 547"/>
              <a:gd name="T29" fmla="*/ 2147483646 h 478"/>
              <a:gd name="T30" fmla="*/ 2147483646 w 547"/>
              <a:gd name="T31" fmla="*/ 2147483646 h 478"/>
              <a:gd name="T32" fmla="*/ 2147483646 w 547"/>
              <a:gd name="T33" fmla="*/ 2147483646 h 478"/>
              <a:gd name="T34" fmla="*/ 0 w 547"/>
              <a:gd name="T35" fmla="*/ 2147483646 h 478"/>
              <a:gd name="T36" fmla="*/ 2147483646 w 547"/>
              <a:gd name="T37" fmla="*/ 0 h 4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7"/>
              <a:gd name="T58" fmla="*/ 0 h 478"/>
              <a:gd name="T59" fmla="*/ 547 w 547"/>
              <a:gd name="T60" fmla="*/ 478 h 4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7" h="478">
                <a:moveTo>
                  <a:pt x="2" y="0"/>
                </a:moveTo>
                <a:lnTo>
                  <a:pt x="182" y="0"/>
                </a:lnTo>
                <a:lnTo>
                  <a:pt x="206" y="48"/>
                </a:lnTo>
                <a:lnTo>
                  <a:pt x="424" y="48"/>
                </a:lnTo>
                <a:lnTo>
                  <a:pt x="430" y="90"/>
                </a:lnTo>
                <a:lnTo>
                  <a:pt x="507" y="229"/>
                </a:lnTo>
                <a:lnTo>
                  <a:pt x="537" y="330"/>
                </a:lnTo>
                <a:lnTo>
                  <a:pt x="547" y="400"/>
                </a:lnTo>
                <a:lnTo>
                  <a:pt x="471" y="472"/>
                </a:lnTo>
                <a:lnTo>
                  <a:pt x="408" y="478"/>
                </a:lnTo>
                <a:lnTo>
                  <a:pt x="390" y="332"/>
                </a:lnTo>
                <a:lnTo>
                  <a:pt x="370" y="334"/>
                </a:lnTo>
                <a:lnTo>
                  <a:pt x="308" y="246"/>
                </a:lnTo>
                <a:lnTo>
                  <a:pt x="322" y="173"/>
                </a:lnTo>
                <a:lnTo>
                  <a:pt x="252" y="94"/>
                </a:lnTo>
                <a:lnTo>
                  <a:pt x="160" y="117"/>
                </a:lnTo>
                <a:lnTo>
                  <a:pt x="89" y="54"/>
                </a:lnTo>
                <a:lnTo>
                  <a:pt x="0" y="52"/>
                </a:lnTo>
                <a:lnTo>
                  <a:pt x="2" y="0"/>
                </a:lnTo>
                <a:close/>
              </a:path>
            </a:pathLst>
          </a:custGeom>
          <a:solidFill>
            <a:srgbClr val="66FF33"/>
          </a:solidFill>
          <a:ln w="12700">
            <a:solidFill>
              <a:srgbClr val="000000"/>
            </a:solidFill>
            <a:round/>
            <a:headEnd/>
            <a:tailEnd/>
          </a:ln>
        </p:spPr>
        <p:txBody>
          <a:bodyPr/>
          <a:lstStyle/>
          <a:p>
            <a:endParaRPr lang="en-US"/>
          </a:p>
        </p:txBody>
      </p:sp>
      <p:sp>
        <p:nvSpPr>
          <p:cNvPr id="8233" name="Freeform 107" descr="Wide downward diagonal"/>
          <p:cNvSpPr>
            <a:spLocks/>
          </p:cNvSpPr>
          <p:nvPr/>
        </p:nvSpPr>
        <p:spPr bwMode="auto">
          <a:xfrm>
            <a:off x="6299200" y="5384801"/>
            <a:ext cx="673100" cy="644525"/>
          </a:xfrm>
          <a:custGeom>
            <a:avLst/>
            <a:gdLst>
              <a:gd name="T0" fmla="*/ 2147483646 w 334"/>
              <a:gd name="T1" fmla="*/ 0 h 322"/>
              <a:gd name="T2" fmla="*/ 2147483646 w 334"/>
              <a:gd name="T3" fmla="*/ 0 h 322"/>
              <a:gd name="T4" fmla="*/ 2147483646 w 334"/>
              <a:gd name="T5" fmla="*/ 2147483646 h 322"/>
              <a:gd name="T6" fmla="*/ 2147483646 w 334"/>
              <a:gd name="T7" fmla="*/ 2147483646 h 322"/>
              <a:gd name="T8" fmla="*/ 2147483646 w 334"/>
              <a:gd name="T9" fmla="*/ 2147483646 h 322"/>
              <a:gd name="T10" fmla="*/ 2147483646 w 334"/>
              <a:gd name="T11" fmla="*/ 2147483646 h 322"/>
              <a:gd name="T12" fmla="*/ 2147483646 w 334"/>
              <a:gd name="T13" fmla="*/ 2147483646 h 322"/>
              <a:gd name="T14" fmla="*/ 2147483646 w 334"/>
              <a:gd name="T15" fmla="*/ 2147483646 h 322"/>
              <a:gd name="T16" fmla="*/ 2147483646 w 334"/>
              <a:gd name="T17" fmla="*/ 2147483646 h 322"/>
              <a:gd name="T18" fmla="*/ 2147483646 w 334"/>
              <a:gd name="T19" fmla="*/ 2147483646 h 322"/>
              <a:gd name="T20" fmla="*/ 0 w 334"/>
              <a:gd name="T21" fmla="*/ 2147483646 h 322"/>
              <a:gd name="T22" fmla="*/ 2147483646 w 334"/>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4"/>
              <a:gd name="T37" fmla="*/ 0 h 322"/>
              <a:gd name="T38" fmla="*/ 334 w 334"/>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4" h="322">
                <a:moveTo>
                  <a:pt x="3" y="0"/>
                </a:moveTo>
                <a:lnTo>
                  <a:pt x="182" y="0"/>
                </a:lnTo>
                <a:lnTo>
                  <a:pt x="213" y="62"/>
                </a:lnTo>
                <a:lnTo>
                  <a:pt x="180" y="178"/>
                </a:lnTo>
                <a:lnTo>
                  <a:pt x="285" y="178"/>
                </a:lnTo>
                <a:lnTo>
                  <a:pt x="309" y="249"/>
                </a:lnTo>
                <a:lnTo>
                  <a:pt x="334" y="322"/>
                </a:lnTo>
                <a:lnTo>
                  <a:pt x="193" y="314"/>
                </a:lnTo>
                <a:lnTo>
                  <a:pt x="23" y="250"/>
                </a:lnTo>
                <a:lnTo>
                  <a:pt x="43" y="200"/>
                </a:lnTo>
                <a:lnTo>
                  <a:pt x="0" y="99"/>
                </a:lnTo>
                <a:lnTo>
                  <a:pt x="3" y="0"/>
                </a:lnTo>
                <a:close/>
              </a:path>
            </a:pathLst>
          </a:custGeom>
          <a:blipFill dpi="0" rotWithShape="0">
            <a:blip r:embed="rId3"/>
            <a:srcRect/>
            <a:tile tx="0" ty="0" sx="100000" sy="100000" flip="none" algn="tl"/>
          </a:blipFill>
          <a:ln w="12700">
            <a:solidFill>
              <a:srgbClr val="000000"/>
            </a:solidFill>
            <a:round/>
            <a:headEnd/>
            <a:tailEnd/>
          </a:ln>
        </p:spPr>
        <p:txBody>
          <a:bodyPr/>
          <a:lstStyle/>
          <a:p>
            <a:endParaRPr lang="en-US"/>
          </a:p>
        </p:txBody>
      </p:sp>
      <p:sp>
        <p:nvSpPr>
          <p:cNvPr id="8234" name="Freeform 108"/>
          <p:cNvSpPr>
            <a:spLocks/>
          </p:cNvSpPr>
          <p:nvPr/>
        </p:nvSpPr>
        <p:spPr bwMode="auto">
          <a:xfrm>
            <a:off x="5076826" y="4700588"/>
            <a:ext cx="1158875" cy="595312"/>
          </a:xfrm>
          <a:custGeom>
            <a:avLst/>
            <a:gdLst>
              <a:gd name="T0" fmla="*/ 0 w 576"/>
              <a:gd name="T1" fmla="*/ 0 h 297"/>
              <a:gd name="T2" fmla="*/ 2147483646 w 576"/>
              <a:gd name="T3" fmla="*/ 0 h 297"/>
              <a:gd name="T4" fmla="*/ 2147483646 w 576"/>
              <a:gd name="T5" fmla="*/ 2147483646 h 297"/>
              <a:gd name="T6" fmla="*/ 2147483646 w 576"/>
              <a:gd name="T7" fmla="*/ 2147483646 h 297"/>
              <a:gd name="T8" fmla="*/ 2147483646 w 576"/>
              <a:gd name="T9" fmla="*/ 2147483646 h 297"/>
              <a:gd name="T10" fmla="*/ 2147483646 w 576"/>
              <a:gd name="T11" fmla="*/ 2147483646 h 297"/>
              <a:gd name="T12" fmla="*/ 2147483646 w 576"/>
              <a:gd name="T13" fmla="*/ 2147483646 h 297"/>
              <a:gd name="T14" fmla="*/ 2147483646 w 576"/>
              <a:gd name="T15" fmla="*/ 2147483646 h 297"/>
              <a:gd name="T16" fmla="*/ 2147483646 w 576"/>
              <a:gd name="T17" fmla="*/ 2147483646 h 297"/>
              <a:gd name="T18" fmla="*/ 0 w 576"/>
              <a:gd name="T19" fmla="*/ 2147483646 h 297"/>
              <a:gd name="T20" fmla="*/ 0 w 576"/>
              <a:gd name="T21" fmla="*/ 0 h 2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6"/>
              <a:gd name="T34" fmla="*/ 0 h 297"/>
              <a:gd name="T35" fmla="*/ 576 w 576"/>
              <a:gd name="T36" fmla="*/ 297 h 2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6" h="297">
                <a:moveTo>
                  <a:pt x="0" y="0"/>
                </a:moveTo>
                <a:lnTo>
                  <a:pt x="553" y="0"/>
                </a:lnTo>
                <a:lnTo>
                  <a:pt x="568" y="54"/>
                </a:lnTo>
                <a:lnTo>
                  <a:pt x="576" y="115"/>
                </a:lnTo>
                <a:lnTo>
                  <a:pt x="576" y="297"/>
                </a:lnTo>
                <a:lnTo>
                  <a:pt x="481" y="273"/>
                </a:lnTo>
                <a:lnTo>
                  <a:pt x="439" y="281"/>
                </a:lnTo>
                <a:lnTo>
                  <a:pt x="197" y="231"/>
                </a:lnTo>
                <a:lnTo>
                  <a:pt x="197" y="88"/>
                </a:lnTo>
                <a:lnTo>
                  <a:pt x="0" y="86"/>
                </a:lnTo>
                <a:lnTo>
                  <a:pt x="0" y="0"/>
                </a:lnTo>
                <a:close/>
              </a:path>
            </a:pathLst>
          </a:custGeom>
          <a:solidFill>
            <a:srgbClr val="66FF33"/>
          </a:solidFill>
          <a:ln w="12700">
            <a:solidFill>
              <a:srgbClr val="000000"/>
            </a:solidFill>
            <a:round/>
            <a:headEnd/>
            <a:tailEnd/>
          </a:ln>
        </p:spPr>
        <p:txBody>
          <a:bodyPr/>
          <a:lstStyle/>
          <a:p>
            <a:endParaRPr lang="en-US"/>
          </a:p>
        </p:txBody>
      </p:sp>
      <p:sp>
        <p:nvSpPr>
          <p:cNvPr id="8235" name="Freeform 109"/>
          <p:cNvSpPr>
            <a:spLocks/>
          </p:cNvSpPr>
          <p:nvPr/>
        </p:nvSpPr>
        <p:spPr bwMode="auto">
          <a:xfrm>
            <a:off x="4568826" y="4875214"/>
            <a:ext cx="1819275" cy="1608137"/>
          </a:xfrm>
          <a:custGeom>
            <a:avLst/>
            <a:gdLst>
              <a:gd name="T0" fmla="*/ 2147483646 w 904"/>
              <a:gd name="T1" fmla="*/ 0 h 802"/>
              <a:gd name="T2" fmla="*/ 2147483646 w 904"/>
              <a:gd name="T3" fmla="*/ 0 h 802"/>
              <a:gd name="T4" fmla="*/ 2147483646 w 904"/>
              <a:gd name="T5" fmla="*/ 2147483646 h 802"/>
              <a:gd name="T6" fmla="*/ 2147483646 w 904"/>
              <a:gd name="T7" fmla="*/ 2147483646 h 802"/>
              <a:gd name="T8" fmla="*/ 2147483646 w 904"/>
              <a:gd name="T9" fmla="*/ 2147483646 h 802"/>
              <a:gd name="T10" fmla="*/ 2147483646 w 904"/>
              <a:gd name="T11" fmla="*/ 2147483646 h 802"/>
              <a:gd name="T12" fmla="*/ 2147483646 w 904"/>
              <a:gd name="T13" fmla="*/ 2147483646 h 802"/>
              <a:gd name="T14" fmla="*/ 2147483646 w 904"/>
              <a:gd name="T15" fmla="*/ 2147483646 h 802"/>
              <a:gd name="T16" fmla="*/ 2147483646 w 904"/>
              <a:gd name="T17" fmla="*/ 2147483646 h 802"/>
              <a:gd name="T18" fmla="*/ 2147483646 w 904"/>
              <a:gd name="T19" fmla="*/ 2147483646 h 802"/>
              <a:gd name="T20" fmla="*/ 2147483646 w 904"/>
              <a:gd name="T21" fmla="*/ 2147483646 h 802"/>
              <a:gd name="T22" fmla="*/ 2147483646 w 904"/>
              <a:gd name="T23" fmla="*/ 2147483646 h 802"/>
              <a:gd name="T24" fmla="*/ 2147483646 w 904"/>
              <a:gd name="T25" fmla="*/ 2147483646 h 802"/>
              <a:gd name="T26" fmla="*/ 2147483646 w 904"/>
              <a:gd name="T27" fmla="*/ 2147483646 h 802"/>
              <a:gd name="T28" fmla="*/ 2147483646 w 904"/>
              <a:gd name="T29" fmla="*/ 2147483646 h 802"/>
              <a:gd name="T30" fmla="*/ 2147483646 w 904"/>
              <a:gd name="T31" fmla="*/ 2147483646 h 802"/>
              <a:gd name="T32" fmla="*/ 2147483646 w 904"/>
              <a:gd name="T33" fmla="*/ 2147483646 h 802"/>
              <a:gd name="T34" fmla="*/ 2147483646 w 904"/>
              <a:gd name="T35" fmla="*/ 2147483646 h 802"/>
              <a:gd name="T36" fmla="*/ 2147483646 w 904"/>
              <a:gd name="T37" fmla="*/ 2147483646 h 802"/>
              <a:gd name="T38" fmla="*/ 2147483646 w 904"/>
              <a:gd name="T39" fmla="*/ 2147483646 h 802"/>
              <a:gd name="T40" fmla="*/ 0 w 904"/>
              <a:gd name="T41" fmla="*/ 2147483646 h 802"/>
              <a:gd name="T42" fmla="*/ 2147483646 w 904"/>
              <a:gd name="T43" fmla="*/ 2147483646 h 802"/>
              <a:gd name="T44" fmla="*/ 2147483646 w 904"/>
              <a:gd name="T45" fmla="*/ 0 h 8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4"/>
              <a:gd name="T70" fmla="*/ 0 h 802"/>
              <a:gd name="T71" fmla="*/ 904 w 904"/>
              <a:gd name="T72" fmla="*/ 802 h 8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4" h="802">
                <a:moveTo>
                  <a:pt x="252" y="0"/>
                </a:moveTo>
                <a:lnTo>
                  <a:pt x="449" y="0"/>
                </a:lnTo>
                <a:lnTo>
                  <a:pt x="449" y="143"/>
                </a:lnTo>
                <a:lnTo>
                  <a:pt x="691" y="194"/>
                </a:lnTo>
                <a:lnTo>
                  <a:pt x="731" y="188"/>
                </a:lnTo>
                <a:lnTo>
                  <a:pt x="828" y="211"/>
                </a:lnTo>
                <a:lnTo>
                  <a:pt x="862" y="217"/>
                </a:lnTo>
                <a:lnTo>
                  <a:pt x="860" y="360"/>
                </a:lnTo>
                <a:lnTo>
                  <a:pt x="904" y="460"/>
                </a:lnTo>
                <a:lnTo>
                  <a:pt x="878" y="509"/>
                </a:lnTo>
                <a:lnTo>
                  <a:pt x="797" y="529"/>
                </a:lnTo>
                <a:lnTo>
                  <a:pt x="671" y="632"/>
                </a:lnTo>
                <a:lnTo>
                  <a:pt x="640" y="714"/>
                </a:lnTo>
                <a:lnTo>
                  <a:pt x="656" y="802"/>
                </a:lnTo>
                <a:lnTo>
                  <a:pt x="494" y="743"/>
                </a:lnTo>
                <a:lnTo>
                  <a:pt x="389" y="567"/>
                </a:lnTo>
                <a:lnTo>
                  <a:pt x="306" y="541"/>
                </a:lnTo>
                <a:lnTo>
                  <a:pt x="260" y="589"/>
                </a:lnTo>
                <a:lnTo>
                  <a:pt x="195" y="551"/>
                </a:lnTo>
                <a:lnTo>
                  <a:pt x="135" y="442"/>
                </a:lnTo>
                <a:lnTo>
                  <a:pt x="0" y="329"/>
                </a:lnTo>
                <a:lnTo>
                  <a:pt x="252" y="329"/>
                </a:lnTo>
                <a:lnTo>
                  <a:pt x="252" y="0"/>
                </a:lnTo>
                <a:close/>
              </a:path>
            </a:pathLst>
          </a:custGeom>
          <a:solidFill>
            <a:srgbClr val="FF0000"/>
          </a:solidFill>
          <a:ln w="12700">
            <a:solidFill>
              <a:srgbClr val="000000"/>
            </a:solidFill>
            <a:round/>
            <a:headEnd/>
            <a:tailEnd/>
          </a:ln>
        </p:spPr>
        <p:txBody>
          <a:bodyPr/>
          <a:lstStyle/>
          <a:p>
            <a:endParaRPr lang="en-US"/>
          </a:p>
        </p:txBody>
      </p:sp>
      <p:sp>
        <p:nvSpPr>
          <p:cNvPr id="8236" name="Freeform 110"/>
          <p:cNvSpPr>
            <a:spLocks/>
          </p:cNvSpPr>
          <p:nvPr/>
        </p:nvSpPr>
        <p:spPr bwMode="auto">
          <a:xfrm>
            <a:off x="4297363" y="4694238"/>
            <a:ext cx="779463" cy="976312"/>
          </a:xfrm>
          <a:custGeom>
            <a:avLst/>
            <a:gdLst>
              <a:gd name="T0" fmla="*/ 0 w 387"/>
              <a:gd name="T1" fmla="*/ 0 h 487"/>
              <a:gd name="T2" fmla="*/ 2147483646 w 387"/>
              <a:gd name="T3" fmla="*/ 0 h 487"/>
              <a:gd name="T4" fmla="*/ 2147483646 w 387"/>
              <a:gd name="T5" fmla="*/ 2147483646 h 487"/>
              <a:gd name="T6" fmla="*/ 2147483646 w 387"/>
              <a:gd name="T7" fmla="*/ 2147483646 h 487"/>
              <a:gd name="T8" fmla="*/ 2147483646 w 387"/>
              <a:gd name="T9" fmla="*/ 2147483646 h 487"/>
              <a:gd name="T10" fmla="*/ 2147483646 w 387"/>
              <a:gd name="T11" fmla="*/ 2147483646 h 487"/>
              <a:gd name="T12" fmla="*/ 0 w 387"/>
              <a:gd name="T13" fmla="*/ 2147483646 h 487"/>
              <a:gd name="T14" fmla="*/ 0 w 387"/>
              <a:gd name="T15" fmla="*/ 0 h 487"/>
              <a:gd name="T16" fmla="*/ 0 60000 65536"/>
              <a:gd name="T17" fmla="*/ 0 60000 65536"/>
              <a:gd name="T18" fmla="*/ 0 60000 65536"/>
              <a:gd name="T19" fmla="*/ 0 60000 65536"/>
              <a:gd name="T20" fmla="*/ 0 60000 65536"/>
              <a:gd name="T21" fmla="*/ 0 60000 65536"/>
              <a:gd name="T22" fmla="*/ 0 60000 65536"/>
              <a:gd name="T23" fmla="*/ 0 60000 65536"/>
              <a:gd name="T24" fmla="*/ 0 w 387"/>
              <a:gd name="T25" fmla="*/ 0 h 487"/>
              <a:gd name="T26" fmla="*/ 387 w 387"/>
              <a:gd name="T27" fmla="*/ 487 h 4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7" h="487">
                <a:moveTo>
                  <a:pt x="0" y="0"/>
                </a:moveTo>
                <a:lnTo>
                  <a:pt x="387" y="0"/>
                </a:lnTo>
                <a:lnTo>
                  <a:pt x="387" y="420"/>
                </a:lnTo>
                <a:lnTo>
                  <a:pt x="135" y="420"/>
                </a:lnTo>
                <a:lnTo>
                  <a:pt x="64" y="420"/>
                </a:lnTo>
                <a:lnTo>
                  <a:pt x="64" y="487"/>
                </a:lnTo>
                <a:lnTo>
                  <a:pt x="0" y="487"/>
                </a:lnTo>
                <a:lnTo>
                  <a:pt x="0" y="0"/>
                </a:lnTo>
                <a:close/>
              </a:path>
            </a:pathLst>
          </a:custGeom>
          <a:solidFill>
            <a:srgbClr val="66FF33"/>
          </a:solidFill>
          <a:ln w="12700">
            <a:solidFill>
              <a:srgbClr val="000000"/>
            </a:solidFill>
            <a:round/>
            <a:headEnd/>
            <a:tailEnd/>
          </a:ln>
        </p:spPr>
        <p:txBody>
          <a:bodyPr/>
          <a:lstStyle/>
          <a:p>
            <a:endParaRPr lang="en-US"/>
          </a:p>
        </p:txBody>
      </p:sp>
      <p:sp>
        <p:nvSpPr>
          <p:cNvPr id="8237" name="Freeform 112" descr="Wide downward diagonal"/>
          <p:cNvSpPr>
            <a:spLocks/>
          </p:cNvSpPr>
          <p:nvPr/>
        </p:nvSpPr>
        <p:spPr bwMode="auto">
          <a:xfrm>
            <a:off x="3622676" y="3852864"/>
            <a:ext cx="668337" cy="854075"/>
          </a:xfrm>
          <a:custGeom>
            <a:avLst/>
            <a:gdLst>
              <a:gd name="T0" fmla="*/ 2147483646 w 332"/>
              <a:gd name="T1" fmla="*/ 2147483646 h 426"/>
              <a:gd name="T2" fmla="*/ 2147483646 w 332"/>
              <a:gd name="T3" fmla="*/ 2147483646 h 426"/>
              <a:gd name="T4" fmla="*/ 2147483646 w 332"/>
              <a:gd name="T5" fmla="*/ 2147483646 h 426"/>
              <a:gd name="T6" fmla="*/ 0 w 332"/>
              <a:gd name="T7" fmla="*/ 2147483646 h 426"/>
              <a:gd name="T8" fmla="*/ 0 w 332"/>
              <a:gd name="T9" fmla="*/ 0 h 426"/>
              <a:gd name="T10" fmla="*/ 2147483646 w 332"/>
              <a:gd name="T11" fmla="*/ 0 h 426"/>
              <a:gd name="T12" fmla="*/ 2147483646 w 332"/>
              <a:gd name="T13" fmla="*/ 2147483646 h 426"/>
              <a:gd name="T14" fmla="*/ 0 60000 65536"/>
              <a:gd name="T15" fmla="*/ 0 60000 65536"/>
              <a:gd name="T16" fmla="*/ 0 60000 65536"/>
              <a:gd name="T17" fmla="*/ 0 60000 65536"/>
              <a:gd name="T18" fmla="*/ 0 60000 65536"/>
              <a:gd name="T19" fmla="*/ 0 60000 65536"/>
              <a:gd name="T20" fmla="*/ 0 60000 65536"/>
              <a:gd name="T21" fmla="*/ 0 w 332"/>
              <a:gd name="T22" fmla="*/ 0 h 426"/>
              <a:gd name="T23" fmla="*/ 332 w 332"/>
              <a:gd name="T24" fmla="*/ 426 h 4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2" h="426">
                <a:moveTo>
                  <a:pt x="195" y="81"/>
                </a:moveTo>
                <a:lnTo>
                  <a:pt x="332" y="81"/>
                </a:lnTo>
                <a:lnTo>
                  <a:pt x="332" y="426"/>
                </a:lnTo>
                <a:lnTo>
                  <a:pt x="0" y="426"/>
                </a:lnTo>
                <a:lnTo>
                  <a:pt x="0" y="0"/>
                </a:lnTo>
                <a:lnTo>
                  <a:pt x="195" y="0"/>
                </a:lnTo>
                <a:lnTo>
                  <a:pt x="195" y="81"/>
                </a:lnTo>
                <a:close/>
              </a:path>
            </a:pathLst>
          </a:custGeom>
          <a:blipFill dpi="0" rotWithShape="0">
            <a:blip r:embed="rId3"/>
            <a:srcRect/>
            <a:tile tx="0" ty="0" sx="100000" sy="100000" flip="none" algn="tl"/>
          </a:blipFill>
          <a:ln w="12700">
            <a:solidFill>
              <a:srgbClr val="000000"/>
            </a:solidFill>
            <a:round/>
            <a:headEnd/>
            <a:tailEnd/>
          </a:ln>
        </p:spPr>
        <p:txBody>
          <a:bodyPr/>
          <a:lstStyle/>
          <a:p>
            <a:endParaRPr lang="en-US"/>
          </a:p>
        </p:txBody>
      </p:sp>
      <p:sp>
        <p:nvSpPr>
          <p:cNvPr id="8238" name="Freeform 113"/>
          <p:cNvSpPr>
            <a:spLocks/>
          </p:cNvSpPr>
          <p:nvPr/>
        </p:nvSpPr>
        <p:spPr bwMode="auto">
          <a:xfrm>
            <a:off x="2247900" y="2590800"/>
            <a:ext cx="965200" cy="596900"/>
          </a:xfrm>
          <a:custGeom>
            <a:avLst/>
            <a:gdLst>
              <a:gd name="T0" fmla="*/ 2147483646 w 479"/>
              <a:gd name="T1" fmla="*/ 0 h 298"/>
              <a:gd name="T2" fmla="*/ 2147483646 w 479"/>
              <a:gd name="T3" fmla="*/ 2147483646 h 298"/>
              <a:gd name="T4" fmla="*/ 2147483646 w 479"/>
              <a:gd name="T5" fmla="*/ 2147483646 h 298"/>
              <a:gd name="T6" fmla="*/ 0 w 479"/>
              <a:gd name="T7" fmla="*/ 2147483646 h 298"/>
              <a:gd name="T8" fmla="*/ 2147483646 w 479"/>
              <a:gd name="T9" fmla="*/ 2147483646 h 298"/>
              <a:gd name="T10" fmla="*/ 2147483646 w 479"/>
              <a:gd name="T11" fmla="*/ 2147483646 h 298"/>
              <a:gd name="T12" fmla="*/ 2147483646 w 479"/>
              <a:gd name="T13" fmla="*/ 2147483646 h 298"/>
              <a:gd name="T14" fmla="*/ 2147483646 w 479"/>
              <a:gd name="T15" fmla="*/ 2147483646 h 298"/>
              <a:gd name="T16" fmla="*/ 2147483646 w 479"/>
              <a:gd name="T17" fmla="*/ 2147483646 h 298"/>
              <a:gd name="T18" fmla="*/ 2147483646 w 479"/>
              <a:gd name="T19" fmla="*/ 2147483646 h 298"/>
              <a:gd name="T20" fmla="*/ 2147483646 w 479"/>
              <a:gd name="T21" fmla="*/ 0 h 2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9"/>
              <a:gd name="T34" fmla="*/ 0 h 298"/>
              <a:gd name="T35" fmla="*/ 479 w 479"/>
              <a:gd name="T36" fmla="*/ 298 h 29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9" h="298">
                <a:moveTo>
                  <a:pt x="107" y="0"/>
                </a:moveTo>
                <a:lnTo>
                  <a:pt x="125" y="88"/>
                </a:lnTo>
                <a:lnTo>
                  <a:pt x="115" y="108"/>
                </a:lnTo>
                <a:lnTo>
                  <a:pt x="0" y="90"/>
                </a:lnTo>
                <a:lnTo>
                  <a:pt x="36" y="247"/>
                </a:lnTo>
                <a:lnTo>
                  <a:pt x="90" y="251"/>
                </a:lnTo>
                <a:lnTo>
                  <a:pt x="101" y="298"/>
                </a:lnTo>
                <a:lnTo>
                  <a:pt x="320" y="255"/>
                </a:lnTo>
                <a:lnTo>
                  <a:pt x="479" y="255"/>
                </a:lnTo>
                <a:lnTo>
                  <a:pt x="479" y="2"/>
                </a:lnTo>
                <a:lnTo>
                  <a:pt x="107" y="0"/>
                </a:lnTo>
                <a:close/>
              </a:path>
            </a:pathLst>
          </a:custGeom>
          <a:solidFill>
            <a:srgbClr val="66FF33"/>
          </a:solidFill>
          <a:ln w="12700">
            <a:solidFill>
              <a:srgbClr val="000000"/>
            </a:solidFill>
            <a:round/>
            <a:headEnd/>
            <a:tailEnd/>
          </a:ln>
        </p:spPr>
        <p:txBody>
          <a:bodyPr/>
          <a:lstStyle/>
          <a:p>
            <a:endParaRPr lang="en-US"/>
          </a:p>
        </p:txBody>
      </p:sp>
      <p:sp>
        <p:nvSpPr>
          <p:cNvPr id="8239" name="Freeform 114"/>
          <p:cNvSpPr>
            <a:spLocks/>
          </p:cNvSpPr>
          <p:nvPr/>
        </p:nvSpPr>
        <p:spPr bwMode="auto">
          <a:xfrm>
            <a:off x="2252663" y="3086100"/>
            <a:ext cx="1008063" cy="763588"/>
          </a:xfrm>
          <a:custGeom>
            <a:avLst/>
            <a:gdLst>
              <a:gd name="T0" fmla="*/ 2147483646 w 501"/>
              <a:gd name="T1" fmla="*/ 0 h 381"/>
              <a:gd name="T2" fmla="*/ 2147483646 w 501"/>
              <a:gd name="T3" fmla="*/ 2147483646 h 381"/>
              <a:gd name="T4" fmla="*/ 2147483646 w 501"/>
              <a:gd name="T5" fmla="*/ 2147483646 h 381"/>
              <a:gd name="T6" fmla="*/ 2147483646 w 501"/>
              <a:gd name="T7" fmla="*/ 2147483646 h 381"/>
              <a:gd name="T8" fmla="*/ 2147483646 w 501"/>
              <a:gd name="T9" fmla="*/ 2147483646 h 381"/>
              <a:gd name="T10" fmla="*/ 2147483646 w 501"/>
              <a:gd name="T11" fmla="*/ 2147483646 h 381"/>
              <a:gd name="T12" fmla="*/ 2147483646 w 501"/>
              <a:gd name="T13" fmla="*/ 2147483646 h 381"/>
              <a:gd name="T14" fmla="*/ 2147483646 w 501"/>
              <a:gd name="T15" fmla="*/ 2147483646 h 381"/>
              <a:gd name="T16" fmla="*/ 2147483646 w 501"/>
              <a:gd name="T17" fmla="*/ 2147483646 h 381"/>
              <a:gd name="T18" fmla="*/ 2147483646 w 501"/>
              <a:gd name="T19" fmla="*/ 2147483646 h 381"/>
              <a:gd name="T20" fmla="*/ 0 w 501"/>
              <a:gd name="T21" fmla="*/ 2147483646 h 381"/>
              <a:gd name="T22" fmla="*/ 2147483646 w 501"/>
              <a:gd name="T23" fmla="*/ 0 h 3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1"/>
              <a:gd name="T37" fmla="*/ 0 h 381"/>
              <a:gd name="T38" fmla="*/ 501 w 501"/>
              <a:gd name="T39" fmla="*/ 381 h 3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1" h="381">
                <a:moveTo>
                  <a:pt x="32" y="0"/>
                </a:moveTo>
                <a:lnTo>
                  <a:pt x="88" y="2"/>
                </a:lnTo>
                <a:lnTo>
                  <a:pt x="101" y="51"/>
                </a:lnTo>
                <a:lnTo>
                  <a:pt x="314" y="8"/>
                </a:lnTo>
                <a:lnTo>
                  <a:pt x="477" y="8"/>
                </a:lnTo>
                <a:lnTo>
                  <a:pt x="501" y="47"/>
                </a:lnTo>
                <a:lnTo>
                  <a:pt x="467" y="190"/>
                </a:lnTo>
                <a:lnTo>
                  <a:pt x="489" y="196"/>
                </a:lnTo>
                <a:lnTo>
                  <a:pt x="489" y="381"/>
                </a:lnTo>
                <a:lnTo>
                  <a:pt x="14" y="381"/>
                </a:lnTo>
                <a:lnTo>
                  <a:pt x="0" y="299"/>
                </a:lnTo>
                <a:lnTo>
                  <a:pt x="32" y="0"/>
                </a:lnTo>
                <a:close/>
              </a:path>
            </a:pathLst>
          </a:custGeom>
          <a:solidFill>
            <a:srgbClr val="66FF33"/>
          </a:solidFill>
          <a:ln w="12700">
            <a:solidFill>
              <a:srgbClr val="000000"/>
            </a:solidFill>
            <a:round/>
            <a:headEnd/>
            <a:tailEnd/>
          </a:ln>
        </p:spPr>
        <p:txBody>
          <a:bodyPr/>
          <a:lstStyle/>
          <a:p>
            <a:endParaRPr lang="en-US"/>
          </a:p>
        </p:txBody>
      </p:sp>
      <p:sp>
        <p:nvSpPr>
          <p:cNvPr id="8240" name="Freeform 115"/>
          <p:cNvSpPr>
            <a:spLocks/>
          </p:cNvSpPr>
          <p:nvPr/>
        </p:nvSpPr>
        <p:spPr bwMode="auto">
          <a:xfrm>
            <a:off x="3187700" y="2590800"/>
            <a:ext cx="825500" cy="1258888"/>
          </a:xfrm>
          <a:custGeom>
            <a:avLst/>
            <a:gdLst>
              <a:gd name="T0" fmla="*/ 2147483646 w 410"/>
              <a:gd name="T1" fmla="*/ 0 h 628"/>
              <a:gd name="T2" fmla="*/ 2147483646 w 410"/>
              <a:gd name="T3" fmla="*/ 0 h 628"/>
              <a:gd name="T4" fmla="*/ 2147483646 w 410"/>
              <a:gd name="T5" fmla="*/ 2147483646 h 628"/>
              <a:gd name="T6" fmla="*/ 2147483646 w 410"/>
              <a:gd name="T7" fmla="*/ 2147483646 h 628"/>
              <a:gd name="T8" fmla="*/ 2147483646 w 410"/>
              <a:gd name="T9" fmla="*/ 2147483646 h 628"/>
              <a:gd name="T10" fmla="*/ 2147483646 w 410"/>
              <a:gd name="T11" fmla="*/ 2147483646 h 628"/>
              <a:gd name="T12" fmla="*/ 2147483646 w 410"/>
              <a:gd name="T13" fmla="*/ 2147483646 h 628"/>
              <a:gd name="T14" fmla="*/ 2147483646 w 410"/>
              <a:gd name="T15" fmla="*/ 2147483646 h 628"/>
              <a:gd name="T16" fmla="*/ 2147483646 w 410"/>
              <a:gd name="T17" fmla="*/ 2147483646 h 628"/>
              <a:gd name="T18" fmla="*/ 2147483646 w 410"/>
              <a:gd name="T19" fmla="*/ 2147483646 h 628"/>
              <a:gd name="T20" fmla="*/ 2147483646 w 410"/>
              <a:gd name="T21" fmla="*/ 2147483646 h 628"/>
              <a:gd name="T22" fmla="*/ 2147483646 w 410"/>
              <a:gd name="T23" fmla="*/ 2147483646 h 628"/>
              <a:gd name="T24" fmla="*/ 2147483646 w 410"/>
              <a:gd name="T25" fmla="*/ 2147483646 h 628"/>
              <a:gd name="T26" fmla="*/ 0 w 410"/>
              <a:gd name="T27" fmla="*/ 2147483646 h 628"/>
              <a:gd name="T28" fmla="*/ 2147483646 w 410"/>
              <a:gd name="T29" fmla="*/ 2147483646 h 628"/>
              <a:gd name="T30" fmla="*/ 2147483646 w 410"/>
              <a:gd name="T31" fmla="*/ 2147483646 h 628"/>
              <a:gd name="T32" fmla="*/ 2147483646 w 410"/>
              <a:gd name="T33" fmla="*/ 0 h 6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0"/>
              <a:gd name="T52" fmla="*/ 0 h 628"/>
              <a:gd name="T53" fmla="*/ 410 w 410"/>
              <a:gd name="T54" fmla="*/ 628 h 6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0" h="628">
                <a:moveTo>
                  <a:pt x="12" y="0"/>
                </a:moveTo>
                <a:lnTo>
                  <a:pt x="84" y="0"/>
                </a:lnTo>
                <a:lnTo>
                  <a:pt x="84" y="104"/>
                </a:lnTo>
                <a:lnTo>
                  <a:pt x="205" y="233"/>
                </a:lnTo>
                <a:lnTo>
                  <a:pt x="180" y="290"/>
                </a:lnTo>
                <a:lnTo>
                  <a:pt x="190" y="316"/>
                </a:lnTo>
                <a:lnTo>
                  <a:pt x="235" y="300"/>
                </a:lnTo>
                <a:lnTo>
                  <a:pt x="299" y="413"/>
                </a:lnTo>
                <a:lnTo>
                  <a:pt x="410" y="380"/>
                </a:lnTo>
                <a:lnTo>
                  <a:pt x="410" y="628"/>
                </a:lnTo>
                <a:lnTo>
                  <a:pt x="211" y="628"/>
                </a:lnTo>
                <a:lnTo>
                  <a:pt x="24" y="628"/>
                </a:lnTo>
                <a:lnTo>
                  <a:pt x="24" y="443"/>
                </a:lnTo>
                <a:lnTo>
                  <a:pt x="0" y="439"/>
                </a:lnTo>
                <a:lnTo>
                  <a:pt x="36" y="296"/>
                </a:lnTo>
                <a:lnTo>
                  <a:pt x="12" y="253"/>
                </a:lnTo>
                <a:lnTo>
                  <a:pt x="12" y="0"/>
                </a:lnTo>
                <a:close/>
              </a:path>
            </a:pathLst>
          </a:custGeom>
          <a:solidFill>
            <a:srgbClr val="66FF33"/>
          </a:solidFill>
          <a:ln w="12700">
            <a:solidFill>
              <a:schemeClr val="tx1"/>
            </a:solidFill>
            <a:round/>
            <a:headEnd/>
            <a:tailEnd/>
          </a:ln>
        </p:spPr>
        <p:txBody>
          <a:bodyPr/>
          <a:lstStyle/>
          <a:p>
            <a:endParaRPr lang="en-US"/>
          </a:p>
        </p:txBody>
      </p:sp>
      <p:sp>
        <p:nvSpPr>
          <p:cNvPr id="8241" name="Freeform 116"/>
          <p:cNvSpPr>
            <a:spLocks/>
          </p:cNvSpPr>
          <p:nvPr/>
        </p:nvSpPr>
        <p:spPr bwMode="auto">
          <a:xfrm>
            <a:off x="2844801" y="3852863"/>
            <a:ext cx="776287" cy="1249362"/>
          </a:xfrm>
          <a:custGeom>
            <a:avLst/>
            <a:gdLst>
              <a:gd name="T0" fmla="*/ 0 w 386"/>
              <a:gd name="T1" fmla="*/ 0 h 623"/>
              <a:gd name="T2" fmla="*/ 2147483646 w 386"/>
              <a:gd name="T3" fmla="*/ 0 h 623"/>
              <a:gd name="T4" fmla="*/ 2147483646 w 386"/>
              <a:gd name="T5" fmla="*/ 2147483646 h 623"/>
              <a:gd name="T6" fmla="*/ 2147483646 w 386"/>
              <a:gd name="T7" fmla="*/ 2147483646 h 623"/>
              <a:gd name="T8" fmla="*/ 2147483646 w 386"/>
              <a:gd name="T9" fmla="*/ 2147483646 h 623"/>
              <a:gd name="T10" fmla="*/ 2147483646 w 386"/>
              <a:gd name="T11" fmla="*/ 2147483646 h 623"/>
              <a:gd name="T12" fmla="*/ 0 w 386"/>
              <a:gd name="T13" fmla="*/ 2147483646 h 623"/>
              <a:gd name="T14" fmla="*/ 0 w 386"/>
              <a:gd name="T15" fmla="*/ 0 h 623"/>
              <a:gd name="T16" fmla="*/ 0 60000 65536"/>
              <a:gd name="T17" fmla="*/ 0 60000 65536"/>
              <a:gd name="T18" fmla="*/ 0 60000 65536"/>
              <a:gd name="T19" fmla="*/ 0 60000 65536"/>
              <a:gd name="T20" fmla="*/ 0 60000 65536"/>
              <a:gd name="T21" fmla="*/ 0 60000 65536"/>
              <a:gd name="T22" fmla="*/ 0 60000 65536"/>
              <a:gd name="T23" fmla="*/ 0 60000 65536"/>
              <a:gd name="T24" fmla="*/ 0 w 386"/>
              <a:gd name="T25" fmla="*/ 0 h 623"/>
              <a:gd name="T26" fmla="*/ 386 w 386"/>
              <a:gd name="T27" fmla="*/ 623 h 6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6" h="623">
                <a:moveTo>
                  <a:pt x="0" y="0"/>
                </a:moveTo>
                <a:lnTo>
                  <a:pt x="386" y="0"/>
                </a:lnTo>
                <a:lnTo>
                  <a:pt x="386" y="424"/>
                </a:lnTo>
                <a:lnTo>
                  <a:pt x="386" y="519"/>
                </a:lnTo>
                <a:lnTo>
                  <a:pt x="343" y="509"/>
                </a:lnTo>
                <a:lnTo>
                  <a:pt x="363" y="623"/>
                </a:lnTo>
                <a:lnTo>
                  <a:pt x="0" y="263"/>
                </a:lnTo>
                <a:lnTo>
                  <a:pt x="0" y="0"/>
                </a:lnTo>
                <a:close/>
              </a:path>
            </a:pathLst>
          </a:custGeom>
          <a:solidFill>
            <a:srgbClr val="66FF33"/>
          </a:solidFill>
          <a:ln w="12700">
            <a:solidFill>
              <a:srgbClr val="000000"/>
            </a:solidFill>
            <a:round/>
            <a:headEnd/>
            <a:tailEnd/>
          </a:ln>
        </p:spPr>
        <p:txBody>
          <a:bodyPr/>
          <a:lstStyle/>
          <a:p>
            <a:endParaRPr lang="en-US"/>
          </a:p>
        </p:txBody>
      </p:sp>
      <p:sp>
        <p:nvSpPr>
          <p:cNvPr id="8242" name="Freeform 117" descr="Wide downward diagonal"/>
          <p:cNvSpPr>
            <a:spLocks/>
          </p:cNvSpPr>
          <p:nvPr/>
        </p:nvSpPr>
        <p:spPr bwMode="auto">
          <a:xfrm>
            <a:off x="3538538" y="4706939"/>
            <a:ext cx="758825" cy="968375"/>
          </a:xfrm>
          <a:custGeom>
            <a:avLst/>
            <a:gdLst>
              <a:gd name="T0" fmla="*/ 2147483646 w 377"/>
              <a:gd name="T1" fmla="*/ 0 h 483"/>
              <a:gd name="T2" fmla="*/ 2147483646 w 377"/>
              <a:gd name="T3" fmla="*/ 0 h 483"/>
              <a:gd name="T4" fmla="*/ 2147483646 w 377"/>
              <a:gd name="T5" fmla="*/ 2147483646 h 483"/>
              <a:gd name="T6" fmla="*/ 2147483646 w 377"/>
              <a:gd name="T7" fmla="*/ 2147483646 h 483"/>
              <a:gd name="T8" fmla="*/ 2147483646 w 377"/>
              <a:gd name="T9" fmla="*/ 2147483646 h 483"/>
              <a:gd name="T10" fmla="*/ 2147483646 w 377"/>
              <a:gd name="T11" fmla="*/ 2147483646 h 483"/>
              <a:gd name="T12" fmla="*/ 2147483646 w 377"/>
              <a:gd name="T13" fmla="*/ 2147483646 h 483"/>
              <a:gd name="T14" fmla="*/ 2147483646 w 377"/>
              <a:gd name="T15" fmla="*/ 2147483646 h 483"/>
              <a:gd name="T16" fmla="*/ 0 w 377"/>
              <a:gd name="T17" fmla="*/ 2147483646 h 483"/>
              <a:gd name="T18" fmla="*/ 2147483646 w 377"/>
              <a:gd name="T19" fmla="*/ 2147483646 h 483"/>
              <a:gd name="T20" fmla="*/ 2147483646 w 377"/>
              <a:gd name="T21" fmla="*/ 0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7"/>
              <a:gd name="T34" fmla="*/ 0 h 483"/>
              <a:gd name="T35" fmla="*/ 377 w 377"/>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7" h="483">
                <a:moveTo>
                  <a:pt x="41" y="0"/>
                </a:moveTo>
                <a:lnTo>
                  <a:pt x="377" y="0"/>
                </a:lnTo>
                <a:lnTo>
                  <a:pt x="377" y="483"/>
                </a:lnTo>
                <a:lnTo>
                  <a:pt x="260" y="483"/>
                </a:lnTo>
                <a:lnTo>
                  <a:pt x="37" y="376"/>
                </a:lnTo>
                <a:lnTo>
                  <a:pt x="37" y="342"/>
                </a:lnTo>
                <a:lnTo>
                  <a:pt x="51" y="239"/>
                </a:lnTo>
                <a:lnTo>
                  <a:pt x="16" y="191"/>
                </a:lnTo>
                <a:lnTo>
                  <a:pt x="0" y="83"/>
                </a:lnTo>
                <a:lnTo>
                  <a:pt x="41" y="93"/>
                </a:lnTo>
                <a:lnTo>
                  <a:pt x="41" y="0"/>
                </a:lnTo>
                <a:close/>
              </a:path>
            </a:pathLst>
          </a:custGeom>
          <a:blipFill dpi="0" rotWithShape="0">
            <a:blip r:embed="rId3"/>
            <a:srcRect/>
            <a:tile tx="0" ty="0" sx="100000" sy="100000" flip="none" algn="tl"/>
          </a:blipFill>
          <a:ln w="12700">
            <a:solidFill>
              <a:srgbClr val="000000"/>
            </a:solidFill>
            <a:round/>
            <a:headEnd/>
            <a:tailEnd/>
          </a:ln>
        </p:spPr>
        <p:txBody>
          <a:bodyPr/>
          <a:lstStyle/>
          <a:p>
            <a:endParaRPr lang="en-US"/>
          </a:p>
        </p:txBody>
      </p:sp>
      <p:sp>
        <p:nvSpPr>
          <p:cNvPr id="8243" name="Freeform 118"/>
          <p:cNvSpPr>
            <a:spLocks/>
          </p:cNvSpPr>
          <p:nvPr/>
        </p:nvSpPr>
        <p:spPr bwMode="auto">
          <a:xfrm>
            <a:off x="2246313" y="3848101"/>
            <a:ext cx="1395413" cy="1547813"/>
          </a:xfrm>
          <a:custGeom>
            <a:avLst/>
            <a:gdLst>
              <a:gd name="T0" fmla="*/ 2147483646 w 693"/>
              <a:gd name="T1" fmla="*/ 0 h 772"/>
              <a:gd name="T2" fmla="*/ 2147483646 w 693"/>
              <a:gd name="T3" fmla="*/ 0 h 772"/>
              <a:gd name="T4" fmla="*/ 2147483646 w 693"/>
              <a:gd name="T5" fmla="*/ 2147483646 h 772"/>
              <a:gd name="T6" fmla="*/ 2147483646 w 693"/>
              <a:gd name="T7" fmla="*/ 2147483646 h 772"/>
              <a:gd name="T8" fmla="*/ 2147483646 w 693"/>
              <a:gd name="T9" fmla="*/ 2147483646 h 772"/>
              <a:gd name="T10" fmla="*/ 2147483646 w 693"/>
              <a:gd name="T11" fmla="*/ 2147483646 h 772"/>
              <a:gd name="T12" fmla="*/ 2147483646 w 693"/>
              <a:gd name="T13" fmla="*/ 2147483646 h 772"/>
              <a:gd name="T14" fmla="*/ 2147483646 w 693"/>
              <a:gd name="T15" fmla="*/ 2147483646 h 772"/>
              <a:gd name="T16" fmla="*/ 2147483646 w 693"/>
              <a:gd name="T17" fmla="*/ 2147483646 h 772"/>
              <a:gd name="T18" fmla="*/ 2147483646 w 693"/>
              <a:gd name="T19" fmla="*/ 2147483646 h 772"/>
              <a:gd name="T20" fmla="*/ 2147483646 w 693"/>
              <a:gd name="T21" fmla="*/ 2147483646 h 772"/>
              <a:gd name="T22" fmla="*/ 2147483646 w 693"/>
              <a:gd name="T23" fmla="*/ 2147483646 h 772"/>
              <a:gd name="T24" fmla="*/ 0 w 693"/>
              <a:gd name="T25" fmla="*/ 2147483646 h 772"/>
              <a:gd name="T26" fmla="*/ 2147483646 w 693"/>
              <a:gd name="T27" fmla="*/ 0 h 7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3"/>
              <a:gd name="T43" fmla="*/ 0 h 772"/>
              <a:gd name="T44" fmla="*/ 693 w 693"/>
              <a:gd name="T45" fmla="*/ 772 h 7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3" h="772">
                <a:moveTo>
                  <a:pt x="16" y="0"/>
                </a:moveTo>
                <a:lnTo>
                  <a:pt x="298" y="0"/>
                </a:lnTo>
                <a:lnTo>
                  <a:pt x="298" y="263"/>
                </a:lnTo>
                <a:lnTo>
                  <a:pt x="661" y="625"/>
                </a:lnTo>
                <a:lnTo>
                  <a:pt x="693" y="667"/>
                </a:lnTo>
                <a:lnTo>
                  <a:pt x="677" y="772"/>
                </a:lnTo>
                <a:lnTo>
                  <a:pt x="495" y="772"/>
                </a:lnTo>
                <a:lnTo>
                  <a:pt x="334" y="642"/>
                </a:lnTo>
                <a:lnTo>
                  <a:pt x="277" y="642"/>
                </a:lnTo>
                <a:lnTo>
                  <a:pt x="140" y="400"/>
                </a:lnTo>
                <a:lnTo>
                  <a:pt x="44" y="251"/>
                </a:lnTo>
                <a:lnTo>
                  <a:pt x="56" y="194"/>
                </a:lnTo>
                <a:lnTo>
                  <a:pt x="0" y="118"/>
                </a:lnTo>
                <a:lnTo>
                  <a:pt x="16" y="0"/>
                </a:lnTo>
                <a:close/>
              </a:path>
            </a:pathLst>
          </a:custGeom>
          <a:solidFill>
            <a:srgbClr val="66FF33"/>
          </a:solidFill>
          <a:ln w="12700">
            <a:solidFill>
              <a:srgbClr val="000000"/>
            </a:solidFill>
            <a:round/>
            <a:headEnd/>
            <a:tailEnd/>
          </a:ln>
        </p:spPr>
        <p:txBody>
          <a:bodyPr/>
          <a:lstStyle/>
          <a:p>
            <a:endParaRPr lang="en-US"/>
          </a:p>
        </p:txBody>
      </p:sp>
      <p:sp>
        <p:nvSpPr>
          <p:cNvPr id="8244" name="Freeform 187"/>
          <p:cNvSpPr>
            <a:spLocks/>
          </p:cNvSpPr>
          <p:nvPr/>
        </p:nvSpPr>
        <p:spPr bwMode="auto">
          <a:xfrm>
            <a:off x="1751012" y="1143000"/>
            <a:ext cx="1828800" cy="1371600"/>
          </a:xfrm>
          <a:custGeom>
            <a:avLst/>
            <a:gdLst>
              <a:gd name="T0" fmla="*/ 2147483646 w 990"/>
              <a:gd name="T1" fmla="*/ 2147483646 h 968"/>
              <a:gd name="T2" fmla="*/ 2147483646 w 990"/>
              <a:gd name="T3" fmla="*/ 0 h 968"/>
              <a:gd name="T4" fmla="*/ 2147483646 w 990"/>
              <a:gd name="T5" fmla="*/ 2147483646 h 968"/>
              <a:gd name="T6" fmla="*/ 2147483646 w 990"/>
              <a:gd name="T7" fmla="*/ 2147483646 h 968"/>
              <a:gd name="T8" fmla="*/ 2147483646 w 990"/>
              <a:gd name="T9" fmla="*/ 2147483646 h 968"/>
              <a:gd name="T10" fmla="*/ 2147483646 w 990"/>
              <a:gd name="T11" fmla="*/ 2147483646 h 968"/>
              <a:gd name="T12" fmla="*/ 2147483646 w 990"/>
              <a:gd name="T13" fmla="*/ 2147483646 h 968"/>
              <a:gd name="T14" fmla="*/ 2147483646 w 990"/>
              <a:gd name="T15" fmla="*/ 2147483646 h 968"/>
              <a:gd name="T16" fmla="*/ 2147483646 w 990"/>
              <a:gd name="T17" fmla="*/ 2147483646 h 968"/>
              <a:gd name="T18" fmla="*/ 2147483646 w 990"/>
              <a:gd name="T19" fmla="*/ 2147483646 h 968"/>
              <a:gd name="T20" fmla="*/ 2147483646 w 990"/>
              <a:gd name="T21" fmla="*/ 2147483646 h 968"/>
              <a:gd name="T22" fmla="*/ 2147483646 w 990"/>
              <a:gd name="T23" fmla="*/ 2147483646 h 968"/>
              <a:gd name="T24" fmla="*/ 2147483646 w 990"/>
              <a:gd name="T25" fmla="*/ 2147483646 h 968"/>
              <a:gd name="T26" fmla="*/ 2147483646 w 990"/>
              <a:gd name="T27" fmla="*/ 2147483646 h 968"/>
              <a:gd name="T28" fmla="*/ 2147483646 w 990"/>
              <a:gd name="T29" fmla="*/ 2147483646 h 968"/>
              <a:gd name="T30" fmla="*/ 2147483646 w 990"/>
              <a:gd name="T31" fmla="*/ 2147483646 h 968"/>
              <a:gd name="T32" fmla="*/ 2147483646 w 990"/>
              <a:gd name="T33" fmla="*/ 2147483646 h 968"/>
              <a:gd name="T34" fmla="*/ 2147483646 w 990"/>
              <a:gd name="T35" fmla="*/ 2147483646 h 968"/>
              <a:gd name="T36" fmla="*/ 2147483646 w 990"/>
              <a:gd name="T37" fmla="*/ 2147483646 h 968"/>
              <a:gd name="T38" fmla="*/ 2147483646 w 990"/>
              <a:gd name="T39" fmla="*/ 2147483646 h 968"/>
              <a:gd name="T40" fmla="*/ 2147483646 w 990"/>
              <a:gd name="T41" fmla="*/ 2147483646 h 968"/>
              <a:gd name="T42" fmla="*/ 2147483646 w 990"/>
              <a:gd name="T43" fmla="*/ 2147483646 h 968"/>
              <a:gd name="T44" fmla="*/ 0 w 990"/>
              <a:gd name="T45" fmla="*/ 2147483646 h 968"/>
              <a:gd name="T46" fmla="*/ 2147483646 w 990"/>
              <a:gd name="T47" fmla="*/ 2147483646 h 968"/>
              <a:gd name="T48" fmla="*/ 2147483646 w 990"/>
              <a:gd name="T49" fmla="*/ 2147483646 h 968"/>
              <a:gd name="T50" fmla="*/ 2147483646 w 990"/>
              <a:gd name="T51" fmla="*/ 2147483646 h 968"/>
              <a:gd name="T52" fmla="*/ 2147483646 w 990"/>
              <a:gd name="T53" fmla="*/ 2147483646 h 968"/>
              <a:gd name="T54" fmla="*/ 2147483646 w 990"/>
              <a:gd name="T55" fmla="*/ 2147483646 h 968"/>
              <a:gd name="T56" fmla="*/ 2147483646 w 990"/>
              <a:gd name="T57" fmla="*/ 2147483646 h 968"/>
              <a:gd name="T58" fmla="*/ 2147483646 w 990"/>
              <a:gd name="T59" fmla="*/ 2147483646 h 968"/>
              <a:gd name="T60" fmla="*/ 2147483646 w 990"/>
              <a:gd name="T61" fmla="*/ 2147483646 h 968"/>
              <a:gd name="T62" fmla="*/ 2147483646 w 990"/>
              <a:gd name="T63" fmla="*/ 2147483646 h 968"/>
              <a:gd name="T64" fmla="*/ 2147483646 w 990"/>
              <a:gd name="T65" fmla="*/ 2147483646 h 968"/>
              <a:gd name="T66" fmla="*/ 2147483646 w 990"/>
              <a:gd name="T67" fmla="*/ 2147483646 h 968"/>
              <a:gd name="T68" fmla="*/ 2147483646 w 990"/>
              <a:gd name="T69" fmla="*/ 2147483646 h 968"/>
              <a:gd name="T70" fmla="*/ 2147483646 w 990"/>
              <a:gd name="T71" fmla="*/ 2147483646 h 968"/>
              <a:gd name="T72" fmla="*/ 2147483646 w 990"/>
              <a:gd name="T73" fmla="*/ 2147483646 h 968"/>
              <a:gd name="T74" fmla="*/ 2147483646 w 990"/>
              <a:gd name="T75" fmla="*/ 2147483646 h 968"/>
              <a:gd name="T76" fmla="*/ 2147483646 w 990"/>
              <a:gd name="T77" fmla="*/ 2147483646 h 968"/>
              <a:gd name="T78" fmla="*/ 2147483646 w 990"/>
              <a:gd name="T79" fmla="*/ 2147483646 h 968"/>
              <a:gd name="T80" fmla="*/ 2147483646 w 990"/>
              <a:gd name="T81" fmla="*/ 2147483646 h 968"/>
              <a:gd name="T82" fmla="*/ 2147483646 w 990"/>
              <a:gd name="T83" fmla="*/ 2147483646 h 9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90"/>
              <a:gd name="T127" fmla="*/ 0 h 968"/>
              <a:gd name="T128" fmla="*/ 990 w 990"/>
              <a:gd name="T129" fmla="*/ 968 h 96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90" h="968">
                <a:moveTo>
                  <a:pt x="158" y="144"/>
                </a:moveTo>
                <a:lnTo>
                  <a:pt x="357" y="0"/>
                </a:lnTo>
                <a:lnTo>
                  <a:pt x="452" y="25"/>
                </a:lnTo>
                <a:lnTo>
                  <a:pt x="498" y="71"/>
                </a:lnTo>
                <a:lnTo>
                  <a:pt x="685" y="89"/>
                </a:lnTo>
                <a:lnTo>
                  <a:pt x="691" y="569"/>
                </a:lnTo>
                <a:lnTo>
                  <a:pt x="752" y="583"/>
                </a:lnTo>
                <a:lnTo>
                  <a:pt x="780" y="641"/>
                </a:lnTo>
                <a:lnTo>
                  <a:pt x="823" y="621"/>
                </a:lnTo>
                <a:lnTo>
                  <a:pt x="913" y="751"/>
                </a:lnTo>
                <a:lnTo>
                  <a:pt x="990" y="811"/>
                </a:lnTo>
                <a:lnTo>
                  <a:pt x="987" y="863"/>
                </a:lnTo>
                <a:lnTo>
                  <a:pt x="890" y="869"/>
                </a:lnTo>
                <a:lnTo>
                  <a:pt x="847" y="710"/>
                </a:lnTo>
                <a:lnTo>
                  <a:pt x="538" y="554"/>
                </a:lnTo>
                <a:lnTo>
                  <a:pt x="547" y="603"/>
                </a:lnTo>
                <a:lnTo>
                  <a:pt x="477" y="667"/>
                </a:lnTo>
                <a:lnTo>
                  <a:pt x="466" y="643"/>
                </a:lnTo>
                <a:lnTo>
                  <a:pt x="446" y="643"/>
                </a:lnTo>
                <a:lnTo>
                  <a:pt x="391" y="776"/>
                </a:lnTo>
                <a:lnTo>
                  <a:pt x="219" y="906"/>
                </a:lnTo>
                <a:lnTo>
                  <a:pt x="48" y="968"/>
                </a:lnTo>
                <a:lnTo>
                  <a:pt x="0" y="960"/>
                </a:lnTo>
                <a:lnTo>
                  <a:pt x="195" y="849"/>
                </a:lnTo>
                <a:lnTo>
                  <a:pt x="219" y="849"/>
                </a:lnTo>
                <a:lnTo>
                  <a:pt x="290" y="762"/>
                </a:lnTo>
                <a:lnTo>
                  <a:pt x="322" y="759"/>
                </a:lnTo>
                <a:lnTo>
                  <a:pt x="371" y="693"/>
                </a:lnTo>
                <a:lnTo>
                  <a:pt x="354" y="664"/>
                </a:lnTo>
                <a:lnTo>
                  <a:pt x="250" y="678"/>
                </a:lnTo>
                <a:lnTo>
                  <a:pt x="178" y="513"/>
                </a:lnTo>
                <a:lnTo>
                  <a:pt x="219" y="438"/>
                </a:lnTo>
                <a:lnTo>
                  <a:pt x="285" y="412"/>
                </a:lnTo>
                <a:lnTo>
                  <a:pt x="261" y="346"/>
                </a:lnTo>
                <a:lnTo>
                  <a:pt x="192" y="377"/>
                </a:lnTo>
                <a:lnTo>
                  <a:pt x="141" y="282"/>
                </a:lnTo>
                <a:lnTo>
                  <a:pt x="198" y="259"/>
                </a:lnTo>
                <a:lnTo>
                  <a:pt x="250" y="285"/>
                </a:lnTo>
                <a:lnTo>
                  <a:pt x="273" y="271"/>
                </a:lnTo>
                <a:lnTo>
                  <a:pt x="230" y="190"/>
                </a:lnTo>
                <a:lnTo>
                  <a:pt x="155" y="184"/>
                </a:lnTo>
                <a:lnTo>
                  <a:pt x="158" y="144"/>
                </a:lnTo>
                <a:close/>
              </a:path>
            </a:pathLst>
          </a:custGeom>
          <a:solidFill>
            <a:srgbClr val="66FF33"/>
          </a:solidFill>
          <a:ln w="9525">
            <a:solidFill>
              <a:srgbClr val="000000"/>
            </a:solidFill>
            <a:round/>
            <a:headEnd/>
            <a:tailEnd/>
          </a:ln>
        </p:spPr>
        <p:txBody>
          <a:bodyPr/>
          <a:lstStyle/>
          <a:p>
            <a:endParaRPr lang="en-US"/>
          </a:p>
        </p:txBody>
      </p:sp>
      <p:grpSp>
        <p:nvGrpSpPr>
          <p:cNvPr id="8245" name="Group 313"/>
          <p:cNvGrpSpPr>
            <a:grpSpLocks/>
          </p:cNvGrpSpPr>
          <p:nvPr/>
        </p:nvGrpSpPr>
        <p:grpSpPr bwMode="auto">
          <a:xfrm>
            <a:off x="3351212" y="762000"/>
            <a:ext cx="3962400" cy="228600"/>
            <a:chOff x="1440" y="480"/>
            <a:chExt cx="2496" cy="144"/>
          </a:xfrm>
        </p:grpSpPr>
        <p:sp>
          <p:nvSpPr>
            <p:cNvPr id="8324" name="Rectangle 189"/>
            <p:cNvSpPr>
              <a:spLocks noChangeArrowheads="1"/>
            </p:cNvSpPr>
            <p:nvPr/>
          </p:nvSpPr>
          <p:spPr bwMode="auto">
            <a:xfrm>
              <a:off x="1440" y="480"/>
              <a:ext cx="96" cy="96"/>
            </a:xfrm>
            <a:prstGeom prst="rect">
              <a:avLst/>
            </a:prstGeom>
            <a:solidFill>
              <a:srgbClr val="66FF33"/>
            </a:solidFill>
            <a:ln w="9525">
              <a:solidFill>
                <a:schemeClr val="tx1"/>
              </a:solidFill>
              <a:miter lim="800000"/>
              <a:headEnd/>
              <a:tailEnd/>
            </a:ln>
          </p:spPr>
          <p:txBody>
            <a:bodyPr wrap="none" anchor="ct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en-US">
                <a:latin typeface="Calibri" panose="020F0502020204030204" pitchFamily="34" charset="0"/>
              </a:endParaRPr>
            </a:p>
          </p:txBody>
        </p:sp>
        <p:sp>
          <p:nvSpPr>
            <p:cNvPr id="8325" name="Text Box 190"/>
            <p:cNvSpPr txBox="1">
              <a:spLocks noChangeArrowheads="1"/>
            </p:cNvSpPr>
            <p:nvPr/>
          </p:nvSpPr>
          <p:spPr bwMode="auto">
            <a:xfrm>
              <a:off x="1536" y="480"/>
              <a:ext cx="2400"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900">
                  <a:latin typeface="Trebuchet MS" panose="020B0603020202020204" pitchFamily="34" charset="0"/>
                </a:rPr>
                <a:t>Bargaining laws covering K-12 teachers (34 + DC)</a:t>
              </a:r>
            </a:p>
          </p:txBody>
        </p:sp>
      </p:grpSp>
      <p:sp>
        <p:nvSpPr>
          <p:cNvPr id="8246" name="Text Box 212"/>
          <p:cNvSpPr txBox="1">
            <a:spLocks noChangeArrowheads="1"/>
          </p:cNvSpPr>
          <p:nvPr/>
        </p:nvSpPr>
        <p:spPr bwMode="auto">
          <a:xfrm>
            <a:off x="3514726" y="990600"/>
            <a:ext cx="4103687"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r>
              <a:rPr lang="en-US" altLang="en-US" sz="900">
                <a:latin typeface="Trebuchet MS" panose="020B0603020202020204" pitchFamily="34" charset="0"/>
              </a:rPr>
              <a:t>No bargaining law but limited bargaining takes place in some states (9)</a:t>
            </a:r>
          </a:p>
        </p:txBody>
      </p:sp>
      <p:sp>
        <p:nvSpPr>
          <p:cNvPr id="8247" name="Text Box 215"/>
          <p:cNvSpPr txBox="1">
            <a:spLocks noChangeArrowheads="1"/>
          </p:cNvSpPr>
          <p:nvPr/>
        </p:nvSpPr>
        <p:spPr bwMode="auto">
          <a:xfrm>
            <a:off x="3503612" y="1143000"/>
            <a:ext cx="38100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spcBef>
                <a:spcPct val="50000"/>
              </a:spcBef>
            </a:pPr>
            <a:endParaRPr lang="en-US" altLang="en-US" sz="900">
              <a:latin typeface="Trebuchet MS" panose="020B0603020202020204" pitchFamily="34" charset="0"/>
            </a:endParaRPr>
          </a:p>
        </p:txBody>
      </p:sp>
      <p:sp>
        <p:nvSpPr>
          <p:cNvPr id="8248" name="Text Box 224"/>
          <p:cNvSpPr txBox="1">
            <a:spLocks noChangeArrowheads="1"/>
          </p:cNvSpPr>
          <p:nvPr/>
        </p:nvSpPr>
        <p:spPr bwMode="auto">
          <a:xfrm>
            <a:off x="2360612" y="2743201"/>
            <a:ext cx="762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WA</a:t>
            </a:r>
          </a:p>
        </p:txBody>
      </p:sp>
      <p:sp>
        <p:nvSpPr>
          <p:cNvPr id="8249" name="Text Box 225"/>
          <p:cNvSpPr txBox="1">
            <a:spLocks noChangeArrowheads="1"/>
          </p:cNvSpPr>
          <p:nvPr/>
        </p:nvSpPr>
        <p:spPr bwMode="auto">
          <a:xfrm>
            <a:off x="3884612" y="2667001"/>
            <a:ext cx="7620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MT</a:t>
            </a:r>
          </a:p>
        </p:txBody>
      </p:sp>
      <p:sp>
        <p:nvSpPr>
          <p:cNvPr id="8250" name="Text Box 226"/>
          <p:cNvSpPr txBox="1">
            <a:spLocks noChangeArrowheads="1"/>
          </p:cNvSpPr>
          <p:nvPr/>
        </p:nvSpPr>
        <p:spPr bwMode="auto">
          <a:xfrm>
            <a:off x="1522412" y="152401"/>
            <a:ext cx="914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600">
                <a:latin typeface="Calibri" panose="020F0502020204030204" pitchFamily="34" charset="0"/>
              </a:rPr>
              <a:t> </a:t>
            </a:r>
            <a:r>
              <a:rPr lang="en-US" altLang="en-US" sz="2800">
                <a:solidFill>
                  <a:schemeClr val="accent1"/>
                </a:solidFill>
                <a:latin typeface="Franklin Gothic Book" panose="020B0503020102020204" pitchFamily="34" charset="0"/>
                <a:cs typeface="Arial" panose="020B0604020202020204" pitchFamily="34" charset="0"/>
              </a:rPr>
              <a:t>Status of K-12 Public School Teacher Bargaining</a:t>
            </a:r>
          </a:p>
        </p:txBody>
      </p:sp>
      <p:sp>
        <p:nvSpPr>
          <p:cNvPr id="8251" name="Text Box 227"/>
          <p:cNvSpPr txBox="1">
            <a:spLocks noChangeArrowheads="1"/>
          </p:cNvSpPr>
          <p:nvPr/>
        </p:nvSpPr>
        <p:spPr bwMode="auto">
          <a:xfrm>
            <a:off x="2327275" y="6478588"/>
            <a:ext cx="4953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NEA COLLECTIVE BARGAINING AND MEMBER ADVOCACY (MAP CURRENT AS OF July 2022)</a:t>
            </a:r>
          </a:p>
        </p:txBody>
      </p:sp>
      <p:sp>
        <p:nvSpPr>
          <p:cNvPr id="8252" name="Rectangle 235"/>
          <p:cNvSpPr>
            <a:spLocks noChangeArrowheads="1"/>
          </p:cNvSpPr>
          <p:nvPr/>
        </p:nvSpPr>
        <p:spPr bwMode="auto">
          <a:xfrm>
            <a:off x="4275137" y="3429001"/>
            <a:ext cx="336550"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WY</a:t>
            </a:r>
          </a:p>
        </p:txBody>
      </p:sp>
      <p:sp>
        <p:nvSpPr>
          <p:cNvPr id="8253" name="Rectangle 236"/>
          <p:cNvSpPr>
            <a:spLocks noChangeArrowheads="1"/>
          </p:cNvSpPr>
          <p:nvPr/>
        </p:nvSpPr>
        <p:spPr bwMode="auto">
          <a:xfrm>
            <a:off x="2513012" y="3276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OR</a:t>
            </a:r>
          </a:p>
        </p:txBody>
      </p:sp>
      <p:sp>
        <p:nvSpPr>
          <p:cNvPr id="8254" name="Rectangle 237"/>
          <p:cNvSpPr>
            <a:spLocks noChangeArrowheads="1"/>
          </p:cNvSpPr>
          <p:nvPr/>
        </p:nvSpPr>
        <p:spPr bwMode="auto">
          <a:xfrm>
            <a:off x="6704012" y="38862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IL</a:t>
            </a:r>
          </a:p>
        </p:txBody>
      </p:sp>
      <p:sp>
        <p:nvSpPr>
          <p:cNvPr id="8255" name="Rectangle 239"/>
          <p:cNvSpPr>
            <a:spLocks noChangeArrowheads="1"/>
          </p:cNvSpPr>
          <p:nvPr/>
        </p:nvSpPr>
        <p:spPr bwMode="auto">
          <a:xfrm>
            <a:off x="2589212" y="4419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CA</a:t>
            </a:r>
          </a:p>
        </p:txBody>
      </p:sp>
      <p:sp>
        <p:nvSpPr>
          <p:cNvPr id="8256" name="Rectangle 240"/>
          <p:cNvSpPr>
            <a:spLocks noChangeArrowheads="1"/>
          </p:cNvSpPr>
          <p:nvPr/>
        </p:nvSpPr>
        <p:spPr bwMode="auto">
          <a:xfrm>
            <a:off x="3046412" y="41148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NV</a:t>
            </a:r>
          </a:p>
        </p:txBody>
      </p:sp>
      <p:sp>
        <p:nvSpPr>
          <p:cNvPr id="8257" name="Rectangle 242"/>
          <p:cNvSpPr>
            <a:spLocks noChangeArrowheads="1"/>
          </p:cNvSpPr>
          <p:nvPr/>
        </p:nvSpPr>
        <p:spPr bwMode="auto">
          <a:xfrm>
            <a:off x="5332412" y="5334000"/>
            <a:ext cx="457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TX</a:t>
            </a:r>
          </a:p>
          <a:p>
            <a:pPr eaLnBrk="1" hangingPunct="1"/>
            <a:endParaRPr lang="en-US" altLang="en-US" sz="800" b="1">
              <a:latin typeface="Trebuchet MS" panose="020B0603020202020204" pitchFamily="34" charset="0"/>
            </a:endParaRPr>
          </a:p>
        </p:txBody>
      </p:sp>
      <p:sp>
        <p:nvSpPr>
          <p:cNvPr id="8258" name="Rectangle 243"/>
          <p:cNvSpPr>
            <a:spLocks noChangeArrowheads="1"/>
          </p:cNvSpPr>
          <p:nvPr/>
        </p:nvSpPr>
        <p:spPr bwMode="auto">
          <a:xfrm>
            <a:off x="5713412" y="4800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OK</a:t>
            </a:r>
          </a:p>
        </p:txBody>
      </p:sp>
      <p:sp>
        <p:nvSpPr>
          <p:cNvPr id="8259" name="Rectangle 244"/>
          <p:cNvSpPr>
            <a:spLocks noChangeArrowheads="1"/>
          </p:cNvSpPr>
          <p:nvPr/>
        </p:nvSpPr>
        <p:spPr bwMode="auto">
          <a:xfrm>
            <a:off x="5256212" y="26670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ND</a:t>
            </a:r>
          </a:p>
        </p:txBody>
      </p:sp>
      <p:sp>
        <p:nvSpPr>
          <p:cNvPr id="8260" name="Rectangle 245"/>
          <p:cNvSpPr>
            <a:spLocks noChangeArrowheads="1"/>
          </p:cNvSpPr>
          <p:nvPr/>
        </p:nvSpPr>
        <p:spPr bwMode="auto">
          <a:xfrm>
            <a:off x="5256212" y="32004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SD</a:t>
            </a:r>
          </a:p>
        </p:txBody>
      </p:sp>
      <p:sp>
        <p:nvSpPr>
          <p:cNvPr id="8261" name="Rectangle 246"/>
          <p:cNvSpPr>
            <a:spLocks noChangeArrowheads="1"/>
          </p:cNvSpPr>
          <p:nvPr/>
        </p:nvSpPr>
        <p:spPr bwMode="auto">
          <a:xfrm>
            <a:off x="5332412" y="37338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NE</a:t>
            </a:r>
          </a:p>
        </p:txBody>
      </p:sp>
      <p:sp>
        <p:nvSpPr>
          <p:cNvPr id="8262" name="Rectangle 247"/>
          <p:cNvSpPr>
            <a:spLocks noChangeArrowheads="1"/>
          </p:cNvSpPr>
          <p:nvPr/>
        </p:nvSpPr>
        <p:spPr bwMode="auto">
          <a:xfrm>
            <a:off x="5408612" y="42672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KS</a:t>
            </a:r>
          </a:p>
        </p:txBody>
      </p:sp>
      <p:sp>
        <p:nvSpPr>
          <p:cNvPr id="8263" name="Rectangle 248"/>
          <p:cNvSpPr>
            <a:spLocks noChangeArrowheads="1"/>
          </p:cNvSpPr>
          <p:nvPr/>
        </p:nvSpPr>
        <p:spPr bwMode="auto">
          <a:xfrm>
            <a:off x="6094412" y="3657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IA</a:t>
            </a:r>
          </a:p>
        </p:txBody>
      </p:sp>
      <p:sp>
        <p:nvSpPr>
          <p:cNvPr id="8264" name="Rectangle 249"/>
          <p:cNvSpPr>
            <a:spLocks noChangeArrowheads="1"/>
          </p:cNvSpPr>
          <p:nvPr/>
        </p:nvSpPr>
        <p:spPr bwMode="auto">
          <a:xfrm>
            <a:off x="5942012" y="28194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MN</a:t>
            </a:r>
          </a:p>
        </p:txBody>
      </p:sp>
      <p:sp>
        <p:nvSpPr>
          <p:cNvPr id="8265" name="Rectangle 250"/>
          <p:cNvSpPr>
            <a:spLocks noChangeArrowheads="1"/>
          </p:cNvSpPr>
          <p:nvPr/>
        </p:nvSpPr>
        <p:spPr bwMode="auto">
          <a:xfrm>
            <a:off x="6551612" y="31242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WI</a:t>
            </a:r>
          </a:p>
        </p:txBody>
      </p:sp>
      <p:sp>
        <p:nvSpPr>
          <p:cNvPr id="8266" name="Rectangle 251"/>
          <p:cNvSpPr>
            <a:spLocks noChangeArrowheads="1"/>
          </p:cNvSpPr>
          <p:nvPr/>
        </p:nvSpPr>
        <p:spPr bwMode="auto">
          <a:xfrm>
            <a:off x="7313612" y="34290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MI</a:t>
            </a:r>
          </a:p>
        </p:txBody>
      </p:sp>
      <p:sp>
        <p:nvSpPr>
          <p:cNvPr id="8267" name="Rectangle 252"/>
          <p:cNvSpPr>
            <a:spLocks noChangeArrowheads="1"/>
          </p:cNvSpPr>
          <p:nvPr/>
        </p:nvSpPr>
        <p:spPr bwMode="auto">
          <a:xfrm>
            <a:off x="3427412" y="34290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ID</a:t>
            </a:r>
          </a:p>
        </p:txBody>
      </p:sp>
      <p:sp>
        <p:nvSpPr>
          <p:cNvPr id="8268" name="Rectangle 253"/>
          <p:cNvSpPr>
            <a:spLocks noChangeArrowheads="1"/>
          </p:cNvSpPr>
          <p:nvPr/>
        </p:nvSpPr>
        <p:spPr bwMode="auto">
          <a:xfrm>
            <a:off x="7161212" y="39624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IN</a:t>
            </a:r>
          </a:p>
        </p:txBody>
      </p:sp>
      <p:sp>
        <p:nvSpPr>
          <p:cNvPr id="8269" name="Rectangle 254"/>
          <p:cNvSpPr>
            <a:spLocks noChangeArrowheads="1"/>
          </p:cNvSpPr>
          <p:nvPr/>
        </p:nvSpPr>
        <p:spPr bwMode="auto">
          <a:xfrm>
            <a:off x="7542212" y="39624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OH</a:t>
            </a:r>
          </a:p>
        </p:txBody>
      </p:sp>
      <p:sp>
        <p:nvSpPr>
          <p:cNvPr id="8270" name="Rectangle 255"/>
          <p:cNvSpPr>
            <a:spLocks noChangeArrowheads="1"/>
          </p:cNvSpPr>
          <p:nvPr/>
        </p:nvSpPr>
        <p:spPr bwMode="auto">
          <a:xfrm>
            <a:off x="8228012" y="38862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PA</a:t>
            </a:r>
          </a:p>
        </p:txBody>
      </p:sp>
      <p:sp>
        <p:nvSpPr>
          <p:cNvPr id="8271" name="Rectangle 256"/>
          <p:cNvSpPr>
            <a:spLocks noChangeArrowheads="1"/>
          </p:cNvSpPr>
          <p:nvPr/>
        </p:nvSpPr>
        <p:spPr bwMode="auto">
          <a:xfrm>
            <a:off x="8609012" y="3505200"/>
            <a:ext cx="4572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NY</a:t>
            </a:r>
          </a:p>
          <a:p>
            <a:pPr algn="ctr" eaLnBrk="1" hangingPunct="1"/>
            <a:endParaRPr lang="en-US" altLang="en-US" sz="800" b="1">
              <a:latin typeface="Trebuchet MS" panose="020B0603020202020204" pitchFamily="34" charset="0"/>
            </a:endParaRPr>
          </a:p>
        </p:txBody>
      </p:sp>
      <p:sp>
        <p:nvSpPr>
          <p:cNvPr id="8272" name="Rectangle 257"/>
          <p:cNvSpPr>
            <a:spLocks noChangeArrowheads="1"/>
          </p:cNvSpPr>
          <p:nvPr/>
        </p:nvSpPr>
        <p:spPr bwMode="auto">
          <a:xfrm>
            <a:off x="9447212" y="30480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ME</a:t>
            </a:r>
          </a:p>
        </p:txBody>
      </p:sp>
      <p:sp>
        <p:nvSpPr>
          <p:cNvPr id="8273" name="Rectangle 258"/>
          <p:cNvSpPr>
            <a:spLocks noChangeArrowheads="1"/>
          </p:cNvSpPr>
          <p:nvPr/>
        </p:nvSpPr>
        <p:spPr bwMode="auto">
          <a:xfrm>
            <a:off x="6780212" y="5181600"/>
            <a:ext cx="2286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b="1">
                <a:latin typeface="Trebuchet MS" panose="020B0603020202020204" pitchFamily="34" charset="0"/>
              </a:rPr>
              <a:t>MS</a:t>
            </a:r>
          </a:p>
        </p:txBody>
      </p:sp>
      <p:sp>
        <p:nvSpPr>
          <p:cNvPr id="8274" name="Rectangle 259"/>
          <p:cNvSpPr>
            <a:spLocks noChangeArrowheads="1"/>
          </p:cNvSpPr>
          <p:nvPr/>
        </p:nvSpPr>
        <p:spPr bwMode="auto">
          <a:xfrm>
            <a:off x="7085012" y="5334001"/>
            <a:ext cx="304800"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AL</a:t>
            </a:r>
          </a:p>
        </p:txBody>
      </p:sp>
      <p:sp>
        <p:nvSpPr>
          <p:cNvPr id="8275" name="Rectangle 260"/>
          <p:cNvSpPr>
            <a:spLocks noChangeArrowheads="1"/>
          </p:cNvSpPr>
          <p:nvPr/>
        </p:nvSpPr>
        <p:spPr bwMode="auto">
          <a:xfrm>
            <a:off x="7466012" y="5181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GA</a:t>
            </a:r>
          </a:p>
        </p:txBody>
      </p:sp>
      <p:sp>
        <p:nvSpPr>
          <p:cNvPr id="8276" name="Rectangle 261"/>
          <p:cNvSpPr>
            <a:spLocks noChangeArrowheads="1"/>
          </p:cNvSpPr>
          <p:nvPr/>
        </p:nvSpPr>
        <p:spPr bwMode="auto">
          <a:xfrm>
            <a:off x="7847012" y="5105401"/>
            <a:ext cx="4572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b="1">
                <a:latin typeface="Trebuchet MS" panose="020B0603020202020204" pitchFamily="34" charset="0"/>
              </a:rPr>
              <a:t>* </a:t>
            </a:r>
            <a:r>
              <a:rPr lang="en-US" altLang="en-US" sz="800" b="1">
                <a:latin typeface="Trebuchet MS" panose="020B0603020202020204" pitchFamily="34" charset="0"/>
              </a:rPr>
              <a:t>SC</a:t>
            </a:r>
          </a:p>
        </p:txBody>
      </p:sp>
      <p:sp>
        <p:nvSpPr>
          <p:cNvPr id="8277" name="Rectangle 262"/>
          <p:cNvSpPr>
            <a:spLocks noChangeArrowheads="1"/>
          </p:cNvSpPr>
          <p:nvPr/>
        </p:nvSpPr>
        <p:spPr bwMode="auto">
          <a:xfrm>
            <a:off x="8228012" y="4800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NC</a:t>
            </a:r>
          </a:p>
        </p:txBody>
      </p:sp>
      <p:sp useBgFill="1">
        <p:nvSpPr>
          <p:cNvPr id="8278" name="Rectangle 263"/>
          <p:cNvSpPr>
            <a:spLocks noChangeArrowheads="1"/>
          </p:cNvSpPr>
          <p:nvPr/>
        </p:nvSpPr>
        <p:spPr bwMode="auto">
          <a:xfrm>
            <a:off x="8304212" y="4508500"/>
            <a:ext cx="401638" cy="215900"/>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VA</a:t>
            </a:r>
          </a:p>
        </p:txBody>
      </p:sp>
      <p:sp>
        <p:nvSpPr>
          <p:cNvPr id="8279" name="Rectangle 264"/>
          <p:cNvSpPr>
            <a:spLocks noChangeArrowheads="1"/>
          </p:cNvSpPr>
          <p:nvPr/>
        </p:nvSpPr>
        <p:spPr bwMode="auto">
          <a:xfrm>
            <a:off x="7923212" y="4343400"/>
            <a:ext cx="381000"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WV</a:t>
            </a:r>
          </a:p>
        </p:txBody>
      </p:sp>
      <p:sp>
        <p:nvSpPr>
          <p:cNvPr id="8280" name="Rectangle 265"/>
          <p:cNvSpPr>
            <a:spLocks noChangeArrowheads="1"/>
          </p:cNvSpPr>
          <p:nvPr/>
        </p:nvSpPr>
        <p:spPr bwMode="auto">
          <a:xfrm>
            <a:off x="7770812" y="60198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FL</a:t>
            </a:r>
          </a:p>
        </p:txBody>
      </p:sp>
      <p:sp>
        <p:nvSpPr>
          <p:cNvPr id="8281" name="Rectangle 266"/>
          <p:cNvSpPr>
            <a:spLocks noChangeArrowheads="1"/>
          </p:cNvSpPr>
          <p:nvPr/>
        </p:nvSpPr>
        <p:spPr bwMode="auto">
          <a:xfrm>
            <a:off x="2360612" y="1295400"/>
            <a:ext cx="457200" cy="228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900" b="1">
                <a:latin typeface="Trebuchet MS" panose="020B0603020202020204" pitchFamily="34" charset="0"/>
              </a:rPr>
              <a:t>AK</a:t>
            </a:r>
          </a:p>
        </p:txBody>
      </p:sp>
      <p:sp>
        <p:nvSpPr>
          <p:cNvPr id="8282" name="Rectangle 267"/>
          <p:cNvSpPr>
            <a:spLocks noChangeArrowheads="1"/>
          </p:cNvSpPr>
          <p:nvPr/>
        </p:nvSpPr>
        <p:spPr bwMode="auto">
          <a:xfrm>
            <a:off x="7085012" y="4800601"/>
            <a:ext cx="6096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800" b="1">
                <a:latin typeface="Trebuchet MS" panose="020B0603020202020204" pitchFamily="34" charset="0"/>
              </a:rPr>
              <a:t>TN</a:t>
            </a:r>
          </a:p>
        </p:txBody>
      </p:sp>
      <p:sp>
        <p:nvSpPr>
          <p:cNvPr id="8283" name="Line 268"/>
          <p:cNvSpPr>
            <a:spLocks noChangeShapeType="1"/>
          </p:cNvSpPr>
          <p:nvPr/>
        </p:nvSpPr>
        <p:spPr bwMode="auto">
          <a:xfrm>
            <a:off x="8761412" y="2819400"/>
            <a:ext cx="381000" cy="533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84" name="Line 269"/>
          <p:cNvSpPr>
            <a:spLocks noChangeShapeType="1"/>
          </p:cNvSpPr>
          <p:nvPr/>
        </p:nvSpPr>
        <p:spPr bwMode="auto">
          <a:xfrm>
            <a:off x="9142412" y="2743200"/>
            <a:ext cx="228600" cy="609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85" name="Line 270"/>
          <p:cNvSpPr>
            <a:spLocks noChangeShapeType="1"/>
          </p:cNvSpPr>
          <p:nvPr/>
        </p:nvSpPr>
        <p:spPr bwMode="auto">
          <a:xfrm flipH="1">
            <a:off x="9294812" y="3429000"/>
            <a:ext cx="609600" cy="3048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86" name="Line 271"/>
          <p:cNvSpPr>
            <a:spLocks noChangeShapeType="1"/>
          </p:cNvSpPr>
          <p:nvPr/>
        </p:nvSpPr>
        <p:spPr bwMode="auto">
          <a:xfrm flipH="1">
            <a:off x="9371012" y="3657600"/>
            <a:ext cx="9906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87" name="Line 272"/>
          <p:cNvSpPr>
            <a:spLocks noChangeShapeType="1"/>
          </p:cNvSpPr>
          <p:nvPr/>
        </p:nvSpPr>
        <p:spPr bwMode="auto">
          <a:xfrm flipH="1" flipV="1">
            <a:off x="9142412" y="3886200"/>
            <a:ext cx="7620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88" name="Line 273"/>
          <p:cNvSpPr>
            <a:spLocks noChangeShapeType="1"/>
          </p:cNvSpPr>
          <p:nvPr/>
        </p:nvSpPr>
        <p:spPr bwMode="auto">
          <a:xfrm flipH="1" flipV="1">
            <a:off x="8761412" y="4419600"/>
            <a:ext cx="685800" cy="2286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89" name="Line 274"/>
          <p:cNvSpPr>
            <a:spLocks noChangeShapeType="1"/>
          </p:cNvSpPr>
          <p:nvPr/>
        </p:nvSpPr>
        <p:spPr bwMode="auto">
          <a:xfrm flipH="1" flipV="1">
            <a:off x="8913812" y="4191000"/>
            <a:ext cx="609600" cy="1524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90" name="Line 275"/>
          <p:cNvSpPr>
            <a:spLocks noChangeShapeType="1"/>
          </p:cNvSpPr>
          <p:nvPr/>
        </p:nvSpPr>
        <p:spPr bwMode="auto">
          <a:xfrm flipH="1" flipV="1">
            <a:off x="8685212" y="4495800"/>
            <a:ext cx="6096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8291" name="Text Box 276"/>
          <p:cNvSpPr txBox="1">
            <a:spLocks noChangeArrowheads="1"/>
          </p:cNvSpPr>
          <p:nvPr/>
        </p:nvSpPr>
        <p:spPr bwMode="auto">
          <a:xfrm>
            <a:off x="8456612" y="2667001"/>
            <a:ext cx="533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VT</a:t>
            </a:r>
          </a:p>
        </p:txBody>
      </p:sp>
      <p:sp>
        <p:nvSpPr>
          <p:cNvPr id="8292" name="Text Box 277"/>
          <p:cNvSpPr txBox="1">
            <a:spLocks noChangeArrowheads="1"/>
          </p:cNvSpPr>
          <p:nvPr/>
        </p:nvSpPr>
        <p:spPr bwMode="auto">
          <a:xfrm>
            <a:off x="8837612" y="2590801"/>
            <a:ext cx="533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NH</a:t>
            </a:r>
          </a:p>
        </p:txBody>
      </p:sp>
      <p:sp>
        <p:nvSpPr>
          <p:cNvPr id="8293" name="Text Box 278"/>
          <p:cNvSpPr txBox="1">
            <a:spLocks noChangeArrowheads="1"/>
          </p:cNvSpPr>
          <p:nvPr/>
        </p:nvSpPr>
        <p:spPr bwMode="auto">
          <a:xfrm>
            <a:off x="9752012" y="3276601"/>
            <a:ext cx="533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MA</a:t>
            </a:r>
          </a:p>
        </p:txBody>
      </p:sp>
      <p:sp>
        <p:nvSpPr>
          <p:cNvPr id="8294" name="Text Box 279"/>
          <p:cNvSpPr txBox="1">
            <a:spLocks noChangeArrowheads="1"/>
          </p:cNvSpPr>
          <p:nvPr/>
        </p:nvSpPr>
        <p:spPr bwMode="auto">
          <a:xfrm>
            <a:off x="10133012" y="3505201"/>
            <a:ext cx="533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RI</a:t>
            </a:r>
          </a:p>
        </p:txBody>
      </p:sp>
      <p:sp>
        <p:nvSpPr>
          <p:cNvPr id="8295" name="Text Box 280"/>
          <p:cNvSpPr txBox="1">
            <a:spLocks noChangeArrowheads="1"/>
          </p:cNvSpPr>
          <p:nvPr/>
        </p:nvSpPr>
        <p:spPr bwMode="auto">
          <a:xfrm>
            <a:off x="9752012" y="4038601"/>
            <a:ext cx="533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CT</a:t>
            </a:r>
          </a:p>
        </p:txBody>
      </p:sp>
      <p:sp>
        <p:nvSpPr>
          <p:cNvPr id="8296" name="Text Box 281"/>
          <p:cNvSpPr txBox="1">
            <a:spLocks noChangeArrowheads="1"/>
          </p:cNvSpPr>
          <p:nvPr/>
        </p:nvSpPr>
        <p:spPr bwMode="auto">
          <a:xfrm>
            <a:off x="9371012" y="4267201"/>
            <a:ext cx="5334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NJ</a:t>
            </a:r>
          </a:p>
        </p:txBody>
      </p:sp>
      <p:sp>
        <p:nvSpPr>
          <p:cNvPr id="8297" name="Text Box 283"/>
          <p:cNvSpPr txBox="1">
            <a:spLocks noChangeArrowheads="1"/>
          </p:cNvSpPr>
          <p:nvPr/>
        </p:nvSpPr>
        <p:spPr bwMode="auto">
          <a:xfrm>
            <a:off x="9371012" y="44958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DE</a:t>
            </a:r>
          </a:p>
        </p:txBody>
      </p:sp>
      <p:sp>
        <p:nvSpPr>
          <p:cNvPr id="8298" name="Text Box 284"/>
          <p:cNvSpPr txBox="1">
            <a:spLocks noChangeArrowheads="1"/>
          </p:cNvSpPr>
          <p:nvPr/>
        </p:nvSpPr>
        <p:spPr bwMode="auto">
          <a:xfrm>
            <a:off x="9218612" y="4800601"/>
            <a:ext cx="457200"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spcBef>
                <a:spcPct val="50000"/>
              </a:spcBef>
            </a:pPr>
            <a:r>
              <a:rPr lang="en-US" altLang="en-US" sz="800">
                <a:latin typeface="Trebuchet MS" panose="020B0603020202020204" pitchFamily="34" charset="0"/>
              </a:rPr>
              <a:t>MD</a:t>
            </a:r>
          </a:p>
        </p:txBody>
      </p:sp>
      <p:sp>
        <p:nvSpPr>
          <p:cNvPr id="8299" name="Rectangle 287"/>
          <p:cNvSpPr>
            <a:spLocks noChangeArrowheads="1"/>
          </p:cNvSpPr>
          <p:nvPr/>
        </p:nvSpPr>
        <p:spPr bwMode="auto">
          <a:xfrm>
            <a:off x="3798888" y="4114801"/>
            <a:ext cx="314325"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UT</a:t>
            </a:r>
          </a:p>
        </p:txBody>
      </p:sp>
      <p:grpSp>
        <p:nvGrpSpPr>
          <p:cNvPr id="16" name="Group 297"/>
          <p:cNvGrpSpPr>
            <a:grpSpLocks/>
          </p:cNvGrpSpPr>
          <p:nvPr/>
        </p:nvGrpSpPr>
        <p:grpSpPr bwMode="auto">
          <a:xfrm>
            <a:off x="1755775" y="5338763"/>
            <a:ext cx="1204912" cy="889000"/>
            <a:chOff x="147" y="3363"/>
            <a:chExt cx="759" cy="560"/>
          </a:xfrm>
          <a:solidFill>
            <a:srgbClr val="66FF33"/>
          </a:solidFill>
        </p:grpSpPr>
        <p:sp>
          <p:nvSpPr>
            <p:cNvPr id="5243" name="Text Box 285"/>
            <p:cNvSpPr txBox="1">
              <a:spLocks noChangeArrowheads="1"/>
            </p:cNvSpPr>
            <p:nvPr/>
          </p:nvSpPr>
          <p:spPr bwMode="auto">
            <a:xfrm>
              <a:off x="384" y="3744"/>
              <a:ext cx="288" cy="154"/>
            </a:xfrm>
            <a:prstGeom prst="rect">
              <a:avLst/>
            </a:prstGeom>
            <a:solidFill>
              <a:schemeClr val="bg1"/>
            </a:solidFill>
            <a:ln w="9525">
              <a:noFill/>
              <a:miter lim="800000"/>
              <a:headEnd/>
              <a:tailEnd/>
            </a:ln>
          </p:spPr>
          <p:txBody>
            <a:bodyPr>
              <a:spAutoFit/>
            </a:bodyPr>
            <a:lstStyle/>
            <a:p>
              <a:pPr eaLnBrk="1" hangingPunct="1">
                <a:spcBef>
                  <a:spcPct val="50000"/>
                </a:spcBef>
                <a:defRPr/>
              </a:pPr>
              <a:r>
                <a:rPr lang="en-US" sz="1000">
                  <a:latin typeface="Trebuchet MS" pitchFamily="34" charset="0"/>
                </a:rPr>
                <a:t>  </a:t>
              </a:r>
              <a:r>
                <a:rPr lang="en-US" sz="1000" b="1">
                  <a:latin typeface="Trebuchet MS" pitchFamily="34" charset="0"/>
                </a:rPr>
                <a:t>HI</a:t>
              </a:r>
            </a:p>
          </p:txBody>
        </p:sp>
        <p:sp>
          <p:nvSpPr>
            <p:cNvPr id="5244" name="Freeform 289"/>
            <p:cNvSpPr>
              <a:spLocks/>
            </p:cNvSpPr>
            <p:nvPr/>
          </p:nvSpPr>
          <p:spPr bwMode="auto">
            <a:xfrm>
              <a:off x="147" y="3413"/>
              <a:ext cx="54" cy="78"/>
            </a:xfrm>
            <a:custGeom>
              <a:avLst/>
              <a:gdLst>
                <a:gd name="T0" fmla="*/ 0 w 215"/>
                <a:gd name="T1" fmla="*/ 0 h 314"/>
                <a:gd name="T2" fmla="*/ 0 w 215"/>
                <a:gd name="T3" fmla="*/ 0 h 314"/>
                <a:gd name="T4" fmla="*/ 0 w 215"/>
                <a:gd name="T5" fmla="*/ 0 h 314"/>
                <a:gd name="T6" fmla="*/ 0 w 215"/>
                <a:gd name="T7" fmla="*/ 0 h 314"/>
                <a:gd name="T8" fmla="*/ 0 w 215"/>
                <a:gd name="T9" fmla="*/ 0 h 314"/>
                <a:gd name="T10" fmla="*/ 0 60000 65536"/>
                <a:gd name="T11" fmla="*/ 0 60000 65536"/>
                <a:gd name="T12" fmla="*/ 0 60000 65536"/>
                <a:gd name="T13" fmla="*/ 0 60000 65536"/>
                <a:gd name="T14" fmla="*/ 0 60000 65536"/>
                <a:gd name="T15" fmla="*/ 0 w 215"/>
                <a:gd name="T16" fmla="*/ 0 h 314"/>
                <a:gd name="T17" fmla="*/ 215 w 215"/>
                <a:gd name="T18" fmla="*/ 314 h 314"/>
              </a:gdLst>
              <a:ahLst/>
              <a:cxnLst>
                <a:cxn ang="T10">
                  <a:pos x="T0" y="T1"/>
                </a:cxn>
                <a:cxn ang="T11">
                  <a:pos x="T2" y="T3"/>
                </a:cxn>
                <a:cxn ang="T12">
                  <a:pos x="T4" y="T5"/>
                </a:cxn>
                <a:cxn ang="T13">
                  <a:pos x="T6" y="T7"/>
                </a:cxn>
                <a:cxn ang="T14">
                  <a:pos x="T8" y="T9"/>
                </a:cxn>
              </a:cxnLst>
              <a:rect l="T15" t="T16" r="T17" b="T18"/>
              <a:pathLst>
                <a:path w="215" h="314">
                  <a:moveTo>
                    <a:pt x="81" y="314"/>
                  </a:moveTo>
                  <a:lnTo>
                    <a:pt x="0" y="215"/>
                  </a:lnTo>
                  <a:lnTo>
                    <a:pt x="120" y="0"/>
                  </a:lnTo>
                  <a:lnTo>
                    <a:pt x="215" y="60"/>
                  </a:lnTo>
                  <a:lnTo>
                    <a:pt x="81" y="314"/>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45" name="Freeform 290"/>
            <p:cNvSpPr>
              <a:spLocks/>
            </p:cNvSpPr>
            <p:nvPr/>
          </p:nvSpPr>
          <p:spPr bwMode="auto">
            <a:xfrm>
              <a:off x="216" y="3363"/>
              <a:ext cx="117" cy="74"/>
            </a:xfrm>
            <a:custGeom>
              <a:avLst/>
              <a:gdLst>
                <a:gd name="T0" fmla="*/ 0 w 470"/>
                <a:gd name="T1" fmla="*/ 0 h 298"/>
                <a:gd name="T2" fmla="*/ 0 w 470"/>
                <a:gd name="T3" fmla="*/ 0 h 298"/>
                <a:gd name="T4" fmla="*/ 0 w 470"/>
                <a:gd name="T5" fmla="*/ 0 h 298"/>
                <a:gd name="T6" fmla="*/ 0 w 470"/>
                <a:gd name="T7" fmla="*/ 0 h 298"/>
                <a:gd name="T8" fmla="*/ 0 w 470"/>
                <a:gd name="T9" fmla="*/ 0 h 298"/>
                <a:gd name="T10" fmla="*/ 0 w 470"/>
                <a:gd name="T11" fmla="*/ 0 h 298"/>
                <a:gd name="T12" fmla="*/ 0 60000 65536"/>
                <a:gd name="T13" fmla="*/ 0 60000 65536"/>
                <a:gd name="T14" fmla="*/ 0 60000 65536"/>
                <a:gd name="T15" fmla="*/ 0 60000 65536"/>
                <a:gd name="T16" fmla="*/ 0 60000 65536"/>
                <a:gd name="T17" fmla="*/ 0 60000 65536"/>
                <a:gd name="T18" fmla="*/ 0 w 470"/>
                <a:gd name="T19" fmla="*/ 0 h 298"/>
                <a:gd name="T20" fmla="*/ 470 w 470"/>
                <a:gd name="T21" fmla="*/ 298 h 298"/>
              </a:gdLst>
              <a:ahLst/>
              <a:cxnLst>
                <a:cxn ang="T12">
                  <a:pos x="T0" y="T1"/>
                </a:cxn>
                <a:cxn ang="T13">
                  <a:pos x="T2" y="T3"/>
                </a:cxn>
                <a:cxn ang="T14">
                  <a:pos x="T4" y="T5"/>
                </a:cxn>
                <a:cxn ang="T15">
                  <a:pos x="T6" y="T7"/>
                </a:cxn>
                <a:cxn ang="T16">
                  <a:pos x="T8" y="T9"/>
                </a:cxn>
                <a:cxn ang="T17">
                  <a:pos x="T10" y="T11"/>
                </a:cxn>
              </a:cxnLst>
              <a:rect l="T18" t="T19" r="T20" b="T21"/>
              <a:pathLst>
                <a:path w="470" h="298">
                  <a:moveTo>
                    <a:pt x="0" y="189"/>
                  </a:moveTo>
                  <a:lnTo>
                    <a:pt x="182" y="292"/>
                  </a:lnTo>
                  <a:lnTo>
                    <a:pt x="336" y="298"/>
                  </a:lnTo>
                  <a:lnTo>
                    <a:pt x="470" y="90"/>
                  </a:lnTo>
                  <a:lnTo>
                    <a:pt x="238" y="0"/>
                  </a:lnTo>
                  <a:lnTo>
                    <a:pt x="0" y="189"/>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46" name="Freeform 291"/>
            <p:cNvSpPr>
              <a:spLocks/>
            </p:cNvSpPr>
            <p:nvPr/>
          </p:nvSpPr>
          <p:spPr bwMode="auto">
            <a:xfrm>
              <a:off x="341" y="3407"/>
              <a:ext cx="110" cy="103"/>
            </a:xfrm>
            <a:custGeom>
              <a:avLst/>
              <a:gdLst>
                <a:gd name="T0" fmla="*/ 0 w 440"/>
                <a:gd name="T1" fmla="*/ 0 h 413"/>
                <a:gd name="T2" fmla="*/ 0 w 440"/>
                <a:gd name="T3" fmla="*/ 0 h 413"/>
                <a:gd name="T4" fmla="*/ 1 w 440"/>
                <a:gd name="T5" fmla="*/ 0 h 413"/>
                <a:gd name="T6" fmla="*/ 1 w 440"/>
                <a:gd name="T7" fmla="*/ 0 h 413"/>
                <a:gd name="T8" fmla="*/ 1 w 440"/>
                <a:gd name="T9" fmla="*/ 0 h 413"/>
                <a:gd name="T10" fmla="*/ 0 w 440"/>
                <a:gd name="T11" fmla="*/ 0 h 413"/>
                <a:gd name="T12" fmla="*/ 0 w 440"/>
                <a:gd name="T13" fmla="*/ 0 h 413"/>
                <a:gd name="T14" fmla="*/ 0 60000 65536"/>
                <a:gd name="T15" fmla="*/ 0 60000 65536"/>
                <a:gd name="T16" fmla="*/ 0 60000 65536"/>
                <a:gd name="T17" fmla="*/ 0 60000 65536"/>
                <a:gd name="T18" fmla="*/ 0 60000 65536"/>
                <a:gd name="T19" fmla="*/ 0 60000 65536"/>
                <a:gd name="T20" fmla="*/ 0 60000 65536"/>
                <a:gd name="T21" fmla="*/ 0 w 440"/>
                <a:gd name="T22" fmla="*/ 0 h 413"/>
                <a:gd name="T23" fmla="*/ 440 w 440"/>
                <a:gd name="T24" fmla="*/ 413 h 4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0" h="413">
                  <a:moveTo>
                    <a:pt x="0" y="86"/>
                  </a:moveTo>
                  <a:lnTo>
                    <a:pt x="251" y="0"/>
                  </a:lnTo>
                  <a:lnTo>
                    <a:pt x="349" y="125"/>
                  </a:lnTo>
                  <a:lnTo>
                    <a:pt x="405" y="234"/>
                  </a:lnTo>
                  <a:lnTo>
                    <a:pt x="440" y="387"/>
                  </a:lnTo>
                  <a:lnTo>
                    <a:pt x="234" y="413"/>
                  </a:lnTo>
                  <a:lnTo>
                    <a:pt x="0" y="86"/>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47" name="Freeform 292"/>
            <p:cNvSpPr>
              <a:spLocks/>
            </p:cNvSpPr>
            <p:nvPr/>
          </p:nvSpPr>
          <p:spPr bwMode="auto">
            <a:xfrm>
              <a:off x="474" y="3499"/>
              <a:ext cx="103" cy="56"/>
            </a:xfrm>
            <a:custGeom>
              <a:avLst/>
              <a:gdLst>
                <a:gd name="T0" fmla="*/ 0 w 411"/>
                <a:gd name="T1" fmla="*/ 0 h 224"/>
                <a:gd name="T2" fmla="*/ 0 w 411"/>
                <a:gd name="T3" fmla="*/ 0 h 224"/>
                <a:gd name="T4" fmla="*/ 0 w 411"/>
                <a:gd name="T5" fmla="*/ 0 h 224"/>
                <a:gd name="T6" fmla="*/ 0 w 411"/>
                <a:gd name="T7" fmla="*/ 0 h 224"/>
                <a:gd name="T8" fmla="*/ 1 w 411"/>
                <a:gd name="T9" fmla="*/ 0 h 224"/>
                <a:gd name="T10" fmla="*/ 0 w 411"/>
                <a:gd name="T11" fmla="*/ 0 h 224"/>
                <a:gd name="T12" fmla="*/ 0 60000 65536"/>
                <a:gd name="T13" fmla="*/ 0 60000 65536"/>
                <a:gd name="T14" fmla="*/ 0 60000 65536"/>
                <a:gd name="T15" fmla="*/ 0 60000 65536"/>
                <a:gd name="T16" fmla="*/ 0 60000 65536"/>
                <a:gd name="T17" fmla="*/ 0 60000 65536"/>
                <a:gd name="T18" fmla="*/ 0 w 411"/>
                <a:gd name="T19" fmla="*/ 0 h 224"/>
                <a:gd name="T20" fmla="*/ 411 w 411"/>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11" h="224">
                  <a:moveTo>
                    <a:pt x="77" y="0"/>
                  </a:moveTo>
                  <a:lnTo>
                    <a:pt x="0" y="207"/>
                  </a:lnTo>
                  <a:lnTo>
                    <a:pt x="130" y="224"/>
                  </a:lnTo>
                  <a:lnTo>
                    <a:pt x="321" y="219"/>
                  </a:lnTo>
                  <a:lnTo>
                    <a:pt x="411" y="27"/>
                  </a:lnTo>
                  <a:lnTo>
                    <a:pt x="77" y="0"/>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48" name="Freeform 293"/>
            <p:cNvSpPr>
              <a:spLocks/>
            </p:cNvSpPr>
            <p:nvPr/>
          </p:nvSpPr>
          <p:spPr bwMode="auto">
            <a:xfrm>
              <a:off x="526" y="3579"/>
              <a:ext cx="33" cy="38"/>
            </a:xfrm>
            <a:custGeom>
              <a:avLst/>
              <a:gdLst>
                <a:gd name="T0" fmla="*/ 0 w 133"/>
                <a:gd name="T1" fmla="*/ 0 h 153"/>
                <a:gd name="T2" fmla="*/ 0 w 133"/>
                <a:gd name="T3" fmla="*/ 0 h 153"/>
                <a:gd name="T4" fmla="*/ 0 w 133"/>
                <a:gd name="T5" fmla="*/ 0 h 153"/>
                <a:gd name="T6" fmla="*/ 0 w 133"/>
                <a:gd name="T7" fmla="*/ 0 h 153"/>
                <a:gd name="T8" fmla="*/ 0 w 133"/>
                <a:gd name="T9" fmla="*/ 0 h 153"/>
                <a:gd name="T10" fmla="*/ 0 60000 65536"/>
                <a:gd name="T11" fmla="*/ 0 60000 65536"/>
                <a:gd name="T12" fmla="*/ 0 60000 65536"/>
                <a:gd name="T13" fmla="*/ 0 60000 65536"/>
                <a:gd name="T14" fmla="*/ 0 60000 65536"/>
                <a:gd name="T15" fmla="*/ 0 w 133"/>
                <a:gd name="T16" fmla="*/ 0 h 153"/>
                <a:gd name="T17" fmla="*/ 133 w 133"/>
                <a:gd name="T18" fmla="*/ 153 h 153"/>
              </a:gdLst>
              <a:ahLst/>
              <a:cxnLst>
                <a:cxn ang="T10">
                  <a:pos x="T0" y="T1"/>
                </a:cxn>
                <a:cxn ang="T11">
                  <a:pos x="T2" y="T3"/>
                </a:cxn>
                <a:cxn ang="T12">
                  <a:pos x="T4" y="T5"/>
                </a:cxn>
                <a:cxn ang="T13">
                  <a:pos x="T6" y="T7"/>
                </a:cxn>
                <a:cxn ang="T14">
                  <a:pos x="T8" y="T9"/>
                </a:cxn>
              </a:cxnLst>
              <a:rect l="T15" t="T16" r="T17" b="T18"/>
              <a:pathLst>
                <a:path w="133" h="153">
                  <a:moveTo>
                    <a:pt x="109" y="0"/>
                  </a:moveTo>
                  <a:lnTo>
                    <a:pt x="0" y="0"/>
                  </a:lnTo>
                  <a:lnTo>
                    <a:pt x="18" y="153"/>
                  </a:lnTo>
                  <a:lnTo>
                    <a:pt x="133" y="131"/>
                  </a:lnTo>
                  <a:lnTo>
                    <a:pt x="109" y="0"/>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49" name="Freeform 294"/>
            <p:cNvSpPr>
              <a:spLocks/>
            </p:cNvSpPr>
            <p:nvPr/>
          </p:nvSpPr>
          <p:spPr bwMode="auto">
            <a:xfrm>
              <a:off x="567" y="3639"/>
              <a:ext cx="41" cy="27"/>
            </a:xfrm>
            <a:custGeom>
              <a:avLst/>
              <a:gdLst>
                <a:gd name="T0" fmla="*/ 0 w 166"/>
                <a:gd name="T1" fmla="*/ 0 h 108"/>
                <a:gd name="T2" fmla="*/ 0 w 166"/>
                <a:gd name="T3" fmla="*/ 0 h 108"/>
                <a:gd name="T4" fmla="*/ 0 w 166"/>
                <a:gd name="T5" fmla="*/ 0 h 108"/>
                <a:gd name="T6" fmla="*/ 0 w 166"/>
                <a:gd name="T7" fmla="*/ 0 h 108"/>
                <a:gd name="T8" fmla="*/ 0 60000 65536"/>
                <a:gd name="T9" fmla="*/ 0 60000 65536"/>
                <a:gd name="T10" fmla="*/ 0 60000 65536"/>
                <a:gd name="T11" fmla="*/ 0 60000 65536"/>
                <a:gd name="T12" fmla="*/ 0 w 166"/>
                <a:gd name="T13" fmla="*/ 0 h 108"/>
                <a:gd name="T14" fmla="*/ 166 w 166"/>
                <a:gd name="T15" fmla="*/ 108 h 108"/>
              </a:gdLst>
              <a:ahLst/>
              <a:cxnLst>
                <a:cxn ang="T8">
                  <a:pos x="T0" y="T1"/>
                </a:cxn>
                <a:cxn ang="T9">
                  <a:pos x="T2" y="T3"/>
                </a:cxn>
                <a:cxn ang="T10">
                  <a:pos x="T4" y="T5"/>
                </a:cxn>
                <a:cxn ang="T11">
                  <a:pos x="T6" y="T7"/>
                </a:cxn>
              </a:cxnLst>
              <a:rect l="T12" t="T13" r="T14" b="T15"/>
              <a:pathLst>
                <a:path w="166" h="108">
                  <a:moveTo>
                    <a:pt x="0" y="108"/>
                  </a:moveTo>
                  <a:lnTo>
                    <a:pt x="166" y="0"/>
                  </a:lnTo>
                  <a:lnTo>
                    <a:pt x="166" y="91"/>
                  </a:lnTo>
                  <a:lnTo>
                    <a:pt x="0" y="108"/>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50" name="Freeform 295"/>
            <p:cNvSpPr>
              <a:spLocks/>
            </p:cNvSpPr>
            <p:nvPr/>
          </p:nvSpPr>
          <p:spPr bwMode="auto">
            <a:xfrm>
              <a:off x="702" y="3683"/>
              <a:ext cx="204" cy="240"/>
            </a:xfrm>
            <a:custGeom>
              <a:avLst/>
              <a:gdLst>
                <a:gd name="T0" fmla="*/ 0 w 817"/>
                <a:gd name="T1" fmla="*/ 0 h 964"/>
                <a:gd name="T2" fmla="*/ 0 w 817"/>
                <a:gd name="T3" fmla="*/ 0 h 964"/>
                <a:gd name="T4" fmla="*/ 0 w 817"/>
                <a:gd name="T5" fmla="*/ 0 h 964"/>
                <a:gd name="T6" fmla="*/ 0 w 817"/>
                <a:gd name="T7" fmla="*/ 1 h 964"/>
                <a:gd name="T8" fmla="*/ 0 w 817"/>
                <a:gd name="T9" fmla="*/ 1 h 964"/>
                <a:gd name="T10" fmla="*/ 0 w 817"/>
                <a:gd name="T11" fmla="*/ 1 h 964"/>
                <a:gd name="T12" fmla="*/ 0 w 817"/>
                <a:gd name="T13" fmla="*/ 1 h 964"/>
                <a:gd name="T14" fmla="*/ 1 w 817"/>
                <a:gd name="T15" fmla="*/ 0 h 964"/>
                <a:gd name="T16" fmla="*/ 0 w 817"/>
                <a:gd name="T17" fmla="*/ 0 h 964"/>
                <a:gd name="T18" fmla="*/ 0 w 817"/>
                <a:gd name="T19" fmla="*/ 0 h 9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7"/>
                <a:gd name="T31" fmla="*/ 0 h 964"/>
                <a:gd name="T32" fmla="*/ 817 w 817"/>
                <a:gd name="T33" fmla="*/ 964 h 9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7" h="964">
                  <a:moveTo>
                    <a:pt x="136" y="0"/>
                  </a:moveTo>
                  <a:lnTo>
                    <a:pt x="161" y="259"/>
                  </a:lnTo>
                  <a:lnTo>
                    <a:pt x="0" y="313"/>
                  </a:lnTo>
                  <a:lnTo>
                    <a:pt x="95" y="869"/>
                  </a:lnTo>
                  <a:lnTo>
                    <a:pt x="292" y="964"/>
                  </a:lnTo>
                  <a:lnTo>
                    <a:pt x="378" y="766"/>
                  </a:lnTo>
                  <a:lnTo>
                    <a:pt x="627" y="724"/>
                  </a:lnTo>
                  <a:lnTo>
                    <a:pt x="817" y="516"/>
                  </a:lnTo>
                  <a:lnTo>
                    <a:pt x="618" y="190"/>
                  </a:lnTo>
                  <a:lnTo>
                    <a:pt x="136" y="0"/>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sp>
          <p:nvSpPr>
            <p:cNvPr id="5251" name="Freeform 296"/>
            <p:cNvSpPr>
              <a:spLocks/>
            </p:cNvSpPr>
            <p:nvPr/>
          </p:nvSpPr>
          <p:spPr bwMode="auto">
            <a:xfrm>
              <a:off x="576" y="3533"/>
              <a:ext cx="112" cy="93"/>
            </a:xfrm>
            <a:custGeom>
              <a:avLst/>
              <a:gdLst>
                <a:gd name="T0" fmla="*/ 0 w 450"/>
                <a:gd name="T1" fmla="*/ 0 h 372"/>
                <a:gd name="T2" fmla="*/ 0 w 450"/>
                <a:gd name="T3" fmla="*/ 0 h 372"/>
                <a:gd name="T4" fmla="*/ 0 w 450"/>
                <a:gd name="T5" fmla="*/ 0 h 372"/>
                <a:gd name="T6" fmla="*/ 0 w 450"/>
                <a:gd name="T7" fmla="*/ 0 h 372"/>
                <a:gd name="T8" fmla="*/ 0 w 450"/>
                <a:gd name="T9" fmla="*/ 0 h 372"/>
                <a:gd name="T10" fmla="*/ 0 w 450"/>
                <a:gd name="T11" fmla="*/ 0 h 372"/>
                <a:gd name="T12" fmla="*/ 0 w 450"/>
                <a:gd name="T13" fmla="*/ 0 h 372"/>
                <a:gd name="T14" fmla="*/ 0 w 450"/>
                <a:gd name="T15" fmla="*/ 0 h 372"/>
                <a:gd name="T16" fmla="*/ 0 w 450"/>
                <a:gd name="T17" fmla="*/ 0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0"/>
                <a:gd name="T28" fmla="*/ 0 h 372"/>
                <a:gd name="T29" fmla="*/ 450 w 450"/>
                <a:gd name="T30" fmla="*/ 372 h 3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0" h="372">
                  <a:moveTo>
                    <a:pt x="91" y="0"/>
                  </a:moveTo>
                  <a:lnTo>
                    <a:pt x="0" y="111"/>
                  </a:lnTo>
                  <a:lnTo>
                    <a:pt x="38" y="197"/>
                  </a:lnTo>
                  <a:lnTo>
                    <a:pt x="84" y="290"/>
                  </a:lnTo>
                  <a:lnTo>
                    <a:pt x="210" y="372"/>
                  </a:lnTo>
                  <a:lnTo>
                    <a:pt x="442" y="314"/>
                  </a:lnTo>
                  <a:lnTo>
                    <a:pt x="450" y="160"/>
                  </a:lnTo>
                  <a:lnTo>
                    <a:pt x="173" y="104"/>
                  </a:lnTo>
                  <a:lnTo>
                    <a:pt x="91" y="0"/>
                  </a:lnTo>
                  <a:close/>
                </a:path>
              </a:pathLst>
            </a:custGeom>
            <a:grpFill/>
            <a:ln w="3175">
              <a:solidFill>
                <a:srgbClr val="000000"/>
              </a:solidFill>
              <a:round/>
              <a:headEnd/>
              <a:tailEnd/>
            </a:ln>
          </p:spPr>
          <p:txBody>
            <a:bodyPr/>
            <a:lstStyle/>
            <a:p>
              <a:pPr eaLnBrk="1" hangingPunct="1">
                <a:defRPr/>
              </a:pPr>
              <a:endParaRPr lang="en-US">
                <a:latin typeface="Arial" charset="0"/>
              </a:endParaRPr>
            </a:p>
          </p:txBody>
        </p:sp>
      </p:grpSp>
      <p:sp>
        <p:nvSpPr>
          <p:cNvPr id="8301" name="Rectangle 300"/>
          <p:cNvSpPr>
            <a:spLocks noChangeArrowheads="1"/>
          </p:cNvSpPr>
          <p:nvPr/>
        </p:nvSpPr>
        <p:spPr bwMode="auto">
          <a:xfrm>
            <a:off x="4511675" y="4114801"/>
            <a:ext cx="317500"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CO</a:t>
            </a:r>
          </a:p>
        </p:txBody>
      </p:sp>
      <p:sp>
        <p:nvSpPr>
          <p:cNvPr id="8302" name="Rectangle 301"/>
          <p:cNvSpPr>
            <a:spLocks noChangeArrowheads="1"/>
          </p:cNvSpPr>
          <p:nvPr/>
        </p:nvSpPr>
        <p:spPr bwMode="auto">
          <a:xfrm>
            <a:off x="3832226" y="4876801"/>
            <a:ext cx="306387"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AZ</a:t>
            </a:r>
          </a:p>
        </p:txBody>
      </p:sp>
      <p:sp>
        <p:nvSpPr>
          <p:cNvPr id="8303" name="Rectangle 302"/>
          <p:cNvSpPr>
            <a:spLocks noChangeArrowheads="1"/>
          </p:cNvSpPr>
          <p:nvPr/>
        </p:nvSpPr>
        <p:spPr bwMode="auto">
          <a:xfrm>
            <a:off x="6257926" y="4419600"/>
            <a:ext cx="446087" cy="293688"/>
          </a:xfrm>
          <a:prstGeom prst="rect">
            <a:avLst/>
          </a:prstGeom>
          <a:solidFill>
            <a:srgbClr val="66FF33"/>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b="1">
                <a:latin typeface="Trebuchet MS" panose="020B0603020202020204" pitchFamily="34" charset="0"/>
              </a:rPr>
              <a:t>MO</a:t>
            </a:r>
          </a:p>
        </p:txBody>
      </p:sp>
      <p:sp>
        <p:nvSpPr>
          <p:cNvPr id="8304" name="Rectangle 303"/>
          <p:cNvSpPr>
            <a:spLocks noChangeArrowheads="1"/>
          </p:cNvSpPr>
          <p:nvPr/>
        </p:nvSpPr>
        <p:spPr bwMode="auto">
          <a:xfrm>
            <a:off x="6345237" y="4876801"/>
            <a:ext cx="311150"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AR</a:t>
            </a:r>
          </a:p>
        </p:txBody>
      </p:sp>
      <p:sp>
        <p:nvSpPr>
          <p:cNvPr id="8305" name="Rectangle 304"/>
          <p:cNvSpPr>
            <a:spLocks noChangeArrowheads="1"/>
          </p:cNvSpPr>
          <p:nvPr/>
        </p:nvSpPr>
        <p:spPr bwMode="auto">
          <a:xfrm>
            <a:off x="6348412" y="5410201"/>
            <a:ext cx="304800"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LA</a:t>
            </a:r>
          </a:p>
        </p:txBody>
      </p:sp>
      <p:sp>
        <p:nvSpPr>
          <p:cNvPr id="8306" name="Rectangle 305"/>
          <p:cNvSpPr>
            <a:spLocks noChangeArrowheads="1"/>
          </p:cNvSpPr>
          <p:nvPr/>
        </p:nvSpPr>
        <p:spPr bwMode="auto">
          <a:xfrm>
            <a:off x="7412038" y="4495801"/>
            <a:ext cx="309563" cy="21431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KY</a:t>
            </a:r>
          </a:p>
        </p:txBody>
      </p:sp>
      <p:sp>
        <p:nvSpPr>
          <p:cNvPr id="8307" name="Rectangle 318"/>
          <p:cNvSpPr>
            <a:spLocks noChangeArrowheads="1"/>
          </p:cNvSpPr>
          <p:nvPr/>
        </p:nvSpPr>
        <p:spPr bwMode="auto">
          <a:xfrm>
            <a:off x="4489450" y="4876801"/>
            <a:ext cx="328612" cy="214313"/>
          </a:xfrm>
          <a:prstGeom prst="rect">
            <a:avLst/>
          </a:prstGeom>
          <a:solidFill>
            <a:srgbClr val="66FF33"/>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1">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NM</a:t>
            </a:r>
          </a:p>
        </p:txBody>
      </p:sp>
      <p:sp>
        <p:nvSpPr>
          <p:cNvPr id="180" name="Diamond 179"/>
          <p:cNvSpPr/>
          <p:nvPr/>
        </p:nvSpPr>
        <p:spPr>
          <a:xfrm>
            <a:off x="8456612" y="4343400"/>
            <a:ext cx="152400" cy="76200"/>
          </a:xfrm>
          <a:prstGeom prst="diamond">
            <a:avLst/>
          </a:prstGeom>
          <a:solidFill>
            <a:srgbClr val="66FF33"/>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defRPr/>
            </a:pPr>
            <a:endParaRPr lang="en-US" altLang="en-US" sz="1800">
              <a:solidFill>
                <a:srgbClr val="FFFFFF"/>
              </a:solidFill>
              <a:latin typeface="Perpetua" panose="02020502060401020303" pitchFamily="18" charset="0"/>
            </a:endParaRPr>
          </a:p>
        </p:txBody>
      </p:sp>
      <p:sp>
        <p:nvSpPr>
          <p:cNvPr id="8309" name="TextBox 180"/>
          <p:cNvSpPr txBox="1">
            <a:spLocks noChangeArrowheads="1"/>
          </p:cNvSpPr>
          <p:nvPr/>
        </p:nvSpPr>
        <p:spPr bwMode="auto">
          <a:xfrm>
            <a:off x="9066212" y="5029200"/>
            <a:ext cx="6096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a:latin typeface="Trebuchet MS" panose="020B0603020202020204" pitchFamily="34" charset="0"/>
              </a:rPr>
              <a:t>DC</a:t>
            </a:r>
          </a:p>
        </p:txBody>
      </p:sp>
      <p:cxnSp>
        <p:nvCxnSpPr>
          <p:cNvPr id="185" name="Straight Arrow Connector 184"/>
          <p:cNvCxnSpPr/>
          <p:nvPr/>
        </p:nvCxnSpPr>
        <p:spPr>
          <a:xfrm flipH="1" flipV="1">
            <a:off x="8540750" y="4381500"/>
            <a:ext cx="601662" cy="635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8311" name="Freeform 98" descr="Wide downward diagonal"/>
          <p:cNvSpPr>
            <a:spLocks/>
          </p:cNvSpPr>
          <p:nvPr/>
        </p:nvSpPr>
        <p:spPr bwMode="auto">
          <a:xfrm>
            <a:off x="6932612" y="4267200"/>
            <a:ext cx="990600" cy="533400"/>
          </a:xfrm>
          <a:custGeom>
            <a:avLst/>
            <a:gdLst>
              <a:gd name="T0" fmla="*/ 0 w 492"/>
              <a:gd name="T1" fmla="*/ 2147483646 h 266"/>
              <a:gd name="T2" fmla="*/ 2147483646 w 492"/>
              <a:gd name="T3" fmla="*/ 2147483646 h 266"/>
              <a:gd name="T4" fmla="*/ 2147483646 w 492"/>
              <a:gd name="T5" fmla="*/ 2147483646 h 266"/>
              <a:gd name="T6" fmla="*/ 2147483646 w 492"/>
              <a:gd name="T7" fmla="*/ 2147483646 h 266"/>
              <a:gd name="T8" fmla="*/ 2147483646 w 492"/>
              <a:gd name="T9" fmla="*/ 2147483646 h 266"/>
              <a:gd name="T10" fmla="*/ 2147483646 w 492"/>
              <a:gd name="T11" fmla="*/ 0 h 266"/>
              <a:gd name="T12" fmla="*/ 2147483646 w 492"/>
              <a:gd name="T13" fmla="*/ 2147483646 h 266"/>
              <a:gd name="T14" fmla="*/ 2147483646 w 492"/>
              <a:gd name="T15" fmla="*/ 2147483646 h 266"/>
              <a:gd name="T16" fmla="*/ 2147483646 w 492"/>
              <a:gd name="T17" fmla="*/ 2147483646 h 266"/>
              <a:gd name="T18" fmla="*/ 2147483646 w 492"/>
              <a:gd name="T19" fmla="*/ 2147483646 h 266"/>
              <a:gd name="T20" fmla="*/ 2147483646 w 492"/>
              <a:gd name="T21" fmla="*/ 2147483646 h 266"/>
              <a:gd name="T22" fmla="*/ 2147483646 w 492"/>
              <a:gd name="T23" fmla="*/ 2147483646 h 266"/>
              <a:gd name="T24" fmla="*/ 2147483646 w 492"/>
              <a:gd name="T25" fmla="*/ 2147483646 h 266"/>
              <a:gd name="T26" fmla="*/ 2147483646 w 492"/>
              <a:gd name="T27" fmla="*/ 2147483646 h 266"/>
              <a:gd name="T28" fmla="*/ 0 w 492"/>
              <a:gd name="T29" fmla="*/ 2147483646 h 2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2"/>
              <a:gd name="T46" fmla="*/ 0 h 266"/>
              <a:gd name="T47" fmla="*/ 492 w 492"/>
              <a:gd name="T48" fmla="*/ 266 h 2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2" h="266">
                <a:moveTo>
                  <a:pt x="0" y="266"/>
                </a:moveTo>
                <a:lnTo>
                  <a:pt x="28" y="196"/>
                </a:lnTo>
                <a:lnTo>
                  <a:pt x="93" y="153"/>
                </a:lnTo>
                <a:lnTo>
                  <a:pt x="228" y="125"/>
                </a:lnTo>
                <a:lnTo>
                  <a:pt x="310" y="18"/>
                </a:lnTo>
                <a:lnTo>
                  <a:pt x="310" y="0"/>
                </a:lnTo>
                <a:lnTo>
                  <a:pt x="401" y="73"/>
                </a:lnTo>
                <a:lnTo>
                  <a:pt x="438" y="61"/>
                </a:lnTo>
                <a:lnTo>
                  <a:pt x="460" y="83"/>
                </a:lnTo>
                <a:lnTo>
                  <a:pt x="492" y="169"/>
                </a:lnTo>
                <a:lnTo>
                  <a:pt x="366" y="228"/>
                </a:lnTo>
                <a:lnTo>
                  <a:pt x="348" y="248"/>
                </a:lnTo>
                <a:lnTo>
                  <a:pt x="103" y="248"/>
                </a:lnTo>
                <a:lnTo>
                  <a:pt x="103" y="266"/>
                </a:lnTo>
                <a:lnTo>
                  <a:pt x="0" y="266"/>
                </a:lnTo>
                <a:close/>
              </a:path>
            </a:pathLst>
          </a:custGeom>
          <a:blipFill dpi="0" rotWithShape="0">
            <a:blip r:embed="rId3"/>
            <a:srcRect/>
            <a:tile tx="0" ty="0" sx="100000" sy="100000" flip="none" algn="tl"/>
          </a:blipFill>
          <a:ln w="12700">
            <a:solidFill>
              <a:srgbClr val="000000"/>
            </a:solidFill>
            <a:round/>
            <a:headEnd/>
            <a:tailEnd/>
          </a:ln>
        </p:spPr>
        <p:txBody>
          <a:bodyPr/>
          <a:lstStyle/>
          <a:p>
            <a:endParaRPr lang="en-US"/>
          </a:p>
        </p:txBody>
      </p:sp>
      <p:sp>
        <p:nvSpPr>
          <p:cNvPr id="8312" name="TextBox 182"/>
          <p:cNvSpPr txBox="1">
            <a:spLocks noChangeArrowheads="1"/>
          </p:cNvSpPr>
          <p:nvPr/>
        </p:nvSpPr>
        <p:spPr bwMode="auto">
          <a:xfrm>
            <a:off x="7389812" y="4495800"/>
            <a:ext cx="381000" cy="2159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800" b="1">
                <a:latin typeface="Trebuchet MS" panose="020B0603020202020204" pitchFamily="34" charset="0"/>
              </a:rPr>
              <a:t>KY</a:t>
            </a:r>
          </a:p>
        </p:txBody>
      </p:sp>
      <p:sp>
        <p:nvSpPr>
          <p:cNvPr id="8313" name="Rectangle 183"/>
          <p:cNvSpPr>
            <a:spLocks noChangeArrowheads="1"/>
          </p:cNvSpPr>
          <p:nvPr/>
        </p:nvSpPr>
        <p:spPr bwMode="auto">
          <a:xfrm>
            <a:off x="3351212" y="1219200"/>
            <a:ext cx="152400" cy="152400"/>
          </a:xfrm>
          <a:prstGeom prst="rect">
            <a:avLst/>
          </a:prstGeom>
          <a:solidFill>
            <a:srgbClr val="FF0000"/>
          </a:solidFill>
          <a:ln w="12700">
            <a:solidFill>
              <a:srgbClr val="000000"/>
            </a:solidFill>
            <a:miter lim="800000"/>
            <a:headEnd/>
            <a:tailEnd/>
          </a:ln>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latin typeface="Calibri" panose="020F0502020204030204" pitchFamily="34" charset="0"/>
            </a:endParaRPr>
          </a:p>
        </p:txBody>
      </p:sp>
      <p:sp>
        <p:nvSpPr>
          <p:cNvPr id="8314" name="TextBox 187"/>
          <p:cNvSpPr txBox="1">
            <a:spLocks noChangeArrowheads="1"/>
          </p:cNvSpPr>
          <p:nvPr/>
        </p:nvSpPr>
        <p:spPr bwMode="auto">
          <a:xfrm>
            <a:off x="3503612" y="1219201"/>
            <a:ext cx="5943600" cy="24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a:latin typeface="Trebuchet MS" panose="020B0603020202020204" pitchFamily="34" charset="0"/>
              </a:rPr>
              <a:t>Bargaining is prohibited (6)  </a:t>
            </a:r>
            <a:r>
              <a:rPr lang="en-US" altLang="en-US" sz="1000" b="1" u="sng">
                <a:solidFill>
                  <a:srgbClr val="C00000"/>
                </a:solidFill>
                <a:latin typeface="Trebuchet MS" panose="020B0603020202020204" pitchFamily="34" charset="0"/>
              </a:rPr>
              <a:t> </a:t>
            </a:r>
          </a:p>
        </p:txBody>
      </p:sp>
      <p:sp>
        <p:nvSpPr>
          <p:cNvPr id="8315" name="TextBox 188"/>
          <p:cNvSpPr txBox="1">
            <a:spLocks noChangeArrowheads="1"/>
          </p:cNvSpPr>
          <p:nvPr/>
        </p:nvSpPr>
        <p:spPr bwMode="auto">
          <a:xfrm>
            <a:off x="8609012" y="5105401"/>
            <a:ext cx="20574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200" b="1">
                <a:latin typeface="Trebuchet MS" panose="020B0603020202020204" pitchFamily="34" charset="0"/>
              </a:rPr>
              <a:t>*</a:t>
            </a:r>
            <a:r>
              <a:rPr lang="en-US" altLang="en-US">
                <a:latin typeface="Trebuchet MS" panose="020B0603020202020204" pitchFamily="34" charset="0"/>
              </a:rPr>
              <a:t> </a:t>
            </a:r>
            <a:r>
              <a:rPr lang="en-US" altLang="en-US" sz="900">
                <a:latin typeface="Trebuchet MS" panose="020B0603020202020204" pitchFamily="34" charset="0"/>
              </a:rPr>
              <a:t>Note: S.C. – Although bargaining is not statutorily prohibited, the state Supreme Court ruled that public employees do not have the right to bargain.</a:t>
            </a:r>
            <a:endParaRPr lang="en-US" altLang="en-US">
              <a:latin typeface="Trebuchet MS" panose="020B0603020202020204" pitchFamily="34" charset="0"/>
            </a:endParaRPr>
          </a:p>
        </p:txBody>
      </p:sp>
      <p:sp>
        <p:nvSpPr>
          <p:cNvPr id="8316" name="TextBox 186"/>
          <p:cNvSpPr txBox="1">
            <a:spLocks noChangeArrowheads="1"/>
          </p:cNvSpPr>
          <p:nvPr/>
        </p:nvSpPr>
        <p:spPr bwMode="auto">
          <a:xfrm>
            <a:off x="7161212" y="1676401"/>
            <a:ext cx="28956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a:latin typeface="Trebuchet MS" panose="020B0603020202020204" pitchFamily="34" charset="0"/>
              </a:rPr>
              <a:t>* NOTE: MO – Although there is no bargaining statute, the state Supreme Court ruled that all public employees have a constitutional right to bargain with their employer.</a:t>
            </a:r>
          </a:p>
        </p:txBody>
      </p:sp>
      <p:cxnSp>
        <p:nvCxnSpPr>
          <p:cNvPr id="189" name="Straight Arrow Connector 188"/>
          <p:cNvCxnSpPr/>
          <p:nvPr/>
        </p:nvCxnSpPr>
        <p:spPr>
          <a:xfrm flipH="1">
            <a:off x="6475412" y="1752600"/>
            <a:ext cx="762000" cy="243840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88" name="Straight Arrow Connector 187"/>
          <p:cNvCxnSpPr/>
          <p:nvPr/>
        </p:nvCxnSpPr>
        <p:spPr>
          <a:xfrm flipH="1" flipV="1">
            <a:off x="7999412" y="5181600"/>
            <a:ext cx="685800" cy="76200"/>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sp>
        <p:nvSpPr>
          <p:cNvPr id="8319" name="Rectangle 181"/>
          <p:cNvSpPr>
            <a:spLocks noChangeArrowheads="1"/>
          </p:cNvSpPr>
          <p:nvPr/>
        </p:nvSpPr>
        <p:spPr bwMode="auto">
          <a:xfrm>
            <a:off x="3351212" y="990600"/>
            <a:ext cx="152400" cy="152400"/>
          </a:xfrm>
          <a:prstGeom prst="rect">
            <a:avLst/>
          </a:prstGeom>
          <a:blipFill dpi="0" rotWithShape="0">
            <a:blip r:embed="rId3"/>
            <a:srcRect/>
            <a:tile tx="0" ty="0" sx="100000" sy="100000" flip="none" algn="tl"/>
          </a:blipFill>
          <a:ln w="12700">
            <a:solidFill>
              <a:srgbClr val="000000"/>
            </a:solidFill>
            <a:miter lim="800000"/>
            <a:headEnd/>
            <a:tailEnd/>
          </a:ln>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latin typeface="Calibri" panose="020F0502020204030204" pitchFamily="34" charset="0"/>
            </a:endParaRPr>
          </a:p>
        </p:txBody>
      </p:sp>
      <p:cxnSp>
        <p:nvCxnSpPr>
          <p:cNvPr id="8" name="Straight Arrow Connector 7"/>
          <p:cNvCxnSpPr>
            <a:endCxn id="8266" idx="0"/>
          </p:cNvCxnSpPr>
          <p:nvPr/>
        </p:nvCxnSpPr>
        <p:spPr>
          <a:xfrm flipH="1">
            <a:off x="7542212" y="3048000"/>
            <a:ext cx="331788" cy="381000"/>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8321" name="TextBox 11"/>
          <p:cNvSpPr txBox="1">
            <a:spLocks noChangeArrowheads="1"/>
          </p:cNvSpPr>
          <p:nvPr/>
        </p:nvSpPr>
        <p:spPr bwMode="auto">
          <a:xfrm>
            <a:off x="7843837" y="2795589"/>
            <a:ext cx="1011238"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a:latin typeface="Trebuchet MS" panose="020B0603020202020204" pitchFamily="34" charset="0"/>
              </a:rPr>
              <a:t>*Note: MI – Emergency mgr can modify, reject, or terminate a CBA.</a:t>
            </a:r>
          </a:p>
        </p:txBody>
      </p:sp>
      <p:sp>
        <p:nvSpPr>
          <p:cNvPr id="8322" name="Rectangle 183"/>
          <p:cNvSpPr>
            <a:spLocks noChangeArrowheads="1"/>
          </p:cNvSpPr>
          <p:nvPr/>
        </p:nvSpPr>
        <p:spPr bwMode="auto">
          <a:xfrm>
            <a:off x="3351212" y="1446213"/>
            <a:ext cx="152400" cy="152400"/>
          </a:xfrm>
          <a:prstGeom prst="rect">
            <a:avLst/>
          </a:prstGeom>
          <a:solidFill>
            <a:srgbClr val="00B0F0"/>
          </a:solidFill>
          <a:ln w="12700">
            <a:solidFill>
              <a:srgbClr val="000000"/>
            </a:solidFill>
            <a:miter lim="800000"/>
            <a:headEnd/>
            <a:tailEnd/>
          </a:ln>
        </p:spPr>
        <p:txBody>
          <a:bodyPr anchor="ct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en-US" altLang="en-US">
              <a:latin typeface="Calibri" panose="020F0502020204030204" pitchFamily="34" charset="0"/>
            </a:endParaRPr>
          </a:p>
        </p:txBody>
      </p:sp>
      <p:sp>
        <p:nvSpPr>
          <p:cNvPr id="8323" name="TextBox 187"/>
          <p:cNvSpPr txBox="1">
            <a:spLocks noChangeArrowheads="1"/>
          </p:cNvSpPr>
          <p:nvPr/>
        </p:nvSpPr>
        <p:spPr bwMode="auto">
          <a:xfrm>
            <a:off x="3503612" y="1446214"/>
            <a:ext cx="3614738"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ＭＳ Ｐゴシック" panose="020B0600070205080204" pitchFamily="34" charset="-128"/>
              </a:defRPr>
            </a:lvl1pPr>
            <a:lvl2pPr marL="37931725" indent="-37474525">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900">
                <a:latin typeface="Trebuchet MS" panose="020B0603020202020204" pitchFamily="34" charset="0"/>
              </a:rPr>
              <a:t>Collaborative conferencing permitted (1)</a:t>
            </a:r>
          </a:p>
        </p:txBody>
      </p:sp>
    </p:spTree>
    <p:extLst>
      <p:ext uri="{BB962C8B-B14F-4D97-AF65-F5344CB8AC3E}">
        <p14:creationId xmlns:p14="http://schemas.microsoft.com/office/powerpoint/2010/main" val="37803868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mph" presetSubtype="0" fill="hold" grpId="0" nodeType="clickEffect">
                                  <p:stCondLst>
                                    <p:cond delay="0"/>
                                  </p:stCondLst>
                                  <p:childTnLst>
                                    <p:animClr clrSpc="hsl" dir="cw">
                                      <p:cBhvr override="childStyle">
                                        <p:cTn id="6" dur="5000" fill="hold"/>
                                        <p:tgtEl>
                                          <p:spTgt spid="2082"/>
                                        </p:tgtEl>
                                        <p:attrNameLst>
                                          <p:attrName>style.color</p:attrName>
                                        </p:attrNameLst>
                                      </p:cBhvr>
                                      <p:by>
                                        <p:hsl h="0" s="12549" l="25098"/>
                                      </p:by>
                                    </p:animClr>
                                    <p:animClr clrSpc="hsl" dir="cw">
                                      <p:cBhvr>
                                        <p:cTn id="7" dur="5000" fill="hold"/>
                                        <p:tgtEl>
                                          <p:spTgt spid="2082"/>
                                        </p:tgtEl>
                                        <p:attrNameLst>
                                          <p:attrName>fillcolor</p:attrName>
                                        </p:attrNameLst>
                                      </p:cBhvr>
                                      <p:by>
                                        <p:hsl h="0" s="12549" l="25098"/>
                                      </p:by>
                                    </p:animClr>
                                    <p:animClr clrSpc="hsl" dir="cw">
                                      <p:cBhvr>
                                        <p:cTn id="8" dur="5000" fill="hold"/>
                                        <p:tgtEl>
                                          <p:spTgt spid="2082"/>
                                        </p:tgtEl>
                                        <p:attrNameLst>
                                          <p:attrName>stroke.color</p:attrName>
                                        </p:attrNameLst>
                                      </p:cBhvr>
                                      <p:by>
                                        <p:hsl h="0" s="12549" l="25098"/>
                                      </p:by>
                                    </p:animClr>
                                    <p:set>
                                      <p:cBhvr>
                                        <p:cTn id="9" dur="5000" fill="hold"/>
                                        <p:tgtEl>
                                          <p:spTgt spid="208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Freeform 62"/>
          <p:cNvSpPr>
            <a:spLocks/>
          </p:cNvSpPr>
          <p:nvPr/>
        </p:nvSpPr>
        <p:spPr bwMode="auto">
          <a:xfrm>
            <a:off x="7008812" y="3505201"/>
            <a:ext cx="152400" cy="358775"/>
          </a:xfrm>
          <a:custGeom>
            <a:avLst/>
            <a:gdLst>
              <a:gd name="T0" fmla="*/ 2147483647 w 18"/>
              <a:gd name="T1" fmla="*/ 0 h 179"/>
              <a:gd name="T2" fmla="*/ 2147483647 w 18"/>
              <a:gd name="T3" fmla="*/ 2147483647 h 179"/>
              <a:gd name="T4" fmla="*/ 2147483647 w 18"/>
              <a:gd name="T5" fmla="*/ 2147483647 h 179"/>
              <a:gd name="T6" fmla="*/ 0 w 18"/>
              <a:gd name="T7" fmla="*/ 2147483647 h 179"/>
              <a:gd name="T8" fmla="*/ 2147483647 w 18"/>
              <a:gd name="T9" fmla="*/ 0 h 179"/>
              <a:gd name="T10" fmla="*/ 0 60000 65536"/>
              <a:gd name="T11" fmla="*/ 0 60000 65536"/>
              <a:gd name="T12" fmla="*/ 0 60000 65536"/>
              <a:gd name="T13" fmla="*/ 0 60000 65536"/>
              <a:gd name="T14" fmla="*/ 0 60000 65536"/>
              <a:gd name="T15" fmla="*/ 0 w 18"/>
              <a:gd name="T16" fmla="*/ 0 h 179"/>
              <a:gd name="T17" fmla="*/ 18 w 18"/>
              <a:gd name="T18" fmla="*/ 179 h 179"/>
            </a:gdLst>
            <a:ahLst/>
            <a:cxnLst>
              <a:cxn ang="T10">
                <a:pos x="T0" y="T1"/>
              </a:cxn>
              <a:cxn ang="T11">
                <a:pos x="T2" y="T3"/>
              </a:cxn>
              <a:cxn ang="T12">
                <a:pos x="T4" y="T5"/>
              </a:cxn>
              <a:cxn ang="T13">
                <a:pos x="T6" y="T7"/>
              </a:cxn>
              <a:cxn ang="T14">
                <a:pos x="T8" y="T9"/>
              </a:cxn>
            </a:cxnLst>
            <a:rect l="T15" t="T16" r="T17" b="T18"/>
            <a:pathLst>
              <a:path w="18" h="179">
                <a:moveTo>
                  <a:pt x="18" y="0"/>
                </a:moveTo>
                <a:lnTo>
                  <a:pt x="18" y="145"/>
                </a:lnTo>
                <a:lnTo>
                  <a:pt x="14" y="179"/>
                </a:lnTo>
                <a:lnTo>
                  <a:pt x="0" y="141"/>
                </a:lnTo>
                <a:lnTo>
                  <a:pt x="18" y="0"/>
                </a:lnTo>
                <a:close/>
              </a:path>
            </a:pathLst>
          </a:custGeom>
          <a:solidFill>
            <a:srgbClr val="00B050"/>
          </a:solidFill>
          <a:ln w="9525">
            <a:solidFill>
              <a:srgbClr val="000000"/>
            </a:solidFill>
            <a:round/>
            <a:headEnd/>
            <a:tailEnd/>
          </a:ln>
        </p:spPr>
        <p:txBody>
          <a:bodyPr/>
          <a:lstStyle/>
          <a:p>
            <a:endParaRPr lang="en-US"/>
          </a:p>
        </p:txBody>
      </p:sp>
      <p:sp>
        <p:nvSpPr>
          <p:cNvPr id="6147" name="Freeform 67"/>
          <p:cNvSpPr>
            <a:spLocks/>
          </p:cNvSpPr>
          <p:nvPr/>
        </p:nvSpPr>
        <p:spPr bwMode="auto">
          <a:xfrm>
            <a:off x="8139113" y="3771901"/>
            <a:ext cx="746125" cy="455613"/>
          </a:xfrm>
          <a:custGeom>
            <a:avLst/>
            <a:gdLst>
              <a:gd name="T0" fmla="*/ 0 w 371"/>
              <a:gd name="T1" fmla="*/ 2147483647 h 227"/>
              <a:gd name="T2" fmla="*/ 2147483647 w 371"/>
              <a:gd name="T3" fmla="*/ 0 h 227"/>
              <a:gd name="T4" fmla="*/ 2147483647 w 371"/>
              <a:gd name="T5" fmla="*/ 2147483647 h 227"/>
              <a:gd name="T6" fmla="*/ 2147483647 w 371"/>
              <a:gd name="T7" fmla="*/ 2147483647 h 227"/>
              <a:gd name="T8" fmla="*/ 2147483647 w 371"/>
              <a:gd name="T9" fmla="*/ 2147483647 h 227"/>
              <a:gd name="T10" fmla="*/ 2147483647 w 371"/>
              <a:gd name="T11" fmla="*/ 2147483647 h 227"/>
              <a:gd name="T12" fmla="*/ 2147483647 w 371"/>
              <a:gd name="T13" fmla="*/ 2147483647 h 227"/>
              <a:gd name="T14" fmla="*/ 2147483647 w 371"/>
              <a:gd name="T15" fmla="*/ 2147483647 h 227"/>
              <a:gd name="T16" fmla="*/ 2147483647 w 371"/>
              <a:gd name="T17" fmla="*/ 2147483647 h 227"/>
              <a:gd name="T18" fmla="*/ 2147483647 w 371"/>
              <a:gd name="T19" fmla="*/ 2147483647 h 227"/>
              <a:gd name="T20" fmla="*/ 0 w 371"/>
              <a:gd name="T21" fmla="*/ 2147483647 h 227"/>
              <a:gd name="T22" fmla="*/ 0 w 371"/>
              <a:gd name="T23" fmla="*/ 2147483647 h 2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71"/>
              <a:gd name="T37" fmla="*/ 0 h 227"/>
              <a:gd name="T38" fmla="*/ 371 w 371"/>
              <a:gd name="T39" fmla="*/ 227 h 22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71" h="227">
                <a:moveTo>
                  <a:pt x="0" y="43"/>
                </a:moveTo>
                <a:lnTo>
                  <a:pt x="53" y="0"/>
                </a:lnTo>
                <a:lnTo>
                  <a:pt x="53" y="41"/>
                </a:lnTo>
                <a:lnTo>
                  <a:pt x="329" y="41"/>
                </a:lnTo>
                <a:lnTo>
                  <a:pt x="371" y="108"/>
                </a:lnTo>
                <a:lnTo>
                  <a:pt x="346" y="128"/>
                </a:lnTo>
                <a:lnTo>
                  <a:pt x="369" y="185"/>
                </a:lnTo>
                <a:lnTo>
                  <a:pt x="347" y="209"/>
                </a:lnTo>
                <a:lnTo>
                  <a:pt x="282" y="209"/>
                </a:lnTo>
                <a:lnTo>
                  <a:pt x="282" y="227"/>
                </a:lnTo>
                <a:lnTo>
                  <a:pt x="0" y="227"/>
                </a:lnTo>
                <a:lnTo>
                  <a:pt x="0" y="43"/>
                </a:lnTo>
                <a:close/>
              </a:path>
            </a:pathLst>
          </a:custGeom>
          <a:solidFill>
            <a:srgbClr val="92D050"/>
          </a:solidFill>
          <a:ln w="9525">
            <a:solidFill>
              <a:srgbClr val="000000"/>
            </a:solidFill>
            <a:round/>
            <a:headEnd/>
            <a:tailEnd/>
          </a:ln>
        </p:spPr>
        <p:txBody>
          <a:bodyPr/>
          <a:lstStyle/>
          <a:p>
            <a:endParaRPr lang="en-US"/>
          </a:p>
        </p:txBody>
      </p:sp>
      <p:sp>
        <p:nvSpPr>
          <p:cNvPr id="6148" name="Freeform 68"/>
          <p:cNvSpPr>
            <a:spLocks/>
          </p:cNvSpPr>
          <p:nvPr/>
        </p:nvSpPr>
        <p:spPr bwMode="auto">
          <a:xfrm>
            <a:off x="8243887" y="3302000"/>
            <a:ext cx="839788" cy="742950"/>
          </a:xfrm>
          <a:custGeom>
            <a:avLst/>
            <a:gdLst>
              <a:gd name="T0" fmla="*/ 0 w 417"/>
              <a:gd name="T1" fmla="*/ 2147483647 h 370"/>
              <a:gd name="T2" fmla="*/ 0 w 417"/>
              <a:gd name="T3" fmla="*/ 2147483647 h 370"/>
              <a:gd name="T4" fmla="*/ 2147483647 w 417"/>
              <a:gd name="T5" fmla="*/ 2147483647 h 370"/>
              <a:gd name="T6" fmla="*/ 2147483647 w 417"/>
              <a:gd name="T7" fmla="*/ 2147483647 h 370"/>
              <a:gd name="T8" fmla="*/ 2147483647 w 417"/>
              <a:gd name="T9" fmla="*/ 2147483647 h 370"/>
              <a:gd name="T10" fmla="*/ 2147483647 w 417"/>
              <a:gd name="T11" fmla="*/ 2147483647 h 370"/>
              <a:gd name="T12" fmla="*/ 2147483647 w 417"/>
              <a:gd name="T13" fmla="*/ 2147483647 h 370"/>
              <a:gd name="T14" fmla="*/ 2147483647 w 417"/>
              <a:gd name="T15" fmla="*/ 2147483647 h 370"/>
              <a:gd name="T16" fmla="*/ 2147483647 w 417"/>
              <a:gd name="T17" fmla="*/ 2147483647 h 370"/>
              <a:gd name="T18" fmla="*/ 2147483647 w 417"/>
              <a:gd name="T19" fmla="*/ 2147483647 h 370"/>
              <a:gd name="T20" fmla="*/ 2147483647 w 417"/>
              <a:gd name="T21" fmla="*/ 0 h 370"/>
              <a:gd name="T22" fmla="*/ 2147483647 w 417"/>
              <a:gd name="T23" fmla="*/ 0 h 370"/>
              <a:gd name="T24" fmla="*/ 2147483647 w 417"/>
              <a:gd name="T25" fmla="*/ 2147483647 h 370"/>
              <a:gd name="T26" fmla="*/ 2147483647 w 417"/>
              <a:gd name="T27" fmla="*/ 2147483647 h 370"/>
              <a:gd name="T28" fmla="*/ 2147483647 w 417"/>
              <a:gd name="T29" fmla="*/ 2147483647 h 370"/>
              <a:gd name="T30" fmla="*/ 2147483647 w 417"/>
              <a:gd name="T31" fmla="*/ 2147483647 h 370"/>
              <a:gd name="T32" fmla="*/ 2147483647 w 417"/>
              <a:gd name="T33" fmla="*/ 2147483647 h 370"/>
              <a:gd name="T34" fmla="*/ 2147483647 w 417"/>
              <a:gd name="T35" fmla="*/ 2147483647 h 370"/>
              <a:gd name="T36" fmla="*/ 0 w 417"/>
              <a:gd name="T37" fmla="*/ 2147483647 h 37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417"/>
              <a:gd name="T58" fmla="*/ 0 h 370"/>
              <a:gd name="T59" fmla="*/ 417 w 417"/>
              <a:gd name="T60" fmla="*/ 370 h 37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417" h="370">
                <a:moveTo>
                  <a:pt x="0" y="234"/>
                </a:moveTo>
                <a:lnTo>
                  <a:pt x="0" y="273"/>
                </a:lnTo>
                <a:lnTo>
                  <a:pt x="274" y="273"/>
                </a:lnTo>
                <a:lnTo>
                  <a:pt x="318" y="340"/>
                </a:lnTo>
                <a:lnTo>
                  <a:pt x="369" y="350"/>
                </a:lnTo>
                <a:lnTo>
                  <a:pt x="371" y="370"/>
                </a:lnTo>
                <a:lnTo>
                  <a:pt x="407" y="342"/>
                </a:lnTo>
                <a:lnTo>
                  <a:pt x="417" y="218"/>
                </a:lnTo>
                <a:lnTo>
                  <a:pt x="417" y="133"/>
                </a:lnTo>
                <a:lnTo>
                  <a:pt x="401" y="119"/>
                </a:lnTo>
                <a:lnTo>
                  <a:pt x="409" y="0"/>
                </a:lnTo>
                <a:lnTo>
                  <a:pt x="320" y="0"/>
                </a:lnTo>
                <a:lnTo>
                  <a:pt x="224" y="95"/>
                </a:lnTo>
                <a:lnTo>
                  <a:pt x="240" y="127"/>
                </a:lnTo>
                <a:lnTo>
                  <a:pt x="181" y="170"/>
                </a:lnTo>
                <a:lnTo>
                  <a:pt x="107" y="160"/>
                </a:lnTo>
                <a:lnTo>
                  <a:pt x="42" y="160"/>
                </a:lnTo>
                <a:lnTo>
                  <a:pt x="28" y="204"/>
                </a:lnTo>
                <a:lnTo>
                  <a:pt x="0" y="234"/>
                </a:lnTo>
                <a:close/>
              </a:path>
            </a:pathLst>
          </a:custGeom>
          <a:solidFill>
            <a:srgbClr val="92D050"/>
          </a:solidFill>
          <a:ln w="9525">
            <a:solidFill>
              <a:srgbClr val="000000"/>
            </a:solidFill>
            <a:round/>
            <a:headEnd/>
            <a:tailEnd/>
          </a:ln>
        </p:spPr>
        <p:txBody>
          <a:bodyPr/>
          <a:lstStyle/>
          <a:p>
            <a:endParaRPr lang="en-US"/>
          </a:p>
        </p:txBody>
      </p:sp>
      <p:sp>
        <p:nvSpPr>
          <p:cNvPr id="6149" name="Freeform 69"/>
          <p:cNvSpPr>
            <a:spLocks/>
          </p:cNvSpPr>
          <p:nvPr/>
        </p:nvSpPr>
        <p:spPr bwMode="auto">
          <a:xfrm>
            <a:off x="9047162" y="3308351"/>
            <a:ext cx="311150" cy="379413"/>
          </a:xfrm>
          <a:custGeom>
            <a:avLst/>
            <a:gdLst>
              <a:gd name="T0" fmla="*/ 2147483647 w 155"/>
              <a:gd name="T1" fmla="*/ 0 h 189"/>
              <a:gd name="T2" fmla="*/ 2147483647 w 155"/>
              <a:gd name="T3" fmla="*/ 0 h 189"/>
              <a:gd name="T4" fmla="*/ 2147483647 w 155"/>
              <a:gd name="T5" fmla="*/ 2147483647 h 189"/>
              <a:gd name="T6" fmla="*/ 2147483647 w 155"/>
              <a:gd name="T7" fmla="*/ 2147483647 h 189"/>
              <a:gd name="T8" fmla="*/ 2147483647 w 155"/>
              <a:gd name="T9" fmla="*/ 2147483647 h 189"/>
              <a:gd name="T10" fmla="*/ 2147483647 w 155"/>
              <a:gd name="T11" fmla="*/ 2147483647 h 189"/>
              <a:gd name="T12" fmla="*/ 2147483647 w 155"/>
              <a:gd name="T13" fmla="*/ 2147483647 h 189"/>
              <a:gd name="T14" fmla="*/ 0 w 155"/>
              <a:gd name="T15" fmla="*/ 2147483647 h 189"/>
              <a:gd name="T16" fmla="*/ 2147483647 w 155"/>
              <a:gd name="T17" fmla="*/ 0 h 18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5"/>
              <a:gd name="T28" fmla="*/ 0 h 189"/>
              <a:gd name="T29" fmla="*/ 155 w 155"/>
              <a:gd name="T30" fmla="*/ 189 h 18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5" h="189">
                <a:moveTo>
                  <a:pt x="10" y="0"/>
                </a:moveTo>
                <a:lnTo>
                  <a:pt x="155" y="0"/>
                </a:lnTo>
                <a:lnTo>
                  <a:pt x="149" y="46"/>
                </a:lnTo>
                <a:lnTo>
                  <a:pt x="123" y="56"/>
                </a:lnTo>
                <a:lnTo>
                  <a:pt x="83" y="189"/>
                </a:lnTo>
                <a:lnTo>
                  <a:pt x="18" y="189"/>
                </a:lnTo>
                <a:lnTo>
                  <a:pt x="18" y="130"/>
                </a:lnTo>
                <a:lnTo>
                  <a:pt x="0" y="116"/>
                </a:lnTo>
                <a:lnTo>
                  <a:pt x="10" y="0"/>
                </a:lnTo>
                <a:close/>
              </a:path>
            </a:pathLst>
          </a:custGeom>
          <a:solidFill>
            <a:srgbClr val="92D050"/>
          </a:solidFill>
          <a:ln w="9525">
            <a:solidFill>
              <a:srgbClr val="000000"/>
            </a:solidFill>
            <a:round/>
            <a:headEnd/>
            <a:tailEnd/>
          </a:ln>
        </p:spPr>
        <p:txBody>
          <a:bodyPr/>
          <a:lstStyle/>
          <a:p>
            <a:endParaRPr lang="en-US"/>
          </a:p>
        </p:txBody>
      </p:sp>
      <p:sp>
        <p:nvSpPr>
          <p:cNvPr id="6150" name="Freeform 70"/>
          <p:cNvSpPr>
            <a:spLocks/>
          </p:cNvSpPr>
          <p:nvPr/>
        </p:nvSpPr>
        <p:spPr bwMode="auto">
          <a:xfrm>
            <a:off x="9213850" y="3173413"/>
            <a:ext cx="233362" cy="514350"/>
          </a:xfrm>
          <a:custGeom>
            <a:avLst/>
            <a:gdLst>
              <a:gd name="T0" fmla="*/ 2147483647 w 116"/>
              <a:gd name="T1" fmla="*/ 2147483647 h 256"/>
              <a:gd name="T2" fmla="*/ 2147483647 w 116"/>
              <a:gd name="T3" fmla="*/ 0 h 256"/>
              <a:gd name="T4" fmla="*/ 2147483647 w 116"/>
              <a:gd name="T5" fmla="*/ 2147483647 h 256"/>
              <a:gd name="T6" fmla="*/ 2147483647 w 116"/>
              <a:gd name="T7" fmla="*/ 2147483647 h 256"/>
              <a:gd name="T8" fmla="*/ 0 w 116"/>
              <a:gd name="T9" fmla="*/ 2147483647 h 256"/>
              <a:gd name="T10" fmla="*/ 2147483647 w 116"/>
              <a:gd name="T11" fmla="*/ 2147483647 h 256"/>
              <a:gd name="T12" fmla="*/ 2147483647 w 116"/>
              <a:gd name="T13" fmla="*/ 2147483647 h 256"/>
              <a:gd name="T14" fmla="*/ 2147483647 w 116"/>
              <a:gd name="T15" fmla="*/ 2147483647 h 256"/>
              <a:gd name="T16" fmla="*/ 0 60000 65536"/>
              <a:gd name="T17" fmla="*/ 0 60000 65536"/>
              <a:gd name="T18" fmla="*/ 0 60000 65536"/>
              <a:gd name="T19" fmla="*/ 0 60000 65536"/>
              <a:gd name="T20" fmla="*/ 0 60000 65536"/>
              <a:gd name="T21" fmla="*/ 0 60000 65536"/>
              <a:gd name="T22" fmla="*/ 0 60000 65536"/>
              <a:gd name="T23" fmla="*/ 0 60000 65536"/>
              <a:gd name="T24" fmla="*/ 0 w 116"/>
              <a:gd name="T25" fmla="*/ 0 h 256"/>
              <a:gd name="T26" fmla="*/ 116 w 116"/>
              <a:gd name="T27" fmla="*/ 256 h 2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16" h="256">
                <a:moveTo>
                  <a:pt x="72" y="67"/>
                </a:moveTo>
                <a:lnTo>
                  <a:pt x="116" y="0"/>
                </a:lnTo>
                <a:lnTo>
                  <a:pt x="116" y="234"/>
                </a:lnTo>
                <a:lnTo>
                  <a:pt x="74" y="256"/>
                </a:lnTo>
                <a:lnTo>
                  <a:pt x="0" y="254"/>
                </a:lnTo>
                <a:lnTo>
                  <a:pt x="40" y="125"/>
                </a:lnTo>
                <a:lnTo>
                  <a:pt x="68" y="113"/>
                </a:lnTo>
                <a:lnTo>
                  <a:pt x="72" y="67"/>
                </a:lnTo>
                <a:close/>
              </a:path>
            </a:pathLst>
          </a:custGeom>
          <a:solidFill>
            <a:srgbClr val="92D050"/>
          </a:solidFill>
          <a:ln w="9525">
            <a:solidFill>
              <a:srgbClr val="000000"/>
            </a:solidFill>
            <a:round/>
            <a:headEnd/>
            <a:tailEnd/>
          </a:ln>
        </p:spPr>
        <p:txBody>
          <a:bodyPr/>
          <a:lstStyle/>
          <a:p>
            <a:endParaRPr lang="en-US"/>
          </a:p>
        </p:txBody>
      </p:sp>
      <p:sp>
        <p:nvSpPr>
          <p:cNvPr id="6151" name="Freeform 71"/>
          <p:cNvSpPr>
            <a:spLocks/>
          </p:cNvSpPr>
          <p:nvPr/>
        </p:nvSpPr>
        <p:spPr bwMode="auto">
          <a:xfrm>
            <a:off x="9447212" y="2890838"/>
            <a:ext cx="495300" cy="749300"/>
          </a:xfrm>
          <a:custGeom>
            <a:avLst/>
            <a:gdLst>
              <a:gd name="T0" fmla="*/ 0 w 246"/>
              <a:gd name="T1" fmla="*/ 2147483647 h 373"/>
              <a:gd name="T2" fmla="*/ 0 w 246"/>
              <a:gd name="T3" fmla="*/ 2147483647 h 373"/>
              <a:gd name="T4" fmla="*/ 2147483647 w 246"/>
              <a:gd name="T5" fmla="*/ 2147483647 h 373"/>
              <a:gd name="T6" fmla="*/ 2147483647 w 246"/>
              <a:gd name="T7" fmla="*/ 2147483647 h 373"/>
              <a:gd name="T8" fmla="*/ 2147483647 w 246"/>
              <a:gd name="T9" fmla="*/ 2147483647 h 373"/>
              <a:gd name="T10" fmla="*/ 2147483647 w 246"/>
              <a:gd name="T11" fmla="*/ 2147483647 h 373"/>
              <a:gd name="T12" fmla="*/ 2147483647 w 246"/>
              <a:gd name="T13" fmla="*/ 2147483647 h 373"/>
              <a:gd name="T14" fmla="*/ 2147483647 w 246"/>
              <a:gd name="T15" fmla="*/ 2147483647 h 373"/>
              <a:gd name="T16" fmla="*/ 2147483647 w 246"/>
              <a:gd name="T17" fmla="*/ 2147483647 h 373"/>
              <a:gd name="T18" fmla="*/ 2147483647 w 246"/>
              <a:gd name="T19" fmla="*/ 0 h 373"/>
              <a:gd name="T20" fmla="*/ 2147483647 w 246"/>
              <a:gd name="T21" fmla="*/ 2147483647 h 373"/>
              <a:gd name="T22" fmla="*/ 0 w 246"/>
              <a:gd name="T23" fmla="*/ 2147483647 h 37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6"/>
              <a:gd name="T37" fmla="*/ 0 h 373"/>
              <a:gd name="T38" fmla="*/ 246 w 246"/>
              <a:gd name="T39" fmla="*/ 373 h 37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6" h="373">
                <a:moveTo>
                  <a:pt x="0" y="145"/>
                </a:moveTo>
                <a:lnTo>
                  <a:pt x="0" y="373"/>
                </a:lnTo>
                <a:lnTo>
                  <a:pt x="59" y="340"/>
                </a:lnTo>
                <a:lnTo>
                  <a:pt x="63" y="310"/>
                </a:lnTo>
                <a:lnTo>
                  <a:pt x="246" y="177"/>
                </a:lnTo>
                <a:lnTo>
                  <a:pt x="236" y="127"/>
                </a:lnTo>
                <a:lnTo>
                  <a:pt x="204" y="113"/>
                </a:lnTo>
                <a:lnTo>
                  <a:pt x="182" y="6"/>
                </a:lnTo>
                <a:lnTo>
                  <a:pt x="133" y="20"/>
                </a:lnTo>
                <a:lnTo>
                  <a:pt x="107" y="0"/>
                </a:lnTo>
                <a:lnTo>
                  <a:pt x="59" y="38"/>
                </a:lnTo>
                <a:lnTo>
                  <a:pt x="0" y="145"/>
                </a:lnTo>
                <a:close/>
              </a:path>
            </a:pathLst>
          </a:custGeom>
          <a:solidFill>
            <a:srgbClr val="92D050"/>
          </a:solidFill>
          <a:ln w="9525">
            <a:solidFill>
              <a:srgbClr val="000000"/>
            </a:solidFill>
            <a:round/>
            <a:headEnd/>
            <a:tailEnd/>
          </a:ln>
        </p:spPr>
        <p:txBody>
          <a:bodyPr/>
          <a:lstStyle/>
          <a:p>
            <a:endParaRPr lang="en-US"/>
          </a:p>
        </p:txBody>
      </p:sp>
      <p:sp>
        <p:nvSpPr>
          <p:cNvPr id="6152" name="Freeform 72"/>
          <p:cNvSpPr>
            <a:spLocks/>
          </p:cNvSpPr>
          <p:nvPr/>
        </p:nvSpPr>
        <p:spPr bwMode="auto">
          <a:xfrm>
            <a:off x="9075738" y="3656014"/>
            <a:ext cx="523875" cy="306387"/>
          </a:xfrm>
          <a:custGeom>
            <a:avLst/>
            <a:gdLst>
              <a:gd name="T0" fmla="*/ 2147483647 w 238"/>
              <a:gd name="T1" fmla="*/ 2147483647 h 136"/>
              <a:gd name="T2" fmla="*/ 2147483647 w 238"/>
              <a:gd name="T3" fmla="*/ 2147483647 h 136"/>
              <a:gd name="T4" fmla="*/ 2147483647 w 238"/>
              <a:gd name="T5" fmla="*/ 0 h 136"/>
              <a:gd name="T6" fmla="*/ 2147483647 w 238"/>
              <a:gd name="T7" fmla="*/ 2147483647 h 136"/>
              <a:gd name="T8" fmla="*/ 2147483647 w 238"/>
              <a:gd name="T9" fmla="*/ 2147483647 h 136"/>
              <a:gd name="T10" fmla="*/ 2147483647 w 238"/>
              <a:gd name="T11" fmla="*/ 2147483647 h 136"/>
              <a:gd name="T12" fmla="*/ 2147483647 w 238"/>
              <a:gd name="T13" fmla="*/ 2147483647 h 136"/>
              <a:gd name="T14" fmla="*/ 2147483647 w 238"/>
              <a:gd name="T15" fmla="*/ 2147483647 h 136"/>
              <a:gd name="T16" fmla="*/ 2147483647 w 238"/>
              <a:gd name="T17" fmla="*/ 2147483647 h 136"/>
              <a:gd name="T18" fmla="*/ 0 w 238"/>
              <a:gd name="T19" fmla="*/ 2147483647 h 136"/>
              <a:gd name="T20" fmla="*/ 2147483647 w 238"/>
              <a:gd name="T21" fmla="*/ 2147483647 h 1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8"/>
              <a:gd name="T34" fmla="*/ 0 h 136"/>
              <a:gd name="T35" fmla="*/ 238 w 238"/>
              <a:gd name="T36" fmla="*/ 136 h 1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8" h="136">
                <a:moveTo>
                  <a:pt x="6" y="16"/>
                </a:moveTo>
                <a:lnTo>
                  <a:pt x="143" y="16"/>
                </a:lnTo>
                <a:lnTo>
                  <a:pt x="177" y="0"/>
                </a:lnTo>
                <a:lnTo>
                  <a:pt x="193" y="36"/>
                </a:lnTo>
                <a:lnTo>
                  <a:pt x="171" y="58"/>
                </a:lnTo>
                <a:lnTo>
                  <a:pt x="203" y="116"/>
                </a:lnTo>
                <a:lnTo>
                  <a:pt x="238" y="116"/>
                </a:lnTo>
                <a:lnTo>
                  <a:pt x="187" y="136"/>
                </a:lnTo>
                <a:lnTo>
                  <a:pt x="141" y="90"/>
                </a:lnTo>
                <a:lnTo>
                  <a:pt x="0" y="90"/>
                </a:lnTo>
                <a:lnTo>
                  <a:pt x="6" y="16"/>
                </a:lnTo>
                <a:close/>
              </a:path>
            </a:pathLst>
          </a:custGeom>
          <a:solidFill>
            <a:srgbClr val="92D050"/>
          </a:solidFill>
          <a:ln w="9525">
            <a:solidFill>
              <a:srgbClr val="000000"/>
            </a:solidFill>
            <a:round/>
            <a:headEnd/>
            <a:tailEnd/>
          </a:ln>
        </p:spPr>
        <p:txBody>
          <a:bodyPr/>
          <a:lstStyle/>
          <a:p>
            <a:endParaRPr lang="en-US"/>
          </a:p>
        </p:txBody>
      </p:sp>
      <p:sp>
        <p:nvSpPr>
          <p:cNvPr id="6153" name="Freeform 73"/>
          <p:cNvSpPr>
            <a:spLocks/>
          </p:cNvSpPr>
          <p:nvPr/>
        </p:nvSpPr>
        <p:spPr bwMode="auto">
          <a:xfrm>
            <a:off x="9294812" y="3835400"/>
            <a:ext cx="96838" cy="120650"/>
          </a:xfrm>
          <a:custGeom>
            <a:avLst/>
            <a:gdLst>
              <a:gd name="T0" fmla="*/ 0 w 48"/>
              <a:gd name="T1" fmla="*/ 0 h 60"/>
              <a:gd name="T2" fmla="*/ 2147483647 w 48"/>
              <a:gd name="T3" fmla="*/ 0 h 60"/>
              <a:gd name="T4" fmla="*/ 2147483647 w 48"/>
              <a:gd name="T5" fmla="*/ 2147483647 h 60"/>
              <a:gd name="T6" fmla="*/ 2147483647 w 48"/>
              <a:gd name="T7" fmla="*/ 2147483647 h 60"/>
              <a:gd name="T8" fmla="*/ 0 w 48"/>
              <a:gd name="T9" fmla="*/ 2147483647 h 60"/>
              <a:gd name="T10" fmla="*/ 0 w 48"/>
              <a:gd name="T11" fmla="*/ 0 h 60"/>
              <a:gd name="T12" fmla="*/ 0 60000 65536"/>
              <a:gd name="T13" fmla="*/ 0 60000 65536"/>
              <a:gd name="T14" fmla="*/ 0 60000 65536"/>
              <a:gd name="T15" fmla="*/ 0 60000 65536"/>
              <a:gd name="T16" fmla="*/ 0 60000 65536"/>
              <a:gd name="T17" fmla="*/ 0 60000 65536"/>
              <a:gd name="T18" fmla="*/ 0 w 48"/>
              <a:gd name="T19" fmla="*/ 0 h 60"/>
              <a:gd name="T20" fmla="*/ 48 w 48"/>
              <a:gd name="T21" fmla="*/ 60 h 60"/>
            </a:gdLst>
            <a:ahLst/>
            <a:cxnLst>
              <a:cxn ang="T12">
                <a:pos x="T0" y="T1"/>
              </a:cxn>
              <a:cxn ang="T13">
                <a:pos x="T2" y="T3"/>
              </a:cxn>
              <a:cxn ang="T14">
                <a:pos x="T4" y="T5"/>
              </a:cxn>
              <a:cxn ang="T15">
                <a:pos x="T6" y="T7"/>
              </a:cxn>
              <a:cxn ang="T16">
                <a:pos x="T8" y="T9"/>
              </a:cxn>
              <a:cxn ang="T17">
                <a:pos x="T10" y="T11"/>
              </a:cxn>
            </a:cxnLst>
            <a:rect l="T18" t="T19" r="T20" b="T21"/>
            <a:pathLst>
              <a:path w="48" h="60">
                <a:moveTo>
                  <a:pt x="0" y="0"/>
                </a:moveTo>
                <a:lnTo>
                  <a:pt x="32" y="0"/>
                </a:lnTo>
                <a:lnTo>
                  <a:pt x="48" y="17"/>
                </a:lnTo>
                <a:lnTo>
                  <a:pt x="30" y="56"/>
                </a:lnTo>
                <a:lnTo>
                  <a:pt x="0" y="60"/>
                </a:lnTo>
                <a:lnTo>
                  <a:pt x="0" y="0"/>
                </a:lnTo>
                <a:close/>
              </a:path>
            </a:pathLst>
          </a:custGeom>
          <a:solidFill>
            <a:srgbClr val="92D050"/>
          </a:solidFill>
          <a:ln w="9525">
            <a:solidFill>
              <a:srgbClr val="000000"/>
            </a:solidFill>
            <a:round/>
            <a:headEnd/>
            <a:tailEnd/>
          </a:ln>
        </p:spPr>
        <p:txBody>
          <a:bodyPr/>
          <a:lstStyle/>
          <a:p>
            <a:endParaRPr lang="en-US"/>
          </a:p>
        </p:txBody>
      </p:sp>
      <p:sp>
        <p:nvSpPr>
          <p:cNvPr id="6154" name="Freeform 74"/>
          <p:cNvSpPr>
            <a:spLocks/>
          </p:cNvSpPr>
          <p:nvPr/>
        </p:nvSpPr>
        <p:spPr bwMode="auto">
          <a:xfrm>
            <a:off x="9066213" y="3810001"/>
            <a:ext cx="231775" cy="157163"/>
          </a:xfrm>
          <a:custGeom>
            <a:avLst/>
            <a:gdLst>
              <a:gd name="T0" fmla="*/ 2147483647 w 115"/>
              <a:gd name="T1" fmla="*/ 0 h 78"/>
              <a:gd name="T2" fmla="*/ 2147483647 w 115"/>
              <a:gd name="T3" fmla="*/ 0 h 78"/>
              <a:gd name="T4" fmla="*/ 2147483647 w 115"/>
              <a:gd name="T5" fmla="*/ 2147483647 h 78"/>
              <a:gd name="T6" fmla="*/ 0 w 115"/>
              <a:gd name="T7" fmla="*/ 2147483647 h 78"/>
              <a:gd name="T8" fmla="*/ 2147483647 w 115"/>
              <a:gd name="T9" fmla="*/ 0 h 78"/>
              <a:gd name="T10" fmla="*/ 0 60000 65536"/>
              <a:gd name="T11" fmla="*/ 0 60000 65536"/>
              <a:gd name="T12" fmla="*/ 0 60000 65536"/>
              <a:gd name="T13" fmla="*/ 0 60000 65536"/>
              <a:gd name="T14" fmla="*/ 0 60000 65536"/>
              <a:gd name="T15" fmla="*/ 0 w 115"/>
              <a:gd name="T16" fmla="*/ 0 h 78"/>
              <a:gd name="T17" fmla="*/ 115 w 115"/>
              <a:gd name="T18" fmla="*/ 78 h 78"/>
            </a:gdLst>
            <a:ahLst/>
            <a:cxnLst>
              <a:cxn ang="T10">
                <a:pos x="T0" y="T1"/>
              </a:cxn>
              <a:cxn ang="T11">
                <a:pos x="T2" y="T3"/>
              </a:cxn>
              <a:cxn ang="T12">
                <a:pos x="T4" y="T5"/>
              </a:cxn>
              <a:cxn ang="T13">
                <a:pos x="T6" y="T7"/>
              </a:cxn>
              <a:cxn ang="T14">
                <a:pos x="T8" y="T9"/>
              </a:cxn>
            </a:cxnLst>
            <a:rect l="T15" t="T16" r="T17" b="T18"/>
            <a:pathLst>
              <a:path w="115" h="78">
                <a:moveTo>
                  <a:pt x="6" y="0"/>
                </a:moveTo>
                <a:lnTo>
                  <a:pt x="115" y="0"/>
                </a:lnTo>
                <a:lnTo>
                  <a:pt x="115" y="62"/>
                </a:lnTo>
                <a:lnTo>
                  <a:pt x="0" y="78"/>
                </a:lnTo>
                <a:lnTo>
                  <a:pt x="6" y="0"/>
                </a:lnTo>
                <a:close/>
              </a:path>
            </a:pathLst>
          </a:custGeom>
          <a:solidFill>
            <a:srgbClr val="92D050"/>
          </a:solidFill>
          <a:ln w="9525">
            <a:solidFill>
              <a:srgbClr val="000000"/>
            </a:solidFill>
            <a:round/>
            <a:headEnd/>
            <a:tailEnd/>
          </a:ln>
        </p:spPr>
        <p:txBody>
          <a:bodyPr/>
          <a:lstStyle/>
          <a:p>
            <a:endParaRPr lang="en-US"/>
          </a:p>
        </p:txBody>
      </p:sp>
      <p:sp>
        <p:nvSpPr>
          <p:cNvPr id="6155" name="Freeform 75"/>
          <p:cNvSpPr>
            <a:spLocks/>
          </p:cNvSpPr>
          <p:nvPr/>
        </p:nvSpPr>
        <p:spPr bwMode="auto">
          <a:xfrm>
            <a:off x="8793163" y="3990975"/>
            <a:ext cx="201613" cy="381000"/>
          </a:xfrm>
          <a:custGeom>
            <a:avLst/>
            <a:gdLst>
              <a:gd name="T0" fmla="*/ 2147483647 w 100"/>
              <a:gd name="T1" fmla="*/ 0 h 190"/>
              <a:gd name="T2" fmla="*/ 2147483647 w 100"/>
              <a:gd name="T3" fmla="*/ 2147483647 h 190"/>
              <a:gd name="T4" fmla="*/ 2147483647 w 100"/>
              <a:gd name="T5" fmla="*/ 2147483647 h 190"/>
              <a:gd name="T6" fmla="*/ 2147483647 w 100"/>
              <a:gd name="T7" fmla="*/ 2147483647 h 190"/>
              <a:gd name="T8" fmla="*/ 0 w 100"/>
              <a:gd name="T9" fmla="*/ 2147483647 h 190"/>
              <a:gd name="T10" fmla="*/ 2147483647 w 100"/>
              <a:gd name="T11" fmla="*/ 2147483647 h 190"/>
              <a:gd name="T12" fmla="*/ 2147483647 w 100"/>
              <a:gd name="T13" fmla="*/ 2147483647 h 190"/>
              <a:gd name="T14" fmla="*/ 2147483647 w 100"/>
              <a:gd name="T15" fmla="*/ 2147483647 h 190"/>
              <a:gd name="T16" fmla="*/ 2147483647 w 100"/>
              <a:gd name="T17" fmla="*/ 2147483647 h 190"/>
              <a:gd name="T18" fmla="*/ 2147483647 w 100"/>
              <a:gd name="T19" fmla="*/ 2147483647 h 190"/>
              <a:gd name="T20" fmla="*/ 2147483647 w 100"/>
              <a:gd name="T21" fmla="*/ 2147483647 h 190"/>
              <a:gd name="T22" fmla="*/ 2147483647 w 100"/>
              <a:gd name="T23" fmla="*/ 0 h 1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0"/>
              <a:gd name="T37" fmla="*/ 0 h 190"/>
              <a:gd name="T38" fmla="*/ 100 w 100"/>
              <a:gd name="T39" fmla="*/ 190 h 19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0" h="190">
                <a:moveTo>
                  <a:pt x="46" y="0"/>
                </a:moveTo>
                <a:lnTo>
                  <a:pt x="22" y="21"/>
                </a:lnTo>
                <a:lnTo>
                  <a:pt x="43" y="76"/>
                </a:lnTo>
                <a:lnTo>
                  <a:pt x="22" y="102"/>
                </a:lnTo>
                <a:lnTo>
                  <a:pt x="0" y="131"/>
                </a:lnTo>
                <a:lnTo>
                  <a:pt x="43" y="190"/>
                </a:lnTo>
                <a:lnTo>
                  <a:pt x="87" y="131"/>
                </a:lnTo>
                <a:lnTo>
                  <a:pt x="100" y="64"/>
                </a:lnTo>
                <a:lnTo>
                  <a:pt x="84" y="61"/>
                </a:lnTo>
                <a:lnTo>
                  <a:pt x="99" y="27"/>
                </a:lnTo>
                <a:lnTo>
                  <a:pt x="96" y="8"/>
                </a:lnTo>
                <a:lnTo>
                  <a:pt x="46" y="0"/>
                </a:lnTo>
                <a:close/>
              </a:path>
            </a:pathLst>
          </a:custGeom>
          <a:solidFill>
            <a:srgbClr val="92D050"/>
          </a:solidFill>
          <a:ln w="9525">
            <a:solidFill>
              <a:srgbClr val="000000"/>
            </a:solidFill>
            <a:round/>
            <a:headEnd/>
            <a:tailEnd/>
          </a:ln>
        </p:spPr>
        <p:txBody>
          <a:bodyPr/>
          <a:lstStyle/>
          <a:p>
            <a:endParaRPr lang="en-US"/>
          </a:p>
        </p:txBody>
      </p:sp>
      <p:sp>
        <p:nvSpPr>
          <p:cNvPr id="6156" name="Freeform 76"/>
          <p:cNvSpPr>
            <a:spLocks/>
          </p:cNvSpPr>
          <p:nvPr/>
        </p:nvSpPr>
        <p:spPr bwMode="auto">
          <a:xfrm>
            <a:off x="8707437" y="4189414"/>
            <a:ext cx="153988" cy="268287"/>
          </a:xfrm>
          <a:custGeom>
            <a:avLst/>
            <a:gdLst>
              <a:gd name="T0" fmla="*/ 2147483647 w 77"/>
              <a:gd name="T1" fmla="*/ 0 h 134"/>
              <a:gd name="T2" fmla="*/ 0 w 77"/>
              <a:gd name="T3" fmla="*/ 0 h 134"/>
              <a:gd name="T4" fmla="*/ 0 w 77"/>
              <a:gd name="T5" fmla="*/ 2147483647 h 134"/>
              <a:gd name="T6" fmla="*/ 2147483647 w 77"/>
              <a:gd name="T7" fmla="*/ 2147483647 h 134"/>
              <a:gd name="T8" fmla="*/ 2147483647 w 77"/>
              <a:gd name="T9" fmla="*/ 2147483647 h 134"/>
              <a:gd name="T10" fmla="*/ 2147483647 w 77"/>
              <a:gd name="T11" fmla="*/ 2147483647 h 134"/>
              <a:gd name="T12" fmla="*/ 2147483647 w 77"/>
              <a:gd name="T13" fmla="*/ 2147483647 h 134"/>
              <a:gd name="T14" fmla="*/ 2147483647 w 77"/>
              <a:gd name="T15" fmla="*/ 0 h 134"/>
              <a:gd name="T16" fmla="*/ 0 60000 65536"/>
              <a:gd name="T17" fmla="*/ 0 60000 65536"/>
              <a:gd name="T18" fmla="*/ 0 60000 65536"/>
              <a:gd name="T19" fmla="*/ 0 60000 65536"/>
              <a:gd name="T20" fmla="*/ 0 60000 65536"/>
              <a:gd name="T21" fmla="*/ 0 60000 65536"/>
              <a:gd name="T22" fmla="*/ 0 60000 65536"/>
              <a:gd name="T23" fmla="*/ 0 60000 65536"/>
              <a:gd name="T24" fmla="*/ 0 w 77"/>
              <a:gd name="T25" fmla="*/ 0 h 134"/>
              <a:gd name="T26" fmla="*/ 77 w 77"/>
              <a:gd name="T27" fmla="*/ 134 h 13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7" h="134">
                <a:moveTo>
                  <a:pt x="66" y="0"/>
                </a:moveTo>
                <a:lnTo>
                  <a:pt x="0" y="0"/>
                </a:lnTo>
                <a:lnTo>
                  <a:pt x="0" y="134"/>
                </a:lnTo>
                <a:lnTo>
                  <a:pt x="64" y="134"/>
                </a:lnTo>
                <a:lnTo>
                  <a:pt x="77" y="113"/>
                </a:lnTo>
                <a:lnTo>
                  <a:pt x="44" y="71"/>
                </a:lnTo>
                <a:lnTo>
                  <a:pt x="45" y="34"/>
                </a:lnTo>
                <a:lnTo>
                  <a:pt x="66" y="0"/>
                </a:lnTo>
                <a:close/>
              </a:path>
            </a:pathLst>
          </a:custGeom>
          <a:solidFill>
            <a:srgbClr val="92D050"/>
          </a:solidFill>
          <a:ln w="9525">
            <a:solidFill>
              <a:srgbClr val="000000"/>
            </a:solidFill>
            <a:round/>
            <a:headEnd/>
            <a:tailEnd/>
          </a:ln>
        </p:spPr>
        <p:txBody>
          <a:bodyPr/>
          <a:lstStyle/>
          <a:p>
            <a:endParaRPr lang="en-US"/>
          </a:p>
        </p:txBody>
      </p:sp>
      <p:sp>
        <p:nvSpPr>
          <p:cNvPr id="6157" name="Freeform 77"/>
          <p:cNvSpPr>
            <a:spLocks/>
          </p:cNvSpPr>
          <p:nvPr/>
        </p:nvSpPr>
        <p:spPr bwMode="auto">
          <a:xfrm>
            <a:off x="8259762" y="4229101"/>
            <a:ext cx="577850" cy="371475"/>
          </a:xfrm>
          <a:custGeom>
            <a:avLst/>
            <a:gdLst>
              <a:gd name="T0" fmla="*/ 0 w 287"/>
              <a:gd name="T1" fmla="*/ 0 h 185"/>
              <a:gd name="T2" fmla="*/ 2147483647 w 287"/>
              <a:gd name="T3" fmla="*/ 0 h 185"/>
              <a:gd name="T4" fmla="*/ 2147483647 w 287"/>
              <a:gd name="T5" fmla="*/ 2147483647 h 185"/>
              <a:gd name="T6" fmla="*/ 2147483647 w 287"/>
              <a:gd name="T7" fmla="*/ 2147483647 h 185"/>
              <a:gd name="T8" fmla="*/ 2147483647 w 287"/>
              <a:gd name="T9" fmla="*/ 2147483647 h 185"/>
              <a:gd name="T10" fmla="*/ 2147483647 w 287"/>
              <a:gd name="T11" fmla="*/ 2147483647 h 185"/>
              <a:gd name="T12" fmla="*/ 2147483647 w 287"/>
              <a:gd name="T13" fmla="*/ 2147483647 h 185"/>
              <a:gd name="T14" fmla="*/ 2147483647 w 287"/>
              <a:gd name="T15" fmla="*/ 2147483647 h 185"/>
              <a:gd name="T16" fmla="*/ 2147483647 w 287"/>
              <a:gd name="T17" fmla="*/ 2147483647 h 185"/>
              <a:gd name="T18" fmla="*/ 0 w 287"/>
              <a:gd name="T19" fmla="*/ 2147483647 h 185"/>
              <a:gd name="T20" fmla="*/ 0 w 287"/>
              <a:gd name="T21" fmla="*/ 0 h 18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87"/>
              <a:gd name="T34" fmla="*/ 0 h 185"/>
              <a:gd name="T35" fmla="*/ 287 w 287"/>
              <a:gd name="T36" fmla="*/ 185 h 18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87" h="185">
                <a:moveTo>
                  <a:pt x="0" y="0"/>
                </a:moveTo>
                <a:lnTo>
                  <a:pt x="223" y="0"/>
                </a:lnTo>
                <a:lnTo>
                  <a:pt x="223" y="115"/>
                </a:lnTo>
                <a:lnTo>
                  <a:pt x="287" y="115"/>
                </a:lnTo>
                <a:lnTo>
                  <a:pt x="251" y="185"/>
                </a:lnTo>
                <a:lnTo>
                  <a:pt x="175" y="165"/>
                </a:lnTo>
                <a:lnTo>
                  <a:pt x="150" y="73"/>
                </a:lnTo>
                <a:lnTo>
                  <a:pt x="141" y="51"/>
                </a:lnTo>
                <a:lnTo>
                  <a:pt x="86" y="34"/>
                </a:lnTo>
                <a:lnTo>
                  <a:pt x="0" y="75"/>
                </a:lnTo>
                <a:lnTo>
                  <a:pt x="0" y="0"/>
                </a:lnTo>
                <a:close/>
              </a:path>
            </a:pathLst>
          </a:custGeom>
          <a:solidFill>
            <a:srgbClr val="92D050"/>
          </a:solidFill>
          <a:ln w="9525">
            <a:solidFill>
              <a:srgbClr val="000000"/>
            </a:solidFill>
            <a:round/>
            <a:headEnd/>
            <a:tailEnd/>
          </a:ln>
        </p:spPr>
        <p:txBody>
          <a:bodyPr/>
          <a:lstStyle/>
          <a:p>
            <a:endParaRPr lang="en-US"/>
          </a:p>
        </p:txBody>
      </p:sp>
      <p:sp>
        <p:nvSpPr>
          <p:cNvPr id="6158" name="Freeform 79"/>
          <p:cNvSpPr>
            <a:spLocks/>
          </p:cNvSpPr>
          <p:nvPr/>
        </p:nvSpPr>
        <p:spPr bwMode="auto">
          <a:xfrm>
            <a:off x="5205412" y="4205288"/>
            <a:ext cx="974725" cy="504825"/>
          </a:xfrm>
          <a:custGeom>
            <a:avLst/>
            <a:gdLst>
              <a:gd name="T0" fmla="*/ 0 w 485"/>
              <a:gd name="T1" fmla="*/ 0 h 252"/>
              <a:gd name="T2" fmla="*/ 2147483647 w 485"/>
              <a:gd name="T3" fmla="*/ 0 h 252"/>
              <a:gd name="T4" fmla="*/ 2147483647 w 485"/>
              <a:gd name="T5" fmla="*/ 2147483647 h 252"/>
              <a:gd name="T6" fmla="*/ 2147483647 w 485"/>
              <a:gd name="T7" fmla="*/ 2147483647 h 252"/>
              <a:gd name="T8" fmla="*/ 2147483647 w 485"/>
              <a:gd name="T9" fmla="*/ 2147483647 h 252"/>
              <a:gd name="T10" fmla="*/ 2147483647 w 485"/>
              <a:gd name="T11" fmla="*/ 2147483647 h 252"/>
              <a:gd name="T12" fmla="*/ 0 w 485"/>
              <a:gd name="T13" fmla="*/ 2147483647 h 252"/>
              <a:gd name="T14" fmla="*/ 0 w 485"/>
              <a:gd name="T15" fmla="*/ 0 h 252"/>
              <a:gd name="T16" fmla="*/ 0 60000 65536"/>
              <a:gd name="T17" fmla="*/ 0 60000 65536"/>
              <a:gd name="T18" fmla="*/ 0 60000 65536"/>
              <a:gd name="T19" fmla="*/ 0 60000 65536"/>
              <a:gd name="T20" fmla="*/ 0 60000 65536"/>
              <a:gd name="T21" fmla="*/ 0 60000 65536"/>
              <a:gd name="T22" fmla="*/ 0 60000 65536"/>
              <a:gd name="T23" fmla="*/ 0 60000 65536"/>
              <a:gd name="T24" fmla="*/ 0 w 485"/>
              <a:gd name="T25" fmla="*/ 0 h 252"/>
              <a:gd name="T26" fmla="*/ 485 w 485"/>
              <a:gd name="T27" fmla="*/ 252 h 25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85" h="252">
                <a:moveTo>
                  <a:pt x="0" y="0"/>
                </a:moveTo>
                <a:lnTo>
                  <a:pt x="459" y="0"/>
                </a:lnTo>
                <a:lnTo>
                  <a:pt x="473" y="18"/>
                </a:lnTo>
                <a:lnTo>
                  <a:pt x="453" y="40"/>
                </a:lnTo>
                <a:lnTo>
                  <a:pt x="485" y="70"/>
                </a:lnTo>
                <a:lnTo>
                  <a:pt x="485" y="252"/>
                </a:lnTo>
                <a:lnTo>
                  <a:pt x="0" y="252"/>
                </a:lnTo>
                <a:lnTo>
                  <a:pt x="0" y="0"/>
                </a:lnTo>
                <a:close/>
              </a:path>
            </a:pathLst>
          </a:custGeom>
          <a:solidFill>
            <a:srgbClr val="92D050"/>
          </a:solidFill>
          <a:ln w="9525">
            <a:solidFill>
              <a:srgbClr val="000000"/>
            </a:solidFill>
            <a:round/>
            <a:headEnd/>
            <a:tailEnd/>
          </a:ln>
        </p:spPr>
        <p:txBody>
          <a:bodyPr/>
          <a:lstStyle/>
          <a:p>
            <a:endParaRPr lang="en-US"/>
          </a:p>
        </p:txBody>
      </p:sp>
      <p:sp>
        <p:nvSpPr>
          <p:cNvPr id="6159" name="Freeform 80"/>
          <p:cNvSpPr>
            <a:spLocks/>
          </p:cNvSpPr>
          <p:nvPr/>
        </p:nvSpPr>
        <p:spPr bwMode="auto">
          <a:xfrm>
            <a:off x="4962526" y="3122613"/>
            <a:ext cx="1017587" cy="639762"/>
          </a:xfrm>
          <a:custGeom>
            <a:avLst/>
            <a:gdLst>
              <a:gd name="T0" fmla="*/ 0 w 505"/>
              <a:gd name="T1" fmla="*/ 0 h 319"/>
              <a:gd name="T2" fmla="*/ 2147483647 w 505"/>
              <a:gd name="T3" fmla="*/ 0 h 319"/>
              <a:gd name="T4" fmla="*/ 2147483647 w 505"/>
              <a:gd name="T5" fmla="*/ 2147483647 h 319"/>
              <a:gd name="T6" fmla="*/ 2147483647 w 505"/>
              <a:gd name="T7" fmla="*/ 2147483647 h 319"/>
              <a:gd name="T8" fmla="*/ 2147483647 w 505"/>
              <a:gd name="T9" fmla="*/ 2147483647 h 319"/>
              <a:gd name="T10" fmla="*/ 2147483647 w 505"/>
              <a:gd name="T11" fmla="*/ 2147483647 h 319"/>
              <a:gd name="T12" fmla="*/ 2147483647 w 505"/>
              <a:gd name="T13" fmla="*/ 2147483647 h 319"/>
              <a:gd name="T14" fmla="*/ 2147483647 w 505"/>
              <a:gd name="T15" fmla="*/ 2147483647 h 319"/>
              <a:gd name="T16" fmla="*/ 2147483647 w 505"/>
              <a:gd name="T17" fmla="*/ 2147483647 h 319"/>
              <a:gd name="T18" fmla="*/ 2147483647 w 505"/>
              <a:gd name="T19" fmla="*/ 2147483647 h 319"/>
              <a:gd name="T20" fmla="*/ 0 w 505"/>
              <a:gd name="T21" fmla="*/ 2147483647 h 319"/>
              <a:gd name="T22" fmla="*/ 0 w 505"/>
              <a:gd name="T23" fmla="*/ 0 h 31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5"/>
              <a:gd name="T37" fmla="*/ 0 h 319"/>
              <a:gd name="T38" fmla="*/ 505 w 505"/>
              <a:gd name="T39" fmla="*/ 319 h 31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5" h="319">
                <a:moveTo>
                  <a:pt x="0" y="0"/>
                </a:moveTo>
                <a:lnTo>
                  <a:pt x="495" y="0"/>
                </a:lnTo>
                <a:lnTo>
                  <a:pt x="495" y="25"/>
                </a:lnTo>
                <a:lnTo>
                  <a:pt x="473" y="51"/>
                </a:lnTo>
                <a:lnTo>
                  <a:pt x="505" y="89"/>
                </a:lnTo>
                <a:lnTo>
                  <a:pt x="505" y="228"/>
                </a:lnTo>
                <a:lnTo>
                  <a:pt x="483" y="228"/>
                </a:lnTo>
                <a:lnTo>
                  <a:pt x="483" y="319"/>
                </a:lnTo>
                <a:lnTo>
                  <a:pt x="397" y="291"/>
                </a:lnTo>
                <a:lnTo>
                  <a:pt x="362" y="270"/>
                </a:lnTo>
                <a:lnTo>
                  <a:pt x="0" y="270"/>
                </a:lnTo>
                <a:lnTo>
                  <a:pt x="0" y="0"/>
                </a:lnTo>
                <a:close/>
              </a:path>
            </a:pathLst>
          </a:custGeom>
          <a:solidFill>
            <a:srgbClr val="92D050"/>
          </a:solidFill>
          <a:ln w="9525">
            <a:solidFill>
              <a:srgbClr val="000000"/>
            </a:solidFill>
            <a:round/>
            <a:headEnd/>
            <a:tailEnd/>
          </a:ln>
        </p:spPr>
        <p:txBody>
          <a:bodyPr/>
          <a:lstStyle/>
          <a:p>
            <a:endParaRPr lang="en-US"/>
          </a:p>
        </p:txBody>
      </p:sp>
      <p:sp>
        <p:nvSpPr>
          <p:cNvPr id="6160" name="Freeform 81"/>
          <p:cNvSpPr>
            <a:spLocks/>
          </p:cNvSpPr>
          <p:nvPr/>
        </p:nvSpPr>
        <p:spPr bwMode="auto">
          <a:xfrm>
            <a:off x="5935662" y="3579814"/>
            <a:ext cx="882650" cy="496887"/>
          </a:xfrm>
          <a:custGeom>
            <a:avLst/>
            <a:gdLst>
              <a:gd name="T0" fmla="*/ 0 w 439"/>
              <a:gd name="T1" fmla="*/ 0 h 248"/>
              <a:gd name="T2" fmla="*/ 2147483647 w 439"/>
              <a:gd name="T3" fmla="*/ 0 h 248"/>
              <a:gd name="T4" fmla="*/ 2147483647 w 439"/>
              <a:gd name="T5" fmla="*/ 2147483647 h 248"/>
              <a:gd name="T6" fmla="*/ 2147483647 w 439"/>
              <a:gd name="T7" fmla="*/ 2147483647 h 248"/>
              <a:gd name="T8" fmla="*/ 2147483647 w 439"/>
              <a:gd name="T9" fmla="*/ 2147483647 h 248"/>
              <a:gd name="T10" fmla="*/ 2147483647 w 439"/>
              <a:gd name="T11" fmla="*/ 2147483647 h 248"/>
              <a:gd name="T12" fmla="*/ 2147483647 w 439"/>
              <a:gd name="T13" fmla="*/ 2147483647 h 248"/>
              <a:gd name="T14" fmla="*/ 2147483647 w 439"/>
              <a:gd name="T15" fmla="*/ 2147483647 h 248"/>
              <a:gd name="T16" fmla="*/ 2147483647 w 439"/>
              <a:gd name="T17" fmla="*/ 2147483647 h 248"/>
              <a:gd name="T18" fmla="*/ 2147483647 w 439"/>
              <a:gd name="T19" fmla="*/ 2147483647 h 248"/>
              <a:gd name="T20" fmla="*/ 0 w 439"/>
              <a:gd name="T21" fmla="*/ 2147483647 h 248"/>
              <a:gd name="T22" fmla="*/ 0 w 439"/>
              <a:gd name="T23" fmla="*/ 0 h 24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9"/>
              <a:gd name="T37" fmla="*/ 0 h 248"/>
              <a:gd name="T38" fmla="*/ 439 w 439"/>
              <a:gd name="T39" fmla="*/ 248 h 24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9" h="248">
                <a:moveTo>
                  <a:pt x="0" y="0"/>
                </a:moveTo>
                <a:lnTo>
                  <a:pt x="374" y="0"/>
                </a:lnTo>
                <a:lnTo>
                  <a:pt x="386" y="28"/>
                </a:lnTo>
                <a:lnTo>
                  <a:pt x="384" y="62"/>
                </a:lnTo>
                <a:lnTo>
                  <a:pt x="420" y="96"/>
                </a:lnTo>
                <a:lnTo>
                  <a:pt x="439" y="137"/>
                </a:lnTo>
                <a:lnTo>
                  <a:pt x="386" y="176"/>
                </a:lnTo>
                <a:lnTo>
                  <a:pt x="396" y="202"/>
                </a:lnTo>
                <a:lnTo>
                  <a:pt x="352" y="248"/>
                </a:lnTo>
                <a:lnTo>
                  <a:pt x="52" y="248"/>
                </a:lnTo>
                <a:lnTo>
                  <a:pt x="0" y="90"/>
                </a:lnTo>
                <a:lnTo>
                  <a:pt x="0" y="0"/>
                </a:lnTo>
                <a:close/>
              </a:path>
            </a:pathLst>
          </a:custGeom>
          <a:solidFill>
            <a:srgbClr val="92D050"/>
          </a:solidFill>
          <a:ln w="9525">
            <a:solidFill>
              <a:srgbClr val="000000"/>
            </a:solidFill>
            <a:round/>
            <a:headEnd/>
            <a:tailEnd/>
          </a:ln>
        </p:spPr>
        <p:txBody>
          <a:bodyPr/>
          <a:lstStyle/>
          <a:p>
            <a:endParaRPr lang="en-US"/>
          </a:p>
        </p:txBody>
      </p:sp>
      <p:sp>
        <p:nvSpPr>
          <p:cNvPr id="6161" name="Freeform 82"/>
          <p:cNvSpPr>
            <a:spLocks/>
          </p:cNvSpPr>
          <p:nvPr/>
        </p:nvSpPr>
        <p:spPr bwMode="auto">
          <a:xfrm>
            <a:off x="5859463" y="2590800"/>
            <a:ext cx="906463" cy="992188"/>
          </a:xfrm>
          <a:custGeom>
            <a:avLst/>
            <a:gdLst>
              <a:gd name="T0" fmla="*/ 0 w 451"/>
              <a:gd name="T1" fmla="*/ 0 h 495"/>
              <a:gd name="T2" fmla="*/ 2147483647 w 451"/>
              <a:gd name="T3" fmla="*/ 0 h 495"/>
              <a:gd name="T4" fmla="*/ 2147483647 w 451"/>
              <a:gd name="T5" fmla="*/ 2147483647 h 495"/>
              <a:gd name="T6" fmla="*/ 2147483647 w 451"/>
              <a:gd name="T7" fmla="*/ 2147483647 h 495"/>
              <a:gd name="T8" fmla="*/ 2147483647 w 451"/>
              <a:gd name="T9" fmla="*/ 2147483647 h 495"/>
              <a:gd name="T10" fmla="*/ 2147483647 w 451"/>
              <a:gd name="T11" fmla="*/ 2147483647 h 495"/>
              <a:gd name="T12" fmla="*/ 2147483647 w 451"/>
              <a:gd name="T13" fmla="*/ 2147483647 h 495"/>
              <a:gd name="T14" fmla="*/ 2147483647 w 451"/>
              <a:gd name="T15" fmla="*/ 2147483647 h 495"/>
              <a:gd name="T16" fmla="*/ 2147483647 w 451"/>
              <a:gd name="T17" fmla="*/ 2147483647 h 495"/>
              <a:gd name="T18" fmla="*/ 2147483647 w 451"/>
              <a:gd name="T19" fmla="*/ 2147483647 h 495"/>
              <a:gd name="T20" fmla="*/ 2147483647 w 451"/>
              <a:gd name="T21" fmla="*/ 2147483647 h 495"/>
              <a:gd name="T22" fmla="*/ 2147483647 w 451"/>
              <a:gd name="T23" fmla="*/ 2147483647 h 495"/>
              <a:gd name="T24" fmla="*/ 2147483647 w 451"/>
              <a:gd name="T25" fmla="*/ 2147483647 h 495"/>
              <a:gd name="T26" fmla="*/ 2147483647 w 451"/>
              <a:gd name="T27" fmla="*/ 2147483647 h 495"/>
              <a:gd name="T28" fmla="*/ 0 w 451"/>
              <a:gd name="T29" fmla="*/ 0 h 49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51"/>
              <a:gd name="T46" fmla="*/ 0 h 495"/>
              <a:gd name="T47" fmla="*/ 451 w 451"/>
              <a:gd name="T48" fmla="*/ 495 h 495"/>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51" h="495">
                <a:moveTo>
                  <a:pt x="0" y="0"/>
                </a:moveTo>
                <a:lnTo>
                  <a:pt x="151" y="0"/>
                </a:lnTo>
                <a:lnTo>
                  <a:pt x="451" y="60"/>
                </a:lnTo>
                <a:lnTo>
                  <a:pt x="348" y="157"/>
                </a:lnTo>
                <a:lnTo>
                  <a:pt x="304" y="304"/>
                </a:lnTo>
                <a:lnTo>
                  <a:pt x="304" y="382"/>
                </a:lnTo>
                <a:lnTo>
                  <a:pt x="407" y="457"/>
                </a:lnTo>
                <a:lnTo>
                  <a:pt x="413" y="495"/>
                </a:lnTo>
                <a:lnTo>
                  <a:pt x="60" y="495"/>
                </a:lnTo>
                <a:lnTo>
                  <a:pt x="60" y="352"/>
                </a:lnTo>
                <a:lnTo>
                  <a:pt x="30" y="316"/>
                </a:lnTo>
                <a:lnTo>
                  <a:pt x="50" y="294"/>
                </a:lnTo>
                <a:lnTo>
                  <a:pt x="50" y="263"/>
                </a:lnTo>
                <a:lnTo>
                  <a:pt x="38" y="177"/>
                </a:lnTo>
                <a:lnTo>
                  <a:pt x="0" y="0"/>
                </a:lnTo>
                <a:close/>
              </a:path>
            </a:pathLst>
          </a:custGeom>
          <a:solidFill>
            <a:srgbClr val="92D050"/>
          </a:solidFill>
          <a:ln w="9525">
            <a:solidFill>
              <a:srgbClr val="000000"/>
            </a:solidFill>
            <a:round/>
            <a:headEnd/>
            <a:tailEnd/>
          </a:ln>
        </p:spPr>
        <p:txBody>
          <a:bodyPr/>
          <a:lstStyle/>
          <a:p>
            <a:endParaRPr lang="en-US"/>
          </a:p>
        </p:txBody>
      </p:sp>
      <p:sp>
        <p:nvSpPr>
          <p:cNvPr id="6162" name="Freeform 83"/>
          <p:cNvSpPr>
            <a:spLocks/>
          </p:cNvSpPr>
          <p:nvPr/>
        </p:nvSpPr>
        <p:spPr bwMode="auto">
          <a:xfrm>
            <a:off x="6469063" y="2959100"/>
            <a:ext cx="790575" cy="808038"/>
          </a:xfrm>
          <a:custGeom>
            <a:avLst/>
            <a:gdLst>
              <a:gd name="T0" fmla="*/ 2147483647 w 393"/>
              <a:gd name="T1" fmla="*/ 2147483647 h 403"/>
              <a:gd name="T2" fmla="*/ 2147483647 w 393"/>
              <a:gd name="T3" fmla="*/ 0 h 403"/>
              <a:gd name="T4" fmla="*/ 2147483647 w 393"/>
              <a:gd name="T5" fmla="*/ 2147483647 h 403"/>
              <a:gd name="T6" fmla="*/ 2147483647 w 393"/>
              <a:gd name="T7" fmla="*/ 2147483647 h 403"/>
              <a:gd name="T8" fmla="*/ 2147483647 w 393"/>
              <a:gd name="T9" fmla="*/ 2147483647 h 403"/>
              <a:gd name="T10" fmla="*/ 2147483647 w 393"/>
              <a:gd name="T11" fmla="*/ 2147483647 h 403"/>
              <a:gd name="T12" fmla="*/ 2147483647 w 393"/>
              <a:gd name="T13" fmla="*/ 2147483647 h 403"/>
              <a:gd name="T14" fmla="*/ 2147483647 w 393"/>
              <a:gd name="T15" fmla="*/ 2147483647 h 403"/>
              <a:gd name="T16" fmla="*/ 2147483647 w 393"/>
              <a:gd name="T17" fmla="*/ 2147483647 h 403"/>
              <a:gd name="T18" fmla="*/ 2147483647 w 393"/>
              <a:gd name="T19" fmla="*/ 2147483647 h 403"/>
              <a:gd name="T20" fmla="*/ 2147483647 w 393"/>
              <a:gd name="T21" fmla="*/ 2147483647 h 403"/>
              <a:gd name="T22" fmla="*/ 2147483647 w 393"/>
              <a:gd name="T23" fmla="*/ 2147483647 h 403"/>
              <a:gd name="T24" fmla="*/ 2147483647 w 393"/>
              <a:gd name="T25" fmla="*/ 2147483647 h 403"/>
              <a:gd name="T26" fmla="*/ 2147483647 w 393"/>
              <a:gd name="T27" fmla="*/ 2147483647 h 403"/>
              <a:gd name="T28" fmla="*/ 2147483647 w 393"/>
              <a:gd name="T29" fmla="*/ 2147483647 h 403"/>
              <a:gd name="T30" fmla="*/ 0 w 393"/>
              <a:gd name="T31" fmla="*/ 2147483647 h 403"/>
              <a:gd name="T32" fmla="*/ 0 w 393"/>
              <a:gd name="T33" fmla="*/ 2147483647 h 403"/>
              <a:gd name="T34" fmla="*/ 2147483647 w 393"/>
              <a:gd name="T35" fmla="*/ 2147483647 h 40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93"/>
              <a:gd name="T55" fmla="*/ 0 h 403"/>
              <a:gd name="T56" fmla="*/ 393 w 393"/>
              <a:gd name="T57" fmla="*/ 403 h 40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93" h="403">
                <a:moveTo>
                  <a:pt x="25" y="30"/>
                </a:moveTo>
                <a:lnTo>
                  <a:pt x="125" y="0"/>
                </a:lnTo>
                <a:lnTo>
                  <a:pt x="145" y="38"/>
                </a:lnTo>
                <a:lnTo>
                  <a:pt x="280" y="105"/>
                </a:lnTo>
                <a:lnTo>
                  <a:pt x="311" y="143"/>
                </a:lnTo>
                <a:lnTo>
                  <a:pt x="321" y="180"/>
                </a:lnTo>
                <a:lnTo>
                  <a:pt x="373" y="171"/>
                </a:lnTo>
                <a:lnTo>
                  <a:pt x="393" y="188"/>
                </a:lnTo>
                <a:lnTo>
                  <a:pt x="349" y="252"/>
                </a:lnTo>
                <a:lnTo>
                  <a:pt x="327" y="403"/>
                </a:lnTo>
                <a:lnTo>
                  <a:pt x="153" y="403"/>
                </a:lnTo>
                <a:lnTo>
                  <a:pt x="119" y="375"/>
                </a:lnTo>
                <a:lnTo>
                  <a:pt x="121" y="339"/>
                </a:lnTo>
                <a:lnTo>
                  <a:pt x="107" y="306"/>
                </a:lnTo>
                <a:lnTo>
                  <a:pt x="103" y="272"/>
                </a:lnTo>
                <a:lnTo>
                  <a:pt x="0" y="198"/>
                </a:lnTo>
                <a:lnTo>
                  <a:pt x="0" y="123"/>
                </a:lnTo>
                <a:lnTo>
                  <a:pt x="25" y="30"/>
                </a:lnTo>
                <a:close/>
              </a:path>
            </a:pathLst>
          </a:custGeom>
          <a:solidFill>
            <a:srgbClr val="92D050"/>
          </a:solidFill>
          <a:ln w="9525">
            <a:solidFill>
              <a:srgbClr val="000000"/>
            </a:solidFill>
            <a:round/>
            <a:headEnd/>
            <a:tailEnd/>
          </a:ln>
        </p:spPr>
        <p:txBody>
          <a:bodyPr/>
          <a:lstStyle/>
          <a:p>
            <a:endParaRPr lang="en-US"/>
          </a:p>
        </p:txBody>
      </p:sp>
      <p:sp>
        <p:nvSpPr>
          <p:cNvPr id="6163" name="Freeform 84"/>
          <p:cNvSpPr>
            <a:spLocks/>
          </p:cNvSpPr>
          <p:nvPr/>
        </p:nvSpPr>
        <p:spPr bwMode="auto">
          <a:xfrm>
            <a:off x="6756401" y="2874963"/>
            <a:ext cx="808037" cy="644524"/>
          </a:xfrm>
          <a:custGeom>
            <a:avLst/>
            <a:gdLst>
              <a:gd name="T0" fmla="*/ 0 w 454"/>
              <a:gd name="T1" fmla="*/ 2147483647 h 220"/>
              <a:gd name="T2" fmla="*/ 2147483647 w 454"/>
              <a:gd name="T3" fmla="*/ 2147483647 h 220"/>
              <a:gd name="T4" fmla="*/ 2147483647 w 454"/>
              <a:gd name="T5" fmla="*/ 2147483647 h 220"/>
              <a:gd name="T6" fmla="*/ 2147483647 w 454"/>
              <a:gd name="T7" fmla="*/ 2147483647 h 220"/>
              <a:gd name="T8" fmla="*/ 2147483647 w 454"/>
              <a:gd name="T9" fmla="*/ 2147483647 h 220"/>
              <a:gd name="T10" fmla="*/ 2147483647 w 454"/>
              <a:gd name="T11" fmla="*/ 2147483647 h 220"/>
              <a:gd name="T12" fmla="*/ 2147483647 w 454"/>
              <a:gd name="T13" fmla="*/ 2147483647 h 220"/>
              <a:gd name="T14" fmla="*/ 2147483647 w 454"/>
              <a:gd name="T15" fmla="*/ 2147483647 h 220"/>
              <a:gd name="T16" fmla="*/ 2147483647 w 454"/>
              <a:gd name="T17" fmla="*/ 2147483647 h 220"/>
              <a:gd name="T18" fmla="*/ 2147483647 w 454"/>
              <a:gd name="T19" fmla="*/ 2147483647 h 220"/>
              <a:gd name="T20" fmla="*/ 2147483647 w 454"/>
              <a:gd name="T21" fmla="*/ 0 h 220"/>
              <a:gd name="T22" fmla="*/ 0 w 454"/>
              <a:gd name="T23" fmla="*/ 2147483647 h 2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54"/>
              <a:gd name="T37" fmla="*/ 0 h 220"/>
              <a:gd name="T38" fmla="*/ 454 w 454"/>
              <a:gd name="T39" fmla="*/ 220 h 2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54" h="220">
                <a:moveTo>
                  <a:pt x="0" y="76"/>
                </a:moveTo>
                <a:lnTo>
                  <a:pt x="141" y="151"/>
                </a:lnTo>
                <a:lnTo>
                  <a:pt x="168" y="187"/>
                </a:lnTo>
                <a:lnTo>
                  <a:pt x="178" y="220"/>
                </a:lnTo>
                <a:lnTo>
                  <a:pt x="256" y="143"/>
                </a:lnTo>
                <a:lnTo>
                  <a:pt x="454" y="113"/>
                </a:lnTo>
                <a:lnTo>
                  <a:pt x="367" y="58"/>
                </a:lnTo>
                <a:lnTo>
                  <a:pt x="250" y="109"/>
                </a:lnTo>
                <a:lnTo>
                  <a:pt x="139" y="64"/>
                </a:lnTo>
                <a:lnTo>
                  <a:pt x="204" y="10"/>
                </a:lnTo>
                <a:lnTo>
                  <a:pt x="147" y="0"/>
                </a:lnTo>
                <a:lnTo>
                  <a:pt x="0" y="76"/>
                </a:lnTo>
                <a:close/>
              </a:path>
            </a:pathLst>
          </a:custGeom>
          <a:solidFill>
            <a:srgbClr val="92D050"/>
          </a:solidFill>
          <a:ln w="9525">
            <a:solidFill>
              <a:srgbClr val="000000"/>
            </a:solidFill>
            <a:round/>
            <a:headEnd/>
            <a:tailEnd/>
          </a:ln>
        </p:spPr>
        <p:txBody>
          <a:bodyPr/>
          <a:lstStyle/>
          <a:p>
            <a:endParaRPr lang="en-US"/>
          </a:p>
        </p:txBody>
      </p:sp>
      <p:sp>
        <p:nvSpPr>
          <p:cNvPr id="6164" name="Freeform 85"/>
          <p:cNvSpPr>
            <a:spLocks/>
          </p:cNvSpPr>
          <p:nvPr/>
        </p:nvSpPr>
        <p:spPr bwMode="auto">
          <a:xfrm>
            <a:off x="7280276" y="3209925"/>
            <a:ext cx="593725" cy="685800"/>
          </a:xfrm>
          <a:custGeom>
            <a:avLst/>
            <a:gdLst>
              <a:gd name="T0" fmla="*/ 2147483647 w 295"/>
              <a:gd name="T1" fmla="*/ 0 h 342"/>
              <a:gd name="T2" fmla="*/ 2147483647 w 295"/>
              <a:gd name="T3" fmla="*/ 2147483647 h 342"/>
              <a:gd name="T4" fmla="*/ 2147483647 w 295"/>
              <a:gd name="T5" fmla="*/ 2147483647 h 342"/>
              <a:gd name="T6" fmla="*/ 2147483647 w 295"/>
              <a:gd name="T7" fmla="*/ 2147483647 h 342"/>
              <a:gd name="T8" fmla="*/ 2147483647 w 295"/>
              <a:gd name="T9" fmla="*/ 2147483647 h 342"/>
              <a:gd name="T10" fmla="*/ 2147483647 w 295"/>
              <a:gd name="T11" fmla="*/ 2147483647 h 342"/>
              <a:gd name="T12" fmla="*/ 2147483647 w 295"/>
              <a:gd name="T13" fmla="*/ 2147483647 h 342"/>
              <a:gd name="T14" fmla="*/ 2147483647 w 295"/>
              <a:gd name="T15" fmla="*/ 2147483647 h 342"/>
              <a:gd name="T16" fmla="*/ 2147483647 w 295"/>
              <a:gd name="T17" fmla="*/ 2147483647 h 342"/>
              <a:gd name="T18" fmla="*/ 2147483647 w 295"/>
              <a:gd name="T19" fmla="*/ 2147483647 h 342"/>
              <a:gd name="T20" fmla="*/ 0 w 295"/>
              <a:gd name="T21" fmla="*/ 2147483647 h 342"/>
              <a:gd name="T22" fmla="*/ 2147483647 w 295"/>
              <a:gd name="T23" fmla="*/ 2147483647 h 342"/>
              <a:gd name="T24" fmla="*/ 2147483647 w 295"/>
              <a:gd name="T25" fmla="*/ 2147483647 h 342"/>
              <a:gd name="T26" fmla="*/ 2147483647 w 295"/>
              <a:gd name="T27" fmla="*/ 2147483647 h 342"/>
              <a:gd name="T28" fmla="*/ 2147483647 w 295"/>
              <a:gd name="T29" fmla="*/ 0 h 34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95"/>
              <a:gd name="T46" fmla="*/ 0 h 342"/>
              <a:gd name="T47" fmla="*/ 295 w 295"/>
              <a:gd name="T48" fmla="*/ 342 h 34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95" h="342">
                <a:moveTo>
                  <a:pt x="141" y="0"/>
                </a:moveTo>
                <a:lnTo>
                  <a:pt x="235" y="28"/>
                </a:lnTo>
                <a:lnTo>
                  <a:pt x="255" y="95"/>
                </a:lnTo>
                <a:lnTo>
                  <a:pt x="200" y="151"/>
                </a:lnTo>
                <a:lnTo>
                  <a:pt x="214" y="177"/>
                </a:lnTo>
                <a:lnTo>
                  <a:pt x="267" y="147"/>
                </a:lnTo>
                <a:lnTo>
                  <a:pt x="289" y="153"/>
                </a:lnTo>
                <a:lnTo>
                  <a:pt x="295" y="246"/>
                </a:lnTo>
                <a:lnTo>
                  <a:pt x="237" y="323"/>
                </a:lnTo>
                <a:lnTo>
                  <a:pt x="237" y="342"/>
                </a:lnTo>
                <a:lnTo>
                  <a:pt x="0" y="342"/>
                </a:lnTo>
                <a:lnTo>
                  <a:pt x="34" y="246"/>
                </a:lnTo>
                <a:lnTo>
                  <a:pt x="16" y="171"/>
                </a:lnTo>
                <a:lnTo>
                  <a:pt x="47" y="91"/>
                </a:lnTo>
                <a:lnTo>
                  <a:pt x="141" y="0"/>
                </a:lnTo>
                <a:close/>
              </a:path>
            </a:pathLst>
          </a:custGeom>
          <a:solidFill>
            <a:srgbClr val="92D050"/>
          </a:solidFill>
          <a:ln w="9525">
            <a:solidFill>
              <a:srgbClr val="000000"/>
            </a:solidFill>
            <a:round/>
            <a:headEnd/>
            <a:tailEnd/>
          </a:ln>
        </p:spPr>
        <p:txBody>
          <a:bodyPr/>
          <a:lstStyle/>
          <a:p>
            <a:endParaRPr lang="en-US"/>
          </a:p>
        </p:txBody>
      </p:sp>
      <p:sp>
        <p:nvSpPr>
          <p:cNvPr id="6165" name="Freeform 86"/>
          <p:cNvSpPr>
            <a:spLocks/>
          </p:cNvSpPr>
          <p:nvPr/>
        </p:nvSpPr>
        <p:spPr bwMode="auto">
          <a:xfrm>
            <a:off x="6627813" y="3733801"/>
            <a:ext cx="555625" cy="957263"/>
          </a:xfrm>
          <a:custGeom>
            <a:avLst/>
            <a:gdLst>
              <a:gd name="T0" fmla="*/ 2147483647 w 268"/>
              <a:gd name="T1" fmla="*/ 0 h 457"/>
              <a:gd name="T2" fmla="*/ 2147483647 w 268"/>
              <a:gd name="T3" fmla="*/ 0 h 457"/>
              <a:gd name="T4" fmla="*/ 2147483647 w 268"/>
              <a:gd name="T5" fmla="*/ 2147483647 h 457"/>
              <a:gd name="T6" fmla="*/ 2147483647 w 268"/>
              <a:gd name="T7" fmla="*/ 2147483647 h 457"/>
              <a:gd name="T8" fmla="*/ 2147483647 w 268"/>
              <a:gd name="T9" fmla="*/ 2147483647 h 457"/>
              <a:gd name="T10" fmla="*/ 2147483647 w 268"/>
              <a:gd name="T11" fmla="*/ 2147483647 h 457"/>
              <a:gd name="T12" fmla="*/ 2147483647 w 268"/>
              <a:gd name="T13" fmla="*/ 2147483647 h 457"/>
              <a:gd name="T14" fmla="*/ 2147483647 w 268"/>
              <a:gd name="T15" fmla="*/ 2147483647 h 457"/>
              <a:gd name="T16" fmla="*/ 2147483647 w 268"/>
              <a:gd name="T17" fmla="*/ 2147483647 h 457"/>
              <a:gd name="T18" fmla="*/ 2147483647 w 268"/>
              <a:gd name="T19" fmla="*/ 2147483647 h 457"/>
              <a:gd name="T20" fmla="*/ 2147483647 w 268"/>
              <a:gd name="T21" fmla="*/ 2147483647 h 457"/>
              <a:gd name="T22" fmla="*/ 2147483647 w 268"/>
              <a:gd name="T23" fmla="*/ 2147483647 h 457"/>
              <a:gd name="T24" fmla="*/ 0 w 268"/>
              <a:gd name="T25" fmla="*/ 2147483647 h 457"/>
              <a:gd name="T26" fmla="*/ 2147483647 w 268"/>
              <a:gd name="T27" fmla="*/ 2147483647 h 457"/>
              <a:gd name="T28" fmla="*/ 2147483647 w 268"/>
              <a:gd name="T29" fmla="*/ 2147483647 h 457"/>
              <a:gd name="T30" fmla="*/ 2147483647 w 268"/>
              <a:gd name="T31" fmla="*/ 2147483647 h 457"/>
              <a:gd name="T32" fmla="*/ 2147483647 w 268"/>
              <a:gd name="T33" fmla="*/ 2147483647 h 457"/>
              <a:gd name="T34" fmla="*/ 2147483647 w 268"/>
              <a:gd name="T35" fmla="*/ 0 h 4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8"/>
              <a:gd name="T55" fmla="*/ 0 h 457"/>
              <a:gd name="T56" fmla="*/ 268 w 268"/>
              <a:gd name="T57" fmla="*/ 457 h 45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8" h="457">
                <a:moveTo>
                  <a:pt x="68" y="0"/>
                </a:moveTo>
                <a:lnTo>
                  <a:pt x="244" y="0"/>
                </a:lnTo>
                <a:lnTo>
                  <a:pt x="266" y="68"/>
                </a:lnTo>
                <a:lnTo>
                  <a:pt x="266" y="303"/>
                </a:lnTo>
                <a:lnTo>
                  <a:pt x="268" y="324"/>
                </a:lnTo>
                <a:lnTo>
                  <a:pt x="234" y="364"/>
                </a:lnTo>
                <a:lnTo>
                  <a:pt x="226" y="412"/>
                </a:lnTo>
                <a:lnTo>
                  <a:pt x="161" y="457"/>
                </a:lnTo>
                <a:lnTo>
                  <a:pt x="131" y="447"/>
                </a:lnTo>
                <a:lnTo>
                  <a:pt x="64" y="350"/>
                </a:lnTo>
                <a:lnTo>
                  <a:pt x="83" y="320"/>
                </a:lnTo>
                <a:lnTo>
                  <a:pt x="56" y="301"/>
                </a:lnTo>
                <a:lnTo>
                  <a:pt x="0" y="209"/>
                </a:lnTo>
                <a:lnTo>
                  <a:pt x="4" y="152"/>
                </a:lnTo>
                <a:lnTo>
                  <a:pt x="44" y="106"/>
                </a:lnTo>
                <a:lnTo>
                  <a:pt x="34" y="80"/>
                </a:lnTo>
                <a:lnTo>
                  <a:pt x="85" y="43"/>
                </a:lnTo>
                <a:lnTo>
                  <a:pt x="68" y="0"/>
                </a:lnTo>
                <a:close/>
              </a:path>
            </a:pathLst>
          </a:custGeom>
          <a:solidFill>
            <a:srgbClr val="92D050"/>
          </a:solidFill>
          <a:ln w="9525">
            <a:solidFill>
              <a:srgbClr val="000000"/>
            </a:solidFill>
            <a:round/>
            <a:headEnd/>
            <a:tailEnd/>
          </a:ln>
        </p:spPr>
        <p:txBody>
          <a:bodyPr/>
          <a:lstStyle/>
          <a:p>
            <a:endParaRPr lang="en-US"/>
          </a:p>
        </p:txBody>
      </p:sp>
      <p:sp>
        <p:nvSpPr>
          <p:cNvPr id="6166" name="Freeform 87" descr="Wide downward diagonal"/>
          <p:cNvSpPr>
            <a:spLocks/>
          </p:cNvSpPr>
          <p:nvPr/>
        </p:nvSpPr>
        <p:spPr bwMode="auto">
          <a:xfrm>
            <a:off x="6040437" y="4076700"/>
            <a:ext cx="927100" cy="800100"/>
          </a:xfrm>
          <a:custGeom>
            <a:avLst/>
            <a:gdLst>
              <a:gd name="T0" fmla="*/ 0 w 461"/>
              <a:gd name="T1" fmla="*/ 0 h 399"/>
              <a:gd name="T2" fmla="*/ 2147483647 w 461"/>
              <a:gd name="T3" fmla="*/ 0 h 399"/>
              <a:gd name="T4" fmla="*/ 2147483647 w 461"/>
              <a:gd name="T5" fmla="*/ 2147483647 h 399"/>
              <a:gd name="T6" fmla="*/ 2147483647 w 461"/>
              <a:gd name="T7" fmla="*/ 2147483647 h 399"/>
              <a:gd name="T8" fmla="*/ 2147483647 w 461"/>
              <a:gd name="T9" fmla="*/ 2147483647 h 399"/>
              <a:gd name="T10" fmla="*/ 2147483647 w 461"/>
              <a:gd name="T11" fmla="*/ 2147483647 h 399"/>
              <a:gd name="T12" fmla="*/ 2147483647 w 461"/>
              <a:gd name="T13" fmla="*/ 2147483647 h 399"/>
              <a:gd name="T14" fmla="*/ 2147483647 w 461"/>
              <a:gd name="T15" fmla="*/ 2147483647 h 399"/>
              <a:gd name="T16" fmla="*/ 2147483647 w 461"/>
              <a:gd name="T17" fmla="*/ 2147483647 h 399"/>
              <a:gd name="T18" fmla="*/ 2147483647 w 461"/>
              <a:gd name="T19" fmla="*/ 2147483647 h 399"/>
              <a:gd name="T20" fmla="*/ 2147483647 w 461"/>
              <a:gd name="T21" fmla="*/ 2147483647 h 399"/>
              <a:gd name="T22" fmla="*/ 2147483647 w 461"/>
              <a:gd name="T23" fmla="*/ 2147483647 h 399"/>
              <a:gd name="T24" fmla="*/ 2147483647 w 461"/>
              <a:gd name="T25" fmla="*/ 2147483647 h 399"/>
              <a:gd name="T26" fmla="*/ 2147483647 w 461"/>
              <a:gd name="T27" fmla="*/ 2147483647 h 399"/>
              <a:gd name="T28" fmla="*/ 2147483647 w 461"/>
              <a:gd name="T29" fmla="*/ 2147483647 h 399"/>
              <a:gd name="T30" fmla="*/ 2147483647 w 461"/>
              <a:gd name="T31" fmla="*/ 2147483647 h 399"/>
              <a:gd name="T32" fmla="*/ 0 w 461"/>
              <a:gd name="T33" fmla="*/ 0 h 39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61"/>
              <a:gd name="T52" fmla="*/ 0 h 399"/>
              <a:gd name="T53" fmla="*/ 461 w 461"/>
              <a:gd name="T54" fmla="*/ 399 h 39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61" h="399">
                <a:moveTo>
                  <a:pt x="0" y="0"/>
                </a:moveTo>
                <a:lnTo>
                  <a:pt x="304" y="0"/>
                </a:lnTo>
                <a:lnTo>
                  <a:pt x="300" y="53"/>
                </a:lnTo>
                <a:lnTo>
                  <a:pt x="356" y="149"/>
                </a:lnTo>
                <a:lnTo>
                  <a:pt x="383" y="166"/>
                </a:lnTo>
                <a:lnTo>
                  <a:pt x="366" y="194"/>
                </a:lnTo>
                <a:lnTo>
                  <a:pt x="431" y="293"/>
                </a:lnTo>
                <a:lnTo>
                  <a:pt x="461" y="303"/>
                </a:lnTo>
                <a:lnTo>
                  <a:pt x="421" y="399"/>
                </a:lnTo>
                <a:lnTo>
                  <a:pt x="381" y="399"/>
                </a:lnTo>
                <a:lnTo>
                  <a:pt x="393" y="357"/>
                </a:lnTo>
                <a:lnTo>
                  <a:pt x="87" y="357"/>
                </a:lnTo>
                <a:lnTo>
                  <a:pt x="72" y="313"/>
                </a:lnTo>
                <a:lnTo>
                  <a:pt x="72" y="127"/>
                </a:lnTo>
                <a:lnTo>
                  <a:pt x="40" y="97"/>
                </a:lnTo>
                <a:lnTo>
                  <a:pt x="60" y="75"/>
                </a:lnTo>
                <a:lnTo>
                  <a:pt x="0" y="0"/>
                </a:lnTo>
                <a:close/>
              </a:path>
            </a:pathLst>
          </a:custGeom>
          <a:solidFill>
            <a:srgbClr val="92D050"/>
          </a:solidFill>
          <a:ln w="9525">
            <a:solidFill>
              <a:srgbClr val="000000"/>
            </a:solidFill>
            <a:round/>
            <a:headEnd/>
            <a:tailEnd/>
          </a:ln>
        </p:spPr>
        <p:txBody>
          <a:bodyPr/>
          <a:lstStyle/>
          <a:p>
            <a:endParaRPr lang="en-US"/>
          </a:p>
        </p:txBody>
      </p:sp>
      <p:sp>
        <p:nvSpPr>
          <p:cNvPr id="6167" name="Freeform 88"/>
          <p:cNvSpPr>
            <a:spLocks/>
          </p:cNvSpPr>
          <p:nvPr/>
        </p:nvSpPr>
        <p:spPr bwMode="auto">
          <a:xfrm>
            <a:off x="7099300" y="3892551"/>
            <a:ext cx="436562" cy="709613"/>
          </a:xfrm>
          <a:custGeom>
            <a:avLst/>
            <a:gdLst>
              <a:gd name="T0" fmla="*/ 2147483647 w 217"/>
              <a:gd name="T1" fmla="*/ 0 h 354"/>
              <a:gd name="T2" fmla="*/ 2147483647 w 217"/>
              <a:gd name="T3" fmla="*/ 2147483647 h 354"/>
              <a:gd name="T4" fmla="*/ 2147483647 w 217"/>
              <a:gd name="T5" fmla="*/ 2147483647 h 354"/>
              <a:gd name="T6" fmla="*/ 2147483647 w 217"/>
              <a:gd name="T7" fmla="*/ 2147483647 h 354"/>
              <a:gd name="T8" fmla="*/ 2147483647 w 217"/>
              <a:gd name="T9" fmla="*/ 2147483647 h 354"/>
              <a:gd name="T10" fmla="*/ 2147483647 w 217"/>
              <a:gd name="T11" fmla="*/ 2147483647 h 354"/>
              <a:gd name="T12" fmla="*/ 0 w 217"/>
              <a:gd name="T13" fmla="*/ 2147483647 h 354"/>
              <a:gd name="T14" fmla="*/ 2147483647 w 217"/>
              <a:gd name="T15" fmla="*/ 2147483647 h 354"/>
              <a:gd name="T16" fmla="*/ 2147483647 w 217"/>
              <a:gd name="T17" fmla="*/ 2147483647 h 354"/>
              <a:gd name="T18" fmla="*/ 2147483647 w 217"/>
              <a:gd name="T19" fmla="*/ 0 h 3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17"/>
              <a:gd name="T31" fmla="*/ 0 h 354"/>
              <a:gd name="T32" fmla="*/ 217 w 217"/>
              <a:gd name="T33" fmla="*/ 354 h 35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7" h="354">
                <a:moveTo>
                  <a:pt x="40" y="0"/>
                </a:moveTo>
                <a:lnTo>
                  <a:pt x="58" y="12"/>
                </a:lnTo>
                <a:lnTo>
                  <a:pt x="88" y="2"/>
                </a:lnTo>
                <a:lnTo>
                  <a:pt x="217" y="2"/>
                </a:lnTo>
                <a:lnTo>
                  <a:pt x="217" y="213"/>
                </a:lnTo>
                <a:lnTo>
                  <a:pt x="137" y="322"/>
                </a:lnTo>
                <a:lnTo>
                  <a:pt x="0" y="354"/>
                </a:lnTo>
                <a:lnTo>
                  <a:pt x="10" y="302"/>
                </a:lnTo>
                <a:lnTo>
                  <a:pt x="40" y="264"/>
                </a:lnTo>
                <a:lnTo>
                  <a:pt x="40" y="0"/>
                </a:lnTo>
                <a:close/>
              </a:path>
            </a:pathLst>
          </a:custGeom>
          <a:solidFill>
            <a:srgbClr val="FFFF00"/>
          </a:solidFill>
          <a:ln w="12700">
            <a:solidFill>
              <a:srgbClr val="000000"/>
            </a:solidFill>
            <a:miter lim="800000"/>
            <a:headEnd/>
            <a:tailEnd/>
          </a:ln>
        </p:spPr>
        <p:txBody>
          <a:bodyPr anchor="ctr"/>
          <a:lstStyle/>
          <a:p>
            <a:endParaRPr lang="en-US"/>
          </a:p>
        </p:txBody>
      </p:sp>
      <p:sp>
        <p:nvSpPr>
          <p:cNvPr id="6168" name="Freeform 89"/>
          <p:cNvSpPr>
            <a:spLocks/>
          </p:cNvSpPr>
          <p:nvPr/>
        </p:nvSpPr>
        <p:spPr bwMode="auto">
          <a:xfrm>
            <a:off x="7537450" y="3852864"/>
            <a:ext cx="601662" cy="606425"/>
          </a:xfrm>
          <a:custGeom>
            <a:avLst/>
            <a:gdLst>
              <a:gd name="T0" fmla="*/ 0 w 299"/>
              <a:gd name="T1" fmla="*/ 2147483647 h 303"/>
              <a:gd name="T2" fmla="*/ 2147483647 w 299"/>
              <a:gd name="T3" fmla="*/ 2147483647 h 303"/>
              <a:gd name="T4" fmla="*/ 2147483647 w 299"/>
              <a:gd name="T5" fmla="*/ 2147483647 h 303"/>
              <a:gd name="T6" fmla="*/ 2147483647 w 299"/>
              <a:gd name="T7" fmla="*/ 2147483647 h 303"/>
              <a:gd name="T8" fmla="*/ 2147483647 w 299"/>
              <a:gd name="T9" fmla="*/ 0 h 303"/>
              <a:gd name="T10" fmla="*/ 2147483647 w 299"/>
              <a:gd name="T11" fmla="*/ 2147483647 h 303"/>
              <a:gd name="T12" fmla="*/ 2147483647 w 299"/>
              <a:gd name="T13" fmla="*/ 2147483647 h 303"/>
              <a:gd name="T14" fmla="*/ 2147483647 w 299"/>
              <a:gd name="T15" fmla="*/ 2147483647 h 303"/>
              <a:gd name="T16" fmla="*/ 2147483647 w 299"/>
              <a:gd name="T17" fmla="*/ 2147483647 h 303"/>
              <a:gd name="T18" fmla="*/ 2147483647 w 299"/>
              <a:gd name="T19" fmla="*/ 2147483647 h 303"/>
              <a:gd name="T20" fmla="*/ 2147483647 w 299"/>
              <a:gd name="T21" fmla="*/ 2147483647 h 303"/>
              <a:gd name="T22" fmla="*/ 2147483647 w 299"/>
              <a:gd name="T23" fmla="*/ 2147483647 h 303"/>
              <a:gd name="T24" fmla="*/ 0 w 299"/>
              <a:gd name="T25" fmla="*/ 2147483647 h 303"/>
              <a:gd name="T26" fmla="*/ 0 w 299"/>
              <a:gd name="T27" fmla="*/ 2147483647 h 30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299"/>
              <a:gd name="T43" fmla="*/ 0 h 303"/>
              <a:gd name="T44" fmla="*/ 299 w 299"/>
              <a:gd name="T45" fmla="*/ 303 h 303"/>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299" h="303">
                <a:moveTo>
                  <a:pt x="0" y="21"/>
                </a:moveTo>
                <a:lnTo>
                  <a:pt x="112" y="21"/>
                </a:lnTo>
                <a:lnTo>
                  <a:pt x="154" y="41"/>
                </a:lnTo>
                <a:lnTo>
                  <a:pt x="217" y="41"/>
                </a:lnTo>
                <a:lnTo>
                  <a:pt x="299" y="0"/>
                </a:lnTo>
                <a:lnTo>
                  <a:pt x="299" y="132"/>
                </a:lnTo>
                <a:lnTo>
                  <a:pt x="287" y="138"/>
                </a:lnTo>
                <a:lnTo>
                  <a:pt x="247" y="218"/>
                </a:lnTo>
                <a:lnTo>
                  <a:pt x="225" y="218"/>
                </a:lnTo>
                <a:lnTo>
                  <a:pt x="152" y="303"/>
                </a:lnTo>
                <a:lnTo>
                  <a:pt x="128" y="281"/>
                </a:lnTo>
                <a:lnTo>
                  <a:pt x="91" y="291"/>
                </a:lnTo>
                <a:lnTo>
                  <a:pt x="0" y="216"/>
                </a:lnTo>
                <a:lnTo>
                  <a:pt x="0" y="21"/>
                </a:lnTo>
                <a:close/>
              </a:path>
            </a:pathLst>
          </a:custGeom>
          <a:solidFill>
            <a:srgbClr val="92D050"/>
          </a:solidFill>
          <a:ln w="9525">
            <a:solidFill>
              <a:srgbClr val="000000"/>
            </a:solidFill>
            <a:round/>
            <a:headEnd/>
            <a:tailEnd/>
          </a:ln>
        </p:spPr>
        <p:txBody>
          <a:bodyPr/>
          <a:lstStyle/>
          <a:p>
            <a:endParaRPr lang="en-US"/>
          </a:p>
        </p:txBody>
      </p:sp>
      <p:sp>
        <p:nvSpPr>
          <p:cNvPr id="6169" name="Freeform 90"/>
          <p:cNvSpPr>
            <a:spLocks/>
          </p:cNvSpPr>
          <p:nvPr/>
        </p:nvSpPr>
        <p:spPr bwMode="auto">
          <a:xfrm>
            <a:off x="3352801" y="2590801"/>
            <a:ext cx="1609725" cy="828675"/>
          </a:xfrm>
          <a:custGeom>
            <a:avLst/>
            <a:gdLst>
              <a:gd name="T0" fmla="*/ 2147483647 w 800"/>
              <a:gd name="T1" fmla="*/ 0 h 413"/>
              <a:gd name="T2" fmla="*/ 2147483647 w 800"/>
              <a:gd name="T3" fmla="*/ 0 h 413"/>
              <a:gd name="T4" fmla="*/ 2147483647 w 800"/>
              <a:gd name="T5" fmla="*/ 2147483647 h 413"/>
              <a:gd name="T6" fmla="*/ 2147483647 w 800"/>
              <a:gd name="T7" fmla="*/ 2147483647 h 413"/>
              <a:gd name="T8" fmla="*/ 2147483647 w 800"/>
              <a:gd name="T9" fmla="*/ 2147483647 h 413"/>
              <a:gd name="T10" fmla="*/ 2147483647 w 800"/>
              <a:gd name="T11" fmla="*/ 2147483647 h 413"/>
              <a:gd name="T12" fmla="*/ 2147483647 w 800"/>
              <a:gd name="T13" fmla="*/ 2147483647 h 413"/>
              <a:gd name="T14" fmla="*/ 2147483647 w 800"/>
              <a:gd name="T15" fmla="*/ 2147483647 h 413"/>
              <a:gd name="T16" fmla="*/ 2147483647 w 800"/>
              <a:gd name="T17" fmla="*/ 2147483647 h 413"/>
              <a:gd name="T18" fmla="*/ 2147483647 w 800"/>
              <a:gd name="T19" fmla="*/ 2147483647 h 413"/>
              <a:gd name="T20" fmla="*/ 0 w 800"/>
              <a:gd name="T21" fmla="*/ 2147483647 h 413"/>
              <a:gd name="T22" fmla="*/ 2147483647 w 800"/>
              <a:gd name="T23" fmla="*/ 0 h 4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00"/>
              <a:gd name="T37" fmla="*/ 0 h 413"/>
              <a:gd name="T38" fmla="*/ 800 w 800"/>
              <a:gd name="T39" fmla="*/ 413 h 4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00" h="413">
                <a:moveTo>
                  <a:pt x="2" y="0"/>
                </a:moveTo>
                <a:lnTo>
                  <a:pt x="800" y="0"/>
                </a:lnTo>
                <a:lnTo>
                  <a:pt x="800" y="358"/>
                </a:lnTo>
                <a:lnTo>
                  <a:pt x="329" y="358"/>
                </a:lnTo>
                <a:lnTo>
                  <a:pt x="329" y="380"/>
                </a:lnTo>
                <a:lnTo>
                  <a:pt x="216" y="413"/>
                </a:lnTo>
                <a:lnTo>
                  <a:pt x="149" y="298"/>
                </a:lnTo>
                <a:lnTo>
                  <a:pt x="109" y="314"/>
                </a:lnTo>
                <a:lnTo>
                  <a:pt x="99" y="292"/>
                </a:lnTo>
                <a:lnTo>
                  <a:pt x="123" y="231"/>
                </a:lnTo>
                <a:lnTo>
                  <a:pt x="0" y="104"/>
                </a:lnTo>
                <a:lnTo>
                  <a:pt x="2" y="0"/>
                </a:lnTo>
                <a:close/>
              </a:path>
            </a:pathLst>
          </a:custGeom>
          <a:solidFill>
            <a:srgbClr val="92D050"/>
          </a:solidFill>
          <a:ln w="9525">
            <a:solidFill>
              <a:srgbClr val="000000"/>
            </a:solidFill>
            <a:round/>
            <a:headEnd/>
            <a:tailEnd/>
          </a:ln>
        </p:spPr>
        <p:txBody>
          <a:bodyPr/>
          <a:lstStyle/>
          <a:p>
            <a:endParaRPr lang="en-US"/>
          </a:p>
        </p:txBody>
      </p:sp>
      <p:sp>
        <p:nvSpPr>
          <p:cNvPr id="6170" name="Rectangle 91" descr="Wide downward diagonal"/>
          <p:cNvSpPr>
            <a:spLocks noChangeArrowheads="1"/>
          </p:cNvSpPr>
          <p:nvPr/>
        </p:nvSpPr>
        <p:spPr bwMode="auto">
          <a:xfrm>
            <a:off x="4022725" y="3321050"/>
            <a:ext cx="931862" cy="717550"/>
          </a:xfrm>
          <a:prstGeom prst="rect">
            <a:avLst/>
          </a:prstGeom>
          <a:solidFill>
            <a:srgbClr val="FFFF00"/>
          </a:solidFill>
          <a:ln w="12700">
            <a:solidFill>
              <a:srgbClr val="000000"/>
            </a:solidFill>
            <a:miter lim="800000"/>
            <a:headEnd/>
            <a:tailEnd/>
          </a:ln>
        </p:spPr>
        <p:txBody>
          <a:bodyPr anchor="ctr"/>
          <a:lstStyle/>
          <a:p>
            <a:pPr algn="ctr"/>
            <a:endParaRPr lang="en-US">
              <a:latin typeface="Calibri" pitchFamily="34" charset="0"/>
            </a:endParaRPr>
          </a:p>
        </p:txBody>
      </p:sp>
      <p:sp>
        <p:nvSpPr>
          <p:cNvPr id="6171" name="Freeform 92"/>
          <p:cNvSpPr>
            <a:spLocks/>
          </p:cNvSpPr>
          <p:nvPr/>
        </p:nvSpPr>
        <p:spPr bwMode="auto">
          <a:xfrm>
            <a:off x="4959351" y="2590801"/>
            <a:ext cx="1000125" cy="531813"/>
          </a:xfrm>
          <a:custGeom>
            <a:avLst/>
            <a:gdLst>
              <a:gd name="T0" fmla="*/ 0 w 497"/>
              <a:gd name="T1" fmla="*/ 0 h 265"/>
              <a:gd name="T2" fmla="*/ 2147483647 w 497"/>
              <a:gd name="T3" fmla="*/ 0 h 265"/>
              <a:gd name="T4" fmla="*/ 2147483647 w 497"/>
              <a:gd name="T5" fmla="*/ 2147483647 h 265"/>
              <a:gd name="T6" fmla="*/ 2147483647 w 497"/>
              <a:gd name="T7" fmla="*/ 2147483647 h 265"/>
              <a:gd name="T8" fmla="*/ 2147483647 w 497"/>
              <a:gd name="T9" fmla="*/ 2147483647 h 265"/>
              <a:gd name="T10" fmla="*/ 0 w 497"/>
              <a:gd name="T11" fmla="*/ 0 h 265"/>
              <a:gd name="T12" fmla="*/ 0 60000 65536"/>
              <a:gd name="T13" fmla="*/ 0 60000 65536"/>
              <a:gd name="T14" fmla="*/ 0 60000 65536"/>
              <a:gd name="T15" fmla="*/ 0 60000 65536"/>
              <a:gd name="T16" fmla="*/ 0 60000 65536"/>
              <a:gd name="T17" fmla="*/ 0 60000 65536"/>
              <a:gd name="T18" fmla="*/ 0 w 497"/>
              <a:gd name="T19" fmla="*/ 0 h 265"/>
              <a:gd name="T20" fmla="*/ 497 w 497"/>
              <a:gd name="T21" fmla="*/ 265 h 265"/>
            </a:gdLst>
            <a:ahLst/>
            <a:cxnLst>
              <a:cxn ang="T12">
                <a:pos x="T0" y="T1"/>
              </a:cxn>
              <a:cxn ang="T13">
                <a:pos x="T2" y="T3"/>
              </a:cxn>
              <a:cxn ang="T14">
                <a:pos x="T4" y="T5"/>
              </a:cxn>
              <a:cxn ang="T15">
                <a:pos x="T6" y="T7"/>
              </a:cxn>
              <a:cxn ang="T16">
                <a:pos x="T8" y="T9"/>
              </a:cxn>
              <a:cxn ang="T17">
                <a:pos x="T10" y="T11"/>
              </a:cxn>
            </a:cxnLst>
            <a:rect l="T18" t="T19" r="T20" b="T21"/>
            <a:pathLst>
              <a:path w="497" h="265">
                <a:moveTo>
                  <a:pt x="0" y="0"/>
                </a:moveTo>
                <a:lnTo>
                  <a:pt x="447" y="0"/>
                </a:lnTo>
                <a:lnTo>
                  <a:pt x="489" y="199"/>
                </a:lnTo>
                <a:lnTo>
                  <a:pt x="497" y="265"/>
                </a:lnTo>
                <a:lnTo>
                  <a:pt x="2" y="265"/>
                </a:lnTo>
                <a:lnTo>
                  <a:pt x="0" y="0"/>
                </a:lnTo>
                <a:close/>
              </a:path>
            </a:pathLst>
          </a:custGeom>
          <a:solidFill>
            <a:srgbClr val="FFFF00"/>
          </a:solidFill>
          <a:ln w="12700">
            <a:solidFill>
              <a:srgbClr val="000000"/>
            </a:solidFill>
            <a:miter lim="800000"/>
            <a:headEnd/>
            <a:tailEnd/>
          </a:ln>
        </p:spPr>
        <p:txBody>
          <a:bodyPr anchor="ctr"/>
          <a:lstStyle/>
          <a:p>
            <a:endParaRPr lang="en-US"/>
          </a:p>
        </p:txBody>
      </p:sp>
      <p:sp>
        <p:nvSpPr>
          <p:cNvPr id="6172" name="Freeform 93"/>
          <p:cNvSpPr>
            <a:spLocks/>
          </p:cNvSpPr>
          <p:nvPr/>
        </p:nvSpPr>
        <p:spPr bwMode="auto">
          <a:xfrm>
            <a:off x="4960938" y="3665538"/>
            <a:ext cx="1171575" cy="527050"/>
          </a:xfrm>
          <a:custGeom>
            <a:avLst/>
            <a:gdLst>
              <a:gd name="T0" fmla="*/ 0 w 582"/>
              <a:gd name="T1" fmla="*/ 0 h 263"/>
              <a:gd name="T2" fmla="*/ 2147483647 w 582"/>
              <a:gd name="T3" fmla="*/ 0 h 263"/>
              <a:gd name="T4" fmla="*/ 2147483647 w 582"/>
              <a:gd name="T5" fmla="*/ 2147483647 h 263"/>
              <a:gd name="T6" fmla="*/ 2147483647 w 582"/>
              <a:gd name="T7" fmla="*/ 2147483647 h 263"/>
              <a:gd name="T8" fmla="*/ 2147483647 w 582"/>
              <a:gd name="T9" fmla="*/ 2147483647 h 263"/>
              <a:gd name="T10" fmla="*/ 2147483647 w 582"/>
              <a:gd name="T11" fmla="*/ 2147483647 h 263"/>
              <a:gd name="T12" fmla="*/ 2147483647 w 582"/>
              <a:gd name="T13" fmla="*/ 2147483647 h 263"/>
              <a:gd name="T14" fmla="*/ 2147483647 w 582"/>
              <a:gd name="T15" fmla="*/ 2147483647 h 263"/>
              <a:gd name="T16" fmla="*/ 0 w 582"/>
              <a:gd name="T17" fmla="*/ 2147483647 h 263"/>
              <a:gd name="T18" fmla="*/ 0 w 582"/>
              <a:gd name="T19" fmla="*/ 0 h 2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82"/>
              <a:gd name="T31" fmla="*/ 0 h 263"/>
              <a:gd name="T32" fmla="*/ 582 w 582"/>
              <a:gd name="T33" fmla="*/ 263 h 263"/>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82" h="263">
                <a:moveTo>
                  <a:pt x="0" y="0"/>
                </a:moveTo>
                <a:lnTo>
                  <a:pt x="363" y="0"/>
                </a:lnTo>
                <a:lnTo>
                  <a:pt x="401" y="20"/>
                </a:lnTo>
                <a:lnTo>
                  <a:pt x="484" y="47"/>
                </a:lnTo>
                <a:lnTo>
                  <a:pt x="538" y="211"/>
                </a:lnTo>
                <a:lnTo>
                  <a:pt x="582" y="263"/>
                </a:lnTo>
                <a:lnTo>
                  <a:pt x="125" y="263"/>
                </a:lnTo>
                <a:lnTo>
                  <a:pt x="125" y="172"/>
                </a:lnTo>
                <a:lnTo>
                  <a:pt x="0" y="172"/>
                </a:lnTo>
                <a:lnTo>
                  <a:pt x="0" y="0"/>
                </a:lnTo>
                <a:close/>
              </a:path>
            </a:pathLst>
          </a:custGeom>
          <a:solidFill>
            <a:srgbClr val="92D050"/>
          </a:solidFill>
          <a:ln w="9525">
            <a:solidFill>
              <a:srgbClr val="000000"/>
            </a:solidFill>
            <a:round/>
            <a:headEnd/>
            <a:tailEnd/>
          </a:ln>
        </p:spPr>
        <p:txBody>
          <a:bodyPr/>
          <a:lstStyle/>
          <a:p>
            <a:endParaRPr lang="en-US"/>
          </a:p>
        </p:txBody>
      </p:sp>
      <p:sp>
        <p:nvSpPr>
          <p:cNvPr id="6173" name="Rectangle 94" descr="Wide downward diagonal"/>
          <p:cNvSpPr>
            <a:spLocks noChangeArrowheads="1"/>
          </p:cNvSpPr>
          <p:nvPr/>
        </p:nvSpPr>
        <p:spPr bwMode="auto">
          <a:xfrm>
            <a:off x="4298950" y="4022726"/>
            <a:ext cx="900112" cy="663575"/>
          </a:xfrm>
          <a:prstGeom prst="rect">
            <a:avLst/>
          </a:prstGeom>
          <a:solidFill>
            <a:srgbClr val="FFFF00"/>
          </a:solidFill>
          <a:ln w="12700">
            <a:solidFill>
              <a:srgbClr val="000000"/>
            </a:solidFill>
            <a:miter lim="800000"/>
            <a:headEnd/>
            <a:tailEnd/>
          </a:ln>
        </p:spPr>
        <p:txBody>
          <a:bodyPr anchor="ctr"/>
          <a:lstStyle/>
          <a:p>
            <a:pPr algn="ctr"/>
            <a:endParaRPr lang="en-US">
              <a:latin typeface="Calibri" pitchFamily="34" charset="0"/>
            </a:endParaRPr>
          </a:p>
        </p:txBody>
      </p:sp>
      <p:sp>
        <p:nvSpPr>
          <p:cNvPr id="6174" name="Freeform 96" descr="Wide downward diagonal"/>
          <p:cNvSpPr>
            <a:spLocks/>
          </p:cNvSpPr>
          <p:nvPr/>
        </p:nvSpPr>
        <p:spPr bwMode="auto">
          <a:xfrm>
            <a:off x="7843837" y="4124325"/>
            <a:ext cx="717550" cy="541338"/>
          </a:xfrm>
          <a:custGeom>
            <a:avLst/>
            <a:gdLst>
              <a:gd name="T0" fmla="*/ 2147483647 w 357"/>
              <a:gd name="T1" fmla="*/ 0 h 270"/>
              <a:gd name="T2" fmla="*/ 2147483647 w 357"/>
              <a:gd name="T3" fmla="*/ 0 h 270"/>
              <a:gd name="T4" fmla="*/ 2147483647 w 357"/>
              <a:gd name="T5" fmla="*/ 2147483647 h 270"/>
              <a:gd name="T6" fmla="*/ 2147483647 w 357"/>
              <a:gd name="T7" fmla="*/ 2147483647 h 270"/>
              <a:gd name="T8" fmla="*/ 0 w 357"/>
              <a:gd name="T9" fmla="*/ 2147483647 h 270"/>
              <a:gd name="T10" fmla="*/ 2147483647 w 357"/>
              <a:gd name="T11" fmla="*/ 2147483647 h 270"/>
              <a:gd name="T12" fmla="*/ 2147483647 w 357"/>
              <a:gd name="T13" fmla="*/ 2147483647 h 270"/>
              <a:gd name="T14" fmla="*/ 2147483647 w 357"/>
              <a:gd name="T15" fmla="*/ 2147483647 h 270"/>
              <a:gd name="T16" fmla="*/ 2147483647 w 357"/>
              <a:gd name="T17" fmla="*/ 2147483647 h 270"/>
              <a:gd name="T18" fmla="*/ 2147483647 w 357"/>
              <a:gd name="T19" fmla="*/ 2147483647 h 270"/>
              <a:gd name="T20" fmla="*/ 2147483647 w 357"/>
              <a:gd name="T21" fmla="*/ 2147483647 h 270"/>
              <a:gd name="T22" fmla="*/ 2147483647 w 357"/>
              <a:gd name="T23" fmla="*/ 2147483647 h 270"/>
              <a:gd name="T24" fmla="*/ 2147483647 w 357"/>
              <a:gd name="T25" fmla="*/ 2147483647 h 270"/>
              <a:gd name="T26" fmla="*/ 2147483647 w 357"/>
              <a:gd name="T27" fmla="*/ 2147483647 h 270"/>
              <a:gd name="T28" fmla="*/ 2147483647 w 357"/>
              <a:gd name="T29" fmla="*/ 2147483647 h 270"/>
              <a:gd name="T30" fmla="*/ 2147483647 w 357"/>
              <a:gd name="T31" fmla="*/ 2147483647 h 270"/>
              <a:gd name="T32" fmla="*/ 2147483647 w 357"/>
              <a:gd name="T33" fmla="*/ 0 h 27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57"/>
              <a:gd name="T52" fmla="*/ 0 h 270"/>
              <a:gd name="T53" fmla="*/ 357 w 357"/>
              <a:gd name="T54" fmla="*/ 270 h 27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57" h="270">
                <a:moveTo>
                  <a:pt x="147" y="0"/>
                </a:moveTo>
                <a:lnTo>
                  <a:pt x="137" y="0"/>
                </a:lnTo>
                <a:lnTo>
                  <a:pt x="95" y="82"/>
                </a:lnTo>
                <a:lnTo>
                  <a:pt x="71" y="82"/>
                </a:lnTo>
                <a:lnTo>
                  <a:pt x="0" y="165"/>
                </a:lnTo>
                <a:lnTo>
                  <a:pt x="31" y="252"/>
                </a:lnTo>
                <a:lnTo>
                  <a:pt x="141" y="270"/>
                </a:lnTo>
                <a:lnTo>
                  <a:pt x="170" y="248"/>
                </a:lnTo>
                <a:lnTo>
                  <a:pt x="202" y="185"/>
                </a:lnTo>
                <a:lnTo>
                  <a:pt x="210" y="179"/>
                </a:lnTo>
                <a:lnTo>
                  <a:pt x="357" y="127"/>
                </a:lnTo>
                <a:lnTo>
                  <a:pt x="347" y="103"/>
                </a:lnTo>
                <a:lnTo>
                  <a:pt x="290" y="84"/>
                </a:lnTo>
                <a:lnTo>
                  <a:pt x="208" y="127"/>
                </a:lnTo>
                <a:lnTo>
                  <a:pt x="208" y="52"/>
                </a:lnTo>
                <a:lnTo>
                  <a:pt x="147" y="52"/>
                </a:lnTo>
                <a:lnTo>
                  <a:pt x="147" y="0"/>
                </a:lnTo>
                <a:close/>
              </a:path>
            </a:pathLst>
          </a:custGeom>
          <a:solidFill>
            <a:srgbClr val="FFFF00"/>
          </a:solidFill>
          <a:ln w="12700">
            <a:solidFill>
              <a:srgbClr val="000000"/>
            </a:solidFill>
            <a:miter lim="800000"/>
            <a:headEnd/>
            <a:tailEnd/>
          </a:ln>
        </p:spPr>
        <p:txBody>
          <a:bodyPr anchor="ctr"/>
          <a:lstStyle/>
          <a:p>
            <a:endParaRPr lang="en-US"/>
          </a:p>
        </p:txBody>
      </p:sp>
      <p:sp>
        <p:nvSpPr>
          <p:cNvPr id="6175" name="Freeform 97"/>
          <p:cNvSpPr>
            <a:spLocks/>
          </p:cNvSpPr>
          <p:nvPr/>
        </p:nvSpPr>
        <p:spPr bwMode="auto">
          <a:xfrm>
            <a:off x="7643812" y="4337051"/>
            <a:ext cx="1117600" cy="450850"/>
          </a:xfrm>
          <a:custGeom>
            <a:avLst/>
            <a:gdLst>
              <a:gd name="T0" fmla="*/ 0 w 571"/>
              <a:gd name="T1" fmla="*/ 2147483647 h 204"/>
              <a:gd name="T2" fmla="*/ 2147483647 w 571"/>
              <a:gd name="T3" fmla="*/ 2147483647 h 204"/>
              <a:gd name="T4" fmla="*/ 2147483647 w 571"/>
              <a:gd name="T5" fmla="*/ 2147483647 h 204"/>
              <a:gd name="T6" fmla="*/ 2147483647 w 571"/>
              <a:gd name="T7" fmla="*/ 2147483647 h 204"/>
              <a:gd name="T8" fmla="*/ 2147483647 w 571"/>
              <a:gd name="T9" fmla="*/ 2147483647 h 204"/>
              <a:gd name="T10" fmla="*/ 2147483647 w 571"/>
              <a:gd name="T11" fmla="*/ 2147483647 h 204"/>
              <a:gd name="T12" fmla="*/ 2147483647 w 571"/>
              <a:gd name="T13" fmla="*/ 0 h 204"/>
              <a:gd name="T14" fmla="*/ 2147483647 w 571"/>
              <a:gd name="T15" fmla="*/ 2147483647 h 204"/>
              <a:gd name="T16" fmla="*/ 2147483647 w 571"/>
              <a:gd name="T17" fmla="*/ 2147483647 h 204"/>
              <a:gd name="T18" fmla="*/ 2147483647 w 571"/>
              <a:gd name="T19" fmla="*/ 2147483647 h 204"/>
              <a:gd name="T20" fmla="*/ 2147483647 w 571"/>
              <a:gd name="T21" fmla="*/ 2147483647 h 204"/>
              <a:gd name="T22" fmla="*/ 0 w 571"/>
              <a:gd name="T23" fmla="*/ 2147483647 h 20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71"/>
              <a:gd name="T37" fmla="*/ 0 h 204"/>
              <a:gd name="T38" fmla="*/ 571 w 571"/>
              <a:gd name="T39" fmla="*/ 204 h 20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71" h="204">
                <a:moveTo>
                  <a:pt x="0" y="203"/>
                </a:moveTo>
                <a:lnTo>
                  <a:pt x="18" y="184"/>
                </a:lnTo>
                <a:lnTo>
                  <a:pt x="146" y="125"/>
                </a:lnTo>
                <a:lnTo>
                  <a:pt x="257" y="143"/>
                </a:lnTo>
                <a:lnTo>
                  <a:pt x="287" y="121"/>
                </a:lnTo>
                <a:lnTo>
                  <a:pt x="322" y="53"/>
                </a:lnTo>
                <a:lnTo>
                  <a:pt x="473" y="0"/>
                </a:lnTo>
                <a:lnTo>
                  <a:pt x="499" y="91"/>
                </a:lnTo>
                <a:lnTo>
                  <a:pt x="571" y="109"/>
                </a:lnTo>
                <a:lnTo>
                  <a:pt x="535" y="152"/>
                </a:lnTo>
                <a:lnTo>
                  <a:pt x="559" y="204"/>
                </a:lnTo>
                <a:lnTo>
                  <a:pt x="0" y="203"/>
                </a:lnTo>
                <a:close/>
              </a:path>
            </a:pathLst>
          </a:custGeom>
          <a:solidFill>
            <a:srgbClr val="FFFF00"/>
          </a:solidFill>
          <a:ln w="12700">
            <a:solidFill>
              <a:srgbClr val="000000"/>
            </a:solidFill>
            <a:miter lim="800000"/>
            <a:headEnd/>
            <a:tailEnd/>
          </a:ln>
        </p:spPr>
        <p:txBody>
          <a:bodyPr anchor="ctr"/>
          <a:lstStyle/>
          <a:p>
            <a:r>
              <a:rPr lang="en-US">
                <a:solidFill>
                  <a:srgbClr val="F6FA50"/>
                </a:solidFill>
              </a:rPr>
              <a:t>m</a:t>
            </a:r>
          </a:p>
        </p:txBody>
      </p:sp>
      <p:sp>
        <p:nvSpPr>
          <p:cNvPr id="6176" name="Freeform 98" descr="Wide downward diagonal"/>
          <p:cNvSpPr>
            <a:spLocks/>
          </p:cNvSpPr>
          <p:nvPr/>
        </p:nvSpPr>
        <p:spPr bwMode="auto">
          <a:xfrm>
            <a:off x="6911975" y="4291013"/>
            <a:ext cx="990600" cy="533400"/>
          </a:xfrm>
          <a:custGeom>
            <a:avLst/>
            <a:gdLst>
              <a:gd name="T0" fmla="*/ 0 w 492"/>
              <a:gd name="T1" fmla="*/ 2147483647 h 266"/>
              <a:gd name="T2" fmla="*/ 2147483647 w 492"/>
              <a:gd name="T3" fmla="*/ 2147483647 h 266"/>
              <a:gd name="T4" fmla="*/ 2147483647 w 492"/>
              <a:gd name="T5" fmla="*/ 2147483647 h 266"/>
              <a:gd name="T6" fmla="*/ 2147483647 w 492"/>
              <a:gd name="T7" fmla="*/ 2147483647 h 266"/>
              <a:gd name="T8" fmla="*/ 2147483647 w 492"/>
              <a:gd name="T9" fmla="*/ 2147483647 h 266"/>
              <a:gd name="T10" fmla="*/ 2147483647 w 492"/>
              <a:gd name="T11" fmla="*/ 0 h 266"/>
              <a:gd name="T12" fmla="*/ 2147483647 w 492"/>
              <a:gd name="T13" fmla="*/ 2147483647 h 266"/>
              <a:gd name="T14" fmla="*/ 2147483647 w 492"/>
              <a:gd name="T15" fmla="*/ 2147483647 h 266"/>
              <a:gd name="T16" fmla="*/ 2147483647 w 492"/>
              <a:gd name="T17" fmla="*/ 2147483647 h 266"/>
              <a:gd name="T18" fmla="*/ 2147483647 w 492"/>
              <a:gd name="T19" fmla="*/ 2147483647 h 266"/>
              <a:gd name="T20" fmla="*/ 2147483647 w 492"/>
              <a:gd name="T21" fmla="*/ 2147483647 h 266"/>
              <a:gd name="T22" fmla="*/ 2147483647 w 492"/>
              <a:gd name="T23" fmla="*/ 2147483647 h 266"/>
              <a:gd name="T24" fmla="*/ 2147483647 w 492"/>
              <a:gd name="T25" fmla="*/ 2147483647 h 266"/>
              <a:gd name="T26" fmla="*/ 2147483647 w 492"/>
              <a:gd name="T27" fmla="*/ 2147483647 h 266"/>
              <a:gd name="T28" fmla="*/ 0 w 492"/>
              <a:gd name="T29" fmla="*/ 2147483647 h 26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92"/>
              <a:gd name="T46" fmla="*/ 0 h 266"/>
              <a:gd name="T47" fmla="*/ 492 w 492"/>
              <a:gd name="T48" fmla="*/ 266 h 26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92" h="266">
                <a:moveTo>
                  <a:pt x="0" y="266"/>
                </a:moveTo>
                <a:lnTo>
                  <a:pt x="28" y="196"/>
                </a:lnTo>
                <a:lnTo>
                  <a:pt x="93" y="153"/>
                </a:lnTo>
                <a:lnTo>
                  <a:pt x="228" y="125"/>
                </a:lnTo>
                <a:lnTo>
                  <a:pt x="310" y="18"/>
                </a:lnTo>
                <a:lnTo>
                  <a:pt x="310" y="0"/>
                </a:lnTo>
                <a:lnTo>
                  <a:pt x="401" y="73"/>
                </a:lnTo>
                <a:lnTo>
                  <a:pt x="438" y="61"/>
                </a:lnTo>
                <a:lnTo>
                  <a:pt x="460" y="83"/>
                </a:lnTo>
                <a:lnTo>
                  <a:pt x="492" y="169"/>
                </a:lnTo>
                <a:lnTo>
                  <a:pt x="366" y="228"/>
                </a:lnTo>
                <a:lnTo>
                  <a:pt x="348" y="248"/>
                </a:lnTo>
                <a:lnTo>
                  <a:pt x="103" y="248"/>
                </a:lnTo>
                <a:lnTo>
                  <a:pt x="103" y="266"/>
                </a:lnTo>
                <a:lnTo>
                  <a:pt x="0" y="266"/>
                </a:lnTo>
                <a:close/>
              </a:path>
            </a:pathLst>
          </a:custGeom>
          <a:solidFill>
            <a:srgbClr val="FFFF00"/>
          </a:solidFill>
          <a:ln w="12700">
            <a:solidFill>
              <a:srgbClr val="000000"/>
            </a:solidFill>
            <a:miter lim="800000"/>
            <a:headEnd/>
            <a:tailEnd/>
          </a:ln>
        </p:spPr>
        <p:txBody>
          <a:bodyPr anchor="ctr"/>
          <a:lstStyle/>
          <a:p>
            <a:endParaRPr lang="en-US"/>
          </a:p>
        </p:txBody>
      </p:sp>
      <p:sp>
        <p:nvSpPr>
          <p:cNvPr id="6177" name="Freeform 99" descr="Wide downward diagonal"/>
          <p:cNvSpPr>
            <a:spLocks/>
          </p:cNvSpPr>
          <p:nvPr/>
        </p:nvSpPr>
        <p:spPr bwMode="auto">
          <a:xfrm>
            <a:off x="6215063" y="4792663"/>
            <a:ext cx="682625" cy="608012"/>
          </a:xfrm>
          <a:custGeom>
            <a:avLst/>
            <a:gdLst>
              <a:gd name="T0" fmla="*/ 0 w 339"/>
              <a:gd name="T1" fmla="*/ 0 h 303"/>
              <a:gd name="T2" fmla="*/ 2147483647 w 339"/>
              <a:gd name="T3" fmla="*/ 0 h 303"/>
              <a:gd name="T4" fmla="*/ 2147483647 w 339"/>
              <a:gd name="T5" fmla="*/ 2147483647 h 303"/>
              <a:gd name="T6" fmla="*/ 2147483647 w 339"/>
              <a:gd name="T7" fmla="*/ 2147483647 h 303"/>
              <a:gd name="T8" fmla="*/ 2147483647 w 339"/>
              <a:gd name="T9" fmla="*/ 2147483647 h 303"/>
              <a:gd name="T10" fmla="*/ 2147483647 w 339"/>
              <a:gd name="T11" fmla="*/ 2147483647 h 303"/>
              <a:gd name="T12" fmla="*/ 2147483647 w 339"/>
              <a:gd name="T13" fmla="*/ 2147483647 h 303"/>
              <a:gd name="T14" fmla="*/ 2147483647 w 339"/>
              <a:gd name="T15" fmla="*/ 2147483647 h 303"/>
              <a:gd name="T16" fmla="*/ 2147483647 w 339"/>
              <a:gd name="T17" fmla="*/ 2147483647 h 303"/>
              <a:gd name="T18" fmla="*/ 2147483647 w 339"/>
              <a:gd name="T19" fmla="*/ 2147483647 h 303"/>
              <a:gd name="T20" fmla="*/ 2147483647 w 339"/>
              <a:gd name="T21" fmla="*/ 2147483647 h 303"/>
              <a:gd name="T22" fmla="*/ 0 w 339"/>
              <a:gd name="T23" fmla="*/ 0 h 30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9"/>
              <a:gd name="T37" fmla="*/ 0 h 303"/>
              <a:gd name="T38" fmla="*/ 339 w 339"/>
              <a:gd name="T39" fmla="*/ 303 h 30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9" h="303">
                <a:moveTo>
                  <a:pt x="0" y="0"/>
                </a:moveTo>
                <a:lnTo>
                  <a:pt x="306" y="0"/>
                </a:lnTo>
                <a:lnTo>
                  <a:pt x="294" y="40"/>
                </a:lnTo>
                <a:lnTo>
                  <a:pt x="339" y="42"/>
                </a:lnTo>
                <a:lnTo>
                  <a:pt x="296" y="147"/>
                </a:lnTo>
                <a:lnTo>
                  <a:pt x="252" y="203"/>
                </a:lnTo>
                <a:lnTo>
                  <a:pt x="222" y="303"/>
                </a:lnTo>
                <a:lnTo>
                  <a:pt x="45" y="303"/>
                </a:lnTo>
                <a:lnTo>
                  <a:pt x="45" y="257"/>
                </a:lnTo>
                <a:lnTo>
                  <a:pt x="12" y="249"/>
                </a:lnTo>
                <a:lnTo>
                  <a:pt x="12" y="62"/>
                </a:lnTo>
                <a:lnTo>
                  <a:pt x="0" y="0"/>
                </a:lnTo>
                <a:close/>
              </a:path>
            </a:pathLst>
          </a:custGeom>
          <a:solidFill>
            <a:srgbClr val="FF0000"/>
          </a:solidFill>
          <a:ln w="12700">
            <a:solidFill>
              <a:srgbClr val="000000"/>
            </a:solidFill>
            <a:miter lim="800000"/>
            <a:headEnd/>
            <a:tailEnd/>
          </a:ln>
        </p:spPr>
        <p:txBody>
          <a:bodyPr anchor="ctr"/>
          <a:lstStyle/>
          <a:p>
            <a:endParaRPr lang="en-US"/>
          </a:p>
        </p:txBody>
      </p:sp>
      <p:sp>
        <p:nvSpPr>
          <p:cNvPr id="2082" name="Freeform 100"/>
          <p:cNvSpPr>
            <a:spLocks/>
          </p:cNvSpPr>
          <p:nvPr/>
        </p:nvSpPr>
        <p:spPr bwMode="auto">
          <a:xfrm>
            <a:off x="6815137" y="4787901"/>
            <a:ext cx="1157288" cy="295275"/>
          </a:xfrm>
          <a:custGeom>
            <a:avLst/>
            <a:gdLst>
              <a:gd name="T0" fmla="*/ 2147483647 w 575"/>
              <a:gd name="T1" fmla="*/ 2147483647 h 147"/>
              <a:gd name="T2" fmla="*/ 2147483647 w 575"/>
              <a:gd name="T3" fmla="*/ 2147483647 h 147"/>
              <a:gd name="T4" fmla="*/ 2147483647 w 575"/>
              <a:gd name="T5" fmla="*/ 0 h 147"/>
              <a:gd name="T6" fmla="*/ 2147483647 w 575"/>
              <a:gd name="T7" fmla="*/ 0 h 147"/>
              <a:gd name="T8" fmla="*/ 2147483647 w 575"/>
              <a:gd name="T9" fmla="*/ 2147483647 h 147"/>
              <a:gd name="T10" fmla="*/ 2147483647 w 575"/>
              <a:gd name="T11" fmla="*/ 2147483647 h 147"/>
              <a:gd name="T12" fmla="*/ 2147483647 w 575"/>
              <a:gd name="T13" fmla="*/ 2147483647 h 147"/>
              <a:gd name="T14" fmla="*/ 0 w 575"/>
              <a:gd name="T15" fmla="*/ 2147483647 h 147"/>
              <a:gd name="T16" fmla="*/ 2147483647 w 575"/>
              <a:gd name="T17" fmla="*/ 2147483647 h 14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75"/>
              <a:gd name="T28" fmla="*/ 0 h 147"/>
              <a:gd name="T29" fmla="*/ 575 w 575"/>
              <a:gd name="T30" fmla="*/ 147 h 14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75" h="147">
                <a:moveTo>
                  <a:pt x="51" y="16"/>
                </a:moveTo>
                <a:lnTo>
                  <a:pt x="151" y="16"/>
                </a:lnTo>
                <a:lnTo>
                  <a:pt x="151" y="0"/>
                </a:lnTo>
                <a:lnTo>
                  <a:pt x="575" y="0"/>
                </a:lnTo>
                <a:lnTo>
                  <a:pt x="567" y="32"/>
                </a:lnTo>
                <a:lnTo>
                  <a:pt x="397" y="105"/>
                </a:lnTo>
                <a:lnTo>
                  <a:pt x="381" y="147"/>
                </a:lnTo>
                <a:lnTo>
                  <a:pt x="0" y="147"/>
                </a:lnTo>
                <a:lnTo>
                  <a:pt x="51" y="16"/>
                </a:lnTo>
                <a:close/>
              </a:path>
            </a:pathLst>
          </a:custGeom>
          <a:solidFill>
            <a:srgbClr val="FF0000"/>
          </a:solidFill>
          <a:ln w="12700">
            <a:solidFill>
              <a:srgbClr val="000000"/>
            </a:solidFill>
            <a:miter lim="800000"/>
            <a:headEnd/>
            <a:tailEnd/>
          </a:ln>
        </p:spPr>
        <p:txBody>
          <a:bodyPr anchor="ctr"/>
          <a:lstStyle/>
          <a:p>
            <a:endParaRPr lang="en-US"/>
          </a:p>
        </p:txBody>
      </p:sp>
      <p:sp>
        <p:nvSpPr>
          <p:cNvPr id="6179" name="Freeform 101"/>
          <p:cNvSpPr>
            <a:spLocks/>
          </p:cNvSpPr>
          <p:nvPr/>
        </p:nvSpPr>
        <p:spPr bwMode="auto">
          <a:xfrm>
            <a:off x="7581901" y="4791076"/>
            <a:ext cx="1209675" cy="468313"/>
          </a:xfrm>
          <a:custGeom>
            <a:avLst/>
            <a:gdLst>
              <a:gd name="T0" fmla="*/ 2147483647 w 601"/>
              <a:gd name="T1" fmla="*/ 0 h 234"/>
              <a:gd name="T2" fmla="*/ 2147483647 w 601"/>
              <a:gd name="T3" fmla="*/ 0 h 234"/>
              <a:gd name="T4" fmla="*/ 2147483647 w 601"/>
              <a:gd name="T5" fmla="*/ 2147483647 h 234"/>
              <a:gd name="T6" fmla="*/ 2147483647 w 601"/>
              <a:gd name="T7" fmla="*/ 2147483647 h 234"/>
              <a:gd name="T8" fmla="*/ 2147483647 w 601"/>
              <a:gd name="T9" fmla="*/ 2147483647 h 234"/>
              <a:gd name="T10" fmla="*/ 2147483647 w 601"/>
              <a:gd name="T11" fmla="*/ 2147483647 h 234"/>
              <a:gd name="T12" fmla="*/ 2147483647 w 601"/>
              <a:gd name="T13" fmla="*/ 2147483647 h 234"/>
              <a:gd name="T14" fmla="*/ 2147483647 w 601"/>
              <a:gd name="T15" fmla="*/ 2147483647 h 234"/>
              <a:gd name="T16" fmla="*/ 2147483647 w 601"/>
              <a:gd name="T17" fmla="*/ 2147483647 h 234"/>
              <a:gd name="T18" fmla="*/ 2147483647 w 601"/>
              <a:gd name="T19" fmla="*/ 2147483647 h 234"/>
              <a:gd name="T20" fmla="*/ 2147483647 w 601"/>
              <a:gd name="T21" fmla="*/ 2147483647 h 234"/>
              <a:gd name="T22" fmla="*/ 0 w 601"/>
              <a:gd name="T23" fmla="*/ 2147483647 h 234"/>
              <a:gd name="T24" fmla="*/ 2147483647 w 601"/>
              <a:gd name="T25" fmla="*/ 2147483647 h 234"/>
              <a:gd name="T26" fmla="*/ 2147483647 w 601"/>
              <a:gd name="T27" fmla="*/ 2147483647 h 234"/>
              <a:gd name="T28" fmla="*/ 2147483647 w 601"/>
              <a:gd name="T29" fmla="*/ 0 h 23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01"/>
              <a:gd name="T46" fmla="*/ 0 h 234"/>
              <a:gd name="T47" fmla="*/ 601 w 601"/>
              <a:gd name="T48" fmla="*/ 234 h 23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01" h="234">
                <a:moveTo>
                  <a:pt x="194" y="0"/>
                </a:moveTo>
                <a:lnTo>
                  <a:pt x="575" y="0"/>
                </a:lnTo>
                <a:lnTo>
                  <a:pt x="601" y="72"/>
                </a:lnTo>
                <a:lnTo>
                  <a:pt x="535" y="143"/>
                </a:lnTo>
                <a:lnTo>
                  <a:pt x="440" y="173"/>
                </a:lnTo>
                <a:lnTo>
                  <a:pt x="402" y="234"/>
                </a:lnTo>
                <a:lnTo>
                  <a:pt x="309" y="133"/>
                </a:lnTo>
                <a:lnTo>
                  <a:pt x="235" y="133"/>
                </a:lnTo>
                <a:lnTo>
                  <a:pt x="222" y="113"/>
                </a:lnTo>
                <a:lnTo>
                  <a:pt x="122" y="113"/>
                </a:lnTo>
                <a:lnTo>
                  <a:pt x="85" y="147"/>
                </a:lnTo>
                <a:lnTo>
                  <a:pt x="0" y="147"/>
                </a:lnTo>
                <a:lnTo>
                  <a:pt x="16" y="104"/>
                </a:lnTo>
                <a:lnTo>
                  <a:pt x="186" y="34"/>
                </a:lnTo>
                <a:lnTo>
                  <a:pt x="194" y="0"/>
                </a:lnTo>
                <a:close/>
              </a:path>
            </a:pathLst>
          </a:custGeom>
          <a:solidFill>
            <a:srgbClr val="FF0000"/>
          </a:solidFill>
          <a:ln w="12700">
            <a:solidFill>
              <a:srgbClr val="000000"/>
            </a:solidFill>
            <a:miter lim="800000"/>
            <a:headEnd/>
            <a:tailEnd/>
          </a:ln>
        </p:spPr>
        <p:txBody>
          <a:bodyPr anchor="ctr"/>
          <a:lstStyle/>
          <a:p>
            <a:endParaRPr lang="en-US"/>
          </a:p>
        </p:txBody>
      </p:sp>
      <p:sp>
        <p:nvSpPr>
          <p:cNvPr id="6180" name="Freeform 102"/>
          <p:cNvSpPr>
            <a:spLocks/>
          </p:cNvSpPr>
          <p:nvPr/>
        </p:nvSpPr>
        <p:spPr bwMode="auto">
          <a:xfrm>
            <a:off x="7732713" y="5016501"/>
            <a:ext cx="658813" cy="568325"/>
          </a:xfrm>
          <a:custGeom>
            <a:avLst/>
            <a:gdLst>
              <a:gd name="T0" fmla="*/ 2147483647 w 327"/>
              <a:gd name="T1" fmla="*/ 2147483647 h 283"/>
              <a:gd name="T2" fmla="*/ 2147483647 w 327"/>
              <a:gd name="T3" fmla="*/ 0 h 283"/>
              <a:gd name="T4" fmla="*/ 2147483647 w 327"/>
              <a:gd name="T5" fmla="*/ 0 h 283"/>
              <a:gd name="T6" fmla="*/ 2147483647 w 327"/>
              <a:gd name="T7" fmla="*/ 2147483647 h 283"/>
              <a:gd name="T8" fmla="*/ 2147483647 w 327"/>
              <a:gd name="T9" fmla="*/ 2147483647 h 283"/>
              <a:gd name="T10" fmla="*/ 2147483647 w 327"/>
              <a:gd name="T11" fmla="*/ 2147483647 h 283"/>
              <a:gd name="T12" fmla="*/ 2147483647 w 327"/>
              <a:gd name="T13" fmla="*/ 2147483647 h 283"/>
              <a:gd name="T14" fmla="*/ 2147483647 w 327"/>
              <a:gd name="T15" fmla="*/ 2147483647 h 283"/>
              <a:gd name="T16" fmla="*/ 2147483647 w 327"/>
              <a:gd name="T17" fmla="*/ 2147483647 h 283"/>
              <a:gd name="T18" fmla="*/ 2147483647 w 327"/>
              <a:gd name="T19" fmla="*/ 2147483647 h 283"/>
              <a:gd name="T20" fmla="*/ 0 w 327"/>
              <a:gd name="T21" fmla="*/ 2147483647 h 283"/>
              <a:gd name="T22" fmla="*/ 2147483647 w 327"/>
              <a:gd name="T23" fmla="*/ 2147483647 h 28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27"/>
              <a:gd name="T37" fmla="*/ 0 h 283"/>
              <a:gd name="T38" fmla="*/ 327 w 327"/>
              <a:gd name="T39" fmla="*/ 283 h 28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27" h="283">
                <a:moveTo>
                  <a:pt x="13" y="34"/>
                </a:moveTo>
                <a:lnTo>
                  <a:pt x="47" y="0"/>
                </a:lnTo>
                <a:lnTo>
                  <a:pt x="147" y="0"/>
                </a:lnTo>
                <a:lnTo>
                  <a:pt x="158" y="20"/>
                </a:lnTo>
                <a:lnTo>
                  <a:pt x="234" y="20"/>
                </a:lnTo>
                <a:lnTo>
                  <a:pt x="327" y="121"/>
                </a:lnTo>
                <a:lnTo>
                  <a:pt x="242" y="210"/>
                </a:lnTo>
                <a:lnTo>
                  <a:pt x="178" y="232"/>
                </a:lnTo>
                <a:lnTo>
                  <a:pt x="170" y="283"/>
                </a:lnTo>
                <a:lnTo>
                  <a:pt x="137" y="224"/>
                </a:lnTo>
                <a:lnTo>
                  <a:pt x="0" y="62"/>
                </a:lnTo>
                <a:lnTo>
                  <a:pt x="13" y="34"/>
                </a:lnTo>
                <a:close/>
              </a:path>
            </a:pathLst>
          </a:custGeom>
          <a:solidFill>
            <a:srgbClr val="FF0000"/>
          </a:solidFill>
          <a:ln w="12700">
            <a:solidFill>
              <a:srgbClr val="000000"/>
            </a:solidFill>
            <a:miter lim="800000"/>
            <a:headEnd/>
            <a:tailEnd/>
          </a:ln>
        </p:spPr>
        <p:txBody>
          <a:bodyPr anchor="ctr"/>
          <a:lstStyle/>
          <a:p>
            <a:endParaRPr lang="en-US"/>
          </a:p>
        </p:txBody>
      </p:sp>
      <p:sp>
        <p:nvSpPr>
          <p:cNvPr id="6181" name="Freeform 103"/>
          <p:cNvSpPr>
            <a:spLocks/>
          </p:cNvSpPr>
          <p:nvPr/>
        </p:nvSpPr>
        <p:spPr bwMode="auto">
          <a:xfrm>
            <a:off x="7439026" y="5084764"/>
            <a:ext cx="636587" cy="712787"/>
          </a:xfrm>
          <a:custGeom>
            <a:avLst/>
            <a:gdLst>
              <a:gd name="T0" fmla="*/ 0 w 316"/>
              <a:gd name="T1" fmla="*/ 0 h 355"/>
              <a:gd name="T2" fmla="*/ 2147483647 w 316"/>
              <a:gd name="T3" fmla="*/ 0 h 355"/>
              <a:gd name="T4" fmla="*/ 2147483647 w 316"/>
              <a:gd name="T5" fmla="*/ 2147483647 h 355"/>
              <a:gd name="T6" fmla="*/ 2147483647 w 316"/>
              <a:gd name="T7" fmla="*/ 2147483647 h 355"/>
              <a:gd name="T8" fmla="*/ 2147483647 w 316"/>
              <a:gd name="T9" fmla="*/ 2147483647 h 355"/>
              <a:gd name="T10" fmla="*/ 2147483647 w 316"/>
              <a:gd name="T11" fmla="*/ 2147483647 h 355"/>
              <a:gd name="T12" fmla="*/ 2147483647 w 316"/>
              <a:gd name="T13" fmla="*/ 2147483647 h 355"/>
              <a:gd name="T14" fmla="*/ 2147483647 w 316"/>
              <a:gd name="T15" fmla="*/ 2147483647 h 355"/>
              <a:gd name="T16" fmla="*/ 2147483647 w 316"/>
              <a:gd name="T17" fmla="*/ 2147483647 h 355"/>
              <a:gd name="T18" fmla="*/ 2147483647 w 316"/>
              <a:gd name="T19" fmla="*/ 2147483647 h 355"/>
              <a:gd name="T20" fmla="*/ 0 w 316"/>
              <a:gd name="T21" fmla="*/ 0 h 3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16"/>
              <a:gd name="T34" fmla="*/ 0 h 355"/>
              <a:gd name="T35" fmla="*/ 316 w 316"/>
              <a:gd name="T36" fmla="*/ 355 h 35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16" h="355">
                <a:moveTo>
                  <a:pt x="0" y="0"/>
                </a:moveTo>
                <a:lnTo>
                  <a:pt x="159" y="0"/>
                </a:lnTo>
                <a:lnTo>
                  <a:pt x="146" y="28"/>
                </a:lnTo>
                <a:lnTo>
                  <a:pt x="283" y="190"/>
                </a:lnTo>
                <a:lnTo>
                  <a:pt x="316" y="249"/>
                </a:lnTo>
                <a:lnTo>
                  <a:pt x="275" y="355"/>
                </a:lnTo>
                <a:lnTo>
                  <a:pt x="57" y="355"/>
                </a:lnTo>
                <a:lnTo>
                  <a:pt x="35" y="311"/>
                </a:lnTo>
                <a:lnTo>
                  <a:pt x="23" y="255"/>
                </a:lnTo>
                <a:lnTo>
                  <a:pt x="45" y="224"/>
                </a:lnTo>
                <a:lnTo>
                  <a:pt x="0" y="0"/>
                </a:lnTo>
                <a:close/>
              </a:path>
            </a:pathLst>
          </a:custGeom>
          <a:solidFill>
            <a:srgbClr val="FF0000"/>
          </a:solidFill>
          <a:ln w="12700">
            <a:solidFill>
              <a:srgbClr val="000000"/>
            </a:solidFill>
            <a:miter lim="800000"/>
            <a:headEnd/>
            <a:tailEnd/>
          </a:ln>
        </p:spPr>
        <p:txBody>
          <a:bodyPr anchor="ctr"/>
          <a:lstStyle/>
          <a:p>
            <a:endParaRPr lang="en-US"/>
          </a:p>
        </p:txBody>
      </p:sp>
      <p:sp>
        <p:nvSpPr>
          <p:cNvPr id="6182" name="Freeform 104" descr="Wide downward diagonal"/>
          <p:cNvSpPr>
            <a:spLocks/>
          </p:cNvSpPr>
          <p:nvPr/>
        </p:nvSpPr>
        <p:spPr bwMode="auto">
          <a:xfrm>
            <a:off x="7016750" y="5083175"/>
            <a:ext cx="512762" cy="744538"/>
          </a:xfrm>
          <a:custGeom>
            <a:avLst/>
            <a:gdLst>
              <a:gd name="T0" fmla="*/ 2147483647 w 255"/>
              <a:gd name="T1" fmla="*/ 0 h 371"/>
              <a:gd name="T2" fmla="*/ 2147483647 w 255"/>
              <a:gd name="T3" fmla="*/ 0 h 371"/>
              <a:gd name="T4" fmla="*/ 2147483647 w 255"/>
              <a:gd name="T5" fmla="*/ 2147483647 h 371"/>
              <a:gd name="T6" fmla="*/ 2147483647 w 255"/>
              <a:gd name="T7" fmla="*/ 2147483647 h 371"/>
              <a:gd name="T8" fmla="*/ 2147483647 w 255"/>
              <a:gd name="T9" fmla="*/ 2147483647 h 371"/>
              <a:gd name="T10" fmla="*/ 2147483647 w 255"/>
              <a:gd name="T11" fmla="*/ 2147483647 h 371"/>
              <a:gd name="T12" fmla="*/ 2147483647 w 255"/>
              <a:gd name="T13" fmla="*/ 2147483647 h 371"/>
              <a:gd name="T14" fmla="*/ 0 w 255"/>
              <a:gd name="T15" fmla="*/ 2147483647 h 371"/>
              <a:gd name="T16" fmla="*/ 2147483647 w 255"/>
              <a:gd name="T17" fmla="*/ 2147483647 h 371"/>
              <a:gd name="T18" fmla="*/ 2147483647 w 255"/>
              <a:gd name="T19" fmla="*/ 0 h 37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55"/>
              <a:gd name="T31" fmla="*/ 0 h 371"/>
              <a:gd name="T32" fmla="*/ 255 w 255"/>
              <a:gd name="T33" fmla="*/ 371 h 37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55" h="371">
                <a:moveTo>
                  <a:pt x="52" y="0"/>
                </a:moveTo>
                <a:lnTo>
                  <a:pt x="212" y="0"/>
                </a:lnTo>
                <a:lnTo>
                  <a:pt x="255" y="227"/>
                </a:lnTo>
                <a:lnTo>
                  <a:pt x="234" y="257"/>
                </a:lnTo>
                <a:lnTo>
                  <a:pt x="244" y="310"/>
                </a:lnTo>
                <a:lnTo>
                  <a:pt x="66" y="310"/>
                </a:lnTo>
                <a:lnTo>
                  <a:pt x="63" y="362"/>
                </a:lnTo>
                <a:lnTo>
                  <a:pt x="0" y="371"/>
                </a:lnTo>
                <a:lnTo>
                  <a:pt x="2" y="267"/>
                </a:lnTo>
                <a:lnTo>
                  <a:pt x="52" y="0"/>
                </a:lnTo>
                <a:close/>
              </a:path>
            </a:pathLst>
          </a:custGeom>
          <a:solidFill>
            <a:srgbClr val="FFFF00"/>
          </a:solidFill>
          <a:ln w="12700">
            <a:solidFill>
              <a:srgbClr val="000000"/>
            </a:solidFill>
            <a:miter lim="800000"/>
            <a:headEnd/>
            <a:tailEnd/>
          </a:ln>
        </p:spPr>
        <p:txBody>
          <a:bodyPr anchor="ctr"/>
          <a:lstStyle/>
          <a:p>
            <a:endParaRPr lang="en-US"/>
          </a:p>
        </p:txBody>
      </p:sp>
      <p:sp>
        <p:nvSpPr>
          <p:cNvPr id="6183" name="Freeform 105"/>
          <p:cNvSpPr>
            <a:spLocks/>
          </p:cNvSpPr>
          <p:nvPr/>
        </p:nvSpPr>
        <p:spPr bwMode="auto">
          <a:xfrm>
            <a:off x="6662738" y="5083176"/>
            <a:ext cx="455613" cy="804863"/>
          </a:xfrm>
          <a:custGeom>
            <a:avLst/>
            <a:gdLst>
              <a:gd name="T0" fmla="*/ 2147483647 w 227"/>
              <a:gd name="T1" fmla="*/ 0 h 401"/>
              <a:gd name="T2" fmla="*/ 2147483647 w 227"/>
              <a:gd name="T3" fmla="*/ 0 h 401"/>
              <a:gd name="T4" fmla="*/ 2147483647 w 227"/>
              <a:gd name="T5" fmla="*/ 2147483647 h 401"/>
              <a:gd name="T6" fmla="*/ 2147483647 w 227"/>
              <a:gd name="T7" fmla="*/ 2147483647 h 401"/>
              <a:gd name="T8" fmla="*/ 2147483647 w 227"/>
              <a:gd name="T9" fmla="*/ 2147483647 h 401"/>
              <a:gd name="T10" fmla="*/ 2147483647 w 227"/>
              <a:gd name="T11" fmla="*/ 2147483647 h 401"/>
              <a:gd name="T12" fmla="*/ 0 w 227"/>
              <a:gd name="T13" fmla="*/ 2147483647 h 401"/>
              <a:gd name="T14" fmla="*/ 2147483647 w 227"/>
              <a:gd name="T15" fmla="*/ 2147483647 h 401"/>
              <a:gd name="T16" fmla="*/ 2147483647 w 227"/>
              <a:gd name="T17" fmla="*/ 2147483647 h 401"/>
              <a:gd name="T18" fmla="*/ 2147483647 w 227"/>
              <a:gd name="T19" fmla="*/ 2147483647 h 401"/>
              <a:gd name="T20" fmla="*/ 2147483647 w 227"/>
              <a:gd name="T21" fmla="*/ 0 h 40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27"/>
              <a:gd name="T34" fmla="*/ 0 h 401"/>
              <a:gd name="T35" fmla="*/ 227 w 227"/>
              <a:gd name="T36" fmla="*/ 401 h 40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27" h="401">
                <a:moveTo>
                  <a:pt x="76" y="0"/>
                </a:moveTo>
                <a:lnTo>
                  <a:pt x="227" y="0"/>
                </a:lnTo>
                <a:lnTo>
                  <a:pt x="178" y="267"/>
                </a:lnTo>
                <a:lnTo>
                  <a:pt x="176" y="371"/>
                </a:lnTo>
                <a:lnTo>
                  <a:pt x="129" y="401"/>
                </a:lnTo>
                <a:lnTo>
                  <a:pt x="105" y="332"/>
                </a:lnTo>
                <a:lnTo>
                  <a:pt x="0" y="332"/>
                </a:lnTo>
                <a:lnTo>
                  <a:pt x="33" y="217"/>
                </a:lnTo>
                <a:lnTo>
                  <a:pt x="1" y="157"/>
                </a:lnTo>
                <a:lnTo>
                  <a:pt x="31" y="60"/>
                </a:lnTo>
                <a:lnTo>
                  <a:pt x="76" y="0"/>
                </a:lnTo>
                <a:close/>
              </a:path>
            </a:pathLst>
          </a:custGeom>
          <a:solidFill>
            <a:srgbClr val="FF0000"/>
          </a:solidFill>
          <a:ln w="12700">
            <a:solidFill>
              <a:srgbClr val="000000"/>
            </a:solidFill>
            <a:miter lim="800000"/>
            <a:headEnd/>
            <a:tailEnd/>
          </a:ln>
        </p:spPr>
        <p:txBody>
          <a:bodyPr anchor="ctr"/>
          <a:lstStyle/>
          <a:p>
            <a:endParaRPr lang="en-US"/>
          </a:p>
        </p:txBody>
      </p:sp>
      <p:sp>
        <p:nvSpPr>
          <p:cNvPr id="6184" name="Freeform 106"/>
          <p:cNvSpPr>
            <a:spLocks/>
          </p:cNvSpPr>
          <p:nvPr/>
        </p:nvSpPr>
        <p:spPr bwMode="auto">
          <a:xfrm>
            <a:off x="7161212" y="5704292"/>
            <a:ext cx="1100138" cy="958850"/>
          </a:xfrm>
          <a:custGeom>
            <a:avLst/>
            <a:gdLst>
              <a:gd name="T0" fmla="*/ 2147483647 w 547"/>
              <a:gd name="T1" fmla="*/ 0 h 478"/>
              <a:gd name="T2" fmla="*/ 2147483647 w 547"/>
              <a:gd name="T3" fmla="*/ 0 h 478"/>
              <a:gd name="T4" fmla="*/ 2147483647 w 547"/>
              <a:gd name="T5" fmla="*/ 2147483647 h 478"/>
              <a:gd name="T6" fmla="*/ 2147483647 w 547"/>
              <a:gd name="T7" fmla="*/ 2147483647 h 478"/>
              <a:gd name="T8" fmla="*/ 2147483647 w 547"/>
              <a:gd name="T9" fmla="*/ 2147483647 h 478"/>
              <a:gd name="T10" fmla="*/ 2147483647 w 547"/>
              <a:gd name="T11" fmla="*/ 2147483647 h 478"/>
              <a:gd name="T12" fmla="*/ 2147483647 w 547"/>
              <a:gd name="T13" fmla="*/ 2147483647 h 478"/>
              <a:gd name="T14" fmla="*/ 2147483647 w 547"/>
              <a:gd name="T15" fmla="*/ 2147483647 h 478"/>
              <a:gd name="T16" fmla="*/ 2147483647 w 547"/>
              <a:gd name="T17" fmla="*/ 2147483647 h 478"/>
              <a:gd name="T18" fmla="*/ 2147483647 w 547"/>
              <a:gd name="T19" fmla="*/ 2147483647 h 478"/>
              <a:gd name="T20" fmla="*/ 2147483647 w 547"/>
              <a:gd name="T21" fmla="*/ 2147483647 h 478"/>
              <a:gd name="T22" fmla="*/ 2147483647 w 547"/>
              <a:gd name="T23" fmla="*/ 2147483647 h 478"/>
              <a:gd name="T24" fmla="*/ 2147483647 w 547"/>
              <a:gd name="T25" fmla="*/ 2147483647 h 478"/>
              <a:gd name="T26" fmla="*/ 2147483647 w 547"/>
              <a:gd name="T27" fmla="*/ 2147483647 h 478"/>
              <a:gd name="T28" fmla="*/ 2147483647 w 547"/>
              <a:gd name="T29" fmla="*/ 2147483647 h 478"/>
              <a:gd name="T30" fmla="*/ 2147483647 w 547"/>
              <a:gd name="T31" fmla="*/ 2147483647 h 478"/>
              <a:gd name="T32" fmla="*/ 2147483647 w 547"/>
              <a:gd name="T33" fmla="*/ 2147483647 h 478"/>
              <a:gd name="T34" fmla="*/ 0 w 547"/>
              <a:gd name="T35" fmla="*/ 2147483647 h 478"/>
              <a:gd name="T36" fmla="*/ 2147483647 w 547"/>
              <a:gd name="T37" fmla="*/ 0 h 47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7"/>
              <a:gd name="T58" fmla="*/ 0 h 478"/>
              <a:gd name="T59" fmla="*/ 547 w 547"/>
              <a:gd name="T60" fmla="*/ 478 h 478"/>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7" h="478">
                <a:moveTo>
                  <a:pt x="2" y="0"/>
                </a:moveTo>
                <a:lnTo>
                  <a:pt x="182" y="0"/>
                </a:lnTo>
                <a:lnTo>
                  <a:pt x="206" y="48"/>
                </a:lnTo>
                <a:lnTo>
                  <a:pt x="424" y="48"/>
                </a:lnTo>
                <a:lnTo>
                  <a:pt x="430" y="90"/>
                </a:lnTo>
                <a:lnTo>
                  <a:pt x="507" y="229"/>
                </a:lnTo>
                <a:lnTo>
                  <a:pt x="537" y="330"/>
                </a:lnTo>
                <a:lnTo>
                  <a:pt x="547" y="400"/>
                </a:lnTo>
                <a:lnTo>
                  <a:pt x="471" y="472"/>
                </a:lnTo>
                <a:lnTo>
                  <a:pt x="408" y="478"/>
                </a:lnTo>
                <a:lnTo>
                  <a:pt x="390" y="332"/>
                </a:lnTo>
                <a:lnTo>
                  <a:pt x="370" y="334"/>
                </a:lnTo>
                <a:lnTo>
                  <a:pt x="308" y="246"/>
                </a:lnTo>
                <a:lnTo>
                  <a:pt x="322" y="173"/>
                </a:lnTo>
                <a:lnTo>
                  <a:pt x="252" y="94"/>
                </a:lnTo>
                <a:lnTo>
                  <a:pt x="160" y="117"/>
                </a:lnTo>
                <a:lnTo>
                  <a:pt x="89" y="54"/>
                </a:lnTo>
                <a:lnTo>
                  <a:pt x="0" y="52"/>
                </a:lnTo>
                <a:lnTo>
                  <a:pt x="2" y="0"/>
                </a:lnTo>
                <a:close/>
              </a:path>
            </a:pathLst>
          </a:custGeom>
          <a:solidFill>
            <a:srgbClr val="92D050"/>
          </a:solidFill>
          <a:ln w="9525">
            <a:solidFill>
              <a:srgbClr val="000000"/>
            </a:solidFill>
            <a:round/>
            <a:headEnd/>
            <a:tailEnd/>
          </a:ln>
        </p:spPr>
        <p:txBody>
          <a:bodyPr/>
          <a:lstStyle/>
          <a:p>
            <a:endParaRPr lang="en-US"/>
          </a:p>
        </p:txBody>
      </p:sp>
      <p:sp>
        <p:nvSpPr>
          <p:cNvPr id="6185" name="Freeform 107" descr="Wide downward diagonal"/>
          <p:cNvSpPr>
            <a:spLocks/>
          </p:cNvSpPr>
          <p:nvPr/>
        </p:nvSpPr>
        <p:spPr bwMode="auto">
          <a:xfrm>
            <a:off x="6299200" y="5384801"/>
            <a:ext cx="673100" cy="644525"/>
          </a:xfrm>
          <a:custGeom>
            <a:avLst/>
            <a:gdLst>
              <a:gd name="T0" fmla="*/ 2147483647 w 334"/>
              <a:gd name="T1" fmla="*/ 0 h 322"/>
              <a:gd name="T2" fmla="*/ 2147483647 w 334"/>
              <a:gd name="T3" fmla="*/ 0 h 322"/>
              <a:gd name="T4" fmla="*/ 2147483647 w 334"/>
              <a:gd name="T5" fmla="*/ 2147483647 h 322"/>
              <a:gd name="T6" fmla="*/ 2147483647 w 334"/>
              <a:gd name="T7" fmla="*/ 2147483647 h 322"/>
              <a:gd name="T8" fmla="*/ 2147483647 w 334"/>
              <a:gd name="T9" fmla="*/ 2147483647 h 322"/>
              <a:gd name="T10" fmla="*/ 2147483647 w 334"/>
              <a:gd name="T11" fmla="*/ 2147483647 h 322"/>
              <a:gd name="T12" fmla="*/ 2147483647 w 334"/>
              <a:gd name="T13" fmla="*/ 2147483647 h 322"/>
              <a:gd name="T14" fmla="*/ 2147483647 w 334"/>
              <a:gd name="T15" fmla="*/ 2147483647 h 322"/>
              <a:gd name="T16" fmla="*/ 2147483647 w 334"/>
              <a:gd name="T17" fmla="*/ 2147483647 h 322"/>
              <a:gd name="T18" fmla="*/ 2147483647 w 334"/>
              <a:gd name="T19" fmla="*/ 2147483647 h 322"/>
              <a:gd name="T20" fmla="*/ 0 w 334"/>
              <a:gd name="T21" fmla="*/ 2147483647 h 322"/>
              <a:gd name="T22" fmla="*/ 2147483647 w 334"/>
              <a:gd name="T23" fmla="*/ 0 h 32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34"/>
              <a:gd name="T37" fmla="*/ 0 h 322"/>
              <a:gd name="T38" fmla="*/ 334 w 334"/>
              <a:gd name="T39" fmla="*/ 322 h 32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34" h="322">
                <a:moveTo>
                  <a:pt x="3" y="0"/>
                </a:moveTo>
                <a:lnTo>
                  <a:pt x="182" y="0"/>
                </a:lnTo>
                <a:lnTo>
                  <a:pt x="213" y="62"/>
                </a:lnTo>
                <a:lnTo>
                  <a:pt x="180" y="178"/>
                </a:lnTo>
                <a:lnTo>
                  <a:pt x="285" y="178"/>
                </a:lnTo>
                <a:lnTo>
                  <a:pt x="309" y="249"/>
                </a:lnTo>
                <a:lnTo>
                  <a:pt x="334" y="322"/>
                </a:lnTo>
                <a:lnTo>
                  <a:pt x="193" y="314"/>
                </a:lnTo>
                <a:lnTo>
                  <a:pt x="23" y="250"/>
                </a:lnTo>
                <a:lnTo>
                  <a:pt x="43" y="200"/>
                </a:lnTo>
                <a:lnTo>
                  <a:pt x="0" y="99"/>
                </a:lnTo>
                <a:lnTo>
                  <a:pt x="3" y="0"/>
                </a:lnTo>
                <a:close/>
              </a:path>
            </a:pathLst>
          </a:custGeom>
          <a:solidFill>
            <a:srgbClr val="FFFF00"/>
          </a:solidFill>
          <a:ln w="12700">
            <a:solidFill>
              <a:srgbClr val="000000"/>
            </a:solidFill>
            <a:miter lim="800000"/>
            <a:headEnd/>
            <a:tailEnd/>
          </a:ln>
        </p:spPr>
        <p:txBody>
          <a:bodyPr anchor="ctr"/>
          <a:lstStyle/>
          <a:p>
            <a:endParaRPr lang="en-US"/>
          </a:p>
        </p:txBody>
      </p:sp>
      <p:sp>
        <p:nvSpPr>
          <p:cNvPr id="6186" name="Freeform 108"/>
          <p:cNvSpPr>
            <a:spLocks/>
          </p:cNvSpPr>
          <p:nvPr/>
        </p:nvSpPr>
        <p:spPr bwMode="auto">
          <a:xfrm>
            <a:off x="5076826" y="4700588"/>
            <a:ext cx="1158875" cy="595312"/>
          </a:xfrm>
          <a:custGeom>
            <a:avLst/>
            <a:gdLst>
              <a:gd name="T0" fmla="*/ 0 w 576"/>
              <a:gd name="T1" fmla="*/ 0 h 297"/>
              <a:gd name="T2" fmla="*/ 2147483647 w 576"/>
              <a:gd name="T3" fmla="*/ 0 h 297"/>
              <a:gd name="T4" fmla="*/ 2147483647 w 576"/>
              <a:gd name="T5" fmla="*/ 2147483647 h 297"/>
              <a:gd name="T6" fmla="*/ 2147483647 w 576"/>
              <a:gd name="T7" fmla="*/ 2147483647 h 297"/>
              <a:gd name="T8" fmla="*/ 2147483647 w 576"/>
              <a:gd name="T9" fmla="*/ 2147483647 h 297"/>
              <a:gd name="T10" fmla="*/ 2147483647 w 576"/>
              <a:gd name="T11" fmla="*/ 2147483647 h 297"/>
              <a:gd name="T12" fmla="*/ 2147483647 w 576"/>
              <a:gd name="T13" fmla="*/ 2147483647 h 297"/>
              <a:gd name="T14" fmla="*/ 2147483647 w 576"/>
              <a:gd name="T15" fmla="*/ 2147483647 h 297"/>
              <a:gd name="T16" fmla="*/ 2147483647 w 576"/>
              <a:gd name="T17" fmla="*/ 2147483647 h 297"/>
              <a:gd name="T18" fmla="*/ 0 w 576"/>
              <a:gd name="T19" fmla="*/ 2147483647 h 297"/>
              <a:gd name="T20" fmla="*/ 0 w 576"/>
              <a:gd name="T21" fmla="*/ 0 h 29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6"/>
              <a:gd name="T34" fmla="*/ 0 h 297"/>
              <a:gd name="T35" fmla="*/ 576 w 576"/>
              <a:gd name="T36" fmla="*/ 297 h 29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6" h="297">
                <a:moveTo>
                  <a:pt x="0" y="0"/>
                </a:moveTo>
                <a:lnTo>
                  <a:pt x="553" y="0"/>
                </a:lnTo>
                <a:lnTo>
                  <a:pt x="568" y="54"/>
                </a:lnTo>
                <a:lnTo>
                  <a:pt x="576" y="115"/>
                </a:lnTo>
                <a:lnTo>
                  <a:pt x="576" y="297"/>
                </a:lnTo>
                <a:lnTo>
                  <a:pt x="481" y="273"/>
                </a:lnTo>
                <a:lnTo>
                  <a:pt x="439" y="281"/>
                </a:lnTo>
                <a:lnTo>
                  <a:pt x="197" y="231"/>
                </a:lnTo>
                <a:lnTo>
                  <a:pt x="197" y="88"/>
                </a:lnTo>
                <a:lnTo>
                  <a:pt x="0" y="86"/>
                </a:lnTo>
                <a:lnTo>
                  <a:pt x="0" y="0"/>
                </a:lnTo>
                <a:close/>
              </a:path>
            </a:pathLst>
          </a:custGeom>
          <a:solidFill>
            <a:srgbClr val="92D050"/>
          </a:solidFill>
          <a:ln w="9525">
            <a:solidFill>
              <a:srgbClr val="000000"/>
            </a:solidFill>
            <a:round/>
            <a:headEnd/>
            <a:tailEnd/>
          </a:ln>
        </p:spPr>
        <p:txBody>
          <a:bodyPr/>
          <a:lstStyle/>
          <a:p>
            <a:endParaRPr lang="en-US"/>
          </a:p>
        </p:txBody>
      </p:sp>
      <p:sp>
        <p:nvSpPr>
          <p:cNvPr id="6187" name="Freeform 109"/>
          <p:cNvSpPr>
            <a:spLocks/>
          </p:cNvSpPr>
          <p:nvPr/>
        </p:nvSpPr>
        <p:spPr bwMode="auto">
          <a:xfrm>
            <a:off x="4568826" y="4875214"/>
            <a:ext cx="1819275" cy="1608137"/>
          </a:xfrm>
          <a:custGeom>
            <a:avLst/>
            <a:gdLst>
              <a:gd name="T0" fmla="*/ 2147483647 w 904"/>
              <a:gd name="T1" fmla="*/ 0 h 802"/>
              <a:gd name="T2" fmla="*/ 2147483647 w 904"/>
              <a:gd name="T3" fmla="*/ 0 h 802"/>
              <a:gd name="T4" fmla="*/ 2147483647 w 904"/>
              <a:gd name="T5" fmla="*/ 2147483647 h 802"/>
              <a:gd name="T6" fmla="*/ 2147483647 w 904"/>
              <a:gd name="T7" fmla="*/ 2147483647 h 802"/>
              <a:gd name="T8" fmla="*/ 2147483647 w 904"/>
              <a:gd name="T9" fmla="*/ 2147483647 h 802"/>
              <a:gd name="T10" fmla="*/ 2147483647 w 904"/>
              <a:gd name="T11" fmla="*/ 2147483647 h 802"/>
              <a:gd name="T12" fmla="*/ 2147483647 w 904"/>
              <a:gd name="T13" fmla="*/ 2147483647 h 802"/>
              <a:gd name="T14" fmla="*/ 2147483647 w 904"/>
              <a:gd name="T15" fmla="*/ 2147483647 h 802"/>
              <a:gd name="T16" fmla="*/ 2147483647 w 904"/>
              <a:gd name="T17" fmla="*/ 2147483647 h 802"/>
              <a:gd name="T18" fmla="*/ 2147483647 w 904"/>
              <a:gd name="T19" fmla="*/ 2147483647 h 802"/>
              <a:gd name="T20" fmla="*/ 2147483647 w 904"/>
              <a:gd name="T21" fmla="*/ 2147483647 h 802"/>
              <a:gd name="T22" fmla="*/ 2147483647 w 904"/>
              <a:gd name="T23" fmla="*/ 2147483647 h 802"/>
              <a:gd name="T24" fmla="*/ 2147483647 w 904"/>
              <a:gd name="T25" fmla="*/ 2147483647 h 802"/>
              <a:gd name="T26" fmla="*/ 2147483647 w 904"/>
              <a:gd name="T27" fmla="*/ 2147483647 h 802"/>
              <a:gd name="T28" fmla="*/ 2147483647 w 904"/>
              <a:gd name="T29" fmla="*/ 2147483647 h 802"/>
              <a:gd name="T30" fmla="*/ 2147483647 w 904"/>
              <a:gd name="T31" fmla="*/ 2147483647 h 802"/>
              <a:gd name="T32" fmla="*/ 2147483647 w 904"/>
              <a:gd name="T33" fmla="*/ 2147483647 h 802"/>
              <a:gd name="T34" fmla="*/ 2147483647 w 904"/>
              <a:gd name="T35" fmla="*/ 2147483647 h 802"/>
              <a:gd name="T36" fmla="*/ 2147483647 w 904"/>
              <a:gd name="T37" fmla="*/ 2147483647 h 802"/>
              <a:gd name="T38" fmla="*/ 2147483647 w 904"/>
              <a:gd name="T39" fmla="*/ 2147483647 h 802"/>
              <a:gd name="T40" fmla="*/ 0 w 904"/>
              <a:gd name="T41" fmla="*/ 2147483647 h 802"/>
              <a:gd name="T42" fmla="*/ 2147483647 w 904"/>
              <a:gd name="T43" fmla="*/ 2147483647 h 802"/>
              <a:gd name="T44" fmla="*/ 2147483647 w 904"/>
              <a:gd name="T45" fmla="*/ 0 h 80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04"/>
              <a:gd name="T70" fmla="*/ 0 h 802"/>
              <a:gd name="T71" fmla="*/ 904 w 904"/>
              <a:gd name="T72" fmla="*/ 802 h 802"/>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04" h="802">
                <a:moveTo>
                  <a:pt x="252" y="0"/>
                </a:moveTo>
                <a:lnTo>
                  <a:pt x="449" y="0"/>
                </a:lnTo>
                <a:lnTo>
                  <a:pt x="449" y="143"/>
                </a:lnTo>
                <a:lnTo>
                  <a:pt x="691" y="194"/>
                </a:lnTo>
                <a:lnTo>
                  <a:pt x="731" y="188"/>
                </a:lnTo>
                <a:lnTo>
                  <a:pt x="828" y="211"/>
                </a:lnTo>
                <a:lnTo>
                  <a:pt x="862" y="217"/>
                </a:lnTo>
                <a:lnTo>
                  <a:pt x="860" y="360"/>
                </a:lnTo>
                <a:lnTo>
                  <a:pt x="904" y="460"/>
                </a:lnTo>
                <a:lnTo>
                  <a:pt x="878" y="509"/>
                </a:lnTo>
                <a:lnTo>
                  <a:pt x="797" y="529"/>
                </a:lnTo>
                <a:lnTo>
                  <a:pt x="671" y="632"/>
                </a:lnTo>
                <a:lnTo>
                  <a:pt x="640" y="714"/>
                </a:lnTo>
                <a:lnTo>
                  <a:pt x="656" y="802"/>
                </a:lnTo>
                <a:lnTo>
                  <a:pt x="494" y="743"/>
                </a:lnTo>
                <a:lnTo>
                  <a:pt x="389" y="567"/>
                </a:lnTo>
                <a:lnTo>
                  <a:pt x="306" y="541"/>
                </a:lnTo>
                <a:lnTo>
                  <a:pt x="260" y="589"/>
                </a:lnTo>
                <a:lnTo>
                  <a:pt x="195" y="551"/>
                </a:lnTo>
                <a:lnTo>
                  <a:pt x="135" y="442"/>
                </a:lnTo>
                <a:lnTo>
                  <a:pt x="0" y="329"/>
                </a:lnTo>
                <a:lnTo>
                  <a:pt x="252" y="329"/>
                </a:lnTo>
                <a:lnTo>
                  <a:pt x="252" y="0"/>
                </a:lnTo>
                <a:close/>
              </a:path>
            </a:pathLst>
          </a:custGeom>
          <a:solidFill>
            <a:srgbClr val="FF0000"/>
          </a:solidFill>
          <a:ln w="12700">
            <a:solidFill>
              <a:srgbClr val="000000"/>
            </a:solidFill>
            <a:miter lim="800000"/>
            <a:headEnd/>
            <a:tailEnd/>
          </a:ln>
        </p:spPr>
        <p:txBody>
          <a:bodyPr anchor="ctr"/>
          <a:lstStyle/>
          <a:p>
            <a:endParaRPr lang="en-US"/>
          </a:p>
        </p:txBody>
      </p:sp>
      <p:sp>
        <p:nvSpPr>
          <p:cNvPr id="6188" name="Freeform 110"/>
          <p:cNvSpPr>
            <a:spLocks/>
          </p:cNvSpPr>
          <p:nvPr/>
        </p:nvSpPr>
        <p:spPr bwMode="auto">
          <a:xfrm>
            <a:off x="4297363" y="4694238"/>
            <a:ext cx="779463" cy="976312"/>
          </a:xfrm>
          <a:custGeom>
            <a:avLst/>
            <a:gdLst>
              <a:gd name="T0" fmla="*/ 0 w 387"/>
              <a:gd name="T1" fmla="*/ 0 h 487"/>
              <a:gd name="T2" fmla="*/ 2147483647 w 387"/>
              <a:gd name="T3" fmla="*/ 0 h 487"/>
              <a:gd name="T4" fmla="*/ 2147483647 w 387"/>
              <a:gd name="T5" fmla="*/ 2147483647 h 487"/>
              <a:gd name="T6" fmla="*/ 2147483647 w 387"/>
              <a:gd name="T7" fmla="*/ 2147483647 h 487"/>
              <a:gd name="T8" fmla="*/ 2147483647 w 387"/>
              <a:gd name="T9" fmla="*/ 2147483647 h 487"/>
              <a:gd name="T10" fmla="*/ 2147483647 w 387"/>
              <a:gd name="T11" fmla="*/ 2147483647 h 487"/>
              <a:gd name="T12" fmla="*/ 0 w 387"/>
              <a:gd name="T13" fmla="*/ 2147483647 h 487"/>
              <a:gd name="T14" fmla="*/ 0 w 387"/>
              <a:gd name="T15" fmla="*/ 0 h 487"/>
              <a:gd name="T16" fmla="*/ 0 60000 65536"/>
              <a:gd name="T17" fmla="*/ 0 60000 65536"/>
              <a:gd name="T18" fmla="*/ 0 60000 65536"/>
              <a:gd name="T19" fmla="*/ 0 60000 65536"/>
              <a:gd name="T20" fmla="*/ 0 60000 65536"/>
              <a:gd name="T21" fmla="*/ 0 60000 65536"/>
              <a:gd name="T22" fmla="*/ 0 60000 65536"/>
              <a:gd name="T23" fmla="*/ 0 60000 65536"/>
              <a:gd name="T24" fmla="*/ 0 w 387"/>
              <a:gd name="T25" fmla="*/ 0 h 487"/>
              <a:gd name="T26" fmla="*/ 387 w 387"/>
              <a:gd name="T27" fmla="*/ 487 h 48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7" h="487">
                <a:moveTo>
                  <a:pt x="0" y="0"/>
                </a:moveTo>
                <a:lnTo>
                  <a:pt x="387" y="0"/>
                </a:lnTo>
                <a:lnTo>
                  <a:pt x="387" y="420"/>
                </a:lnTo>
                <a:lnTo>
                  <a:pt x="135" y="420"/>
                </a:lnTo>
                <a:lnTo>
                  <a:pt x="64" y="420"/>
                </a:lnTo>
                <a:lnTo>
                  <a:pt x="64" y="487"/>
                </a:lnTo>
                <a:lnTo>
                  <a:pt x="0" y="487"/>
                </a:lnTo>
                <a:lnTo>
                  <a:pt x="0" y="0"/>
                </a:lnTo>
                <a:close/>
              </a:path>
            </a:pathLst>
          </a:custGeom>
          <a:solidFill>
            <a:srgbClr val="92D050"/>
          </a:solidFill>
          <a:ln w="9525">
            <a:solidFill>
              <a:srgbClr val="000000"/>
            </a:solidFill>
            <a:round/>
            <a:headEnd/>
            <a:tailEnd/>
          </a:ln>
        </p:spPr>
        <p:txBody>
          <a:bodyPr/>
          <a:lstStyle/>
          <a:p>
            <a:endParaRPr lang="en-US"/>
          </a:p>
        </p:txBody>
      </p:sp>
      <p:sp>
        <p:nvSpPr>
          <p:cNvPr id="6189" name="Freeform 112" descr="Wide downward diagonal"/>
          <p:cNvSpPr>
            <a:spLocks/>
          </p:cNvSpPr>
          <p:nvPr/>
        </p:nvSpPr>
        <p:spPr bwMode="auto">
          <a:xfrm>
            <a:off x="3622676" y="3852864"/>
            <a:ext cx="668337" cy="854075"/>
          </a:xfrm>
          <a:custGeom>
            <a:avLst/>
            <a:gdLst>
              <a:gd name="T0" fmla="*/ 2147483647 w 332"/>
              <a:gd name="T1" fmla="*/ 2147483647 h 426"/>
              <a:gd name="T2" fmla="*/ 2147483647 w 332"/>
              <a:gd name="T3" fmla="*/ 2147483647 h 426"/>
              <a:gd name="T4" fmla="*/ 2147483647 w 332"/>
              <a:gd name="T5" fmla="*/ 2147483647 h 426"/>
              <a:gd name="T6" fmla="*/ 0 w 332"/>
              <a:gd name="T7" fmla="*/ 2147483647 h 426"/>
              <a:gd name="T8" fmla="*/ 0 w 332"/>
              <a:gd name="T9" fmla="*/ 0 h 426"/>
              <a:gd name="T10" fmla="*/ 2147483647 w 332"/>
              <a:gd name="T11" fmla="*/ 0 h 426"/>
              <a:gd name="T12" fmla="*/ 2147483647 w 332"/>
              <a:gd name="T13" fmla="*/ 2147483647 h 426"/>
              <a:gd name="T14" fmla="*/ 0 60000 65536"/>
              <a:gd name="T15" fmla="*/ 0 60000 65536"/>
              <a:gd name="T16" fmla="*/ 0 60000 65536"/>
              <a:gd name="T17" fmla="*/ 0 60000 65536"/>
              <a:gd name="T18" fmla="*/ 0 60000 65536"/>
              <a:gd name="T19" fmla="*/ 0 60000 65536"/>
              <a:gd name="T20" fmla="*/ 0 60000 65536"/>
              <a:gd name="T21" fmla="*/ 0 w 332"/>
              <a:gd name="T22" fmla="*/ 0 h 426"/>
              <a:gd name="T23" fmla="*/ 332 w 332"/>
              <a:gd name="T24" fmla="*/ 426 h 42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32" h="426">
                <a:moveTo>
                  <a:pt x="195" y="81"/>
                </a:moveTo>
                <a:lnTo>
                  <a:pt x="332" y="81"/>
                </a:lnTo>
                <a:lnTo>
                  <a:pt x="332" y="426"/>
                </a:lnTo>
                <a:lnTo>
                  <a:pt x="0" y="426"/>
                </a:lnTo>
                <a:lnTo>
                  <a:pt x="0" y="0"/>
                </a:lnTo>
                <a:lnTo>
                  <a:pt x="195" y="0"/>
                </a:lnTo>
                <a:lnTo>
                  <a:pt x="195" y="81"/>
                </a:lnTo>
                <a:close/>
              </a:path>
            </a:pathLst>
          </a:custGeom>
          <a:solidFill>
            <a:srgbClr val="FFFF00"/>
          </a:solidFill>
          <a:ln w="12700">
            <a:solidFill>
              <a:srgbClr val="000000"/>
            </a:solidFill>
            <a:miter lim="800000"/>
            <a:headEnd/>
            <a:tailEnd/>
          </a:ln>
        </p:spPr>
        <p:txBody>
          <a:bodyPr anchor="ctr"/>
          <a:lstStyle/>
          <a:p>
            <a:endParaRPr lang="en-US"/>
          </a:p>
        </p:txBody>
      </p:sp>
      <p:sp>
        <p:nvSpPr>
          <p:cNvPr id="6190" name="Freeform 113"/>
          <p:cNvSpPr>
            <a:spLocks/>
          </p:cNvSpPr>
          <p:nvPr/>
        </p:nvSpPr>
        <p:spPr bwMode="auto">
          <a:xfrm>
            <a:off x="2247900" y="2590800"/>
            <a:ext cx="965200" cy="596900"/>
          </a:xfrm>
          <a:custGeom>
            <a:avLst/>
            <a:gdLst>
              <a:gd name="T0" fmla="*/ 2147483647 w 479"/>
              <a:gd name="T1" fmla="*/ 0 h 298"/>
              <a:gd name="T2" fmla="*/ 2147483647 w 479"/>
              <a:gd name="T3" fmla="*/ 2147483647 h 298"/>
              <a:gd name="T4" fmla="*/ 2147483647 w 479"/>
              <a:gd name="T5" fmla="*/ 2147483647 h 298"/>
              <a:gd name="T6" fmla="*/ 0 w 479"/>
              <a:gd name="T7" fmla="*/ 2147483647 h 298"/>
              <a:gd name="T8" fmla="*/ 2147483647 w 479"/>
              <a:gd name="T9" fmla="*/ 2147483647 h 298"/>
              <a:gd name="T10" fmla="*/ 2147483647 w 479"/>
              <a:gd name="T11" fmla="*/ 2147483647 h 298"/>
              <a:gd name="T12" fmla="*/ 2147483647 w 479"/>
              <a:gd name="T13" fmla="*/ 2147483647 h 298"/>
              <a:gd name="T14" fmla="*/ 2147483647 w 479"/>
              <a:gd name="T15" fmla="*/ 2147483647 h 298"/>
              <a:gd name="T16" fmla="*/ 2147483647 w 479"/>
              <a:gd name="T17" fmla="*/ 2147483647 h 298"/>
              <a:gd name="T18" fmla="*/ 2147483647 w 479"/>
              <a:gd name="T19" fmla="*/ 2147483647 h 298"/>
              <a:gd name="T20" fmla="*/ 2147483647 w 479"/>
              <a:gd name="T21" fmla="*/ 0 h 29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9"/>
              <a:gd name="T34" fmla="*/ 0 h 298"/>
              <a:gd name="T35" fmla="*/ 479 w 479"/>
              <a:gd name="T36" fmla="*/ 298 h 29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9" h="298">
                <a:moveTo>
                  <a:pt x="107" y="0"/>
                </a:moveTo>
                <a:lnTo>
                  <a:pt x="125" y="88"/>
                </a:lnTo>
                <a:lnTo>
                  <a:pt x="115" y="108"/>
                </a:lnTo>
                <a:lnTo>
                  <a:pt x="0" y="90"/>
                </a:lnTo>
                <a:lnTo>
                  <a:pt x="36" y="247"/>
                </a:lnTo>
                <a:lnTo>
                  <a:pt x="90" y="251"/>
                </a:lnTo>
                <a:lnTo>
                  <a:pt x="101" y="298"/>
                </a:lnTo>
                <a:lnTo>
                  <a:pt x="320" y="255"/>
                </a:lnTo>
                <a:lnTo>
                  <a:pt x="479" y="255"/>
                </a:lnTo>
                <a:lnTo>
                  <a:pt x="479" y="2"/>
                </a:lnTo>
                <a:lnTo>
                  <a:pt x="107" y="0"/>
                </a:lnTo>
                <a:close/>
              </a:path>
            </a:pathLst>
          </a:custGeom>
          <a:solidFill>
            <a:srgbClr val="92D050"/>
          </a:solidFill>
          <a:ln w="9525">
            <a:solidFill>
              <a:srgbClr val="000000"/>
            </a:solidFill>
            <a:round/>
            <a:headEnd/>
            <a:tailEnd/>
          </a:ln>
        </p:spPr>
        <p:txBody>
          <a:bodyPr/>
          <a:lstStyle/>
          <a:p>
            <a:endParaRPr lang="en-US"/>
          </a:p>
        </p:txBody>
      </p:sp>
      <p:sp>
        <p:nvSpPr>
          <p:cNvPr id="6191" name="Freeform 114"/>
          <p:cNvSpPr>
            <a:spLocks/>
          </p:cNvSpPr>
          <p:nvPr/>
        </p:nvSpPr>
        <p:spPr bwMode="auto">
          <a:xfrm>
            <a:off x="2252663" y="3086100"/>
            <a:ext cx="1008063" cy="763588"/>
          </a:xfrm>
          <a:custGeom>
            <a:avLst/>
            <a:gdLst>
              <a:gd name="T0" fmla="*/ 2147483647 w 501"/>
              <a:gd name="T1" fmla="*/ 0 h 381"/>
              <a:gd name="T2" fmla="*/ 2147483647 w 501"/>
              <a:gd name="T3" fmla="*/ 2147483647 h 381"/>
              <a:gd name="T4" fmla="*/ 2147483647 w 501"/>
              <a:gd name="T5" fmla="*/ 2147483647 h 381"/>
              <a:gd name="T6" fmla="*/ 2147483647 w 501"/>
              <a:gd name="T7" fmla="*/ 2147483647 h 381"/>
              <a:gd name="T8" fmla="*/ 2147483647 w 501"/>
              <a:gd name="T9" fmla="*/ 2147483647 h 381"/>
              <a:gd name="T10" fmla="*/ 2147483647 w 501"/>
              <a:gd name="T11" fmla="*/ 2147483647 h 381"/>
              <a:gd name="T12" fmla="*/ 2147483647 w 501"/>
              <a:gd name="T13" fmla="*/ 2147483647 h 381"/>
              <a:gd name="T14" fmla="*/ 2147483647 w 501"/>
              <a:gd name="T15" fmla="*/ 2147483647 h 381"/>
              <a:gd name="T16" fmla="*/ 2147483647 w 501"/>
              <a:gd name="T17" fmla="*/ 2147483647 h 381"/>
              <a:gd name="T18" fmla="*/ 2147483647 w 501"/>
              <a:gd name="T19" fmla="*/ 2147483647 h 381"/>
              <a:gd name="T20" fmla="*/ 0 w 501"/>
              <a:gd name="T21" fmla="*/ 2147483647 h 381"/>
              <a:gd name="T22" fmla="*/ 2147483647 w 501"/>
              <a:gd name="T23" fmla="*/ 0 h 3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01"/>
              <a:gd name="T37" fmla="*/ 0 h 381"/>
              <a:gd name="T38" fmla="*/ 501 w 501"/>
              <a:gd name="T39" fmla="*/ 381 h 38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01" h="381">
                <a:moveTo>
                  <a:pt x="32" y="0"/>
                </a:moveTo>
                <a:lnTo>
                  <a:pt x="88" y="2"/>
                </a:lnTo>
                <a:lnTo>
                  <a:pt x="101" y="51"/>
                </a:lnTo>
                <a:lnTo>
                  <a:pt x="314" y="8"/>
                </a:lnTo>
                <a:lnTo>
                  <a:pt x="477" y="8"/>
                </a:lnTo>
                <a:lnTo>
                  <a:pt x="501" y="47"/>
                </a:lnTo>
                <a:lnTo>
                  <a:pt x="467" y="190"/>
                </a:lnTo>
                <a:lnTo>
                  <a:pt x="489" y="196"/>
                </a:lnTo>
                <a:lnTo>
                  <a:pt x="489" y="381"/>
                </a:lnTo>
                <a:lnTo>
                  <a:pt x="14" y="381"/>
                </a:lnTo>
                <a:lnTo>
                  <a:pt x="0" y="299"/>
                </a:lnTo>
                <a:lnTo>
                  <a:pt x="32" y="0"/>
                </a:lnTo>
                <a:close/>
              </a:path>
            </a:pathLst>
          </a:custGeom>
          <a:solidFill>
            <a:srgbClr val="92D050"/>
          </a:solidFill>
          <a:ln w="9525">
            <a:solidFill>
              <a:srgbClr val="000000"/>
            </a:solidFill>
            <a:round/>
            <a:headEnd/>
            <a:tailEnd/>
          </a:ln>
        </p:spPr>
        <p:txBody>
          <a:bodyPr/>
          <a:lstStyle/>
          <a:p>
            <a:endParaRPr lang="en-US"/>
          </a:p>
        </p:txBody>
      </p:sp>
      <p:sp>
        <p:nvSpPr>
          <p:cNvPr id="6192" name="Freeform 115"/>
          <p:cNvSpPr>
            <a:spLocks/>
          </p:cNvSpPr>
          <p:nvPr/>
        </p:nvSpPr>
        <p:spPr bwMode="auto">
          <a:xfrm>
            <a:off x="3187700" y="2590800"/>
            <a:ext cx="825500" cy="1258888"/>
          </a:xfrm>
          <a:custGeom>
            <a:avLst/>
            <a:gdLst>
              <a:gd name="T0" fmla="*/ 2147483647 w 410"/>
              <a:gd name="T1" fmla="*/ 0 h 628"/>
              <a:gd name="T2" fmla="*/ 2147483647 w 410"/>
              <a:gd name="T3" fmla="*/ 0 h 628"/>
              <a:gd name="T4" fmla="*/ 2147483647 w 410"/>
              <a:gd name="T5" fmla="*/ 2147483647 h 628"/>
              <a:gd name="T6" fmla="*/ 2147483647 w 410"/>
              <a:gd name="T7" fmla="*/ 2147483647 h 628"/>
              <a:gd name="T8" fmla="*/ 2147483647 w 410"/>
              <a:gd name="T9" fmla="*/ 2147483647 h 628"/>
              <a:gd name="T10" fmla="*/ 2147483647 w 410"/>
              <a:gd name="T11" fmla="*/ 2147483647 h 628"/>
              <a:gd name="T12" fmla="*/ 2147483647 w 410"/>
              <a:gd name="T13" fmla="*/ 2147483647 h 628"/>
              <a:gd name="T14" fmla="*/ 2147483647 w 410"/>
              <a:gd name="T15" fmla="*/ 2147483647 h 628"/>
              <a:gd name="T16" fmla="*/ 2147483647 w 410"/>
              <a:gd name="T17" fmla="*/ 2147483647 h 628"/>
              <a:gd name="T18" fmla="*/ 2147483647 w 410"/>
              <a:gd name="T19" fmla="*/ 2147483647 h 628"/>
              <a:gd name="T20" fmla="*/ 2147483647 w 410"/>
              <a:gd name="T21" fmla="*/ 2147483647 h 628"/>
              <a:gd name="T22" fmla="*/ 2147483647 w 410"/>
              <a:gd name="T23" fmla="*/ 2147483647 h 628"/>
              <a:gd name="T24" fmla="*/ 2147483647 w 410"/>
              <a:gd name="T25" fmla="*/ 2147483647 h 628"/>
              <a:gd name="T26" fmla="*/ 0 w 410"/>
              <a:gd name="T27" fmla="*/ 2147483647 h 628"/>
              <a:gd name="T28" fmla="*/ 2147483647 w 410"/>
              <a:gd name="T29" fmla="*/ 2147483647 h 628"/>
              <a:gd name="T30" fmla="*/ 2147483647 w 410"/>
              <a:gd name="T31" fmla="*/ 2147483647 h 628"/>
              <a:gd name="T32" fmla="*/ 2147483647 w 410"/>
              <a:gd name="T33" fmla="*/ 0 h 62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10"/>
              <a:gd name="T52" fmla="*/ 0 h 628"/>
              <a:gd name="T53" fmla="*/ 410 w 410"/>
              <a:gd name="T54" fmla="*/ 628 h 62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10" h="628">
                <a:moveTo>
                  <a:pt x="12" y="0"/>
                </a:moveTo>
                <a:lnTo>
                  <a:pt x="84" y="0"/>
                </a:lnTo>
                <a:lnTo>
                  <a:pt x="84" y="104"/>
                </a:lnTo>
                <a:lnTo>
                  <a:pt x="205" y="233"/>
                </a:lnTo>
                <a:lnTo>
                  <a:pt x="180" y="290"/>
                </a:lnTo>
                <a:lnTo>
                  <a:pt x="190" y="316"/>
                </a:lnTo>
                <a:lnTo>
                  <a:pt x="235" y="300"/>
                </a:lnTo>
                <a:lnTo>
                  <a:pt x="299" y="413"/>
                </a:lnTo>
                <a:lnTo>
                  <a:pt x="410" y="380"/>
                </a:lnTo>
                <a:lnTo>
                  <a:pt x="410" y="628"/>
                </a:lnTo>
                <a:lnTo>
                  <a:pt x="211" y="628"/>
                </a:lnTo>
                <a:lnTo>
                  <a:pt x="24" y="628"/>
                </a:lnTo>
                <a:lnTo>
                  <a:pt x="24" y="443"/>
                </a:lnTo>
                <a:lnTo>
                  <a:pt x="0" y="439"/>
                </a:lnTo>
                <a:lnTo>
                  <a:pt x="36" y="296"/>
                </a:lnTo>
                <a:lnTo>
                  <a:pt x="12" y="253"/>
                </a:lnTo>
                <a:lnTo>
                  <a:pt x="12" y="0"/>
                </a:lnTo>
                <a:close/>
              </a:path>
            </a:pathLst>
          </a:custGeom>
          <a:solidFill>
            <a:srgbClr val="FFFF00"/>
          </a:solidFill>
          <a:ln w="12700">
            <a:solidFill>
              <a:srgbClr val="000000"/>
            </a:solidFill>
            <a:miter lim="800000"/>
            <a:headEnd/>
            <a:tailEnd/>
          </a:ln>
        </p:spPr>
        <p:txBody>
          <a:bodyPr anchor="ctr"/>
          <a:lstStyle/>
          <a:p>
            <a:endParaRPr lang="en-US"/>
          </a:p>
        </p:txBody>
      </p:sp>
      <p:sp>
        <p:nvSpPr>
          <p:cNvPr id="6193" name="Freeform 116"/>
          <p:cNvSpPr>
            <a:spLocks/>
          </p:cNvSpPr>
          <p:nvPr/>
        </p:nvSpPr>
        <p:spPr bwMode="auto">
          <a:xfrm>
            <a:off x="2844801" y="3852863"/>
            <a:ext cx="776287" cy="1249362"/>
          </a:xfrm>
          <a:custGeom>
            <a:avLst/>
            <a:gdLst>
              <a:gd name="T0" fmla="*/ 0 w 386"/>
              <a:gd name="T1" fmla="*/ 0 h 623"/>
              <a:gd name="T2" fmla="*/ 2147483647 w 386"/>
              <a:gd name="T3" fmla="*/ 0 h 623"/>
              <a:gd name="T4" fmla="*/ 2147483647 w 386"/>
              <a:gd name="T5" fmla="*/ 2147483647 h 623"/>
              <a:gd name="T6" fmla="*/ 2147483647 w 386"/>
              <a:gd name="T7" fmla="*/ 2147483647 h 623"/>
              <a:gd name="T8" fmla="*/ 2147483647 w 386"/>
              <a:gd name="T9" fmla="*/ 2147483647 h 623"/>
              <a:gd name="T10" fmla="*/ 2147483647 w 386"/>
              <a:gd name="T11" fmla="*/ 2147483647 h 623"/>
              <a:gd name="T12" fmla="*/ 0 w 386"/>
              <a:gd name="T13" fmla="*/ 2147483647 h 623"/>
              <a:gd name="T14" fmla="*/ 0 w 386"/>
              <a:gd name="T15" fmla="*/ 0 h 623"/>
              <a:gd name="T16" fmla="*/ 0 60000 65536"/>
              <a:gd name="T17" fmla="*/ 0 60000 65536"/>
              <a:gd name="T18" fmla="*/ 0 60000 65536"/>
              <a:gd name="T19" fmla="*/ 0 60000 65536"/>
              <a:gd name="T20" fmla="*/ 0 60000 65536"/>
              <a:gd name="T21" fmla="*/ 0 60000 65536"/>
              <a:gd name="T22" fmla="*/ 0 60000 65536"/>
              <a:gd name="T23" fmla="*/ 0 60000 65536"/>
              <a:gd name="T24" fmla="*/ 0 w 386"/>
              <a:gd name="T25" fmla="*/ 0 h 623"/>
              <a:gd name="T26" fmla="*/ 386 w 386"/>
              <a:gd name="T27" fmla="*/ 623 h 62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86" h="623">
                <a:moveTo>
                  <a:pt x="0" y="0"/>
                </a:moveTo>
                <a:lnTo>
                  <a:pt x="386" y="0"/>
                </a:lnTo>
                <a:lnTo>
                  <a:pt x="386" y="424"/>
                </a:lnTo>
                <a:lnTo>
                  <a:pt x="386" y="519"/>
                </a:lnTo>
                <a:lnTo>
                  <a:pt x="343" y="509"/>
                </a:lnTo>
                <a:lnTo>
                  <a:pt x="363" y="623"/>
                </a:lnTo>
                <a:lnTo>
                  <a:pt x="0" y="263"/>
                </a:lnTo>
                <a:lnTo>
                  <a:pt x="0" y="0"/>
                </a:lnTo>
                <a:close/>
              </a:path>
            </a:pathLst>
          </a:custGeom>
          <a:solidFill>
            <a:srgbClr val="92D050"/>
          </a:solidFill>
          <a:ln w="9525">
            <a:solidFill>
              <a:srgbClr val="000000"/>
            </a:solidFill>
            <a:round/>
            <a:headEnd/>
            <a:tailEnd/>
          </a:ln>
        </p:spPr>
        <p:txBody>
          <a:bodyPr/>
          <a:lstStyle/>
          <a:p>
            <a:endParaRPr lang="en-US"/>
          </a:p>
        </p:txBody>
      </p:sp>
      <p:sp>
        <p:nvSpPr>
          <p:cNvPr id="6194" name="Freeform 117" descr="Wide downward diagonal"/>
          <p:cNvSpPr>
            <a:spLocks/>
          </p:cNvSpPr>
          <p:nvPr/>
        </p:nvSpPr>
        <p:spPr bwMode="auto">
          <a:xfrm>
            <a:off x="3538538" y="4706939"/>
            <a:ext cx="758825" cy="968375"/>
          </a:xfrm>
          <a:custGeom>
            <a:avLst/>
            <a:gdLst>
              <a:gd name="T0" fmla="*/ 2147483647 w 377"/>
              <a:gd name="T1" fmla="*/ 0 h 483"/>
              <a:gd name="T2" fmla="*/ 2147483647 w 377"/>
              <a:gd name="T3" fmla="*/ 0 h 483"/>
              <a:gd name="T4" fmla="*/ 2147483647 w 377"/>
              <a:gd name="T5" fmla="*/ 2147483647 h 483"/>
              <a:gd name="T6" fmla="*/ 2147483647 w 377"/>
              <a:gd name="T7" fmla="*/ 2147483647 h 483"/>
              <a:gd name="T8" fmla="*/ 2147483647 w 377"/>
              <a:gd name="T9" fmla="*/ 2147483647 h 483"/>
              <a:gd name="T10" fmla="*/ 2147483647 w 377"/>
              <a:gd name="T11" fmla="*/ 2147483647 h 483"/>
              <a:gd name="T12" fmla="*/ 2147483647 w 377"/>
              <a:gd name="T13" fmla="*/ 2147483647 h 483"/>
              <a:gd name="T14" fmla="*/ 2147483647 w 377"/>
              <a:gd name="T15" fmla="*/ 2147483647 h 483"/>
              <a:gd name="T16" fmla="*/ 0 w 377"/>
              <a:gd name="T17" fmla="*/ 2147483647 h 483"/>
              <a:gd name="T18" fmla="*/ 2147483647 w 377"/>
              <a:gd name="T19" fmla="*/ 2147483647 h 483"/>
              <a:gd name="T20" fmla="*/ 2147483647 w 377"/>
              <a:gd name="T21" fmla="*/ 0 h 48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7"/>
              <a:gd name="T34" fmla="*/ 0 h 483"/>
              <a:gd name="T35" fmla="*/ 377 w 377"/>
              <a:gd name="T36" fmla="*/ 483 h 48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7" h="483">
                <a:moveTo>
                  <a:pt x="41" y="0"/>
                </a:moveTo>
                <a:lnTo>
                  <a:pt x="377" y="0"/>
                </a:lnTo>
                <a:lnTo>
                  <a:pt x="377" y="483"/>
                </a:lnTo>
                <a:lnTo>
                  <a:pt x="260" y="483"/>
                </a:lnTo>
                <a:lnTo>
                  <a:pt x="37" y="376"/>
                </a:lnTo>
                <a:lnTo>
                  <a:pt x="37" y="342"/>
                </a:lnTo>
                <a:lnTo>
                  <a:pt x="51" y="239"/>
                </a:lnTo>
                <a:lnTo>
                  <a:pt x="16" y="191"/>
                </a:lnTo>
                <a:lnTo>
                  <a:pt x="0" y="83"/>
                </a:lnTo>
                <a:lnTo>
                  <a:pt x="41" y="93"/>
                </a:lnTo>
                <a:lnTo>
                  <a:pt x="41" y="0"/>
                </a:lnTo>
                <a:close/>
              </a:path>
            </a:pathLst>
          </a:custGeom>
          <a:solidFill>
            <a:srgbClr val="FFFF00"/>
          </a:solidFill>
          <a:ln w="12700">
            <a:solidFill>
              <a:srgbClr val="000000"/>
            </a:solidFill>
            <a:miter lim="800000"/>
            <a:headEnd/>
            <a:tailEnd/>
          </a:ln>
        </p:spPr>
        <p:txBody>
          <a:bodyPr anchor="ctr"/>
          <a:lstStyle/>
          <a:p>
            <a:endParaRPr lang="en-US"/>
          </a:p>
        </p:txBody>
      </p:sp>
      <p:sp>
        <p:nvSpPr>
          <p:cNvPr id="6195" name="Freeform 118"/>
          <p:cNvSpPr>
            <a:spLocks/>
          </p:cNvSpPr>
          <p:nvPr/>
        </p:nvSpPr>
        <p:spPr bwMode="auto">
          <a:xfrm>
            <a:off x="2246313" y="3848101"/>
            <a:ext cx="1395413" cy="1547813"/>
          </a:xfrm>
          <a:custGeom>
            <a:avLst/>
            <a:gdLst>
              <a:gd name="T0" fmla="*/ 2147483647 w 693"/>
              <a:gd name="T1" fmla="*/ 0 h 772"/>
              <a:gd name="T2" fmla="*/ 2147483647 w 693"/>
              <a:gd name="T3" fmla="*/ 0 h 772"/>
              <a:gd name="T4" fmla="*/ 2147483647 w 693"/>
              <a:gd name="T5" fmla="*/ 2147483647 h 772"/>
              <a:gd name="T6" fmla="*/ 2147483647 w 693"/>
              <a:gd name="T7" fmla="*/ 2147483647 h 772"/>
              <a:gd name="T8" fmla="*/ 2147483647 w 693"/>
              <a:gd name="T9" fmla="*/ 2147483647 h 772"/>
              <a:gd name="T10" fmla="*/ 2147483647 w 693"/>
              <a:gd name="T11" fmla="*/ 2147483647 h 772"/>
              <a:gd name="T12" fmla="*/ 2147483647 w 693"/>
              <a:gd name="T13" fmla="*/ 2147483647 h 772"/>
              <a:gd name="T14" fmla="*/ 2147483647 w 693"/>
              <a:gd name="T15" fmla="*/ 2147483647 h 772"/>
              <a:gd name="T16" fmla="*/ 2147483647 w 693"/>
              <a:gd name="T17" fmla="*/ 2147483647 h 772"/>
              <a:gd name="T18" fmla="*/ 2147483647 w 693"/>
              <a:gd name="T19" fmla="*/ 2147483647 h 772"/>
              <a:gd name="T20" fmla="*/ 2147483647 w 693"/>
              <a:gd name="T21" fmla="*/ 2147483647 h 772"/>
              <a:gd name="T22" fmla="*/ 2147483647 w 693"/>
              <a:gd name="T23" fmla="*/ 2147483647 h 772"/>
              <a:gd name="T24" fmla="*/ 0 w 693"/>
              <a:gd name="T25" fmla="*/ 2147483647 h 772"/>
              <a:gd name="T26" fmla="*/ 2147483647 w 693"/>
              <a:gd name="T27" fmla="*/ 0 h 77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693"/>
              <a:gd name="T43" fmla="*/ 0 h 772"/>
              <a:gd name="T44" fmla="*/ 693 w 693"/>
              <a:gd name="T45" fmla="*/ 772 h 772"/>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693" h="772">
                <a:moveTo>
                  <a:pt x="16" y="0"/>
                </a:moveTo>
                <a:lnTo>
                  <a:pt x="298" y="0"/>
                </a:lnTo>
                <a:lnTo>
                  <a:pt x="298" y="263"/>
                </a:lnTo>
                <a:lnTo>
                  <a:pt x="661" y="625"/>
                </a:lnTo>
                <a:lnTo>
                  <a:pt x="693" y="667"/>
                </a:lnTo>
                <a:lnTo>
                  <a:pt x="677" y="772"/>
                </a:lnTo>
                <a:lnTo>
                  <a:pt x="495" y="772"/>
                </a:lnTo>
                <a:lnTo>
                  <a:pt x="334" y="642"/>
                </a:lnTo>
                <a:lnTo>
                  <a:pt x="277" y="642"/>
                </a:lnTo>
                <a:lnTo>
                  <a:pt x="140" y="400"/>
                </a:lnTo>
                <a:lnTo>
                  <a:pt x="44" y="251"/>
                </a:lnTo>
                <a:lnTo>
                  <a:pt x="56" y="194"/>
                </a:lnTo>
                <a:lnTo>
                  <a:pt x="0" y="118"/>
                </a:lnTo>
                <a:lnTo>
                  <a:pt x="16" y="0"/>
                </a:lnTo>
                <a:close/>
              </a:path>
            </a:pathLst>
          </a:custGeom>
          <a:solidFill>
            <a:srgbClr val="92D050"/>
          </a:solidFill>
          <a:ln w="9525">
            <a:solidFill>
              <a:srgbClr val="000000"/>
            </a:solidFill>
            <a:round/>
            <a:headEnd/>
            <a:tailEnd/>
          </a:ln>
        </p:spPr>
        <p:txBody>
          <a:bodyPr/>
          <a:lstStyle/>
          <a:p>
            <a:endParaRPr lang="en-US"/>
          </a:p>
        </p:txBody>
      </p:sp>
      <p:sp>
        <p:nvSpPr>
          <p:cNvPr id="6197" name="Freeform 187"/>
          <p:cNvSpPr>
            <a:spLocks/>
          </p:cNvSpPr>
          <p:nvPr/>
        </p:nvSpPr>
        <p:spPr bwMode="auto">
          <a:xfrm>
            <a:off x="1522412" y="990600"/>
            <a:ext cx="1828800" cy="1371600"/>
          </a:xfrm>
          <a:custGeom>
            <a:avLst/>
            <a:gdLst>
              <a:gd name="T0" fmla="*/ 2147483647 w 990"/>
              <a:gd name="T1" fmla="*/ 2147483647 h 968"/>
              <a:gd name="T2" fmla="*/ 2147483647 w 990"/>
              <a:gd name="T3" fmla="*/ 0 h 968"/>
              <a:gd name="T4" fmla="*/ 2147483647 w 990"/>
              <a:gd name="T5" fmla="*/ 2147483647 h 968"/>
              <a:gd name="T6" fmla="*/ 2147483647 w 990"/>
              <a:gd name="T7" fmla="*/ 2147483647 h 968"/>
              <a:gd name="T8" fmla="*/ 2147483647 w 990"/>
              <a:gd name="T9" fmla="*/ 2147483647 h 968"/>
              <a:gd name="T10" fmla="*/ 2147483647 w 990"/>
              <a:gd name="T11" fmla="*/ 2147483647 h 968"/>
              <a:gd name="T12" fmla="*/ 2147483647 w 990"/>
              <a:gd name="T13" fmla="*/ 2147483647 h 968"/>
              <a:gd name="T14" fmla="*/ 2147483647 w 990"/>
              <a:gd name="T15" fmla="*/ 2147483647 h 968"/>
              <a:gd name="T16" fmla="*/ 2147483647 w 990"/>
              <a:gd name="T17" fmla="*/ 2147483647 h 968"/>
              <a:gd name="T18" fmla="*/ 2147483647 w 990"/>
              <a:gd name="T19" fmla="*/ 2147483647 h 968"/>
              <a:gd name="T20" fmla="*/ 2147483647 w 990"/>
              <a:gd name="T21" fmla="*/ 2147483647 h 968"/>
              <a:gd name="T22" fmla="*/ 2147483647 w 990"/>
              <a:gd name="T23" fmla="*/ 2147483647 h 968"/>
              <a:gd name="T24" fmla="*/ 2147483647 w 990"/>
              <a:gd name="T25" fmla="*/ 2147483647 h 968"/>
              <a:gd name="T26" fmla="*/ 2147483647 w 990"/>
              <a:gd name="T27" fmla="*/ 2147483647 h 968"/>
              <a:gd name="T28" fmla="*/ 2147483647 w 990"/>
              <a:gd name="T29" fmla="*/ 2147483647 h 968"/>
              <a:gd name="T30" fmla="*/ 2147483647 w 990"/>
              <a:gd name="T31" fmla="*/ 2147483647 h 968"/>
              <a:gd name="T32" fmla="*/ 2147483647 w 990"/>
              <a:gd name="T33" fmla="*/ 2147483647 h 968"/>
              <a:gd name="T34" fmla="*/ 2147483647 w 990"/>
              <a:gd name="T35" fmla="*/ 2147483647 h 968"/>
              <a:gd name="T36" fmla="*/ 2147483647 w 990"/>
              <a:gd name="T37" fmla="*/ 2147483647 h 968"/>
              <a:gd name="T38" fmla="*/ 2147483647 w 990"/>
              <a:gd name="T39" fmla="*/ 2147483647 h 968"/>
              <a:gd name="T40" fmla="*/ 2147483647 w 990"/>
              <a:gd name="T41" fmla="*/ 2147483647 h 968"/>
              <a:gd name="T42" fmla="*/ 2147483647 w 990"/>
              <a:gd name="T43" fmla="*/ 2147483647 h 968"/>
              <a:gd name="T44" fmla="*/ 0 w 990"/>
              <a:gd name="T45" fmla="*/ 2147483647 h 968"/>
              <a:gd name="T46" fmla="*/ 2147483647 w 990"/>
              <a:gd name="T47" fmla="*/ 2147483647 h 968"/>
              <a:gd name="T48" fmla="*/ 2147483647 w 990"/>
              <a:gd name="T49" fmla="*/ 2147483647 h 968"/>
              <a:gd name="T50" fmla="*/ 2147483647 w 990"/>
              <a:gd name="T51" fmla="*/ 2147483647 h 968"/>
              <a:gd name="T52" fmla="*/ 2147483647 w 990"/>
              <a:gd name="T53" fmla="*/ 2147483647 h 968"/>
              <a:gd name="T54" fmla="*/ 2147483647 w 990"/>
              <a:gd name="T55" fmla="*/ 2147483647 h 968"/>
              <a:gd name="T56" fmla="*/ 2147483647 w 990"/>
              <a:gd name="T57" fmla="*/ 2147483647 h 968"/>
              <a:gd name="T58" fmla="*/ 2147483647 w 990"/>
              <a:gd name="T59" fmla="*/ 2147483647 h 968"/>
              <a:gd name="T60" fmla="*/ 2147483647 w 990"/>
              <a:gd name="T61" fmla="*/ 2147483647 h 968"/>
              <a:gd name="T62" fmla="*/ 2147483647 w 990"/>
              <a:gd name="T63" fmla="*/ 2147483647 h 968"/>
              <a:gd name="T64" fmla="*/ 2147483647 w 990"/>
              <a:gd name="T65" fmla="*/ 2147483647 h 968"/>
              <a:gd name="T66" fmla="*/ 2147483647 w 990"/>
              <a:gd name="T67" fmla="*/ 2147483647 h 968"/>
              <a:gd name="T68" fmla="*/ 2147483647 w 990"/>
              <a:gd name="T69" fmla="*/ 2147483647 h 968"/>
              <a:gd name="T70" fmla="*/ 2147483647 w 990"/>
              <a:gd name="T71" fmla="*/ 2147483647 h 968"/>
              <a:gd name="T72" fmla="*/ 2147483647 w 990"/>
              <a:gd name="T73" fmla="*/ 2147483647 h 968"/>
              <a:gd name="T74" fmla="*/ 2147483647 w 990"/>
              <a:gd name="T75" fmla="*/ 2147483647 h 968"/>
              <a:gd name="T76" fmla="*/ 2147483647 w 990"/>
              <a:gd name="T77" fmla="*/ 2147483647 h 968"/>
              <a:gd name="T78" fmla="*/ 2147483647 w 990"/>
              <a:gd name="T79" fmla="*/ 2147483647 h 968"/>
              <a:gd name="T80" fmla="*/ 2147483647 w 990"/>
              <a:gd name="T81" fmla="*/ 2147483647 h 968"/>
              <a:gd name="T82" fmla="*/ 2147483647 w 990"/>
              <a:gd name="T83" fmla="*/ 2147483647 h 96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990"/>
              <a:gd name="T127" fmla="*/ 0 h 968"/>
              <a:gd name="T128" fmla="*/ 990 w 990"/>
              <a:gd name="T129" fmla="*/ 968 h 96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990" h="968">
                <a:moveTo>
                  <a:pt x="158" y="144"/>
                </a:moveTo>
                <a:lnTo>
                  <a:pt x="357" y="0"/>
                </a:lnTo>
                <a:lnTo>
                  <a:pt x="452" y="25"/>
                </a:lnTo>
                <a:lnTo>
                  <a:pt x="498" y="71"/>
                </a:lnTo>
                <a:lnTo>
                  <a:pt x="685" y="89"/>
                </a:lnTo>
                <a:lnTo>
                  <a:pt x="691" y="569"/>
                </a:lnTo>
                <a:lnTo>
                  <a:pt x="752" y="583"/>
                </a:lnTo>
                <a:lnTo>
                  <a:pt x="780" y="641"/>
                </a:lnTo>
                <a:lnTo>
                  <a:pt x="823" y="621"/>
                </a:lnTo>
                <a:lnTo>
                  <a:pt x="913" y="751"/>
                </a:lnTo>
                <a:lnTo>
                  <a:pt x="990" y="811"/>
                </a:lnTo>
                <a:lnTo>
                  <a:pt x="987" y="863"/>
                </a:lnTo>
                <a:lnTo>
                  <a:pt x="890" y="869"/>
                </a:lnTo>
                <a:lnTo>
                  <a:pt x="847" y="710"/>
                </a:lnTo>
                <a:lnTo>
                  <a:pt x="538" y="554"/>
                </a:lnTo>
                <a:lnTo>
                  <a:pt x="547" y="603"/>
                </a:lnTo>
                <a:lnTo>
                  <a:pt x="477" y="667"/>
                </a:lnTo>
                <a:lnTo>
                  <a:pt x="466" y="643"/>
                </a:lnTo>
                <a:lnTo>
                  <a:pt x="446" y="643"/>
                </a:lnTo>
                <a:lnTo>
                  <a:pt x="391" y="776"/>
                </a:lnTo>
                <a:lnTo>
                  <a:pt x="219" y="906"/>
                </a:lnTo>
                <a:lnTo>
                  <a:pt x="48" y="968"/>
                </a:lnTo>
                <a:lnTo>
                  <a:pt x="0" y="960"/>
                </a:lnTo>
                <a:lnTo>
                  <a:pt x="195" y="849"/>
                </a:lnTo>
                <a:lnTo>
                  <a:pt x="219" y="849"/>
                </a:lnTo>
                <a:lnTo>
                  <a:pt x="290" y="762"/>
                </a:lnTo>
                <a:lnTo>
                  <a:pt x="322" y="759"/>
                </a:lnTo>
                <a:lnTo>
                  <a:pt x="371" y="693"/>
                </a:lnTo>
                <a:lnTo>
                  <a:pt x="354" y="664"/>
                </a:lnTo>
                <a:lnTo>
                  <a:pt x="250" y="678"/>
                </a:lnTo>
                <a:lnTo>
                  <a:pt x="178" y="513"/>
                </a:lnTo>
                <a:lnTo>
                  <a:pt x="219" y="438"/>
                </a:lnTo>
                <a:lnTo>
                  <a:pt x="285" y="412"/>
                </a:lnTo>
                <a:lnTo>
                  <a:pt x="261" y="346"/>
                </a:lnTo>
                <a:lnTo>
                  <a:pt x="192" y="377"/>
                </a:lnTo>
                <a:lnTo>
                  <a:pt x="141" y="282"/>
                </a:lnTo>
                <a:lnTo>
                  <a:pt x="198" y="259"/>
                </a:lnTo>
                <a:lnTo>
                  <a:pt x="250" y="285"/>
                </a:lnTo>
                <a:lnTo>
                  <a:pt x="273" y="271"/>
                </a:lnTo>
                <a:lnTo>
                  <a:pt x="230" y="190"/>
                </a:lnTo>
                <a:lnTo>
                  <a:pt x="155" y="184"/>
                </a:lnTo>
                <a:lnTo>
                  <a:pt x="158" y="144"/>
                </a:lnTo>
                <a:close/>
              </a:path>
            </a:pathLst>
          </a:custGeom>
          <a:solidFill>
            <a:srgbClr val="92D050"/>
          </a:solidFill>
          <a:ln w="9525">
            <a:solidFill>
              <a:srgbClr val="000000"/>
            </a:solidFill>
            <a:round/>
            <a:headEnd/>
            <a:tailEnd/>
          </a:ln>
        </p:spPr>
        <p:txBody>
          <a:bodyPr/>
          <a:lstStyle/>
          <a:p>
            <a:endParaRPr lang="en-US"/>
          </a:p>
        </p:txBody>
      </p:sp>
      <p:sp>
        <p:nvSpPr>
          <p:cNvPr id="6198" name="Text Box 224"/>
          <p:cNvSpPr txBox="1">
            <a:spLocks noChangeArrowheads="1"/>
          </p:cNvSpPr>
          <p:nvPr/>
        </p:nvSpPr>
        <p:spPr bwMode="auto">
          <a:xfrm>
            <a:off x="2360612" y="2743201"/>
            <a:ext cx="762000" cy="214313"/>
          </a:xfrm>
          <a:prstGeom prst="rect">
            <a:avLst/>
          </a:prstGeom>
          <a:noFill/>
          <a:ln w="9525">
            <a:noFill/>
            <a:miter lim="800000"/>
            <a:headEnd/>
            <a:tailEnd/>
          </a:ln>
        </p:spPr>
        <p:txBody>
          <a:bodyPr>
            <a:spAutoFit/>
          </a:bodyPr>
          <a:lstStyle/>
          <a:p>
            <a:pPr algn="ctr"/>
            <a:r>
              <a:rPr lang="en-US" sz="800" b="1">
                <a:latin typeface="Trebuchet MS" pitchFamily="34" charset="0"/>
              </a:rPr>
              <a:t>WA</a:t>
            </a:r>
          </a:p>
        </p:txBody>
      </p:sp>
      <p:sp>
        <p:nvSpPr>
          <p:cNvPr id="6199" name="Text Box 225"/>
          <p:cNvSpPr txBox="1">
            <a:spLocks noChangeArrowheads="1"/>
          </p:cNvSpPr>
          <p:nvPr/>
        </p:nvSpPr>
        <p:spPr bwMode="auto">
          <a:xfrm>
            <a:off x="3884612" y="2667001"/>
            <a:ext cx="762000" cy="214313"/>
          </a:xfrm>
          <a:prstGeom prst="rect">
            <a:avLst/>
          </a:prstGeom>
          <a:noFill/>
          <a:ln w="9525">
            <a:noFill/>
            <a:miter lim="800000"/>
            <a:headEnd/>
            <a:tailEnd/>
          </a:ln>
        </p:spPr>
        <p:txBody>
          <a:bodyPr>
            <a:spAutoFit/>
          </a:bodyPr>
          <a:lstStyle/>
          <a:p>
            <a:pPr algn="ctr"/>
            <a:r>
              <a:rPr lang="en-US" sz="800" b="1">
                <a:latin typeface="Trebuchet MS" pitchFamily="34" charset="0"/>
              </a:rPr>
              <a:t>MT</a:t>
            </a:r>
          </a:p>
        </p:txBody>
      </p:sp>
      <p:sp>
        <p:nvSpPr>
          <p:cNvPr id="5178" name="Text Box 226"/>
          <p:cNvSpPr txBox="1">
            <a:spLocks noChangeArrowheads="1"/>
          </p:cNvSpPr>
          <p:nvPr/>
        </p:nvSpPr>
        <p:spPr bwMode="auto">
          <a:xfrm>
            <a:off x="1370012" y="152401"/>
            <a:ext cx="9144000" cy="769441"/>
          </a:xfrm>
          <a:prstGeom prst="rect">
            <a:avLst/>
          </a:prstGeom>
          <a:noFill/>
          <a:ln w="9525">
            <a:noFill/>
            <a:miter lim="800000"/>
            <a:headEnd/>
            <a:tailEnd/>
          </a:ln>
        </p:spPr>
        <p:txBody>
          <a:bodyPr>
            <a:spAutoFit/>
          </a:bodyPr>
          <a:lstStyle/>
          <a:p>
            <a:pPr algn="ctr">
              <a:defRPr/>
            </a:pPr>
            <a:r>
              <a:rPr lang="en-US" sz="2000">
                <a:solidFill>
                  <a:schemeClr val="accent1"/>
                </a:solidFill>
                <a:latin typeface="+mj-lt"/>
              </a:rPr>
              <a:t> </a:t>
            </a:r>
            <a:r>
              <a:rPr lang="en-US" sz="2200">
                <a:solidFill>
                  <a:schemeClr val="accent1"/>
                </a:solidFill>
                <a:latin typeface="+mj-lt"/>
                <a:cs typeface="Arial" charset="0"/>
              </a:rPr>
              <a:t>Status of ESP Bargaining Laws: ESP for K-12 &amp; ESP for Higher Education</a:t>
            </a:r>
          </a:p>
        </p:txBody>
      </p:sp>
      <p:sp>
        <p:nvSpPr>
          <p:cNvPr id="6201" name="Text Box 227"/>
          <p:cNvSpPr txBox="1">
            <a:spLocks noChangeArrowheads="1"/>
          </p:cNvSpPr>
          <p:nvPr/>
        </p:nvSpPr>
        <p:spPr bwMode="auto">
          <a:xfrm>
            <a:off x="2284412" y="6477000"/>
            <a:ext cx="4572000" cy="215444"/>
          </a:xfrm>
          <a:prstGeom prst="rect">
            <a:avLst/>
          </a:prstGeom>
          <a:noFill/>
          <a:ln w="9525">
            <a:noFill/>
            <a:miter lim="800000"/>
            <a:headEnd/>
            <a:tailEnd/>
          </a:ln>
        </p:spPr>
        <p:txBody>
          <a:bodyPr>
            <a:spAutoFit/>
          </a:bodyPr>
          <a:lstStyle/>
          <a:p>
            <a:r>
              <a:rPr lang="en-US" sz="800" b="1">
                <a:latin typeface="Trebuchet MS" pitchFamily="34" charset="0"/>
              </a:rPr>
              <a:t>NEA COLLECTIVE BARGAINING AND MEMBER ADVOCACY (CURRENT AS OF July 2022)</a:t>
            </a:r>
          </a:p>
        </p:txBody>
      </p:sp>
      <p:sp>
        <p:nvSpPr>
          <p:cNvPr id="6202" name="Rectangle 235"/>
          <p:cNvSpPr>
            <a:spLocks noChangeArrowheads="1"/>
          </p:cNvSpPr>
          <p:nvPr/>
        </p:nvSpPr>
        <p:spPr bwMode="auto">
          <a:xfrm>
            <a:off x="4275137" y="3429001"/>
            <a:ext cx="336550" cy="214313"/>
          </a:xfrm>
          <a:prstGeom prst="rect">
            <a:avLst/>
          </a:prstGeom>
          <a:solidFill>
            <a:srgbClr val="FFFF00"/>
          </a:solidFill>
          <a:ln w="9525">
            <a:noFill/>
            <a:miter lim="800000"/>
            <a:headEnd/>
            <a:tailEnd/>
          </a:ln>
        </p:spPr>
        <p:txBody>
          <a:bodyPr wrap="none" anchorCtr="1">
            <a:spAutoFit/>
          </a:bodyPr>
          <a:lstStyle/>
          <a:p>
            <a:r>
              <a:rPr lang="en-US" sz="800" b="1">
                <a:latin typeface="Trebuchet MS" pitchFamily="34" charset="0"/>
              </a:rPr>
              <a:t>WY</a:t>
            </a:r>
          </a:p>
        </p:txBody>
      </p:sp>
      <p:sp>
        <p:nvSpPr>
          <p:cNvPr id="6203" name="Rectangle 236"/>
          <p:cNvSpPr>
            <a:spLocks noChangeArrowheads="1"/>
          </p:cNvSpPr>
          <p:nvPr/>
        </p:nvSpPr>
        <p:spPr bwMode="auto">
          <a:xfrm>
            <a:off x="2513012" y="32766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OR</a:t>
            </a:r>
          </a:p>
        </p:txBody>
      </p:sp>
      <p:sp>
        <p:nvSpPr>
          <p:cNvPr id="6204" name="Rectangle 237"/>
          <p:cNvSpPr>
            <a:spLocks noChangeArrowheads="1"/>
          </p:cNvSpPr>
          <p:nvPr/>
        </p:nvSpPr>
        <p:spPr bwMode="auto">
          <a:xfrm>
            <a:off x="6704012" y="38862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IL</a:t>
            </a:r>
          </a:p>
        </p:txBody>
      </p:sp>
      <p:sp>
        <p:nvSpPr>
          <p:cNvPr id="6205" name="Rectangle 239"/>
          <p:cNvSpPr>
            <a:spLocks noChangeArrowheads="1"/>
          </p:cNvSpPr>
          <p:nvPr/>
        </p:nvSpPr>
        <p:spPr bwMode="auto">
          <a:xfrm>
            <a:off x="2589212" y="44196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CA</a:t>
            </a:r>
          </a:p>
        </p:txBody>
      </p:sp>
      <p:sp>
        <p:nvSpPr>
          <p:cNvPr id="6206" name="Rectangle 240"/>
          <p:cNvSpPr>
            <a:spLocks noChangeArrowheads="1"/>
          </p:cNvSpPr>
          <p:nvPr/>
        </p:nvSpPr>
        <p:spPr bwMode="auto">
          <a:xfrm>
            <a:off x="3046412" y="41148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NV</a:t>
            </a:r>
          </a:p>
        </p:txBody>
      </p:sp>
      <p:sp>
        <p:nvSpPr>
          <p:cNvPr id="6207" name="Rectangle 242"/>
          <p:cNvSpPr>
            <a:spLocks noChangeArrowheads="1"/>
          </p:cNvSpPr>
          <p:nvPr/>
        </p:nvSpPr>
        <p:spPr bwMode="auto">
          <a:xfrm>
            <a:off x="5332412" y="5334000"/>
            <a:ext cx="457200" cy="336550"/>
          </a:xfrm>
          <a:prstGeom prst="rect">
            <a:avLst/>
          </a:prstGeom>
          <a:noFill/>
          <a:ln w="9525">
            <a:noFill/>
            <a:miter lim="800000"/>
            <a:headEnd/>
            <a:tailEnd/>
          </a:ln>
        </p:spPr>
        <p:txBody>
          <a:bodyPr>
            <a:spAutoFit/>
          </a:bodyPr>
          <a:lstStyle/>
          <a:p>
            <a:r>
              <a:rPr lang="en-US" sz="800" b="1">
                <a:latin typeface="Trebuchet MS" pitchFamily="34" charset="0"/>
              </a:rPr>
              <a:t>TX</a:t>
            </a:r>
          </a:p>
          <a:p>
            <a:endParaRPr lang="en-US" sz="800" b="1">
              <a:latin typeface="Trebuchet MS" pitchFamily="34" charset="0"/>
            </a:endParaRPr>
          </a:p>
        </p:txBody>
      </p:sp>
      <p:sp>
        <p:nvSpPr>
          <p:cNvPr id="6208" name="Rectangle 243"/>
          <p:cNvSpPr>
            <a:spLocks noChangeArrowheads="1"/>
          </p:cNvSpPr>
          <p:nvPr/>
        </p:nvSpPr>
        <p:spPr bwMode="auto">
          <a:xfrm>
            <a:off x="5713412" y="4800601"/>
            <a:ext cx="457200" cy="214313"/>
          </a:xfrm>
          <a:prstGeom prst="rect">
            <a:avLst/>
          </a:prstGeom>
          <a:noFill/>
          <a:ln w="9525">
            <a:noFill/>
            <a:miter lim="800000"/>
            <a:headEnd/>
            <a:tailEnd/>
          </a:ln>
        </p:spPr>
        <p:txBody>
          <a:bodyPr anchorCtr="1">
            <a:spAutoFit/>
          </a:bodyPr>
          <a:lstStyle/>
          <a:p>
            <a:pPr algn="ctr"/>
            <a:r>
              <a:rPr lang="en-US" sz="800" b="1">
                <a:latin typeface="Trebuchet MS" pitchFamily="34" charset="0"/>
              </a:rPr>
              <a:t>OK</a:t>
            </a:r>
          </a:p>
        </p:txBody>
      </p:sp>
      <p:sp>
        <p:nvSpPr>
          <p:cNvPr id="6209" name="Rectangle 244"/>
          <p:cNvSpPr>
            <a:spLocks noChangeArrowheads="1"/>
          </p:cNvSpPr>
          <p:nvPr/>
        </p:nvSpPr>
        <p:spPr bwMode="auto">
          <a:xfrm>
            <a:off x="5256212" y="26670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ND</a:t>
            </a:r>
          </a:p>
        </p:txBody>
      </p:sp>
      <p:sp>
        <p:nvSpPr>
          <p:cNvPr id="6210" name="Rectangle 245"/>
          <p:cNvSpPr>
            <a:spLocks noChangeArrowheads="1"/>
          </p:cNvSpPr>
          <p:nvPr/>
        </p:nvSpPr>
        <p:spPr bwMode="auto">
          <a:xfrm>
            <a:off x="5256212" y="32004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SD</a:t>
            </a:r>
          </a:p>
        </p:txBody>
      </p:sp>
      <p:sp>
        <p:nvSpPr>
          <p:cNvPr id="6211" name="Rectangle 246"/>
          <p:cNvSpPr>
            <a:spLocks noChangeArrowheads="1"/>
          </p:cNvSpPr>
          <p:nvPr/>
        </p:nvSpPr>
        <p:spPr bwMode="auto">
          <a:xfrm>
            <a:off x="5332412" y="3733801"/>
            <a:ext cx="457200" cy="214313"/>
          </a:xfrm>
          <a:prstGeom prst="rect">
            <a:avLst/>
          </a:prstGeom>
          <a:noFill/>
          <a:ln w="9525">
            <a:noFill/>
            <a:miter lim="800000"/>
            <a:headEnd/>
            <a:tailEnd/>
          </a:ln>
        </p:spPr>
        <p:txBody>
          <a:bodyPr>
            <a:spAutoFit/>
          </a:bodyPr>
          <a:lstStyle/>
          <a:p>
            <a:r>
              <a:rPr lang="en-US" sz="800" b="1">
                <a:latin typeface="Trebuchet MS" pitchFamily="34" charset="0"/>
              </a:rPr>
              <a:t>NE</a:t>
            </a:r>
          </a:p>
        </p:txBody>
      </p:sp>
      <p:sp>
        <p:nvSpPr>
          <p:cNvPr id="6212" name="Rectangle 247"/>
          <p:cNvSpPr>
            <a:spLocks noChangeArrowheads="1"/>
          </p:cNvSpPr>
          <p:nvPr/>
        </p:nvSpPr>
        <p:spPr bwMode="auto">
          <a:xfrm>
            <a:off x="5408612" y="4267201"/>
            <a:ext cx="457200" cy="214313"/>
          </a:xfrm>
          <a:prstGeom prst="rect">
            <a:avLst/>
          </a:prstGeom>
          <a:noFill/>
          <a:ln w="9525">
            <a:noFill/>
            <a:miter lim="800000"/>
            <a:headEnd/>
            <a:tailEnd/>
          </a:ln>
        </p:spPr>
        <p:txBody>
          <a:bodyPr anchorCtr="1">
            <a:spAutoFit/>
          </a:bodyPr>
          <a:lstStyle/>
          <a:p>
            <a:pPr algn="ctr"/>
            <a:r>
              <a:rPr lang="en-US" sz="800" b="1">
                <a:latin typeface="Trebuchet MS" pitchFamily="34" charset="0"/>
              </a:rPr>
              <a:t>KS</a:t>
            </a:r>
          </a:p>
        </p:txBody>
      </p:sp>
      <p:sp>
        <p:nvSpPr>
          <p:cNvPr id="6213" name="Rectangle 248"/>
          <p:cNvSpPr>
            <a:spLocks noChangeArrowheads="1"/>
          </p:cNvSpPr>
          <p:nvPr/>
        </p:nvSpPr>
        <p:spPr bwMode="auto">
          <a:xfrm>
            <a:off x="6094412" y="36576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IA</a:t>
            </a:r>
          </a:p>
        </p:txBody>
      </p:sp>
      <p:sp>
        <p:nvSpPr>
          <p:cNvPr id="6214" name="Rectangle 249"/>
          <p:cNvSpPr>
            <a:spLocks noChangeArrowheads="1"/>
          </p:cNvSpPr>
          <p:nvPr/>
        </p:nvSpPr>
        <p:spPr bwMode="auto">
          <a:xfrm>
            <a:off x="5942012" y="28194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MN</a:t>
            </a:r>
          </a:p>
        </p:txBody>
      </p:sp>
      <p:sp>
        <p:nvSpPr>
          <p:cNvPr id="6215" name="Rectangle 250"/>
          <p:cNvSpPr>
            <a:spLocks noChangeArrowheads="1"/>
          </p:cNvSpPr>
          <p:nvPr/>
        </p:nvSpPr>
        <p:spPr bwMode="auto">
          <a:xfrm>
            <a:off x="6551612" y="31242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WI</a:t>
            </a:r>
          </a:p>
        </p:txBody>
      </p:sp>
      <p:sp>
        <p:nvSpPr>
          <p:cNvPr id="6216" name="Rectangle 251"/>
          <p:cNvSpPr>
            <a:spLocks noChangeArrowheads="1"/>
          </p:cNvSpPr>
          <p:nvPr/>
        </p:nvSpPr>
        <p:spPr bwMode="auto">
          <a:xfrm>
            <a:off x="7313612" y="34290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MI</a:t>
            </a:r>
          </a:p>
        </p:txBody>
      </p:sp>
      <p:sp>
        <p:nvSpPr>
          <p:cNvPr id="6217" name="Rectangle 252"/>
          <p:cNvSpPr>
            <a:spLocks noChangeArrowheads="1"/>
          </p:cNvSpPr>
          <p:nvPr/>
        </p:nvSpPr>
        <p:spPr bwMode="auto">
          <a:xfrm>
            <a:off x="3427412" y="34290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ID</a:t>
            </a:r>
          </a:p>
        </p:txBody>
      </p:sp>
      <p:sp>
        <p:nvSpPr>
          <p:cNvPr id="6218" name="Rectangle 253"/>
          <p:cNvSpPr>
            <a:spLocks noChangeArrowheads="1"/>
          </p:cNvSpPr>
          <p:nvPr/>
        </p:nvSpPr>
        <p:spPr bwMode="auto">
          <a:xfrm>
            <a:off x="7161212" y="39624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IN</a:t>
            </a:r>
          </a:p>
        </p:txBody>
      </p:sp>
      <p:sp>
        <p:nvSpPr>
          <p:cNvPr id="6219" name="Rectangle 254"/>
          <p:cNvSpPr>
            <a:spLocks noChangeArrowheads="1"/>
          </p:cNvSpPr>
          <p:nvPr/>
        </p:nvSpPr>
        <p:spPr bwMode="auto">
          <a:xfrm>
            <a:off x="7542212" y="39624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OH</a:t>
            </a:r>
          </a:p>
        </p:txBody>
      </p:sp>
      <p:sp>
        <p:nvSpPr>
          <p:cNvPr id="6220" name="Rectangle 255"/>
          <p:cNvSpPr>
            <a:spLocks noChangeArrowheads="1"/>
          </p:cNvSpPr>
          <p:nvPr/>
        </p:nvSpPr>
        <p:spPr bwMode="auto">
          <a:xfrm>
            <a:off x="8228012" y="38862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PA</a:t>
            </a:r>
          </a:p>
        </p:txBody>
      </p:sp>
      <p:sp>
        <p:nvSpPr>
          <p:cNvPr id="6221" name="Rectangle 256"/>
          <p:cNvSpPr>
            <a:spLocks noChangeArrowheads="1"/>
          </p:cNvSpPr>
          <p:nvPr/>
        </p:nvSpPr>
        <p:spPr bwMode="auto">
          <a:xfrm>
            <a:off x="8609012" y="3505200"/>
            <a:ext cx="457200" cy="336550"/>
          </a:xfrm>
          <a:prstGeom prst="rect">
            <a:avLst/>
          </a:prstGeom>
          <a:noFill/>
          <a:ln w="9525">
            <a:noFill/>
            <a:miter lim="800000"/>
            <a:headEnd/>
            <a:tailEnd/>
          </a:ln>
        </p:spPr>
        <p:txBody>
          <a:bodyPr>
            <a:spAutoFit/>
          </a:bodyPr>
          <a:lstStyle/>
          <a:p>
            <a:pPr algn="ctr"/>
            <a:r>
              <a:rPr lang="en-US" sz="800" b="1">
                <a:latin typeface="Trebuchet MS" pitchFamily="34" charset="0"/>
              </a:rPr>
              <a:t>NY</a:t>
            </a:r>
          </a:p>
          <a:p>
            <a:pPr algn="ctr"/>
            <a:endParaRPr lang="en-US" sz="800" b="1">
              <a:latin typeface="Trebuchet MS" pitchFamily="34" charset="0"/>
            </a:endParaRPr>
          </a:p>
        </p:txBody>
      </p:sp>
      <p:sp>
        <p:nvSpPr>
          <p:cNvPr id="6222" name="Rectangle 257"/>
          <p:cNvSpPr>
            <a:spLocks noChangeArrowheads="1"/>
          </p:cNvSpPr>
          <p:nvPr/>
        </p:nvSpPr>
        <p:spPr bwMode="auto">
          <a:xfrm>
            <a:off x="9447212" y="3048000"/>
            <a:ext cx="381000" cy="304800"/>
          </a:xfrm>
          <a:prstGeom prst="rect">
            <a:avLst/>
          </a:prstGeom>
          <a:noFill/>
          <a:ln w="9525">
            <a:noFill/>
            <a:round/>
            <a:headEnd/>
            <a:tailEnd/>
          </a:ln>
        </p:spPr>
        <p:txBody>
          <a:bodyPr/>
          <a:lstStyle/>
          <a:p>
            <a:r>
              <a:rPr lang="en-US" sz="900"/>
              <a:t>ME</a:t>
            </a:r>
          </a:p>
        </p:txBody>
      </p:sp>
      <p:sp>
        <p:nvSpPr>
          <p:cNvPr id="6223" name="Rectangle 258"/>
          <p:cNvSpPr>
            <a:spLocks noChangeArrowheads="1"/>
          </p:cNvSpPr>
          <p:nvPr/>
        </p:nvSpPr>
        <p:spPr bwMode="auto">
          <a:xfrm>
            <a:off x="6704012" y="5181600"/>
            <a:ext cx="457200" cy="228600"/>
          </a:xfrm>
          <a:prstGeom prst="rect">
            <a:avLst/>
          </a:prstGeom>
          <a:noFill/>
          <a:ln w="9525">
            <a:noFill/>
            <a:miter lim="800000"/>
            <a:headEnd/>
            <a:tailEnd/>
          </a:ln>
        </p:spPr>
        <p:txBody>
          <a:bodyPr>
            <a:spAutoFit/>
          </a:bodyPr>
          <a:lstStyle/>
          <a:p>
            <a:r>
              <a:rPr lang="en-US" sz="900" b="1">
                <a:latin typeface="Trebuchet MS" pitchFamily="34" charset="0"/>
              </a:rPr>
              <a:t>MS</a:t>
            </a:r>
          </a:p>
        </p:txBody>
      </p:sp>
      <p:sp>
        <p:nvSpPr>
          <p:cNvPr id="6224" name="Rectangle 259"/>
          <p:cNvSpPr>
            <a:spLocks noChangeArrowheads="1"/>
          </p:cNvSpPr>
          <p:nvPr/>
        </p:nvSpPr>
        <p:spPr bwMode="auto">
          <a:xfrm>
            <a:off x="7085012" y="5334001"/>
            <a:ext cx="304800" cy="214313"/>
          </a:xfrm>
          <a:prstGeom prst="rect">
            <a:avLst/>
          </a:prstGeom>
          <a:solidFill>
            <a:srgbClr val="FFFF00"/>
          </a:solidFill>
          <a:ln w="9525">
            <a:noFill/>
            <a:miter lim="800000"/>
            <a:headEnd/>
            <a:tailEnd/>
          </a:ln>
        </p:spPr>
        <p:txBody>
          <a:bodyPr>
            <a:spAutoFit/>
          </a:bodyPr>
          <a:lstStyle/>
          <a:p>
            <a:r>
              <a:rPr lang="en-US" sz="800" b="1">
                <a:latin typeface="Trebuchet MS" pitchFamily="34" charset="0"/>
              </a:rPr>
              <a:t>AL</a:t>
            </a:r>
          </a:p>
        </p:txBody>
      </p:sp>
      <p:sp>
        <p:nvSpPr>
          <p:cNvPr id="6225" name="Rectangle 260"/>
          <p:cNvSpPr>
            <a:spLocks noChangeArrowheads="1"/>
          </p:cNvSpPr>
          <p:nvPr/>
        </p:nvSpPr>
        <p:spPr bwMode="auto">
          <a:xfrm>
            <a:off x="7466012" y="5181601"/>
            <a:ext cx="457200" cy="214313"/>
          </a:xfrm>
          <a:prstGeom prst="rect">
            <a:avLst/>
          </a:prstGeom>
          <a:noFill/>
          <a:ln w="9525">
            <a:noFill/>
            <a:miter lim="800000"/>
            <a:headEnd/>
            <a:tailEnd/>
          </a:ln>
        </p:spPr>
        <p:txBody>
          <a:bodyPr>
            <a:spAutoFit/>
          </a:bodyPr>
          <a:lstStyle/>
          <a:p>
            <a:r>
              <a:rPr lang="en-US" sz="800" b="1">
                <a:latin typeface="Trebuchet MS" pitchFamily="34" charset="0"/>
              </a:rPr>
              <a:t>GA</a:t>
            </a:r>
          </a:p>
        </p:txBody>
      </p:sp>
      <p:sp>
        <p:nvSpPr>
          <p:cNvPr id="6226" name="Rectangle 261"/>
          <p:cNvSpPr>
            <a:spLocks noChangeArrowheads="1"/>
          </p:cNvSpPr>
          <p:nvPr/>
        </p:nvSpPr>
        <p:spPr bwMode="auto">
          <a:xfrm>
            <a:off x="7847012" y="5105401"/>
            <a:ext cx="457200" cy="214313"/>
          </a:xfrm>
          <a:prstGeom prst="rect">
            <a:avLst/>
          </a:prstGeom>
          <a:noFill/>
          <a:ln w="9525">
            <a:noFill/>
            <a:miter lim="800000"/>
            <a:headEnd/>
            <a:tailEnd/>
          </a:ln>
        </p:spPr>
        <p:txBody>
          <a:bodyPr>
            <a:spAutoFit/>
          </a:bodyPr>
          <a:lstStyle/>
          <a:p>
            <a:r>
              <a:rPr lang="en-US" sz="800" b="1">
                <a:latin typeface="Trebuchet MS" pitchFamily="34" charset="0"/>
              </a:rPr>
              <a:t>SC</a:t>
            </a:r>
          </a:p>
        </p:txBody>
      </p:sp>
      <p:sp>
        <p:nvSpPr>
          <p:cNvPr id="6227" name="Rectangle 262"/>
          <p:cNvSpPr>
            <a:spLocks noChangeArrowheads="1"/>
          </p:cNvSpPr>
          <p:nvPr/>
        </p:nvSpPr>
        <p:spPr bwMode="auto">
          <a:xfrm>
            <a:off x="8228012" y="4800601"/>
            <a:ext cx="457200" cy="214313"/>
          </a:xfrm>
          <a:prstGeom prst="rect">
            <a:avLst/>
          </a:prstGeom>
          <a:noFill/>
          <a:ln w="9525">
            <a:noFill/>
            <a:miter lim="800000"/>
            <a:headEnd/>
            <a:tailEnd/>
          </a:ln>
        </p:spPr>
        <p:txBody>
          <a:bodyPr>
            <a:spAutoFit/>
          </a:bodyPr>
          <a:lstStyle/>
          <a:p>
            <a:r>
              <a:rPr lang="en-US" sz="800" b="1">
                <a:latin typeface="Trebuchet MS" pitchFamily="34" charset="0"/>
              </a:rPr>
              <a:t>NC</a:t>
            </a:r>
          </a:p>
        </p:txBody>
      </p:sp>
      <p:sp>
        <p:nvSpPr>
          <p:cNvPr id="6228" name="Rectangle 263"/>
          <p:cNvSpPr>
            <a:spLocks noChangeArrowheads="1"/>
          </p:cNvSpPr>
          <p:nvPr/>
        </p:nvSpPr>
        <p:spPr bwMode="auto">
          <a:xfrm>
            <a:off x="8210550" y="4481513"/>
            <a:ext cx="341313" cy="215444"/>
          </a:xfrm>
          <a:prstGeom prst="rect">
            <a:avLst/>
          </a:prstGeom>
          <a:noFill/>
          <a:ln w="9525">
            <a:noFill/>
            <a:miter lim="800000"/>
            <a:headEnd/>
            <a:tailEnd/>
          </a:ln>
        </p:spPr>
        <p:txBody>
          <a:bodyPr wrap="square">
            <a:spAutoFit/>
          </a:bodyPr>
          <a:lstStyle/>
          <a:p>
            <a:r>
              <a:rPr lang="en-US" sz="800" b="1">
                <a:latin typeface="Trebuchet MS" pitchFamily="34" charset="0"/>
              </a:rPr>
              <a:t>VA</a:t>
            </a:r>
          </a:p>
        </p:txBody>
      </p:sp>
      <p:sp>
        <p:nvSpPr>
          <p:cNvPr id="6229" name="Rectangle 264"/>
          <p:cNvSpPr>
            <a:spLocks noChangeArrowheads="1"/>
          </p:cNvSpPr>
          <p:nvPr/>
        </p:nvSpPr>
        <p:spPr bwMode="auto">
          <a:xfrm>
            <a:off x="7847012" y="4343400"/>
            <a:ext cx="381000" cy="215900"/>
          </a:xfrm>
          <a:prstGeom prst="rect">
            <a:avLst/>
          </a:prstGeom>
          <a:noFill/>
          <a:ln w="9525">
            <a:noFill/>
            <a:miter lim="800000"/>
            <a:headEnd/>
            <a:tailEnd/>
          </a:ln>
        </p:spPr>
        <p:txBody>
          <a:bodyPr>
            <a:spAutoFit/>
          </a:bodyPr>
          <a:lstStyle/>
          <a:p>
            <a:r>
              <a:rPr lang="en-US" sz="800" b="1">
                <a:latin typeface="Trebuchet MS" pitchFamily="34" charset="0"/>
              </a:rPr>
              <a:t>WV</a:t>
            </a:r>
          </a:p>
        </p:txBody>
      </p:sp>
      <p:sp>
        <p:nvSpPr>
          <p:cNvPr id="6230" name="Rectangle 265"/>
          <p:cNvSpPr>
            <a:spLocks noChangeArrowheads="1"/>
          </p:cNvSpPr>
          <p:nvPr/>
        </p:nvSpPr>
        <p:spPr bwMode="auto">
          <a:xfrm>
            <a:off x="7770812" y="6019801"/>
            <a:ext cx="457200" cy="214313"/>
          </a:xfrm>
          <a:prstGeom prst="rect">
            <a:avLst/>
          </a:prstGeom>
          <a:noFill/>
          <a:ln w="9525">
            <a:noFill/>
            <a:miter lim="800000"/>
            <a:headEnd/>
            <a:tailEnd/>
          </a:ln>
        </p:spPr>
        <p:txBody>
          <a:bodyPr>
            <a:spAutoFit/>
          </a:bodyPr>
          <a:lstStyle/>
          <a:p>
            <a:pPr algn="ctr"/>
            <a:r>
              <a:rPr lang="en-US" sz="800" b="1">
                <a:latin typeface="Trebuchet MS" pitchFamily="34" charset="0"/>
              </a:rPr>
              <a:t>FL</a:t>
            </a:r>
          </a:p>
        </p:txBody>
      </p:sp>
      <p:sp>
        <p:nvSpPr>
          <p:cNvPr id="6231" name="Rectangle 266"/>
          <p:cNvSpPr>
            <a:spLocks noChangeArrowheads="1"/>
          </p:cNvSpPr>
          <p:nvPr/>
        </p:nvSpPr>
        <p:spPr bwMode="auto">
          <a:xfrm>
            <a:off x="2284412" y="1219200"/>
            <a:ext cx="457200" cy="228600"/>
          </a:xfrm>
          <a:prstGeom prst="rect">
            <a:avLst/>
          </a:prstGeom>
          <a:noFill/>
          <a:ln w="9525">
            <a:noFill/>
            <a:miter lim="800000"/>
            <a:headEnd/>
            <a:tailEnd/>
          </a:ln>
        </p:spPr>
        <p:txBody>
          <a:bodyPr>
            <a:spAutoFit/>
          </a:bodyPr>
          <a:lstStyle/>
          <a:p>
            <a:pPr algn="ctr"/>
            <a:r>
              <a:rPr lang="en-US" sz="900" b="1">
                <a:latin typeface="Trebuchet MS" pitchFamily="34" charset="0"/>
              </a:rPr>
              <a:t>AK</a:t>
            </a:r>
          </a:p>
        </p:txBody>
      </p:sp>
      <p:sp>
        <p:nvSpPr>
          <p:cNvPr id="6232" name="Rectangle 267"/>
          <p:cNvSpPr>
            <a:spLocks noChangeArrowheads="1"/>
          </p:cNvSpPr>
          <p:nvPr/>
        </p:nvSpPr>
        <p:spPr bwMode="auto">
          <a:xfrm>
            <a:off x="7085012" y="4800601"/>
            <a:ext cx="609600" cy="214313"/>
          </a:xfrm>
          <a:prstGeom prst="rect">
            <a:avLst/>
          </a:prstGeom>
          <a:noFill/>
          <a:ln w="9525">
            <a:noFill/>
            <a:miter lim="800000"/>
            <a:headEnd/>
            <a:tailEnd/>
          </a:ln>
        </p:spPr>
        <p:txBody>
          <a:bodyPr>
            <a:spAutoFit/>
          </a:bodyPr>
          <a:lstStyle/>
          <a:p>
            <a:pPr algn="ctr"/>
            <a:r>
              <a:rPr lang="en-US" sz="800" b="1">
                <a:latin typeface="Trebuchet MS" pitchFamily="34" charset="0"/>
              </a:rPr>
              <a:t>TN</a:t>
            </a:r>
          </a:p>
        </p:txBody>
      </p:sp>
      <p:sp>
        <p:nvSpPr>
          <p:cNvPr id="6233" name="Line 268"/>
          <p:cNvSpPr>
            <a:spLocks noChangeShapeType="1"/>
          </p:cNvSpPr>
          <p:nvPr/>
        </p:nvSpPr>
        <p:spPr bwMode="auto">
          <a:xfrm>
            <a:off x="8761412" y="2819400"/>
            <a:ext cx="381000" cy="533400"/>
          </a:xfrm>
          <a:prstGeom prst="line">
            <a:avLst/>
          </a:prstGeom>
          <a:noFill/>
          <a:ln w="9525">
            <a:solidFill>
              <a:schemeClr val="tx1"/>
            </a:solidFill>
            <a:round/>
            <a:headEnd/>
            <a:tailEnd type="triangle" w="med" len="med"/>
          </a:ln>
        </p:spPr>
        <p:txBody>
          <a:bodyPr/>
          <a:lstStyle/>
          <a:p>
            <a:endParaRPr lang="en-US"/>
          </a:p>
        </p:txBody>
      </p:sp>
      <p:sp>
        <p:nvSpPr>
          <p:cNvPr id="6234" name="Line 269"/>
          <p:cNvSpPr>
            <a:spLocks noChangeShapeType="1"/>
          </p:cNvSpPr>
          <p:nvPr/>
        </p:nvSpPr>
        <p:spPr bwMode="auto">
          <a:xfrm>
            <a:off x="9142412" y="2743200"/>
            <a:ext cx="228600" cy="609600"/>
          </a:xfrm>
          <a:prstGeom prst="line">
            <a:avLst/>
          </a:prstGeom>
          <a:noFill/>
          <a:ln w="9525">
            <a:solidFill>
              <a:schemeClr val="tx1"/>
            </a:solidFill>
            <a:round/>
            <a:headEnd/>
            <a:tailEnd type="triangle" w="med" len="med"/>
          </a:ln>
        </p:spPr>
        <p:txBody>
          <a:bodyPr/>
          <a:lstStyle/>
          <a:p>
            <a:endParaRPr lang="en-US"/>
          </a:p>
        </p:txBody>
      </p:sp>
      <p:sp>
        <p:nvSpPr>
          <p:cNvPr id="6235" name="Line 270"/>
          <p:cNvSpPr>
            <a:spLocks noChangeShapeType="1"/>
          </p:cNvSpPr>
          <p:nvPr/>
        </p:nvSpPr>
        <p:spPr bwMode="auto">
          <a:xfrm flipH="1">
            <a:off x="9294812" y="3429000"/>
            <a:ext cx="609600" cy="304800"/>
          </a:xfrm>
          <a:prstGeom prst="line">
            <a:avLst/>
          </a:prstGeom>
          <a:noFill/>
          <a:ln w="9525">
            <a:solidFill>
              <a:schemeClr val="tx1"/>
            </a:solidFill>
            <a:round/>
            <a:headEnd/>
            <a:tailEnd type="triangle" w="med" len="med"/>
          </a:ln>
        </p:spPr>
        <p:txBody>
          <a:bodyPr/>
          <a:lstStyle/>
          <a:p>
            <a:endParaRPr lang="en-US"/>
          </a:p>
        </p:txBody>
      </p:sp>
      <p:sp>
        <p:nvSpPr>
          <p:cNvPr id="6238" name="Line 273"/>
          <p:cNvSpPr>
            <a:spLocks noChangeShapeType="1"/>
          </p:cNvSpPr>
          <p:nvPr/>
        </p:nvSpPr>
        <p:spPr bwMode="auto">
          <a:xfrm flipH="1" flipV="1">
            <a:off x="8761412" y="4419600"/>
            <a:ext cx="685800" cy="228600"/>
          </a:xfrm>
          <a:prstGeom prst="line">
            <a:avLst/>
          </a:prstGeom>
          <a:noFill/>
          <a:ln w="9525">
            <a:solidFill>
              <a:schemeClr val="tx1"/>
            </a:solidFill>
            <a:round/>
            <a:headEnd/>
            <a:tailEnd type="triangle" w="med" len="med"/>
          </a:ln>
        </p:spPr>
        <p:txBody>
          <a:bodyPr/>
          <a:lstStyle/>
          <a:p>
            <a:endParaRPr lang="en-US"/>
          </a:p>
        </p:txBody>
      </p:sp>
      <p:sp>
        <p:nvSpPr>
          <p:cNvPr id="6239" name="Line 274"/>
          <p:cNvSpPr>
            <a:spLocks noChangeShapeType="1"/>
          </p:cNvSpPr>
          <p:nvPr/>
        </p:nvSpPr>
        <p:spPr bwMode="auto">
          <a:xfrm flipH="1" flipV="1">
            <a:off x="8913812" y="4191000"/>
            <a:ext cx="609600" cy="152400"/>
          </a:xfrm>
          <a:prstGeom prst="line">
            <a:avLst/>
          </a:prstGeom>
          <a:noFill/>
          <a:ln w="9525">
            <a:solidFill>
              <a:schemeClr val="tx1"/>
            </a:solidFill>
            <a:round/>
            <a:headEnd/>
            <a:tailEnd type="triangle" w="med" len="med"/>
          </a:ln>
        </p:spPr>
        <p:txBody>
          <a:bodyPr/>
          <a:lstStyle/>
          <a:p>
            <a:endParaRPr lang="en-US"/>
          </a:p>
        </p:txBody>
      </p:sp>
      <p:sp>
        <p:nvSpPr>
          <p:cNvPr id="6240" name="Line 275"/>
          <p:cNvSpPr>
            <a:spLocks noChangeShapeType="1"/>
          </p:cNvSpPr>
          <p:nvPr/>
        </p:nvSpPr>
        <p:spPr bwMode="auto">
          <a:xfrm flipH="1" flipV="1">
            <a:off x="8685212" y="4495800"/>
            <a:ext cx="609600" cy="381000"/>
          </a:xfrm>
          <a:prstGeom prst="line">
            <a:avLst/>
          </a:prstGeom>
          <a:noFill/>
          <a:ln w="9525">
            <a:solidFill>
              <a:schemeClr val="tx1"/>
            </a:solidFill>
            <a:round/>
            <a:headEnd/>
            <a:tailEnd type="triangle" w="med" len="med"/>
          </a:ln>
        </p:spPr>
        <p:txBody>
          <a:bodyPr/>
          <a:lstStyle/>
          <a:p>
            <a:endParaRPr lang="en-US"/>
          </a:p>
        </p:txBody>
      </p:sp>
      <p:sp>
        <p:nvSpPr>
          <p:cNvPr id="6241" name="Text Box 276"/>
          <p:cNvSpPr txBox="1">
            <a:spLocks noChangeArrowheads="1"/>
          </p:cNvSpPr>
          <p:nvPr/>
        </p:nvSpPr>
        <p:spPr bwMode="auto">
          <a:xfrm>
            <a:off x="8456612" y="2667001"/>
            <a:ext cx="5334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VT</a:t>
            </a:r>
          </a:p>
        </p:txBody>
      </p:sp>
      <p:sp>
        <p:nvSpPr>
          <p:cNvPr id="6242" name="Text Box 277"/>
          <p:cNvSpPr txBox="1">
            <a:spLocks noChangeArrowheads="1"/>
          </p:cNvSpPr>
          <p:nvPr/>
        </p:nvSpPr>
        <p:spPr bwMode="auto">
          <a:xfrm>
            <a:off x="8837612" y="2590801"/>
            <a:ext cx="5334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NH</a:t>
            </a:r>
          </a:p>
        </p:txBody>
      </p:sp>
      <p:sp>
        <p:nvSpPr>
          <p:cNvPr id="6243" name="Text Box 278"/>
          <p:cNvSpPr txBox="1">
            <a:spLocks noChangeArrowheads="1"/>
          </p:cNvSpPr>
          <p:nvPr/>
        </p:nvSpPr>
        <p:spPr bwMode="auto">
          <a:xfrm>
            <a:off x="9752012" y="3276601"/>
            <a:ext cx="5334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MA</a:t>
            </a:r>
          </a:p>
        </p:txBody>
      </p:sp>
      <p:sp>
        <p:nvSpPr>
          <p:cNvPr id="6244" name="Text Box 279"/>
          <p:cNvSpPr txBox="1">
            <a:spLocks noChangeArrowheads="1"/>
          </p:cNvSpPr>
          <p:nvPr/>
        </p:nvSpPr>
        <p:spPr bwMode="auto">
          <a:xfrm>
            <a:off x="10133992" y="3577431"/>
            <a:ext cx="5334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RI</a:t>
            </a:r>
          </a:p>
        </p:txBody>
      </p:sp>
      <p:sp>
        <p:nvSpPr>
          <p:cNvPr id="6245" name="Text Box 280"/>
          <p:cNvSpPr txBox="1">
            <a:spLocks noChangeArrowheads="1"/>
          </p:cNvSpPr>
          <p:nvPr/>
        </p:nvSpPr>
        <p:spPr bwMode="auto">
          <a:xfrm>
            <a:off x="9752012" y="4038601"/>
            <a:ext cx="5334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CT</a:t>
            </a:r>
          </a:p>
        </p:txBody>
      </p:sp>
      <p:sp>
        <p:nvSpPr>
          <p:cNvPr id="6246" name="Text Box 281"/>
          <p:cNvSpPr txBox="1">
            <a:spLocks noChangeArrowheads="1"/>
          </p:cNvSpPr>
          <p:nvPr/>
        </p:nvSpPr>
        <p:spPr bwMode="auto">
          <a:xfrm>
            <a:off x="9371012" y="4267201"/>
            <a:ext cx="5334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NJ</a:t>
            </a:r>
          </a:p>
        </p:txBody>
      </p:sp>
      <p:sp>
        <p:nvSpPr>
          <p:cNvPr id="6247" name="Text Box 283"/>
          <p:cNvSpPr txBox="1">
            <a:spLocks noChangeArrowheads="1"/>
          </p:cNvSpPr>
          <p:nvPr/>
        </p:nvSpPr>
        <p:spPr bwMode="auto">
          <a:xfrm>
            <a:off x="9371012" y="4495801"/>
            <a:ext cx="4572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DE</a:t>
            </a:r>
          </a:p>
        </p:txBody>
      </p:sp>
      <p:sp>
        <p:nvSpPr>
          <p:cNvPr id="6248" name="Text Box 284"/>
          <p:cNvSpPr txBox="1">
            <a:spLocks noChangeArrowheads="1"/>
          </p:cNvSpPr>
          <p:nvPr/>
        </p:nvSpPr>
        <p:spPr bwMode="auto">
          <a:xfrm>
            <a:off x="9218612" y="4800601"/>
            <a:ext cx="457200" cy="214313"/>
          </a:xfrm>
          <a:prstGeom prst="rect">
            <a:avLst/>
          </a:prstGeom>
          <a:noFill/>
          <a:ln w="9525">
            <a:noFill/>
            <a:miter lim="800000"/>
            <a:headEnd/>
            <a:tailEnd/>
          </a:ln>
        </p:spPr>
        <p:txBody>
          <a:bodyPr>
            <a:spAutoFit/>
          </a:bodyPr>
          <a:lstStyle/>
          <a:p>
            <a:pPr algn="ctr">
              <a:spcBef>
                <a:spcPct val="50000"/>
              </a:spcBef>
            </a:pPr>
            <a:r>
              <a:rPr lang="en-US" sz="800">
                <a:latin typeface="Trebuchet MS" pitchFamily="34" charset="0"/>
              </a:rPr>
              <a:t>MD</a:t>
            </a:r>
          </a:p>
        </p:txBody>
      </p:sp>
      <p:sp>
        <p:nvSpPr>
          <p:cNvPr id="6249" name="Rectangle 287"/>
          <p:cNvSpPr>
            <a:spLocks noChangeArrowheads="1"/>
          </p:cNvSpPr>
          <p:nvPr/>
        </p:nvSpPr>
        <p:spPr bwMode="auto">
          <a:xfrm>
            <a:off x="3798888" y="4114801"/>
            <a:ext cx="314325" cy="214313"/>
          </a:xfrm>
          <a:prstGeom prst="rect">
            <a:avLst/>
          </a:prstGeom>
          <a:solidFill>
            <a:srgbClr val="FFFF00"/>
          </a:solidFill>
          <a:ln w="9525">
            <a:noFill/>
            <a:miter lim="800000"/>
            <a:headEnd/>
            <a:tailEnd/>
          </a:ln>
        </p:spPr>
        <p:txBody>
          <a:bodyPr wrap="none" anchorCtr="1">
            <a:spAutoFit/>
          </a:bodyPr>
          <a:lstStyle/>
          <a:p>
            <a:r>
              <a:rPr lang="en-US" sz="800" b="1">
                <a:latin typeface="Trebuchet MS" pitchFamily="34" charset="0"/>
              </a:rPr>
              <a:t>UT</a:t>
            </a:r>
          </a:p>
        </p:txBody>
      </p:sp>
      <p:grpSp>
        <p:nvGrpSpPr>
          <p:cNvPr id="6250" name="Group 297"/>
          <p:cNvGrpSpPr>
            <a:grpSpLocks/>
          </p:cNvGrpSpPr>
          <p:nvPr/>
        </p:nvGrpSpPr>
        <p:grpSpPr bwMode="auto">
          <a:xfrm>
            <a:off x="1751013" y="5334001"/>
            <a:ext cx="1204913" cy="995363"/>
            <a:chOff x="147" y="3363"/>
            <a:chExt cx="759" cy="627"/>
          </a:xfrm>
        </p:grpSpPr>
        <p:sp>
          <p:nvSpPr>
            <p:cNvPr id="2" name="Text Box 285"/>
            <p:cNvSpPr txBox="1">
              <a:spLocks noChangeArrowheads="1"/>
            </p:cNvSpPr>
            <p:nvPr/>
          </p:nvSpPr>
          <p:spPr bwMode="auto">
            <a:xfrm>
              <a:off x="387" y="3699"/>
              <a:ext cx="336" cy="291"/>
            </a:xfrm>
            <a:prstGeom prst="rect">
              <a:avLst/>
            </a:prstGeom>
            <a:noFill/>
            <a:ln w="9525">
              <a:noFill/>
              <a:round/>
              <a:headEnd/>
              <a:tailEnd/>
            </a:ln>
          </p:spPr>
          <p:txBody>
            <a:bodyPr/>
            <a:lstStyle/>
            <a:p>
              <a:pPr>
                <a:defRPr/>
              </a:pPr>
              <a:r>
                <a:rPr lang="en-US"/>
                <a:t>  </a:t>
              </a:r>
              <a:r>
                <a:rPr lang="en-US" sz="1050" b="1">
                  <a:latin typeface="Trebuchet MS" pitchFamily="34" charset="0"/>
                </a:rPr>
                <a:t>HI</a:t>
              </a:r>
            </a:p>
          </p:txBody>
        </p:sp>
        <p:sp>
          <p:nvSpPr>
            <p:cNvPr id="6270" name="Freeform 289"/>
            <p:cNvSpPr>
              <a:spLocks/>
            </p:cNvSpPr>
            <p:nvPr/>
          </p:nvSpPr>
          <p:spPr bwMode="auto">
            <a:xfrm>
              <a:off x="147" y="3413"/>
              <a:ext cx="54" cy="78"/>
            </a:xfrm>
            <a:custGeom>
              <a:avLst/>
              <a:gdLst>
                <a:gd name="T0" fmla="*/ 0 w 215"/>
                <a:gd name="T1" fmla="*/ 0 h 314"/>
                <a:gd name="T2" fmla="*/ 0 w 215"/>
                <a:gd name="T3" fmla="*/ 0 h 314"/>
                <a:gd name="T4" fmla="*/ 0 w 215"/>
                <a:gd name="T5" fmla="*/ 0 h 314"/>
                <a:gd name="T6" fmla="*/ 0 w 215"/>
                <a:gd name="T7" fmla="*/ 0 h 314"/>
                <a:gd name="T8" fmla="*/ 0 w 215"/>
                <a:gd name="T9" fmla="*/ 0 h 314"/>
                <a:gd name="T10" fmla="*/ 0 60000 65536"/>
                <a:gd name="T11" fmla="*/ 0 60000 65536"/>
                <a:gd name="T12" fmla="*/ 0 60000 65536"/>
                <a:gd name="T13" fmla="*/ 0 60000 65536"/>
                <a:gd name="T14" fmla="*/ 0 60000 65536"/>
                <a:gd name="T15" fmla="*/ 0 w 215"/>
                <a:gd name="T16" fmla="*/ 0 h 314"/>
                <a:gd name="T17" fmla="*/ 215 w 215"/>
                <a:gd name="T18" fmla="*/ 314 h 314"/>
              </a:gdLst>
              <a:ahLst/>
              <a:cxnLst>
                <a:cxn ang="T10">
                  <a:pos x="T0" y="T1"/>
                </a:cxn>
                <a:cxn ang="T11">
                  <a:pos x="T2" y="T3"/>
                </a:cxn>
                <a:cxn ang="T12">
                  <a:pos x="T4" y="T5"/>
                </a:cxn>
                <a:cxn ang="T13">
                  <a:pos x="T6" y="T7"/>
                </a:cxn>
                <a:cxn ang="T14">
                  <a:pos x="T8" y="T9"/>
                </a:cxn>
              </a:cxnLst>
              <a:rect l="T15" t="T16" r="T17" b="T18"/>
              <a:pathLst>
                <a:path w="215" h="314">
                  <a:moveTo>
                    <a:pt x="81" y="314"/>
                  </a:moveTo>
                  <a:lnTo>
                    <a:pt x="0" y="215"/>
                  </a:lnTo>
                  <a:lnTo>
                    <a:pt x="120" y="0"/>
                  </a:lnTo>
                  <a:lnTo>
                    <a:pt x="215" y="60"/>
                  </a:lnTo>
                  <a:lnTo>
                    <a:pt x="81" y="314"/>
                  </a:lnTo>
                  <a:close/>
                </a:path>
              </a:pathLst>
            </a:custGeom>
            <a:solidFill>
              <a:srgbClr val="92D050"/>
            </a:solidFill>
            <a:ln w="9525">
              <a:solidFill>
                <a:srgbClr val="000000"/>
              </a:solidFill>
              <a:round/>
              <a:headEnd/>
              <a:tailEnd/>
            </a:ln>
          </p:spPr>
          <p:txBody>
            <a:bodyPr/>
            <a:lstStyle/>
            <a:p>
              <a:endParaRPr lang="en-US"/>
            </a:p>
          </p:txBody>
        </p:sp>
        <p:sp>
          <p:nvSpPr>
            <p:cNvPr id="6271" name="Freeform 290"/>
            <p:cNvSpPr>
              <a:spLocks/>
            </p:cNvSpPr>
            <p:nvPr/>
          </p:nvSpPr>
          <p:spPr bwMode="auto">
            <a:xfrm>
              <a:off x="216" y="3363"/>
              <a:ext cx="117" cy="74"/>
            </a:xfrm>
            <a:custGeom>
              <a:avLst/>
              <a:gdLst>
                <a:gd name="T0" fmla="*/ 0 w 470"/>
                <a:gd name="T1" fmla="*/ 0 h 298"/>
                <a:gd name="T2" fmla="*/ 0 w 470"/>
                <a:gd name="T3" fmla="*/ 0 h 298"/>
                <a:gd name="T4" fmla="*/ 0 w 470"/>
                <a:gd name="T5" fmla="*/ 0 h 298"/>
                <a:gd name="T6" fmla="*/ 0 w 470"/>
                <a:gd name="T7" fmla="*/ 0 h 298"/>
                <a:gd name="T8" fmla="*/ 0 w 470"/>
                <a:gd name="T9" fmla="*/ 0 h 298"/>
                <a:gd name="T10" fmla="*/ 0 w 470"/>
                <a:gd name="T11" fmla="*/ 0 h 298"/>
                <a:gd name="T12" fmla="*/ 0 60000 65536"/>
                <a:gd name="T13" fmla="*/ 0 60000 65536"/>
                <a:gd name="T14" fmla="*/ 0 60000 65536"/>
                <a:gd name="T15" fmla="*/ 0 60000 65536"/>
                <a:gd name="T16" fmla="*/ 0 60000 65536"/>
                <a:gd name="T17" fmla="*/ 0 60000 65536"/>
                <a:gd name="T18" fmla="*/ 0 w 470"/>
                <a:gd name="T19" fmla="*/ 0 h 298"/>
                <a:gd name="T20" fmla="*/ 470 w 470"/>
                <a:gd name="T21" fmla="*/ 298 h 298"/>
              </a:gdLst>
              <a:ahLst/>
              <a:cxnLst>
                <a:cxn ang="T12">
                  <a:pos x="T0" y="T1"/>
                </a:cxn>
                <a:cxn ang="T13">
                  <a:pos x="T2" y="T3"/>
                </a:cxn>
                <a:cxn ang="T14">
                  <a:pos x="T4" y="T5"/>
                </a:cxn>
                <a:cxn ang="T15">
                  <a:pos x="T6" y="T7"/>
                </a:cxn>
                <a:cxn ang="T16">
                  <a:pos x="T8" y="T9"/>
                </a:cxn>
                <a:cxn ang="T17">
                  <a:pos x="T10" y="T11"/>
                </a:cxn>
              </a:cxnLst>
              <a:rect l="T18" t="T19" r="T20" b="T21"/>
              <a:pathLst>
                <a:path w="470" h="298">
                  <a:moveTo>
                    <a:pt x="0" y="189"/>
                  </a:moveTo>
                  <a:lnTo>
                    <a:pt x="182" y="292"/>
                  </a:lnTo>
                  <a:lnTo>
                    <a:pt x="336" y="298"/>
                  </a:lnTo>
                  <a:lnTo>
                    <a:pt x="470" y="90"/>
                  </a:lnTo>
                  <a:lnTo>
                    <a:pt x="238" y="0"/>
                  </a:lnTo>
                  <a:lnTo>
                    <a:pt x="0" y="189"/>
                  </a:lnTo>
                  <a:close/>
                </a:path>
              </a:pathLst>
            </a:custGeom>
            <a:solidFill>
              <a:srgbClr val="92D050"/>
            </a:solidFill>
            <a:ln w="9525">
              <a:solidFill>
                <a:srgbClr val="000000"/>
              </a:solidFill>
              <a:round/>
              <a:headEnd/>
              <a:tailEnd/>
            </a:ln>
          </p:spPr>
          <p:txBody>
            <a:bodyPr/>
            <a:lstStyle/>
            <a:p>
              <a:endParaRPr lang="en-US"/>
            </a:p>
          </p:txBody>
        </p:sp>
        <p:sp>
          <p:nvSpPr>
            <p:cNvPr id="6272" name="Freeform 291"/>
            <p:cNvSpPr>
              <a:spLocks/>
            </p:cNvSpPr>
            <p:nvPr/>
          </p:nvSpPr>
          <p:spPr bwMode="auto">
            <a:xfrm>
              <a:off x="341" y="3407"/>
              <a:ext cx="110" cy="103"/>
            </a:xfrm>
            <a:custGeom>
              <a:avLst/>
              <a:gdLst>
                <a:gd name="T0" fmla="*/ 0 w 440"/>
                <a:gd name="T1" fmla="*/ 0 h 413"/>
                <a:gd name="T2" fmla="*/ 0 w 440"/>
                <a:gd name="T3" fmla="*/ 0 h 413"/>
                <a:gd name="T4" fmla="*/ 0 w 440"/>
                <a:gd name="T5" fmla="*/ 0 h 413"/>
                <a:gd name="T6" fmla="*/ 0 w 440"/>
                <a:gd name="T7" fmla="*/ 0 h 413"/>
                <a:gd name="T8" fmla="*/ 0 w 440"/>
                <a:gd name="T9" fmla="*/ 0 h 413"/>
                <a:gd name="T10" fmla="*/ 0 w 440"/>
                <a:gd name="T11" fmla="*/ 0 h 413"/>
                <a:gd name="T12" fmla="*/ 0 w 440"/>
                <a:gd name="T13" fmla="*/ 0 h 413"/>
                <a:gd name="T14" fmla="*/ 0 60000 65536"/>
                <a:gd name="T15" fmla="*/ 0 60000 65536"/>
                <a:gd name="T16" fmla="*/ 0 60000 65536"/>
                <a:gd name="T17" fmla="*/ 0 60000 65536"/>
                <a:gd name="T18" fmla="*/ 0 60000 65536"/>
                <a:gd name="T19" fmla="*/ 0 60000 65536"/>
                <a:gd name="T20" fmla="*/ 0 60000 65536"/>
                <a:gd name="T21" fmla="*/ 0 w 440"/>
                <a:gd name="T22" fmla="*/ 0 h 413"/>
                <a:gd name="T23" fmla="*/ 440 w 440"/>
                <a:gd name="T24" fmla="*/ 413 h 4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40" h="413">
                  <a:moveTo>
                    <a:pt x="0" y="86"/>
                  </a:moveTo>
                  <a:lnTo>
                    <a:pt x="251" y="0"/>
                  </a:lnTo>
                  <a:lnTo>
                    <a:pt x="349" y="125"/>
                  </a:lnTo>
                  <a:lnTo>
                    <a:pt x="405" y="234"/>
                  </a:lnTo>
                  <a:lnTo>
                    <a:pt x="440" y="387"/>
                  </a:lnTo>
                  <a:lnTo>
                    <a:pt x="234" y="413"/>
                  </a:lnTo>
                  <a:lnTo>
                    <a:pt x="0" y="86"/>
                  </a:lnTo>
                  <a:close/>
                </a:path>
              </a:pathLst>
            </a:custGeom>
            <a:solidFill>
              <a:srgbClr val="92D050"/>
            </a:solidFill>
            <a:ln w="9525">
              <a:solidFill>
                <a:srgbClr val="000000"/>
              </a:solidFill>
              <a:round/>
              <a:headEnd/>
              <a:tailEnd/>
            </a:ln>
          </p:spPr>
          <p:txBody>
            <a:bodyPr/>
            <a:lstStyle/>
            <a:p>
              <a:endParaRPr lang="en-US"/>
            </a:p>
          </p:txBody>
        </p:sp>
        <p:sp>
          <p:nvSpPr>
            <p:cNvPr id="6273" name="Freeform 292"/>
            <p:cNvSpPr>
              <a:spLocks/>
            </p:cNvSpPr>
            <p:nvPr/>
          </p:nvSpPr>
          <p:spPr bwMode="auto">
            <a:xfrm>
              <a:off x="474" y="3499"/>
              <a:ext cx="103" cy="56"/>
            </a:xfrm>
            <a:custGeom>
              <a:avLst/>
              <a:gdLst>
                <a:gd name="T0" fmla="*/ 0 w 411"/>
                <a:gd name="T1" fmla="*/ 0 h 224"/>
                <a:gd name="T2" fmla="*/ 0 w 411"/>
                <a:gd name="T3" fmla="*/ 0 h 224"/>
                <a:gd name="T4" fmla="*/ 0 w 411"/>
                <a:gd name="T5" fmla="*/ 0 h 224"/>
                <a:gd name="T6" fmla="*/ 0 w 411"/>
                <a:gd name="T7" fmla="*/ 0 h 224"/>
                <a:gd name="T8" fmla="*/ 0 w 411"/>
                <a:gd name="T9" fmla="*/ 0 h 224"/>
                <a:gd name="T10" fmla="*/ 0 w 411"/>
                <a:gd name="T11" fmla="*/ 0 h 224"/>
                <a:gd name="T12" fmla="*/ 0 60000 65536"/>
                <a:gd name="T13" fmla="*/ 0 60000 65536"/>
                <a:gd name="T14" fmla="*/ 0 60000 65536"/>
                <a:gd name="T15" fmla="*/ 0 60000 65536"/>
                <a:gd name="T16" fmla="*/ 0 60000 65536"/>
                <a:gd name="T17" fmla="*/ 0 60000 65536"/>
                <a:gd name="T18" fmla="*/ 0 w 411"/>
                <a:gd name="T19" fmla="*/ 0 h 224"/>
                <a:gd name="T20" fmla="*/ 411 w 411"/>
                <a:gd name="T21" fmla="*/ 224 h 224"/>
              </a:gdLst>
              <a:ahLst/>
              <a:cxnLst>
                <a:cxn ang="T12">
                  <a:pos x="T0" y="T1"/>
                </a:cxn>
                <a:cxn ang="T13">
                  <a:pos x="T2" y="T3"/>
                </a:cxn>
                <a:cxn ang="T14">
                  <a:pos x="T4" y="T5"/>
                </a:cxn>
                <a:cxn ang="T15">
                  <a:pos x="T6" y="T7"/>
                </a:cxn>
                <a:cxn ang="T16">
                  <a:pos x="T8" y="T9"/>
                </a:cxn>
                <a:cxn ang="T17">
                  <a:pos x="T10" y="T11"/>
                </a:cxn>
              </a:cxnLst>
              <a:rect l="T18" t="T19" r="T20" b="T21"/>
              <a:pathLst>
                <a:path w="411" h="224">
                  <a:moveTo>
                    <a:pt x="77" y="0"/>
                  </a:moveTo>
                  <a:lnTo>
                    <a:pt x="0" y="207"/>
                  </a:lnTo>
                  <a:lnTo>
                    <a:pt x="130" y="224"/>
                  </a:lnTo>
                  <a:lnTo>
                    <a:pt x="321" y="219"/>
                  </a:lnTo>
                  <a:lnTo>
                    <a:pt x="411" y="27"/>
                  </a:lnTo>
                  <a:lnTo>
                    <a:pt x="77" y="0"/>
                  </a:lnTo>
                  <a:close/>
                </a:path>
              </a:pathLst>
            </a:custGeom>
            <a:solidFill>
              <a:srgbClr val="92D050"/>
            </a:solidFill>
            <a:ln w="9525">
              <a:solidFill>
                <a:srgbClr val="000000"/>
              </a:solidFill>
              <a:round/>
              <a:headEnd/>
              <a:tailEnd/>
            </a:ln>
          </p:spPr>
          <p:txBody>
            <a:bodyPr/>
            <a:lstStyle/>
            <a:p>
              <a:endParaRPr lang="en-US"/>
            </a:p>
          </p:txBody>
        </p:sp>
        <p:sp>
          <p:nvSpPr>
            <p:cNvPr id="6274" name="Freeform 293"/>
            <p:cNvSpPr>
              <a:spLocks/>
            </p:cNvSpPr>
            <p:nvPr/>
          </p:nvSpPr>
          <p:spPr bwMode="auto">
            <a:xfrm>
              <a:off x="526" y="3579"/>
              <a:ext cx="33" cy="38"/>
            </a:xfrm>
            <a:custGeom>
              <a:avLst/>
              <a:gdLst>
                <a:gd name="T0" fmla="*/ 0 w 133"/>
                <a:gd name="T1" fmla="*/ 0 h 153"/>
                <a:gd name="T2" fmla="*/ 0 w 133"/>
                <a:gd name="T3" fmla="*/ 0 h 153"/>
                <a:gd name="T4" fmla="*/ 0 w 133"/>
                <a:gd name="T5" fmla="*/ 0 h 153"/>
                <a:gd name="T6" fmla="*/ 0 w 133"/>
                <a:gd name="T7" fmla="*/ 0 h 153"/>
                <a:gd name="T8" fmla="*/ 0 w 133"/>
                <a:gd name="T9" fmla="*/ 0 h 153"/>
                <a:gd name="T10" fmla="*/ 0 60000 65536"/>
                <a:gd name="T11" fmla="*/ 0 60000 65536"/>
                <a:gd name="T12" fmla="*/ 0 60000 65536"/>
                <a:gd name="T13" fmla="*/ 0 60000 65536"/>
                <a:gd name="T14" fmla="*/ 0 60000 65536"/>
                <a:gd name="T15" fmla="*/ 0 w 133"/>
                <a:gd name="T16" fmla="*/ 0 h 153"/>
                <a:gd name="T17" fmla="*/ 133 w 133"/>
                <a:gd name="T18" fmla="*/ 153 h 153"/>
              </a:gdLst>
              <a:ahLst/>
              <a:cxnLst>
                <a:cxn ang="T10">
                  <a:pos x="T0" y="T1"/>
                </a:cxn>
                <a:cxn ang="T11">
                  <a:pos x="T2" y="T3"/>
                </a:cxn>
                <a:cxn ang="T12">
                  <a:pos x="T4" y="T5"/>
                </a:cxn>
                <a:cxn ang="T13">
                  <a:pos x="T6" y="T7"/>
                </a:cxn>
                <a:cxn ang="T14">
                  <a:pos x="T8" y="T9"/>
                </a:cxn>
              </a:cxnLst>
              <a:rect l="T15" t="T16" r="T17" b="T18"/>
              <a:pathLst>
                <a:path w="133" h="153">
                  <a:moveTo>
                    <a:pt x="109" y="0"/>
                  </a:moveTo>
                  <a:lnTo>
                    <a:pt x="0" y="0"/>
                  </a:lnTo>
                  <a:lnTo>
                    <a:pt x="18" y="153"/>
                  </a:lnTo>
                  <a:lnTo>
                    <a:pt x="133" y="131"/>
                  </a:lnTo>
                  <a:lnTo>
                    <a:pt x="109" y="0"/>
                  </a:lnTo>
                  <a:close/>
                </a:path>
              </a:pathLst>
            </a:custGeom>
            <a:solidFill>
              <a:srgbClr val="92D050"/>
            </a:solidFill>
            <a:ln w="9525">
              <a:solidFill>
                <a:srgbClr val="000000"/>
              </a:solidFill>
              <a:round/>
              <a:headEnd/>
              <a:tailEnd/>
            </a:ln>
          </p:spPr>
          <p:txBody>
            <a:bodyPr/>
            <a:lstStyle/>
            <a:p>
              <a:endParaRPr lang="en-US"/>
            </a:p>
          </p:txBody>
        </p:sp>
        <p:sp>
          <p:nvSpPr>
            <p:cNvPr id="6275" name="Freeform 294"/>
            <p:cNvSpPr>
              <a:spLocks/>
            </p:cNvSpPr>
            <p:nvPr/>
          </p:nvSpPr>
          <p:spPr bwMode="auto">
            <a:xfrm>
              <a:off x="567" y="3639"/>
              <a:ext cx="41" cy="27"/>
            </a:xfrm>
            <a:custGeom>
              <a:avLst/>
              <a:gdLst>
                <a:gd name="T0" fmla="*/ 0 w 166"/>
                <a:gd name="T1" fmla="*/ 0 h 108"/>
                <a:gd name="T2" fmla="*/ 0 w 166"/>
                <a:gd name="T3" fmla="*/ 0 h 108"/>
                <a:gd name="T4" fmla="*/ 0 w 166"/>
                <a:gd name="T5" fmla="*/ 0 h 108"/>
                <a:gd name="T6" fmla="*/ 0 w 166"/>
                <a:gd name="T7" fmla="*/ 0 h 108"/>
                <a:gd name="T8" fmla="*/ 0 60000 65536"/>
                <a:gd name="T9" fmla="*/ 0 60000 65536"/>
                <a:gd name="T10" fmla="*/ 0 60000 65536"/>
                <a:gd name="T11" fmla="*/ 0 60000 65536"/>
                <a:gd name="T12" fmla="*/ 0 w 166"/>
                <a:gd name="T13" fmla="*/ 0 h 108"/>
                <a:gd name="T14" fmla="*/ 166 w 166"/>
                <a:gd name="T15" fmla="*/ 108 h 108"/>
              </a:gdLst>
              <a:ahLst/>
              <a:cxnLst>
                <a:cxn ang="T8">
                  <a:pos x="T0" y="T1"/>
                </a:cxn>
                <a:cxn ang="T9">
                  <a:pos x="T2" y="T3"/>
                </a:cxn>
                <a:cxn ang="T10">
                  <a:pos x="T4" y="T5"/>
                </a:cxn>
                <a:cxn ang="T11">
                  <a:pos x="T6" y="T7"/>
                </a:cxn>
              </a:cxnLst>
              <a:rect l="T12" t="T13" r="T14" b="T15"/>
              <a:pathLst>
                <a:path w="166" h="108">
                  <a:moveTo>
                    <a:pt x="0" y="108"/>
                  </a:moveTo>
                  <a:lnTo>
                    <a:pt x="166" y="0"/>
                  </a:lnTo>
                  <a:lnTo>
                    <a:pt x="166" y="91"/>
                  </a:lnTo>
                  <a:lnTo>
                    <a:pt x="0" y="108"/>
                  </a:lnTo>
                  <a:close/>
                </a:path>
              </a:pathLst>
            </a:custGeom>
            <a:solidFill>
              <a:srgbClr val="92D050"/>
            </a:solidFill>
            <a:ln w="9525">
              <a:solidFill>
                <a:srgbClr val="000000"/>
              </a:solidFill>
              <a:round/>
              <a:headEnd/>
              <a:tailEnd/>
            </a:ln>
          </p:spPr>
          <p:txBody>
            <a:bodyPr/>
            <a:lstStyle/>
            <a:p>
              <a:endParaRPr lang="en-US"/>
            </a:p>
          </p:txBody>
        </p:sp>
        <p:sp>
          <p:nvSpPr>
            <p:cNvPr id="6276" name="Freeform 295"/>
            <p:cNvSpPr>
              <a:spLocks/>
            </p:cNvSpPr>
            <p:nvPr/>
          </p:nvSpPr>
          <p:spPr bwMode="auto">
            <a:xfrm>
              <a:off x="702" y="3683"/>
              <a:ext cx="204" cy="240"/>
            </a:xfrm>
            <a:custGeom>
              <a:avLst/>
              <a:gdLst>
                <a:gd name="T0" fmla="*/ 0 w 817"/>
                <a:gd name="T1" fmla="*/ 0 h 964"/>
                <a:gd name="T2" fmla="*/ 0 w 817"/>
                <a:gd name="T3" fmla="*/ 0 h 964"/>
                <a:gd name="T4" fmla="*/ 0 w 817"/>
                <a:gd name="T5" fmla="*/ 0 h 964"/>
                <a:gd name="T6" fmla="*/ 0 w 817"/>
                <a:gd name="T7" fmla="*/ 0 h 964"/>
                <a:gd name="T8" fmla="*/ 0 w 817"/>
                <a:gd name="T9" fmla="*/ 0 h 964"/>
                <a:gd name="T10" fmla="*/ 0 w 817"/>
                <a:gd name="T11" fmla="*/ 0 h 964"/>
                <a:gd name="T12" fmla="*/ 0 w 817"/>
                <a:gd name="T13" fmla="*/ 0 h 964"/>
                <a:gd name="T14" fmla="*/ 0 w 817"/>
                <a:gd name="T15" fmla="*/ 0 h 964"/>
                <a:gd name="T16" fmla="*/ 0 w 817"/>
                <a:gd name="T17" fmla="*/ 0 h 964"/>
                <a:gd name="T18" fmla="*/ 0 w 817"/>
                <a:gd name="T19" fmla="*/ 0 h 96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17"/>
                <a:gd name="T31" fmla="*/ 0 h 964"/>
                <a:gd name="T32" fmla="*/ 817 w 817"/>
                <a:gd name="T33" fmla="*/ 964 h 96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17" h="964">
                  <a:moveTo>
                    <a:pt x="136" y="0"/>
                  </a:moveTo>
                  <a:lnTo>
                    <a:pt x="161" y="259"/>
                  </a:lnTo>
                  <a:lnTo>
                    <a:pt x="0" y="313"/>
                  </a:lnTo>
                  <a:lnTo>
                    <a:pt x="95" y="869"/>
                  </a:lnTo>
                  <a:lnTo>
                    <a:pt x="292" y="964"/>
                  </a:lnTo>
                  <a:lnTo>
                    <a:pt x="378" y="766"/>
                  </a:lnTo>
                  <a:lnTo>
                    <a:pt x="627" y="724"/>
                  </a:lnTo>
                  <a:lnTo>
                    <a:pt x="817" y="516"/>
                  </a:lnTo>
                  <a:lnTo>
                    <a:pt x="618" y="190"/>
                  </a:lnTo>
                  <a:lnTo>
                    <a:pt x="136" y="0"/>
                  </a:lnTo>
                  <a:close/>
                </a:path>
              </a:pathLst>
            </a:custGeom>
            <a:solidFill>
              <a:srgbClr val="92D050"/>
            </a:solidFill>
            <a:ln w="9525">
              <a:solidFill>
                <a:srgbClr val="000000"/>
              </a:solidFill>
              <a:round/>
              <a:headEnd/>
              <a:tailEnd/>
            </a:ln>
          </p:spPr>
          <p:txBody>
            <a:bodyPr/>
            <a:lstStyle/>
            <a:p>
              <a:endParaRPr lang="en-US"/>
            </a:p>
          </p:txBody>
        </p:sp>
        <p:sp>
          <p:nvSpPr>
            <p:cNvPr id="6277" name="Freeform 296"/>
            <p:cNvSpPr>
              <a:spLocks/>
            </p:cNvSpPr>
            <p:nvPr/>
          </p:nvSpPr>
          <p:spPr bwMode="auto">
            <a:xfrm>
              <a:off x="576" y="3533"/>
              <a:ext cx="112" cy="93"/>
            </a:xfrm>
            <a:custGeom>
              <a:avLst/>
              <a:gdLst>
                <a:gd name="T0" fmla="*/ 0 w 450"/>
                <a:gd name="T1" fmla="*/ 0 h 372"/>
                <a:gd name="T2" fmla="*/ 0 w 450"/>
                <a:gd name="T3" fmla="*/ 0 h 372"/>
                <a:gd name="T4" fmla="*/ 0 w 450"/>
                <a:gd name="T5" fmla="*/ 0 h 372"/>
                <a:gd name="T6" fmla="*/ 0 w 450"/>
                <a:gd name="T7" fmla="*/ 0 h 372"/>
                <a:gd name="T8" fmla="*/ 0 w 450"/>
                <a:gd name="T9" fmla="*/ 0 h 372"/>
                <a:gd name="T10" fmla="*/ 0 w 450"/>
                <a:gd name="T11" fmla="*/ 0 h 372"/>
                <a:gd name="T12" fmla="*/ 0 w 450"/>
                <a:gd name="T13" fmla="*/ 0 h 372"/>
                <a:gd name="T14" fmla="*/ 0 w 450"/>
                <a:gd name="T15" fmla="*/ 0 h 372"/>
                <a:gd name="T16" fmla="*/ 0 w 450"/>
                <a:gd name="T17" fmla="*/ 0 h 37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50"/>
                <a:gd name="T28" fmla="*/ 0 h 372"/>
                <a:gd name="T29" fmla="*/ 450 w 450"/>
                <a:gd name="T30" fmla="*/ 372 h 37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50" h="372">
                  <a:moveTo>
                    <a:pt x="91" y="0"/>
                  </a:moveTo>
                  <a:lnTo>
                    <a:pt x="0" y="111"/>
                  </a:lnTo>
                  <a:lnTo>
                    <a:pt x="38" y="197"/>
                  </a:lnTo>
                  <a:lnTo>
                    <a:pt x="84" y="290"/>
                  </a:lnTo>
                  <a:lnTo>
                    <a:pt x="210" y="372"/>
                  </a:lnTo>
                  <a:lnTo>
                    <a:pt x="442" y="314"/>
                  </a:lnTo>
                  <a:lnTo>
                    <a:pt x="450" y="160"/>
                  </a:lnTo>
                  <a:lnTo>
                    <a:pt x="173" y="104"/>
                  </a:lnTo>
                  <a:lnTo>
                    <a:pt x="91" y="0"/>
                  </a:lnTo>
                  <a:close/>
                </a:path>
              </a:pathLst>
            </a:custGeom>
            <a:solidFill>
              <a:srgbClr val="92D050"/>
            </a:solidFill>
            <a:ln w="9525">
              <a:solidFill>
                <a:srgbClr val="000000"/>
              </a:solidFill>
              <a:round/>
              <a:headEnd/>
              <a:tailEnd/>
            </a:ln>
          </p:spPr>
          <p:txBody>
            <a:bodyPr/>
            <a:lstStyle/>
            <a:p>
              <a:endParaRPr lang="en-US"/>
            </a:p>
          </p:txBody>
        </p:sp>
      </p:grpSp>
      <p:sp>
        <p:nvSpPr>
          <p:cNvPr id="6251" name="Rectangle 300"/>
          <p:cNvSpPr>
            <a:spLocks noChangeArrowheads="1"/>
          </p:cNvSpPr>
          <p:nvPr/>
        </p:nvSpPr>
        <p:spPr bwMode="auto">
          <a:xfrm>
            <a:off x="4511675" y="4114801"/>
            <a:ext cx="317500" cy="214313"/>
          </a:xfrm>
          <a:prstGeom prst="rect">
            <a:avLst/>
          </a:prstGeom>
          <a:solidFill>
            <a:srgbClr val="FFFF00"/>
          </a:solidFill>
          <a:ln w="9525">
            <a:noFill/>
            <a:miter lim="800000"/>
            <a:headEnd/>
            <a:tailEnd/>
          </a:ln>
        </p:spPr>
        <p:txBody>
          <a:bodyPr wrap="none" anchorCtr="1">
            <a:spAutoFit/>
          </a:bodyPr>
          <a:lstStyle/>
          <a:p>
            <a:r>
              <a:rPr lang="en-US" sz="800" b="1">
                <a:latin typeface="Trebuchet MS" pitchFamily="34" charset="0"/>
              </a:rPr>
              <a:t>CO</a:t>
            </a:r>
          </a:p>
        </p:txBody>
      </p:sp>
      <p:sp>
        <p:nvSpPr>
          <p:cNvPr id="6252" name="Rectangle 301"/>
          <p:cNvSpPr>
            <a:spLocks noChangeArrowheads="1"/>
          </p:cNvSpPr>
          <p:nvPr/>
        </p:nvSpPr>
        <p:spPr bwMode="auto">
          <a:xfrm>
            <a:off x="3832226" y="4876801"/>
            <a:ext cx="306387" cy="214313"/>
          </a:xfrm>
          <a:prstGeom prst="rect">
            <a:avLst/>
          </a:prstGeom>
          <a:solidFill>
            <a:srgbClr val="FFFF00"/>
          </a:solidFill>
          <a:ln w="9525">
            <a:noFill/>
            <a:miter lim="800000"/>
            <a:headEnd/>
            <a:tailEnd/>
          </a:ln>
        </p:spPr>
        <p:txBody>
          <a:bodyPr wrap="none" anchorCtr="1">
            <a:spAutoFit/>
          </a:bodyPr>
          <a:lstStyle/>
          <a:p>
            <a:r>
              <a:rPr lang="en-US" sz="800" b="1">
                <a:latin typeface="Trebuchet MS" pitchFamily="34" charset="0"/>
              </a:rPr>
              <a:t>AZ</a:t>
            </a:r>
          </a:p>
        </p:txBody>
      </p:sp>
      <p:sp>
        <p:nvSpPr>
          <p:cNvPr id="6253" name="Rectangle 302"/>
          <p:cNvSpPr>
            <a:spLocks noChangeArrowheads="1"/>
          </p:cNvSpPr>
          <p:nvPr/>
        </p:nvSpPr>
        <p:spPr bwMode="auto">
          <a:xfrm>
            <a:off x="6257926" y="4343400"/>
            <a:ext cx="446087" cy="369888"/>
          </a:xfrm>
          <a:prstGeom prst="rect">
            <a:avLst/>
          </a:prstGeom>
          <a:solidFill>
            <a:srgbClr val="92D050"/>
          </a:solidFill>
          <a:ln w="9525">
            <a:noFill/>
            <a:round/>
            <a:headEnd/>
            <a:tailEnd/>
          </a:ln>
        </p:spPr>
        <p:txBody>
          <a:bodyPr/>
          <a:lstStyle/>
          <a:p>
            <a:r>
              <a:rPr lang="en-US" sz="900" b="1">
                <a:latin typeface="Trebuchet MS" pitchFamily="34" charset="0"/>
              </a:rPr>
              <a:t>MO</a:t>
            </a:r>
          </a:p>
        </p:txBody>
      </p:sp>
      <p:sp>
        <p:nvSpPr>
          <p:cNvPr id="6254" name="Rectangle 303"/>
          <p:cNvSpPr>
            <a:spLocks noChangeArrowheads="1"/>
          </p:cNvSpPr>
          <p:nvPr/>
        </p:nvSpPr>
        <p:spPr bwMode="auto">
          <a:xfrm>
            <a:off x="6345237" y="4876801"/>
            <a:ext cx="311150" cy="214313"/>
          </a:xfrm>
          <a:prstGeom prst="rect">
            <a:avLst/>
          </a:prstGeom>
          <a:solidFill>
            <a:srgbClr val="FF0000"/>
          </a:solidFill>
          <a:ln w="9525">
            <a:noFill/>
            <a:miter lim="800000"/>
            <a:headEnd/>
            <a:tailEnd/>
          </a:ln>
        </p:spPr>
        <p:txBody>
          <a:bodyPr wrap="none" anchorCtr="1">
            <a:spAutoFit/>
          </a:bodyPr>
          <a:lstStyle/>
          <a:p>
            <a:r>
              <a:rPr lang="en-US" sz="800" b="1">
                <a:latin typeface="Trebuchet MS" pitchFamily="34" charset="0"/>
              </a:rPr>
              <a:t>AR</a:t>
            </a:r>
          </a:p>
        </p:txBody>
      </p:sp>
      <p:sp>
        <p:nvSpPr>
          <p:cNvPr id="6255" name="Rectangle 304"/>
          <p:cNvSpPr>
            <a:spLocks noChangeArrowheads="1"/>
          </p:cNvSpPr>
          <p:nvPr/>
        </p:nvSpPr>
        <p:spPr bwMode="auto">
          <a:xfrm>
            <a:off x="6348412" y="5410201"/>
            <a:ext cx="304800" cy="214313"/>
          </a:xfrm>
          <a:prstGeom prst="rect">
            <a:avLst/>
          </a:prstGeom>
          <a:solidFill>
            <a:srgbClr val="FFFF00"/>
          </a:solidFill>
          <a:ln w="9525">
            <a:noFill/>
            <a:miter lim="800000"/>
            <a:headEnd/>
            <a:tailEnd/>
          </a:ln>
        </p:spPr>
        <p:txBody>
          <a:bodyPr wrap="none" anchorCtr="1">
            <a:spAutoFit/>
          </a:bodyPr>
          <a:lstStyle/>
          <a:p>
            <a:r>
              <a:rPr lang="en-US" sz="800" b="1">
                <a:latin typeface="Trebuchet MS" pitchFamily="34" charset="0"/>
              </a:rPr>
              <a:t>LA</a:t>
            </a:r>
          </a:p>
        </p:txBody>
      </p:sp>
      <p:sp>
        <p:nvSpPr>
          <p:cNvPr id="6256" name="Rectangle 305"/>
          <p:cNvSpPr>
            <a:spLocks noChangeArrowheads="1"/>
          </p:cNvSpPr>
          <p:nvPr/>
        </p:nvSpPr>
        <p:spPr bwMode="auto">
          <a:xfrm>
            <a:off x="7412038" y="4495801"/>
            <a:ext cx="309563" cy="214313"/>
          </a:xfrm>
          <a:prstGeom prst="rect">
            <a:avLst/>
          </a:prstGeom>
          <a:solidFill>
            <a:srgbClr val="FFFF00"/>
          </a:solidFill>
          <a:ln w="9525">
            <a:noFill/>
            <a:miter lim="800000"/>
            <a:headEnd/>
            <a:tailEnd/>
          </a:ln>
        </p:spPr>
        <p:txBody>
          <a:bodyPr wrap="none" anchorCtr="1">
            <a:spAutoFit/>
          </a:bodyPr>
          <a:lstStyle/>
          <a:p>
            <a:r>
              <a:rPr lang="en-US" sz="800" b="1">
                <a:latin typeface="Trebuchet MS" pitchFamily="34" charset="0"/>
              </a:rPr>
              <a:t>KY</a:t>
            </a:r>
          </a:p>
        </p:txBody>
      </p:sp>
      <p:sp>
        <p:nvSpPr>
          <p:cNvPr id="6257" name="Rectangle 318"/>
          <p:cNvSpPr>
            <a:spLocks noChangeArrowheads="1"/>
          </p:cNvSpPr>
          <p:nvPr/>
        </p:nvSpPr>
        <p:spPr bwMode="auto">
          <a:xfrm>
            <a:off x="4489450" y="4876800"/>
            <a:ext cx="385762" cy="457200"/>
          </a:xfrm>
          <a:prstGeom prst="rect">
            <a:avLst/>
          </a:prstGeom>
          <a:solidFill>
            <a:srgbClr val="92D050"/>
          </a:solidFill>
          <a:ln w="9525">
            <a:noFill/>
            <a:round/>
            <a:headEnd/>
            <a:tailEnd/>
          </a:ln>
        </p:spPr>
        <p:txBody>
          <a:bodyPr/>
          <a:lstStyle/>
          <a:p>
            <a:r>
              <a:rPr lang="en-US" sz="900" b="1">
                <a:latin typeface="Trebuchet MS" pitchFamily="34" charset="0"/>
              </a:rPr>
              <a:t>NM</a:t>
            </a:r>
          </a:p>
        </p:txBody>
      </p:sp>
      <p:sp>
        <p:nvSpPr>
          <p:cNvPr id="6258" name="Diamond 179"/>
          <p:cNvSpPr>
            <a:spLocks noChangeArrowheads="1"/>
          </p:cNvSpPr>
          <p:nvPr/>
        </p:nvSpPr>
        <p:spPr bwMode="auto">
          <a:xfrm>
            <a:off x="8532812" y="4343400"/>
            <a:ext cx="76200" cy="152400"/>
          </a:xfrm>
          <a:prstGeom prst="diamond">
            <a:avLst/>
          </a:prstGeom>
          <a:solidFill>
            <a:srgbClr val="92D050"/>
          </a:solidFill>
          <a:ln w="9525">
            <a:solidFill>
              <a:srgbClr val="000000"/>
            </a:solidFill>
            <a:round/>
            <a:headEnd/>
            <a:tailEnd/>
          </a:ln>
        </p:spPr>
        <p:txBody>
          <a:bodyPr/>
          <a:lstStyle/>
          <a:p>
            <a:endParaRPr lang="en-US"/>
          </a:p>
        </p:txBody>
      </p:sp>
      <p:sp>
        <p:nvSpPr>
          <p:cNvPr id="6259" name="TextBox 180"/>
          <p:cNvSpPr txBox="1">
            <a:spLocks noChangeArrowheads="1"/>
          </p:cNvSpPr>
          <p:nvPr/>
        </p:nvSpPr>
        <p:spPr bwMode="auto">
          <a:xfrm>
            <a:off x="9066212" y="5029200"/>
            <a:ext cx="609600" cy="215900"/>
          </a:xfrm>
          <a:prstGeom prst="rect">
            <a:avLst/>
          </a:prstGeom>
          <a:noFill/>
          <a:ln w="9525">
            <a:noFill/>
            <a:miter lim="800000"/>
            <a:headEnd/>
            <a:tailEnd/>
          </a:ln>
        </p:spPr>
        <p:txBody>
          <a:bodyPr>
            <a:spAutoFit/>
          </a:bodyPr>
          <a:lstStyle/>
          <a:p>
            <a:r>
              <a:rPr lang="en-US" sz="800">
                <a:latin typeface="Trebuchet MS" pitchFamily="34" charset="0"/>
              </a:rPr>
              <a:t>DC</a:t>
            </a:r>
          </a:p>
        </p:txBody>
      </p:sp>
      <p:cxnSp>
        <p:nvCxnSpPr>
          <p:cNvPr id="185" name="Straight Arrow Connector 184"/>
          <p:cNvCxnSpPr/>
          <p:nvPr/>
        </p:nvCxnSpPr>
        <p:spPr>
          <a:xfrm flipH="1" flipV="1">
            <a:off x="8532812" y="4419600"/>
            <a:ext cx="609600" cy="6096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61" name="Rectangle 177"/>
          <p:cNvSpPr>
            <a:spLocks noChangeArrowheads="1"/>
          </p:cNvSpPr>
          <p:nvPr/>
        </p:nvSpPr>
        <p:spPr bwMode="auto">
          <a:xfrm>
            <a:off x="3808412" y="838200"/>
            <a:ext cx="152400" cy="152400"/>
          </a:xfrm>
          <a:prstGeom prst="rect">
            <a:avLst/>
          </a:prstGeom>
          <a:solidFill>
            <a:srgbClr val="92D050"/>
          </a:solidFill>
          <a:ln w="9525">
            <a:solidFill>
              <a:srgbClr val="000000"/>
            </a:solidFill>
            <a:round/>
            <a:headEnd/>
            <a:tailEnd/>
          </a:ln>
        </p:spPr>
        <p:txBody>
          <a:bodyPr/>
          <a:lstStyle/>
          <a:p>
            <a:endParaRPr lang="en-US"/>
          </a:p>
        </p:txBody>
      </p:sp>
      <p:sp>
        <p:nvSpPr>
          <p:cNvPr id="6262" name="TextBox 178"/>
          <p:cNvSpPr txBox="1">
            <a:spLocks noChangeArrowheads="1"/>
          </p:cNvSpPr>
          <p:nvPr/>
        </p:nvSpPr>
        <p:spPr bwMode="auto">
          <a:xfrm>
            <a:off x="3960812" y="838200"/>
            <a:ext cx="3048000" cy="230188"/>
          </a:xfrm>
          <a:prstGeom prst="rect">
            <a:avLst/>
          </a:prstGeom>
          <a:noFill/>
          <a:ln w="9525">
            <a:noFill/>
            <a:miter lim="800000"/>
            <a:headEnd/>
            <a:tailEnd/>
          </a:ln>
        </p:spPr>
        <p:txBody>
          <a:bodyPr>
            <a:spAutoFit/>
          </a:bodyPr>
          <a:lstStyle/>
          <a:p>
            <a:r>
              <a:rPr lang="en-US" sz="900">
                <a:latin typeface="Trebuchet MS" pitchFamily="34" charset="0"/>
              </a:rPr>
              <a:t>Bargaining laws covering K-12 and HE ESP (31+ D.C.)</a:t>
            </a:r>
          </a:p>
        </p:txBody>
      </p:sp>
      <p:sp>
        <p:nvSpPr>
          <p:cNvPr id="6263" name="Rectangle 180"/>
          <p:cNvSpPr>
            <a:spLocks noChangeArrowheads="1"/>
          </p:cNvSpPr>
          <p:nvPr/>
        </p:nvSpPr>
        <p:spPr bwMode="auto">
          <a:xfrm>
            <a:off x="3808412" y="1066800"/>
            <a:ext cx="152400" cy="152400"/>
          </a:xfrm>
          <a:prstGeom prst="rect">
            <a:avLst/>
          </a:prstGeom>
          <a:solidFill>
            <a:srgbClr val="FFFF00"/>
          </a:solidFill>
          <a:ln w="12700">
            <a:solidFill>
              <a:srgbClr val="000000"/>
            </a:solidFill>
            <a:miter lim="800000"/>
            <a:headEnd/>
            <a:tailEnd/>
          </a:ln>
        </p:spPr>
        <p:txBody>
          <a:bodyPr anchor="ctr"/>
          <a:lstStyle/>
          <a:p>
            <a:pPr algn="ctr"/>
            <a:endParaRPr lang="en-US">
              <a:latin typeface="Calibri" pitchFamily="34" charset="0"/>
            </a:endParaRPr>
          </a:p>
        </p:txBody>
      </p:sp>
      <p:sp>
        <p:nvSpPr>
          <p:cNvPr id="6264" name="TextBox 181"/>
          <p:cNvSpPr txBox="1">
            <a:spLocks noChangeArrowheads="1"/>
          </p:cNvSpPr>
          <p:nvPr/>
        </p:nvSpPr>
        <p:spPr bwMode="auto">
          <a:xfrm>
            <a:off x="3960812" y="1065214"/>
            <a:ext cx="5410200" cy="230187"/>
          </a:xfrm>
          <a:prstGeom prst="rect">
            <a:avLst/>
          </a:prstGeom>
          <a:noFill/>
          <a:ln w="9525">
            <a:noFill/>
            <a:miter lim="800000"/>
            <a:headEnd/>
            <a:tailEnd/>
          </a:ln>
        </p:spPr>
        <p:txBody>
          <a:bodyPr>
            <a:spAutoFit/>
          </a:bodyPr>
          <a:lstStyle/>
          <a:p>
            <a:r>
              <a:rPr lang="en-US" sz="900">
                <a:latin typeface="Trebuchet MS" pitchFamily="34" charset="0"/>
              </a:rPr>
              <a:t>No bargaining law, limited bargaining takes place in some states (12</a:t>
            </a:r>
            <a:r>
              <a:rPr lang="en-US" sz="900"/>
              <a:t>)</a:t>
            </a:r>
          </a:p>
        </p:txBody>
      </p:sp>
      <p:sp>
        <p:nvSpPr>
          <p:cNvPr id="6265" name="Rectangle 182"/>
          <p:cNvSpPr>
            <a:spLocks noChangeArrowheads="1"/>
          </p:cNvSpPr>
          <p:nvPr/>
        </p:nvSpPr>
        <p:spPr bwMode="auto">
          <a:xfrm>
            <a:off x="3808412" y="1295400"/>
            <a:ext cx="152400" cy="152400"/>
          </a:xfrm>
          <a:prstGeom prst="rect">
            <a:avLst/>
          </a:prstGeom>
          <a:solidFill>
            <a:srgbClr val="FF0000"/>
          </a:solidFill>
          <a:ln w="12700">
            <a:solidFill>
              <a:srgbClr val="000000"/>
            </a:solidFill>
            <a:miter lim="800000"/>
            <a:headEnd/>
            <a:tailEnd/>
          </a:ln>
        </p:spPr>
        <p:txBody>
          <a:bodyPr anchor="ctr"/>
          <a:lstStyle/>
          <a:p>
            <a:pPr algn="ctr"/>
            <a:endParaRPr lang="en-US">
              <a:latin typeface="Calibri" pitchFamily="34" charset="0"/>
            </a:endParaRPr>
          </a:p>
        </p:txBody>
      </p:sp>
      <p:sp>
        <p:nvSpPr>
          <p:cNvPr id="6266" name="TextBox 186"/>
          <p:cNvSpPr txBox="1">
            <a:spLocks noChangeArrowheads="1"/>
          </p:cNvSpPr>
          <p:nvPr/>
        </p:nvSpPr>
        <p:spPr bwMode="auto">
          <a:xfrm>
            <a:off x="3884612" y="1293814"/>
            <a:ext cx="3733800" cy="230187"/>
          </a:xfrm>
          <a:prstGeom prst="rect">
            <a:avLst/>
          </a:prstGeom>
          <a:noFill/>
          <a:ln w="9525">
            <a:noFill/>
            <a:miter lim="800000"/>
            <a:headEnd/>
            <a:tailEnd/>
          </a:ln>
        </p:spPr>
        <p:txBody>
          <a:bodyPr>
            <a:spAutoFit/>
          </a:bodyPr>
          <a:lstStyle/>
          <a:p>
            <a:r>
              <a:rPr lang="en-US" sz="900"/>
              <a:t>   </a:t>
            </a:r>
            <a:r>
              <a:rPr lang="en-US" sz="900">
                <a:latin typeface="Trebuchet MS" pitchFamily="34" charset="0"/>
              </a:rPr>
              <a:t>Bargaining prohibited (7)</a:t>
            </a:r>
          </a:p>
        </p:txBody>
      </p:sp>
      <p:sp>
        <p:nvSpPr>
          <p:cNvPr id="6267" name="Rectangle 175"/>
          <p:cNvSpPr>
            <a:spLocks noChangeArrowheads="1"/>
          </p:cNvSpPr>
          <p:nvPr/>
        </p:nvSpPr>
        <p:spPr bwMode="auto">
          <a:xfrm>
            <a:off x="8456612" y="5562601"/>
            <a:ext cx="2057400" cy="784225"/>
          </a:xfrm>
          <a:prstGeom prst="rect">
            <a:avLst/>
          </a:prstGeom>
          <a:noFill/>
          <a:ln w="9525">
            <a:noFill/>
            <a:miter lim="800000"/>
            <a:headEnd/>
            <a:tailEnd/>
          </a:ln>
        </p:spPr>
        <p:txBody>
          <a:bodyPr>
            <a:spAutoFit/>
          </a:bodyPr>
          <a:lstStyle/>
          <a:p>
            <a:r>
              <a:rPr lang="en-US" sz="900" b="1">
                <a:latin typeface="Trebuchet MS" pitchFamily="34" charset="0"/>
              </a:rPr>
              <a:t>*</a:t>
            </a:r>
            <a:r>
              <a:rPr lang="en-US" sz="900">
                <a:latin typeface="Trebuchet MS" pitchFamily="34" charset="0"/>
              </a:rPr>
              <a:t> Note: S.C. – Although bargaining is not statutorily prohibited, the state Supreme Court ruled that public employees do not have the right to bargain.</a:t>
            </a:r>
          </a:p>
        </p:txBody>
      </p:sp>
      <p:cxnSp>
        <p:nvCxnSpPr>
          <p:cNvPr id="180" name="Straight Arrow Connector 179"/>
          <p:cNvCxnSpPr/>
          <p:nvPr/>
        </p:nvCxnSpPr>
        <p:spPr>
          <a:xfrm flipH="1" flipV="1">
            <a:off x="8151812" y="5257800"/>
            <a:ext cx="381000" cy="381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 name="Straight Arrow Connector 3"/>
          <p:cNvCxnSpPr/>
          <p:nvPr/>
        </p:nvCxnSpPr>
        <p:spPr>
          <a:xfrm flipH="1" flipV="1">
            <a:off x="9182100" y="3892550"/>
            <a:ext cx="760413" cy="25320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 name="Straight Arrow Connector 5"/>
          <p:cNvCxnSpPr/>
          <p:nvPr/>
        </p:nvCxnSpPr>
        <p:spPr>
          <a:xfrm flipH="1">
            <a:off x="9347620" y="3687763"/>
            <a:ext cx="961185" cy="19288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7" name="Straight Arrow Connector 176">
            <a:extLst>
              <a:ext uri="{FF2B5EF4-FFF2-40B4-BE49-F238E27FC236}">
                <a16:creationId xmlns:a16="http://schemas.microsoft.com/office/drawing/2014/main" id="{27B45E06-468E-3B8A-A3C2-34FC8946106B}"/>
              </a:ext>
            </a:extLst>
          </p:cNvPr>
          <p:cNvCxnSpPr>
            <a:cxnSpLocks/>
          </p:cNvCxnSpPr>
          <p:nvPr/>
        </p:nvCxnSpPr>
        <p:spPr>
          <a:xfrm>
            <a:off x="5838824" y="2312194"/>
            <a:ext cx="531316" cy="2049322"/>
          </a:xfrm>
          <a:prstGeom prst="straightConnector1">
            <a:avLst/>
          </a:prstGeom>
          <a:ln>
            <a:solidFill>
              <a:srgbClr val="000000"/>
            </a:solidFill>
            <a:tailEnd type="arrow"/>
          </a:ln>
        </p:spPr>
        <p:style>
          <a:lnRef idx="1">
            <a:schemeClr val="accent1"/>
          </a:lnRef>
          <a:fillRef idx="0">
            <a:schemeClr val="accent1"/>
          </a:fillRef>
          <a:effectRef idx="0">
            <a:schemeClr val="accent1"/>
          </a:effectRef>
          <a:fontRef idx="minor">
            <a:schemeClr val="tx1"/>
          </a:fontRef>
        </p:style>
      </p:cxnSp>
      <p:cxnSp>
        <p:nvCxnSpPr>
          <p:cNvPr id="178" name="Straight Arrow Connector 177">
            <a:extLst>
              <a:ext uri="{FF2B5EF4-FFF2-40B4-BE49-F238E27FC236}">
                <a16:creationId xmlns:a16="http://schemas.microsoft.com/office/drawing/2014/main" id="{3844D0F8-C025-01F5-305A-1003593E6C12}"/>
              </a:ext>
            </a:extLst>
          </p:cNvPr>
          <p:cNvCxnSpPr>
            <a:cxnSpLocks/>
          </p:cNvCxnSpPr>
          <p:nvPr/>
        </p:nvCxnSpPr>
        <p:spPr>
          <a:xfrm flipH="1">
            <a:off x="7593012" y="2999620"/>
            <a:ext cx="274638" cy="440493"/>
          </a:xfrm>
          <a:prstGeom prst="straightConnector1">
            <a:avLst/>
          </a:prstGeom>
          <a:ln>
            <a:tailEnd type="arrow"/>
          </a:ln>
        </p:spPr>
        <p:style>
          <a:lnRef idx="1">
            <a:schemeClr val="dk1"/>
          </a:lnRef>
          <a:fillRef idx="0">
            <a:schemeClr val="dk1"/>
          </a:fillRef>
          <a:effectRef idx="0">
            <a:schemeClr val="dk1"/>
          </a:effectRef>
          <a:fontRef idx="minor">
            <a:schemeClr val="tx1"/>
          </a:fontRef>
        </p:style>
      </p:cxnSp>
      <p:sp>
        <p:nvSpPr>
          <p:cNvPr id="179" name="TextBox 186">
            <a:extLst>
              <a:ext uri="{FF2B5EF4-FFF2-40B4-BE49-F238E27FC236}">
                <a16:creationId xmlns:a16="http://schemas.microsoft.com/office/drawing/2014/main" id="{252A1AE0-C008-8EE3-59AC-78E3D4748F07}"/>
              </a:ext>
            </a:extLst>
          </p:cNvPr>
          <p:cNvSpPr txBox="1">
            <a:spLocks noChangeArrowheads="1"/>
          </p:cNvSpPr>
          <p:nvPr/>
        </p:nvSpPr>
        <p:spPr bwMode="auto">
          <a:xfrm>
            <a:off x="4829175" y="1713171"/>
            <a:ext cx="273526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eaLnBrk="1" hangingPunct="1"/>
            <a:r>
              <a:rPr lang="en-US" altLang="en-US" sz="900">
                <a:latin typeface="Trebuchet MS" panose="020B0603020202020204" pitchFamily="34" charset="0"/>
              </a:rPr>
              <a:t>* NOTE: MO – the state Supreme Court ruled that all public employees have a constitutional right to bargain with their employer and ESPs are not listed in labor law exceptions listing.</a:t>
            </a:r>
          </a:p>
        </p:txBody>
      </p:sp>
      <p:sp>
        <p:nvSpPr>
          <p:cNvPr id="181" name="TextBox 11">
            <a:extLst>
              <a:ext uri="{FF2B5EF4-FFF2-40B4-BE49-F238E27FC236}">
                <a16:creationId xmlns:a16="http://schemas.microsoft.com/office/drawing/2014/main" id="{24F2ECEC-EB2B-9C9F-31C8-F283ABA0978E}"/>
              </a:ext>
            </a:extLst>
          </p:cNvPr>
          <p:cNvSpPr txBox="1">
            <a:spLocks noChangeArrowheads="1"/>
          </p:cNvSpPr>
          <p:nvPr/>
        </p:nvSpPr>
        <p:spPr bwMode="auto">
          <a:xfrm>
            <a:off x="7529512" y="2147986"/>
            <a:ext cx="102387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a:lstStyle>
          <a:p>
            <a:pPr eaLnBrk="1" hangingPunct="1"/>
            <a:r>
              <a:rPr lang="en-US" altLang="en-US" sz="900">
                <a:latin typeface="Trebuchet MS" panose="020B0603020202020204" pitchFamily="34" charset="0"/>
              </a:rPr>
              <a:t>*Note: MI – Emergency </a:t>
            </a:r>
            <a:r>
              <a:rPr lang="en-US" altLang="en-US" sz="900" err="1">
                <a:latin typeface="Trebuchet MS" panose="020B0603020202020204" pitchFamily="34" charset="0"/>
              </a:rPr>
              <a:t>mgr</a:t>
            </a:r>
            <a:r>
              <a:rPr lang="en-US" altLang="en-US" sz="900">
                <a:latin typeface="Trebuchet MS" panose="020B0603020202020204" pitchFamily="34" charset="0"/>
              </a:rPr>
              <a:t> can modify, reject, or terminate a CBA.</a:t>
            </a:r>
          </a:p>
        </p:txBody>
      </p:sp>
    </p:spTree>
    <p:extLst>
      <p:ext uri="{BB962C8B-B14F-4D97-AF65-F5344CB8AC3E}">
        <p14:creationId xmlns:p14="http://schemas.microsoft.com/office/powerpoint/2010/main" val="66060734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0" presetClass="emph" presetSubtype="0" fill="hold" grpId="0" nodeType="clickEffect">
                                  <p:stCondLst>
                                    <p:cond delay="0"/>
                                  </p:stCondLst>
                                  <p:childTnLst>
                                    <p:animClr clrSpc="hsl" dir="cw">
                                      <p:cBhvr override="childStyle">
                                        <p:cTn id="6" dur="5000" fill="hold"/>
                                        <p:tgtEl>
                                          <p:spTgt spid="2082"/>
                                        </p:tgtEl>
                                        <p:attrNameLst>
                                          <p:attrName>style.color</p:attrName>
                                        </p:attrNameLst>
                                      </p:cBhvr>
                                      <p:by>
                                        <p:hsl h="0" s="12549" l="25098"/>
                                      </p:by>
                                    </p:animClr>
                                    <p:animClr clrSpc="hsl" dir="cw">
                                      <p:cBhvr>
                                        <p:cTn id="7" dur="5000" fill="hold"/>
                                        <p:tgtEl>
                                          <p:spTgt spid="2082"/>
                                        </p:tgtEl>
                                        <p:attrNameLst>
                                          <p:attrName>fillcolor</p:attrName>
                                        </p:attrNameLst>
                                      </p:cBhvr>
                                      <p:by>
                                        <p:hsl h="0" s="12549" l="25098"/>
                                      </p:by>
                                    </p:animClr>
                                    <p:animClr clrSpc="hsl" dir="cw">
                                      <p:cBhvr>
                                        <p:cTn id="8" dur="5000" fill="hold"/>
                                        <p:tgtEl>
                                          <p:spTgt spid="2082"/>
                                        </p:tgtEl>
                                        <p:attrNameLst>
                                          <p:attrName>stroke.color</p:attrName>
                                        </p:attrNameLst>
                                      </p:cBhvr>
                                      <p:by>
                                        <p:hsl h="0" s="12549" l="25098"/>
                                      </p:by>
                                    </p:animClr>
                                    <p:set>
                                      <p:cBhvr>
                                        <p:cTn id="9" dur="5000" fill="hold"/>
                                        <p:tgtEl>
                                          <p:spTgt spid="208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5714" y="177801"/>
            <a:ext cx="11080983" cy="838200"/>
          </a:xfrm>
        </p:spPr>
        <p:txBody>
          <a:bodyPr>
            <a:normAutofit/>
          </a:bodyPr>
          <a:lstStyle/>
          <a:p>
            <a:r>
              <a:rPr lang="en-US"/>
              <a:t>Brief History of Public School Employee Bargaining</a:t>
            </a:r>
          </a:p>
        </p:txBody>
      </p:sp>
      <p:sp>
        <p:nvSpPr>
          <p:cNvPr id="3" name="Content Placeholder 2"/>
          <p:cNvSpPr>
            <a:spLocks noGrp="1"/>
          </p:cNvSpPr>
          <p:nvPr>
            <p:ph idx="1"/>
          </p:nvPr>
        </p:nvSpPr>
        <p:spPr>
          <a:xfrm>
            <a:off x="725714" y="1600200"/>
            <a:ext cx="11190515" cy="4572000"/>
          </a:xfrm>
        </p:spPr>
        <p:txBody>
          <a:bodyPr vert="horz" lIns="91440" tIns="45720" rIns="91440" bIns="45720" rtlCol="0" anchor="t">
            <a:normAutofit/>
          </a:bodyPr>
          <a:lstStyle/>
          <a:p>
            <a:pPr marL="246380" indent="-246380"/>
            <a:r>
              <a:rPr lang="en-US" sz="3200"/>
              <a:t>1950-1960 Beginning of Public Sector Bargaining Labor Laws</a:t>
            </a:r>
            <a:endParaRPr lang="en-US"/>
          </a:p>
          <a:p>
            <a:pPr marL="246380" indent="-246380"/>
            <a:r>
              <a:rPr lang="en-US" sz="3200"/>
              <a:t>1960-1980 Establishment of State Institutions Governing Labor Laws</a:t>
            </a:r>
          </a:p>
          <a:p>
            <a:pPr marL="246380" indent="-246380"/>
            <a:r>
              <a:rPr lang="en-US" sz="3200"/>
              <a:t>VERY LITTLE CHANGED until 2011</a:t>
            </a:r>
          </a:p>
          <a:p>
            <a:pPr marL="246380" indent="-246380"/>
            <a:r>
              <a:rPr lang="en-US" sz="3200"/>
              <a:t>2011–2012 Indiana, Michigan, Tennessee, and Wisconsin substantially restricted or entirely prohibited collective bargaining rights of public-sector employees</a:t>
            </a:r>
          </a:p>
        </p:txBody>
      </p:sp>
    </p:spTree>
    <p:extLst>
      <p:ext uri="{BB962C8B-B14F-4D97-AF65-F5344CB8AC3E}">
        <p14:creationId xmlns:p14="http://schemas.microsoft.com/office/powerpoint/2010/main" val="138326377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Indiana</a:t>
            </a:r>
          </a:p>
        </p:txBody>
      </p:sp>
      <p:sp>
        <p:nvSpPr>
          <p:cNvPr id="3" name="Content Placeholder 2"/>
          <p:cNvSpPr>
            <a:spLocks noGrp="1"/>
          </p:cNvSpPr>
          <p:nvPr>
            <p:ph idx="1"/>
          </p:nvPr>
        </p:nvSpPr>
        <p:spPr>
          <a:xfrm>
            <a:off x="1593436" y="1600200"/>
            <a:ext cx="5649193" cy="4572000"/>
          </a:xfrm>
        </p:spPr>
        <p:txBody>
          <a:bodyPr>
            <a:normAutofit/>
          </a:bodyPr>
          <a:lstStyle/>
          <a:p>
            <a:pPr marL="0" indent="0" fontAlgn="base">
              <a:buNone/>
            </a:pPr>
            <a:r>
              <a:rPr lang="en-US"/>
              <a:t>In 2011, Indiana enacted a law stating that collective bargaining is no longer mandatory, and only wages and wage-related items can be part of the collective bargaining process.</a:t>
            </a:r>
          </a:p>
        </p:txBody>
      </p:sp>
      <p:pic>
        <p:nvPicPr>
          <p:cNvPr id="5" name="Picture 4"/>
          <p:cNvPicPr>
            <a:picLocks noChangeAspect="1"/>
          </p:cNvPicPr>
          <p:nvPr/>
        </p:nvPicPr>
        <p:blipFill rotWithShape="1">
          <a:blip r:embed="rId2"/>
          <a:srcRect l="29690" r="32880"/>
          <a:stretch/>
        </p:blipFill>
        <p:spPr>
          <a:xfrm>
            <a:off x="7373257" y="1216508"/>
            <a:ext cx="4002980" cy="4456083"/>
          </a:xfrm>
          <a:prstGeom prst="rect">
            <a:avLst/>
          </a:prstGeom>
        </p:spPr>
      </p:pic>
    </p:spTree>
    <p:extLst>
      <p:ext uri="{BB962C8B-B14F-4D97-AF65-F5344CB8AC3E}">
        <p14:creationId xmlns:p14="http://schemas.microsoft.com/office/powerpoint/2010/main" val="30484726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Tennessee</a:t>
            </a:r>
          </a:p>
        </p:txBody>
      </p:sp>
      <p:sp>
        <p:nvSpPr>
          <p:cNvPr id="3" name="Content Placeholder 2"/>
          <p:cNvSpPr>
            <a:spLocks noGrp="1"/>
          </p:cNvSpPr>
          <p:nvPr>
            <p:ph idx="1"/>
          </p:nvPr>
        </p:nvSpPr>
        <p:spPr/>
        <p:txBody>
          <a:bodyPr>
            <a:normAutofit/>
          </a:bodyPr>
          <a:lstStyle/>
          <a:p>
            <a:pPr marL="0" indent="0" fontAlgn="base">
              <a:buNone/>
            </a:pPr>
            <a:r>
              <a:rPr lang="en-US"/>
              <a:t>In 2011, Tennessee passed the Professional Educators’ Collaborative Conferencing Act, making collective bargaining for teachers illegal</a:t>
            </a:r>
          </a:p>
        </p:txBody>
      </p:sp>
      <p:pic>
        <p:nvPicPr>
          <p:cNvPr id="5122" name="Picture 2" descr="Tennessee – Map Outline, Printable State, Shape, Stencil, Pattern – DIY  Projects, Patterns, Monograms, Designs, Templat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07543" y="3609975"/>
            <a:ext cx="7524297" cy="26442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85996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6465" y="-359228"/>
            <a:ext cx="9782801" cy="1239837"/>
          </a:xfrm>
        </p:spPr>
        <p:txBody>
          <a:bodyPr/>
          <a:lstStyle/>
          <a:p>
            <a:r>
              <a:rPr lang="en-US"/>
              <a:t>Wisconsin</a:t>
            </a:r>
          </a:p>
        </p:txBody>
      </p:sp>
      <p:sp>
        <p:nvSpPr>
          <p:cNvPr id="3" name="Content Placeholder 2"/>
          <p:cNvSpPr>
            <a:spLocks noGrp="1"/>
          </p:cNvSpPr>
          <p:nvPr>
            <p:ph idx="1"/>
          </p:nvPr>
        </p:nvSpPr>
        <p:spPr>
          <a:xfrm>
            <a:off x="957943" y="1233714"/>
            <a:ext cx="7982858" cy="4938486"/>
          </a:xfrm>
        </p:spPr>
        <p:txBody>
          <a:bodyPr>
            <a:normAutofit/>
          </a:bodyPr>
          <a:lstStyle/>
          <a:p>
            <a:pPr marL="0" indent="0" fontAlgn="base">
              <a:buNone/>
            </a:pPr>
            <a:r>
              <a:rPr lang="en-US"/>
              <a:t>Wisconsin’s Act 10 enacted in 2011 eliminated fair share fees for public employee unions and restricted public-sector collective bargaining to only wage and wage-related items. It also capped the annual growth in affected public-sector workers’ base pay to the rate of inflation and required teachers unions to obtain annual recertification, a laborious process in which unions that already received enough employee votes to be created must ask their members to vote for the union again every year to retain its status. </a:t>
            </a:r>
          </a:p>
        </p:txBody>
      </p:sp>
      <p:grpSp>
        <p:nvGrpSpPr>
          <p:cNvPr id="5" name="Group 4"/>
          <p:cNvGrpSpPr/>
          <p:nvPr/>
        </p:nvGrpSpPr>
        <p:grpSpPr>
          <a:xfrm>
            <a:off x="8992120" y="1608046"/>
            <a:ext cx="2913508" cy="3119711"/>
            <a:chOff x="8606971" y="1494693"/>
            <a:chExt cx="3262752" cy="3454680"/>
          </a:xfrm>
        </p:grpSpPr>
        <p:pic>
          <p:nvPicPr>
            <p:cNvPr id="6148" name="Picture 4" descr="Wisconsin Maps &amp; Facts - World Atlas"/>
            <p:cNvPicPr>
              <a:picLocks noChangeAspect="1" noChangeArrowheads="1"/>
            </p:cNvPicPr>
            <p:nvPr/>
          </p:nvPicPr>
          <p:blipFill rotWithShape="1">
            <a:blip r:embed="rId2">
              <a:extLst>
                <a:ext uri="{28A0092B-C50C-407E-A947-70E740481C1C}">
                  <a14:useLocalDpi xmlns:a14="http://schemas.microsoft.com/office/drawing/2010/main" val="0"/>
                </a:ext>
              </a:extLst>
            </a:blip>
            <a:srcRect l="15435" t="17222" r="16118" b="10304"/>
            <a:stretch/>
          </p:blipFill>
          <p:spPr bwMode="auto">
            <a:xfrm>
              <a:off x="8606971" y="1494693"/>
              <a:ext cx="3262752" cy="345468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10389266" y="1494693"/>
              <a:ext cx="1309248" cy="30507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7355487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Red state? Blue state? Analysts weigh in on Michigan's political ident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62774" y="177800"/>
            <a:ext cx="4836673" cy="4425044"/>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18341" y="177800"/>
            <a:ext cx="9782801" cy="1239837"/>
          </a:xfrm>
        </p:spPr>
        <p:txBody>
          <a:bodyPr/>
          <a:lstStyle/>
          <a:p>
            <a:r>
              <a:rPr lang="en-US"/>
              <a:t>Michigan</a:t>
            </a:r>
          </a:p>
        </p:txBody>
      </p:sp>
      <p:sp>
        <p:nvSpPr>
          <p:cNvPr id="3" name="Content Placeholder 2"/>
          <p:cNvSpPr>
            <a:spLocks noGrp="1"/>
          </p:cNvSpPr>
          <p:nvPr>
            <p:ph idx="1"/>
          </p:nvPr>
        </p:nvSpPr>
        <p:spPr>
          <a:xfrm>
            <a:off x="664522" y="1643743"/>
            <a:ext cx="7332849" cy="4572000"/>
          </a:xfrm>
        </p:spPr>
        <p:txBody>
          <a:bodyPr/>
          <a:lstStyle/>
          <a:p>
            <a:pPr marL="0" indent="0" fontAlgn="base">
              <a:buNone/>
            </a:pPr>
            <a:r>
              <a:rPr lang="en-US"/>
              <a:t>In 2012, the Michigan legislature passed the “Freedom to Work” law, a so-called right-to-work (RTW) law.  Michigan’s RTW law reduced the financial strength of unions by making it illegal for a group of unionized workers to negotiate a collective bargaining contract that includes fair share fees for nonmembers covered by the contract. (Note that the </a:t>
            </a:r>
            <a:r>
              <a:rPr lang="en-US" i="1"/>
              <a:t>Janus</a:t>
            </a:r>
            <a:r>
              <a:rPr lang="en-US"/>
              <a:t> decision has been described as a decision that effectively made all states into RTW states for the public sector.)</a:t>
            </a:r>
          </a:p>
        </p:txBody>
      </p:sp>
    </p:spTree>
    <p:extLst>
      <p:ext uri="{BB962C8B-B14F-4D97-AF65-F5344CB8AC3E}">
        <p14:creationId xmlns:p14="http://schemas.microsoft.com/office/powerpoint/2010/main" val="42057670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208" y="-127000"/>
            <a:ext cx="9782801" cy="1239837"/>
          </a:xfrm>
        </p:spPr>
        <p:txBody>
          <a:bodyPr/>
          <a:lstStyle/>
          <a:p>
            <a:r>
              <a:rPr lang="en-US"/>
              <a:t>Virginia</a:t>
            </a:r>
          </a:p>
        </p:txBody>
      </p:sp>
      <p:sp>
        <p:nvSpPr>
          <p:cNvPr id="3" name="Content Placeholder 2"/>
          <p:cNvSpPr>
            <a:spLocks noGrp="1"/>
          </p:cNvSpPr>
          <p:nvPr>
            <p:ph idx="1"/>
          </p:nvPr>
        </p:nvSpPr>
        <p:spPr>
          <a:xfrm>
            <a:off x="725714" y="1524000"/>
            <a:ext cx="10650523" cy="4648200"/>
          </a:xfrm>
        </p:spPr>
        <p:txBody>
          <a:bodyPr vert="horz" lIns="91440" tIns="45720" rIns="91440" bIns="45720" rtlCol="0" anchor="t">
            <a:normAutofit/>
          </a:bodyPr>
          <a:lstStyle/>
          <a:p>
            <a:pPr marL="0" indent="0">
              <a:buNone/>
            </a:pPr>
            <a:r>
              <a:rPr lang="en-US"/>
              <a:t>Virginia's longstanding ban on collective bargaining for public sector workers, which include teachers, law enforcement and firefighters, was lifted when state lawmakers passed legislation in 2020.</a:t>
            </a:r>
          </a:p>
        </p:txBody>
      </p:sp>
      <p:pic>
        <p:nvPicPr>
          <p:cNvPr id="9218" name="Picture 2" descr="Virginia"/>
          <p:cNvPicPr>
            <a:picLocks noChangeAspect="1" noChangeArrowheads="1"/>
          </p:cNvPicPr>
          <p:nvPr/>
        </p:nvPicPr>
        <p:blipFill rotWithShape="1">
          <a:blip r:embed="rId2">
            <a:extLst>
              <a:ext uri="{28A0092B-C50C-407E-A947-70E740481C1C}">
                <a14:useLocalDpi xmlns:a14="http://schemas.microsoft.com/office/drawing/2010/main" val="0"/>
              </a:ext>
            </a:extLst>
          </a:blip>
          <a:srcRect t="5577" b="6022"/>
          <a:stretch/>
        </p:blipFill>
        <p:spPr bwMode="auto">
          <a:xfrm>
            <a:off x="2583544" y="2792780"/>
            <a:ext cx="7707086" cy="333224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0445483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7721" y="0"/>
            <a:ext cx="9782801" cy="1239837"/>
          </a:xfrm>
        </p:spPr>
        <p:txBody>
          <a:bodyPr/>
          <a:lstStyle/>
          <a:p>
            <a:r>
              <a:rPr lang="en-US"/>
              <a:t>Exploring Your State Process</a:t>
            </a:r>
          </a:p>
        </p:txBody>
      </p:sp>
      <p:sp>
        <p:nvSpPr>
          <p:cNvPr id="3" name="Content Placeholder 2"/>
          <p:cNvSpPr>
            <a:spLocks noGrp="1"/>
          </p:cNvSpPr>
          <p:nvPr>
            <p:ph idx="1"/>
          </p:nvPr>
        </p:nvSpPr>
        <p:spPr>
          <a:xfrm>
            <a:off x="1007207" y="1237463"/>
            <a:ext cx="10694066" cy="4934737"/>
          </a:xfrm>
        </p:spPr>
        <p:txBody>
          <a:bodyPr vert="horz" lIns="91440" tIns="45720" rIns="91440" bIns="45720" rtlCol="0" anchor="t">
            <a:normAutofit fontScale="92500" lnSpcReduction="10000"/>
          </a:bodyPr>
          <a:lstStyle/>
          <a:p>
            <a:pPr marL="246380" indent="-246380"/>
            <a:r>
              <a:rPr lang="en-US"/>
              <a:t>What is the state law that allows you to bargain? </a:t>
            </a:r>
          </a:p>
          <a:p>
            <a:pPr marL="246380" indent="-246380"/>
            <a:r>
              <a:rPr lang="en-US"/>
              <a:t>Is there a state compliance agency that governs the </a:t>
            </a:r>
          </a:p>
          <a:p>
            <a:pPr marL="0" indent="0">
              <a:buNone/>
            </a:pPr>
            <a:r>
              <a:rPr lang="en-US"/>
              <a:t> above law ?</a:t>
            </a:r>
          </a:p>
          <a:p>
            <a:pPr marL="246380" indent="-246380"/>
            <a:r>
              <a:rPr lang="en-US"/>
              <a:t>What are the pertinent benchmarks, timelines, conditions that are required?</a:t>
            </a:r>
          </a:p>
          <a:p>
            <a:pPr marL="246380" indent="-246380"/>
            <a:r>
              <a:rPr lang="en-US"/>
              <a:t>Who do you bargain with at the table (District; City/County Agency; State Agency)? </a:t>
            </a:r>
          </a:p>
          <a:p>
            <a:pPr marL="246380" indent="-246380"/>
            <a:r>
              <a:rPr lang="en-US"/>
              <a:t>What are the statutory rules about the actual bargaining process (closed, open, date deadlines, subjects of bargaining; etc.)</a:t>
            </a:r>
          </a:p>
          <a:p>
            <a:pPr marL="246380" indent="-246380"/>
            <a:r>
              <a:rPr lang="en-US"/>
              <a:t>Create a summary and timeline of these that would define how this process would proceed for you. </a:t>
            </a:r>
          </a:p>
        </p:txBody>
      </p:sp>
    </p:spTree>
    <p:extLst>
      <p:ext uri="{BB962C8B-B14F-4D97-AF65-F5344CB8AC3E}">
        <p14:creationId xmlns:p14="http://schemas.microsoft.com/office/powerpoint/2010/main" val="26502433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Take-aways</a:t>
            </a:r>
          </a:p>
        </p:txBody>
      </p:sp>
      <p:sp>
        <p:nvSpPr>
          <p:cNvPr id="12" name="Content Placeholder 11"/>
          <p:cNvSpPr>
            <a:spLocks noGrp="1"/>
          </p:cNvSpPr>
          <p:nvPr>
            <p:ph idx="1"/>
          </p:nvPr>
        </p:nvSpPr>
        <p:spPr>
          <a:xfrm>
            <a:off x="4876800" y="119863"/>
            <a:ext cx="6871279" cy="6517093"/>
          </a:xfrm>
        </p:spPr>
        <p:txBody>
          <a:bodyPr vert="horz" lIns="91440" tIns="45720" rIns="91440" bIns="45720" rtlCol="0" anchor="t">
            <a:normAutofit fontScale="85000" lnSpcReduction="20000"/>
          </a:bodyPr>
          <a:lstStyle/>
          <a:p>
            <a:pPr marL="457200" indent="-457200">
              <a:buFont typeface="Wingdings" pitchFamily="34" charset="0"/>
              <a:buChar char="q"/>
            </a:pPr>
            <a:r>
              <a:rPr lang="en-US" sz="4000">
                <a:ea typeface="+mn-lt"/>
                <a:cs typeface="+mn-lt"/>
              </a:rPr>
              <a:t>State Law and Case Law Determine, including but not limited to: </a:t>
            </a:r>
            <a:endParaRPr lang="en-US"/>
          </a:p>
          <a:p>
            <a:pPr marL="914400" lvl="1" indent="-400050">
              <a:buFont typeface="Euphemia"/>
              <a:buChar char="–"/>
            </a:pPr>
            <a:r>
              <a:rPr lang="en-US" sz="4000">
                <a:ea typeface="+mn-lt"/>
                <a:cs typeface="+mn-lt"/>
              </a:rPr>
              <a:t>Right to Bargain</a:t>
            </a:r>
          </a:p>
          <a:p>
            <a:pPr marL="914400" lvl="1" indent="-400050">
              <a:buFont typeface="Euphemia"/>
              <a:buChar char="–"/>
            </a:pPr>
            <a:r>
              <a:rPr lang="en-US" sz="4000">
                <a:ea typeface="+mn-lt"/>
                <a:cs typeface="+mn-lt"/>
              </a:rPr>
              <a:t>Scope of Bargaining</a:t>
            </a:r>
          </a:p>
          <a:p>
            <a:pPr marL="914400" lvl="1" indent="-400050">
              <a:buFont typeface="Euphemia"/>
              <a:buChar char="–"/>
            </a:pPr>
            <a:r>
              <a:rPr lang="en-US" sz="4000">
                <a:ea typeface="+mn-lt"/>
                <a:cs typeface="+mn-lt"/>
              </a:rPr>
              <a:t>Impasse resolution options:</a:t>
            </a:r>
          </a:p>
          <a:p>
            <a:pPr marL="914400" lvl="1" indent="-400050">
              <a:buNone/>
            </a:pPr>
            <a:r>
              <a:rPr lang="en-US" sz="4000">
                <a:ea typeface="+mn-lt"/>
                <a:cs typeface="+mn-lt"/>
              </a:rPr>
              <a:t>    *Mediation</a:t>
            </a:r>
          </a:p>
          <a:p>
            <a:pPr marL="914400" lvl="1" indent="-400050">
              <a:buNone/>
            </a:pPr>
            <a:r>
              <a:rPr lang="en-US" sz="4000">
                <a:ea typeface="+mn-lt"/>
                <a:cs typeface="+mn-lt"/>
              </a:rPr>
              <a:t>    *Fact-Finding</a:t>
            </a:r>
          </a:p>
          <a:p>
            <a:pPr marL="914400" lvl="1" indent="-400050">
              <a:buNone/>
            </a:pPr>
            <a:r>
              <a:rPr lang="en-US" sz="4000">
                <a:ea typeface="+mn-lt"/>
                <a:cs typeface="+mn-lt"/>
              </a:rPr>
              <a:t>    *Binding </a:t>
            </a:r>
          </a:p>
          <a:p>
            <a:pPr marL="914400" lvl="1" indent="-400050">
              <a:buNone/>
            </a:pPr>
            <a:r>
              <a:rPr lang="en-US" sz="4000">
                <a:ea typeface="+mn-lt"/>
                <a:cs typeface="+mn-lt"/>
              </a:rPr>
              <a:t>     Interest </a:t>
            </a:r>
            <a:r>
              <a:rPr lang="en-US" sz="3600">
                <a:ea typeface="+mn-lt"/>
                <a:cs typeface="+mn-lt"/>
              </a:rPr>
              <a:t>Arbitration</a:t>
            </a:r>
            <a:endParaRPr lang="en-US" sz="3600"/>
          </a:p>
          <a:p>
            <a:pPr marL="914400" lvl="1" indent="-400050">
              <a:buFont typeface="Euphemia"/>
              <a:buChar char="–"/>
            </a:pPr>
            <a:r>
              <a:rPr lang="en-US" sz="4000">
                <a:ea typeface="+mn-lt"/>
                <a:cs typeface="+mn-lt"/>
              </a:rPr>
              <a:t>Right to Strike</a:t>
            </a:r>
          </a:p>
          <a:p>
            <a:pPr marL="612140" lvl="1" indent="-246380">
              <a:buFont typeface="Euphemia"/>
              <a:buChar char="–"/>
            </a:pPr>
            <a:endParaRPr lang="en-US" sz="4000"/>
          </a:p>
          <a:p>
            <a:pPr marL="612140" lvl="1" indent="-246380">
              <a:buFont typeface="Wingdings" pitchFamily="34" charset="0"/>
              <a:buChar char="q"/>
            </a:pPr>
            <a:r>
              <a:rPr lang="en-US" sz="4000"/>
              <a:t>Understanding the framework in your state</a:t>
            </a:r>
          </a:p>
          <a:p>
            <a:pPr marL="0" indent="0">
              <a:buNone/>
            </a:pPr>
            <a:endParaRPr lang="en-US" sz="400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4961228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22</a:t>
            </a:fld>
            <a:endParaRPr lang="en-US"/>
          </a:p>
        </p:txBody>
      </p:sp>
      <p:pic>
        <p:nvPicPr>
          <p:cNvPr id="9218" name="Picture 2"/>
          <p:cNvPicPr>
            <a:picLocks noGrp="1" noChangeAspect="1" noChangeArrowheads="1"/>
          </p:cNvPicPr>
          <p:nvPr>
            <p:ph type="pic" idx="4294967295"/>
          </p:nvPr>
        </p:nvPicPr>
        <p:blipFill>
          <a:blip r:embed="rId2"/>
          <a:srcRect t="6083" b="6083"/>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8756117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Monet</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7" name="Picture 4">
            <a:extLst>
              <a:ext uri="{FF2B5EF4-FFF2-40B4-BE49-F238E27FC236}">
                <a16:creationId xmlns:a16="http://schemas.microsoft.com/office/drawing/2014/main" id="{8E6577CF-E25E-32C8-1D2A-4913C1D1518C}"/>
              </a:ext>
            </a:extLst>
          </p:cNvPr>
          <p:cNvPicPr>
            <a:picLocks noChangeAspect="1"/>
          </p:cNvPicPr>
          <p:nvPr/>
        </p:nvPicPr>
        <p:blipFill rotWithShape="1">
          <a:blip r:embed="rId2"/>
          <a:srcRect r="-444" b="8054"/>
          <a:stretch/>
        </p:blipFill>
        <p:spPr>
          <a:xfrm>
            <a:off x="682935" y="1968139"/>
            <a:ext cx="4033779" cy="2423885"/>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3551" y="177800"/>
            <a:ext cx="9782801" cy="896257"/>
          </a:xfrm>
        </p:spPr>
        <p:txBody>
          <a:bodyPr/>
          <a:lstStyle/>
          <a:p>
            <a:r>
              <a:rPr lang="en-US"/>
              <a:t>Teams for Building Power</a:t>
            </a:r>
          </a:p>
        </p:txBody>
      </p:sp>
      <p:pic>
        <p:nvPicPr>
          <p:cNvPr id="5" name="Picture 4"/>
          <p:cNvPicPr>
            <a:picLocks noChangeAspect="1"/>
          </p:cNvPicPr>
          <p:nvPr/>
        </p:nvPicPr>
        <p:blipFill rotWithShape="1">
          <a:blip r:embed="rId2">
            <a:duotone>
              <a:schemeClr val="bg2">
                <a:shade val="45000"/>
                <a:satMod val="135000"/>
              </a:schemeClr>
              <a:prstClr val="white"/>
            </a:duotone>
          </a:blip>
          <a:srcRect t="6876" r="97" b="21498"/>
          <a:stretch/>
        </p:blipFill>
        <p:spPr>
          <a:xfrm>
            <a:off x="513030" y="0"/>
            <a:ext cx="11675795" cy="6270171"/>
          </a:xfrm>
          <a:prstGeom prst="rect">
            <a:avLst/>
          </a:prstGeom>
        </p:spPr>
      </p:pic>
      <p:sp>
        <p:nvSpPr>
          <p:cNvPr id="3" name="Content Placeholder 2"/>
          <p:cNvSpPr>
            <a:spLocks noGrp="1"/>
          </p:cNvSpPr>
          <p:nvPr>
            <p:ph idx="1"/>
          </p:nvPr>
        </p:nvSpPr>
        <p:spPr>
          <a:xfrm>
            <a:off x="1543644" y="739931"/>
            <a:ext cx="9832594" cy="5432269"/>
          </a:xfrm>
        </p:spPr>
        <p:txBody>
          <a:bodyPr vert="horz" lIns="91440" tIns="45720" rIns="91440" bIns="45720" rtlCol="0" anchor="t">
            <a:normAutofit/>
          </a:bodyPr>
          <a:lstStyle/>
          <a:p>
            <a:pPr marL="0" indent="0">
              <a:buNone/>
            </a:pPr>
            <a:r>
              <a:rPr lang="en-US" sz="5400">
                <a:solidFill>
                  <a:schemeClr val="tx2"/>
                </a:solidFill>
              </a:rPr>
              <a:t>Visualize teams you know</a:t>
            </a:r>
          </a:p>
          <a:p>
            <a:pPr marL="857250" lvl="1" indent="-491490"/>
            <a:r>
              <a:rPr lang="en-US" sz="5000">
                <a:solidFill>
                  <a:schemeClr val="tx2"/>
                </a:solidFill>
              </a:rPr>
              <a:t>What made them successful?</a:t>
            </a:r>
          </a:p>
          <a:p>
            <a:pPr marL="857250" lvl="1" indent="-491490"/>
            <a:r>
              <a:rPr lang="en-US" sz="5000">
                <a:solidFill>
                  <a:schemeClr val="tx2"/>
                </a:solidFill>
              </a:rPr>
              <a:t>What made them less than successful? </a:t>
            </a:r>
          </a:p>
          <a:p>
            <a:pPr marL="365760" lvl="1" indent="0">
              <a:buNone/>
            </a:pPr>
            <a:endParaRPr lang="en-US" sz="5000"/>
          </a:p>
          <a:p>
            <a:pPr marL="365760" lvl="1" indent="0">
              <a:buNone/>
            </a:pPr>
            <a:endParaRPr lang="en-US" sz="5000"/>
          </a:p>
          <a:p>
            <a:pPr marL="365760" lvl="1" indent="0">
              <a:buNone/>
            </a:pPr>
            <a:endParaRPr lang="en-US" sz="5000"/>
          </a:p>
          <a:p>
            <a:pPr marL="246380" indent="-246380"/>
            <a:endParaRPr lang="en-US" sz="5400"/>
          </a:p>
        </p:txBody>
      </p:sp>
    </p:spTree>
    <p:extLst>
      <p:ext uri="{BB962C8B-B14F-4D97-AF65-F5344CB8AC3E}">
        <p14:creationId xmlns:p14="http://schemas.microsoft.com/office/powerpoint/2010/main" val="425726132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Lst>
          </a:blip>
          <a:stretch>
            <a:fillRect/>
          </a:stretch>
        </p:blipFill>
        <p:spPr>
          <a:xfrm>
            <a:off x="913913" y="0"/>
            <a:ext cx="10116250" cy="6281617"/>
          </a:xfrm>
          <a:prstGeom prst="rect">
            <a:avLst/>
          </a:prstGeom>
        </p:spPr>
      </p:pic>
    </p:spTree>
    <p:extLst>
      <p:ext uri="{BB962C8B-B14F-4D97-AF65-F5344CB8AC3E}">
        <p14:creationId xmlns:p14="http://schemas.microsoft.com/office/powerpoint/2010/main" val="23623836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b="10749"/>
          <a:stretch/>
        </p:blipFill>
        <p:spPr bwMode="auto">
          <a:xfrm>
            <a:off x="853512" y="894429"/>
            <a:ext cx="11330883" cy="5486347"/>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07171" y="68905"/>
            <a:ext cx="11504613" cy="1150296"/>
          </a:xfrm>
        </p:spPr>
        <p:txBody>
          <a:bodyPr/>
          <a:lstStyle/>
          <a:p>
            <a:r>
              <a:rPr lang="en-US"/>
              <a:t>We coach towards the Interdependent Structure – Leadership</a:t>
            </a:r>
          </a:p>
        </p:txBody>
      </p:sp>
    </p:spTree>
    <p:extLst>
      <p:ext uri="{BB962C8B-B14F-4D97-AF65-F5344CB8AC3E}">
        <p14:creationId xmlns:p14="http://schemas.microsoft.com/office/powerpoint/2010/main" val="24666543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9987" y="161504"/>
            <a:ext cx="9782801" cy="584200"/>
          </a:xfrm>
        </p:spPr>
        <p:txBody>
          <a:bodyPr>
            <a:noAutofit/>
          </a:bodyPr>
          <a:lstStyle/>
          <a:p>
            <a:r>
              <a:rPr lang="en-US" sz="4000"/>
              <a:t>Drawing Your Local’s Leadership IQ</a:t>
            </a:r>
          </a:p>
        </p:txBody>
      </p:sp>
      <p:sp>
        <p:nvSpPr>
          <p:cNvPr id="3" name="Content Placeholder 2"/>
          <p:cNvSpPr>
            <a:spLocks noGrp="1"/>
          </p:cNvSpPr>
          <p:nvPr>
            <p:ph idx="1"/>
          </p:nvPr>
        </p:nvSpPr>
        <p:spPr>
          <a:xfrm>
            <a:off x="659987" y="914400"/>
            <a:ext cx="7722013" cy="5257800"/>
          </a:xfrm>
        </p:spPr>
        <p:txBody>
          <a:bodyPr vert="horz" lIns="91440" tIns="45720" rIns="91440" bIns="45720" rtlCol="0" anchor="t">
            <a:normAutofit/>
          </a:bodyPr>
          <a:lstStyle/>
          <a:p>
            <a:pPr marL="0" indent="0">
              <a:buNone/>
            </a:pPr>
            <a:r>
              <a:rPr lang="en-US" sz="3200"/>
              <a:t>Count off into teams of 4</a:t>
            </a:r>
          </a:p>
          <a:p>
            <a:pPr marL="0" indent="0">
              <a:buNone/>
            </a:pPr>
            <a:r>
              <a:rPr lang="en-US" sz="3200"/>
              <a:t>EACH person thinks of one local they want to move to a first contract</a:t>
            </a:r>
          </a:p>
          <a:p>
            <a:pPr marL="0" indent="0">
              <a:buNone/>
            </a:pPr>
            <a:r>
              <a:rPr lang="en-US" sz="3200"/>
              <a:t>The team uses one chart paper divided into fourths</a:t>
            </a:r>
          </a:p>
          <a:p>
            <a:pPr marL="0" indent="0">
              <a:buNone/>
            </a:pPr>
            <a:r>
              <a:rPr lang="en-US" sz="3200"/>
              <a:t>Each person DRAWS what their leadership IQ looks like based on the next slide. </a:t>
            </a:r>
          </a:p>
        </p:txBody>
      </p:sp>
      <p:pic>
        <p:nvPicPr>
          <p:cNvPr id="5" name="Picture 4"/>
          <p:cNvPicPr>
            <a:picLocks noChangeAspect="1"/>
          </p:cNvPicPr>
          <p:nvPr/>
        </p:nvPicPr>
        <p:blipFill rotWithShape="1">
          <a:blip r:embed="rId2"/>
          <a:srcRect l="28495" r="29949" b="8302"/>
          <a:stretch/>
        </p:blipFill>
        <p:spPr>
          <a:xfrm>
            <a:off x="8039100" y="1161207"/>
            <a:ext cx="3810001" cy="4420443"/>
          </a:xfrm>
          <a:prstGeom prst="rect">
            <a:avLst/>
          </a:prstGeom>
        </p:spPr>
      </p:pic>
    </p:spTree>
    <p:extLst>
      <p:ext uri="{BB962C8B-B14F-4D97-AF65-F5344CB8AC3E}">
        <p14:creationId xmlns:p14="http://schemas.microsoft.com/office/powerpoint/2010/main" val="22950600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0125" y="-434180"/>
            <a:ext cx="9782801" cy="1239837"/>
          </a:xfrm>
        </p:spPr>
        <p:txBody>
          <a:bodyPr/>
          <a:lstStyle/>
          <a:p>
            <a:r>
              <a:rPr lang="en-US"/>
              <a:t>Drawing your local’s leadership IQ? </a:t>
            </a:r>
          </a:p>
        </p:txBody>
      </p:sp>
      <p:sp>
        <p:nvSpPr>
          <p:cNvPr id="3" name="Content Placeholder 2"/>
          <p:cNvSpPr>
            <a:spLocks noGrp="1"/>
          </p:cNvSpPr>
          <p:nvPr>
            <p:ph idx="1"/>
          </p:nvPr>
        </p:nvSpPr>
        <p:spPr>
          <a:xfrm>
            <a:off x="620126" y="990600"/>
            <a:ext cx="10756112" cy="5181600"/>
          </a:xfrm>
        </p:spPr>
        <p:txBody>
          <a:bodyPr>
            <a:normAutofit/>
          </a:bodyPr>
          <a:lstStyle/>
          <a:p>
            <a:r>
              <a:rPr lang="en-US"/>
              <a:t>How many leaders do you see doing leadership work?</a:t>
            </a:r>
          </a:p>
          <a:p>
            <a:r>
              <a:rPr lang="en-US"/>
              <a:t> Is there one “leader” with everyone else linked to that leader like spokes to the hub of a wheel?</a:t>
            </a:r>
          </a:p>
          <a:p>
            <a:r>
              <a:rPr lang="en-US"/>
              <a:t> Or are there lots of “leaders” linked with each other and with other members, multiple centers of coordination, inspiration and action.  </a:t>
            </a:r>
          </a:p>
          <a:p>
            <a:r>
              <a:rPr lang="en-US"/>
              <a:t>Are some people “followers” in relation to some “leaders” but “leaders” in relation to other “followers”? </a:t>
            </a:r>
          </a:p>
          <a:p>
            <a:r>
              <a:rPr lang="en-US"/>
              <a:t>Or are some people always “leaders” and others always “followers”?  </a:t>
            </a:r>
          </a:p>
          <a:p>
            <a:pPr marL="0" indent="0">
              <a:buNone/>
            </a:pPr>
            <a:endParaRPr lang="en-US"/>
          </a:p>
        </p:txBody>
      </p:sp>
    </p:spTree>
    <p:extLst>
      <p:ext uri="{BB962C8B-B14F-4D97-AF65-F5344CB8AC3E}">
        <p14:creationId xmlns:p14="http://schemas.microsoft.com/office/powerpoint/2010/main" val="261842375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60086" y="901700"/>
            <a:ext cx="5569363" cy="4051300"/>
          </a:xfrm>
        </p:spPr>
        <p:txBody>
          <a:bodyPr>
            <a:normAutofit/>
          </a:bodyPr>
          <a:lstStyle/>
          <a:p>
            <a:r>
              <a:rPr lang="en-US" sz="5400"/>
              <a:t>How do I know I am coaching a team that can build power? </a:t>
            </a:r>
          </a:p>
        </p:txBody>
      </p:sp>
      <p:pic>
        <p:nvPicPr>
          <p:cNvPr id="15362" name="Picture 2" descr="What are rocks? | Let's Talk Scien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0789" y="1504951"/>
            <a:ext cx="3605212" cy="36052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526434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4829" y="-267948"/>
            <a:ext cx="10817571" cy="1239837"/>
          </a:xfrm>
        </p:spPr>
        <p:txBody>
          <a:bodyPr/>
          <a:lstStyle/>
          <a:p>
            <a:r>
              <a:rPr lang="en-US"/>
              <a:t>A Power Building team is formed in Three Steps</a:t>
            </a:r>
          </a:p>
        </p:txBody>
      </p:sp>
      <p:sp>
        <p:nvSpPr>
          <p:cNvPr id="3" name="Content Placeholder 2"/>
          <p:cNvSpPr>
            <a:spLocks noGrp="1"/>
          </p:cNvSpPr>
          <p:nvPr>
            <p:ph idx="1"/>
          </p:nvPr>
        </p:nvSpPr>
        <p:spPr>
          <a:xfrm>
            <a:off x="609600" y="1600200"/>
            <a:ext cx="5225143" cy="4572000"/>
          </a:xfrm>
        </p:spPr>
        <p:txBody>
          <a:bodyPr>
            <a:normAutofit/>
          </a:bodyPr>
          <a:lstStyle/>
          <a:p>
            <a:r>
              <a:rPr lang="en-US" sz="3600" i="1"/>
              <a:t>Establish a shared purpose.</a:t>
            </a:r>
            <a:r>
              <a:rPr lang="en-US" sz="3600"/>
              <a:t> </a:t>
            </a:r>
          </a:p>
          <a:p>
            <a:r>
              <a:rPr lang="en-US" sz="3600" i="1"/>
              <a:t>Establish clear ground rules or norms</a:t>
            </a:r>
          </a:p>
          <a:p>
            <a:r>
              <a:rPr lang="en-US" sz="3600"/>
              <a:t>O</a:t>
            </a:r>
            <a:r>
              <a:rPr lang="en-US" sz="3600" i="1"/>
              <a:t>rganize the work into interdependent roles</a:t>
            </a:r>
            <a:r>
              <a:rPr lang="en-US" i="1"/>
              <a:t>.</a:t>
            </a:r>
            <a:r>
              <a:rPr lang="en-US"/>
              <a:t> </a:t>
            </a:r>
          </a:p>
        </p:txBody>
      </p:sp>
      <p:pic>
        <p:nvPicPr>
          <p:cNvPr id="4" name="Picture 2" descr="The Levels of Thinking: Interdependent Thinking-Episode 3 – Learning  Experience Solu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6230" y="971889"/>
            <a:ext cx="6692252" cy="44533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118507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The Levels of Thinking: Interdependent Thinking-Episode 3 – Learning  Experience Solutions"/>
          <p:cNvPicPr>
            <a:picLocks noChangeAspect="1" noChangeArrowheads="1"/>
          </p:cNvPicPr>
          <p:nvPr/>
        </p:nvPicPr>
        <p:blipFill rotWithShape="1">
          <a:blip r:embed="rId2">
            <a:duotone>
              <a:schemeClr val="bg2">
                <a:shade val="45000"/>
                <a:satMod val="135000"/>
              </a:schemeClr>
              <a:prstClr val="white"/>
            </a:duotone>
            <a:extLst>
              <a:ext uri="{28A0092B-C50C-407E-A947-70E740481C1C}">
                <a14:useLocalDpi xmlns:a14="http://schemas.microsoft.com/office/drawing/2010/main" val="0"/>
              </a:ext>
            </a:extLst>
          </a:blip>
          <a:srcRect l="2136" t="19583"/>
          <a:stretch/>
        </p:blipFill>
        <p:spPr bwMode="auto">
          <a:xfrm>
            <a:off x="464457" y="0"/>
            <a:ext cx="11724368" cy="6363468"/>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35493" y="-272143"/>
            <a:ext cx="9782801" cy="1239837"/>
          </a:xfrm>
        </p:spPr>
        <p:txBody>
          <a:bodyPr/>
          <a:lstStyle/>
          <a:p>
            <a:r>
              <a:rPr lang="en-US"/>
              <a:t>A Power Building Team has Three Conditions</a:t>
            </a:r>
          </a:p>
        </p:txBody>
      </p:sp>
      <p:sp>
        <p:nvSpPr>
          <p:cNvPr id="3" name="Content Placeholder 2"/>
          <p:cNvSpPr>
            <a:spLocks noGrp="1"/>
          </p:cNvSpPr>
          <p:nvPr>
            <p:ph idx="1"/>
          </p:nvPr>
        </p:nvSpPr>
        <p:spPr>
          <a:xfrm>
            <a:off x="2510970" y="2075543"/>
            <a:ext cx="9884229" cy="4096657"/>
          </a:xfrm>
        </p:spPr>
        <p:txBody>
          <a:bodyPr>
            <a:noAutofit/>
          </a:bodyPr>
          <a:lstStyle/>
          <a:p>
            <a:r>
              <a:rPr lang="en-US" sz="5400" i="1"/>
              <a:t>Your team is bounded.</a:t>
            </a:r>
            <a:r>
              <a:rPr lang="en-US" sz="5400"/>
              <a:t> </a:t>
            </a:r>
          </a:p>
          <a:p>
            <a:r>
              <a:rPr lang="en-US" sz="5400" i="1"/>
              <a:t>Your team is stable.</a:t>
            </a:r>
            <a:r>
              <a:rPr lang="en-US" sz="5400"/>
              <a:t> </a:t>
            </a:r>
          </a:p>
          <a:p>
            <a:r>
              <a:rPr lang="en-US" sz="5400" i="1"/>
              <a:t>Your team is diverse.</a:t>
            </a:r>
            <a:r>
              <a:rPr lang="en-US" sz="5400"/>
              <a:t> </a:t>
            </a:r>
          </a:p>
        </p:txBody>
      </p:sp>
    </p:spTree>
    <p:extLst>
      <p:ext uri="{BB962C8B-B14F-4D97-AF65-F5344CB8AC3E}">
        <p14:creationId xmlns:p14="http://schemas.microsoft.com/office/powerpoint/2010/main" val="18187817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5172" y="-238240"/>
            <a:ext cx="9782801" cy="1239837"/>
          </a:xfrm>
        </p:spPr>
        <p:txBody>
          <a:bodyPr/>
          <a:lstStyle/>
          <a:p>
            <a:r>
              <a:rPr lang="en-US"/>
              <a:t>A Power Building Team has Three Outcomes</a:t>
            </a:r>
          </a:p>
        </p:txBody>
      </p:sp>
      <p:sp>
        <p:nvSpPr>
          <p:cNvPr id="3" name="Content Placeholder 2"/>
          <p:cNvSpPr>
            <a:spLocks noGrp="1"/>
          </p:cNvSpPr>
          <p:nvPr>
            <p:ph idx="1"/>
          </p:nvPr>
        </p:nvSpPr>
        <p:spPr>
          <a:xfrm>
            <a:off x="606465" y="1291771"/>
            <a:ext cx="4890108" cy="4836886"/>
          </a:xfrm>
        </p:spPr>
        <p:txBody>
          <a:bodyPr>
            <a:noAutofit/>
          </a:bodyPr>
          <a:lstStyle/>
          <a:p>
            <a:pPr marL="0" lvl="0" indent="0">
              <a:buNone/>
            </a:pPr>
            <a:r>
              <a:rPr lang="en-US" sz="3200" i="1"/>
              <a:t>The team accomplishes the goals for which it is responsible. </a:t>
            </a:r>
            <a:endParaRPr lang="en-US" sz="3200"/>
          </a:p>
          <a:p>
            <a:pPr marL="0" lvl="0" indent="0">
              <a:buNone/>
            </a:pPr>
            <a:r>
              <a:rPr lang="en-US" sz="3200" i="1"/>
              <a:t>The team is operating in ways that make it better as a performing unit over time</a:t>
            </a:r>
            <a:endParaRPr lang="en-US" sz="3200"/>
          </a:p>
          <a:p>
            <a:pPr marL="0" lvl="0" indent="0">
              <a:buNone/>
            </a:pPr>
            <a:r>
              <a:rPr lang="en-US" sz="3200" i="1"/>
              <a:t>The team contributes the learning and well-being of individual members</a:t>
            </a:r>
            <a:endParaRPr lang="en-US" sz="3200"/>
          </a:p>
        </p:txBody>
      </p:sp>
      <p:pic>
        <p:nvPicPr>
          <p:cNvPr id="11266" name="Picture 2" descr="The Levels of Thinking: Interdependent Thinking-Episode 3 – Learning  Experience Solution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96573" y="1098322"/>
            <a:ext cx="6692252" cy="445339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450503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206" y="-496388"/>
            <a:ext cx="11285794" cy="1239837"/>
          </a:xfrm>
        </p:spPr>
        <p:txBody>
          <a:bodyPr/>
          <a:lstStyle/>
          <a:p>
            <a:r>
              <a:rPr lang="en-US"/>
              <a:t>Leadership Team Cycle and Leadership Team Growth </a:t>
            </a:r>
          </a:p>
        </p:txBody>
      </p:sp>
      <p:graphicFrame>
        <p:nvGraphicFramePr>
          <p:cNvPr id="5" name="Content Placeholder 4"/>
          <p:cNvGraphicFramePr>
            <a:graphicFrameLocks noGrp="1"/>
          </p:cNvGraphicFramePr>
          <p:nvPr>
            <p:ph idx="1"/>
          </p:nvPr>
        </p:nvGraphicFramePr>
        <p:xfrm>
          <a:off x="-1933303" y="743449"/>
          <a:ext cx="10659291" cy="5565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nvGraphicFramePr>
        <p:xfrm>
          <a:off x="4967706" y="469128"/>
          <a:ext cx="8771512" cy="61145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976956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r>
              <a:rPr lang="en-US"/>
              <a:t>We can’t become powerful enough to do what we need to do if we can’t even work together as a leadership team. </a:t>
            </a:r>
          </a:p>
          <a:p>
            <a:r>
              <a:rPr lang="en-US"/>
              <a:t>You can create the conditions that will increase the odds your team will work drawing on the craft of team design</a:t>
            </a:r>
          </a:p>
          <a:p>
            <a:r>
              <a:rPr lang="en-US"/>
              <a:t>Structuring a leadership team creates strategic capacity: the ability to strategize creatively together in ways that produce more vibrant, engaging strategy than any individual could create alone.</a:t>
            </a:r>
          </a:p>
          <a:p>
            <a:r>
              <a:rPr lang="en-US"/>
              <a:t>.Well-designed teams put to productive use the unique talents of the individuals who make up the team.</a:t>
            </a:r>
          </a:p>
          <a:p>
            <a:endParaRPr lang="en-US"/>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77209443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Jeny</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207927790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1514" y="177801"/>
            <a:ext cx="10704724" cy="622300"/>
          </a:xfrm>
        </p:spPr>
        <p:txBody>
          <a:bodyPr/>
          <a:lstStyle/>
          <a:p>
            <a:r>
              <a:rPr lang="en-US"/>
              <a:t>Communication Matters Team Task</a:t>
            </a:r>
          </a:p>
        </p:txBody>
      </p:sp>
      <p:sp>
        <p:nvSpPr>
          <p:cNvPr id="3" name="Content Placeholder 2"/>
          <p:cNvSpPr>
            <a:spLocks noGrp="1"/>
          </p:cNvSpPr>
          <p:nvPr>
            <p:ph idx="1"/>
          </p:nvPr>
        </p:nvSpPr>
        <p:spPr>
          <a:xfrm>
            <a:off x="992982" y="1128713"/>
            <a:ext cx="6372224" cy="5043487"/>
          </a:xfrm>
        </p:spPr>
        <p:txBody>
          <a:bodyPr/>
          <a:lstStyle/>
          <a:p>
            <a:pPr marL="0" indent="0">
              <a:buNone/>
            </a:pPr>
            <a:r>
              <a:rPr lang="en-US"/>
              <a:t>Groups of 5 to 6</a:t>
            </a:r>
          </a:p>
          <a:p>
            <a:pPr marL="0" indent="0">
              <a:buNone/>
            </a:pPr>
            <a:r>
              <a:rPr lang="en-US"/>
              <a:t>One person is the Organizing Staff</a:t>
            </a:r>
          </a:p>
          <a:p>
            <a:pPr marL="0" indent="0">
              <a:buNone/>
            </a:pPr>
            <a:r>
              <a:rPr lang="en-US"/>
              <a:t>Everyone else is a member of the Leadership Team</a:t>
            </a:r>
          </a:p>
          <a:p>
            <a:pPr marL="0" indent="0">
              <a:buNone/>
            </a:pPr>
            <a:endParaRPr lang="en-US"/>
          </a:p>
          <a:p>
            <a:pPr marL="0" indent="0">
              <a:buNone/>
            </a:pPr>
            <a:r>
              <a:rPr lang="en-US"/>
              <a:t>You need –</a:t>
            </a:r>
          </a:p>
          <a:p>
            <a:pPr marL="0" indent="0">
              <a:buNone/>
            </a:pPr>
            <a:r>
              <a:rPr lang="en-US"/>
              <a:t>	Blindfolds </a:t>
            </a:r>
          </a:p>
          <a:p>
            <a:pPr marL="0" indent="0">
              <a:buNone/>
            </a:pPr>
            <a:r>
              <a:rPr lang="en-US"/>
              <a:t>	Table with paper and markers</a:t>
            </a:r>
          </a:p>
        </p:txBody>
      </p:sp>
      <p:pic>
        <p:nvPicPr>
          <p:cNvPr id="5" name="Picture 4"/>
          <p:cNvPicPr>
            <a:picLocks noChangeAspect="1"/>
          </p:cNvPicPr>
          <p:nvPr/>
        </p:nvPicPr>
        <p:blipFill>
          <a:blip r:embed="rId2"/>
          <a:stretch>
            <a:fillRect/>
          </a:stretch>
        </p:blipFill>
        <p:spPr>
          <a:xfrm>
            <a:off x="7615238" y="2669660"/>
            <a:ext cx="4344193" cy="3447772"/>
          </a:xfrm>
          <a:prstGeom prst="rect">
            <a:avLst/>
          </a:prstGeom>
        </p:spPr>
      </p:pic>
    </p:spTree>
    <p:extLst>
      <p:ext uri="{BB962C8B-B14F-4D97-AF65-F5344CB8AC3E}">
        <p14:creationId xmlns:p14="http://schemas.microsoft.com/office/powerpoint/2010/main" val="31257436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024" y="127795"/>
            <a:ext cx="9782801" cy="579438"/>
          </a:xfrm>
        </p:spPr>
        <p:txBody>
          <a:bodyPr>
            <a:noAutofit/>
          </a:bodyPr>
          <a:lstStyle/>
          <a:p>
            <a:r>
              <a:rPr lang="en-US" sz="4000"/>
              <a:t>Communication Matters Team Task</a:t>
            </a:r>
          </a:p>
        </p:txBody>
      </p:sp>
      <p:sp>
        <p:nvSpPr>
          <p:cNvPr id="3" name="Content Placeholder 2"/>
          <p:cNvSpPr>
            <a:spLocks noGrp="1"/>
          </p:cNvSpPr>
          <p:nvPr>
            <p:ph idx="1"/>
          </p:nvPr>
        </p:nvSpPr>
        <p:spPr>
          <a:xfrm>
            <a:off x="766547" y="1048413"/>
            <a:ext cx="7763121" cy="5084163"/>
          </a:xfrm>
        </p:spPr>
        <p:txBody>
          <a:bodyPr>
            <a:normAutofit lnSpcReduction="10000"/>
          </a:bodyPr>
          <a:lstStyle/>
          <a:p>
            <a:r>
              <a:rPr lang="en-US"/>
              <a:t>Each Organizing Staff person has been given a picture in an envelope.  </a:t>
            </a:r>
          </a:p>
          <a:p>
            <a:r>
              <a:rPr lang="en-US"/>
              <a:t>The Leadership Team Members are all blindfolded. </a:t>
            </a:r>
          </a:p>
          <a:p>
            <a:r>
              <a:rPr lang="en-US"/>
              <a:t>The only person who can speak is the Organizing Staff person.  That person has to direct all members of the team to reproduce the picture in the envelope onto their team chart paper. </a:t>
            </a:r>
          </a:p>
          <a:p>
            <a:r>
              <a:rPr lang="en-US"/>
              <a:t>The only people who can draw or touch the paper are the members of the Leadership Team. </a:t>
            </a:r>
          </a:p>
        </p:txBody>
      </p:sp>
      <p:pic>
        <p:nvPicPr>
          <p:cNvPr id="5" name="Picture 4"/>
          <p:cNvPicPr>
            <a:picLocks noChangeAspect="1"/>
          </p:cNvPicPr>
          <p:nvPr/>
        </p:nvPicPr>
        <p:blipFill>
          <a:blip r:embed="rId2"/>
          <a:stretch>
            <a:fillRect/>
          </a:stretch>
        </p:blipFill>
        <p:spPr>
          <a:xfrm>
            <a:off x="8279640" y="2171701"/>
            <a:ext cx="3703603" cy="4048124"/>
          </a:xfrm>
          <a:prstGeom prst="rect">
            <a:avLst/>
          </a:prstGeom>
        </p:spPr>
      </p:pic>
    </p:spTree>
    <p:extLst>
      <p:ext uri="{BB962C8B-B14F-4D97-AF65-F5344CB8AC3E}">
        <p14:creationId xmlns:p14="http://schemas.microsoft.com/office/powerpoint/2010/main" val="421317709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6" y="177801"/>
            <a:ext cx="10719012" cy="672306"/>
          </a:xfrm>
        </p:spPr>
        <p:txBody>
          <a:bodyPr/>
          <a:lstStyle/>
          <a:p>
            <a:r>
              <a:rPr lang="en-US"/>
              <a:t>Communication Matters Task</a:t>
            </a:r>
          </a:p>
        </p:txBody>
      </p:sp>
      <p:sp>
        <p:nvSpPr>
          <p:cNvPr id="3" name="Content Placeholder 2"/>
          <p:cNvSpPr>
            <a:spLocks noGrp="1"/>
          </p:cNvSpPr>
          <p:nvPr>
            <p:ph idx="1"/>
          </p:nvPr>
        </p:nvSpPr>
        <p:spPr>
          <a:xfrm>
            <a:off x="1026912" y="1214359"/>
            <a:ext cx="6622256" cy="5057775"/>
          </a:xfrm>
        </p:spPr>
        <p:txBody>
          <a:bodyPr/>
          <a:lstStyle/>
          <a:p>
            <a:r>
              <a:rPr lang="en-US"/>
              <a:t>What did you learn about communication?</a:t>
            </a:r>
          </a:p>
          <a:p>
            <a:r>
              <a:rPr lang="en-US"/>
              <a:t>What was most helpful as a Leadership Team Member?</a:t>
            </a:r>
          </a:p>
          <a:p>
            <a:r>
              <a:rPr lang="en-US"/>
              <a:t>What was a challenge as the Organizer? </a:t>
            </a:r>
          </a:p>
          <a:p>
            <a:pPr marL="0" indent="0">
              <a:buNone/>
            </a:pPr>
            <a:endParaRPr lang="en-US"/>
          </a:p>
        </p:txBody>
      </p:sp>
      <p:pic>
        <p:nvPicPr>
          <p:cNvPr id="4" name="Picture 3"/>
          <p:cNvPicPr>
            <a:picLocks noChangeAspect="1"/>
          </p:cNvPicPr>
          <p:nvPr/>
        </p:nvPicPr>
        <p:blipFill>
          <a:blip r:embed="rId2"/>
          <a:stretch>
            <a:fillRect/>
          </a:stretch>
        </p:blipFill>
        <p:spPr>
          <a:xfrm>
            <a:off x="7772400" y="2826823"/>
            <a:ext cx="4344193" cy="3447772"/>
          </a:xfrm>
          <a:prstGeom prst="rect">
            <a:avLst/>
          </a:prstGeom>
        </p:spPr>
      </p:pic>
    </p:spTree>
    <p:extLst>
      <p:ext uri="{BB962C8B-B14F-4D97-AF65-F5344CB8AC3E}">
        <p14:creationId xmlns:p14="http://schemas.microsoft.com/office/powerpoint/2010/main" val="106904864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589048" y="381000"/>
            <a:ext cx="5524838" cy="6560024"/>
          </a:xfrm>
        </p:spPr>
        <p:txBody>
          <a:bodyPr>
            <a:normAutofit/>
          </a:bodyPr>
          <a:lstStyle/>
          <a:p>
            <a:r>
              <a:rPr lang="en-US" sz="3600"/>
              <a:t>People can grow if given direct, actionable feedback.</a:t>
            </a:r>
          </a:p>
          <a:p>
            <a:r>
              <a:rPr lang="en-US" sz="3600"/>
              <a:t>Communicating outcomes first provides a big picture</a:t>
            </a:r>
          </a:p>
          <a:p>
            <a:r>
              <a:rPr lang="en-US" sz="3600"/>
              <a:t>Continuous reinforcement and correction keeps a team on track</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394135295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r>
              <a:rPr lang="en-US" sz="4750"/>
              <a:t>Zac</a:t>
            </a:r>
            <a:endParaRPr lang="en-US" sz="4799"/>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9159" r="9159"/>
          <a:stretch/>
        </p:blipFill>
        <p:spPr>
          <a:xfrm>
            <a:off x="1060118" y="1407436"/>
            <a:ext cx="3307995" cy="4049862"/>
          </a:xfrm>
          <a:prstGeom prst="rect">
            <a:avLst/>
          </a:prstGeom>
        </p:spPr>
      </p:pic>
    </p:spTree>
    <p:extLst>
      <p:ext uri="{BB962C8B-B14F-4D97-AF65-F5344CB8AC3E}">
        <p14:creationId xmlns:p14="http://schemas.microsoft.com/office/powerpoint/2010/main" val="216368416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916291" y="1121329"/>
            <a:ext cx="10055781" cy="5486696"/>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extLst>
                <a:ext uri="{BEBA8EAE-BF5A-486C-A8C5-ECC9F3942E4B}">
                  <a14:imgProps xmlns:a14="http://schemas.microsoft.com/office/drawing/2010/main">
                    <a14:imgLayer r:embed="rId3">
                      <a14:imgEffect>
                        <a14:saturation sat="33000"/>
                      </a14:imgEffect>
                    </a14:imgLayer>
                  </a14:imgProps>
                </a:ext>
              </a:extLst>
            </a:blip>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extLst>
                <a:ext uri="{BEBA8EAE-BF5A-486C-A8C5-ECC9F3942E4B}">
                  <a14:imgProps xmlns:a14="http://schemas.microsoft.com/office/drawing/2010/main">
                    <a14:imgLayer r:embed="rId3">
                      <a14:imgEffect>
                        <a14:saturation sat="33000"/>
                      </a14:imgEffect>
                    </a14:imgLayer>
                  </a14:imgProps>
                </a:ext>
              </a:extLst>
            </a:blip>
            <a:srcRect t="91629" r="92207"/>
            <a:stretch/>
          </p:blipFill>
          <p:spPr>
            <a:xfrm>
              <a:off x="11229975" y="5998369"/>
              <a:ext cx="1050131" cy="531020"/>
            </a:xfrm>
            <a:prstGeom prst="rect">
              <a:avLst/>
            </a:prstGeom>
          </p:spPr>
        </p:pic>
      </p:grpSp>
      <p:sp>
        <p:nvSpPr>
          <p:cNvPr id="5" name="Title 1"/>
          <p:cNvSpPr txBox="1">
            <a:spLocks/>
          </p:cNvSpPr>
          <p:nvPr/>
        </p:nvSpPr>
        <p:spPr>
          <a:xfrm>
            <a:off x="1061431" y="229435"/>
            <a:ext cx="9780253" cy="706253"/>
          </a:xfrm>
          <a:prstGeom prst="rect">
            <a:avLst/>
          </a:prstGeom>
        </p:spPr>
        <p:txBody>
          <a:bodyPr>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pPr>
              <a:defRPr/>
            </a:pPr>
            <a:r>
              <a:rPr lang="en-US" altLang="en-US" sz="4399"/>
              <a:t>Reminder…</a:t>
            </a:r>
          </a:p>
        </p:txBody>
      </p:sp>
    </p:spTree>
    <p:extLst>
      <p:ext uri="{BB962C8B-B14F-4D97-AF65-F5344CB8AC3E}">
        <p14:creationId xmlns:p14="http://schemas.microsoft.com/office/powerpoint/2010/main" val="159096610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5878" y="127833"/>
            <a:ext cx="9782801" cy="1239837"/>
          </a:xfrm>
        </p:spPr>
        <p:txBody>
          <a:bodyPr/>
          <a:lstStyle/>
          <a:p>
            <a:r>
              <a:rPr lang="en-US"/>
              <a:t>How do we enable teams?</a:t>
            </a:r>
          </a:p>
        </p:txBody>
      </p:sp>
      <p:sp>
        <p:nvSpPr>
          <p:cNvPr id="3" name="Content Placeholder 2"/>
          <p:cNvSpPr>
            <a:spLocks noGrp="1"/>
          </p:cNvSpPr>
          <p:nvPr>
            <p:ph idx="1"/>
          </p:nvPr>
        </p:nvSpPr>
        <p:spPr>
          <a:xfrm>
            <a:off x="1593436" y="1887511"/>
            <a:ext cx="9782801" cy="4284689"/>
          </a:xfrm>
        </p:spPr>
        <p:txBody>
          <a:bodyPr vert="horz" lIns="91440" tIns="45720" rIns="91440" bIns="45720" rtlCol="0" anchor="t">
            <a:normAutofit/>
          </a:bodyPr>
          <a:lstStyle/>
          <a:p>
            <a:pPr marL="246380" indent="-246380"/>
            <a:r>
              <a:rPr lang="en-US"/>
              <a:t>When we direct action (teach) –this is OUR agency. </a:t>
            </a:r>
          </a:p>
          <a:p>
            <a:pPr marL="246380" indent="-246380"/>
            <a:r>
              <a:rPr lang="en-US"/>
              <a:t>When someone defines their goal and uses THEIR agency to move towards it. </a:t>
            </a:r>
          </a:p>
          <a:p>
            <a:pPr marL="246380" indent="-246380"/>
            <a:r>
              <a:rPr lang="en-US">
                <a:ea typeface="+mn-lt"/>
                <a:cs typeface="+mn-lt"/>
              </a:rPr>
              <a:t>Think, "I do." "We do." "You do."</a:t>
            </a:r>
            <a:endParaRPr lang="en-US"/>
          </a:p>
          <a:p>
            <a:pPr marL="246380" indent="-246380"/>
            <a:endParaRPr lang="en-US"/>
          </a:p>
          <a:p>
            <a:pPr marL="246380" indent="-246380"/>
            <a:r>
              <a:rPr lang="en-US"/>
              <a:t>WE BUILD LEADERS WHEN WE COACH</a:t>
            </a:r>
          </a:p>
        </p:txBody>
      </p:sp>
    </p:spTree>
    <p:extLst>
      <p:ext uri="{BB962C8B-B14F-4D97-AF65-F5344CB8AC3E}">
        <p14:creationId xmlns:p14="http://schemas.microsoft.com/office/powerpoint/2010/main" val="35945905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5044" y="150034"/>
            <a:ext cx="11373047" cy="651484"/>
          </a:xfrm>
        </p:spPr>
        <p:txBody>
          <a:bodyPr>
            <a:normAutofit/>
          </a:bodyPr>
          <a:lstStyle/>
          <a:p>
            <a:r>
              <a:rPr lang="en-US"/>
              <a:t>Why is coaching critical to a strong team?  </a:t>
            </a:r>
          </a:p>
        </p:txBody>
      </p:sp>
      <p:sp>
        <p:nvSpPr>
          <p:cNvPr id="3" name="Content Placeholder 2"/>
          <p:cNvSpPr>
            <a:spLocks noGrp="1"/>
          </p:cNvSpPr>
          <p:nvPr>
            <p:ph idx="1"/>
          </p:nvPr>
        </p:nvSpPr>
        <p:spPr>
          <a:xfrm>
            <a:off x="7005581" y="952316"/>
            <a:ext cx="4962510" cy="5586545"/>
          </a:xfrm>
        </p:spPr>
        <p:txBody>
          <a:bodyPr vert="horz" lIns="91440" tIns="45720" rIns="91440" bIns="45720" rtlCol="0" anchor="t">
            <a:normAutofit/>
          </a:bodyPr>
          <a:lstStyle/>
          <a:p>
            <a:pPr marL="246380" indent="-246380"/>
            <a:r>
              <a:rPr lang="en-US"/>
              <a:t>Coaching is a direct intervention in an individual or team’s work process. </a:t>
            </a:r>
          </a:p>
          <a:p>
            <a:pPr marL="246380" indent="-246380"/>
            <a:r>
              <a:rPr lang="en-US"/>
              <a:t>Coaching enables others to build their own capacity to act.</a:t>
            </a:r>
          </a:p>
          <a:p>
            <a:pPr marL="246380" indent="-246380"/>
            <a:r>
              <a:rPr lang="en-US"/>
              <a:t>Coaching moves leaders from a relationship where staff have an external control to one where they focus on how to grow. </a:t>
            </a:r>
          </a:p>
        </p:txBody>
      </p:sp>
      <p:pic>
        <p:nvPicPr>
          <p:cNvPr id="4" name="Picture 3"/>
          <p:cNvPicPr/>
          <p:nvPr/>
        </p:nvPicPr>
        <p:blipFill rotWithShape="1">
          <a:blip r:embed="rId2"/>
          <a:srcRect l="8841" t="24215" r="37805" b="28251"/>
          <a:stretch/>
        </p:blipFill>
        <p:spPr>
          <a:xfrm>
            <a:off x="736408" y="1905397"/>
            <a:ext cx="6272166" cy="3555074"/>
          </a:xfrm>
          <a:prstGeom prst="rect">
            <a:avLst/>
          </a:prstGeom>
        </p:spPr>
      </p:pic>
    </p:spTree>
    <p:extLst>
      <p:ext uri="{BB962C8B-B14F-4D97-AF65-F5344CB8AC3E}">
        <p14:creationId xmlns:p14="http://schemas.microsoft.com/office/powerpoint/2010/main" val="31546098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48ABAD7-928F-4DBB-9079-3E3996DDF636}"/>
              </a:ext>
            </a:extLst>
          </p:cNvPr>
          <p:cNvPicPr>
            <a:picLocks noChangeAspect="1"/>
          </p:cNvPicPr>
          <p:nvPr/>
        </p:nvPicPr>
        <p:blipFill rotWithShape="1">
          <a:blip r:embed="rId3"/>
          <a:srcRect l="7493" t="28821" r="23447" b="24821"/>
          <a:stretch/>
        </p:blipFill>
        <p:spPr>
          <a:xfrm>
            <a:off x="666731" y="1066943"/>
            <a:ext cx="11378249" cy="5326531"/>
          </a:xfrm>
          <a:prstGeom prst="rect">
            <a:avLst/>
          </a:prstGeom>
        </p:spPr>
      </p:pic>
      <p:sp>
        <p:nvSpPr>
          <p:cNvPr id="5" name="TextBox 4">
            <a:extLst>
              <a:ext uri="{FF2B5EF4-FFF2-40B4-BE49-F238E27FC236}">
                <a16:creationId xmlns:a16="http://schemas.microsoft.com/office/drawing/2014/main" id="{6B8AB945-DA4B-6F63-8E11-FA9893C5D016}"/>
              </a:ext>
            </a:extLst>
          </p:cNvPr>
          <p:cNvSpPr txBox="1"/>
          <p:nvPr/>
        </p:nvSpPr>
        <p:spPr>
          <a:xfrm>
            <a:off x="979714" y="168916"/>
            <a:ext cx="304049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200"/>
              <a:t>Page 117 </a:t>
            </a:r>
          </a:p>
        </p:txBody>
      </p:sp>
    </p:spTree>
    <p:extLst>
      <p:ext uri="{BB962C8B-B14F-4D97-AF65-F5344CB8AC3E}">
        <p14:creationId xmlns:p14="http://schemas.microsoft.com/office/powerpoint/2010/main" val="35675841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B3A2-809D-4298-908C-CAB19BA5F9F4}"/>
              </a:ext>
            </a:extLst>
          </p:cNvPr>
          <p:cNvSpPr>
            <a:spLocks noGrp="1"/>
          </p:cNvSpPr>
          <p:nvPr>
            <p:ph type="title"/>
          </p:nvPr>
        </p:nvSpPr>
        <p:spPr/>
        <p:txBody>
          <a:bodyPr/>
          <a:lstStyle/>
          <a:p>
            <a:r>
              <a:rPr lang="en-US"/>
              <a:t>3 Kinds of Coaching- Page</a:t>
            </a:r>
          </a:p>
        </p:txBody>
      </p:sp>
      <p:sp>
        <p:nvSpPr>
          <p:cNvPr id="3" name="Content Placeholder 2">
            <a:extLst>
              <a:ext uri="{FF2B5EF4-FFF2-40B4-BE49-F238E27FC236}">
                <a16:creationId xmlns:a16="http://schemas.microsoft.com/office/drawing/2014/main" id="{1E9F5C61-CC3B-42A2-B668-07AF9AACB20F}"/>
              </a:ext>
            </a:extLst>
          </p:cNvPr>
          <p:cNvSpPr>
            <a:spLocks noGrp="1"/>
          </p:cNvSpPr>
          <p:nvPr>
            <p:ph idx="1"/>
          </p:nvPr>
        </p:nvSpPr>
        <p:spPr/>
        <p:txBody>
          <a:bodyPr vert="horz" lIns="91440" tIns="45720" rIns="91440" bIns="45720" rtlCol="0" anchor="t">
            <a:normAutofit/>
          </a:bodyPr>
          <a:lstStyle/>
          <a:p>
            <a:pPr marL="246380" indent="-246380"/>
            <a:r>
              <a:rPr lang="en-US"/>
              <a:t>Motivational </a:t>
            </a:r>
            <a:r>
              <a:rPr lang="en-US">
                <a:ea typeface="+mn-lt"/>
                <a:cs typeface="+mn-lt"/>
              </a:rPr>
              <a:t>–</a:t>
            </a:r>
            <a:r>
              <a:rPr lang="en-US"/>
              <a:t> Heart Coaching aimed at enhancing motivation</a:t>
            </a:r>
          </a:p>
          <a:p>
            <a:pPr marL="246380" indent="-246380"/>
            <a:r>
              <a:rPr lang="en-US"/>
              <a:t>Strategic – Head Coaching aimed at helping plan, evaluate, strategize </a:t>
            </a:r>
          </a:p>
          <a:p>
            <a:pPr marL="246380" indent="-246380"/>
            <a:r>
              <a:rPr lang="en-US"/>
              <a:t>Skills-based – Hands Coaching aimed at effective execution of a skill</a:t>
            </a:r>
          </a:p>
          <a:p>
            <a:pPr marL="246380" indent="-246380"/>
            <a:endParaRPr lang="en-US"/>
          </a:p>
        </p:txBody>
      </p:sp>
      <p:pic>
        <p:nvPicPr>
          <p:cNvPr id="4" name="Picture 3">
            <a:extLst>
              <a:ext uri="{FF2B5EF4-FFF2-40B4-BE49-F238E27FC236}">
                <a16:creationId xmlns:a16="http://schemas.microsoft.com/office/drawing/2014/main" id="{84C3C407-34FC-413C-BE0C-750ECB05A375}"/>
              </a:ext>
            </a:extLst>
          </p:cNvPr>
          <p:cNvPicPr>
            <a:picLocks noChangeAspect="1"/>
          </p:cNvPicPr>
          <p:nvPr/>
        </p:nvPicPr>
        <p:blipFill rotWithShape="1">
          <a:blip r:embed="rId2"/>
          <a:srcRect l="2653" t="53696" r="51874" b="34966"/>
          <a:stretch/>
        </p:blipFill>
        <p:spPr>
          <a:xfrm>
            <a:off x="711354" y="4523092"/>
            <a:ext cx="11111438" cy="1846981"/>
          </a:xfrm>
          <a:prstGeom prst="rect">
            <a:avLst/>
          </a:prstGeom>
        </p:spPr>
      </p:pic>
    </p:spTree>
    <p:extLst>
      <p:ext uri="{BB962C8B-B14F-4D97-AF65-F5344CB8AC3E}">
        <p14:creationId xmlns:p14="http://schemas.microsoft.com/office/powerpoint/2010/main" val="1769291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F634D-142A-4B52-B85C-2C494BD67E40}"/>
              </a:ext>
            </a:extLst>
          </p:cNvPr>
          <p:cNvSpPr>
            <a:spLocks noGrp="1"/>
          </p:cNvSpPr>
          <p:nvPr>
            <p:ph type="title"/>
          </p:nvPr>
        </p:nvSpPr>
        <p:spPr>
          <a:xfrm>
            <a:off x="905861" y="102849"/>
            <a:ext cx="9782801" cy="1239837"/>
          </a:xfrm>
        </p:spPr>
        <p:txBody>
          <a:bodyPr/>
          <a:lstStyle/>
          <a:p>
            <a:r>
              <a:rPr lang="en-US"/>
              <a:t>Coaching Cycle-</a:t>
            </a:r>
            <a:br>
              <a:rPr lang="en-US"/>
            </a:br>
            <a:endParaRPr lang="en-US"/>
          </a:p>
        </p:txBody>
      </p:sp>
      <p:sp>
        <p:nvSpPr>
          <p:cNvPr id="3" name="Content Placeholder 2">
            <a:extLst>
              <a:ext uri="{FF2B5EF4-FFF2-40B4-BE49-F238E27FC236}">
                <a16:creationId xmlns:a16="http://schemas.microsoft.com/office/drawing/2014/main" id="{A10E770B-07CC-4C94-99C9-F690C2B45F74}"/>
              </a:ext>
            </a:extLst>
          </p:cNvPr>
          <p:cNvSpPr>
            <a:spLocks noGrp="1"/>
          </p:cNvSpPr>
          <p:nvPr>
            <p:ph idx="1"/>
          </p:nvPr>
        </p:nvSpPr>
        <p:spPr>
          <a:xfrm>
            <a:off x="1096994" y="1430310"/>
            <a:ext cx="3871817" cy="4438149"/>
          </a:xfrm>
        </p:spPr>
        <p:txBody>
          <a:bodyPr/>
          <a:lstStyle/>
          <a:p>
            <a:r>
              <a:rPr lang="en-US"/>
              <a:t>The reason to apply this cycle is to stop yourself from providing THE answer. </a:t>
            </a:r>
          </a:p>
          <a:p>
            <a:r>
              <a:rPr lang="en-US"/>
              <a:t>Leaders grow from productive struggle.</a:t>
            </a:r>
          </a:p>
        </p:txBody>
      </p:sp>
      <p:pic>
        <p:nvPicPr>
          <p:cNvPr id="4" name="Picture 3">
            <a:extLst>
              <a:ext uri="{FF2B5EF4-FFF2-40B4-BE49-F238E27FC236}">
                <a16:creationId xmlns:a16="http://schemas.microsoft.com/office/drawing/2014/main" id="{8477AD94-E6D5-4574-B8C9-1117B1743F0F}"/>
              </a:ext>
            </a:extLst>
          </p:cNvPr>
          <p:cNvPicPr>
            <a:picLocks noChangeAspect="1"/>
          </p:cNvPicPr>
          <p:nvPr/>
        </p:nvPicPr>
        <p:blipFill rotWithShape="1">
          <a:blip r:embed="rId2"/>
          <a:srcRect l="5918" t="24399" r="56108" b="24716"/>
          <a:stretch/>
        </p:blipFill>
        <p:spPr>
          <a:xfrm>
            <a:off x="5124281" y="207502"/>
            <a:ext cx="6716292" cy="5999743"/>
          </a:xfrm>
          <a:prstGeom prst="rect">
            <a:avLst/>
          </a:prstGeom>
        </p:spPr>
      </p:pic>
    </p:spTree>
    <p:extLst>
      <p:ext uri="{BB962C8B-B14F-4D97-AF65-F5344CB8AC3E}">
        <p14:creationId xmlns:p14="http://schemas.microsoft.com/office/powerpoint/2010/main" val="3405188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727" y="276866"/>
            <a:ext cx="6380040" cy="813040"/>
          </a:xfrm>
        </p:spPr>
        <p:txBody>
          <a:bodyPr>
            <a:normAutofit/>
          </a:bodyPr>
          <a:lstStyle/>
          <a:p>
            <a:r>
              <a:rPr lang="en-US" b="1"/>
              <a:t>Coaching Scenarios- Page</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7669761" y="1765973"/>
            <a:ext cx="4099354" cy="2719489"/>
          </a:xfrm>
        </p:spPr>
        <p:txBody>
          <a:bodyPr vert="horz" lIns="91440" tIns="45720" rIns="91440" bIns="45720" rtlCol="0" anchor="t">
            <a:noAutofit/>
          </a:bodyPr>
          <a:lstStyle/>
          <a:p>
            <a:pPr marL="0" indent="0">
              <a:buNone/>
            </a:pPr>
            <a:r>
              <a:rPr lang="en-US" sz="3150" b="1"/>
              <a:t>Regroup!</a:t>
            </a:r>
          </a:p>
          <a:p>
            <a:pPr marL="246380" indent="-246380">
              <a:buFont typeface="Arial" panose="020B0604020202020204" pitchFamily="34" charset="0"/>
              <a:buChar char="•"/>
            </a:pPr>
            <a:r>
              <a:rPr lang="en-US" sz="2350"/>
              <a:t>You will need to get into groups of 3.</a:t>
            </a:r>
          </a:p>
          <a:p>
            <a:pPr marL="0" indent="0">
              <a:buNone/>
            </a:pPr>
            <a:endParaRPr lang="en-US" sz="2350"/>
          </a:p>
          <a:p>
            <a:pPr marL="285750" indent="0">
              <a:buNone/>
            </a:pPr>
            <a:r>
              <a:rPr lang="en-US" sz="2350"/>
              <a:t>Note: there may be 1 group of 4</a:t>
            </a:r>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462" y="1765973"/>
            <a:ext cx="6624517" cy="3211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939920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23459CE-6D74-4142-837A-65628BA62C33}"/>
              </a:ext>
            </a:extLst>
          </p:cNvPr>
          <p:cNvSpPr>
            <a:spLocks noGrp="1"/>
          </p:cNvSpPr>
          <p:nvPr>
            <p:ph type="title"/>
          </p:nvPr>
        </p:nvSpPr>
        <p:spPr>
          <a:xfrm>
            <a:off x="991727" y="276866"/>
            <a:ext cx="6380040" cy="813040"/>
          </a:xfrm>
        </p:spPr>
        <p:txBody>
          <a:bodyPr>
            <a:normAutofit/>
          </a:bodyPr>
          <a:lstStyle/>
          <a:p>
            <a:r>
              <a:rPr lang="en-US" b="1"/>
              <a:t>Coaching Scenarios- Page</a:t>
            </a:r>
          </a:p>
        </p:txBody>
      </p:sp>
      <p:sp>
        <p:nvSpPr>
          <p:cNvPr id="5" name="Content Placeholder 4">
            <a:extLst>
              <a:ext uri="{FF2B5EF4-FFF2-40B4-BE49-F238E27FC236}">
                <a16:creationId xmlns:a16="http://schemas.microsoft.com/office/drawing/2014/main" id="{DA1293AC-AFC8-4A3C-BF2A-BACA36E394EA}"/>
              </a:ext>
            </a:extLst>
          </p:cNvPr>
          <p:cNvSpPr>
            <a:spLocks noGrp="1"/>
          </p:cNvSpPr>
          <p:nvPr>
            <p:ph idx="1"/>
          </p:nvPr>
        </p:nvSpPr>
        <p:spPr>
          <a:xfrm>
            <a:off x="8607362" y="2577940"/>
            <a:ext cx="3161753" cy="1907522"/>
          </a:xfrm>
        </p:spPr>
        <p:txBody>
          <a:bodyPr vert="horz" lIns="91440" tIns="45720" rIns="91440" bIns="45720" rtlCol="0" anchor="t">
            <a:noAutofit/>
          </a:bodyPr>
          <a:lstStyle/>
          <a:p>
            <a:pPr marL="0" indent="0">
              <a:buNone/>
            </a:pPr>
            <a:r>
              <a:rPr lang="en-US" sz="4800" b="1"/>
              <a:t>Debrief</a:t>
            </a:r>
          </a:p>
          <a:p>
            <a:pPr marL="0" indent="0">
              <a:buNone/>
            </a:pPr>
            <a:endParaRPr lang="en-US" sz="2350"/>
          </a:p>
        </p:txBody>
      </p:sp>
      <p:pic>
        <p:nvPicPr>
          <p:cNvPr id="6146" name="Picture 2" descr="Image result for coaching">
            <a:extLst>
              <a:ext uri="{FF2B5EF4-FFF2-40B4-BE49-F238E27FC236}">
                <a16:creationId xmlns:a16="http://schemas.microsoft.com/office/drawing/2014/main" id="{61052AA5-B03A-4B4E-AB01-DA3BC2CCFA2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598"/>
          <a:stretch/>
        </p:blipFill>
        <p:spPr bwMode="auto">
          <a:xfrm>
            <a:off x="889462" y="1765973"/>
            <a:ext cx="6624517" cy="3211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7153449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FBACD4B-5BC3-8813-AF4D-B6E98745593A}"/>
              </a:ext>
            </a:extLst>
          </p:cNvPr>
          <p:cNvSpPr>
            <a:spLocks noGrp="1"/>
          </p:cNvSpPr>
          <p:nvPr>
            <p:ph type="body" sz="half" idx="2"/>
          </p:nvPr>
        </p:nvSpPr>
        <p:spPr/>
        <p:txBody>
          <a:bodyPr/>
          <a:lstStyle/>
          <a:p>
            <a:endParaRPr lang="en-US"/>
          </a:p>
        </p:txBody>
      </p:sp>
      <p:pic>
        <p:nvPicPr>
          <p:cNvPr id="6" name="Picture 5" descr="A picture containing stationary, writing implement, pencil, pen&#10;&#10;Description automatically generated">
            <a:extLst>
              <a:ext uri="{FF2B5EF4-FFF2-40B4-BE49-F238E27FC236}">
                <a16:creationId xmlns:a16="http://schemas.microsoft.com/office/drawing/2014/main" id="{E952EBE3-A17B-4455-4F8C-C2FE439CD13B}"/>
              </a:ext>
            </a:extLst>
          </p:cNvPr>
          <p:cNvPicPr>
            <a:picLocks noChangeAspect="1"/>
          </p:cNvPicPr>
          <p:nvPr/>
        </p:nvPicPr>
        <p:blipFill rotWithShape="1">
          <a:blip r:embed="rId2"/>
          <a:srcRect l="3894" r="3894"/>
          <a:stretch/>
        </p:blipFill>
        <p:spPr>
          <a:xfrm>
            <a:off x="894064" y="1855304"/>
            <a:ext cx="3653774" cy="3962400"/>
          </a:xfrm>
          <a:prstGeom prst="rect">
            <a:avLst/>
          </a:prstGeom>
        </p:spPr>
      </p:pic>
      <p:sp>
        <p:nvSpPr>
          <p:cNvPr id="8" name="Content Placeholder 2">
            <a:extLst>
              <a:ext uri="{FF2B5EF4-FFF2-40B4-BE49-F238E27FC236}">
                <a16:creationId xmlns:a16="http://schemas.microsoft.com/office/drawing/2014/main" id="{CFEB1D2B-FB4D-9826-C1B2-039A81D4C654}"/>
              </a:ext>
            </a:extLst>
          </p:cNvPr>
          <p:cNvSpPr txBox="1">
            <a:spLocks/>
          </p:cNvSpPr>
          <p:nvPr/>
        </p:nvSpPr>
        <p:spPr>
          <a:xfrm>
            <a:off x="5785449" y="894176"/>
            <a:ext cx="5075369" cy="5073856"/>
          </a:xfrm>
          <a:prstGeom prst="rect">
            <a:avLst/>
          </a:prstGeom>
        </p:spPr>
        <p:txBody>
          <a:bodyPr vert="horz" lIns="91440" tIns="45720" rIns="91440" bIns="45720" rtlCol="0">
            <a:no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r>
              <a:rPr lang="en-US"/>
              <a:t>Coaching is about releasing your external control and enabling the leader to grow.</a:t>
            </a:r>
          </a:p>
          <a:p>
            <a:endParaRPr lang="en-US"/>
          </a:p>
          <a:p>
            <a:r>
              <a:rPr lang="en-US"/>
              <a:t>Coaching is as much about you changing your behavior and growing your skill as it is about growing a leader. </a:t>
            </a:r>
          </a:p>
          <a:p>
            <a:endParaRPr lang="en-US"/>
          </a:p>
          <a:p>
            <a:r>
              <a:rPr lang="en-US"/>
              <a:t>We only get good at coaching by practicing it. </a:t>
            </a:r>
          </a:p>
        </p:txBody>
      </p:sp>
      <p:sp>
        <p:nvSpPr>
          <p:cNvPr id="10" name="Title 2">
            <a:extLst>
              <a:ext uri="{FF2B5EF4-FFF2-40B4-BE49-F238E27FC236}">
                <a16:creationId xmlns:a16="http://schemas.microsoft.com/office/drawing/2014/main" id="{D0918F77-5200-17AC-2CE1-8C8C435F691B}"/>
              </a:ext>
            </a:extLst>
          </p:cNvPr>
          <p:cNvSpPr txBox="1">
            <a:spLocks/>
          </p:cNvSpPr>
          <p:nvPr/>
        </p:nvSpPr>
        <p:spPr bwMode="white">
          <a:xfrm>
            <a:off x="1023681" y="398045"/>
            <a:ext cx="3293422" cy="1371600"/>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800" b="0" kern="1200" cap="all" baseline="0">
                <a:solidFill>
                  <a:schemeClr val="bg1"/>
                </a:solidFill>
                <a:latin typeface="+mj-lt"/>
                <a:ea typeface="+mj-ea"/>
                <a:cs typeface="+mj-cs"/>
              </a:defRPr>
            </a:lvl1pPr>
          </a:lstStyle>
          <a:p>
            <a:pPr algn="ctr"/>
            <a:r>
              <a:rPr lang="en-US" sz="4000" b="1"/>
              <a:t>Key Ideas</a:t>
            </a:r>
          </a:p>
        </p:txBody>
      </p:sp>
    </p:spTree>
    <p:extLst>
      <p:ext uri="{BB962C8B-B14F-4D97-AF65-F5344CB8AC3E}">
        <p14:creationId xmlns:p14="http://schemas.microsoft.com/office/powerpoint/2010/main" val="9445085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55867" y="52882"/>
            <a:ext cx="9782801" cy="1239837"/>
          </a:xfrm>
        </p:spPr>
        <p:txBody>
          <a:bodyPr>
            <a:normAutofit/>
          </a:bodyPr>
          <a:lstStyle/>
          <a:p>
            <a:r>
              <a:rPr lang="en-US" sz="4400"/>
              <a:t>Coaching Across Differences p. </a:t>
            </a:r>
          </a:p>
        </p:txBody>
      </p:sp>
      <p:sp>
        <p:nvSpPr>
          <p:cNvPr id="3" name="Content Placeholder 2"/>
          <p:cNvSpPr>
            <a:spLocks noGrp="1"/>
          </p:cNvSpPr>
          <p:nvPr>
            <p:ph idx="1"/>
          </p:nvPr>
        </p:nvSpPr>
        <p:spPr>
          <a:xfrm>
            <a:off x="6348346" y="1826042"/>
            <a:ext cx="5002497" cy="4350205"/>
          </a:xfrm>
        </p:spPr>
        <p:txBody>
          <a:bodyPr vert="horz" lIns="91440" tIns="45720" rIns="91440" bIns="45720" rtlCol="0" anchor="t">
            <a:normAutofit lnSpcReduction="10000"/>
          </a:bodyPr>
          <a:lstStyle/>
          <a:p>
            <a:pPr marL="514350" indent="-514350">
              <a:buNone/>
            </a:pPr>
            <a:r>
              <a:rPr lang="en-US" sz="3950"/>
              <a:t>1. Curiosity and Compassion</a:t>
            </a:r>
            <a:endParaRPr lang="en-US"/>
          </a:p>
          <a:p>
            <a:pPr marL="513715" indent="-513715">
              <a:buAutoNum type="arabicPeriod" startAt="2"/>
            </a:pPr>
            <a:r>
              <a:rPr lang="en-US" sz="3950"/>
              <a:t>Develop you Own Emotional Intelligence</a:t>
            </a:r>
          </a:p>
          <a:p>
            <a:pPr marL="513715" indent="-513715">
              <a:buAutoNum type="arabicPeriod" startAt="2"/>
            </a:pPr>
            <a:r>
              <a:rPr lang="en-US" sz="3950"/>
              <a:t>Invite Conversations about Differences</a:t>
            </a:r>
          </a:p>
        </p:txBody>
      </p:sp>
      <p:pic>
        <p:nvPicPr>
          <p:cNvPr id="4" name="Picture 3"/>
          <p:cNvPicPr/>
          <p:nvPr/>
        </p:nvPicPr>
        <p:blipFill rotWithShape="1">
          <a:blip r:embed="rId2"/>
          <a:srcRect l="54974" t="24518" b="23389"/>
          <a:stretch/>
        </p:blipFill>
        <p:spPr>
          <a:xfrm>
            <a:off x="609441" y="1826042"/>
            <a:ext cx="5510365" cy="3609035"/>
          </a:xfrm>
          <a:prstGeom prst="rect">
            <a:avLst/>
          </a:prstGeom>
        </p:spPr>
      </p:pic>
    </p:spTree>
    <p:extLst>
      <p:ext uri="{BB962C8B-B14F-4D97-AF65-F5344CB8AC3E}">
        <p14:creationId xmlns:p14="http://schemas.microsoft.com/office/powerpoint/2010/main" val="36420425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346" y="127833"/>
            <a:ext cx="9782801" cy="1239837"/>
          </a:xfrm>
        </p:spPr>
        <p:txBody>
          <a:bodyPr>
            <a:normAutofit/>
          </a:bodyPr>
          <a:lstStyle/>
          <a:p>
            <a:r>
              <a:rPr lang="en-US" sz="4000"/>
              <a:t>Good Questions to Ask</a:t>
            </a:r>
          </a:p>
        </p:txBody>
      </p:sp>
      <p:sp>
        <p:nvSpPr>
          <p:cNvPr id="3" name="Content Placeholder 2"/>
          <p:cNvSpPr>
            <a:spLocks noGrp="1"/>
          </p:cNvSpPr>
          <p:nvPr>
            <p:ph idx="1"/>
          </p:nvPr>
        </p:nvSpPr>
        <p:spPr/>
        <p:txBody>
          <a:bodyPr vert="horz" lIns="91440" tIns="45720" rIns="91440" bIns="45720" rtlCol="0" anchor="t">
            <a:normAutofit/>
          </a:bodyPr>
          <a:lstStyle/>
          <a:p>
            <a:pPr marL="246380" indent="-246380"/>
            <a:r>
              <a:rPr lang="en-US"/>
              <a:t>What do you need me to understand about your identity in this work? </a:t>
            </a:r>
          </a:p>
          <a:p>
            <a:pPr marL="246380" indent="-246380"/>
            <a:r>
              <a:rPr lang="en-US"/>
              <a:t>What would you like to know about me that would help you to work with me?</a:t>
            </a:r>
          </a:p>
          <a:p>
            <a:pPr marL="246380" indent="-246380"/>
            <a:r>
              <a:rPr lang="en-US"/>
              <a:t>Do you have a story that will help me understand a part of your identity that you feel impacts you in this work?</a:t>
            </a:r>
          </a:p>
          <a:p>
            <a:pPr marL="246380" indent="-246380"/>
            <a:r>
              <a:rPr lang="en-US"/>
              <a:t>What might be challenging about us working together?</a:t>
            </a:r>
          </a:p>
          <a:p>
            <a:pPr marL="246380" indent="-246380"/>
            <a:r>
              <a:rPr lang="en-US"/>
              <a:t>What can I do to support you when those challenges arise? </a:t>
            </a:r>
          </a:p>
        </p:txBody>
      </p:sp>
    </p:spTree>
    <p:extLst>
      <p:ext uri="{BB962C8B-B14F-4D97-AF65-F5344CB8AC3E}">
        <p14:creationId xmlns:p14="http://schemas.microsoft.com/office/powerpoint/2010/main" val="386808304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785156"/>
            <a:ext cx="7083189" cy="6560024"/>
          </a:xfrm>
        </p:spPr>
        <p:txBody>
          <a:bodyPr vert="horz" lIns="91440" tIns="45720" rIns="91440" bIns="45720" rtlCol="0" anchor="t">
            <a:normAutofit/>
          </a:bodyPr>
          <a:lstStyle/>
          <a:p>
            <a:pPr marL="246380" lvl="0" indent="-246380"/>
            <a:r>
              <a:rPr lang="en-US" sz="3200"/>
              <a:t>We can’t ever make assumptions about someone’s identity and experience. </a:t>
            </a:r>
            <a:endParaRPr lang="en-US"/>
          </a:p>
          <a:p>
            <a:pPr marL="246380" indent="-246380"/>
            <a:r>
              <a:rPr lang="en-US" sz="3200"/>
              <a:t>Our words and attitude signal if we’re comfortable acknowledging difference and if we affirm who they are. </a:t>
            </a:r>
          </a:p>
          <a:p>
            <a:pPr marL="246380" indent="-246380"/>
            <a:r>
              <a:rPr lang="en-US" sz="3200" i="1"/>
              <a:t>Inherent, in a coaching relationship is trust.  There has to be trust to give and receive feedback.</a:t>
            </a:r>
            <a:endParaRPr lang="en-US" sz="3200"/>
          </a:p>
          <a:p>
            <a:pPr marL="0" lvl="0" indent="0">
              <a:buNone/>
            </a:pPr>
            <a:endParaRPr lang="en-US"/>
          </a:p>
          <a:p>
            <a:pPr marL="0" lv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80821750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p:cNvPicPr>
            <a:picLocks noChangeAspect="1" noChangeArrowheads="1"/>
          </p:cNvPicPr>
          <p:nvPr/>
        </p:nvPicPr>
        <p:blipFill rotWithShape="1">
          <a:blip r:embed="rId2"/>
          <a:srcRect t="21429" b="21429"/>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53</a:t>
            </a:fld>
            <a:endParaRPr lang="en-US"/>
          </a:p>
        </p:txBody>
      </p:sp>
    </p:spTree>
    <p:extLst>
      <p:ext uri="{BB962C8B-B14F-4D97-AF65-F5344CB8AC3E}">
        <p14:creationId xmlns:p14="http://schemas.microsoft.com/office/powerpoint/2010/main" val="369134223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Sara</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14770467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normAutofit/>
          </a:bodyPr>
          <a:lstStyle/>
          <a:p>
            <a:r>
              <a:rPr lang="en-US" sz="4400"/>
              <a:t>Assessment of Locals</a:t>
            </a:r>
          </a:p>
        </p:txBody>
      </p:sp>
      <p:sp>
        <p:nvSpPr>
          <p:cNvPr id="5" name="AutoShape 4" descr="House Sinking in Quick Sand with for Rent Sign and Word Help Written in Sand  Stock Image - Image of bankruptcy, emergency: 44957341"/>
          <p:cNvSpPr>
            <a:spLocks noGrp="1" noChangeAspect="1" noChangeArrowheads="1"/>
          </p:cNvSpPr>
          <p:nvPr>
            <p:ph idx="1"/>
          </p:nvPr>
        </p:nvSpPr>
        <p:spPr bwMode="auto">
          <a:xfrm>
            <a:off x="1079500" y="1220788"/>
            <a:ext cx="10872788" cy="4205287"/>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r>
              <a:rPr lang="en-US" sz="4400"/>
              <a:t>Strategy</a:t>
            </a:r>
          </a:p>
          <a:p>
            <a:r>
              <a:rPr lang="en-US" sz="4400"/>
              <a:t>Power</a:t>
            </a:r>
          </a:p>
          <a:p>
            <a:r>
              <a:rPr lang="en-US" sz="4400"/>
              <a:t>Teams</a:t>
            </a:r>
          </a:p>
          <a:p>
            <a:r>
              <a:rPr lang="en-US" sz="4400"/>
              <a:t>Resources</a:t>
            </a:r>
          </a:p>
          <a:p>
            <a:pPr marL="0" indent="0">
              <a:buNone/>
            </a:pPr>
            <a:endParaRPr lang="en-US"/>
          </a:p>
        </p:txBody>
      </p:sp>
      <p:pic>
        <p:nvPicPr>
          <p:cNvPr id="9" name="Picture 8"/>
          <p:cNvPicPr>
            <a:picLocks noChangeAspect="1"/>
          </p:cNvPicPr>
          <p:nvPr/>
        </p:nvPicPr>
        <p:blipFill rotWithShape="1">
          <a:blip r:embed="rId2"/>
          <a:srcRect t="827" b="827"/>
          <a:stretch/>
        </p:blipFill>
        <p:spPr>
          <a:xfrm>
            <a:off x="6685613" y="1000643"/>
            <a:ext cx="5266675" cy="5179547"/>
          </a:xfrm>
          <a:prstGeom prst="rect">
            <a:avLst/>
          </a:prstGeom>
        </p:spPr>
      </p:pic>
    </p:spTree>
    <p:extLst>
      <p:ext uri="{BB962C8B-B14F-4D97-AF65-F5344CB8AC3E}">
        <p14:creationId xmlns:p14="http://schemas.microsoft.com/office/powerpoint/2010/main" val="694190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174" y="0"/>
            <a:ext cx="11223154" cy="1239837"/>
          </a:xfrm>
        </p:spPr>
        <p:txBody>
          <a:bodyPr>
            <a:normAutofit/>
          </a:bodyPr>
          <a:lstStyle/>
          <a:p>
            <a:r>
              <a:rPr lang="en-US" sz="4000"/>
              <a:t>Campaign Readiness Assessment</a:t>
            </a:r>
          </a:p>
        </p:txBody>
      </p:sp>
      <p:sp>
        <p:nvSpPr>
          <p:cNvPr id="3" name="Content Placeholder 2"/>
          <p:cNvSpPr>
            <a:spLocks noGrp="1"/>
          </p:cNvSpPr>
          <p:nvPr>
            <p:ph idx="1"/>
          </p:nvPr>
        </p:nvSpPr>
        <p:spPr>
          <a:xfrm>
            <a:off x="989353" y="1608190"/>
            <a:ext cx="7420129" cy="4572000"/>
          </a:xfrm>
        </p:spPr>
        <p:txBody>
          <a:bodyPr/>
          <a:lstStyle/>
          <a:p>
            <a:r>
              <a:rPr lang="en-US" sz="3600"/>
              <a:t>Working at your tables BUT each on their own local </a:t>
            </a:r>
          </a:p>
          <a:p>
            <a:r>
              <a:rPr lang="en-US" sz="3600"/>
              <a:t>Use the categories in the tool to assess your local </a:t>
            </a:r>
          </a:p>
          <a:p>
            <a:r>
              <a:rPr lang="en-US" sz="3600"/>
              <a:t>For each category reflect on where your current strengths, Weaknesses, Opportunities, and Threats. </a:t>
            </a:r>
          </a:p>
          <a:p>
            <a:endParaRPr lang="en-US"/>
          </a:p>
          <a:p>
            <a:endParaRPr lang="en-US"/>
          </a:p>
        </p:txBody>
      </p:sp>
      <p:pic>
        <p:nvPicPr>
          <p:cNvPr id="4" name="Picture 3" descr="A picture containing ground, outdoor, sandy&#10;&#10;Description automatically generated"/>
          <p:cNvPicPr>
            <a:picLocks noChangeAspect="1"/>
          </p:cNvPicPr>
          <p:nvPr/>
        </p:nvPicPr>
        <p:blipFill rotWithShape="1">
          <a:blip r:embed="rId2"/>
          <a:srcRect t="827" b="827"/>
          <a:stretch/>
        </p:blipFill>
        <p:spPr>
          <a:xfrm>
            <a:off x="8244091" y="2533339"/>
            <a:ext cx="3708197" cy="3646852"/>
          </a:xfrm>
          <a:prstGeom prst="rect">
            <a:avLst/>
          </a:prstGeom>
        </p:spPr>
      </p:pic>
    </p:spTree>
    <p:extLst>
      <p:ext uri="{BB962C8B-B14F-4D97-AF65-F5344CB8AC3E}">
        <p14:creationId xmlns:p14="http://schemas.microsoft.com/office/powerpoint/2010/main" val="301512979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0505" y="177800"/>
            <a:ext cx="5038287" cy="1239837"/>
          </a:xfrm>
        </p:spPr>
        <p:txBody>
          <a:bodyPr>
            <a:normAutofit/>
          </a:bodyPr>
          <a:lstStyle/>
          <a:p>
            <a:r>
              <a:rPr lang="en-US" sz="4400"/>
              <a:t>Quick Report Out</a:t>
            </a:r>
          </a:p>
        </p:txBody>
      </p:sp>
      <p:sp>
        <p:nvSpPr>
          <p:cNvPr id="3" name="Content Placeholder 2"/>
          <p:cNvSpPr>
            <a:spLocks noGrp="1"/>
          </p:cNvSpPr>
          <p:nvPr>
            <p:ph idx="1"/>
          </p:nvPr>
        </p:nvSpPr>
        <p:spPr>
          <a:xfrm>
            <a:off x="6850505" y="1971206"/>
            <a:ext cx="4975780" cy="4200994"/>
          </a:xfrm>
        </p:spPr>
        <p:txBody>
          <a:bodyPr vert="horz" lIns="91440" tIns="45720" rIns="91440" bIns="45720" rtlCol="0" anchor="t">
            <a:normAutofit/>
          </a:bodyPr>
          <a:lstStyle/>
          <a:p>
            <a:pPr marL="0" indent="0">
              <a:buNone/>
            </a:pPr>
            <a:r>
              <a:rPr lang="en-US" sz="3600"/>
              <a:t>What did this tool illuminate for you?</a:t>
            </a:r>
          </a:p>
          <a:p>
            <a:pPr marL="0" indent="0">
              <a:buNone/>
            </a:pPr>
            <a:endParaRPr lang="en-US" sz="3600"/>
          </a:p>
          <a:p>
            <a:pPr marL="0" indent="0">
              <a:buNone/>
            </a:pPr>
            <a:r>
              <a:rPr lang="en-US" sz="3600"/>
              <a:t>What do you think this tool would illuminate for members? </a:t>
            </a:r>
          </a:p>
        </p:txBody>
      </p:sp>
      <p:pic>
        <p:nvPicPr>
          <p:cNvPr id="4" name="Picture 3"/>
          <p:cNvPicPr>
            <a:picLocks noChangeAspect="1"/>
          </p:cNvPicPr>
          <p:nvPr/>
        </p:nvPicPr>
        <p:blipFill rotWithShape="1">
          <a:blip r:embed="rId2"/>
          <a:srcRect t="827" b="827"/>
          <a:stretch/>
        </p:blipFill>
        <p:spPr>
          <a:xfrm>
            <a:off x="763999" y="824459"/>
            <a:ext cx="5437697" cy="5347741"/>
          </a:xfrm>
          <a:prstGeom prst="rect">
            <a:avLst/>
          </a:prstGeom>
        </p:spPr>
      </p:pic>
    </p:spTree>
    <p:extLst>
      <p:ext uri="{BB962C8B-B14F-4D97-AF65-F5344CB8AC3E}">
        <p14:creationId xmlns:p14="http://schemas.microsoft.com/office/powerpoint/2010/main" val="2358433850"/>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9174" y="0"/>
            <a:ext cx="11223154" cy="1239837"/>
          </a:xfrm>
        </p:spPr>
        <p:txBody>
          <a:bodyPr/>
          <a:lstStyle/>
          <a:p>
            <a:r>
              <a:rPr lang="en-US" sz="4000"/>
              <a:t>Strategy Steps to Win a Collective Bargaining Agreement Tool - </a:t>
            </a:r>
            <a:endParaRPr lang="en-US"/>
          </a:p>
        </p:txBody>
      </p:sp>
      <p:sp>
        <p:nvSpPr>
          <p:cNvPr id="3" name="Content Placeholder 2"/>
          <p:cNvSpPr>
            <a:spLocks noGrp="1"/>
          </p:cNvSpPr>
          <p:nvPr>
            <p:ph idx="1"/>
          </p:nvPr>
        </p:nvSpPr>
        <p:spPr>
          <a:xfrm>
            <a:off x="989354" y="1608190"/>
            <a:ext cx="6640640" cy="4572000"/>
          </a:xfrm>
        </p:spPr>
        <p:txBody>
          <a:bodyPr vert="horz" lIns="91440" tIns="45720" rIns="91440" bIns="45720" rtlCol="0" anchor="t">
            <a:normAutofit lnSpcReduction="10000"/>
          </a:bodyPr>
          <a:lstStyle/>
          <a:p>
            <a:pPr marL="246380" indent="-246380"/>
            <a:r>
              <a:rPr lang="en-US" sz="4000"/>
              <a:t>Review the 5 Phases </a:t>
            </a:r>
            <a:endParaRPr lang="en-US"/>
          </a:p>
          <a:p>
            <a:pPr marL="0" indent="0">
              <a:buNone/>
            </a:pPr>
            <a:r>
              <a:rPr lang="en-US" sz="4000"/>
              <a:t>  (3 minutes on your own) </a:t>
            </a:r>
          </a:p>
          <a:p>
            <a:pPr marL="0" indent="0">
              <a:buNone/>
            </a:pPr>
            <a:endParaRPr lang="en-US" sz="4000"/>
          </a:p>
          <a:p>
            <a:pPr marL="246380" indent="-246380"/>
            <a:r>
              <a:rPr lang="en-US" sz="4000"/>
              <a:t>Which phase are you in? </a:t>
            </a:r>
          </a:p>
          <a:p>
            <a:pPr marL="246380" indent="-246380"/>
            <a:endParaRPr lang="en-US" sz="4000"/>
          </a:p>
          <a:p>
            <a:pPr marL="246380" indent="-246380"/>
            <a:r>
              <a:rPr lang="en-US" sz="4000"/>
              <a:t>Get into working groups of 4 based on similar phases</a:t>
            </a:r>
          </a:p>
          <a:p>
            <a:pPr marL="0" indent="0">
              <a:buNone/>
            </a:pPr>
            <a:endParaRPr lang="en-US"/>
          </a:p>
          <a:p>
            <a:pPr marL="0" indent="0">
              <a:buNone/>
            </a:pPr>
            <a:endParaRPr lang="en-US"/>
          </a:p>
          <a:p>
            <a:pPr marL="246380" indent="-246380"/>
            <a:endParaRPr lang="en-US"/>
          </a:p>
        </p:txBody>
      </p:sp>
      <p:pic>
        <p:nvPicPr>
          <p:cNvPr id="4" name="Picture 3"/>
          <p:cNvPicPr>
            <a:picLocks noChangeAspect="1"/>
          </p:cNvPicPr>
          <p:nvPr/>
        </p:nvPicPr>
        <p:blipFill rotWithShape="1">
          <a:blip r:embed="rId2"/>
          <a:srcRect t="827" b="827"/>
          <a:stretch/>
        </p:blipFill>
        <p:spPr>
          <a:xfrm>
            <a:off x="8244091" y="2533339"/>
            <a:ext cx="3708197" cy="3646852"/>
          </a:xfrm>
          <a:prstGeom prst="rect">
            <a:avLst/>
          </a:prstGeom>
        </p:spPr>
      </p:pic>
    </p:spTree>
    <p:extLst>
      <p:ext uri="{BB962C8B-B14F-4D97-AF65-F5344CB8AC3E}">
        <p14:creationId xmlns:p14="http://schemas.microsoft.com/office/powerpoint/2010/main" val="1102626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0915" y="-122003"/>
            <a:ext cx="11302891" cy="1239837"/>
          </a:xfrm>
        </p:spPr>
        <p:txBody>
          <a:bodyPr>
            <a:noAutofit/>
          </a:bodyPr>
          <a:lstStyle/>
          <a:p>
            <a:r>
              <a:rPr lang="en-US" sz="4900"/>
              <a:t>5 Phases Group Discussion and Chart</a:t>
            </a:r>
          </a:p>
        </p:txBody>
      </p:sp>
      <p:sp>
        <p:nvSpPr>
          <p:cNvPr id="3" name="Content Placeholder 2"/>
          <p:cNvSpPr>
            <a:spLocks noGrp="1"/>
          </p:cNvSpPr>
          <p:nvPr>
            <p:ph idx="1"/>
          </p:nvPr>
        </p:nvSpPr>
        <p:spPr>
          <a:xfrm>
            <a:off x="5276538" y="1558977"/>
            <a:ext cx="6535711" cy="4613223"/>
          </a:xfrm>
        </p:spPr>
        <p:txBody>
          <a:bodyPr>
            <a:normAutofit/>
          </a:bodyPr>
          <a:lstStyle/>
          <a:p>
            <a:pPr lvl="0"/>
            <a:r>
              <a:rPr lang="en-US"/>
              <a:t>Why did you pick that phase? </a:t>
            </a:r>
          </a:p>
          <a:p>
            <a:pPr lvl="0"/>
            <a:r>
              <a:rPr lang="en-US"/>
              <a:t>What could you do to move from the phase you are currently in, to the next phase? (Look at the hallmarks and look at your assessment). </a:t>
            </a:r>
          </a:p>
          <a:p>
            <a:r>
              <a:rPr lang="en-US" b="1"/>
              <a:t>Chart up your group thinking on what made you choose the phase you are in and how you are moving to the next phase. </a:t>
            </a:r>
            <a:endParaRPr lang="en-US"/>
          </a:p>
          <a:p>
            <a:r>
              <a:rPr lang="en-US" b="1"/>
              <a:t>Share out responses </a:t>
            </a:r>
            <a:r>
              <a:rPr lang="en-US"/>
              <a:t> </a:t>
            </a:r>
          </a:p>
          <a:p>
            <a:pPr lvl="0"/>
            <a:endParaRPr lang="en-US"/>
          </a:p>
        </p:txBody>
      </p:sp>
      <p:pic>
        <p:nvPicPr>
          <p:cNvPr id="4" name="Picture 3"/>
          <p:cNvPicPr>
            <a:picLocks noChangeAspect="1"/>
          </p:cNvPicPr>
          <p:nvPr/>
        </p:nvPicPr>
        <p:blipFill rotWithShape="1">
          <a:blip r:embed="rId2"/>
          <a:srcRect t="827" b="827"/>
          <a:stretch/>
        </p:blipFill>
        <p:spPr>
          <a:xfrm>
            <a:off x="763999" y="2053652"/>
            <a:ext cx="4187827" cy="4118548"/>
          </a:xfrm>
          <a:prstGeom prst="rect">
            <a:avLst/>
          </a:prstGeom>
        </p:spPr>
      </p:pic>
    </p:spTree>
    <p:extLst>
      <p:ext uri="{BB962C8B-B14F-4D97-AF65-F5344CB8AC3E}">
        <p14:creationId xmlns:p14="http://schemas.microsoft.com/office/powerpoint/2010/main" val="30341079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a:t>. </a:t>
            </a:r>
          </a:p>
        </p:txBody>
      </p:sp>
      <p:sp>
        <p:nvSpPr>
          <p:cNvPr id="13" name="Text Placeholder 12"/>
          <p:cNvSpPr>
            <a:spLocks noGrp="1"/>
          </p:cNvSpPr>
          <p:nvPr>
            <p:ph type="body" sz="half" idx="2"/>
          </p:nvPr>
        </p:nvSpPr>
        <p:spPr/>
        <p:txBody>
          <a:bodyPr/>
          <a:lstStyle/>
          <a:p>
            <a:endParaRPr lang="en-US"/>
          </a:p>
        </p:txBody>
      </p:sp>
      <p:pic>
        <p:nvPicPr>
          <p:cNvPr id="11" name="Picture 10" descr="A picture containing stationary, writing implement, pencil, pen&#10;&#10;Description automatically generated"/>
          <p:cNvPicPr>
            <a:picLocks noChangeAspect="1"/>
          </p:cNvPicPr>
          <p:nvPr/>
        </p:nvPicPr>
        <p:blipFill rotWithShape="1">
          <a:blip r:embed="rId2"/>
          <a:srcRect l="3894" r="3894"/>
          <a:stretch/>
        </p:blipFill>
        <p:spPr>
          <a:xfrm>
            <a:off x="894064" y="1855304"/>
            <a:ext cx="3653774" cy="3962400"/>
          </a:xfrm>
          <a:prstGeom prst="rect">
            <a:avLst/>
          </a:prstGeom>
        </p:spPr>
      </p:pic>
      <p:sp>
        <p:nvSpPr>
          <p:cNvPr id="7" name="Content Placeholder 2"/>
          <p:cNvSpPr txBox="1">
            <a:spLocks/>
          </p:cNvSpPr>
          <p:nvPr/>
        </p:nvSpPr>
        <p:spPr>
          <a:xfrm>
            <a:off x="5012871" y="381000"/>
            <a:ext cx="6363365" cy="5791200"/>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endParaRPr lang="en-US" sz="5400" b="1" i="1"/>
          </a:p>
        </p:txBody>
      </p:sp>
      <p:sp>
        <p:nvSpPr>
          <p:cNvPr id="2" name="Rectangle 1"/>
          <p:cNvSpPr/>
          <p:nvPr/>
        </p:nvSpPr>
        <p:spPr>
          <a:xfrm>
            <a:off x="4728015" y="128104"/>
            <a:ext cx="7249126" cy="6392263"/>
          </a:xfrm>
          <a:prstGeom prst="rect">
            <a:avLst/>
          </a:prstGeom>
        </p:spPr>
        <p:txBody>
          <a:bodyPr wrap="square">
            <a:spAutoFit/>
          </a:bodyPr>
          <a:lstStyle/>
          <a:p>
            <a:pPr marL="342900" marR="0" lvl="0" indent="-342900">
              <a:lnSpc>
                <a:spcPct val="107000"/>
              </a:lnSpc>
              <a:spcBef>
                <a:spcPts val="0"/>
              </a:spcBef>
              <a:spcAft>
                <a:spcPts val="0"/>
              </a:spcAft>
              <a:buFont typeface="Symbol" panose="05050102010706020507" pitchFamily="18" charset="2"/>
              <a:buChar char=""/>
            </a:pPr>
            <a:r>
              <a:rPr lang="en-US" sz="3200">
                <a:solidFill>
                  <a:srgbClr val="000000"/>
                </a:solidFill>
                <a:latin typeface="Calibri" panose="020F0502020204030204" pitchFamily="34" charset="0"/>
                <a:ea typeface="Calibri" panose="020F0502020204030204" pitchFamily="34" charset="0"/>
              </a:rPr>
              <a:t>Plan early, plan often</a:t>
            </a:r>
          </a:p>
          <a:p>
            <a:pPr marL="342900" marR="0" lvl="0" indent="-342900">
              <a:lnSpc>
                <a:spcPct val="107000"/>
              </a:lnSpc>
              <a:spcBef>
                <a:spcPts val="0"/>
              </a:spcBef>
              <a:spcAft>
                <a:spcPts val="0"/>
              </a:spcAft>
              <a:buFont typeface="Symbol" panose="05050102010706020507" pitchFamily="18" charset="2"/>
              <a:buChar char=""/>
            </a:pPr>
            <a:r>
              <a:rPr lang="en-US" sz="3200">
                <a:solidFill>
                  <a:srgbClr val="000000"/>
                </a:solidFill>
                <a:latin typeface="Calibri" panose="020F0502020204030204" pitchFamily="34" charset="0"/>
                <a:ea typeface="Calibri" panose="020F0502020204030204" pitchFamily="34" charset="0"/>
              </a:rPr>
              <a:t>Strategies are dynamic and should reflect the conditions and goals of your team. </a:t>
            </a:r>
          </a:p>
          <a:p>
            <a:pPr marL="342900" marR="0" lvl="0" indent="-342900">
              <a:lnSpc>
                <a:spcPct val="107000"/>
              </a:lnSpc>
              <a:spcBef>
                <a:spcPts val="0"/>
              </a:spcBef>
              <a:spcAft>
                <a:spcPts val="0"/>
              </a:spcAft>
              <a:buFont typeface="Symbol" panose="05050102010706020507" pitchFamily="18" charset="2"/>
              <a:buChar char=""/>
            </a:pPr>
            <a:r>
              <a:rPr lang="en-US" sz="3200">
                <a:solidFill>
                  <a:srgbClr val="000000"/>
                </a:solidFill>
                <a:latin typeface="Calibri" panose="020F0502020204030204" pitchFamily="34" charset="0"/>
                <a:ea typeface="Calibri" panose="020F0502020204030204" pitchFamily="34" charset="0"/>
              </a:rPr>
              <a:t>Planning and assessing your current state is necessary and should be a consistent practice. </a:t>
            </a:r>
          </a:p>
          <a:p>
            <a:pPr marL="342900" marR="0" lvl="0" indent="-342900">
              <a:lnSpc>
                <a:spcPct val="107000"/>
              </a:lnSpc>
              <a:spcBef>
                <a:spcPts val="0"/>
              </a:spcBef>
              <a:spcAft>
                <a:spcPts val="0"/>
              </a:spcAft>
              <a:buFont typeface="Symbol" panose="05050102010706020507" pitchFamily="18" charset="2"/>
              <a:buChar char=""/>
            </a:pPr>
            <a:r>
              <a:rPr lang="en-US" sz="3200">
                <a:solidFill>
                  <a:srgbClr val="000000"/>
                </a:solidFill>
                <a:latin typeface="Calibri" panose="020F0502020204030204" pitchFamily="34" charset="0"/>
                <a:ea typeface="Calibri" panose="020F0502020204030204" pitchFamily="34" charset="0"/>
              </a:rPr>
              <a:t>If your team cannot complete an assessment of their work, they’re not ready to bargain. </a:t>
            </a:r>
          </a:p>
          <a:p>
            <a:pPr marL="342900" marR="0" lvl="0" indent="-342900">
              <a:lnSpc>
                <a:spcPct val="107000"/>
              </a:lnSpc>
              <a:spcBef>
                <a:spcPts val="0"/>
              </a:spcBef>
              <a:spcAft>
                <a:spcPts val="800"/>
              </a:spcAft>
              <a:buFont typeface="Symbol" panose="05050102010706020507" pitchFamily="18" charset="2"/>
              <a:buChar char=""/>
            </a:pPr>
            <a:r>
              <a:rPr lang="en-US" sz="3200">
                <a:solidFill>
                  <a:srgbClr val="000000"/>
                </a:solidFill>
                <a:latin typeface="Calibri" panose="020F0502020204030204" pitchFamily="34" charset="0"/>
                <a:ea typeface="Calibri" panose="020F0502020204030204" pitchFamily="34" charset="0"/>
              </a:rPr>
              <a:t>This is not YOUR work. It’s the work of the local.  </a:t>
            </a:r>
            <a:endParaRPr lang="en-US" sz="3200">
              <a:solidFill>
                <a:srgbClr val="000000"/>
              </a:solidFill>
              <a:effectLst/>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279397619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61</a:t>
            </a:fld>
            <a:endParaRPr lang="en-US"/>
          </a:p>
        </p:txBody>
      </p:sp>
      <p:pic>
        <p:nvPicPr>
          <p:cNvPr id="9218" name="Picture 2"/>
          <p:cNvPicPr>
            <a:picLocks noGrp="1" noChangeAspect="1" noChangeArrowheads="1"/>
          </p:cNvPicPr>
          <p:nvPr>
            <p:ph type="pic" idx="4294967295"/>
          </p:nvPr>
        </p:nvPicPr>
        <p:blipFill>
          <a:blip r:embed="rId2"/>
          <a:srcRect t="6083" b="6083"/>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389547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138043" y="2372866"/>
            <a:ext cx="5368148" cy="2724694"/>
          </a:xfrm>
        </p:spPr>
        <p:txBody>
          <a:bodyPr vert="horz" lIns="91440" tIns="45720" rIns="91440" bIns="45720" rtlCol="0" anchor="t">
            <a:normAutofit/>
          </a:bodyPr>
          <a:lstStyle/>
          <a:p>
            <a:pPr marL="0" indent="0">
              <a:buNone/>
            </a:pPr>
            <a:endParaRPr lang="en-US" sz="4800"/>
          </a:p>
          <a:p>
            <a:pPr marL="0" indent="0">
              <a:buNone/>
            </a:pPr>
            <a:endParaRPr lang="en-US" sz="4800"/>
          </a:p>
        </p:txBody>
      </p:sp>
      <p:pic>
        <p:nvPicPr>
          <p:cNvPr id="6" name="Picture 5"/>
          <p:cNvPicPr>
            <a:picLocks noChangeAspect="1"/>
          </p:cNvPicPr>
          <p:nvPr/>
        </p:nvPicPr>
        <p:blipFill rotWithShape="1">
          <a:blip r:embed="rId2"/>
          <a:srcRect l="8996" r="8996"/>
          <a:stretch/>
        </p:blipFill>
        <p:spPr>
          <a:xfrm>
            <a:off x="872791" y="1142386"/>
            <a:ext cx="3651513" cy="4452599"/>
          </a:xfrm>
          <a:prstGeom prst="rect">
            <a:avLst/>
          </a:prstGeom>
        </p:spPr>
      </p:pic>
      <p:sp>
        <p:nvSpPr>
          <p:cNvPr id="4" name="Content Placeholder 2">
            <a:extLst>
              <a:ext uri="{FF2B5EF4-FFF2-40B4-BE49-F238E27FC236}">
                <a16:creationId xmlns:a16="http://schemas.microsoft.com/office/drawing/2014/main" id="{D24F593D-0DC0-FB91-2700-F5E1F513042D}"/>
              </a:ext>
            </a:extLst>
          </p:cNvPr>
          <p:cNvSpPr txBox="1">
            <a:spLocks/>
          </p:cNvSpPr>
          <p:nvPr/>
        </p:nvSpPr>
        <p:spPr>
          <a:xfrm>
            <a:off x="7085012" y="2438400"/>
            <a:ext cx="4291224" cy="37338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r>
              <a:rPr lang="en-US" sz="4800"/>
              <a:t>Heidi</a:t>
            </a:r>
          </a:p>
        </p:txBody>
      </p:sp>
    </p:spTree>
    <p:extLst>
      <p:ext uri="{BB962C8B-B14F-4D97-AF65-F5344CB8AC3E}">
        <p14:creationId xmlns:p14="http://schemas.microsoft.com/office/powerpoint/2010/main" val="361713177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18428" y="-84528"/>
            <a:ext cx="9782801" cy="1239837"/>
          </a:xfrm>
        </p:spPr>
        <p:txBody>
          <a:bodyPr>
            <a:normAutofit/>
          </a:bodyPr>
          <a:lstStyle/>
          <a:p>
            <a:r>
              <a:rPr lang="en-US" sz="5400" b="1">
                <a:ea typeface="+mj-lt"/>
                <a:cs typeface="+mj-lt"/>
              </a:rPr>
              <a:t>School Boards </a:t>
            </a:r>
            <a:r>
              <a:rPr lang="en-US" sz="5400">
                <a:ea typeface="+mj-lt"/>
                <a:cs typeface="+mj-lt"/>
              </a:rPr>
              <a:t>~a hill to climb</a:t>
            </a:r>
            <a:endParaRPr lang="en-US" sz="4400"/>
          </a:p>
        </p:txBody>
      </p:sp>
      <p:pic>
        <p:nvPicPr>
          <p:cNvPr id="5" name="Picture 5" descr="Why am I climbing a hill – Tough Climbs | Cadence Mag">
            <a:extLst>
              <a:ext uri="{FF2B5EF4-FFF2-40B4-BE49-F238E27FC236}">
                <a16:creationId xmlns:a16="http://schemas.microsoft.com/office/drawing/2014/main" id="{DD0E2812-6AA0-2309-1508-65A35367A3D3}"/>
              </a:ext>
            </a:extLst>
          </p:cNvPr>
          <p:cNvPicPr>
            <a:picLocks noChangeAspect="1"/>
          </p:cNvPicPr>
          <p:nvPr/>
        </p:nvPicPr>
        <p:blipFill>
          <a:blip r:embed="rId2"/>
          <a:stretch>
            <a:fillRect/>
          </a:stretch>
        </p:blipFill>
        <p:spPr>
          <a:xfrm>
            <a:off x="2285047" y="1202962"/>
            <a:ext cx="7881256" cy="5101649"/>
          </a:xfrm>
          <a:prstGeom prst="rect">
            <a:avLst/>
          </a:prstGeom>
        </p:spPr>
      </p:pic>
    </p:spTree>
    <p:extLst>
      <p:ext uri="{BB962C8B-B14F-4D97-AF65-F5344CB8AC3E}">
        <p14:creationId xmlns:p14="http://schemas.microsoft.com/office/powerpoint/2010/main" val="156267071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916411-3D28-460A-8DA1-42B95929CA21}"/>
              </a:ext>
            </a:extLst>
          </p:cNvPr>
          <p:cNvSpPr>
            <a:spLocks noGrp="1"/>
          </p:cNvSpPr>
          <p:nvPr>
            <p:ph type="title"/>
          </p:nvPr>
        </p:nvSpPr>
        <p:spPr>
          <a:xfrm>
            <a:off x="720365" y="255429"/>
            <a:ext cx="11396182" cy="1325218"/>
          </a:xfrm>
        </p:spPr>
        <p:txBody>
          <a:bodyPr>
            <a:normAutofit fontScale="90000"/>
          </a:bodyPr>
          <a:lstStyle/>
          <a:p>
            <a:r>
              <a:rPr lang="en-US"/>
              <a:t>School Board Assessment </a:t>
            </a:r>
            <a:br>
              <a:rPr lang="en-US"/>
            </a:br>
            <a:r>
              <a:rPr lang="en-US"/>
              <a:t>Map your school board’s support of Collective Bargaining </a:t>
            </a:r>
            <a:br>
              <a:rPr lang="en-US"/>
            </a:br>
            <a:endParaRPr lang="en-US"/>
          </a:p>
        </p:txBody>
      </p:sp>
      <p:sp>
        <p:nvSpPr>
          <p:cNvPr id="3" name="Content Placeholder 2">
            <a:extLst>
              <a:ext uri="{FF2B5EF4-FFF2-40B4-BE49-F238E27FC236}">
                <a16:creationId xmlns:a16="http://schemas.microsoft.com/office/drawing/2014/main" id="{7D565E33-1C80-463B-A1C6-6C1971575356}"/>
              </a:ext>
            </a:extLst>
          </p:cNvPr>
          <p:cNvSpPr>
            <a:spLocks noGrp="1"/>
          </p:cNvSpPr>
          <p:nvPr>
            <p:ph idx="1"/>
          </p:nvPr>
        </p:nvSpPr>
        <p:spPr>
          <a:xfrm>
            <a:off x="837981" y="1691141"/>
            <a:ext cx="10512862" cy="4350205"/>
          </a:xfrm>
        </p:spPr>
        <p:txBody>
          <a:bodyPr/>
          <a:lstStyle/>
          <a:p>
            <a:pPr marL="0" indent="0">
              <a:buNone/>
            </a:pPr>
            <a:endParaRPr lang="en-US"/>
          </a:p>
          <a:p>
            <a:pPr marL="0" indent="0">
              <a:buNone/>
            </a:pPr>
            <a:endParaRPr lang="en-US"/>
          </a:p>
        </p:txBody>
      </p:sp>
      <p:graphicFrame>
        <p:nvGraphicFramePr>
          <p:cNvPr id="15" name="Table 15">
            <a:extLst>
              <a:ext uri="{FF2B5EF4-FFF2-40B4-BE49-F238E27FC236}">
                <a16:creationId xmlns:a16="http://schemas.microsoft.com/office/drawing/2014/main" id="{195062BE-BA27-4AEE-B36C-A69951FD0D9D}"/>
              </a:ext>
            </a:extLst>
          </p:cNvPr>
          <p:cNvGraphicFramePr>
            <a:graphicFrameLocks noGrp="1"/>
          </p:cNvGraphicFramePr>
          <p:nvPr>
            <p:extLst>
              <p:ext uri="{D42A27DB-BD31-4B8C-83A1-F6EECF244321}">
                <p14:modId xmlns:p14="http://schemas.microsoft.com/office/powerpoint/2010/main" val="55191399"/>
              </p:ext>
            </p:extLst>
          </p:nvPr>
        </p:nvGraphicFramePr>
        <p:xfrm>
          <a:off x="758316" y="1505414"/>
          <a:ext cx="10922334" cy="4714236"/>
        </p:xfrm>
        <a:graphic>
          <a:graphicData uri="http://schemas.openxmlformats.org/drawingml/2006/table">
            <a:tbl>
              <a:tblPr firstRow="1" bandRow="1">
                <a:tableStyleId>{BC89EF96-8CEA-46FF-86C4-4CE0E7609802}</a:tableStyleId>
              </a:tblPr>
              <a:tblGrid>
                <a:gridCol w="1820389">
                  <a:extLst>
                    <a:ext uri="{9D8B030D-6E8A-4147-A177-3AD203B41FA5}">
                      <a16:colId xmlns:a16="http://schemas.microsoft.com/office/drawing/2014/main" val="4243607148"/>
                    </a:ext>
                  </a:extLst>
                </a:gridCol>
                <a:gridCol w="1820389">
                  <a:extLst>
                    <a:ext uri="{9D8B030D-6E8A-4147-A177-3AD203B41FA5}">
                      <a16:colId xmlns:a16="http://schemas.microsoft.com/office/drawing/2014/main" val="1968902271"/>
                    </a:ext>
                  </a:extLst>
                </a:gridCol>
                <a:gridCol w="1820389">
                  <a:extLst>
                    <a:ext uri="{9D8B030D-6E8A-4147-A177-3AD203B41FA5}">
                      <a16:colId xmlns:a16="http://schemas.microsoft.com/office/drawing/2014/main" val="213350830"/>
                    </a:ext>
                  </a:extLst>
                </a:gridCol>
                <a:gridCol w="1820389">
                  <a:extLst>
                    <a:ext uri="{9D8B030D-6E8A-4147-A177-3AD203B41FA5}">
                      <a16:colId xmlns:a16="http://schemas.microsoft.com/office/drawing/2014/main" val="1004148191"/>
                    </a:ext>
                  </a:extLst>
                </a:gridCol>
                <a:gridCol w="1820389">
                  <a:extLst>
                    <a:ext uri="{9D8B030D-6E8A-4147-A177-3AD203B41FA5}">
                      <a16:colId xmlns:a16="http://schemas.microsoft.com/office/drawing/2014/main" val="7207523"/>
                    </a:ext>
                  </a:extLst>
                </a:gridCol>
                <a:gridCol w="1820389">
                  <a:extLst>
                    <a:ext uri="{9D8B030D-6E8A-4147-A177-3AD203B41FA5}">
                      <a16:colId xmlns:a16="http://schemas.microsoft.com/office/drawing/2014/main" val="3581794572"/>
                    </a:ext>
                  </a:extLst>
                </a:gridCol>
              </a:tblGrid>
              <a:tr h="895705">
                <a:tc>
                  <a:txBody>
                    <a:bodyPr/>
                    <a:lstStyle/>
                    <a:p>
                      <a:r>
                        <a:rPr lang="en-US" sz="1800" b="1"/>
                        <a:t>Extremely influential </a:t>
                      </a:r>
                    </a:p>
                  </a:txBody>
                  <a:tcPr marL="91416" marR="91416" marT="45708" marB="45708">
                    <a:solidFill>
                      <a:schemeClr val="bg1"/>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bg1"/>
                    </a:solidFill>
                  </a:tcPr>
                </a:tc>
                <a:tc>
                  <a:txBody>
                    <a:bodyPr/>
                    <a:lstStyle/>
                    <a:p>
                      <a:endParaRPr lang="en-US" sz="1800"/>
                    </a:p>
                  </a:txBody>
                  <a:tcPr marL="91416" marR="91416" marT="45708" marB="45708">
                    <a:solidFill>
                      <a:schemeClr val="accent2">
                        <a:lumMod val="60000"/>
                        <a:lumOff val="40000"/>
                      </a:schemeClr>
                    </a:solidFill>
                  </a:tcPr>
                </a:tc>
                <a:tc>
                  <a:txBody>
                    <a:bodyPr/>
                    <a:lstStyle/>
                    <a:p>
                      <a:endParaRPr lang="en-US" sz="1800"/>
                    </a:p>
                  </a:txBody>
                  <a:tcPr marL="91416" marR="91416" marT="45708" marB="45708">
                    <a:solidFill>
                      <a:schemeClr val="accent2">
                        <a:lumMod val="60000"/>
                        <a:lumOff val="40000"/>
                      </a:schemeClr>
                    </a:solidFill>
                  </a:tcPr>
                </a:tc>
                <a:extLst>
                  <a:ext uri="{0D108BD9-81ED-4DB2-BD59-A6C34878D82A}">
                    <a16:rowId xmlns:a16="http://schemas.microsoft.com/office/drawing/2014/main" val="4129810518"/>
                  </a:ext>
                </a:extLst>
              </a:tr>
              <a:tr h="895705">
                <a:tc>
                  <a:txBody>
                    <a:bodyPr/>
                    <a:lstStyle/>
                    <a:p>
                      <a:r>
                        <a:rPr lang="en-US" sz="1800" b="1"/>
                        <a:t>Somewhat influential </a:t>
                      </a:r>
                    </a:p>
                  </a:txBody>
                  <a:tcPr marL="91416" marR="91416" marT="45708" marB="45708">
                    <a:solidFill>
                      <a:schemeClr val="bg1"/>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bg1"/>
                    </a:solidFill>
                  </a:tcPr>
                </a:tc>
                <a:tc>
                  <a:txBody>
                    <a:bodyPr/>
                    <a:lstStyle/>
                    <a:p>
                      <a:endParaRPr lang="en-US" sz="1800"/>
                    </a:p>
                  </a:txBody>
                  <a:tcPr marL="91416" marR="91416" marT="45708" marB="45708">
                    <a:solidFill>
                      <a:schemeClr val="accent2">
                        <a:lumMod val="60000"/>
                        <a:lumOff val="40000"/>
                      </a:schemeClr>
                    </a:solidFill>
                  </a:tcPr>
                </a:tc>
                <a:tc>
                  <a:txBody>
                    <a:bodyPr/>
                    <a:lstStyle/>
                    <a:p>
                      <a:endParaRPr lang="en-US" sz="1800"/>
                    </a:p>
                  </a:txBody>
                  <a:tcPr marL="91416" marR="91416" marT="45708" marB="45708">
                    <a:solidFill>
                      <a:schemeClr val="accent2">
                        <a:lumMod val="60000"/>
                        <a:lumOff val="40000"/>
                      </a:schemeClr>
                    </a:solidFill>
                  </a:tcPr>
                </a:tc>
                <a:extLst>
                  <a:ext uri="{0D108BD9-81ED-4DB2-BD59-A6C34878D82A}">
                    <a16:rowId xmlns:a16="http://schemas.microsoft.com/office/drawing/2014/main" val="271930556"/>
                  </a:ext>
                </a:extLst>
              </a:tr>
              <a:tr h="565708">
                <a:tc>
                  <a:txBody>
                    <a:bodyPr/>
                    <a:lstStyle/>
                    <a:p>
                      <a:r>
                        <a:rPr lang="en-US" sz="1800" b="1"/>
                        <a:t>Influential </a:t>
                      </a:r>
                    </a:p>
                  </a:txBody>
                  <a:tcPr marL="91416" marR="91416" marT="45708" marB="45708">
                    <a:solidFill>
                      <a:schemeClr val="bg1"/>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bg1"/>
                    </a:solidFill>
                  </a:tcPr>
                </a:tc>
                <a:tc>
                  <a:txBody>
                    <a:bodyPr/>
                    <a:lstStyle/>
                    <a:p>
                      <a:endParaRPr lang="en-US" sz="1800"/>
                    </a:p>
                  </a:txBody>
                  <a:tcPr marL="91416" marR="91416" marT="45708" marB="45708">
                    <a:solidFill>
                      <a:schemeClr val="accent2">
                        <a:lumMod val="60000"/>
                        <a:lumOff val="40000"/>
                      </a:schemeClr>
                    </a:solidFill>
                  </a:tcPr>
                </a:tc>
                <a:tc>
                  <a:txBody>
                    <a:bodyPr/>
                    <a:lstStyle/>
                    <a:p>
                      <a:endParaRPr lang="en-US" sz="1800"/>
                    </a:p>
                  </a:txBody>
                  <a:tcPr marL="91416" marR="91416" marT="45708" marB="45708">
                    <a:solidFill>
                      <a:schemeClr val="accent2">
                        <a:lumMod val="60000"/>
                        <a:lumOff val="40000"/>
                      </a:schemeClr>
                    </a:solidFill>
                  </a:tcPr>
                </a:tc>
                <a:extLst>
                  <a:ext uri="{0D108BD9-81ED-4DB2-BD59-A6C34878D82A}">
                    <a16:rowId xmlns:a16="http://schemas.microsoft.com/office/drawing/2014/main" val="1207408410"/>
                  </a:ext>
                </a:extLst>
              </a:tr>
              <a:tr h="895705">
                <a:tc>
                  <a:txBody>
                    <a:bodyPr/>
                    <a:lstStyle/>
                    <a:p>
                      <a:r>
                        <a:rPr lang="en-US" sz="1800" b="1"/>
                        <a:t>Not very influential </a:t>
                      </a:r>
                    </a:p>
                  </a:txBody>
                  <a:tcPr marL="91416" marR="91416" marT="45708" marB="45708">
                    <a:solidFill>
                      <a:schemeClr val="bg1"/>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bg1"/>
                    </a:solidFill>
                  </a:tcPr>
                </a:tc>
                <a:tc>
                  <a:txBody>
                    <a:bodyPr/>
                    <a:lstStyle/>
                    <a:p>
                      <a:endParaRPr lang="en-US" sz="1800"/>
                    </a:p>
                  </a:txBody>
                  <a:tcPr marL="91416" marR="91416" marT="45708" marB="45708">
                    <a:solidFill>
                      <a:schemeClr val="accent2">
                        <a:lumMod val="60000"/>
                        <a:lumOff val="40000"/>
                      </a:schemeClr>
                    </a:solidFill>
                  </a:tcPr>
                </a:tc>
                <a:tc>
                  <a:txBody>
                    <a:bodyPr/>
                    <a:lstStyle/>
                    <a:p>
                      <a:endParaRPr lang="en-US" sz="1800"/>
                    </a:p>
                  </a:txBody>
                  <a:tcPr marL="91416" marR="91416" marT="45708" marB="45708">
                    <a:solidFill>
                      <a:schemeClr val="accent2">
                        <a:lumMod val="60000"/>
                        <a:lumOff val="40000"/>
                      </a:schemeClr>
                    </a:solidFill>
                  </a:tcPr>
                </a:tc>
                <a:extLst>
                  <a:ext uri="{0D108BD9-81ED-4DB2-BD59-A6C34878D82A}">
                    <a16:rowId xmlns:a16="http://schemas.microsoft.com/office/drawing/2014/main" val="496741236"/>
                  </a:ext>
                </a:extLst>
              </a:tr>
              <a:tr h="565708">
                <a:tc>
                  <a:txBody>
                    <a:bodyPr/>
                    <a:lstStyle/>
                    <a:p>
                      <a:r>
                        <a:rPr lang="en-US" sz="1800" b="1"/>
                        <a:t>Not influential </a:t>
                      </a:r>
                    </a:p>
                  </a:txBody>
                  <a:tcPr marL="91416" marR="91416" marT="45708" marB="45708">
                    <a:solidFill>
                      <a:schemeClr val="bg1"/>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accent6">
                        <a:lumMod val="20000"/>
                        <a:lumOff val="80000"/>
                      </a:schemeClr>
                    </a:solidFill>
                  </a:tcPr>
                </a:tc>
                <a:tc>
                  <a:txBody>
                    <a:bodyPr/>
                    <a:lstStyle/>
                    <a:p>
                      <a:endParaRPr lang="en-US" sz="1800"/>
                    </a:p>
                  </a:txBody>
                  <a:tcPr marL="91416" marR="91416" marT="45708" marB="45708">
                    <a:solidFill>
                      <a:schemeClr val="bg1"/>
                    </a:solidFill>
                  </a:tcPr>
                </a:tc>
                <a:tc>
                  <a:txBody>
                    <a:bodyPr/>
                    <a:lstStyle/>
                    <a:p>
                      <a:endParaRPr lang="en-US" sz="1800"/>
                    </a:p>
                  </a:txBody>
                  <a:tcPr marL="91416" marR="91416" marT="45708" marB="45708">
                    <a:solidFill>
                      <a:schemeClr val="accent2">
                        <a:lumMod val="60000"/>
                        <a:lumOff val="40000"/>
                      </a:schemeClr>
                    </a:solidFill>
                  </a:tcPr>
                </a:tc>
                <a:tc>
                  <a:txBody>
                    <a:bodyPr/>
                    <a:lstStyle/>
                    <a:p>
                      <a:endParaRPr lang="en-US" sz="1800"/>
                    </a:p>
                  </a:txBody>
                  <a:tcPr marL="91416" marR="91416" marT="45708" marB="45708">
                    <a:solidFill>
                      <a:schemeClr val="accent2">
                        <a:lumMod val="60000"/>
                        <a:lumOff val="40000"/>
                      </a:schemeClr>
                    </a:solidFill>
                  </a:tcPr>
                </a:tc>
                <a:extLst>
                  <a:ext uri="{0D108BD9-81ED-4DB2-BD59-A6C34878D82A}">
                    <a16:rowId xmlns:a16="http://schemas.microsoft.com/office/drawing/2014/main" val="1128932427"/>
                  </a:ext>
                </a:extLst>
              </a:tr>
              <a:tr h="895705">
                <a:tc>
                  <a:txBody>
                    <a:bodyPr/>
                    <a:lstStyle/>
                    <a:p>
                      <a:endParaRPr lang="en-US" sz="1800"/>
                    </a:p>
                  </a:txBody>
                  <a:tcPr marL="91416" marR="91416" marT="45708" marB="45708">
                    <a:solidFill>
                      <a:schemeClr val="bg1"/>
                    </a:solidFill>
                  </a:tcPr>
                </a:tc>
                <a:tc>
                  <a:txBody>
                    <a:bodyPr/>
                    <a:lstStyle/>
                    <a:p>
                      <a:r>
                        <a:rPr lang="en-US" sz="1800" b="1"/>
                        <a:t>Outspoken Champion</a:t>
                      </a:r>
                    </a:p>
                  </a:txBody>
                  <a:tcPr marL="91416" marR="91416" marT="45708" marB="45708">
                    <a:solidFill>
                      <a:schemeClr val="accent6">
                        <a:lumMod val="20000"/>
                        <a:lumOff val="80000"/>
                      </a:schemeClr>
                    </a:solidFill>
                  </a:tcPr>
                </a:tc>
                <a:tc>
                  <a:txBody>
                    <a:bodyPr/>
                    <a:lstStyle/>
                    <a:p>
                      <a:r>
                        <a:rPr lang="en-US" sz="1800" b="1"/>
                        <a:t>Supporter</a:t>
                      </a:r>
                    </a:p>
                  </a:txBody>
                  <a:tcPr marL="91416" marR="91416" marT="45708" marB="45708">
                    <a:solidFill>
                      <a:schemeClr val="accent6">
                        <a:lumMod val="20000"/>
                        <a:lumOff val="80000"/>
                      </a:schemeClr>
                    </a:solidFill>
                  </a:tcPr>
                </a:tc>
                <a:tc>
                  <a:txBody>
                    <a:bodyPr/>
                    <a:lstStyle/>
                    <a:p>
                      <a:r>
                        <a:rPr lang="en-US" sz="1800" b="1"/>
                        <a:t>Neutral or unknown </a:t>
                      </a:r>
                    </a:p>
                  </a:txBody>
                  <a:tcPr marL="91416" marR="91416" marT="45708" marB="45708">
                    <a:solidFill>
                      <a:schemeClr val="bg1"/>
                    </a:solidFill>
                  </a:tcPr>
                </a:tc>
                <a:tc>
                  <a:txBody>
                    <a:bodyPr/>
                    <a:lstStyle/>
                    <a:p>
                      <a:r>
                        <a:rPr lang="en-US" sz="1800" b="1"/>
                        <a:t>Opponent </a:t>
                      </a:r>
                    </a:p>
                  </a:txBody>
                  <a:tcPr marL="91416" marR="91416" marT="45708" marB="45708">
                    <a:solidFill>
                      <a:schemeClr val="accent2">
                        <a:lumMod val="60000"/>
                        <a:lumOff val="40000"/>
                      </a:schemeClr>
                    </a:solidFill>
                  </a:tcPr>
                </a:tc>
                <a:tc>
                  <a:txBody>
                    <a:bodyPr/>
                    <a:lstStyle/>
                    <a:p>
                      <a:r>
                        <a:rPr lang="en-US" sz="1800" b="1"/>
                        <a:t>Actively Opposed</a:t>
                      </a:r>
                    </a:p>
                  </a:txBody>
                  <a:tcPr marL="91416" marR="91416" marT="45708" marB="45708">
                    <a:solidFill>
                      <a:schemeClr val="accent2">
                        <a:lumMod val="60000"/>
                        <a:lumOff val="40000"/>
                      </a:schemeClr>
                    </a:solidFill>
                  </a:tcPr>
                </a:tc>
                <a:extLst>
                  <a:ext uri="{0D108BD9-81ED-4DB2-BD59-A6C34878D82A}">
                    <a16:rowId xmlns:a16="http://schemas.microsoft.com/office/drawing/2014/main" val="661412867"/>
                  </a:ext>
                </a:extLst>
              </a:tr>
            </a:tbl>
          </a:graphicData>
        </a:graphic>
      </p:graphicFrame>
    </p:spTree>
    <p:extLst>
      <p:ext uri="{BB962C8B-B14F-4D97-AF65-F5344CB8AC3E}">
        <p14:creationId xmlns:p14="http://schemas.microsoft.com/office/powerpoint/2010/main" val="56090838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19F3A-2F73-4DD5-A369-F9F7F72F3061}"/>
              </a:ext>
            </a:extLst>
          </p:cNvPr>
          <p:cNvSpPr>
            <a:spLocks noGrp="1"/>
          </p:cNvSpPr>
          <p:nvPr>
            <p:ph type="title"/>
          </p:nvPr>
        </p:nvSpPr>
        <p:spPr>
          <a:xfrm>
            <a:off x="539693" y="1876280"/>
            <a:ext cx="2779190" cy="1714054"/>
          </a:xfrm>
        </p:spPr>
        <p:txBody>
          <a:bodyPr/>
          <a:lstStyle/>
          <a:p>
            <a:r>
              <a:rPr lang="en-US" b="1"/>
              <a:t>Power Mapping</a:t>
            </a:r>
          </a:p>
        </p:txBody>
      </p:sp>
      <p:sp>
        <p:nvSpPr>
          <p:cNvPr id="5" name="TextBox 4">
            <a:extLst>
              <a:ext uri="{FF2B5EF4-FFF2-40B4-BE49-F238E27FC236}">
                <a16:creationId xmlns:a16="http://schemas.microsoft.com/office/drawing/2014/main" id="{FC180ADB-679D-471D-B460-5D6D0EE6D379}"/>
              </a:ext>
            </a:extLst>
          </p:cNvPr>
          <p:cNvSpPr txBox="1"/>
          <p:nvPr/>
        </p:nvSpPr>
        <p:spPr>
          <a:xfrm>
            <a:off x="10432830" y="401386"/>
            <a:ext cx="1344794" cy="4875530"/>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vert="vert270" wrap="square" rtlCol="0">
            <a:spAutoFit/>
          </a:bodyPr>
          <a:lstStyle/>
          <a:p>
            <a:pPr algn="ctr"/>
            <a:r>
              <a:rPr lang="en-US" sz="3199"/>
              <a:t>Power, Influence</a:t>
            </a:r>
          </a:p>
        </p:txBody>
      </p:sp>
      <p:sp>
        <p:nvSpPr>
          <p:cNvPr id="6" name="TextBox 5">
            <a:extLst>
              <a:ext uri="{FF2B5EF4-FFF2-40B4-BE49-F238E27FC236}">
                <a16:creationId xmlns:a16="http://schemas.microsoft.com/office/drawing/2014/main" id="{14D061C8-4312-4EC7-A0FE-5C8D06C54CF9}"/>
              </a:ext>
            </a:extLst>
          </p:cNvPr>
          <p:cNvSpPr txBox="1"/>
          <p:nvPr/>
        </p:nvSpPr>
        <p:spPr>
          <a:xfrm rot="5400000">
            <a:off x="5219948" y="3988770"/>
            <a:ext cx="1834158" cy="3883073"/>
          </a:xfrm>
          <a:prstGeom prst="upArrow">
            <a:avLst/>
          </a:prstGeom>
        </p:spPr>
        <p:style>
          <a:lnRef idx="2">
            <a:schemeClr val="accent4">
              <a:shade val="50000"/>
            </a:schemeClr>
          </a:lnRef>
          <a:fillRef idx="1">
            <a:schemeClr val="accent4"/>
          </a:fillRef>
          <a:effectRef idx="0">
            <a:schemeClr val="accent4"/>
          </a:effectRef>
          <a:fontRef idx="minor">
            <a:schemeClr val="lt1"/>
          </a:fontRef>
        </p:style>
        <p:txBody>
          <a:bodyPr vert="vert270" wrap="square" lIns="91440" tIns="45720" rIns="91440" bIns="45720" rtlCol="0" anchor="t">
            <a:spAutoFit/>
          </a:bodyPr>
          <a:lstStyle/>
          <a:p>
            <a:pPr algn="ctr"/>
            <a:r>
              <a:rPr lang="en-US" sz="2400"/>
              <a:t>Support for Your Position</a:t>
            </a:r>
          </a:p>
        </p:txBody>
      </p:sp>
      <p:graphicFrame>
        <p:nvGraphicFramePr>
          <p:cNvPr id="20" name="Diagram 20">
            <a:extLst>
              <a:ext uri="{FF2B5EF4-FFF2-40B4-BE49-F238E27FC236}">
                <a16:creationId xmlns:a16="http://schemas.microsoft.com/office/drawing/2014/main" id="{174D447B-4377-B149-C6C1-302D7E94B0BD}"/>
              </a:ext>
            </a:extLst>
          </p:cNvPr>
          <p:cNvGraphicFramePr>
            <a:graphicFrameLocks noGrp="1"/>
          </p:cNvGraphicFramePr>
          <p:nvPr>
            <p:ph idx="1"/>
            <p:extLst>
              <p:ext uri="{D42A27DB-BD31-4B8C-83A1-F6EECF244321}">
                <p14:modId xmlns:p14="http://schemas.microsoft.com/office/powerpoint/2010/main" val="3395185616"/>
              </p:ext>
            </p:extLst>
          </p:nvPr>
        </p:nvGraphicFramePr>
        <p:xfrm>
          <a:off x="1605383" y="400411"/>
          <a:ext cx="9782175"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402451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logo&#10;&#10;Description automatically generated">
            <a:extLst>
              <a:ext uri="{FF2B5EF4-FFF2-40B4-BE49-F238E27FC236}">
                <a16:creationId xmlns:a16="http://schemas.microsoft.com/office/drawing/2014/main" id="{D23D284A-C17F-44F9-98B3-1A2FC9736AB7}"/>
              </a:ext>
            </a:extLst>
          </p:cNvPr>
          <p:cNvPicPr>
            <a:picLocks noChangeAspect="1"/>
          </p:cNvPicPr>
          <p:nvPr/>
        </p:nvPicPr>
        <p:blipFill>
          <a:blip r:embed="rId3">
            <a:alphaModFix amt="94000"/>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rot="1980000">
            <a:off x="8029559" y="715160"/>
            <a:ext cx="4113727" cy="2143510"/>
          </a:xfrm>
          <a:prstGeom prst="rect">
            <a:avLst/>
          </a:prstGeom>
        </p:spPr>
      </p:pic>
      <p:sp>
        <p:nvSpPr>
          <p:cNvPr id="2" name="Title 1">
            <a:extLst>
              <a:ext uri="{FF2B5EF4-FFF2-40B4-BE49-F238E27FC236}">
                <a16:creationId xmlns:a16="http://schemas.microsoft.com/office/drawing/2014/main" id="{585E1919-1669-40EC-8E10-DCC6D189194E}"/>
              </a:ext>
            </a:extLst>
          </p:cNvPr>
          <p:cNvSpPr>
            <a:spLocks noGrp="1"/>
          </p:cNvSpPr>
          <p:nvPr>
            <p:ph type="title"/>
          </p:nvPr>
        </p:nvSpPr>
        <p:spPr>
          <a:xfrm>
            <a:off x="-1498130" y="-370482"/>
            <a:ext cx="10055781" cy="1450379"/>
          </a:xfrm>
        </p:spPr>
        <p:txBody>
          <a:bodyPr/>
          <a:lstStyle/>
          <a:p>
            <a:pPr algn="ctr"/>
            <a:r>
              <a:rPr lang="en-US" b="1" u="sng"/>
              <a:t>Power Mapping-Breakout</a:t>
            </a:r>
          </a:p>
        </p:txBody>
      </p:sp>
      <p:sp>
        <p:nvSpPr>
          <p:cNvPr id="3" name="Content Placeholder 2">
            <a:extLst>
              <a:ext uri="{FF2B5EF4-FFF2-40B4-BE49-F238E27FC236}">
                <a16:creationId xmlns:a16="http://schemas.microsoft.com/office/drawing/2014/main" id="{FC6C020F-EBFB-463D-BC7C-CF399DFA4DD6}"/>
              </a:ext>
            </a:extLst>
          </p:cNvPr>
          <p:cNvSpPr>
            <a:spLocks noGrp="1"/>
          </p:cNvSpPr>
          <p:nvPr>
            <p:ph idx="1"/>
          </p:nvPr>
        </p:nvSpPr>
        <p:spPr>
          <a:xfrm>
            <a:off x="697044" y="1520852"/>
            <a:ext cx="8788806" cy="5341247"/>
          </a:xfrm>
        </p:spPr>
        <p:txBody>
          <a:bodyPr vert="horz" lIns="91440" tIns="45720" rIns="91440" bIns="45720" rtlCol="0" anchor="t">
            <a:normAutofit/>
          </a:bodyPr>
          <a:lstStyle/>
          <a:p>
            <a:pPr marL="246380" indent="-246380"/>
            <a:r>
              <a:rPr lang="en-US" sz="2400"/>
              <a:t>Let’s get more specific.</a:t>
            </a:r>
          </a:p>
          <a:p>
            <a:pPr marL="246380" indent="-246380"/>
            <a:r>
              <a:rPr lang="en-US" sz="2400"/>
              <a:t>Go to the Power Analysis/Mapping Document.</a:t>
            </a:r>
          </a:p>
          <a:p>
            <a:pPr marL="246380" indent="-246380"/>
            <a:r>
              <a:rPr lang="en-US" sz="2400"/>
              <a:t>Start filling in your internal (current members and potential members), external (administration, other workers at your employer, school board), community (parents, other community), and at-large power actors (mayor, county/city council members, legislators, </a:t>
            </a:r>
            <a:r>
              <a:rPr lang="en-US" sz="2400" err="1"/>
              <a:t>etc</a:t>
            </a:r>
            <a:r>
              <a:rPr lang="en-US" sz="2400"/>
              <a:t>…). </a:t>
            </a:r>
          </a:p>
          <a:p>
            <a:pPr marL="977900" lvl="2" indent="-246380"/>
            <a:r>
              <a:rPr lang="en-US"/>
              <a:t>Cohorts may vary in the volume of power players that can be currently identified.</a:t>
            </a:r>
          </a:p>
          <a:p>
            <a:pPr marL="246380" indent="-246380"/>
            <a:r>
              <a:rPr lang="en-US" sz="2400"/>
              <a:t>Return to your engagement maps/lists. Which of your people are connected to these power actors?</a:t>
            </a:r>
          </a:p>
        </p:txBody>
      </p:sp>
    </p:spTree>
    <p:extLst>
      <p:ext uri="{BB962C8B-B14F-4D97-AF65-F5344CB8AC3E}">
        <p14:creationId xmlns:p14="http://schemas.microsoft.com/office/powerpoint/2010/main" val="309477383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5E1919-1669-40EC-8E10-DCC6D189194E}"/>
              </a:ext>
            </a:extLst>
          </p:cNvPr>
          <p:cNvSpPr>
            <a:spLocks noGrp="1"/>
          </p:cNvSpPr>
          <p:nvPr>
            <p:ph type="title"/>
          </p:nvPr>
        </p:nvSpPr>
        <p:spPr>
          <a:xfrm>
            <a:off x="820322" y="-604546"/>
            <a:ext cx="10055781" cy="1450379"/>
          </a:xfrm>
        </p:spPr>
        <p:txBody>
          <a:bodyPr/>
          <a:lstStyle/>
          <a:p>
            <a:pPr algn="ctr"/>
            <a:r>
              <a:rPr lang="en-US" b="1" u="sng"/>
              <a:t>Power Mapping-Debrief</a:t>
            </a:r>
          </a:p>
        </p:txBody>
      </p:sp>
      <p:pic>
        <p:nvPicPr>
          <p:cNvPr id="5" name="Picture 4" descr="A picture containing logo&#10;&#10;Description automatically generated">
            <a:extLst>
              <a:ext uri="{FF2B5EF4-FFF2-40B4-BE49-F238E27FC236}">
                <a16:creationId xmlns:a16="http://schemas.microsoft.com/office/drawing/2014/main" id="{D23D284A-C17F-44F9-98B3-1A2FC9736AB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670889" y="1799729"/>
            <a:ext cx="7042680" cy="3248436"/>
          </a:xfrm>
          <a:prstGeom prst="rect">
            <a:avLst/>
          </a:prstGeom>
        </p:spPr>
      </p:pic>
      <p:sp>
        <p:nvSpPr>
          <p:cNvPr id="10" name="Content Placeholder 9">
            <a:extLst>
              <a:ext uri="{FF2B5EF4-FFF2-40B4-BE49-F238E27FC236}">
                <a16:creationId xmlns:a16="http://schemas.microsoft.com/office/drawing/2014/main" id="{C8F1E274-8E4A-40C1-AD82-C46AE67B3E33}"/>
              </a:ext>
            </a:extLst>
          </p:cNvPr>
          <p:cNvSpPr>
            <a:spLocks noGrp="1"/>
          </p:cNvSpPr>
          <p:nvPr>
            <p:ph idx="1"/>
          </p:nvPr>
        </p:nvSpPr>
        <p:spPr>
          <a:xfrm>
            <a:off x="8046326" y="1849276"/>
            <a:ext cx="3392124" cy="3887215"/>
          </a:xfrm>
        </p:spPr>
        <p:txBody>
          <a:bodyPr/>
          <a:lstStyle/>
          <a:p>
            <a:r>
              <a:rPr lang="en-US" sz="3199"/>
              <a:t>What trends did you see?</a:t>
            </a:r>
          </a:p>
          <a:p>
            <a:endParaRPr lang="en-US" sz="3199"/>
          </a:p>
          <a:p>
            <a:r>
              <a:rPr lang="en-US" sz="3199"/>
              <a:t>What information are you missing?</a:t>
            </a:r>
          </a:p>
          <a:p>
            <a:endParaRPr lang="en-US"/>
          </a:p>
        </p:txBody>
      </p:sp>
    </p:spTree>
    <p:extLst>
      <p:ext uri="{BB962C8B-B14F-4D97-AF65-F5344CB8AC3E}">
        <p14:creationId xmlns:p14="http://schemas.microsoft.com/office/powerpoint/2010/main" val="223795724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
        <p:nvSpPr>
          <p:cNvPr id="4" name="Content Placeholder 2">
            <a:extLst>
              <a:ext uri="{FF2B5EF4-FFF2-40B4-BE49-F238E27FC236}">
                <a16:creationId xmlns:a16="http://schemas.microsoft.com/office/drawing/2014/main" id="{8192FE4B-F0CD-354B-9333-CD62CDAA710C}"/>
              </a:ext>
            </a:extLst>
          </p:cNvPr>
          <p:cNvSpPr txBox="1">
            <a:spLocks/>
          </p:cNvSpPr>
          <p:nvPr/>
        </p:nvSpPr>
        <p:spPr>
          <a:xfrm>
            <a:off x="5179828" y="885284"/>
            <a:ext cx="6234192" cy="56474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246380" indent="-246380"/>
            <a:r>
              <a:rPr lang="en-US" sz="2750"/>
              <a:t>Find the right people, to move the people of power and influence.</a:t>
            </a:r>
          </a:p>
          <a:p>
            <a:pPr marL="246380" indent="-246380"/>
            <a:r>
              <a:rPr lang="en-US" sz="2750"/>
              <a:t>1:1’s and mapping, together, help put the pieces of the puzzle together. </a:t>
            </a:r>
          </a:p>
          <a:p>
            <a:pPr marL="246380" indent="-246380"/>
            <a:r>
              <a:rPr lang="en-US" sz="2750"/>
              <a:t>If we don’t know how our people connect to the people who have power and influence, we can’t win. </a:t>
            </a:r>
          </a:p>
          <a:p>
            <a:pPr marL="246380" indent="-246380"/>
            <a:r>
              <a:rPr lang="en-US" sz="2750"/>
              <a:t>This isn’t an activity to do alone. </a:t>
            </a:r>
          </a:p>
          <a:p>
            <a:pPr marL="246380" indent="-246380"/>
            <a:r>
              <a:rPr lang="en-US" sz="2750"/>
              <a:t>Connecting with each other is how we connect our way into power. </a:t>
            </a:r>
          </a:p>
        </p:txBody>
      </p:sp>
    </p:spTree>
    <p:extLst>
      <p:ext uri="{BB962C8B-B14F-4D97-AF65-F5344CB8AC3E}">
        <p14:creationId xmlns:p14="http://schemas.microsoft.com/office/powerpoint/2010/main" val="172236582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Monet</a:t>
            </a:r>
            <a:endParaRPr lang="en-US"/>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65045978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3801" y="165309"/>
            <a:ext cx="10809967" cy="695657"/>
          </a:xfrm>
        </p:spPr>
        <p:txBody>
          <a:bodyPr>
            <a:normAutofit/>
          </a:bodyPr>
          <a:lstStyle/>
          <a:p>
            <a:r>
              <a:rPr lang="en-US" sz="4400" b="1"/>
              <a:t>VEA Panel: Amanda Kail &amp; Evette Wilson</a:t>
            </a:r>
          </a:p>
        </p:txBody>
      </p:sp>
      <p:sp>
        <p:nvSpPr>
          <p:cNvPr id="3" name="Content Placeholder 2"/>
          <p:cNvSpPr>
            <a:spLocks noGrp="1"/>
          </p:cNvSpPr>
          <p:nvPr>
            <p:ph idx="1"/>
          </p:nvPr>
        </p:nvSpPr>
        <p:spPr>
          <a:xfrm>
            <a:off x="1203839" y="1093910"/>
            <a:ext cx="10097389" cy="5308979"/>
          </a:xfrm>
        </p:spPr>
        <p:txBody>
          <a:bodyPr vert="horz" lIns="91440" tIns="45720" rIns="91440" bIns="45720" rtlCol="0" anchor="t">
            <a:normAutofit/>
          </a:bodyPr>
          <a:lstStyle/>
          <a:p>
            <a:pPr marL="0" indent="0">
              <a:buNone/>
            </a:pPr>
            <a:r>
              <a:rPr lang="en-US">
                <a:ea typeface="+mn-lt"/>
                <a:cs typeface="+mn-lt"/>
              </a:rPr>
              <a:t>Things we want you to listen for: </a:t>
            </a:r>
            <a:endParaRPr lang="en-US"/>
          </a:p>
          <a:p>
            <a:pPr marL="971550" indent="-514350"/>
            <a:r>
              <a:rPr lang="en-US">
                <a:ea typeface="+mn-lt"/>
                <a:cs typeface="+mn-lt"/>
              </a:rPr>
              <a:t>How did they get started? </a:t>
            </a:r>
          </a:p>
          <a:p>
            <a:pPr marL="971550" indent="-514350"/>
            <a:r>
              <a:rPr lang="en-US">
                <a:ea typeface="+mn-lt"/>
                <a:cs typeface="+mn-lt"/>
              </a:rPr>
              <a:t>What was their narrative? </a:t>
            </a:r>
          </a:p>
          <a:p>
            <a:pPr marL="971550" indent="-514350"/>
            <a:r>
              <a:rPr lang="en-US">
                <a:ea typeface="+mn-lt"/>
                <a:cs typeface="+mn-lt"/>
              </a:rPr>
              <a:t>Who were the power players in this situation? </a:t>
            </a:r>
          </a:p>
          <a:p>
            <a:pPr marL="971550" indent="-514350"/>
            <a:r>
              <a:rPr lang="en-US">
                <a:ea typeface="+mn-lt"/>
                <a:cs typeface="+mn-lt"/>
              </a:rPr>
              <a:t>What was the process for winning CB? </a:t>
            </a:r>
          </a:p>
          <a:p>
            <a:pPr marL="971550" indent="-514350"/>
            <a:r>
              <a:rPr lang="en-US">
                <a:ea typeface="+mn-lt"/>
                <a:cs typeface="+mn-lt"/>
              </a:rPr>
              <a:t>Who was on their leadership team? </a:t>
            </a:r>
          </a:p>
          <a:p>
            <a:pPr marL="971550" indent="-514350"/>
            <a:r>
              <a:rPr lang="en-US">
                <a:ea typeface="+mn-lt"/>
                <a:cs typeface="+mn-lt"/>
              </a:rPr>
              <a:t>What role did the staff play? </a:t>
            </a:r>
          </a:p>
          <a:p>
            <a:pPr marL="971550" indent="-514350"/>
            <a:r>
              <a:rPr lang="en-US">
                <a:ea typeface="+mn-lt"/>
                <a:cs typeface="+mn-lt"/>
              </a:rPr>
              <a:t>What did they win? </a:t>
            </a:r>
          </a:p>
          <a:p>
            <a:pPr marL="971550" indent="-514350"/>
            <a:r>
              <a:rPr lang="en-US">
                <a:ea typeface="+mn-lt"/>
                <a:cs typeface="+mn-lt"/>
              </a:rPr>
              <a:t>What resources did it take to win their campaign? </a:t>
            </a:r>
          </a:p>
          <a:p>
            <a:pPr marL="246380" indent="-246380"/>
            <a:endParaRPr lang="en-US"/>
          </a:p>
          <a:p>
            <a:pPr marL="0" indent="0">
              <a:buNone/>
            </a:pPr>
            <a:endParaRPr lang="en-US"/>
          </a:p>
        </p:txBody>
      </p:sp>
    </p:spTree>
    <p:extLst>
      <p:ext uri="{BB962C8B-B14F-4D97-AF65-F5344CB8AC3E}">
        <p14:creationId xmlns:p14="http://schemas.microsoft.com/office/powerpoint/2010/main" val="226654963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Sara</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7223071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4263" y="177800"/>
            <a:ext cx="6271974" cy="695657"/>
          </a:xfrm>
        </p:spPr>
        <p:txBody>
          <a:bodyPr/>
          <a:lstStyle/>
          <a:p>
            <a:r>
              <a:rPr lang="en-US"/>
              <a:t>Organizer Discourse</a:t>
            </a:r>
          </a:p>
        </p:txBody>
      </p:sp>
      <p:sp>
        <p:nvSpPr>
          <p:cNvPr id="3" name="Content Placeholder 2"/>
          <p:cNvSpPr>
            <a:spLocks noGrp="1"/>
          </p:cNvSpPr>
          <p:nvPr>
            <p:ph idx="1"/>
          </p:nvPr>
        </p:nvSpPr>
        <p:spPr>
          <a:xfrm>
            <a:off x="5104263" y="968991"/>
            <a:ext cx="7084562" cy="5308979"/>
          </a:xfrm>
        </p:spPr>
        <p:txBody>
          <a:bodyPr/>
          <a:lstStyle/>
          <a:p>
            <a:r>
              <a:rPr lang="en-US"/>
              <a:t>A conversation of professionals, not specifically led by any one person.  These professionals share a particular way of working, values, language, and issues. </a:t>
            </a:r>
          </a:p>
          <a:p>
            <a:r>
              <a:rPr lang="en-US"/>
              <a:t>What are the challenges you are currently facing that you hoped this training would address?</a:t>
            </a:r>
          </a:p>
          <a:p>
            <a:r>
              <a:rPr lang="en-US"/>
              <a:t>In response you can</a:t>
            </a:r>
          </a:p>
          <a:p>
            <a:pPr lvl="1"/>
            <a:r>
              <a:rPr lang="en-US"/>
              <a:t>Question</a:t>
            </a:r>
          </a:p>
          <a:p>
            <a:pPr lvl="1"/>
            <a:r>
              <a:rPr lang="en-US"/>
              <a:t>Provide suggestion</a:t>
            </a:r>
          </a:p>
          <a:p>
            <a:pPr lvl="1"/>
            <a:r>
              <a:rPr lang="en-US"/>
              <a:t>Add to the story (me too, and…)</a:t>
            </a:r>
          </a:p>
          <a:p>
            <a:pPr marL="0" indent="0">
              <a:buNone/>
            </a:pPr>
            <a:endParaRPr lang="en-US"/>
          </a:p>
        </p:txBody>
      </p:sp>
      <p:pic>
        <p:nvPicPr>
          <p:cNvPr id="5122" name="Picture 2" descr="Slack vs Discourse: Choosing the Right Community Platform - Conjur"/>
          <p:cNvPicPr>
            <a:picLocks noChangeAspect="1" noChangeArrowheads="1"/>
          </p:cNvPicPr>
          <p:nvPr/>
        </p:nvPicPr>
        <p:blipFill rotWithShape="1">
          <a:blip r:embed="rId2">
            <a:extLst>
              <a:ext uri="{28A0092B-C50C-407E-A947-70E740481C1C}">
                <a14:useLocalDpi xmlns:a14="http://schemas.microsoft.com/office/drawing/2010/main" val="0"/>
              </a:ext>
            </a:extLst>
          </a:blip>
          <a:srcRect l="15756" t="13287" r="15961" b="15177"/>
          <a:stretch/>
        </p:blipFill>
        <p:spPr bwMode="auto">
          <a:xfrm>
            <a:off x="532263" y="655094"/>
            <a:ext cx="4476465" cy="478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28610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2741715823"/>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Prep to Go Home</a:t>
            </a:r>
          </a:p>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74</a:t>
            </a:fld>
            <a:endParaRPr lang="en-US"/>
          </a:p>
        </p:txBody>
      </p:sp>
    </p:spTree>
    <p:extLst>
      <p:ext uri="{BB962C8B-B14F-4D97-AF65-F5344CB8AC3E}">
        <p14:creationId xmlns:p14="http://schemas.microsoft.com/office/powerpoint/2010/main" val="689023087"/>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75</a:t>
            </a:fld>
            <a:endParaRPr lang="en-US"/>
          </a:p>
        </p:txBody>
      </p:sp>
    </p:spTree>
    <p:extLst>
      <p:ext uri="{BB962C8B-B14F-4D97-AF65-F5344CB8AC3E}">
        <p14:creationId xmlns:p14="http://schemas.microsoft.com/office/powerpoint/2010/main" val="125883495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2" ma:contentTypeDescription="Create a new document." ma:contentTypeScope="" ma:versionID="7dd1ce6e427627f64c1ab6d1f19b6c8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d9c6fcaf88c9e20a785b418a5be8a78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E3A5F30D-6A71-4386-9172-FD77AA9F6B66}"/>
</file>

<file path=customXml/itemProps2.xml><?xml version="1.0" encoding="utf-8"?>
<ds:datastoreItem xmlns:ds="http://schemas.openxmlformats.org/officeDocument/2006/customXml" ds:itemID="{7A476905-292A-46D7-8194-7C00696AE628}"/>
</file>

<file path=customXml/itemProps3.xml><?xml version="1.0" encoding="utf-8"?>
<ds:datastoreItem xmlns:ds="http://schemas.openxmlformats.org/officeDocument/2006/customXml" ds:itemID="{683C04DA-E16E-4818-90F3-E2F7907CB0A3}"/>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75</Slides>
  <Notes>11</Notes>
  <HiddenSlides>0</HiddenSlides>
  <ScaleCrop>false</ScaleCrop>
  <HeadingPairs>
    <vt:vector size="4" baseType="variant">
      <vt:variant>
        <vt:lpstr>Theme</vt:lpstr>
      </vt:variant>
      <vt:variant>
        <vt:i4>1</vt:i4>
      </vt:variant>
      <vt:variant>
        <vt:lpstr>Slide Titles</vt:lpstr>
      </vt:variant>
      <vt:variant>
        <vt:i4>75</vt:i4>
      </vt:variant>
    </vt:vector>
  </HeadingPairs>
  <TitlesOfParts>
    <vt:vector size="76" baseType="lpstr">
      <vt:lpstr>Math 16x9</vt:lpstr>
      <vt:lpstr>Bargaining for All</vt:lpstr>
      <vt:lpstr>Community Agreements p. 3-4</vt:lpstr>
      <vt:lpstr>Today’s Outcomes</vt:lpstr>
      <vt:lpstr>Feedback on Feedback</vt:lpstr>
      <vt:lpstr>PowerPoint Presentation</vt:lpstr>
      <vt:lpstr>Go to the picture that best describes how you feel about convincing your locals to move to Collective Bargaining. Gather, greet. Share why. One person report out. </vt:lpstr>
      <vt:lpstr>Once you have selected a picture -</vt:lpstr>
      <vt:lpstr>PowerPoint Presentation</vt:lpstr>
      <vt:lpstr>Basics of Public Sector Bargaining</vt:lpstr>
      <vt:lpstr>Basics of Public Sector Bargaining</vt:lpstr>
      <vt:lpstr>3 Types of Statutory Bargaining Status Categories</vt:lpstr>
      <vt:lpstr>PowerPoint Presentation</vt:lpstr>
      <vt:lpstr>PowerPoint Presentation</vt:lpstr>
      <vt:lpstr>Brief History of Public School Employee Bargaining</vt:lpstr>
      <vt:lpstr>Indiana</vt:lpstr>
      <vt:lpstr>Tennessee</vt:lpstr>
      <vt:lpstr>Wisconsin</vt:lpstr>
      <vt:lpstr>Michigan</vt:lpstr>
      <vt:lpstr>Virginia</vt:lpstr>
      <vt:lpstr>Exploring Your State Process</vt:lpstr>
      <vt:lpstr>Key Take-aways</vt:lpstr>
      <vt:lpstr>PowerPoint Presentation</vt:lpstr>
      <vt:lpstr>PowerPoint Presentation</vt:lpstr>
      <vt:lpstr>Teams for Building Power</vt:lpstr>
      <vt:lpstr>PowerPoint Presentation</vt:lpstr>
      <vt:lpstr>We coach towards the Interdependent Structure – Leadership</vt:lpstr>
      <vt:lpstr>Drawing Your Local’s Leadership IQ</vt:lpstr>
      <vt:lpstr>Drawing your local’s leadership IQ? </vt:lpstr>
      <vt:lpstr>How do I know I am coaching a team that can build power? </vt:lpstr>
      <vt:lpstr>A Power Building team is formed in Three Steps</vt:lpstr>
      <vt:lpstr>A Power Building Team has Three Conditions</vt:lpstr>
      <vt:lpstr>A Power Building Team has Three Outcomes</vt:lpstr>
      <vt:lpstr>Leadership Team Cycle and Leadership Team Growth </vt:lpstr>
      <vt:lpstr>Key Ideas</vt:lpstr>
      <vt:lpstr>PowerPoint Presentation</vt:lpstr>
      <vt:lpstr>Communication Matters Team Task</vt:lpstr>
      <vt:lpstr>Communication Matters Team Task</vt:lpstr>
      <vt:lpstr>Communication Matters Task</vt:lpstr>
      <vt:lpstr>Key Ideas</vt:lpstr>
      <vt:lpstr>PowerPoint Presentation</vt:lpstr>
      <vt:lpstr>PowerPoint Presentation</vt:lpstr>
      <vt:lpstr>How do we enable teams?</vt:lpstr>
      <vt:lpstr>Why is coaching critical to a strong team?  </vt:lpstr>
      <vt:lpstr>PowerPoint Presentation</vt:lpstr>
      <vt:lpstr>3 Kinds of Coaching- Page</vt:lpstr>
      <vt:lpstr>Coaching Cycle- </vt:lpstr>
      <vt:lpstr>Coaching Scenarios- Page</vt:lpstr>
      <vt:lpstr>Coaching Scenarios- Page</vt:lpstr>
      <vt:lpstr>PowerPoint Presentation</vt:lpstr>
      <vt:lpstr>Coaching Across Differences p. </vt:lpstr>
      <vt:lpstr>Good Questions to Ask</vt:lpstr>
      <vt:lpstr>Key Ideas</vt:lpstr>
      <vt:lpstr>PowerPoint Presentation</vt:lpstr>
      <vt:lpstr>PowerPoint Presentation</vt:lpstr>
      <vt:lpstr>Assessment of Locals</vt:lpstr>
      <vt:lpstr>Campaign Readiness Assessment</vt:lpstr>
      <vt:lpstr>Quick Report Out</vt:lpstr>
      <vt:lpstr>Strategy Steps to Win a Collective Bargaining Agreement Tool - </vt:lpstr>
      <vt:lpstr>5 Phases Group Discussion and Chart</vt:lpstr>
      <vt:lpstr>Key Ideas</vt:lpstr>
      <vt:lpstr>PowerPoint Presentation</vt:lpstr>
      <vt:lpstr>PowerPoint Presentation</vt:lpstr>
      <vt:lpstr>School Boards ~a hill to climb</vt:lpstr>
      <vt:lpstr>School Board Assessment  Map your school board’s support of Collective Bargaining  </vt:lpstr>
      <vt:lpstr>Power Mapping</vt:lpstr>
      <vt:lpstr>Power Mapping-Breakout</vt:lpstr>
      <vt:lpstr>Power Mapping-Debrief</vt:lpstr>
      <vt:lpstr>Key Ideas</vt:lpstr>
      <vt:lpstr>PowerPoint Presentation</vt:lpstr>
      <vt:lpstr>VEA Panel: Amanda Kail &amp; Evette Wilson</vt:lpstr>
      <vt:lpstr>PowerPoint Presentation</vt:lpstr>
      <vt:lpstr>Organizer Discourse</vt:lpstr>
      <vt:lpstr>PowerPoint Presentation</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1</cp:revision>
  <dcterms:created xsi:type="dcterms:W3CDTF">2022-09-14T20:21:53Z</dcterms:created>
  <dcterms:modified xsi:type="dcterms:W3CDTF">2023-04-03T21:15:18Z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