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5"/>
  </p:sldMasterIdLst>
  <p:notesMasterIdLst>
    <p:notesMasterId r:id="rId7"/>
  </p:notesMasterIdLst>
  <p:handoutMasterIdLst>
    <p:handoutMasterId r:id="rId8"/>
  </p:handoutMasterIdLst>
  <p:sldIdLst>
    <p:sldId id="277" r:id="rId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>
          <p15:clr>
            <a:srgbClr val="A4A3A4"/>
          </p15:clr>
        </p15:guide>
        <p15:guide id="2" pos="221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A50"/>
    <a:srgbClr val="000000"/>
    <a:srgbClr val="FFFF99"/>
    <a:srgbClr val="66FF33"/>
    <a:srgbClr val="0066CC"/>
    <a:srgbClr val="FFFFCC"/>
    <a:srgbClr val="CBD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CCDDE0-AA50-4C44-8DDE-826A0BC27FAA}" v="37" dt="2022-06-24T18:20:09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55" autoAdjust="0"/>
    <p:restoredTop sz="99407" autoAdjust="0"/>
  </p:normalViewPr>
  <p:slideViewPr>
    <p:cSldViewPr>
      <p:cViewPr varScale="1">
        <p:scale>
          <a:sx n="97" d="100"/>
          <a:sy n="97" d="100"/>
        </p:scale>
        <p:origin x="271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1938" y="-102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ynthia" userId="b085b3114a9274bc" providerId="LiveId" clId="{AFCCDDE0-AA50-4C44-8DDE-826A0BC27FAA}"/>
    <pc:docChg chg="undo custSel modSld">
      <pc:chgData name="Cynthia" userId="b085b3114a9274bc" providerId="LiveId" clId="{AFCCDDE0-AA50-4C44-8DDE-826A0BC27FAA}" dt="2022-06-24T18:20:45.057" v="197" actId="14100"/>
      <pc:docMkLst>
        <pc:docMk/>
      </pc:docMkLst>
      <pc:sldChg chg="addSp delSp modSp mod">
        <pc:chgData name="Cynthia" userId="b085b3114a9274bc" providerId="LiveId" clId="{AFCCDDE0-AA50-4C44-8DDE-826A0BC27FAA}" dt="2022-06-24T18:20:45.057" v="197" actId="14100"/>
        <pc:sldMkLst>
          <pc:docMk/>
          <pc:sldMk cId="0" sldId="277"/>
        </pc:sldMkLst>
        <pc:spChg chg="add mod">
          <ac:chgData name="Cynthia" userId="b085b3114a9274bc" providerId="LiveId" clId="{AFCCDDE0-AA50-4C44-8DDE-826A0BC27FAA}" dt="2022-06-24T18:20:04.849" v="193" actId="113"/>
          <ac:spMkLst>
            <pc:docMk/>
            <pc:sldMk cId="0" sldId="277"/>
            <ac:spMk id="179" creationId="{252A1AE0-C008-8EE3-59AC-78E3D4748F07}"/>
          </ac:spMkLst>
        </pc:spChg>
        <pc:spChg chg="add mod">
          <ac:chgData name="Cynthia" userId="b085b3114a9274bc" providerId="LiveId" clId="{AFCCDDE0-AA50-4C44-8DDE-826A0BC27FAA}" dt="2022-06-24T18:20:09.005" v="195" actId="1076"/>
          <ac:spMkLst>
            <pc:docMk/>
            <pc:sldMk cId="0" sldId="277"/>
            <ac:spMk id="181" creationId="{24F2ECEC-EB2B-9C9F-31C8-F283ABA0978E}"/>
          </ac:spMkLst>
        </pc:spChg>
        <pc:spChg chg="add del mod">
          <ac:chgData name="Cynthia" userId="b085b3114a9274bc" providerId="LiveId" clId="{AFCCDDE0-AA50-4C44-8DDE-826A0BC27FAA}" dt="2022-06-24T18:16:38.045" v="170" actId="478"/>
          <ac:spMkLst>
            <pc:docMk/>
            <pc:sldMk cId="0" sldId="277"/>
            <ac:spMk id="181" creationId="{252A1AE0-C008-8EE3-59AC-78E3D4748F07}"/>
          </ac:spMkLst>
        </pc:spChg>
        <pc:spChg chg="add del mod">
          <ac:chgData name="Cynthia" userId="b085b3114a9274bc" providerId="LiveId" clId="{AFCCDDE0-AA50-4C44-8DDE-826A0BC27FAA}" dt="2022-06-24T18:16:25.158" v="99" actId="478"/>
          <ac:spMkLst>
            <pc:docMk/>
            <pc:sldMk cId="0" sldId="277"/>
            <ac:spMk id="182" creationId="{D7C0813E-5A87-9AD3-2C41-7B54EEE8EDAF}"/>
          </ac:spMkLst>
        </pc:spChg>
        <pc:spChg chg="mod">
          <ac:chgData name="Cynthia" userId="b085b3114a9274bc" providerId="LiveId" clId="{AFCCDDE0-AA50-4C44-8DDE-826A0BC27FAA}" dt="2022-06-24T18:07:49.258" v="1" actId="1076"/>
          <ac:spMkLst>
            <pc:docMk/>
            <pc:sldMk cId="0" sldId="277"/>
            <ac:spMk id="6158" creationId="{00000000-0000-0000-0000-000000000000}"/>
          </ac:spMkLst>
        </pc:spChg>
        <pc:spChg chg="mod">
          <ac:chgData name="Cynthia" userId="b085b3114a9274bc" providerId="LiveId" clId="{AFCCDDE0-AA50-4C44-8DDE-826A0BC27FAA}" dt="2022-06-24T18:19:23.756" v="186" actId="1076"/>
          <ac:spMkLst>
            <pc:docMk/>
            <pc:sldMk cId="0" sldId="277"/>
            <ac:spMk id="6159" creationId="{00000000-0000-0000-0000-000000000000}"/>
          </ac:spMkLst>
        </pc:spChg>
        <pc:cxnChg chg="add mod">
          <ac:chgData name="Cynthia" userId="b085b3114a9274bc" providerId="LiveId" clId="{AFCCDDE0-AA50-4C44-8DDE-826A0BC27FAA}" dt="2022-06-24T18:20:45.057" v="197" actId="14100"/>
          <ac:cxnSpMkLst>
            <pc:docMk/>
            <pc:sldMk cId="0" sldId="277"/>
            <ac:cxnSpMk id="177" creationId="{27B45E06-468E-3B8A-A3C2-34FC8946106B}"/>
          </ac:cxnSpMkLst>
        </pc:cxnChg>
        <pc:cxnChg chg="add mod">
          <ac:chgData name="Cynthia" userId="b085b3114a9274bc" providerId="LiveId" clId="{AFCCDDE0-AA50-4C44-8DDE-826A0BC27FAA}" dt="2022-06-24T18:10:21.262" v="15" actId="14100"/>
          <ac:cxnSpMkLst>
            <pc:docMk/>
            <pc:sldMk cId="0" sldId="277"/>
            <ac:cxnSpMk id="178" creationId="{3844D0F8-C025-01F5-305A-1003593E6C1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688" y="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A90D1D-B657-4AF0-9A67-0F6D04ED2895}" type="datetimeFigureOut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688" y="8839200"/>
            <a:ext cx="304165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8B16773-0AC6-4128-A4E7-8B613968A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69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67" tIns="46634" rIns="93267" bIns="46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3" y="4421188"/>
            <a:ext cx="5613400" cy="4187825"/>
          </a:xfrm>
          <a:prstGeom prst="rect">
            <a:avLst/>
          </a:prstGeom>
        </p:spPr>
        <p:txBody>
          <a:bodyPr vert="horz" lIns="93267" tIns="46634" rIns="93267" bIns="4663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20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5100" y="8839200"/>
            <a:ext cx="3043238" cy="465138"/>
          </a:xfrm>
          <a:prstGeom prst="rect">
            <a:avLst/>
          </a:prstGeom>
        </p:spPr>
        <p:txBody>
          <a:bodyPr vert="horz" lIns="93267" tIns="46634" rIns="93267" bIns="46634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AB0A60F-0003-484C-B1D7-02862FACA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30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2800"/>
              <a:t>And here is the same map for 2011. If you look carefully, you’ll see that there, in fact, were no changes. No ESP lost the right to bargain in 2011.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8735AAD-2DF8-4E4A-AF74-0E0CECCF11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CBB0C-1247-48CD-BCAB-065FC646D574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82C6A-04B4-43FD-A459-C33A68BE5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63032-2A91-433C-9A82-4F60313A560F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AE8EF-6CD1-4566-8912-C9E2A2AED5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40E5C-B30A-46C7-B004-3F74DDCB810B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CFBB4-76E1-40E8-A043-326D23B425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502B7-264F-4DB2-A725-106A4473C816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4834-0236-4134-99A4-7D5D9121D2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1BB2B-6312-4184-BA5E-AB283981ED93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12A6C-5816-464C-B933-026890382D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886471-C06B-46E9-B595-36A1E259E6F7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29E6D-AAED-473E-83BE-37E85D7154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4A872-464A-47ED-85C6-1B9E496F4142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81D4B-0AE1-4000-8A10-0B4E84B8F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7CDD1F-0027-4402-9D17-3CCC912DC255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C222E-71F8-4B2A-904D-F6D9346D4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769B1-3F02-47EA-8ED8-F35114F1873E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9971-1804-4A92-AADB-F6EF4330F6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7C971-82C4-4451-ACB4-AA537FD7A0E9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B972B-BFD1-44AF-877D-F31FA38D4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598CD8A-3CF7-4726-9EB0-3992F9CEF0B7}" type="datetime1">
              <a:rPr lang="en-US"/>
              <a:pPr>
                <a:defRPr/>
              </a:pPr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B145EB8-67FD-43D0-B878-41E9F6EC65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92" r:id="rId2"/>
    <p:sldLayoutId id="2147483900" r:id="rId3"/>
    <p:sldLayoutId id="2147483893" r:id="rId4"/>
    <p:sldLayoutId id="2147483894" r:id="rId5"/>
    <p:sldLayoutId id="2147483895" r:id="rId6"/>
    <p:sldLayoutId id="2147483896" r:id="rId7"/>
    <p:sldLayoutId id="2147483901" r:id="rId8"/>
    <p:sldLayoutId id="2147483902" r:id="rId9"/>
    <p:sldLayoutId id="2147483897" r:id="rId10"/>
    <p:sldLayoutId id="21474838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62"/>
          <p:cNvSpPr>
            <a:spLocks/>
          </p:cNvSpPr>
          <p:nvPr/>
        </p:nvSpPr>
        <p:spPr bwMode="auto">
          <a:xfrm>
            <a:off x="5486400" y="3505200"/>
            <a:ext cx="152400" cy="358775"/>
          </a:xfrm>
          <a:custGeom>
            <a:avLst/>
            <a:gdLst>
              <a:gd name="T0" fmla="*/ 2147483647 w 18"/>
              <a:gd name="T1" fmla="*/ 0 h 179"/>
              <a:gd name="T2" fmla="*/ 2147483647 w 18"/>
              <a:gd name="T3" fmla="*/ 2147483647 h 179"/>
              <a:gd name="T4" fmla="*/ 2147483647 w 18"/>
              <a:gd name="T5" fmla="*/ 2147483647 h 179"/>
              <a:gd name="T6" fmla="*/ 0 w 18"/>
              <a:gd name="T7" fmla="*/ 2147483647 h 179"/>
              <a:gd name="T8" fmla="*/ 2147483647 w 18"/>
              <a:gd name="T9" fmla="*/ 0 h 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"/>
              <a:gd name="T16" fmla="*/ 0 h 179"/>
              <a:gd name="T17" fmla="*/ 18 w 18"/>
              <a:gd name="T18" fmla="*/ 179 h 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" h="179">
                <a:moveTo>
                  <a:pt x="18" y="0"/>
                </a:moveTo>
                <a:lnTo>
                  <a:pt x="18" y="145"/>
                </a:lnTo>
                <a:lnTo>
                  <a:pt x="14" y="179"/>
                </a:lnTo>
                <a:lnTo>
                  <a:pt x="0" y="141"/>
                </a:lnTo>
                <a:lnTo>
                  <a:pt x="18" y="0"/>
                </a:lnTo>
                <a:close/>
              </a:path>
            </a:pathLst>
          </a:custGeom>
          <a:solidFill>
            <a:srgbClr val="00B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7" name="Freeform 67"/>
          <p:cNvSpPr>
            <a:spLocks/>
          </p:cNvSpPr>
          <p:nvPr/>
        </p:nvSpPr>
        <p:spPr bwMode="auto">
          <a:xfrm>
            <a:off x="6616700" y="3771900"/>
            <a:ext cx="746125" cy="455613"/>
          </a:xfrm>
          <a:custGeom>
            <a:avLst/>
            <a:gdLst>
              <a:gd name="T0" fmla="*/ 0 w 371"/>
              <a:gd name="T1" fmla="*/ 2147483647 h 227"/>
              <a:gd name="T2" fmla="*/ 2147483647 w 371"/>
              <a:gd name="T3" fmla="*/ 0 h 227"/>
              <a:gd name="T4" fmla="*/ 2147483647 w 371"/>
              <a:gd name="T5" fmla="*/ 2147483647 h 227"/>
              <a:gd name="T6" fmla="*/ 2147483647 w 371"/>
              <a:gd name="T7" fmla="*/ 2147483647 h 227"/>
              <a:gd name="T8" fmla="*/ 2147483647 w 371"/>
              <a:gd name="T9" fmla="*/ 2147483647 h 227"/>
              <a:gd name="T10" fmla="*/ 2147483647 w 371"/>
              <a:gd name="T11" fmla="*/ 2147483647 h 227"/>
              <a:gd name="T12" fmla="*/ 2147483647 w 371"/>
              <a:gd name="T13" fmla="*/ 2147483647 h 227"/>
              <a:gd name="T14" fmla="*/ 2147483647 w 371"/>
              <a:gd name="T15" fmla="*/ 2147483647 h 227"/>
              <a:gd name="T16" fmla="*/ 2147483647 w 371"/>
              <a:gd name="T17" fmla="*/ 2147483647 h 227"/>
              <a:gd name="T18" fmla="*/ 2147483647 w 371"/>
              <a:gd name="T19" fmla="*/ 2147483647 h 227"/>
              <a:gd name="T20" fmla="*/ 0 w 371"/>
              <a:gd name="T21" fmla="*/ 2147483647 h 227"/>
              <a:gd name="T22" fmla="*/ 0 w 371"/>
              <a:gd name="T23" fmla="*/ 2147483647 h 22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71"/>
              <a:gd name="T37" fmla="*/ 0 h 227"/>
              <a:gd name="T38" fmla="*/ 371 w 371"/>
              <a:gd name="T39" fmla="*/ 227 h 22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71" h="227">
                <a:moveTo>
                  <a:pt x="0" y="43"/>
                </a:moveTo>
                <a:lnTo>
                  <a:pt x="53" y="0"/>
                </a:lnTo>
                <a:lnTo>
                  <a:pt x="53" y="41"/>
                </a:lnTo>
                <a:lnTo>
                  <a:pt x="329" y="41"/>
                </a:lnTo>
                <a:lnTo>
                  <a:pt x="371" y="108"/>
                </a:lnTo>
                <a:lnTo>
                  <a:pt x="346" y="128"/>
                </a:lnTo>
                <a:lnTo>
                  <a:pt x="369" y="185"/>
                </a:lnTo>
                <a:lnTo>
                  <a:pt x="347" y="209"/>
                </a:lnTo>
                <a:lnTo>
                  <a:pt x="282" y="209"/>
                </a:lnTo>
                <a:lnTo>
                  <a:pt x="282" y="227"/>
                </a:lnTo>
                <a:lnTo>
                  <a:pt x="0" y="227"/>
                </a:lnTo>
                <a:lnTo>
                  <a:pt x="0" y="43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" name="Freeform 68"/>
          <p:cNvSpPr>
            <a:spLocks/>
          </p:cNvSpPr>
          <p:nvPr/>
        </p:nvSpPr>
        <p:spPr bwMode="auto">
          <a:xfrm>
            <a:off x="6721475" y="3302000"/>
            <a:ext cx="839788" cy="742950"/>
          </a:xfrm>
          <a:custGeom>
            <a:avLst/>
            <a:gdLst>
              <a:gd name="T0" fmla="*/ 0 w 417"/>
              <a:gd name="T1" fmla="*/ 2147483647 h 370"/>
              <a:gd name="T2" fmla="*/ 0 w 417"/>
              <a:gd name="T3" fmla="*/ 2147483647 h 370"/>
              <a:gd name="T4" fmla="*/ 2147483647 w 417"/>
              <a:gd name="T5" fmla="*/ 2147483647 h 370"/>
              <a:gd name="T6" fmla="*/ 2147483647 w 417"/>
              <a:gd name="T7" fmla="*/ 2147483647 h 370"/>
              <a:gd name="T8" fmla="*/ 2147483647 w 417"/>
              <a:gd name="T9" fmla="*/ 2147483647 h 370"/>
              <a:gd name="T10" fmla="*/ 2147483647 w 417"/>
              <a:gd name="T11" fmla="*/ 2147483647 h 370"/>
              <a:gd name="T12" fmla="*/ 2147483647 w 417"/>
              <a:gd name="T13" fmla="*/ 2147483647 h 370"/>
              <a:gd name="T14" fmla="*/ 2147483647 w 417"/>
              <a:gd name="T15" fmla="*/ 2147483647 h 370"/>
              <a:gd name="T16" fmla="*/ 2147483647 w 417"/>
              <a:gd name="T17" fmla="*/ 2147483647 h 370"/>
              <a:gd name="T18" fmla="*/ 2147483647 w 417"/>
              <a:gd name="T19" fmla="*/ 2147483647 h 370"/>
              <a:gd name="T20" fmla="*/ 2147483647 w 417"/>
              <a:gd name="T21" fmla="*/ 0 h 370"/>
              <a:gd name="T22" fmla="*/ 2147483647 w 417"/>
              <a:gd name="T23" fmla="*/ 0 h 370"/>
              <a:gd name="T24" fmla="*/ 2147483647 w 417"/>
              <a:gd name="T25" fmla="*/ 2147483647 h 370"/>
              <a:gd name="T26" fmla="*/ 2147483647 w 417"/>
              <a:gd name="T27" fmla="*/ 2147483647 h 370"/>
              <a:gd name="T28" fmla="*/ 2147483647 w 417"/>
              <a:gd name="T29" fmla="*/ 2147483647 h 370"/>
              <a:gd name="T30" fmla="*/ 2147483647 w 417"/>
              <a:gd name="T31" fmla="*/ 2147483647 h 370"/>
              <a:gd name="T32" fmla="*/ 2147483647 w 417"/>
              <a:gd name="T33" fmla="*/ 2147483647 h 370"/>
              <a:gd name="T34" fmla="*/ 2147483647 w 417"/>
              <a:gd name="T35" fmla="*/ 2147483647 h 370"/>
              <a:gd name="T36" fmla="*/ 0 w 417"/>
              <a:gd name="T37" fmla="*/ 2147483647 h 37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17"/>
              <a:gd name="T58" fmla="*/ 0 h 370"/>
              <a:gd name="T59" fmla="*/ 417 w 417"/>
              <a:gd name="T60" fmla="*/ 370 h 37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17" h="370">
                <a:moveTo>
                  <a:pt x="0" y="234"/>
                </a:moveTo>
                <a:lnTo>
                  <a:pt x="0" y="273"/>
                </a:lnTo>
                <a:lnTo>
                  <a:pt x="274" y="273"/>
                </a:lnTo>
                <a:lnTo>
                  <a:pt x="318" y="340"/>
                </a:lnTo>
                <a:lnTo>
                  <a:pt x="369" y="350"/>
                </a:lnTo>
                <a:lnTo>
                  <a:pt x="371" y="370"/>
                </a:lnTo>
                <a:lnTo>
                  <a:pt x="407" y="342"/>
                </a:lnTo>
                <a:lnTo>
                  <a:pt x="417" y="218"/>
                </a:lnTo>
                <a:lnTo>
                  <a:pt x="417" y="133"/>
                </a:lnTo>
                <a:lnTo>
                  <a:pt x="401" y="119"/>
                </a:lnTo>
                <a:lnTo>
                  <a:pt x="409" y="0"/>
                </a:lnTo>
                <a:lnTo>
                  <a:pt x="320" y="0"/>
                </a:lnTo>
                <a:lnTo>
                  <a:pt x="224" y="95"/>
                </a:lnTo>
                <a:lnTo>
                  <a:pt x="240" y="127"/>
                </a:lnTo>
                <a:lnTo>
                  <a:pt x="181" y="170"/>
                </a:lnTo>
                <a:lnTo>
                  <a:pt x="107" y="160"/>
                </a:lnTo>
                <a:lnTo>
                  <a:pt x="42" y="160"/>
                </a:lnTo>
                <a:lnTo>
                  <a:pt x="28" y="204"/>
                </a:lnTo>
                <a:lnTo>
                  <a:pt x="0" y="234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9" name="Freeform 69"/>
          <p:cNvSpPr>
            <a:spLocks/>
          </p:cNvSpPr>
          <p:nvPr/>
        </p:nvSpPr>
        <p:spPr bwMode="auto">
          <a:xfrm>
            <a:off x="7524750" y="3308350"/>
            <a:ext cx="311150" cy="379413"/>
          </a:xfrm>
          <a:custGeom>
            <a:avLst/>
            <a:gdLst>
              <a:gd name="T0" fmla="*/ 2147483647 w 155"/>
              <a:gd name="T1" fmla="*/ 0 h 189"/>
              <a:gd name="T2" fmla="*/ 2147483647 w 155"/>
              <a:gd name="T3" fmla="*/ 0 h 189"/>
              <a:gd name="T4" fmla="*/ 2147483647 w 155"/>
              <a:gd name="T5" fmla="*/ 2147483647 h 189"/>
              <a:gd name="T6" fmla="*/ 2147483647 w 155"/>
              <a:gd name="T7" fmla="*/ 2147483647 h 189"/>
              <a:gd name="T8" fmla="*/ 2147483647 w 155"/>
              <a:gd name="T9" fmla="*/ 2147483647 h 189"/>
              <a:gd name="T10" fmla="*/ 2147483647 w 155"/>
              <a:gd name="T11" fmla="*/ 2147483647 h 189"/>
              <a:gd name="T12" fmla="*/ 2147483647 w 155"/>
              <a:gd name="T13" fmla="*/ 2147483647 h 189"/>
              <a:gd name="T14" fmla="*/ 0 w 155"/>
              <a:gd name="T15" fmla="*/ 2147483647 h 189"/>
              <a:gd name="T16" fmla="*/ 2147483647 w 155"/>
              <a:gd name="T17" fmla="*/ 0 h 18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5"/>
              <a:gd name="T28" fmla="*/ 0 h 189"/>
              <a:gd name="T29" fmla="*/ 155 w 155"/>
              <a:gd name="T30" fmla="*/ 189 h 18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5" h="189">
                <a:moveTo>
                  <a:pt x="10" y="0"/>
                </a:moveTo>
                <a:lnTo>
                  <a:pt x="155" y="0"/>
                </a:lnTo>
                <a:lnTo>
                  <a:pt x="149" y="46"/>
                </a:lnTo>
                <a:lnTo>
                  <a:pt x="123" y="56"/>
                </a:lnTo>
                <a:lnTo>
                  <a:pt x="83" y="189"/>
                </a:lnTo>
                <a:lnTo>
                  <a:pt x="18" y="189"/>
                </a:lnTo>
                <a:lnTo>
                  <a:pt x="18" y="130"/>
                </a:lnTo>
                <a:lnTo>
                  <a:pt x="0" y="116"/>
                </a:lnTo>
                <a:lnTo>
                  <a:pt x="1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Freeform 70"/>
          <p:cNvSpPr>
            <a:spLocks/>
          </p:cNvSpPr>
          <p:nvPr/>
        </p:nvSpPr>
        <p:spPr bwMode="auto">
          <a:xfrm>
            <a:off x="7691438" y="3173413"/>
            <a:ext cx="233362" cy="514350"/>
          </a:xfrm>
          <a:custGeom>
            <a:avLst/>
            <a:gdLst>
              <a:gd name="T0" fmla="*/ 2147483647 w 116"/>
              <a:gd name="T1" fmla="*/ 2147483647 h 256"/>
              <a:gd name="T2" fmla="*/ 2147483647 w 116"/>
              <a:gd name="T3" fmla="*/ 0 h 256"/>
              <a:gd name="T4" fmla="*/ 2147483647 w 116"/>
              <a:gd name="T5" fmla="*/ 2147483647 h 256"/>
              <a:gd name="T6" fmla="*/ 2147483647 w 116"/>
              <a:gd name="T7" fmla="*/ 2147483647 h 256"/>
              <a:gd name="T8" fmla="*/ 0 w 116"/>
              <a:gd name="T9" fmla="*/ 2147483647 h 256"/>
              <a:gd name="T10" fmla="*/ 2147483647 w 116"/>
              <a:gd name="T11" fmla="*/ 2147483647 h 256"/>
              <a:gd name="T12" fmla="*/ 2147483647 w 116"/>
              <a:gd name="T13" fmla="*/ 2147483647 h 256"/>
              <a:gd name="T14" fmla="*/ 2147483647 w 116"/>
              <a:gd name="T15" fmla="*/ 2147483647 h 2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16"/>
              <a:gd name="T25" fmla="*/ 0 h 256"/>
              <a:gd name="T26" fmla="*/ 116 w 116"/>
              <a:gd name="T27" fmla="*/ 256 h 25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6" h="256">
                <a:moveTo>
                  <a:pt x="72" y="67"/>
                </a:moveTo>
                <a:lnTo>
                  <a:pt x="116" y="0"/>
                </a:lnTo>
                <a:lnTo>
                  <a:pt x="116" y="234"/>
                </a:lnTo>
                <a:lnTo>
                  <a:pt x="74" y="256"/>
                </a:lnTo>
                <a:lnTo>
                  <a:pt x="0" y="254"/>
                </a:lnTo>
                <a:lnTo>
                  <a:pt x="40" y="125"/>
                </a:lnTo>
                <a:lnTo>
                  <a:pt x="68" y="113"/>
                </a:lnTo>
                <a:lnTo>
                  <a:pt x="72" y="67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Freeform 71"/>
          <p:cNvSpPr>
            <a:spLocks/>
          </p:cNvSpPr>
          <p:nvPr/>
        </p:nvSpPr>
        <p:spPr bwMode="auto">
          <a:xfrm>
            <a:off x="7924800" y="2890838"/>
            <a:ext cx="495300" cy="749300"/>
          </a:xfrm>
          <a:custGeom>
            <a:avLst/>
            <a:gdLst>
              <a:gd name="T0" fmla="*/ 0 w 246"/>
              <a:gd name="T1" fmla="*/ 2147483647 h 373"/>
              <a:gd name="T2" fmla="*/ 0 w 246"/>
              <a:gd name="T3" fmla="*/ 2147483647 h 373"/>
              <a:gd name="T4" fmla="*/ 2147483647 w 246"/>
              <a:gd name="T5" fmla="*/ 2147483647 h 373"/>
              <a:gd name="T6" fmla="*/ 2147483647 w 246"/>
              <a:gd name="T7" fmla="*/ 2147483647 h 373"/>
              <a:gd name="T8" fmla="*/ 2147483647 w 246"/>
              <a:gd name="T9" fmla="*/ 2147483647 h 373"/>
              <a:gd name="T10" fmla="*/ 2147483647 w 246"/>
              <a:gd name="T11" fmla="*/ 2147483647 h 373"/>
              <a:gd name="T12" fmla="*/ 2147483647 w 246"/>
              <a:gd name="T13" fmla="*/ 2147483647 h 373"/>
              <a:gd name="T14" fmla="*/ 2147483647 w 246"/>
              <a:gd name="T15" fmla="*/ 2147483647 h 373"/>
              <a:gd name="T16" fmla="*/ 2147483647 w 246"/>
              <a:gd name="T17" fmla="*/ 2147483647 h 373"/>
              <a:gd name="T18" fmla="*/ 2147483647 w 246"/>
              <a:gd name="T19" fmla="*/ 0 h 373"/>
              <a:gd name="T20" fmla="*/ 2147483647 w 246"/>
              <a:gd name="T21" fmla="*/ 2147483647 h 373"/>
              <a:gd name="T22" fmla="*/ 0 w 246"/>
              <a:gd name="T23" fmla="*/ 2147483647 h 37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6"/>
              <a:gd name="T37" fmla="*/ 0 h 373"/>
              <a:gd name="T38" fmla="*/ 246 w 246"/>
              <a:gd name="T39" fmla="*/ 373 h 37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6" h="373">
                <a:moveTo>
                  <a:pt x="0" y="145"/>
                </a:moveTo>
                <a:lnTo>
                  <a:pt x="0" y="373"/>
                </a:lnTo>
                <a:lnTo>
                  <a:pt x="59" y="340"/>
                </a:lnTo>
                <a:lnTo>
                  <a:pt x="63" y="310"/>
                </a:lnTo>
                <a:lnTo>
                  <a:pt x="246" y="177"/>
                </a:lnTo>
                <a:lnTo>
                  <a:pt x="236" y="127"/>
                </a:lnTo>
                <a:lnTo>
                  <a:pt x="204" y="113"/>
                </a:lnTo>
                <a:lnTo>
                  <a:pt x="182" y="6"/>
                </a:lnTo>
                <a:lnTo>
                  <a:pt x="133" y="20"/>
                </a:lnTo>
                <a:lnTo>
                  <a:pt x="107" y="0"/>
                </a:lnTo>
                <a:lnTo>
                  <a:pt x="59" y="38"/>
                </a:lnTo>
                <a:lnTo>
                  <a:pt x="0" y="145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Freeform 72"/>
          <p:cNvSpPr>
            <a:spLocks/>
          </p:cNvSpPr>
          <p:nvPr/>
        </p:nvSpPr>
        <p:spPr bwMode="auto">
          <a:xfrm>
            <a:off x="7553325" y="3656013"/>
            <a:ext cx="523875" cy="306387"/>
          </a:xfrm>
          <a:custGeom>
            <a:avLst/>
            <a:gdLst>
              <a:gd name="T0" fmla="*/ 2147483647 w 238"/>
              <a:gd name="T1" fmla="*/ 2147483647 h 136"/>
              <a:gd name="T2" fmla="*/ 2147483647 w 238"/>
              <a:gd name="T3" fmla="*/ 2147483647 h 136"/>
              <a:gd name="T4" fmla="*/ 2147483647 w 238"/>
              <a:gd name="T5" fmla="*/ 0 h 136"/>
              <a:gd name="T6" fmla="*/ 2147483647 w 238"/>
              <a:gd name="T7" fmla="*/ 2147483647 h 136"/>
              <a:gd name="T8" fmla="*/ 2147483647 w 238"/>
              <a:gd name="T9" fmla="*/ 2147483647 h 136"/>
              <a:gd name="T10" fmla="*/ 2147483647 w 238"/>
              <a:gd name="T11" fmla="*/ 2147483647 h 136"/>
              <a:gd name="T12" fmla="*/ 2147483647 w 238"/>
              <a:gd name="T13" fmla="*/ 2147483647 h 136"/>
              <a:gd name="T14" fmla="*/ 2147483647 w 238"/>
              <a:gd name="T15" fmla="*/ 2147483647 h 136"/>
              <a:gd name="T16" fmla="*/ 2147483647 w 238"/>
              <a:gd name="T17" fmla="*/ 2147483647 h 136"/>
              <a:gd name="T18" fmla="*/ 0 w 238"/>
              <a:gd name="T19" fmla="*/ 2147483647 h 136"/>
              <a:gd name="T20" fmla="*/ 2147483647 w 238"/>
              <a:gd name="T21" fmla="*/ 2147483647 h 1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8"/>
              <a:gd name="T34" fmla="*/ 0 h 136"/>
              <a:gd name="T35" fmla="*/ 238 w 238"/>
              <a:gd name="T36" fmla="*/ 136 h 1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8" h="136">
                <a:moveTo>
                  <a:pt x="6" y="16"/>
                </a:moveTo>
                <a:lnTo>
                  <a:pt x="143" y="16"/>
                </a:lnTo>
                <a:lnTo>
                  <a:pt x="177" y="0"/>
                </a:lnTo>
                <a:lnTo>
                  <a:pt x="193" y="36"/>
                </a:lnTo>
                <a:lnTo>
                  <a:pt x="171" y="58"/>
                </a:lnTo>
                <a:lnTo>
                  <a:pt x="203" y="116"/>
                </a:lnTo>
                <a:lnTo>
                  <a:pt x="238" y="116"/>
                </a:lnTo>
                <a:lnTo>
                  <a:pt x="187" y="136"/>
                </a:lnTo>
                <a:lnTo>
                  <a:pt x="141" y="90"/>
                </a:lnTo>
                <a:lnTo>
                  <a:pt x="0" y="90"/>
                </a:lnTo>
                <a:lnTo>
                  <a:pt x="6" y="16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Freeform 73"/>
          <p:cNvSpPr>
            <a:spLocks/>
          </p:cNvSpPr>
          <p:nvPr/>
        </p:nvSpPr>
        <p:spPr bwMode="auto">
          <a:xfrm>
            <a:off x="7772400" y="3835400"/>
            <a:ext cx="96838" cy="120650"/>
          </a:xfrm>
          <a:custGeom>
            <a:avLst/>
            <a:gdLst>
              <a:gd name="T0" fmla="*/ 0 w 48"/>
              <a:gd name="T1" fmla="*/ 0 h 60"/>
              <a:gd name="T2" fmla="*/ 2147483647 w 48"/>
              <a:gd name="T3" fmla="*/ 0 h 60"/>
              <a:gd name="T4" fmla="*/ 2147483647 w 48"/>
              <a:gd name="T5" fmla="*/ 2147483647 h 60"/>
              <a:gd name="T6" fmla="*/ 2147483647 w 48"/>
              <a:gd name="T7" fmla="*/ 2147483647 h 60"/>
              <a:gd name="T8" fmla="*/ 0 w 48"/>
              <a:gd name="T9" fmla="*/ 2147483647 h 60"/>
              <a:gd name="T10" fmla="*/ 0 w 48"/>
              <a:gd name="T11" fmla="*/ 0 h 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8"/>
              <a:gd name="T19" fmla="*/ 0 h 60"/>
              <a:gd name="T20" fmla="*/ 48 w 48"/>
              <a:gd name="T21" fmla="*/ 60 h 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8" h="60">
                <a:moveTo>
                  <a:pt x="0" y="0"/>
                </a:moveTo>
                <a:lnTo>
                  <a:pt x="32" y="0"/>
                </a:lnTo>
                <a:lnTo>
                  <a:pt x="48" y="17"/>
                </a:lnTo>
                <a:lnTo>
                  <a:pt x="30" y="56"/>
                </a:lnTo>
                <a:lnTo>
                  <a:pt x="0" y="6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Freeform 74"/>
          <p:cNvSpPr>
            <a:spLocks/>
          </p:cNvSpPr>
          <p:nvPr/>
        </p:nvSpPr>
        <p:spPr bwMode="auto">
          <a:xfrm>
            <a:off x="7543800" y="3810000"/>
            <a:ext cx="231775" cy="157163"/>
          </a:xfrm>
          <a:custGeom>
            <a:avLst/>
            <a:gdLst>
              <a:gd name="T0" fmla="*/ 2147483647 w 115"/>
              <a:gd name="T1" fmla="*/ 0 h 78"/>
              <a:gd name="T2" fmla="*/ 2147483647 w 115"/>
              <a:gd name="T3" fmla="*/ 0 h 78"/>
              <a:gd name="T4" fmla="*/ 2147483647 w 115"/>
              <a:gd name="T5" fmla="*/ 2147483647 h 78"/>
              <a:gd name="T6" fmla="*/ 0 w 115"/>
              <a:gd name="T7" fmla="*/ 2147483647 h 78"/>
              <a:gd name="T8" fmla="*/ 2147483647 w 115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"/>
              <a:gd name="T16" fmla="*/ 0 h 78"/>
              <a:gd name="T17" fmla="*/ 115 w 115"/>
              <a:gd name="T18" fmla="*/ 78 h 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" h="78">
                <a:moveTo>
                  <a:pt x="6" y="0"/>
                </a:moveTo>
                <a:lnTo>
                  <a:pt x="115" y="0"/>
                </a:lnTo>
                <a:lnTo>
                  <a:pt x="115" y="62"/>
                </a:lnTo>
                <a:lnTo>
                  <a:pt x="0" y="78"/>
                </a:lnTo>
                <a:lnTo>
                  <a:pt x="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Freeform 75"/>
          <p:cNvSpPr>
            <a:spLocks/>
          </p:cNvSpPr>
          <p:nvPr/>
        </p:nvSpPr>
        <p:spPr bwMode="auto">
          <a:xfrm>
            <a:off x="7270750" y="3990975"/>
            <a:ext cx="201613" cy="381000"/>
          </a:xfrm>
          <a:custGeom>
            <a:avLst/>
            <a:gdLst>
              <a:gd name="T0" fmla="*/ 2147483647 w 100"/>
              <a:gd name="T1" fmla="*/ 0 h 190"/>
              <a:gd name="T2" fmla="*/ 2147483647 w 100"/>
              <a:gd name="T3" fmla="*/ 2147483647 h 190"/>
              <a:gd name="T4" fmla="*/ 2147483647 w 100"/>
              <a:gd name="T5" fmla="*/ 2147483647 h 190"/>
              <a:gd name="T6" fmla="*/ 2147483647 w 100"/>
              <a:gd name="T7" fmla="*/ 2147483647 h 190"/>
              <a:gd name="T8" fmla="*/ 0 w 100"/>
              <a:gd name="T9" fmla="*/ 2147483647 h 190"/>
              <a:gd name="T10" fmla="*/ 2147483647 w 100"/>
              <a:gd name="T11" fmla="*/ 2147483647 h 190"/>
              <a:gd name="T12" fmla="*/ 2147483647 w 100"/>
              <a:gd name="T13" fmla="*/ 2147483647 h 190"/>
              <a:gd name="T14" fmla="*/ 2147483647 w 100"/>
              <a:gd name="T15" fmla="*/ 2147483647 h 190"/>
              <a:gd name="T16" fmla="*/ 2147483647 w 100"/>
              <a:gd name="T17" fmla="*/ 2147483647 h 190"/>
              <a:gd name="T18" fmla="*/ 2147483647 w 100"/>
              <a:gd name="T19" fmla="*/ 2147483647 h 190"/>
              <a:gd name="T20" fmla="*/ 2147483647 w 100"/>
              <a:gd name="T21" fmla="*/ 2147483647 h 190"/>
              <a:gd name="T22" fmla="*/ 2147483647 w 100"/>
              <a:gd name="T23" fmla="*/ 0 h 19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0"/>
              <a:gd name="T37" fmla="*/ 0 h 190"/>
              <a:gd name="T38" fmla="*/ 100 w 100"/>
              <a:gd name="T39" fmla="*/ 190 h 19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0" h="190">
                <a:moveTo>
                  <a:pt x="46" y="0"/>
                </a:moveTo>
                <a:lnTo>
                  <a:pt x="22" y="21"/>
                </a:lnTo>
                <a:lnTo>
                  <a:pt x="43" y="76"/>
                </a:lnTo>
                <a:lnTo>
                  <a:pt x="22" y="102"/>
                </a:lnTo>
                <a:lnTo>
                  <a:pt x="0" y="131"/>
                </a:lnTo>
                <a:lnTo>
                  <a:pt x="43" y="190"/>
                </a:lnTo>
                <a:lnTo>
                  <a:pt x="87" y="131"/>
                </a:lnTo>
                <a:lnTo>
                  <a:pt x="100" y="64"/>
                </a:lnTo>
                <a:lnTo>
                  <a:pt x="84" y="61"/>
                </a:lnTo>
                <a:lnTo>
                  <a:pt x="99" y="27"/>
                </a:lnTo>
                <a:lnTo>
                  <a:pt x="96" y="8"/>
                </a:lnTo>
                <a:lnTo>
                  <a:pt x="4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Freeform 76"/>
          <p:cNvSpPr>
            <a:spLocks/>
          </p:cNvSpPr>
          <p:nvPr/>
        </p:nvSpPr>
        <p:spPr bwMode="auto">
          <a:xfrm>
            <a:off x="7185025" y="4189413"/>
            <a:ext cx="153988" cy="268287"/>
          </a:xfrm>
          <a:custGeom>
            <a:avLst/>
            <a:gdLst>
              <a:gd name="T0" fmla="*/ 2147483647 w 77"/>
              <a:gd name="T1" fmla="*/ 0 h 134"/>
              <a:gd name="T2" fmla="*/ 0 w 77"/>
              <a:gd name="T3" fmla="*/ 0 h 134"/>
              <a:gd name="T4" fmla="*/ 0 w 77"/>
              <a:gd name="T5" fmla="*/ 2147483647 h 134"/>
              <a:gd name="T6" fmla="*/ 2147483647 w 77"/>
              <a:gd name="T7" fmla="*/ 2147483647 h 134"/>
              <a:gd name="T8" fmla="*/ 2147483647 w 77"/>
              <a:gd name="T9" fmla="*/ 2147483647 h 134"/>
              <a:gd name="T10" fmla="*/ 2147483647 w 77"/>
              <a:gd name="T11" fmla="*/ 2147483647 h 134"/>
              <a:gd name="T12" fmla="*/ 2147483647 w 77"/>
              <a:gd name="T13" fmla="*/ 2147483647 h 134"/>
              <a:gd name="T14" fmla="*/ 2147483647 w 77"/>
              <a:gd name="T15" fmla="*/ 0 h 13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7"/>
              <a:gd name="T25" fmla="*/ 0 h 134"/>
              <a:gd name="T26" fmla="*/ 77 w 77"/>
              <a:gd name="T27" fmla="*/ 134 h 13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7" h="134">
                <a:moveTo>
                  <a:pt x="66" y="0"/>
                </a:moveTo>
                <a:lnTo>
                  <a:pt x="0" y="0"/>
                </a:lnTo>
                <a:lnTo>
                  <a:pt x="0" y="134"/>
                </a:lnTo>
                <a:lnTo>
                  <a:pt x="64" y="134"/>
                </a:lnTo>
                <a:lnTo>
                  <a:pt x="77" y="113"/>
                </a:lnTo>
                <a:lnTo>
                  <a:pt x="44" y="71"/>
                </a:lnTo>
                <a:lnTo>
                  <a:pt x="45" y="34"/>
                </a:lnTo>
                <a:lnTo>
                  <a:pt x="6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Freeform 77"/>
          <p:cNvSpPr>
            <a:spLocks/>
          </p:cNvSpPr>
          <p:nvPr/>
        </p:nvSpPr>
        <p:spPr bwMode="auto">
          <a:xfrm>
            <a:off x="6737350" y="4229100"/>
            <a:ext cx="577850" cy="371475"/>
          </a:xfrm>
          <a:custGeom>
            <a:avLst/>
            <a:gdLst>
              <a:gd name="T0" fmla="*/ 0 w 287"/>
              <a:gd name="T1" fmla="*/ 0 h 185"/>
              <a:gd name="T2" fmla="*/ 2147483647 w 287"/>
              <a:gd name="T3" fmla="*/ 0 h 185"/>
              <a:gd name="T4" fmla="*/ 2147483647 w 287"/>
              <a:gd name="T5" fmla="*/ 2147483647 h 185"/>
              <a:gd name="T6" fmla="*/ 2147483647 w 287"/>
              <a:gd name="T7" fmla="*/ 2147483647 h 185"/>
              <a:gd name="T8" fmla="*/ 2147483647 w 287"/>
              <a:gd name="T9" fmla="*/ 2147483647 h 185"/>
              <a:gd name="T10" fmla="*/ 2147483647 w 287"/>
              <a:gd name="T11" fmla="*/ 2147483647 h 185"/>
              <a:gd name="T12" fmla="*/ 2147483647 w 287"/>
              <a:gd name="T13" fmla="*/ 2147483647 h 185"/>
              <a:gd name="T14" fmla="*/ 2147483647 w 287"/>
              <a:gd name="T15" fmla="*/ 2147483647 h 185"/>
              <a:gd name="T16" fmla="*/ 2147483647 w 287"/>
              <a:gd name="T17" fmla="*/ 2147483647 h 185"/>
              <a:gd name="T18" fmla="*/ 0 w 287"/>
              <a:gd name="T19" fmla="*/ 2147483647 h 185"/>
              <a:gd name="T20" fmla="*/ 0 w 287"/>
              <a:gd name="T21" fmla="*/ 0 h 1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7"/>
              <a:gd name="T34" fmla="*/ 0 h 185"/>
              <a:gd name="T35" fmla="*/ 287 w 287"/>
              <a:gd name="T36" fmla="*/ 185 h 1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7" h="185">
                <a:moveTo>
                  <a:pt x="0" y="0"/>
                </a:moveTo>
                <a:lnTo>
                  <a:pt x="223" y="0"/>
                </a:lnTo>
                <a:lnTo>
                  <a:pt x="223" y="115"/>
                </a:lnTo>
                <a:lnTo>
                  <a:pt x="287" y="115"/>
                </a:lnTo>
                <a:lnTo>
                  <a:pt x="251" y="185"/>
                </a:lnTo>
                <a:lnTo>
                  <a:pt x="175" y="165"/>
                </a:lnTo>
                <a:lnTo>
                  <a:pt x="150" y="73"/>
                </a:lnTo>
                <a:lnTo>
                  <a:pt x="141" y="51"/>
                </a:lnTo>
                <a:lnTo>
                  <a:pt x="86" y="34"/>
                </a:lnTo>
                <a:lnTo>
                  <a:pt x="0" y="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Freeform 79"/>
          <p:cNvSpPr>
            <a:spLocks/>
          </p:cNvSpPr>
          <p:nvPr/>
        </p:nvSpPr>
        <p:spPr bwMode="auto">
          <a:xfrm>
            <a:off x="3682999" y="4205287"/>
            <a:ext cx="974725" cy="504825"/>
          </a:xfrm>
          <a:custGeom>
            <a:avLst/>
            <a:gdLst>
              <a:gd name="T0" fmla="*/ 0 w 485"/>
              <a:gd name="T1" fmla="*/ 0 h 252"/>
              <a:gd name="T2" fmla="*/ 2147483647 w 485"/>
              <a:gd name="T3" fmla="*/ 0 h 252"/>
              <a:gd name="T4" fmla="*/ 2147483647 w 485"/>
              <a:gd name="T5" fmla="*/ 2147483647 h 252"/>
              <a:gd name="T6" fmla="*/ 2147483647 w 485"/>
              <a:gd name="T7" fmla="*/ 2147483647 h 252"/>
              <a:gd name="T8" fmla="*/ 2147483647 w 485"/>
              <a:gd name="T9" fmla="*/ 2147483647 h 252"/>
              <a:gd name="T10" fmla="*/ 2147483647 w 485"/>
              <a:gd name="T11" fmla="*/ 2147483647 h 252"/>
              <a:gd name="T12" fmla="*/ 0 w 485"/>
              <a:gd name="T13" fmla="*/ 2147483647 h 252"/>
              <a:gd name="T14" fmla="*/ 0 w 485"/>
              <a:gd name="T15" fmla="*/ 0 h 2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85"/>
              <a:gd name="T25" fmla="*/ 0 h 252"/>
              <a:gd name="T26" fmla="*/ 485 w 485"/>
              <a:gd name="T27" fmla="*/ 252 h 2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85" h="252">
                <a:moveTo>
                  <a:pt x="0" y="0"/>
                </a:moveTo>
                <a:lnTo>
                  <a:pt x="459" y="0"/>
                </a:lnTo>
                <a:lnTo>
                  <a:pt x="473" y="18"/>
                </a:lnTo>
                <a:lnTo>
                  <a:pt x="453" y="40"/>
                </a:lnTo>
                <a:lnTo>
                  <a:pt x="485" y="70"/>
                </a:lnTo>
                <a:lnTo>
                  <a:pt x="485" y="252"/>
                </a:lnTo>
                <a:lnTo>
                  <a:pt x="0" y="25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9" name="Freeform 80"/>
          <p:cNvSpPr>
            <a:spLocks/>
          </p:cNvSpPr>
          <p:nvPr/>
        </p:nvSpPr>
        <p:spPr bwMode="auto">
          <a:xfrm>
            <a:off x="3440113" y="3122613"/>
            <a:ext cx="1017587" cy="639762"/>
          </a:xfrm>
          <a:custGeom>
            <a:avLst/>
            <a:gdLst>
              <a:gd name="T0" fmla="*/ 0 w 505"/>
              <a:gd name="T1" fmla="*/ 0 h 319"/>
              <a:gd name="T2" fmla="*/ 2147483647 w 505"/>
              <a:gd name="T3" fmla="*/ 0 h 319"/>
              <a:gd name="T4" fmla="*/ 2147483647 w 505"/>
              <a:gd name="T5" fmla="*/ 2147483647 h 319"/>
              <a:gd name="T6" fmla="*/ 2147483647 w 505"/>
              <a:gd name="T7" fmla="*/ 2147483647 h 319"/>
              <a:gd name="T8" fmla="*/ 2147483647 w 505"/>
              <a:gd name="T9" fmla="*/ 2147483647 h 319"/>
              <a:gd name="T10" fmla="*/ 2147483647 w 505"/>
              <a:gd name="T11" fmla="*/ 2147483647 h 319"/>
              <a:gd name="T12" fmla="*/ 2147483647 w 505"/>
              <a:gd name="T13" fmla="*/ 2147483647 h 319"/>
              <a:gd name="T14" fmla="*/ 2147483647 w 505"/>
              <a:gd name="T15" fmla="*/ 2147483647 h 319"/>
              <a:gd name="T16" fmla="*/ 2147483647 w 505"/>
              <a:gd name="T17" fmla="*/ 2147483647 h 319"/>
              <a:gd name="T18" fmla="*/ 2147483647 w 505"/>
              <a:gd name="T19" fmla="*/ 2147483647 h 319"/>
              <a:gd name="T20" fmla="*/ 0 w 505"/>
              <a:gd name="T21" fmla="*/ 2147483647 h 319"/>
              <a:gd name="T22" fmla="*/ 0 w 505"/>
              <a:gd name="T23" fmla="*/ 0 h 31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5"/>
              <a:gd name="T37" fmla="*/ 0 h 319"/>
              <a:gd name="T38" fmla="*/ 505 w 505"/>
              <a:gd name="T39" fmla="*/ 319 h 31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5" h="319">
                <a:moveTo>
                  <a:pt x="0" y="0"/>
                </a:moveTo>
                <a:lnTo>
                  <a:pt x="495" y="0"/>
                </a:lnTo>
                <a:lnTo>
                  <a:pt x="495" y="25"/>
                </a:lnTo>
                <a:lnTo>
                  <a:pt x="473" y="51"/>
                </a:lnTo>
                <a:lnTo>
                  <a:pt x="505" y="89"/>
                </a:lnTo>
                <a:lnTo>
                  <a:pt x="505" y="228"/>
                </a:lnTo>
                <a:lnTo>
                  <a:pt x="483" y="228"/>
                </a:lnTo>
                <a:lnTo>
                  <a:pt x="483" y="319"/>
                </a:lnTo>
                <a:lnTo>
                  <a:pt x="397" y="291"/>
                </a:lnTo>
                <a:lnTo>
                  <a:pt x="362" y="270"/>
                </a:lnTo>
                <a:lnTo>
                  <a:pt x="0" y="27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Freeform 81"/>
          <p:cNvSpPr>
            <a:spLocks/>
          </p:cNvSpPr>
          <p:nvPr/>
        </p:nvSpPr>
        <p:spPr bwMode="auto">
          <a:xfrm>
            <a:off x="4413250" y="3579813"/>
            <a:ext cx="882650" cy="496887"/>
          </a:xfrm>
          <a:custGeom>
            <a:avLst/>
            <a:gdLst>
              <a:gd name="T0" fmla="*/ 0 w 439"/>
              <a:gd name="T1" fmla="*/ 0 h 248"/>
              <a:gd name="T2" fmla="*/ 2147483647 w 439"/>
              <a:gd name="T3" fmla="*/ 0 h 248"/>
              <a:gd name="T4" fmla="*/ 2147483647 w 439"/>
              <a:gd name="T5" fmla="*/ 2147483647 h 248"/>
              <a:gd name="T6" fmla="*/ 2147483647 w 439"/>
              <a:gd name="T7" fmla="*/ 2147483647 h 248"/>
              <a:gd name="T8" fmla="*/ 2147483647 w 439"/>
              <a:gd name="T9" fmla="*/ 2147483647 h 248"/>
              <a:gd name="T10" fmla="*/ 2147483647 w 439"/>
              <a:gd name="T11" fmla="*/ 2147483647 h 248"/>
              <a:gd name="T12" fmla="*/ 2147483647 w 439"/>
              <a:gd name="T13" fmla="*/ 2147483647 h 248"/>
              <a:gd name="T14" fmla="*/ 2147483647 w 439"/>
              <a:gd name="T15" fmla="*/ 2147483647 h 248"/>
              <a:gd name="T16" fmla="*/ 2147483647 w 439"/>
              <a:gd name="T17" fmla="*/ 2147483647 h 248"/>
              <a:gd name="T18" fmla="*/ 2147483647 w 439"/>
              <a:gd name="T19" fmla="*/ 2147483647 h 248"/>
              <a:gd name="T20" fmla="*/ 0 w 439"/>
              <a:gd name="T21" fmla="*/ 2147483647 h 248"/>
              <a:gd name="T22" fmla="*/ 0 w 439"/>
              <a:gd name="T23" fmla="*/ 0 h 24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39"/>
              <a:gd name="T37" fmla="*/ 0 h 248"/>
              <a:gd name="T38" fmla="*/ 439 w 439"/>
              <a:gd name="T39" fmla="*/ 248 h 24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39" h="248">
                <a:moveTo>
                  <a:pt x="0" y="0"/>
                </a:moveTo>
                <a:lnTo>
                  <a:pt x="374" y="0"/>
                </a:lnTo>
                <a:lnTo>
                  <a:pt x="386" y="28"/>
                </a:lnTo>
                <a:lnTo>
                  <a:pt x="384" y="62"/>
                </a:lnTo>
                <a:lnTo>
                  <a:pt x="420" y="96"/>
                </a:lnTo>
                <a:lnTo>
                  <a:pt x="439" y="137"/>
                </a:lnTo>
                <a:lnTo>
                  <a:pt x="386" y="176"/>
                </a:lnTo>
                <a:lnTo>
                  <a:pt x="396" y="202"/>
                </a:lnTo>
                <a:lnTo>
                  <a:pt x="352" y="248"/>
                </a:lnTo>
                <a:lnTo>
                  <a:pt x="52" y="248"/>
                </a:lnTo>
                <a:lnTo>
                  <a:pt x="0" y="90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Freeform 82"/>
          <p:cNvSpPr>
            <a:spLocks/>
          </p:cNvSpPr>
          <p:nvPr/>
        </p:nvSpPr>
        <p:spPr bwMode="auto">
          <a:xfrm>
            <a:off x="4337050" y="2590800"/>
            <a:ext cx="906463" cy="992188"/>
          </a:xfrm>
          <a:custGeom>
            <a:avLst/>
            <a:gdLst>
              <a:gd name="T0" fmla="*/ 0 w 451"/>
              <a:gd name="T1" fmla="*/ 0 h 495"/>
              <a:gd name="T2" fmla="*/ 2147483647 w 451"/>
              <a:gd name="T3" fmla="*/ 0 h 495"/>
              <a:gd name="T4" fmla="*/ 2147483647 w 451"/>
              <a:gd name="T5" fmla="*/ 2147483647 h 495"/>
              <a:gd name="T6" fmla="*/ 2147483647 w 451"/>
              <a:gd name="T7" fmla="*/ 2147483647 h 495"/>
              <a:gd name="T8" fmla="*/ 2147483647 w 451"/>
              <a:gd name="T9" fmla="*/ 2147483647 h 495"/>
              <a:gd name="T10" fmla="*/ 2147483647 w 451"/>
              <a:gd name="T11" fmla="*/ 2147483647 h 495"/>
              <a:gd name="T12" fmla="*/ 2147483647 w 451"/>
              <a:gd name="T13" fmla="*/ 2147483647 h 495"/>
              <a:gd name="T14" fmla="*/ 2147483647 w 451"/>
              <a:gd name="T15" fmla="*/ 2147483647 h 495"/>
              <a:gd name="T16" fmla="*/ 2147483647 w 451"/>
              <a:gd name="T17" fmla="*/ 2147483647 h 495"/>
              <a:gd name="T18" fmla="*/ 2147483647 w 451"/>
              <a:gd name="T19" fmla="*/ 2147483647 h 495"/>
              <a:gd name="T20" fmla="*/ 2147483647 w 451"/>
              <a:gd name="T21" fmla="*/ 2147483647 h 495"/>
              <a:gd name="T22" fmla="*/ 2147483647 w 451"/>
              <a:gd name="T23" fmla="*/ 2147483647 h 495"/>
              <a:gd name="T24" fmla="*/ 2147483647 w 451"/>
              <a:gd name="T25" fmla="*/ 2147483647 h 495"/>
              <a:gd name="T26" fmla="*/ 2147483647 w 451"/>
              <a:gd name="T27" fmla="*/ 2147483647 h 495"/>
              <a:gd name="T28" fmla="*/ 0 w 451"/>
              <a:gd name="T29" fmla="*/ 0 h 49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51"/>
              <a:gd name="T46" fmla="*/ 0 h 495"/>
              <a:gd name="T47" fmla="*/ 451 w 451"/>
              <a:gd name="T48" fmla="*/ 495 h 49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51" h="495">
                <a:moveTo>
                  <a:pt x="0" y="0"/>
                </a:moveTo>
                <a:lnTo>
                  <a:pt x="151" y="0"/>
                </a:lnTo>
                <a:lnTo>
                  <a:pt x="451" y="60"/>
                </a:lnTo>
                <a:lnTo>
                  <a:pt x="348" y="157"/>
                </a:lnTo>
                <a:lnTo>
                  <a:pt x="304" y="304"/>
                </a:lnTo>
                <a:lnTo>
                  <a:pt x="304" y="382"/>
                </a:lnTo>
                <a:lnTo>
                  <a:pt x="407" y="457"/>
                </a:lnTo>
                <a:lnTo>
                  <a:pt x="413" y="495"/>
                </a:lnTo>
                <a:lnTo>
                  <a:pt x="60" y="495"/>
                </a:lnTo>
                <a:lnTo>
                  <a:pt x="60" y="352"/>
                </a:lnTo>
                <a:lnTo>
                  <a:pt x="30" y="316"/>
                </a:lnTo>
                <a:lnTo>
                  <a:pt x="50" y="294"/>
                </a:lnTo>
                <a:lnTo>
                  <a:pt x="50" y="263"/>
                </a:lnTo>
                <a:lnTo>
                  <a:pt x="38" y="17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Freeform 83"/>
          <p:cNvSpPr>
            <a:spLocks/>
          </p:cNvSpPr>
          <p:nvPr/>
        </p:nvSpPr>
        <p:spPr bwMode="auto">
          <a:xfrm>
            <a:off x="4946650" y="2959100"/>
            <a:ext cx="790575" cy="808038"/>
          </a:xfrm>
          <a:custGeom>
            <a:avLst/>
            <a:gdLst>
              <a:gd name="T0" fmla="*/ 2147483647 w 393"/>
              <a:gd name="T1" fmla="*/ 2147483647 h 403"/>
              <a:gd name="T2" fmla="*/ 2147483647 w 393"/>
              <a:gd name="T3" fmla="*/ 0 h 403"/>
              <a:gd name="T4" fmla="*/ 2147483647 w 393"/>
              <a:gd name="T5" fmla="*/ 2147483647 h 403"/>
              <a:gd name="T6" fmla="*/ 2147483647 w 393"/>
              <a:gd name="T7" fmla="*/ 2147483647 h 403"/>
              <a:gd name="T8" fmla="*/ 2147483647 w 393"/>
              <a:gd name="T9" fmla="*/ 2147483647 h 403"/>
              <a:gd name="T10" fmla="*/ 2147483647 w 393"/>
              <a:gd name="T11" fmla="*/ 2147483647 h 403"/>
              <a:gd name="T12" fmla="*/ 2147483647 w 393"/>
              <a:gd name="T13" fmla="*/ 2147483647 h 403"/>
              <a:gd name="T14" fmla="*/ 2147483647 w 393"/>
              <a:gd name="T15" fmla="*/ 2147483647 h 403"/>
              <a:gd name="T16" fmla="*/ 2147483647 w 393"/>
              <a:gd name="T17" fmla="*/ 2147483647 h 403"/>
              <a:gd name="T18" fmla="*/ 2147483647 w 393"/>
              <a:gd name="T19" fmla="*/ 2147483647 h 403"/>
              <a:gd name="T20" fmla="*/ 2147483647 w 393"/>
              <a:gd name="T21" fmla="*/ 2147483647 h 403"/>
              <a:gd name="T22" fmla="*/ 2147483647 w 393"/>
              <a:gd name="T23" fmla="*/ 2147483647 h 403"/>
              <a:gd name="T24" fmla="*/ 2147483647 w 393"/>
              <a:gd name="T25" fmla="*/ 2147483647 h 403"/>
              <a:gd name="T26" fmla="*/ 2147483647 w 393"/>
              <a:gd name="T27" fmla="*/ 2147483647 h 403"/>
              <a:gd name="T28" fmla="*/ 2147483647 w 393"/>
              <a:gd name="T29" fmla="*/ 2147483647 h 403"/>
              <a:gd name="T30" fmla="*/ 0 w 393"/>
              <a:gd name="T31" fmla="*/ 2147483647 h 403"/>
              <a:gd name="T32" fmla="*/ 0 w 393"/>
              <a:gd name="T33" fmla="*/ 2147483647 h 403"/>
              <a:gd name="T34" fmla="*/ 2147483647 w 393"/>
              <a:gd name="T35" fmla="*/ 2147483647 h 40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93"/>
              <a:gd name="T55" fmla="*/ 0 h 403"/>
              <a:gd name="T56" fmla="*/ 393 w 393"/>
              <a:gd name="T57" fmla="*/ 403 h 40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93" h="403">
                <a:moveTo>
                  <a:pt x="25" y="30"/>
                </a:moveTo>
                <a:lnTo>
                  <a:pt x="125" y="0"/>
                </a:lnTo>
                <a:lnTo>
                  <a:pt x="145" y="38"/>
                </a:lnTo>
                <a:lnTo>
                  <a:pt x="280" y="105"/>
                </a:lnTo>
                <a:lnTo>
                  <a:pt x="311" y="143"/>
                </a:lnTo>
                <a:lnTo>
                  <a:pt x="321" y="180"/>
                </a:lnTo>
                <a:lnTo>
                  <a:pt x="373" y="171"/>
                </a:lnTo>
                <a:lnTo>
                  <a:pt x="393" y="188"/>
                </a:lnTo>
                <a:lnTo>
                  <a:pt x="349" y="252"/>
                </a:lnTo>
                <a:lnTo>
                  <a:pt x="327" y="403"/>
                </a:lnTo>
                <a:lnTo>
                  <a:pt x="153" y="403"/>
                </a:lnTo>
                <a:lnTo>
                  <a:pt x="119" y="375"/>
                </a:lnTo>
                <a:lnTo>
                  <a:pt x="121" y="339"/>
                </a:lnTo>
                <a:lnTo>
                  <a:pt x="107" y="306"/>
                </a:lnTo>
                <a:lnTo>
                  <a:pt x="103" y="272"/>
                </a:lnTo>
                <a:lnTo>
                  <a:pt x="0" y="198"/>
                </a:lnTo>
                <a:lnTo>
                  <a:pt x="0" y="123"/>
                </a:lnTo>
                <a:lnTo>
                  <a:pt x="25" y="3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Freeform 84"/>
          <p:cNvSpPr>
            <a:spLocks/>
          </p:cNvSpPr>
          <p:nvPr/>
        </p:nvSpPr>
        <p:spPr bwMode="auto">
          <a:xfrm>
            <a:off x="5233988" y="2874963"/>
            <a:ext cx="808037" cy="644524"/>
          </a:xfrm>
          <a:custGeom>
            <a:avLst/>
            <a:gdLst>
              <a:gd name="T0" fmla="*/ 0 w 454"/>
              <a:gd name="T1" fmla="*/ 2147483647 h 220"/>
              <a:gd name="T2" fmla="*/ 2147483647 w 454"/>
              <a:gd name="T3" fmla="*/ 2147483647 h 220"/>
              <a:gd name="T4" fmla="*/ 2147483647 w 454"/>
              <a:gd name="T5" fmla="*/ 2147483647 h 220"/>
              <a:gd name="T6" fmla="*/ 2147483647 w 454"/>
              <a:gd name="T7" fmla="*/ 2147483647 h 220"/>
              <a:gd name="T8" fmla="*/ 2147483647 w 454"/>
              <a:gd name="T9" fmla="*/ 2147483647 h 220"/>
              <a:gd name="T10" fmla="*/ 2147483647 w 454"/>
              <a:gd name="T11" fmla="*/ 2147483647 h 220"/>
              <a:gd name="T12" fmla="*/ 2147483647 w 454"/>
              <a:gd name="T13" fmla="*/ 2147483647 h 220"/>
              <a:gd name="T14" fmla="*/ 2147483647 w 454"/>
              <a:gd name="T15" fmla="*/ 2147483647 h 220"/>
              <a:gd name="T16" fmla="*/ 2147483647 w 454"/>
              <a:gd name="T17" fmla="*/ 2147483647 h 220"/>
              <a:gd name="T18" fmla="*/ 2147483647 w 454"/>
              <a:gd name="T19" fmla="*/ 2147483647 h 220"/>
              <a:gd name="T20" fmla="*/ 2147483647 w 454"/>
              <a:gd name="T21" fmla="*/ 0 h 220"/>
              <a:gd name="T22" fmla="*/ 0 w 454"/>
              <a:gd name="T23" fmla="*/ 2147483647 h 22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54"/>
              <a:gd name="T37" fmla="*/ 0 h 220"/>
              <a:gd name="T38" fmla="*/ 454 w 454"/>
              <a:gd name="T39" fmla="*/ 220 h 22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54" h="220">
                <a:moveTo>
                  <a:pt x="0" y="76"/>
                </a:moveTo>
                <a:lnTo>
                  <a:pt x="141" y="151"/>
                </a:lnTo>
                <a:lnTo>
                  <a:pt x="168" y="187"/>
                </a:lnTo>
                <a:lnTo>
                  <a:pt x="178" y="220"/>
                </a:lnTo>
                <a:lnTo>
                  <a:pt x="256" y="143"/>
                </a:lnTo>
                <a:lnTo>
                  <a:pt x="454" y="113"/>
                </a:lnTo>
                <a:lnTo>
                  <a:pt x="367" y="58"/>
                </a:lnTo>
                <a:lnTo>
                  <a:pt x="250" y="109"/>
                </a:lnTo>
                <a:lnTo>
                  <a:pt x="139" y="64"/>
                </a:lnTo>
                <a:lnTo>
                  <a:pt x="204" y="10"/>
                </a:lnTo>
                <a:lnTo>
                  <a:pt x="147" y="0"/>
                </a:lnTo>
                <a:lnTo>
                  <a:pt x="0" y="76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Freeform 85"/>
          <p:cNvSpPr>
            <a:spLocks/>
          </p:cNvSpPr>
          <p:nvPr/>
        </p:nvSpPr>
        <p:spPr bwMode="auto">
          <a:xfrm>
            <a:off x="5757863" y="3209925"/>
            <a:ext cx="593725" cy="685800"/>
          </a:xfrm>
          <a:custGeom>
            <a:avLst/>
            <a:gdLst>
              <a:gd name="T0" fmla="*/ 2147483647 w 295"/>
              <a:gd name="T1" fmla="*/ 0 h 342"/>
              <a:gd name="T2" fmla="*/ 2147483647 w 295"/>
              <a:gd name="T3" fmla="*/ 2147483647 h 342"/>
              <a:gd name="T4" fmla="*/ 2147483647 w 295"/>
              <a:gd name="T5" fmla="*/ 2147483647 h 342"/>
              <a:gd name="T6" fmla="*/ 2147483647 w 295"/>
              <a:gd name="T7" fmla="*/ 2147483647 h 342"/>
              <a:gd name="T8" fmla="*/ 2147483647 w 295"/>
              <a:gd name="T9" fmla="*/ 2147483647 h 342"/>
              <a:gd name="T10" fmla="*/ 2147483647 w 295"/>
              <a:gd name="T11" fmla="*/ 2147483647 h 342"/>
              <a:gd name="T12" fmla="*/ 2147483647 w 295"/>
              <a:gd name="T13" fmla="*/ 2147483647 h 342"/>
              <a:gd name="T14" fmla="*/ 2147483647 w 295"/>
              <a:gd name="T15" fmla="*/ 2147483647 h 342"/>
              <a:gd name="T16" fmla="*/ 2147483647 w 295"/>
              <a:gd name="T17" fmla="*/ 2147483647 h 342"/>
              <a:gd name="T18" fmla="*/ 2147483647 w 295"/>
              <a:gd name="T19" fmla="*/ 2147483647 h 342"/>
              <a:gd name="T20" fmla="*/ 0 w 295"/>
              <a:gd name="T21" fmla="*/ 2147483647 h 342"/>
              <a:gd name="T22" fmla="*/ 2147483647 w 295"/>
              <a:gd name="T23" fmla="*/ 2147483647 h 342"/>
              <a:gd name="T24" fmla="*/ 2147483647 w 295"/>
              <a:gd name="T25" fmla="*/ 2147483647 h 342"/>
              <a:gd name="T26" fmla="*/ 2147483647 w 295"/>
              <a:gd name="T27" fmla="*/ 2147483647 h 342"/>
              <a:gd name="T28" fmla="*/ 2147483647 w 295"/>
              <a:gd name="T29" fmla="*/ 0 h 34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95"/>
              <a:gd name="T46" fmla="*/ 0 h 342"/>
              <a:gd name="T47" fmla="*/ 295 w 295"/>
              <a:gd name="T48" fmla="*/ 342 h 34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95" h="342">
                <a:moveTo>
                  <a:pt x="141" y="0"/>
                </a:moveTo>
                <a:lnTo>
                  <a:pt x="235" y="28"/>
                </a:lnTo>
                <a:lnTo>
                  <a:pt x="255" y="95"/>
                </a:lnTo>
                <a:lnTo>
                  <a:pt x="200" y="151"/>
                </a:lnTo>
                <a:lnTo>
                  <a:pt x="214" y="177"/>
                </a:lnTo>
                <a:lnTo>
                  <a:pt x="267" y="147"/>
                </a:lnTo>
                <a:lnTo>
                  <a:pt x="289" y="153"/>
                </a:lnTo>
                <a:lnTo>
                  <a:pt x="295" y="246"/>
                </a:lnTo>
                <a:lnTo>
                  <a:pt x="237" y="323"/>
                </a:lnTo>
                <a:lnTo>
                  <a:pt x="237" y="342"/>
                </a:lnTo>
                <a:lnTo>
                  <a:pt x="0" y="342"/>
                </a:lnTo>
                <a:lnTo>
                  <a:pt x="34" y="246"/>
                </a:lnTo>
                <a:lnTo>
                  <a:pt x="16" y="171"/>
                </a:lnTo>
                <a:lnTo>
                  <a:pt x="47" y="91"/>
                </a:lnTo>
                <a:lnTo>
                  <a:pt x="141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Freeform 86"/>
          <p:cNvSpPr>
            <a:spLocks/>
          </p:cNvSpPr>
          <p:nvPr/>
        </p:nvSpPr>
        <p:spPr bwMode="auto">
          <a:xfrm>
            <a:off x="5105400" y="3733800"/>
            <a:ext cx="555625" cy="957263"/>
          </a:xfrm>
          <a:custGeom>
            <a:avLst/>
            <a:gdLst>
              <a:gd name="T0" fmla="*/ 2147483647 w 268"/>
              <a:gd name="T1" fmla="*/ 0 h 457"/>
              <a:gd name="T2" fmla="*/ 2147483647 w 268"/>
              <a:gd name="T3" fmla="*/ 0 h 457"/>
              <a:gd name="T4" fmla="*/ 2147483647 w 268"/>
              <a:gd name="T5" fmla="*/ 2147483647 h 457"/>
              <a:gd name="T6" fmla="*/ 2147483647 w 268"/>
              <a:gd name="T7" fmla="*/ 2147483647 h 457"/>
              <a:gd name="T8" fmla="*/ 2147483647 w 268"/>
              <a:gd name="T9" fmla="*/ 2147483647 h 457"/>
              <a:gd name="T10" fmla="*/ 2147483647 w 268"/>
              <a:gd name="T11" fmla="*/ 2147483647 h 457"/>
              <a:gd name="T12" fmla="*/ 2147483647 w 268"/>
              <a:gd name="T13" fmla="*/ 2147483647 h 457"/>
              <a:gd name="T14" fmla="*/ 2147483647 w 268"/>
              <a:gd name="T15" fmla="*/ 2147483647 h 457"/>
              <a:gd name="T16" fmla="*/ 2147483647 w 268"/>
              <a:gd name="T17" fmla="*/ 2147483647 h 457"/>
              <a:gd name="T18" fmla="*/ 2147483647 w 268"/>
              <a:gd name="T19" fmla="*/ 2147483647 h 457"/>
              <a:gd name="T20" fmla="*/ 2147483647 w 268"/>
              <a:gd name="T21" fmla="*/ 2147483647 h 457"/>
              <a:gd name="T22" fmla="*/ 2147483647 w 268"/>
              <a:gd name="T23" fmla="*/ 2147483647 h 457"/>
              <a:gd name="T24" fmla="*/ 0 w 268"/>
              <a:gd name="T25" fmla="*/ 2147483647 h 457"/>
              <a:gd name="T26" fmla="*/ 2147483647 w 268"/>
              <a:gd name="T27" fmla="*/ 2147483647 h 457"/>
              <a:gd name="T28" fmla="*/ 2147483647 w 268"/>
              <a:gd name="T29" fmla="*/ 2147483647 h 457"/>
              <a:gd name="T30" fmla="*/ 2147483647 w 268"/>
              <a:gd name="T31" fmla="*/ 2147483647 h 457"/>
              <a:gd name="T32" fmla="*/ 2147483647 w 268"/>
              <a:gd name="T33" fmla="*/ 2147483647 h 457"/>
              <a:gd name="T34" fmla="*/ 2147483647 w 268"/>
              <a:gd name="T35" fmla="*/ 0 h 45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8"/>
              <a:gd name="T55" fmla="*/ 0 h 457"/>
              <a:gd name="T56" fmla="*/ 268 w 268"/>
              <a:gd name="T57" fmla="*/ 457 h 45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8" h="457">
                <a:moveTo>
                  <a:pt x="68" y="0"/>
                </a:moveTo>
                <a:lnTo>
                  <a:pt x="244" y="0"/>
                </a:lnTo>
                <a:lnTo>
                  <a:pt x="266" y="68"/>
                </a:lnTo>
                <a:lnTo>
                  <a:pt x="266" y="303"/>
                </a:lnTo>
                <a:lnTo>
                  <a:pt x="268" y="324"/>
                </a:lnTo>
                <a:lnTo>
                  <a:pt x="234" y="364"/>
                </a:lnTo>
                <a:lnTo>
                  <a:pt x="226" y="412"/>
                </a:lnTo>
                <a:lnTo>
                  <a:pt x="161" y="457"/>
                </a:lnTo>
                <a:lnTo>
                  <a:pt x="131" y="447"/>
                </a:lnTo>
                <a:lnTo>
                  <a:pt x="64" y="350"/>
                </a:lnTo>
                <a:lnTo>
                  <a:pt x="83" y="320"/>
                </a:lnTo>
                <a:lnTo>
                  <a:pt x="56" y="301"/>
                </a:lnTo>
                <a:lnTo>
                  <a:pt x="0" y="209"/>
                </a:lnTo>
                <a:lnTo>
                  <a:pt x="4" y="152"/>
                </a:lnTo>
                <a:lnTo>
                  <a:pt x="44" y="106"/>
                </a:lnTo>
                <a:lnTo>
                  <a:pt x="34" y="80"/>
                </a:lnTo>
                <a:lnTo>
                  <a:pt x="85" y="43"/>
                </a:lnTo>
                <a:lnTo>
                  <a:pt x="68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Freeform 87" descr="Wide downward diagonal"/>
          <p:cNvSpPr>
            <a:spLocks/>
          </p:cNvSpPr>
          <p:nvPr/>
        </p:nvSpPr>
        <p:spPr bwMode="auto">
          <a:xfrm>
            <a:off x="4518025" y="4076700"/>
            <a:ext cx="927100" cy="800100"/>
          </a:xfrm>
          <a:custGeom>
            <a:avLst/>
            <a:gdLst>
              <a:gd name="T0" fmla="*/ 0 w 461"/>
              <a:gd name="T1" fmla="*/ 0 h 399"/>
              <a:gd name="T2" fmla="*/ 2147483647 w 461"/>
              <a:gd name="T3" fmla="*/ 0 h 399"/>
              <a:gd name="T4" fmla="*/ 2147483647 w 461"/>
              <a:gd name="T5" fmla="*/ 2147483647 h 399"/>
              <a:gd name="T6" fmla="*/ 2147483647 w 461"/>
              <a:gd name="T7" fmla="*/ 2147483647 h 399"/>
              <a:gd name="T8" fmla="*/ 2147483647 w 461"/>
              <a:gd name="T9" fmla="*/ 2147483647 h 399"/>
              <a:gd name="T10" fmla="*/ 2147483647 w 461"/>
              <a:gd name="T11" fmla="*/ 2147483647 h 399"/>
              <a:gd name="T12" fmla="*/ 2147483647 w 461"/>
              <a:gd name="T13" fmla="*/ 2147483647 h 399"/>
              <a:gd name="T14" fmla="*/ 2147483647 w 461"/>
              <a:gd name="T15" fmla="*/ 2147483647 h 399"/>
              <a:gd name="T16" fmla="*/ 2147483647 w 461"/>
              <a:gd name="T17" fmla="*/ 2147483647 h 399"/>
              <a:gd name="T18" fmla="*/ 2147483647 w 461"/>
              <a:gd name="T19" fmla="*/ 2147483647 h 399"/>
              <a:gd name="T20" fmla="*/ 2147483647 w 461"/>
              <a:gd name="T21" fmla="*/ 2147483647 h 399"/>
              <a:gd name="T22" fmla="*/ 2147483647 w 461"/>
              <a:gd name="T23" fmla="*/ 2147483647 h 399"/>
              <a:gd name="T24" fmla="*/ 2147483647 w 461"/>
              <a:gd name="T25" fmla="*/ 2147483647 h 399"/>
              <a:gd name="T26" fmla="*/ 2147483647 w 461"/>
              <a:gd name="T27" fmla="*/ 2147483647 h 399"/>
              <a:gd name="T28" fmla="*/ 2147483647 w 461"/>
              <a:gd name="T29" fmla="*/ 2147483647 h 399"/>
              <a:gd name="T30" fmla="*/ 2147483647 w 461"/>
              <a:gd name="T31" fmla="*/ 2147483647 h 399"/>
              <a:gd name="T32" fmla="*/ 0 w 461"/>
              <a:gd name="T33" fmla="*/ 0 h 39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61"/>
              <a:gd name="T52" fmla="*/ 0 h 399"/>
              <a:gd name="T53" fmla="*/ 461 w 461"/>
              <a:gd name="T54" fmla="*/ 399 h 39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61" h="399">
                <a:moveTo>
                  <a:pt x="0" y="0"/>
                </a:moveTo>
                <a:lnTo>
                  <a:pt x="304" y="0"/>
                </a:lnTo>
                <a:lnTo>
                  <a:pt x="300" y="53"/>
                </a:lnTo>
                <a:lnTo>
                  <a:pt x="356" y="149"/>
                </a:lnTo>
                <a:lnTo>
                  <a:pt x="383" y="166"/>
                </a:lnTo>
                <a:lnTo>
                  <a:pt x="366" y="194"/>
                </a:lnTo>
                <a:lnTo>
                  <a:pt x="431" y="293"/>
                </a:lnTo>
                <a:lnTo>
                  <a:pt x="461" y="303"/>
                </a:lnTo>
                <a:lnTo>
                  <a:pt x="421" y="399"/>
                </a:lnTo>
                <a:lnTo>
                  <a:pt x="381" y="399"/>
                </a:lnTo>
                <a:lnTo>
                  <a:pt x="393" y="357"/>
                </a:lnTo>
                <a:lnTo>
                  <a:pt x="87" y="357"/>
                </a:lnTo>
                <a:lnTo>
                  <a:pt x="72" y="313"/>
                </a:lnTo>
                <a:lnTo>
                  <a:pt x="72" y="127"/>
                </a:lnTo>
                <a:lnTo>
                  <a:pt x="40" y="97"/>
                </a:lnTo>
                <a:lnTo>
                  <a:pt x="60" y="75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7" name="Freeform 88"/>
          <p:cNvSpPr>
            <a:spLocks/>
          </p:cNvSpPr>
          <p:nvPr/>
        </p:nvSpPr>
        <p:spPr bwMode="auto">
          <a:xfrm>
            <a:off x="5576888" y="3892550"/>
            <a:ext cx="436562" cy="709613"/>
          </a:xfrm>
          <a:custGeom>
            <a:avLst/>
            <a:gdLst>
              <a:gd name="T0" fmla="*/ 2147483647 w 217"/>
              <a:gd name="T1" fmla="*/ 0 h 354"/>
              <a:gd name="T2" fmla="*/ 2147483647 w 217"/>
              <a:gd name="T3" fmla="*/ 2147483647 h 354"/>
              <a:gd name="T4" fmla="*/ 2147483647 w 217"/>
              <a:gd name="T5" fmla="*/ 2147483647 h 354"/>
              <a:gd name="T6" fmla="*/ 2147483647 w 217"/>
              <a:gd name="T7" fmla="*/ 2147483647 h 354"/>
              <a:gd name="T8" fmla="*/ 2147483647 w 217"/>
              <a:gd name="T9" fmla="*/ 2147483647 h 354"/>
              <a:gd name="T10" fmla="*/ 2147483647 w 217"/>
              <a:gd name="T11" fmla="*/ 2147483647 h 354"/>
              <a:gd name="T12" fmla="*/ 0 w 217"/>
              <a:gd name="T13" fmla="*/ 2147483647 h 354"/>
              <a:gd name="T14" fmla="*/ 2147483647 w 217"/>
              <a:gd name="T15" fmla="*/ 2147483647 h 354"/>
              <a:gd name="T16" fmla="*/ 2147483647 w 217"/>
              <a:gd name="T17" fmla="*/ 2147483647 h 354"/>
              <a:gd name="T18" fmla="*/ 2147483647 w 217"/>
              <a:gd name="T19" fmla="*/ 0 h 3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7"/>
              <a:gd name="T31" fmla="*/ 0 h 354"/>
              <a:gd name="T32" fmla="*/ 217 w 217"/>
              <a:gd name="T33" fmla="*/ 354 h 3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7" h="354">
                <a:moveTo>
                  <a:pt x="40" y="0"/>
                </a:moveTo>
                <a:lnTo>
                  <a:pt x="58" y="12"/>
                </a:lnTo>
                <a:lnTo>
                  <a:pt x="88" y="2"/>
                </a:lnTo>
                <a:lnTo>
                  <a:pt x="217" y="2"/>
                </a:lnTo>
                <a:lnTo>
                  <a:pt x="217" y="213"/>
                </a:lnTo>
                <a:lnTo>
                  <a:pt x="137" y="322"/>
                </a:lnTo>
                <a:lnTo>
                  <a:pt x="0" y="354"/>
                </a:lnTo>
                <a:lnTo>
                  <a:pt x="10" y="302"/>
                </a:lnTo>
                <a:lnTo>
                  <a:pt x="40" y="264"/>
                </a:lnTo>
                <a:lnTo>
                  <a:pt x="4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68" name="Freeform 89"/>
          <p:cNvSpPr>
            <a:spLocks/>
          </p:cNvSpPr>
          <p:nvPr/>
        </p:nvSpPr>
        <p:spPr bwMode="auto">
          <a:xfrm>
            <a:off x="6015038" y="3852863"/>
            <a:ext cx="601662" cy="606425"/>
          </a:xfrm>
          <a:custGeom>
            <a:avLst/>
            <a:gdLst>
              <a:gd name="T0" fmla="*/ 0 w 299"/>
              <a:gd name="T1" fmla="*/ 2147483647 h 303"/>
              <a:gd name="T2" fmla="*/ 2147483647 w 299"/>
              <a:gd name="T3" fmla="*/ 2147483647 h 303"/>
              <a:gd name="T4" fmla="*/ 2147483647 w 299"/>
              <a:gd name="T5" fmla="*/ 2147483647 h 303"/>
              <a:gd name="T6" fmla="*/ 2147483647 w 299"/>
              <a:gd name="T7" fmla="*/ 2147483647 h 303"/>
              <a:gd name="T8" fmla="*/ 2147483647 w 299"/>
              <a:gd name="T9" fmla="*/ 0 h 303"/>
              <a:gd name="T10" fmla="*/ 2147483647 w 299"/>
              <a:gd name="T11" fmla="*/ 2147483647 h 303"/>
              <a:gd name="T12" fmla="*/ 2147483647 w 299"/>
              <a:gd name="T13" fmla="*/ 2147483647 h 303"/>
              <a:gd name="T14" fmla="*/ 2147483647 w 299"/>
              <a:gd name="T15" fmla="*/ 2147483647 h 303"/>
              <a:gd name="T16" fmla="*/ 2147483647 w 299"/>
              <a:gd name="T17" fmla="*/ 2147483647 h 303"/>
              <a:gd name="T18" fmla="*/ 2147483647 w 299"/>
              <a:gd name="T19" fmla="*/ 2147483647 h 303"/>
              <a:gd name="T20" fmla="*/ 2147483647 w 299"/>
              <a:gd name="T21" fmla="*/ 2147483647 h 303"/>
              <a:gd name="T22" fmla="*/ 2147483647 w 299"/>
              <a:gd name="T23" fmla="*/ 2147483647 h 303"/>
              <a:gd name="T24" fmla="*/ 0 w 299"/>
              <a:gd name="T25" fmla="*/ 2147483647 h 303"/>
              <a:gd name="T26" fmla="*/ 0 w 299"/>
              <a:gd name="T27" fmla="*/ 2147483647 h 30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99"/>
              <a:gd name="T43" fmla="*/ 0 h 303"/>
              <a:gd name="T44" fmla="*/ 299 w 299"/>
              <a:gd name="T45" fmla="*/ 303 h 303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99" h="303">
                <a:moveTo>
                  <a:pt x="0" y="21"/>
                </a:moveTo>
                <a:lnTo>
                  <a:pt x="112" y="21"/>
                </a:lnTo>
                <a:lnTo>
                  <a:pt x="154" y="41"/>
                </a:lnTo>
                <a:lnTo>
                  <a:pt x="217" y="41"/>
                </a:lnTo>
                <a:lnTo>
                  <a:pt x="299" y="0"/>
                </a:lnTo>
                <a:lnTo>
                  <a:pt x="299" y="132"/>
                </a:lnTo>
                <a:lnTo>
                  <a:pt x="287" y="138"/>
                </a:lnTo>
                <a:lnTo>
                  <a:pt x="247" y="218"/>
                </a:lnTo>
                <a:lnTo>
                  <a:pt x="225" y="218"/>
                </a:lnTo>
                <a:lnTo>
                  <a:pt x="152" y="303"/>
                </a:lnTo>
                <a:lnTo>
                  <a:pt x="128" y="281"/>
                </a:lnTo>
                <a:lnTo>
                  <a:pt x="91" y="291"/>
                </a:lnTo>
                <a:lnTo>
                  <a:pt x="0" y="216"/>
                </a:lnTo>
                <a:lnTo>
                  <a:pt x="0" y="21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9" name="Freeform 90"/>
          <p:cNvSpPr>
            <a:spLocks/>
          </p:cNvSpPr>
          <p:nvPr/>
        </p:nvSpPr>
        <p:spPr bwMode="auto">
          <a:xfrm>
            <a:off x="1830388" y="2590800"/>
            <a:ext cx="1609725" cy="828675"/>
          </a:xfrm>
          <a:custGeom>
            <a:avLst/>
            <a:gdLst>
              <a:gd name="T0" fmla="*/ 2147483647 w 800"/>
              <a:gd name="T1" fmla="*/ 0 h 413"/>
              <a:gd name="T2" fmla="*/ 2147483647 w 800"/>
              <a:gd name="T3" fmla="*/ 0 h 413"/>
              <a:gd name="T4" fmla="*/ 2147483647 w 800"/>
              <a:gd name="T5" fmla="*/ 2147483647 h 413"/>
              <a:gd name="T6" fmla="*/ 2147483647 w 800"/>
              <a:gd name="T7" fmla="*/ 2147483647 h 413"/>
              <a:gd name="T8" fmla="*/ 2147483647 w 800"/>
              <a:gd name="T9" fmla="*/ 2147483647 h 413"/>
              <a:gd name="T10" fmla="*/ 2147483647 w 800"/>
              <a:gd name="T11" fmla="*/ 2147483647 h 413"/>
              <a:gd name="T12" fmla="*/ 2147483647 w 800"/>
              <a:gd name="T13" fmla="*/ 2147483647 h 413"/>
              <a:gd name="T14" fmla="*/ 2147483647 w 800"/>
              <a:gd name="T15" fmla="*/ 2147483647 h 413"/>
              <a:gd name="T16" fmla="*/ 2147483647 w 800"/>
              <a:gd name="T17" fmla="*/ 2147483647 h 413"/>
              <a:gd name="T18" fmla="*/ 2147483647 w 800"/>
              <a:gd name="T19" fmla="*/ 2147483647 h 413"/>
              <a:gd name="T20" fmla="*/ 0 w 800"/>
              <a:gd name="T21" fmla="*/ 2147483647 h 413"/>
              <a:gd name="T22" fmla="*/ 2147483647 w 800"/>
              <a:gd name="T23" fmla="*/ 0 h 4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00"/>
              <a:gd name="T37" fmla="*/ 0 h 413"/>
              <a:gd name="T38" fmla="*/ 800 w 800"/>
              <a:gd name="T39" fmla="*/ 413 h 4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00" h="413">
                <a:moveTo>
                  <a:pt x="2" y="0"/>
                </a:moveTo>
                <a:lnTo>
                  <a:pt x="800" y="0"/>
                </a:lnTo>
                <a:lnTo>
                  <a:pt x="800" y="358"/>
                </a:lnTo>
                <a:lnTo>
                  <a:pt x="329" y="358"/>
                </a:lnTo>
                <a:lnTo>
                  <a:pt x="329" y="380"/>
                </a:lnTo>
                <a:lnTo>
                  <a:pt x="216" y="413"/>
                </a:lnTo>
                <a:lnTo>
                  <a:pt x="149" y="298"/>
                </a:lnTo>
                <a:lnTo>
                  <a:pt x="109" y="314"/>
                </a:lnTo>
                <a:lnTo>
                  <a:pt x="99" y="292"/>
                </a:lnTo>
                <a:lnTo>
                  <a:pt x="123" y="231"/>
                </a:lnTo>
                <a:lnTo>
                  <a:pt x="0" y="104"/>
                </a:lnTo>
                <a:lnTo>
                  <a:pt x="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0" name="Rectangle 91" descr="Wide downward diagonal"/>
          <p:cNvSpPr>
            <a:spLocks noChangeArrowheads="1"/>
          </p:cNvSpPr>
          <p:nvPr/>
        </p:nvSpPr>
        <p:spPr bwMode="auto">
          <a:xfrm>
            <a:off x="2500313" y="3321050"/>
            <a:ext cx="931862" cy="71755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171" name="Freeform 92"/>
          <p:cNvSpPr>
            <a:spLocks/>
          </p:cNvSpPr>
          <p:nvPr/>
        </p:nvSpPr>
        <p:spPr bwMode="auto">
          <a:xfrm>
            <a:off x="3436938" y="2590800"/>
            <a:ext cx="1000125" cy="531813"/>
          </a:xfrm>
          <a:custGeom>
            <a:avLst/>
            <a:gdLst>
              <a:gd name="T0" fmla="*/ 0 w 497"/>
              <a:gd name="T1" fmla="*/ 0 h 265"/>
              <a:gd name="T2" fmla="*/ 2147483647 w 497"/>
              <a:gd name="T3" fmla="*/ 0 h 265"/>
              <a:gd name="T4" fmla="*/ 2147483647 w 497"/>
              <a:gd name="T5" fmla="*/ 2147483647 h 265"/>
              <a:gd name="T6" fmla="*/ 2147483647 w 497"/>
              <a:gd name="T7" fmla="*/ 2147483647 h 265"/>
              <a:gd name="T8" fmla="*/ 2147483647 w 497"/>
              <a:gd name="T9" fmla="*/ 2147483647 h 265"/>
              <a:gd name="T10" fmla="*/ 0 w 497"/>
              <a:gd name="T11" fmla="*/ 0 h 2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97"/>
              <a:gd name="T19" fmla="*/ 0 h 265"/>
              <a:gd name="T20" fmla="*/ 497 w 497"/>
              <a:gd name="T21" fmla="*/ 265 h 26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97" h="265">
                <a:moveTo>
                  <a:pt x="0" y="0"/>
                </a:moveTo>
                <a:lnTo>
                  <a:pt x="447" y="0"/>
                </a:lnTo>
                <a:lnTo>
                  <a:pt x="489" y="199"/>
                </a:lnTo>
                <a:lnTo>
                  <a:pt x="497" y="265"/>
                </a:lnTo>
                <a:lnTo>
                  <a:pt x="2" y="265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2" name="Freeform 93"/>
          <p:cNvSpPr>
            <a:spLocks/>
          </p:cNvSpPr>
          <p:nvPr/>
        </p:nvSpPr>
        <p:spPr bwMode="auto">
          <a:xfrm>
            <a:off x="3438525" y="3665538"/>
            <a:ext cx="1171575" cy="527050"/>
          </a:xfrm>
          <a:custGeom>
            <a:avLst/>
            <a:gdLst>
              <a:gd name="T0" fmla="*/ 0 w 582"/>
              <a:gd name="T1" fmla="*/ 0 h 263"/>
              <a:gd name="T2" fmla="*/ 2147483647 w 582"/>
              <a:gd name="T3" fmla="*/ 0 h 263"/>
              <a:gd name="T4" fmla="*/ 2147483647 w 582"/>
              <a:gd name="T5" fmla="*/ 2147483647 h 263"/>
              <a:gd name="T6" fmla="*/ 2147483647 w 582"/>
              <a:gd name="T7" fmla="*/ 2147483647 h 263"/>
              <a:gd name="T8" fmla="*/ 2147483647 w 582"/>
              <a:gd name="T9" fmla="*/ 2147483647 h 263"/>
              <a:gd name="T10" fmla="*/ 2147483647 w 582"/>
              <a:gd name="T11" fmla="*/ 2147483647 h 263"/>
              <a:gd name="T12" fmla="*/ 2147483647 w 582"/>
              <a:gd name="T13" fmla="*/ 2147483647 h 263"/>
              <a:gd name="T14" fmla="*/ 2147483647 w 582"/>
              <a:gd name="T15" fmla="*/ 2147483647 h 263"/>
              <a:gd name="T16" fmla="*/ 0 w 582"/>
              <a:gd name="T17" fmla="*/ 2147483647 h 263"/>
              <a:gd name="T18" fmla="*/ 0 w 582"/>
              <a:gd name="T19" fmla="*/ 0 h 26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82"/>
              <a:gd name="T31" fmla="*/ 0 h 263"/>
              <a:gd name="T32" fmla="*/ 582 w 582"/>
              <a:gd name="T33" fmla="*/ 263 h 263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82" h="263">
                <a:moveTo>
                  <a:pt x="0" y="0"/>
                </a:moveTo>
                <a:lnTo>
                  <a:pt x="363" y="0"/>
                </a:lnTo>
                <a:lnTo>
                  <a:pt x="401" y="20"/>
                </a:lnTo>
                <a:lnTo>
                  <a:pt x="484" y="47"/>
                </a:lnTo>
                <a:lnTo>
                  <a:pt x="538" y="211"/>
                </a:lnTo>
                <a:lnTo>
                  <a:pt x="582" y="263"/>
                </a:lnTo>
                <a:lnTo>
                  <a:pt x="125" y="263"/>
                </a:lnTo>
                <a:lnTo>
                  <a:pt x="125" y="172"/>
                </a:lnTo>
                <a:lnTo>
                  <a:pt x="0" y="172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3" name="Rectangle 94" descr="Wide downward diagonal"/>
          <p:cNvSpPr>
            <a:spLocks noChangeArrowheads="1"/>
          </p:cNvSpPr>
          <p:nvPr/>
        </p:nvSpPr>
        <p:spPr bwMode="auto">
          <a:xfrm>
            <a:off x="2776538" y="4022725"/>
            <a:ext cx="900112" cy="66357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174" name="Freeform 96" descr="Wide downward diagonal"/>
          <p:cNvSpPr>
            <a:spLocks/>
          </p:cNvSpPr>
          <p:nvPr/>
        </p:nvSpPr>
        <p:spPr bwMode="auto">
          <a:xfrm>
            <a:off x="6321425" y="4124325"/>
            <a:ext cx="717550" cy="541338"/>
          </a:xfrm>
          <a:custGeom>
            <a:avLst/>
            <a:gdLst>
              <a:gd name="T0" fmla="*/ 2147483647 w 357"/>
              <a:gd name="T1" fmla="*/ 0 h 270"/>
              <a:gd name="T2" fmla="*/ 2147483647 w 357"/>
              <a:gd name="T3" fmla="*/ 0 h 270"/>
              <a:gd name="T4" fmla="*/ 2147483647 w 357"/>
              <a:gd name="T5" fmla="*/ 2147483647 h 270"/>
              <a:gd name="T6" fmla="*/ 2147483647 w 357"/>
              <a:gd name="T7" fmla="*/ 2147483647 h 270"/>
              <a:gd name="T8" fmla="*/ 0 w 357"/>
              <a:gd name="T9" fmla="*/ 2147483647 h 270"/>
              <a:gd name="T10" fmla="*/ 2147483647 w 357"/>
              <a:gd name="T11" fmla="*/ 2147483647 h 270"/>
              <a:gd name="T12" fmla="*/ 2147483647 w 357"/>
              <a:gd name="T13" fmla="*/ 2147483647 h 270"/>
              <a:gd name="T14" fmla="*/ 2147483647 w 357"/>
              <a:gd name="T15" fmla="*/ 2147483647 h 270"/>
              <a:gd name="T16" fmla="*/ 2147483647 w 357"/>
              <a:gd name="T17" fmla="*/ 2147483647 h 270"/>
              <a:gd name="T18" fmla="*/ 2147483647 w 357"/>
              <a:gd name="T19" fmla="*/ 2147483647 h 270"/>
              <a:gd name="T20" fmla="*/ 2147483647 w 357"/>
              <a:gd name="T21" fmla="*/ 2147483647 h 270"/>
              <a:gd name="T22" fmla="*/ 2147483647 w 357"/>
              <a:gd name="T23" fmla="*/ 2147483647 h 270"/>
              <a:gd name="T24" fmla="*/ 2147483647 w 357"/>
              <a:gd name="T25" fmla="*/ 2147483647 h 270"/>
              <a:gd name="T26" fmla="*/ 2147483647 w 357"/>
              <a:gd name="T27" fmla="*/ 2147483647 h 270"/>
              <a:gd name="T28" fmla="*/ 2147483647 w 357"/>
              <a:gd name="T29" fmla="*/ 2147483647 h 270"/>
              <a:gd name="T30" fmla="*/ 2147483647 w 357"/>
              <a:gd name="T31" fmla="*/ 2147483647 h 270"/>
              <a:gd name="T32" fmla="*/ 2147483647 w 357"/>
              <a:gd name="T33" fmla="*/ 0 h 270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357"/>
              <a:gd name="T52" fmla="*/ 0 h 270"/>
              <a:gd name="T53" fmla="*/ 357 w 357"/>
              <a:gd name="T54" fmla="*/ 270 h 270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357" h="270">
                <a:moveTo>
                  <a:pt x="147" y="0"/>
                </a:moveTo>
                <a:lnTo>
                  <a:pt x="137" y="0"/>
                </a:lnTo>
                <a:lnTo>
                  <a:pt x="95" y="82"/>
                </a:lnTo>
                <a:lnTo>
                  <a:pt x="71" y="82"/>
                </a:lnTo>
                <a:lnTo>
                  <a:pt x="0" y="165"/>
                </a:lnTo>
                <a:lnTo>
                  <a:pt x="31" y="252"/>
                </a:lnTo>
                <a:lnTo>
                  <a:pt x="141" y="270"/>
                </a:lnTo>
                <a:lnTo>
                  <a:pt x="170" y="248"/>
                </a:lnTo>
                <a:lnTo>
                  <a:pt x="202" y="185"/>
                </a:lnTo>
                <a:lnTo>
                  <a:pt x="210" y="179"/>
                </a:lnTo>
                <a:lnTo>
                  <a:pt x="357" y="127"/>
                </a:lnTo>
                <a:lnTo>
                  <a:pt x="347" y="103"/>
                </a:lnTo>
                <a:lnTo>
                  <a:pt x="290" y="84"/>
                </a:lnTo>
                <a:lnTo>
                  <a:pt x="208" y="127"/>
                </a:lnTo>
                <a:lnTo>
                  <a:pt x="208" y="52"/>
                </a:lnTo>
                <a:lnTo>
                  <a:pt x="147" y="52"/>
                </a:lnTo>
                <a:lnTo>
                  <a:pt x="147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5" name="Freeform 97"/>
          <p:cNvSpPr>
            <a:spLocks/>
          </p:cNvSpPr>
          <p:nvPr/>
        </p:nvSpPr>
        <p:spPr bwMode="auto">
          <a:xfrm>
            <a:off x="6121400" y="4337051"/>
            <a:ext cx="1117600" cy="450850"/>
          </a:xfrm>
          <a:custGeom>
            <a:avLst/>
            <a:gdLst>
              <a:gd name="T0" fmla="*/ 0 w 571"/>
              <a:gd name="T1" fmla="*/ 2147483647 h 204"/>
              <a:gd name="T2" fmla="*/ 2147483647 w 571"/>
              <a:gd name="T3" fmla="*/ 2147483647 h 204"/>
              <a:gd name="T4" fmla="*/ 2147483647 w 571"/>
              <a:gd name="T5" fmla="*/ 2147483647 h 204"/>
              <a:gd name="T6" fmla="*/ 2147483647 w 571"/>
              <a:gd name="T7" fmla="*/ 2147483647 h 204"/>
              <a:gd name="T8" fmla="*/ 2147483647 w 571"/>
              <a:gd name="T9" fmla="*/ 2147483647 h 204"/>
              <a:gd name="T10" fmla="*/ 2147483647 w 571"/>
              <a:gd name="T11" fmla="*/ 2147483647 h 204"/>
              <a:gd name="T12" fmla="*/ 2147483647 w 571"/>
              <a:gd name="T13" fmla="*/ 0 h 204"/>
              <a:gd name="T14" fmla="*/ 2147483647 w 571"/>
              <a:gd name="T15" fmla="*/ 2147483647 h 204"/>
              <a:gd name="T16" fmla="*/ 2147483647 w 571"/>
              <a:gd name="T17" fmla="*/ 2147483647 h 204"/>
              <a:gd name="T18" fmla="*/ 2147483647 w 571"/>
              <a:gd name="T19" fmla="*/ 2147483647 h 204"/>
              <a:gd name="T20" fmla="*/ 2147483647 w 571"/>
              <a:gd name="T21" fmla="*/ 2147483647 h 204"/>
              <a:gd name="T22" fmla="*/ 0 w 571"/>
              <a:gd name="T23" fmla="*/ 2147483647 h 20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71"/>
              <a:gd name="T37" fmla="*/ 0 h 204"/>
              <a:gd name="T38" fmla="*/ 571 w 571"/>
              <a:gd name="T39" fmla="*/ 204 h 20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71" h="204">
                <a:moveTo>
                  <a:pt x="0" y="203"/>
                </a:moveTo>
                <a:lnTo>
                  <a:pt x="18" y="184"/>
                </a:lnTo>
                <a:lnTo>
                  <a:pt x="146" y="125"/>
                </a:lnTo>
                <a:lnTo>
                  <a:pt x="257" y="143"/>
                </a:lnTo>
                <a:lnTo>
                  <a:pt x="287" y="121"/>
                </a:lnTo>
                <a:lnTo>
                  <a:pt x="322" y="53"/>
                </a:lnTo>
                <a:lnTo>
                  <a:pt x="473" y="0"/>
                </a:lnTo>
                <a:lnTo>
                  <a:pt x="499" y="91"/>
                </a:lnTo>
                <a:lnTo>
                  <a:pt x="571" y="109"/>
                </a:lnTo>
                <a:lnTo>
                  <a:pt x="535" y="152"/>
                </a:lnTo>
                <a:lnTo>
                  <a:pt x="559" y="204"/>
                </a:lnTo>
                <a:lnTo>
                  <a:pt x="0" y="203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dirty="0">
                <a:solidFill>
                  <a:srgbClr val="F6FA50"/>
                </a:solidFill>
              </a:rPr>
              <a:t>m</a:t>
            </a:r>
          </a:p>
        </p:txBody>
      </p:sp>
      <p:sp>
        <p:nvSpPr>
          <p:cNvPr id="6176" name="Freeform 98" descr="Wide downward diagonal"/>
          <p:cNvSpPr>
            <a:spLocks/>
          </p:cNvSpPr>
          <p:nvPr/>
        </p:nvSpPr>
        <p:spPr bwMode="auto">
          <a:xfrm>
            <a:off x="5389563" y="4291013"/>
            <a:ext cx="990600" cy="533400"/>
          </a:xfrm>
          <a:custGeom>
            <a:avLst/>
            <a:gdLst>
              <a:gd name="T0" fmla="*/ 0 w 492"/>
              <a:gd name="T1" fmla="*/ 2147483647 h 266"/>
              <a:gd name="T2" fmla="*/ 2147483647 w 492"/>
              <a:gd name="T3" fmla="*/ 2147483647 h 266"/>
              <a:gd name="T4" fmla="*/ 2147483647 w 492"/>
              <a:gd name="T5" fmla="*/ 2147483647 h 266"/>
              <a:gd name="T6" fmla="*/ 2147483647 w 492"/>
              <a:gd name="T7" fmla="*/ 2147483647 h 266"/>
              <a:gd name="T8" fmla="*/ 2147483647 w 492"/>
              <a:gd name="T9" fmla="*/ 2147483647 h 266"/>
              <a:gd name="T10" fmla="*/ 2147483647 w 492"/>
              <a:gd name="T11" fmla="*/ 0 h 266"/>
              <a:gd name="T12" fmla="*/ 2147483647 w 492"/>
              <a:gd name="T13" fmla="*/ 2147483647 h 266"/>
              <a:gd name="T14" fmla="*/ 2147483647 w 492"/>
              <a:gd name="T15" fmla="*/ 2147483647 h 266"/>
              <a:gd name="T16" fmla="*/ 2147483647 w 492"/>
              <a:gd name="T17" fmla="*/ 2147483647 h 266"/>
              <a:gd name="T18" fmla="*/ 2147483647 w 492"/>
              <a:gd name="T19" fmla="*/ 2147483647 h 266"/>
              <a:gd name="T20" fmla="*/ 2147483647 w 492"/>
              <a:gd name="T21" fmla="*/ 2147483647 h 266"/>
              <a:gd name="T22" fmla="*/ 2147483647 w 492"/>
              <a:gd name="T23" fmla="*/ 2147483647 h 266"/>
              <a:gd name="T24" fmla="*/ 2147483647 w 492"/>
              <a:gd name="T25" fmla="*/ 2147483647 h 266"/>
              <a:gd name="T26" fmla="*/ 2147483647 w 492"/>
              <a:gd name="T27" fmla="*/ 2147483647 h 266"/>
              <a:gd name="T28" fmla="*/ 0 w 492"/>
              <a:gd name="T29" fmla="*/ 2147483647 h 26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92"/>
              <a:gd name="T46" fmla="*/ 0 h 266"/>
              <a:gd name="T47" fmla="*/ 492 w 492"/>
              <a:gd name="T48" fmla="*/ 266 h 26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92" h="266">
                <a:moveTo>
                  <a:pt x="0" y="266"/>
                </a:moveTo>
                <a:lnTo>
                  <a:pt x="28" y="196"/>
                </a:lnTo>
                <a:lnTo>
                  <a:pt x="93" y="153"/>
                </a:lnTo>
                <a:lnTo>
                  <a:pt x="228" y="125"/>
                </a:lnTo>
                <a:lnTo>
                  <a:pt x="310" y="18"/>
                </a:lnTo>
                <a:lnTo>
                  <a:pt x="310" y="0"/>
                </a:lnTo>
                <a:lnTo>
                  <a:pt x="401" y="73"/>
                </a:lnTo>
                <a:lnTo>
                  <a:pt x="438" y="61"/>
                </a:lnTo>
                <a:lnTo>
                  <a:pt x="460" y="83"/>
                </a:lnTo>
                <a:lnTo>
                  <a:pt x="492" y="169"/>
                </a:lnTo>
                <a:lnTo>
                  <a:pt x="366" y="228"/>
                </a:lnTo>
                <a:lnTo>
                  <a:pt x="348" y="248"/>
                </a:lnTo>
                <a:lnTo>
                  <a:pt x="103" y="248"/>
                </a:lnTo>
                <a:lnTo>
                  <a:pt x="103" y="266"/>
                </a:lnTo>
                <a:lnTo>
                  <a:pt x="0" y="266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7" name="Freeform 99" descr="Wide downward diagonal"/>
          <p:cNvSpPr>
            <a:spLocks/>
          </p:cNvSpPr>
          <p:nvPr/>
        </p:nvSpPr>
        <p:spPr bwMode="auto">
          <a:xfrm>
            <a:off x="4692650" y="4792663"/>
            <a:ext cx="682625" cy="608012"/>
          </a:xfrm>
          <a:custGeom>
            <a:avLst/>
            <a:gdLst>
              <a:gd name="T0" fmla="*/ 0 w 339"/>
              <a:gd name="T1" fmla="*/ 0 h 303"/>
              <a:gd name="T2" fmla="*/ 2147483647 w 339"/>
              <a:gd name="T3" fmla="*/ 0 h 303"/>
              <a:gd name="T4" fmla="*/ 2147483647 w 339"/>
              <a:gd name="T5" fmla="*/ 2147483647 h 303"/>
              <a:gd name="T6" fmla="*/ 2147483647 w 339"/>
              <a:gd name="T7" fmla="*/ 2147483647 h 303"/>
              <a:gd name="T8" fmla="*/ 2147483647 w 339"/>
              <a:gd name="T9" fmla="*/ 2147483647 h 303"/>
              <a:gd name="T10" fmla="*/ 2147483647 w 339"/>
              <a:gd name="T11" fmla="*/ 2147483647 h 303"/>
              <a:gd name="T12" fmla="*/ 2147483647 w 339"/>
              <a:gd name="T13" fmla="*/ 2147483647 h 303"/>
              <a:gd name="T14" fmla="*/ 2147483647 w 339"/>
              <a:gd name="T15" fmla="*/ 2147483647 h 303"/>
              <a:gd name="T16" fmla="*/ 2147483647 w 339"/>
              <a:gd name="T17" fmla="*/ 2147483647 h 303"/>
              <a:gd name="T18" fmla="*/ 2147483647 w 339"/>
              <a:gd name="T19" fmla="*/ 2147483647 h 303"/>
              <a:gd name="T20" fmla="*/ 2147483647 w 339"/>
              <a:gd name="T21" fmla="*/ 2147483647 h 303"/>
              <a:gd name="T22" fmla="*/ 0 w 339"/>
              <a:gd name="T23" fmla="*/ 0 h 30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9"/>
              <a:gd name="T37" fmla="*/ 0 h 303"/>
              <a:gd name="T38" fmla="*/ 339 w 339"/>
              <a:gd name="T39" fmla="*/ 303 h 30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9" h="303">
                <a:moveTo>
                  <a:pt x="0" y="0"/>
                </a:moveTo>
                <a:lnTo>
                  <a:pt x="306" y="0"/>
                </a:lnTo>
                <a:lnTo>
                  <a:pt x="294" y="40"/>
                </a:lnTo>
                <a:lnTo>
                  <a:pt x="339" y="42"/>
                </a:lnTo>
                <a:lnTo>
                  <a:pt x="296" y="147"/>
                </a:lnTo>
                <a:lnTo>
                  <a:pt x="252" y="203"/>
                </a:lnTo>
                <a:lnTo>
                  <a:pt x="222" y="303"/>
                </a:lnTo>
                <a:lnTo>
                  <a:pt x="45" y="303"/>
                </a:lnTo>
                <a:lnTo>
                  <a:pt x="45" y="257"/>
                </a:lnTo>
                <a:lnTo>
                  <a:pt x="12" y="249"/>
                </a:lnTo>
                <a:lnTo>
                  <a:pt x="12" y="6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082" name="Freeform 100"/>
          <p:cNvSpPr>
            <a:spLocks/>
          </p:cNvSpPr>
          <p:nvPr/>
        </p:nvSpPr>
        <p:spPr bwMode="auto">
          <a:xfrm>
            <a:off x="5292725" y="4787900"/>
            <a:ext cx="1157288" cy="295275"/>
          </a:xfrm>
          <a:custGeom>
            <a:avLst/>
            <a:gdLst>
              <a:gd name="T0" fmla="*/ 2147483647 w 575"/>
              <a:gd name="T1" fmla="*/ 2147483647 h 147"/>
              <a:gd name="T2" fmla="*/ 2147483647 w 575"/>
              <a:gd name="T3" fmla="*/ 2147483647 h 147"/>
              <a:gd name="T4" fmla="*/ 2147483647 w 575"/>
              <a:gd name="T5" fmla="*/ 0 h 147"/>
              <a:gd name="T6" fmla="*/ 2147483647 w 575"/>
              <a:gd name="T7" fmla="*/ 0 h 147"/>
              <a:gd name="T8" fmla="*/ 2147483647 w 575"/>
              <a:gd name="T9" fmla="*/ 2147483647 h 147"/>
              <a:gd name="T10" fmla="*/ 2147483647 w 575"/>
              <a:gd name="T11" fmla="*/ 2147483647 h 147"/>
              <a:gd name="T12" fmla="*/ 2147483647 w 575"/>
              <a:gd name="T13" fmla="*/ 2147483647 h 147"/>
              <a:gd name="T14" fmla="*/ 0 w 575"/>
              <a:gd name="T15" fmla="*/ 2147483647 h 147"/>
              <a:gd name="T16" fmla="*/ 2147483647 w 575"/>
              <a:gd name="T17" fmla="*/ 2147483647 h 14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75"/>
              <a:gd name="T28" fmla="*/ 0 h 147"/>
              <a:gd name="T29" fmla="*/ 575 w 575"/>
              <a:gd name="T30" fmla="*/ 147 h 14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75" h="147">
                <a:moveTo>
                  <a:pt x="51" y="16"/>
                </a:moveTo>
                <a:lnTo>
                  <a:pt x="151" y="16"/>
                </a:lnTo>
                <a:lnTo>
                  <a:pt x="151" y="0"/>
                </a:lnTo>
                <a:lnTo>
                  <a:pt x="575" y="0"/>
                </a:lnTo>
                <a:lnTo>
                  <a:pt x="567" y="32"/>
                </a:lnTo>
                <a:lnTo>
                  <a:pt x="397" y="105"/>
                </a:lnTo>
                <a:lnTo>
                  <a:pt x="381" y="147"/>
                </a:lnTo>
                <a:lnTo>
                  <a:pt x="0" y="147"/>
                </a:lnTo>
                <a:lnTo>
                  <a:pt x="51" y="16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79" name="Freeform 101"/>
          <p:cNvSpPr>
            <a:spLocks/>
          </p:cNvSpPr>
          <p:nvPr/>
        </p:nvSpPr>
        <p:spPr bwMode="auto">
          <a:xfrm>
            <a:off x="6059488" y="4791075"/>
            <a:ext cx="1209675" cy="468313"/>
          </a:xfrm>
          <a:custGeom>
            <a:avLst/>
            <a:gdLst>
              <a:gd name="T0" fmla="*/ 2147483647 w 601"/>
              <a:gd name="T1" fmla="*/ 0 h 234"/>
              <a:gd name="T2" fmla="*/ 2147483647 w 601"/>
              <a:gd name="T3" fmla="*/ 0 h 234"/>
              <a:gd name="T4" fmla="*/ 2147483647 w 601"/>
              <a:gd name="T5" fmla="*/ 2147483647 h 234"/>
              <a:gd name="T6" fmla="*/ 2147483647 w 601"/>
              <a:gd name="T7" fmla="*/ 2147483647 h 234"/>
              <a:gd name="T8" fmla="*/ 2147483647 w 601"/>
              <a:gd name="T9" fmla="*/ 2147483647 h 234"/>
              <a:gd name="T10" fmla="*/ 2147483647 w 601"/>
              <a:gd name="T11" fmla="*/ 2147483647 h 234"/>
              <a:gd name="T12" fmla="*/ 2147483647 w 601"/>
              <a:gd name="T13" fmla="*/ 2147483647 h 234"/>
              <a:gd name="T14" fmla="*/ 2147483647 w 601"/>
              <a:gd name="T15" fmla="*/ 2147483647 h 234"/>
              <a:gd name="T16" fmla="*/ 2147483647 w 601"/>
              <a:gd name="T17" fmla="*/ 2147483647 h 234"/>
              <a:gd name="T18" fmla="*/ 2147483647 w 601"/>
              <a:gd name="T19" fmla="*/ 2147483647 h 234"/>
              <a:gd name="T20" fmla="*/ 2147483647 w 601"/>
              <a:gd name="T21" fmla="*/ 2147483647 h 234"/>
              <a:gd name="T22" fmla="*/ 0 w 601"/>
              <a:gd name="T23" fmla="*/ 2147483647 h 234"/>
              <a:gd name="T24" fmla="*/ 2147483647 w 601"/>
              <a:gd name="T25" fmla="*/ 2147483647 h 234"/>
              <a:gd name="T26" fmla="*/ 2147483647 w 601"/>
              <a:gd name="T27" fmla="*/ 2147483647 h 234"/>
              <a:gd name="T28" fmla="*/ 2147483647 w 601"/>
              <a:gd name="T29" fmla="*/ 0 h 23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601"/>
              <a:gd name="T46" fmla="*/ 0 h 234"/>
              <a:gd name="T47" fmla="*/ 601 w 601"/>
              <a:gd name="T48" fmla="*/ 234 h 23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601" h="234">
                <a:moveTo>
                  <a:pt x="194" y="0"/>
                </a:moveTo>
                <a:lnTo>
                  <a:pt x="575" y="0"/>
                </a:lnTo>
                <a:lnTo>
                  <a:pt x="601" y="72"/>
                </a:lnTo>
                <a:lnTo>
                  <a:pt x="535" y="143"/>
                </a:lnTo>
                <a:lnTo>
                  <a:pt x="440" y="173"/>
                </a:lnTo>
                <a:lnTo>
                  <a:pt x="402" y="234"/>
                </a:lnTo>
                <a:lnTo>
                  <a:pt x="309" y="133"/>
                </a:lnTo>
                <a:lnTo>
                  <a:pt x="235" y="133"/>
                </a:lnTo>
                <a:lnTo>
                  <a:pt x="222" y="113"/>
                </a:lnTo>
                <a:lnTo>
                  <a:pt x="122" y="113"/>
                </a:lnTo>
                <a:lnTo>
                  <a:pt x="85" y="147"/>
                </a:lnTo>
                <a:lnTo>
                  <a:pt x="0" y="147"/>
                </a:lnTo>
                <a:lnTo>
                  <a:pt x="16" y="104"/>
                </a:lnTo>
                <a:lnTo>
                  <a:pt x="186" y="34"/>
                </a:lnTo>
                <a:lnTo>
                  <a:pt x="194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0" name="Freeform 102"/>
          <p:cNvSpPr>
            <a:spLocks/>
          </p:cNvSpPr>
          <p:nvPr/>
        </p:nvSpPr>
        <p:spPr bwMode="auto">
          <a:xfrm>
            <a:off x="6210300" y="5016500"/>
            <a:ext cx="658813" cy="568325"/>
          </a:xfrm>
          <a:custGeom>
            <a:avLst/>
            <a:gdLst>
              <a:gd name="T0" fmla="*/ 2147483647 w 327"/>
              <a:gd name="T1" fmla="*/ 2147483647 h 283"/>
              <a:gd name="T2" fmla="*/ 2147483647 w 327"/>
              <a:gd name="T3" fmla="*/ 0 h 283"/>
              <a:gd name="T4" fmla="*/ 2147483647 w 327"/>
              <a:gd name="T5" fmla="*/ 0 h 283"/>
              <a:gd name="T6" fmla="*/ 2147483647 w 327"/>
              <a:gd name="T7" fmla="*/ 2147483647 h 283"/>
              <a:gd name="T8" fmla="*/ 2147483647 w 327"/>
              <a:gd name="T9" fmla="*/ 2147483647 h 283"/>
              <a:gd name="T10" fmla="*/ 2147483647 w 327"/>
              <a:gd name="T11" fmla="*/ 2147483647 h 283"/>
              <a:gd name="T12" fmla="*/ 2147483647 w 327"/>
              <a:gd name="T13" fmla="*/ 2147483647 h 283"/>
              <a:gd name="T14" fmla="*/ 2147483647 w 327"/>
              <a:gd name="T15" fmla="*/ 2147483647 h 283"/>
              <a:gd name="T16" fmla="*/ 2147483647 w 327"/>
              <a:gd name="T17" fmla="*/ 2147483647 h 283"/>
              <a:gd name="T18" fmla="*/ 2147483647 w 327"/>
              <a:gd name="T19" fmla="*/ 2147483647 h 283"/>
              <a:gd name="T20" fmla="*/ 0 w 327"/>
              <a:gd name="T21" fmla="*/ 2147483647 h 283"/>
              <a:gd name="T22" fmla="*/ 2147483647 w 327"/>
              <a:gd name="T23" fmla="*/ 2147483647 h 28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27"/>
              <a:gd name="T37" fmla="*/ 0 h 283"/>
              <a:gd name="T38" fmla="*/ 327 w 327"/>
              <a:gd name="T39" fmla="*/ 283 h 28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27" h="283">
                <a:moveTo>
                  <a:pt x="13" y="34"/>
                </a:moveTo>
                <a:lnTo>
                  <a:pt x="47" y="0"/>
                </a:lnTo>
                <a:lnTo>
                  <a:pt x="147" y="0"/>
                </a:lnTo>
                <a:lnTo>
                  <a:pt x="158" y="20"/>
                </a:lnTo>
                <a:lnTo>
                  <a:pt x="234" y="20"/>
                </a:lnTo>
                <a:lnTo>
                  <a:pt x="327" y="121"/>
                </a:lnTo>
                <a:lnTo>
                  <a:pt x="242" y="210"/>
                </a:lnTo>
                <a:lnTo>
                  <a:pt x="178" y="232"/>
                </a:lnTo>
                <a:lnTo>
                  <a:pt x="170" y="283"/>
                </a:lnTo>
                <a:lnTo>
                  <a:pt x="137" y="224"/>
                </a:lnTo>
                <a:lnTo>
                  <a:pt x="0" y="62"/>
                </a:lnTo>
                <a:lnTo>
                  <a:pt x="13" y="34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1" name="Freeform 103"/>
          <p:cNvSpPr>
            <a:spLocks/>
          </p:cNvSpPr>
          <p:nvPr/>
        </p:nvSpPr>
        <p:spPr bwMode="auto">
          <a:xfrm>
            <a:off x="5916613" y="5084763"/>
            <a:ext cx="636587" cy="712787"/>
          </a:xfrm>
          <a:custGeom>
            <a:avLst/>
            <a:gdLst>
              <a:gd name="T0" fmla="*/ 0 w 316"/>
              <a:gd name="T1" fmla="*/ 0 h 355"/>
              <a:gd name="T2" fmla="*/ 2147483647 w 316"/>
              <a:gd name="T3" fmla="*/ 0 h 355"/>
              <a:gd name="T4" fmla="*/ 2147483647 w 316"/>
              <a:gd name="T5" fmla="*/ 2147483647 h 355"/>
              <a:gd name="T6" fmla="*/ 2147483647 w 316"/>
              <a:gd name="T7" fmla="*/ 2147483647 h 355"/>
              <a:gd name="T8" fmla="*/ 2147483647 w 316"/>
              <a:gd name="T9" fmla="*/ 2147483647 h 355"/>
              <a:gd name="T10" fmla="*/ 2147483647 w 316"/>
              <a:gd name="T11" fmla="*/ 2147483647 h 355"/>
              <a:gd name="T12" fmla="*/ 2147483647 w 316"/>
              <a:gd name="T13" fmla="*/ 2147483647 h 355"/>
              <a:gd name="T14" fmla="*/ 2147483647 w 316"/>
              <a:gd name="T15" fmla="*/ 2147483647 h 355"/>
              <a:gd name="T16" fmla="*/ 2147483647 w 316"/>
              <a:gd name="T17" fmla="*/ 2147483647 h 355"/>
              <a:gd name="T18" fmla="*/ 2147483647 w 316"/>
              <a:gd name="T19" fmla="*/ 2147483647 h 355"/>
              <a:gd name="T20" fmla="*/ 0 w 316"/>
              <a:gd name="T21" fmla="*/ 0 h 3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16"/>
              <a:gd name="T34" fmla="*/ 0 h 355"/>
              <a:gd name="T35" fmla="*/ 316 w 316"/>
              <a:gd name="T36" fmla="*/ 355 h 35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16" h="355">
                <a:moveTo>
                  <a:pt x="0" y="0"/>
                </a:moveTo>
                <a:lnTo>
                  <a:pt x="159" y="0"/>
                </a:lnTo>
                <a:lnTo>
                  <a:pt x="146" y="28"/>
                </a:lnTo>
                <a:lnTo>
                  <a:pt x="283" y="190"/>
                </a:lnTo>
                <a:lnTo>
                  <a:pt x="316" y="249"/>
                </a:lnTo>
                <a:lnTo>
                  <a:pt x="275" y="355"/>
                </a:lnTo>
                <a:lnTo>
                  <a:pt x="57" y="355"/>
                </a:lnTo>
                <a:lnTo>
                  <a:pt x="35" y="311"/>
                </a:lnTo>
                <a:lnTo>
                  <a:pt x="23" y="255"/>
                </a:lnTo>
                <a:lnTo>
                  <a:pt x="45" y="22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2" name="Freeform 104" descr="Wide downward diagonal"/>
          <p:cNvSpPr>
            <a:spLocks/>
          </p:cNvSpPr>
          <p:nvPr/>
        </p:nvSpPr>
        <p:spPr bwMode="auto">
          <a:xfrm>
            <a:off x="5494338" y="5083175"/>
            <a:ext cx="512762" cy="744538"/>
          </a:xfrm>
          <a:custGeom>
            <a:avLst/>
            <a:gdLst>
              <a:gd name="T0" fmla="*/ 2147483647 w 255"/>
              <a:gd name="T1" fmla="*/ 0 h 371"/>
              <a:gd name="T2" fmla="*/ 2147483647 w 255"/>
              <a:gd name="T3" fmla="*/ 0 h 371"/>
              <a:gd name="T4" fmla="*/ 2147483647 w 255"/>
              <a:gd name="T5" fmla="*/ 2147483647 h 371"/>
              <a:gd name="T6" fmla="*/ 2147483647 w 255"/>
              <a:gd name="T7" fmla="*/ 2147483647 h 371"/>
              <a:gd name="T8" fmla="*/ 2147483647 w 255"/>
              <a:gd name="T9" fmla="*/ 2147483647 h 371"/>
              <a:gd name="T10" fmla="*/ 2147483647 w 255"/>
              <a:gd name="T11" fmla="*/ 2147483647 h 371"/>
              <a:gd name="T12" fmla="*/ 2147483647 w 255"/>
              <a:gd name="T13" fmla="*/ 2147483647 h 371"/>
              <a:gd name="T14" fmla="*/ 0 w 255"/>
              <a:gd name="T15" fmla="*/ 2147483647 h 371"/>
              <a:gd name="T16" fmla="*/ 2147483647 w 255"/>
              <a:gd name="T17" fmla="*/ 2147483647 h 371"/>
              <a:gd name="T18" fmla="*/ 2147483647 w 255"/>
              <a:gd name="T19" fmla="*/ 0 h 3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55"/>
              <a:gd name="T31" fmla="*/ 0 h 371"/>
              <a:gd name="T32" fmla="*/ 255 w 255"/>
              <a:gd name="T33" fmla="*/ 371 h 37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55" h="371">
                <a:moveTo>
                  <a:pt x="52" y="0"/>
                </a:moveTo>
                <a:lnTo>
                  <a:pt x="212" y="0"/>
                </a:lnTo>
                <a:lnTo>
                  <a:pt x="255" y="227"/>
                </a:lnTo>
                <a:lnTo>
                  <a:pt x="234" y="257"/>
                </a:lnTo>
                <a:lnTo>
                  <a:pt x="244" y="310"/>
                </a:lnTo>
                <a:lnTo>
                  <a:pt x="66" y="310"/>
                </a:lnTo>
                <a:lnTo>
                  <a:pt x="63" y="362"/>
                </a:lnTo>
                <a:lnTo>
                  <a:pt x="0" y="371"/>
                </a:lnTo>
                <a:lnTo>
                  <a:pt x="2" y="267"/>
                </a:lnTo>
                <a:lnTo>
                  <a:pt x="52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3" name="Freeform 105"/>
          <p:cNvSpPr>
            <a:spLocks/>
          </p:cNvSpPr>
          <p:nvPr/>
        </p:nvSpPr>
        <p:spPr bwMode="auto">
          <a:xfrm>
            <a:off x="5140325" y="5083175"/>
            <a:ext cx="455613" cy="804863"/>
          </a:xfrm>
          <a:custGeom>
            <a:avLst/>
            <a:gdLst>
              <a:gd name="T0" fmla="*/ 2147483647 w 227"/>
              <a:gd name="T1" fmla="*/ 0 h 401"/>
              <a:gd name="T2" fmla="*/ 2147483647 w 227"/>
              <a:gd name="T3" fmla="*/ 0 h 401"/>
              <a:gd name="T4" fmla="*/ 2147483647 w 227"/>
              <a:gd name="T5" fmla="*/ 2147483647 h 401"/>
              <a:gd name="T6" fmla="*/ 2147483647 w 227"/>
              <a:gd name="T7" fmla="*/ 2147483647 h 401"/>
              <a:gd name="T8" fmla="*/ 2147483647 w 227"/>
              <a:gd name="T9" fmla="*/ 2147483647 h 401"/>
              <a:gd name="T10" fmla="*/ 2147483647 w 227"/>
              <a:gd name="T11" fmla="*/ 2147483647 h 401"/>
              <a:gd name="T12" fmla="*/ 0 w 227"/>
              <a:gd name="T13" fmla="*/ 2147483647 h 401"/>
              <a:gd name="T14" fmla="*/ 2147483647 w 227"/>
              <a:gd name="T15" fmla="*/ 2147483647 h 401"/>
              <a:gd name="T16" fmla="*/ 2147483647 w 227"/>
              <a:gd name="T17" fmla="*/ 2147483647 h 401"/>
              <a:gd name="T18" fmla="*/ 2147483647 w 227"/>
              <a:gd name="T19" fmla="*/ 2147483647 h 401"/>
              <a:gd name="T20" fmla="*/ 2147483647 w 227"/>
              <a:gd name="T21" fmla="*/ 0 h 401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7"/>
              <a:gd name="T34" fmla="*/ 0 h 401"/>
              <a:gd name="T35" fmla="*/ 227 w 227"/>
              <a:gd name="T36" fmla="*/ 401 h 401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7" h="401">
                <a:moveTo>
                  <a:pt x="76" y="0"/>
                </a:moveTo>
                <a:lnTo>
                  <a:pt x="227" y="0"/>
                </a:lnTo>
                <a:lnTo>
                  <a:pt x="178" y="267"/>
                </a:lnTo>
                <a:lnTo>
                  <a:pt x="176" y="371"/>
                </a:lnTo>
                <a:lnTo>
                  <a:pt x="129" y="401"/>
                </a:lnTo>
                <a:lnTo>
                  <a:pt x="105" y="332"/>
                </a:lnTo>
                <a:lnTo>
                  <a:pt x="0" y="332"/>
                </a:lnTo>
                <a:lnTo>
                  <a:pt x="33" y="217"/>
                </a:lnTo>
                <a:lnTo>
                  <a:pt x="1" y="157"/>
                </a:lnTo>
                <a:lnTo>
                  <a:pt x="31" y="60"/>
                </a:lnTo>
                <a:lnTo>
                  <a:pt x="76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4" name="Freeform 106"/>
          <p:cNvSpPr>
            <a:spLocks/>
          </p:cNvSpPr>
          <p:nvPr/>
        </p:nvSpPr>
        <p:spPr bwMode="auto">
          <a:xfrm>
            <a:off x="5638800" y="5704292"/>
            <a:ext cx="1100138" cy="958850"/>
          </a:xfrm>
          <a:custGeom>
            <a:avLst/>
            <a:gdLst>
              <a:gd name="T0" fmla="*/ 2147483647 w 547"/>
              <a:gd name="T1" fmla="*/ 0 h 478"/>
              <a:gd name="T2" fmla="*/ 2147483647 w 547"/>
              <a:gd name="T3" fmla="*/ 0 h 478"/>
              <a:gd name="T4" fmla="*/ 2147483647 w 547"/>
              <a:gd name="T5" fmla="*/ 2147483647 h 478"/>
              <a:gd name="T6" fmla="*/ 2147483647 w 547"/>
              <a:gd name="T7" fmla="*/ 2147483647 h 478"/>
              <a:gd name="T8" fmla="*/ 2147483647 w 547"/>
              <a:gd name="T9" fmla="*/ 2147483647 h 478"/>
              <a:gd name="T10" fmla="*/ 2147483647 w 547"/>
              <a:gd name="T11" fmla="*/ 2147483647 h 478"/>
              <a:gd name="T12" fmla="*/ 2147483647 w 547"/>
              <a:gd name="T13" fmla="*/ 2147483647 h 478"/>
              <a:gd name="T14" fmla="*/ 2147483647 w 547"/>
              <a:gd name="T15" fmla="*/ 2147483647 h 478"/>
              <a:gd name="T16" fmla="*/ 2147483647 w 547"/>
              <a:gd name="T17" fmla="*/ 2147483647 h 478"/>
              <a:gd name="T18" fmla="*/ 2147483647 w 547"/>
              <a:gd name="T19" fmla="*/ 2147483647 h 478"/>
              <a:gd name="T20" fmla="*/ 2147483647 w 547"/>
              <a:gd name="T21" fmla="*/ 2147483647 h 478"/>
              <a:gd name="T22" fmla="*/ 2147483647 w 547"/>
              <a:gd name="T23" fmla="*/ 2147483647 h 478"/>
              <a:gd name="T24" fmla="*/ 2147483647 w 547"/>
              <a:gd name="T25" fmla="*/ 2147483647 h 478"/>
              <a:gd name="T26" fmla="*/ 2147483647 w 547"/>
              <a:gd name="T27" fmla="*/ 2147483647 h 478"/>
              <a:gd name="T28" fmla="*/ 2147483647 w 547"/>
              <a:gd name="T29" fmla="*/ 2147483647 h 478"/>
              <a:gd name="T30" fmla="*/ 2147483647 w 547"/>
              <a:gd name="T31" fmla="*/ 2147483647 h 478"/>
              <a:gd name="T32" fmla="*/ 2147483647 w 547"/>
              <a:gd name="T33" fmla="*/ 2147483647 h 478"/>
              <a:gd name="T34" fmla="*/ 0 w 547"/>
              <a:gd name="T35" fmla="*/ 2147483647 h 478"/>
              <a:gd name="T36" fmla="*/ 2147483647 w 547"/>
              <a:gd name="T37" fmla="*/ 0 h 47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47"/>
              <a:gd name="T58" fmla="*/ 0 h 478"/>
              <a:gd name="T59" fmla="*/ 547 w 547"/>
              <a:gd name="T60" fmla="*/ 478 h 47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47" h="478">
                <a:moveTo>
                  <a:pt x="2" y="0"/>
                </a:moveTo>
                <a:lnTo>
                  <a:pt x="182" y="0"/>
                </a:lnTo>
                <a:lnTo>
                  <a:pt x="206" y="48"/>
                </a:lnTo>
                <a:lnTo>
                  <a:pt x="424" y="48"/>
                </a:lnTo>
                <a:lnTo>
                  <a:pt x="430" y="90"/>
                </a:lnTo>
                <a:lnTo>
                  <a:pt x="507" y="229"/>
                </a:lnTo>
                <a:lnTo>
                  <a:pt x="537" y="330"/>
                </a:lnTo>
                <a:lnTo>
                  <a:pt x="547" y="400"/>
                </a:lnTo>
                <a:lnTo>
                  <a:pt x="471" y="472"/>
                </a:lnTo>
                <a:lnTo>
                  <a:pt x="408" y="478"/>
                </a:lnTo>
                <a:lnTo>
                  <a:pt x="390" y="332"/>
                </a:lnTo>
                <a:lnTo>
                  <a:pt x="370" y="334"/>
                </a:lnTo>
                <a:lnTo>
                  <a:pt x="308" y="246"/>
                </a:lnTo>
                <a:lnTo>
                  <a:pt x="322" y="173"/>
                </a:lnTo>
                <a:lnTo>
                  <a:pt x="252" y="94"/>
                </a:lnTo>
                <a:lnTo>
                  <a:pt x="160" y="117"/>
                </a:lnTo>
                <a:lnTo>
                  <a:pt x="89" y="54"/>
                </a:lnTo>
                <a:lnTo>
                  <a:pt x="0" y="52"/>
                </a:lnTo>
                <a:lnTo>
                  <a:pt x="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5" name="Freeform 107" descr="Wide downward diagonal"/>
          <p:cNvSpPr>
            <a:spLocks/>
          </p:cNvSpPr>
          <p:nvPr/>
        </p:nvSpPr>
        <p:spPr bwMode="auto">
          <a:xfrm>
            <a:off x="4776788" y="5384800"/>
            <a:ext cx="673100" cy="644525"/>
          </a:xfrm>
          <a:custGeom>
            <a:avLst/>
            <a:gdLst>
              <a:gd name="T0" fmla="*/ 2147483647 w 334"/>
              <a:gd name="T1" fmla="*/ 0 h 322"/>
              <a:gd name="T2" fmla="*/ 2147483647 w 334"/>
              <a:gd name="T3" fmla="*/ 0 h 322"/>
              <a:gd name="T4" fmla="*/ 2147483647 w 334"/>
              <a:gd name="T5" fmla="*/ 2147483647 h 322"/>
              <a:gd name="T6" fmla="*/ 2147483647 w 334"/>
              <a:gd name="T7" fmla="*/ 2147483647 h 322"/>
              <a:gd name="T8" fmla="*/ 2147483647 w 334"/>
              <a:gd name="T9" fmla="*/ 2147483647 h 322"/>
              <a:gd name="T10" fmla="*/ 2147483647 w 334"/>
              <a:gd name="T11" fmla="*/ 2147483647 h 322"/>
              <a:gd name="T12" fmla="*/ 2147483647 w 334"/>
              <a:gd name="T13" fmla="*/ 2147483647 h 322"/>
              <a:gd name="T14" fmla="*/ 2147483647 w 334"/>
              <a:gd name="T15" fmla="*/ 2147483647 h 322"/>
              <a:gd name="T16" fmla="*/ 2147483647 w 334"/>
              <a:gd name="T17" fmla="*/ 2147483647 h 322"/>
              <a:gd name="T18" fmla="*/ 2147483647 w 334"/>
              <a:gd name="T19" fmla="*/ 2147483647 h 322"/>
              <a:gd name="T20" fmla="*/ 0 w 334"/>
              <a:gd name="T21" fmla="*/ 2147483647 h 322"/>
              <a:gd name="T22" fmla="*/ 2147483647 w 334"/>
              <a:gd name="T23" fmla="*/ 0 h 32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334"/>
              <a:gd name="T37" fmla="*/ 0 h 322"/>
              <a:gd name="T38" fmla="*/ 334 w 334"/>
              <a:gd name="T39" fmla="*/ 322 h 32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334" h="322">
                <a:moveTo>
                  <a:pt x="3" y="0"/>
                </a:moveTo>
                <a:lnTo>
                  <a:pt x="182" y="0"/>
                </a:lnTo>
                <a:lnTo>
                  <a:pt x="213" y="62"/>
                </a:lnTo>
                <a:lnTo>
                  <a:pt x="180" y="178"/>
                </a:lnTo>
                <a:lnTo>
                  <a:pt x="285" y="178"/>
                </a:lnTo>
                <a:lnTo>
                  <a:pt x="309" y="249"/>
                </a:lnTo>
                <a:lnTo>
                  <a:pt x="334" y="322"/>
                </a:lnTo>
                <a:lnTo>
                  <a:pt x="193" y="314"/>
                </a:lnTo>
                <a:lnTo>
                  <a:pt x="23" y="250"/>
                </a:lnTo>
                <a:lnTo>
                  <a:pt x="43" y="200"/>
                </a:lnTo>
                <a:lnTo>
                  <a:pt x="0" y="99"/>
                </a:lnTo>
                <a:lnTo>
                  <a:pt x="3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6" name="Freeform 108"/>
          <p:cNvSpPr>
            <a:spLocks/>
          </p:cNvSpPr>
          <p:nvPr/>
        </p:nvSpPr>
        <p:spPr bwMode="auto">
          <a:xfrm>
            <a:off x="3554413" y="4700588"/>
            <a:ext cx="1158875" cy="595312"/>
          </a:xfrm>
          <a:custGeom>
            <a:avLst/>
            <a:gdLst>
              <a:gd name="T0" fmla="*/ 0 w 576"/>
              <a:gd name="T1" fmla="*/ 0 h 297"/>
              <a:gd name="T2" fmla="*/ 2147483647 w 576"/>
              <a:gd name="T3" fmla="*/ 0 h 297"/>
              <a:gd name="T4" fmla="*/ 2147483647 w 576"/>
              <a:gd name="T5" fmla="*/ 2147483647 h 297"/>
              <a:gd name="T6" fmla="*/ 2147483647 w 576"/>
              <a:gd name="T7" fmla="*/ 2147483647 h 297"/>
              <a:gd name="T8" fmla="*/ 2147483647 w 576"/>
              <a:gd name="T9" fmla="*/ 2147483647 h 297"/>
              <a:gd name="T10" fmla="*/ 2147483647 w 576"/>
              <a:gd name="T11" fmla="*/ 2147483647 h 297"/>
              <a:gd name="T12" fmla="*/ 2147483647 w 576"/>
              <a:gd name="T13" fmla="*/ 2147483647 h 297"/>
              <a:gd name="T14" fmla="*/ 2147483647 w 576"/>
              <a:gd name="T15" fmla="*/ 2147483647 h 297"/>
              <a:gd name="T16" fmla="*/ 2147483647 w 576"/>
              <a:gd name="T17" fmla="*/ 2147483647 h 297"/>
              <a:gd name="T18" fmla="*/ 0 w 576"/>
              <a:gd name="T19" fmla="*/ 2147483647 h 297"/>
              <a:gd name="T20" fmla="*/ 0 w 576"/>
              <a:gd name="T21" fmla="*/ 0 h 29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76"/>
              <a:gd name="T34" fmla="*/ 0 h 297"/>
              <a:gd name="T35" fmla="*/ 576 w 576"/>
              <a:gd name="T36" fmla="*/ 297 h 297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76" h="297">
                <a:moveTo>
                  <a:pt x="0" y="0"/>
                </a:moveTo>
                <a:lnTo>
                  <a:pt x="553" y="0"/>
                </a:lnTo>
                <a:lnTo>
                  <a:pt x="568" y="54"/>
                </a:lnTo>
                <a:lnTo>
                  <a:pt x="576" y="115"/>
                </a:lnTo>
                <a:lnTo>
                  <a:pt x="576" y="297"/>
                </a:lnTo>
                <a:lnTo>
                  <a:pt x="481" y="273"/>
                </a:lnTo>
                <a:lnTo>
                  <a:pt x="439" y="281"/>
                </a:lnTo>
                <a:lnTo>
                  <a:pt x="197" y="231"/>
                </a:lnTo>
                <a:lnTo>
                  <a:pt x="197" y="88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7" name="Freeform 109"/>
          <p:cNvSpPr>
            <a:spLocks/>
          </p:cNvSpPr>
          <p:nvPr/>
        </p:nvSpPr>
        <p:spPr bwMode="auto">
          <a:xfrm>
            <a:off x="3046413" y="4875213"/>
            <a:ext cx="1819275" cy="1608137"/>
          </a:xfrm>
          <a:custGeom>
            <a:avLst/>
            <a:gdLst>
              <a:gd name="T0" fmla="*/ 2147483647 w 904"/>
              <a:gd name="T1" fmla="*/ 0 h 802"/>
              <a:gd name="T2" fmla="*/ 2147483647 w 904"/>
              <a:gd name="T3" fmla="*/ 0 h 802"/>
              <a:gd name="T4" fmla="*/ 2147483647 w 904"/>
              <a:gd name="T5" fmla="*/ 2147483647 h 802"/>
              <a:gd name="T6" fmla="*/ 2147483647 w 904"/>
              <a:gd name="T7" fmla="*/ 2147483647 h 802"/>
              <a:gd name="T8" fmla="*/ 2147483647 w 904"/>
              <a:gd name="T9" fmla="*/ 2147483647 h 802"/>
              <a:gd name="T10" fmla="*/ 2147483647 w 904"/>
              <a:gd name="T11" fmla="*/ 2147483647 h 802"/>
              <a:gd name="T12" fmla="*/ 2147483647 w 904"/>
              <a:gd name="T13" fmla="*/ 2147483647 h 802"/>
              <a:gd name="T14" fmla="*/ 2147483647 w 904"/>
              <a:gd name="T15" fmla="*/ 2147483647 h 802"/>
              <a:gd name="T16" fmla="*/ 2147483647 w 904"/>
              <a:gd name="T17" fmla="*/ 2147483647 h 802"/>
              <a:gd name="T18" fmla="*/ 2147483647 w 904"/>
              <a:gd name="T19" fmla="*/ 2147483647 h 802"/>
              <a:gd name="T20" fmla="*/ 2147483647 w 904"/>
              <a:gd name="T21" fmla="*/ 2147483647 h 802"/>
              <a:gd name="T22" fmla="*/ 2147483647 w 904"/>
              <a:gd name="T23" fmla="*/ 2147483647 h 802"/>
              <a:gd name="T24" fmla="*/ 2147483647 w 904"/>
              <a:gd name="T25" fmla="*/ 2147483647 h 802"/>
              <a:gd name="T26" fmla="*/ 2147483647 w 904"/>
              <a:gd name="T27" fmla="*/ 2147483647 h 802"/>
              <a:gd name="T28" fmla="*/ 2147483647 w 904"/>
              <a:gd name="T29" fmla="*/ 2147483647 h 802"/>
              <a:gd name="T30" fmla="*/ 2147483647 w 904"/>
              <a:gd name="T31" fmla="*/ 2147483647 h 802"/>
              <a:gd name="T32" fmla="*/ 2147483647 w 904"/>
              <a:gd name="T33" fmla="*/ 2147483647 h 802"/>
              <a:gd name="T34" fmla="*/ 2147483647 w 904"/>
              <a:gd name="T35" fmla="*/ 2147483647 h 802"/>
              <a:gd name="T36" fmla="*/ 2147483647 w 904"/>
              <a:gd name="T37" fmla="*/ 2147483647 h 802"/>
              <a:gd name="T38" fmla="*/ 2147483647 w 904"/>
              <a:gd name="T39" fmla="*/ 2147483647 h 802"/>
              <a:gd name="T40" fmla="*/ 0 w 904"/>
              <a:gd name="T41" fmla="*/ 2147483647 h 802"/>
              <a:gd name="T42" fmla="*/ 2147483647 w 904"/>
              <a:gd name="T43" fmla="*/ 2147483647 h 802"/>
              <a:gd name="T44" fmla="*/ 2147483647 w 904"/>
              <a:gd name="T45" fmla="*/ 0 h 80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904"/>
              <a:gd name="T70" fmla="*/ 0 h 802"/>
              <a:gd name="T71" fmla="*/ 904 w 904"/>
              <a:gd name="T72" fmla="*/ 802 h 802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904" h="802">
                <a:moveTo>
                  <a:pt x="252" y="0"/>
                </a:moveTo>
                <a:lnTo>
                  <a:pt x="449" y="0"/>
                </a:lnTo>
                <a:lnTo>
                  <a:pt x="449" y="143"/>
                </a:lnTo>
                <a:lnTo>
                  <a:pt x="691" y="194"/>
                </a:lnTo>
                <a:lnTo>
                  <a:pt x="731" y="188"/>
                </a:lnTo>
                <a:lnTo>
                  <a:pt x="828" y="211"/>
                </a:lnTo>
                <a:lnTo>
                  <a:pt x="862" y="217"/>
                </a:lnTo>
                <a:lnTo>
                  <a:pt x="860" y="360"/>
                </a:lnTo>
                <a:lnTo>
                  <a:pt x="904" y="460"/>
                </a:lnTo>
                <a:lnTo>
                  <a:pt x="878" y="509"/>
                </a:lnTo>
                <a:lnTo>
                  <a:pt x="797" y="529"/>
                </a:lnTo>
                <a:lnTo>
                  <a:pt x="671" y="632"/>
                </a:lnTo>
                <a:lnTo>
                  <a:pt x="640" y="714"/>
                </a:lnTo>
                <a:lnTo>
                  <a:pt x="656" y="802"/>
                </a:lnTo>
                <a:lnTo>
                  <a:pt x="494" y="743"/>
                </a:lnTo>
                <a:lnTo>
                  <a:pt x="389" y="567"/>
                </a:lnTo>
                <a:lnTo>
                  <a:pt x="306" y="541"/>
                </a:lnTo>
                <a:lnTo>
                  <a:pt x="260" y="589"/>
                </a:lnTo>
                <a:lnTo>
                  <a:pt x="195" y="551"/>
                </a:lnTo>
                <a:lnTo>
                  <a:pt x="135" y="442"/>
                </a:lnTo>
                <a:lnTo>
                  <a:pt x="0" y="329"/>
                </a:lnTo>
                <a:lnTo>
                  <a:pt x="252" y="329"/>
                </a:lnTo>
                <a:lnTo>
                  <a:pt x="252" y="0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88" name="Freeform 110"/>
          <p:cNvSpPr>
            <a:spLocks/>
          </p:cNvSpPr>
          <p:nvPr/>
        </p:nvSpPr>
        <p:spPr bwMode="auto">
          <a:xfrm>
            <a:off x="2774950" y="4694238"/>
            <a:ext cx="779463" cy="976312"/>
          </a:xfrm>
          <a:custGeom>
            <a:avLst/>
            <a:gdLst>
              <a:gd name="T0" fmla="*/ 0 w 387"/>
              <a:gd name="T1" fmla="*/ 0 h 487"/>
              <a:gd name="T2" fmla="*/ 2147483647 w 387"/>
              <a:gd name="T3" fmla="*/ 0 h 487"/>
              <a:gd name="T4" fmla="*/ 2147483647 w 387"/>
              <a:gd name="T5" fmla="*/ 2147483647 h 487"/>
              <a:gd name="T6" fmla="*/ 2147483647 w 387"/>
              <a:gd name="T7" fmla="*/ 2147483647 h 487"/>
              <a:gd name="T8" fmla="*/ 2147483647 w 387"/>
              <a:gd name="T9" fmla="*/ 2147483647 h 487"/>
              <a:gd name="T10" fmla="*/ 2147483647 w 387"/>
              <a:gd name="T11" fmla="*/ 2147483647 h 487"/>
              <a:gd name="T12" fmla="*/ 0 w 387"/>
              <a:gd name="T13" fmla="*/ 2147483647 h 487"/>
              <a:gd name="T14" fmla="*/ 0 w 387"/>
              <a:gd name="T15" fmla="*/ 0 h 4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7"/>
              <a:gd name="T25" fmla="*/ 0 h 487"/>
              <a:gd name="T26" fmla="*/ 387 w 387"/>
              <a:gd name="T27" fmla="*/ 487 h 4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7" h="487">
                <a:moveTo>
                  <a:pt x="0" y="0"/>
                </a:moveTo>
                <a:lnTo>
                  <a:pt x="387" y="0"/>
                </a:lnTo>
                <a:lnTo>
                  <a:pt x="387" y="420"/>
                </a:lnTo>
                <a:lnTo>
                  <a:pt x="135" y="420"/>
                </a:lnTo>
                <a:lnTo>
                  <a:pt x="64" y="420"/>
                </a:lnTo>
                <a:lnTo>
                  <a:pt x="64" y="487"/>
                </a:lnTo>
                <a:lnTo>
                  <a:pt x="0" y="48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9" name="Freeform 112" descr="Wide downward diagonal"/>
          <p:cNvSpPr>
            <a:spLocks/>
          </p:cNvSpPr>
          <p:nvPr/>
        </p:nvSpPr>
        <p:spPr bwMode="auto">
          <a:xfrm>
            <a:off x="2100263" y="3852863"/>
            <a:ext cx="668337" cy="854075"/>
          </a:xfrm>
          <a:custGeom>
            <a:avLst/>
            <a:gdLst>
              <a:gd name="T0" fmla="*/ 2147483647 w 332"/>
              <a:gd name="T1" fmla="*/ 2147483647 h 426"/>
              <a:gd name="T2" fmla="*/ 2147483647 w 332"/>
              <a:gd name="T3" fmla="*/ 2147483647 h 426"/>
              <a:gd name="T4" fmla="*/ 2147483647 w 332"/>
              <a:gd name="T5" fmla="*/ 2147483647 h 426"/>
              <a:gd name="T6" fmla="*/ 0 w 332"/>
              <a:gd name="T7" fmla="*/ 2147483647 h 426"/>
              <a:gd name="T8" fmla="*/ 0 w 332"/>
              <a:gd name="T9" fmla="*/ 0 h 426"/>
              <a:gd name="T10" fmla="*/ 2147483647 w 332"/>
              <a:gd name="T11" fmla="*/ 0 h 426"/>
              <a:gd name="T12" fmla="*/ 2147483647 w 332"/>
              <a:gd name="T13" fmla="*/ 2147483647 h 4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32"/>
              <a:gd name="T22" fmla="*/ 0 h 426"/>
              <a:gd name="T23" fmla="*/ 332 w 332"/>
              <a:gd name="T24" fmla="*/ 426 h 42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32" h="426">
                <a:moveTo>
                  <a:pt x="195" y="81"/>
                </a:moveTo>
                <a:lnTo>
                  <a:pt x="332" y="81"/>
                </a:lnTo>
                <a:lnTo>
                  <a:pt x="332" y="426"/>
                </a:lnTo>
                <a:lnTo>
                  <a:pt x="0" y="426"/>
                </a:lnTo>
                <a:lnTo>
                  <a:pt x="0" y="0"/>
                </a:lnTo>
                <a:lnTo>
                  <a:pt x="195" y="0"/>
                </a:lnTo>
                <a:lnTo>
                  <a:pt x="195" y="81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0" name="Freeform 113"/>
          <p:cNvSpPr>
            <a:spLocks/>
          </p:cNvSpPr>
          <p:nvPr/>
        </p:nvSpPr>
        <p:spPr bwMode="auto">
          <a:xfrm>
            <a:off x="725488" y="2590800"/>
            <a:ext cx="965200" cy="596900"/>
          </a:xfrm>
          <a:custGeom>
            <a:avLst/>
            <a:gdLst>
              <a:gd name="T0" fmla="*/ 2147483647 w 479"/>
              <a:gd name="T1" fmla="*/ 0 h 298"/>
              <a:gd name="T2" fmla="*/ 2147483647 w 479"/>
              <a:gd name="T3" fmla="*/ 2147483647 h 298"/>
              <a:gd name="T4" fmla="*/ 2147483647 w 479"/>
              <a:gd name="T5" fmla="*/ 2147483647 h 298"/>
              <a:gd name="T6" fmla="*/ 0 w 479"/>
              <a:gd name="T7" fmla="*/ 2147483647 h 298"/>
              <a:gd name="T8" fmla="*/ 2147483647 w 479"/>
              <a:gd name="T9" fmla="*/ 2147483647 h 298"/>
              <a:gd name="T10" fmla="*/ 2147483647 w 479"/>
              <a:gd name="T11" fmla="*/ 2147483647 h 298"/>
              <a:gd name="T12" fmla="*/ 2147483647 w 479"/>
              <a:gd name="T13" fmla="*/ 2147483647 h 298"/>
              <a:gd name="T14" fmla="*/ 2147483647 w 479"/>
              <a:gd name="T15" fmla="*/ 2147483647 h 298"/>
              <a:gd name="T16" fmla="*/ 2147483647 w 479"/>
              <a:gd name="T17" fmla="*/ 2147483647 h 298"/>
              <a:gd name="T18" fmla="*/ 2147483647 w 479"/>
              <a:gd name="T19" fmla="*/ 2147483647 h 298"/>
              <a:gd name="T20" fmla="*/ 2147483647 w 479"/>
              <a:gd name="T21" fmla="*/ 0 h 29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79"/>
              <a:gd name="T34" fmla="*/ 0 h 298"/>
              <a:gd name="T35" fmla="*/ 479 w 479"/>
              <a:gd name="T36" fmla="*/ 298 h 29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79" h="298">
                <a:moveTo>
                  <a:pt x="107" y="0"/>
                </a:moveTo>
                <a:lnTo>
                  <a:pt x="125" y="88"/>
                </a:lnTo>
                <a:lnTo>
                  <a:pt x="115" y="108"/>
                </a:lnTo>
                <a:lnTo>
                  <a:pt x="0" y="90"/>
                </a:lnTo>
                <a:lnTo>
                  <a:pt x="36" y="247"/>
                </a:lnTo>
                <a:lnTo>
                  <a:pt x="90" y="251"/>
                </a:lnTo>
                <a:lnTo>
                  <a:pt x="101" y="298"/>
                </a:lnTo>
                <a:lnTo>
                  <a:pt x="320" y="255"/>
                </a:lnTo>
                <a:lnTo>
                  <a:pt x="479" y="255"/>
                </a:lnTo>
                <a:lnTo>
                  <a:pt x="479" y="2"/>
                </a:lnTo>
                <a:lnTo>
                  <a:pt x="107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1" name="Freeform 114"/>
          <p:cNvSpPr>
            <a:spLocks/>
          </p:cNvSpPr>
          <p:nvPr/>
        </p:nvSpPr>
        <p:spPr bwMode="auto">
          <a:xfrm>
            <a:off x="730250" y="3086100"/>
            <a:ext cx="1008063" cy="763588"/>
          </a:xfrm>
          <a:custGeom>
            <a:avLst/>
            <a:gdLst>
              <a:gd name="T0" fmla="*/ 2147483647 w 501"/>
              <a:gd name="T1" fmla="*/ 0 h 381"/>
              <a:gd name="T2" fmla="*/ 2147483647 w 501"/>
              <a:gd name="T3" fmla="*/ 2147483647 h 381"/>
              <a:gd name="T4" fmla="*/ 2147483647 w 501"/>
              <a:gd name="T5" fmla="*/ 2147483647 h 381"/>
              <a:gd name="T6" fmla="*/ 2147483647 w 501"/>
              <a:gd name="T7" fmla="*/ 2147483647 h 381"/>
              <a:gd name="T8" fmla="*/ 2147483647 w 501"/>
              <a:gd name="T9" fmla="*/ 2147483647 h 381"/>
              <a:gd name="T10" fmla="*/ 2147483647 w 501"/>
              <a:gd name="T11" fmla="*/ 2147483647 h 381"/>
              <a:gd name="T12" fmla="*/ 2147483647 w 501"/>
              <a:gd name="T13" fmla="*/ 2147483647 h 381"/>
              <a:gd name="T14" fmla="*/ 2147483647 w 501"/>
              <a:gd name="T15" fmla="*/ 2147483647 h 381"/>
              <a:gd name="T16" fmla="*/ 2147483647 w 501"/>
              <a:gd name="T17" fmla="*/ 2147483647 h 381"/>
              <a:gd name="T18" fmla="*/ 2147483647 w 501"/>
              <a:gd name="T19" fmla="*/ 2147483647 h 381"/>
              <a:gd name="T20" fmla="*/ 0 w 501"/>
              <a:gd name="T21" fmla="*/ 2147483647 h 381"/>
              <a:gd name="T22" fmla="*/ 2147483647 w 501"/>
              <a:gd name="T23" fmla="*/ 0 h 38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501"/>
              <a:gd name="T37" fmla="*/ 0 h 381"/>
              <a:gd name="T38" fmla="*/ 501 w 501"/>
              <a:gd name="T39" fmla="*/ 381 h 38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501" h="381">
                <a:moveTo>
                  <a:pt x="32" y="0"/>
                </a:moveTo>
                <a:lnTo>
                  <a:pt x="88" y="2"/>
                </a:lnTo>
                <a:lnTo>
                  <a:pt x="101" y="51"/>
                </a:lnTo>
                <a:lnTo>
                  <a:pt x="314" y="8"/>
                </a:lnTo>
                <a:lnTo>
                  <a:pt x="477" y="8"/>
                </a:lnTo>
                <a:lnTo>
                  <a:pt x="501" y="47"/>
                </a:lnTo>
                <a:lnTo>
                  <a:pt x="467" y="190"/>
                </a:lnTo>
                <a:lnTo>
                  <a:pt x="489" y="196"/>
                </a:lnTo>
                <a:lnTo>
                  <a:pt x="489" y="381"/>
                </a:lnTo>
                <a:lnTo>
                  <a:pt x="14" y="381"/>
                </a:lnTo>
                <a:lnTo>
                  <a:pt x="0" y="299"/>
                </a:lnTo>
                <a:lnTo>
                  <a:pt x="32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2" name="Freeform 115"/>
          <p:cNvSpPr>
            <a:spLocks/>
          </p:cNvSpPr>
          <p:nvPr/>
        </p:nvSpPr>
        <p:spPr bwMode="auto">
          <a:xfrm>
            <a:off x="1665288" y="2590800"/>
            <a:ext cx="825500" cy="1258888"/>
          </a:xfrm>
          <a:custGeom>
            <a:avLst/>
            <a:gdLst>
              <a:gd name="T0" fmla="*/ 2147483647 w 410"/>
              <a:gd name="T1" fmla="*/ 0 h 628"/>
              <a:gd name="T2" fmla="*/ 2147483647 w 410"/>
              <a:gd name="T3" fmla="*/ 0 h 628"/>
              <a:gd name="T4" fmla="*/ 2147483647 w 410"/>
              <a:gd name="T5" fmla="*/ 2147483647 h 628"/>
              <a:gd name="T6" fmla="*/ 2147483647 w 410"/>
              <a:gd name="T7" fmla="*/ 2147483647 h 628"/>
              <a:gd name="T8" fmla="*/ 2147483647 w 410"/>
              <a:gd name="T9" fmla="*/ 2147483647 h 628"/>
              <a:gd name="T10" fmla="*/ 2147483647 w 410"/>
              <a:gd name="T11" fmla="*/ 2147483647 h 628"/>
              <a:gd name="T12" fmla="*/ 2147483647 w 410"/>
              <a:gd name="T13" fmla="*/ 2147483647 h 628"/>
              <a:gd name="T14" fmla="*/ 2147483647 w 410"/>
              <a:gd name="T15" fmla="*/ 2147483647 h 628"/>
              <a:gd name="T16" fmla="*/ 2147483647 w 410"/>
              <a:gd name="T17" fmla="*/ 2147483647 h 628"/>
              <a:gd name="T18" fmla="*/ 2147483647 w 410"/>
              <a:gd name="T19" fmla="*/ 2147483647 h 628"/>
              <a:gd name="T20" fmla="*/ 2147483647 w 410"/>
              <a:gd name="T21" fmla="*/ 2147483647 h 628"/>
              <a:gd name="T22" fmla="*/ 2147483647 w 410"/>
              <a:gd name="T23" fmla="*/ 2147483647 h 628"/>
              <a:gd name="T24" fmla="*/ 2147483647 w 410"/>
              <a:gd name="T25" fmla="*/ 2147483647 h 628"/>
              <a:gd name="T26" fmla="*/ 0 w 410"/>
              <a:gd name="T27" fmla="*/ 2147483647 h 628"/>
              <a:gd name="T28" fmla="*/ 2147483647 w 410"/>
              <a:gd name="T29" fmla="*/ 2147483647 h 628"/>
              <a:gd name="T30" fmla="*/ 2147483647 w 410"/>
              <a:gd name="T31" fmla="*/ 2147483647 h 628"/>
              <a:gd name="T32" fmla="*/ 2147483647 w 410"/>
              <a:gd name="T33" fmla="*/ 0 h 62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10"/>
              <a:gd name="T52" fmla="*/ 0 h 628"/>
              <a:gd name="T53" fmla="*/ 410 w 410"/>
              <a:gd name="T54" fmla="*/ 628 h 62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10" h="628">
                <a:moveTo>
                  <a:pt x="12" y="0"/>
                </a:moveTo>
                <a:lnTo>
                  <a:pt x="84" y="0"/>
                </a:lnTo>
                <a:lnTo>
                  <a:pt x="84" y="104"/>
                </a:lnTo>
                <a:lnTo>
                  <a:pt x="205" y="233"/>
                </a:lnTo>
                <a:lnTo>
                  <a:pt x="180" y="290"/>
                </a:lnTo>
                <a:lnTo>
                  <a:pt x="190" y="316"/>
                </a:lnTo>
                <a:lnTo>
                  <a:pt x="235" y="300"/>
                </a:lnTo>
                <a:lnTo>
                  <a:pt x="299" y="413"/>
                </a:lnTo>
                <a:lnTo>
                  <a:pt x="410" y="380"/>
                </a:lnTo>
                <a:lnTo>
                  <a:pt x="410" y="628"/>
                </a:lnTo>
                <a:lnTo>
                  <a:pt x="211" y="628"/>
                </a:lnTo>
                <a:lnTo>
                  <a:pt x="24" y="628"/>
                </a:lnTo>
                <a:lnTo>
                  <a:pt x="24" y="443"/>
                </a:lnTo>
                <a:lnTo>
                  <a:pt x="0" y="439"/>
                </a:lnTo>
                <a:lnTo>
                  <a:pt x="36" y="296"/>
                </a:lnTo>
                <a:lnTo>
                  <a:pt x="12" y="253"/>
                </a:lnTo>
                <a:lnTo>
                  <a:pt x="12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3" name="Freeform 116"/>
          <p:cNvSpPr>
            <a:spLocks/>
          </p:cNvSpPr>
          <p:nvPr/>
        </p:nvSpPr>
        <p:spPr bwMode="auto">
          <a:xfrm>
            <a:off x="1322388" y="3852863"/>
            <a:ext cx="776287" cy="1249362"/>
          </a:xfrm>
          <a:custGeom>
            <a:avLst/>
            <a:gdLst>
              <a:gd name="T0" fmla="*/ 0 w 386"/>
              <a:gd name="T1" fmla="*/ 0 h 623"/>
              <a:gd name="T2" fmla="*/ 2147483647 w 386"/>
              <a:gd name="T3" fmla="*/ 0 h 623"/>
              <a:gd name="T4" fmla="*/ 2147483647 w 386"/>
              <a:gd name="T5" fmla="*/ 2147483647 h 623"/>
              <a:gd name="T6" fmla="*/ 2147483647 w 386"/>
              <a:gd name="T7" fmla="*/ 2147483647 h 623"/>
              <a:gd name="T8" fmla="*/ 2147483647 w 386"/>
              <a:gd name="T9" fmla="*/ 2147483647 h 623"/>
              <a:gd name="T10" fmla="*/ 2147483647 w 386"/>
              <a:gd name="T11" fmla="*/ 2147483647 h 623"/>
              <a:gd name="T12" fmla="*/ 0 w 386"/>
              <a:gd name="T13" fmla="*/ 2147483647 h 623"/>
              <a:gd name="T14" fmla="*/ 0 w 386"/>
              <a:gd name="T15" fmla="*/ 0 h 62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86"/>
              <a:gd name="T25" fmla="*/ 0 h 623"/>
              <a:gd name="T26" fmla="*/ 386 w 386"/>
              <a:gd name="T27" fmla="*/ 623 h 62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86" h="623">
                <a:moveTo>
                  <a:pt x="0" y="0"/>
                </a:moveTo>
                <a:lnTo>
                  <a:pt x="386" y="0"/>
                </a:lnTo>
                <a:lnTo>
                  <a:pt x="386" y="424"/>
                </a:lnTo>
                <a:lnTo>
                  <a:pt x="386" y="519"/>
                </a:lnTo>
                <a:lnTo>
                  <a:pt x="343" y="509"/>
                </a:lnTo>
                <a:lnTo>
                  <a:pt x="363" y="623"/>
                </a:lnTo>
                <a:lnTo>
                  <a:pt x="0" y="26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4" name="Freeform 117" descr="Wide downward diagonal"/>
          <p:cNvSpPr>
            <a:spLocks/>
          </p:cNvSpPr>
          <p:nvPr/>
        </p:nvSpPr>
        <p:spPr bwMode="auto">
          <a:xfrm>
            <a:off x="2016125" y="4706938"/>
            <a:ext cx="758825" cy="968375"/>
          </a:xfrm>
          <a:custGeom>
            <a:avLst/>
            <a:gdLst>
              <a:gd name="T0" fmla="*/ 2147483647 w 377"/>
              <a:gd name="T1" fmla="*/ 0 h 483"/>
              <a:gd name="T2" fmla="*/ 2147483647 w 377"/>
              <a:gd name="T3" fmla="*/ 0 h 483"/>
              <a:gd name="T4" fmla="*/ 2147483647 w 377"/>
              <a:gd name="T5" fmla="*/ 2147483647 h 483"/>
              <a:gd name="T6" fmla="*/ 2147483647 w 377"/>
              <a:gd name="T7" fmla="*/ 2147483647 h 483"/>
              <a:gd name="T8" fmla="*/ 2147483647 w 377"/>
              <a:gd name="T9" fmla="*/ 2147483647 h 483"/>
              <a:gd name="T10" fmla="*/ 2147483647 w 377"/>
              <a:gd name="T11" fmla="*/ 2147483647 h 483"/>
              <a:gd name="T12" fmla="*/ 2147483647 w 377"/>
              <a:gd name="T13" fmla="*/ 2147483647 h 483"/>
              <a:gd name="T14" fmla="*/ 2147483647 w 377"/>
              <a:gd name="T15" fmla="*/ 2147483647 h 483"/>
              <a:gd name="T16" fmla="*/ 0 w 377"/>
              <a:gd name="T17" fmla="*/ 2147483647 h 483"/>
              <a:gd name="T18" fmla="*/ 2147483647 w 377"/>
              <a:gd name="T19" fmla="*/ 2147483647 h 483"/>
              <a:gd name="T20" fmla="*/ 2147483647 w 377"/>
              <a:gd name="T21" fmla="*/ 0 h 48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77"/>
              <a:gd name="T34" fmla="*/ 0 h 483"/>
              <a:gd name="T35" fmla="*/ 377 w 377"/>
              <a:gd name="T36" fmla="*/ 483 h 48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77" h="483">
                <a:moveTo>
                  <a:pt x="41" y="0"/>
                </a:moveTo>
                <a:lnTo>
                  <a:pt x="377" y="0"/>
                </a:lnTo>
                <a:lnTo>
                  <a:pt x="377" y="483"/>
                </a:lnTo>
                <a:lnTo>
                  <a:pt x="260" y="483"/>
                </a:lnTo>
                <a:lnTo>
                  <a:pt x="37" y="376"/>
                </a:lnTo>
                <a:lnTo>
                  <a:pt x="37" y="342"/>
                </a:lnTo>
                <a:lnTo>
                  <a:pt x="51" y="239"/>
                </a:lnTo>
                <a:lnTo>
                  <a:pt x="16" y="191"/>
                </a:lnTo>
                <a:lnTo>
                  <a:pt x="0" y="83"/>
                </a:lnTo>
                <a:lnTo>
                  <a:pt x="41" y="93"/>
                </a:lnTo>
                <a:lnTo>
                  <a:pt x="41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195" name="Freeform 118"/>
          <p:cNvSpPr>
            <a:spLocks/>
          </p:cNvSpPr>
          <p:nvPr/>
        </p:nvSpPr>
        <p:spPr bwMode="auto">
          <a:xfrm>
            <a:off x="723900" y="3848100"/>
            <a:ext cx="1395413" cy="1547813"/>
          </a:xfrm>
          <a:custGeom>
            <a:avLst/>
            <a:gdLst>
              <a:gd name="T0" fmla="*/ 2147483647 w 693"/>
              <a:gd name="T1" fmla="*/ 0 h 772"/>
              <a:gd name="T2" fmla="*/ 2147483647 w 693"/>
              <a:gd name="T3" fmla="*/ 0 h 772"/>
              <a:gd name="T4" fmla="*/ 2147483647 w 693"/>
              <a:gd name="T5" fmla="*/ 2147483647 h 772"/>
              <a:gd name="T6" fmla="*/ 2147483647 w 693"/>
              <a:gd name="T7" fmla="*/ 2147483647 h 772"/>
              <a:gd name="T8" fmla="*/ 2147483647 w 693"/>
              <a:gd name="T9" fmla="*/ 2147483647 h 772"/>
              <a:gd name="T10" fmla="*/ 2147483647 w 693"/>
              <a:gd name="T11" fmla="*/ 2147483647 h 772"/>
              <a:gd name="T12" fmla="*/ 2147483647 w 693"/>
              <a:gd name="T13" fmla="*/ 2147483647 h 772"/>
              <a:gd name="T14" fmla="*/ 2147483647 w 693"/>
              <a:gd name="T15" fmla="*/ 2147483647 h 772"/>
              <a:gd name="T16" fmla="*/ 2147483647 w 693"/>
              <a:gd name="T17" fmla="*/ 2147483647 h 772"/>
              <a:gd name="T18" fmla="*/ 2147483647 w 693"/>
              <a:gd name="T19" fmla="*/ 2147483647 h 772"/>
              <a:gd name="T20" fmla="*/ 2147483647 w 693"/>
              <a:gd name="T21" fmla="*/ 2147483647 h 772"/>
              <a:gd name="T22" fmla="*/ 2147483647 w 693"/>
              <a:gd name="T23" fmla="*/ 2147483647 h 772"/>
              <a:gd name="T24" fmla="*/ 0 w 693"/>
              <a:gd name="T25" fmla="*/ 2147483647 h 772"/>
              <a:gd name="T26" fmla="*/ 2147483647 w 693"/>
              <a:gd name="T27" fmla="*/ 0 h 7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93"/>
              <a:gd name="T43" fmla="*/ 0 h 772"/>
              <a:gd name="T44" fmla="*/ 693 w 693"/>
              <a:gd name="T45" fmla="*/ 772 h 7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93" h="772">
                <a:moveTo>
                  <a:pt x="16" y="0"/>
                </a:moveTo>
                <a:lnTo>
                  <a:pt x="298" y="0"/>
                </a:lnTo>
                <a:lnTo>
                  <a:pt x="298" y="263"/>
                </a:lnTo>
                <a:lnTo>
                  <a:pt x="661" y="625"/>
                </a:lnTo>
                <a:lnTo>
                  <a:pt x="693" y="667"/>
                </a:lnTo>
                <a:lnTo>
                  <a:pt x="677" y="772"/>
                </a:lnTo>
                <a:lnTo>
                  <a:pt x="495" y="772"/>
                </a:lnTo>
                <a:lnTo>
                  <a:pt x="334" y="642"/>
                </a:lnTo>
                <a:lnTo>
                  <a:pt x="277" y="642"/>
                </a:lnTo>
                <a:lnTo>
                  <a:pt x="140" y="400"/>
                </a:lnTo>
                <a:lnTo>
                  <a:pt x="44" y="251"/>
                </a:lnTo>
                <a:lnTo>
                  <a:pt x="56" y="194"/>
                </a:lnTo>
                <a:lnTo>
                  <a:pt x="0" y="118"/>
                </a:lnTo>
                <a:lnTo>
                  <a:pt x="16" y="0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196" name="Group 165"/>
          <p:cNvGrpSpPr>
            <a:grpSpLocks/>
          </p:cNvGrpSpPr>
          <p:nvPr/>
        </p:nvGrpSpPr>
        <p:grpSpPr bwMode="auto">
          <a:xfrm>
            <a:off x="-3581400" y="2133600"/>
            <a:ext cx="860425" cy="842963"/>
            <a:chOff x="2070" y="2920"/>
            <a:chExt cx="542" cy="531"/>
          </a:xfrm>
        </p:grpSpPr>
        <p:grpSp>
          <p:nvGrpSpPr>
            <p:cNvPr id="6278" name="Group 154"/>
            <p:cNvGrpSpPr>
              <a:grpSpLocks/>
            </p:cNvGrpSpPr>
            <p:nvPr/>
          </p:nvGrpSpPr>
          <p:grpSpPr bwMode="auto">
            <a:xfrm>
              <a:off x="2074" y="2964"/>
              <a:ext cx="538" cy="487"/>
              <a:chOff x="2074" y="2964"/>
              <a:chExt cx="538" cy="487"/>
            </a:xfrm>
          </p:grpSpPr>
          <p:grpSp>
            <p:nvGrpSpPr>
              <p:cNvPr id="6289" name="Group 124"/>
              <p:cNvGrpSpPr>
                <a:grpSpLocks/>
              </p:cNvGrpSpPr>
              <p:nvPr/>
            </p:nvGrpSpPr>
            <p:grpSpPr bwMode="auto">
              <a:xfrm>
                <a:off x="2074" y="2986"/>
                <a:ext cx="36" cy="161"/>
                <a:chOff x="2074" y="2986"/>
                <a:chExt cx="36" cy="161"/>
              </a:xfrm>
            </p:grpSpPr>
            <p:sp>
              <p:nvSpPr>
                <p:cNvPr id="6319" name="Rectangle 122"/>
                <p:cNvSpPr>
                  <a:spLocks noChangeArrowheads="1"/>
                </p:cNvSpPr>
                <p:nvPr/>
              </p:nvSpPr>
              <p:spPr bwMode="auto">
                <a:xfrm>
                  <a:off x="2074" y="3036"/>
                  <a:ext cx="14" cy="106"/>
                </a:xfrm>
                <a:prstGeom prst="rect">
                  <a:avLst/>
                </a:prstGeom>
                <a:solidFill>
                  <a:srgbClr val="00FF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320" name="Freeform 123"/>
                <p:cNvSpPr>
                  <a:spLocks/>
                </p:cNvSpPr>
                <p:nvPr/>
              </p:nvSpPr>
              <p:spPr bwMode="auto">
                <a:xfrm>
                  <a:off x="2090" y="2986"/>
                  <a:ext cx="20" cy="161"/>
                </a:xfrm>
                <a:custGeom>
                  <a:avLst/>
                  <a:gdLst>
                    <a:gd name="T0" fmla="*/ 20 w 20"/>
                    <a:gd name="T1" fmla="*/ 0 h 161"/>
                    <a:gd name="T2" fmla="*/ 0 w 20"/>
                    <a:gd name="T3" fmla="*/ 46 h 161"/>
                    <a:gd name="T4" fmla="*/ 0 w 20"/>
                    <a:gd name="T5" fmla="*/ 161 h 161"/>
                    <a:gd name="T6" fmla="*/ 20 w 20"/>
                    <a:gd name="T7" fmla="*/ 112 h 161"/>
                    <a:gd name="T8" fmla="*/ 20 w 20"/>
                    <a:gd name="T9" fmla="*/ 0 h 16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0"/>
                    <a:gd name="T16" fmla="*/ 0 h 161"/>
                    <a:gd name="T17" fmla="*/ 20 w 20"/>
                    <a:gd name="T18" fmla="*/ 161 h 16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0" h="161">
                      <a:moveTo>
                        <a:pt x="20" y="0"/>
                      </a:moveTo>
                      <a:lnTo>
                        <a:pt x="0" y="46"/>
                      </a:lnTo>
                      <a:lnTo>
                        <a:pt x="0" y="161"/>
                      </a:lnTo>
                      <a:lnTo>
                        <a:pt x="20" y="112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0" name="Group 128"/>
              <p:cNvGrpSpPr>
                <a:grpSpLocks/>
              </p:cNvGrpSpPr>
              <p:nvPr/>
            </p:nvGrpSpPr>
            <p:grpSpPr bwMode="auto">
              <a:xfrm>
                <a:off x="2128" y="2964"/>
                <a:ext cx="78" cy="144"/>
                <a:chOff x="2128" y="2964"/>
                <a:chExt cx="78" cy="144"/>
              </a:xfrm>
            </p:grpSpPr>
            <p:sp>
              <p:nvSpPr>
                <p:cNvPr id="6316" name="Freeform 125"/>
                <p:cNvSpPr>
                  <a:spLocks/>
                </p:cNvSpPr>
                <p:nvPr/>
              </p:nvSpPr>
              <p:spPr bwMode="auto">
                <a:xfrm>
                  <a:off x="2128" y="2964"/>
                  <a:ext cx="29" cy="137"/>
                </a:xfrm>
                <a:custGeom>
                  <a:avLst/>
                  <a:gdLst>
                    <a:gd name="T0" fmla="*/ 0 w 29"/>
                    <a:gd name="T1" fmla="*/ 0 h 137"/>
                    <a:gd name="T2" fmla="*/ 29 w 29"/>
                    <a:gd name="T3" fmla="*/ 23 h 137"/>
                    <a:gd name="T4" fmla="*/ 29 w 29"/>
                    <a:gd name="T5" fmla="*/ 137 h 137"/>
                    <a:gd name="T6" fmla="*/ 0 w 29"/>
                    <a:gd name="T7" fmla="*/ 116 h 137"/>
                    <a:gd name="T8" fmla="*/ 0 w 29"/>
                    <a:gd name="T9" fmla="*/ 0 h 13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"/>
                    <a:gd name="T16" fmla="*/ 0 h 137"/>
                    <a:gd name="T17" fmla="*/ 29 w 29"/>
                    <a:gd name="T18" fmla="*/ 137 h 13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" h="137">
                      <a:moveTo>
                        <a:pt x="0" y="0"/>
                      </a:moveTo>
                      <a:lnTo>
                        <a:pt x="29" y="23"/>
                      </a:lnTo>
                      <a:lnTo>
                        <a:pt x="29" y="137"/>
                      </a:lnTo>
                      <a:lnTo>
                        <a:pt x="0" y="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7" name="Freeform 126"/>
                <p:cNvSpPr>
                  <a:spLocks/>
                </p:cNvSpPr>
                <p:nvPr/>
              </p:nvSpPr>
              <p:spPr bwMode="auto">
                <a:xfrm>
                  <a:off x="2157" y="2987"/>
                  <a:ext cx="35" cy="121"/>
                </a:xfrm>
                <a:custGeom>
                  <a:avLst/>
                  <a:gdLst>
                    <a:gd name="T0" fmla="*/ 0 w 35"/>
                    <a:gd name="T1" fmla="*/ 0 h 121"/>
                    <a:gd name="T2" fmla="*/ 35 w 35"/>
                    <a:gd name="T3" fmla="*/ 7 h 121"/>
                    <a:gd name="T4" fmla="*/ 35 w 35"/>
                    <a:gd name="T5" fmla="*/ 121 h 121"/>
                    <a:gd name="T6" fmla="*/ 0 w 35"/>
                    <a:gd name="T7" fmla="*/ 113 h 121"/>
                    <a:gd name="T8" fmla="*/ 0 w 35"/>
                    <a:gd name="T9" fmla="*/ 0 h 1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"/>
                    <a:gd name="T16" fmla="*/ 0 h 121"/>
                    <a:gd name="T17" fmla="*/ 35 w 35"/>
                    <a:gd name="T18" fmla="*/ 121 h 1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" h="121">
                      <a:moveTo>
                        <a:pt x="0" y="0"/>
                      </a:moveTo>
                      <a:lnTo>
                        <a:pt x="35" y="7"/>
                      </a:lnTo>
                      <a:lnTo>
                        <a:pt x="35" y="121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8" name="Freeform 127"/>
                <p:cNvSpPr>
                  <a:spLocks/>
                </p:cNvSpPr>
                <p:nvPr/>
              </p:nvSpPr>
              <p:spPr bwMode="auto">
                <a:xfrm>
                  <a:off x="2193" y="2967"/>
                  <a:ext cx="13" cy="139"/>
                </a:xfrm>
                <a:custGeom>
                  <a:avLst/>
                  <a:gdLst>
                    <a:gd name="T0" fmla="*/ 13 w 13"/>
                    <a:gd name="T1" fmla="*/ 0 h 139"/>
                    <a:gd name="T2" fmla="*/ 0 w 13"/>
                    <a:gd name="T3" fmla="*/ 27 h 139"/>
                    <a:gd name="T4" fmla="*/ 0 w 13"/>
                    <a:gd name="T5" fmla="*/ 139 h 139"/>
                    <a:gd name="T6" fmla="*/ 13 w 13"/>
                    <a:gd name="T7" fmla="*/ 113 h 139"/>
                    <a:gd name="T8" fmla="*/ 13 w 13"/>
                    <a:gd name="T9" fmla="*/ 0 h 1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139"/>
                    <a:gd name="T17" fmla="*/ 13 w 13"/>
                    <a:gd name="T18" fmla="*/ 139 h 1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139">
                      <a:moveTo>
                        <a:pt x="13" y="0"/>
                      </a:moveTo>
                      <a:lnTo>
                        <a:pt x="0" y="27"/>
                      </a:lnTo>
                      <a:lnTo>
                        <a:pt x="0" y="139"/>
                      </a:lnTo>
                      <a:lnTo>
                        <a:pt x="13" y="113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1" name="Group 131"/>
              <p:cNvGrpSpPr>
                <a:grpSpLocks/>
              </p:cNvGrpSpPr>
              <p:nvPr/>
            </p:nvGrpSpPr>
            <p:grpSpPr bwMode="auto">
              <a:xfrm>
                <a:off x="2201" y="3003"/>
                <a:ext cx="116" cy="169"/>
                <a:chOff x="2201" y="3003"/>
                <a:chExt cx="116" cy="169"/>
              </a:xfrm>
            </p:grpSpPr>
            <p:sp>
              <p:nvSpPr>
                <p:cNvPr id="6314" name="Freeform 129"/>
                <p:cNvSpPr>
                  <a:spLocks/>
                </p:cNvSpPr>
                <p:nvPr/>
              </p:nvSpPr>
              <p:spPr bwMode="auto">
                <a:xfrm>
                  <a:off x="2201" y="3003"/>
                  <a:ext cx="47" cy="169"/>
                </a:xfrm>
                <a:custGeom>
                  <a:avLst/>
                  <a:gdLst>
                    <a:gd name="T0" fmla="*/ 0 w 47"/>
                    <a:gd name="T1" fmla="*/ 0 h 169"/>
                    <a:gd name="T2" fmla="*/ 47 w 47"/>
                    <a:gd name="T3" fmla="*/ 54 h 169"/>
                    <a:gd name="T4" fmla="*/ 47 w 47"/>
                    <a:gd name="T5" fmla="*/ 169 h 169"/>
                    <a:gd name="T6" fmla="*/ 0 w 47"/>
                    <a:gd name="T7" fmla="*/ 112 h 169"/>
                    <a:gd name="T8" fmla="*/ 0 w 47"/>
                    <a:gd name="T9" fmla="*/ 0 h 16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169"/>
                    <a:gd name="T17" fmla="*/ 47 w 47"/>
                    <a:gd name="T18" fmla="*/ 169 h 16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169">
                      <a:moveTo>
                        <a:pt x="0" y="0"/>
                      </a:moveTo>
                      <a:lnTo>
                        <a:pt x="47" y="54"/>
                      </a:lnTo>
                      <a:lnTo>
                        <a:pt x="47" y="169"/>
                      </a:lnTo>
                      <a:lnTo>
                        <a:pt x="0" y="1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5" name="Freeform 130"/>
                <p:cNvSpPr>
                  <a:spLocks/>
                </p:cNvSpPr>
                <p:nvPr/>
              </p:nvSpPr>
              <p:spPr bwMode="auto">
                <a:xfrm>
                  <a:off x="2248" y="3047"/>
                  <a:ext cx="69" cy="124"/>
                </a:xfrm>
                <a:custGeom>
                  <a:avLst/>
                  <a:gdLst>
                    <a:gd name="T0" fmla="*/ 0 w 69"/>
                    <a:gd name="T1" fmla="*/ 11 h 124"/>
                    <a:gd name="T2" fmla="*/ 0 w 69"/>
                    <a:gd name="T3" fmla="*/ 124 h 124"/>
                    <a:gd name="T4" fmla="*/ 38 w 69"/>
                    <a:gd name="T5" fmla="*/ 116 h 124"/>
                    <a:gd name="T6" fmla="*/ 69 w 69"/>
                    <a:gd name="T7" fmla="*/ 114 h 124"/>
                    <a:gd name="T8" fmla="*/ 69 w 69"/>
                    <a:gd name="T9" fmla="*/ 0 h 124"/>
                    <a:gd name="T10" fmla="*/ 38 w 69"/>
                    <a:gd name="T11" fmla="*/ 3 h 124"/>
                    <a:gd name="T12" fmla="*/ 0 w 69"/>
                    <a:gd name="T13" fmla="*/ 11 h 12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9"/>
                    <a:gd name="T22" fmla="*/ 0 h 124"/>
                    <a:gd name="T23" fmla="*/ 69 w 69"/>
                    <a:gd name="T24" fmla="*/ 124 h 12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9" h="124">
                      <a:moveTo>
                        <a:pt x="0" y="11"/>
                      </a:moveTo>
                      <a:lnTo>
                        <a:pt x="0" y="124"/>
                      </a:lnTo>
                      <a:lnTo>
                        <a:pt x="38" y="116"/>
                      </a:lnTo>
                      <a:lnTo>
                        <a:pt x="69" y="114"/>
                      </a:lnTo>
                      <a:lnTo>
                        <a:pt x="69" y="0"/>
                      </a:lnTo>
                      <a:lnTo>
                        <a:pt x="38" y="3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2" name="Group 136"/>
              <p:cNvGrpSpPr>
                <a:grpSpLocks/>
              </p:cNvGrpSpPr>
              <p:nvPr/>
            </p:nvGrpSpPr>
            <p:grpSpPr bwMode="auto">
              <a:xfrm>
                <a:off x="2321" y="3055"/>
                <a:ext cx="91" cy="140"/>
                <a:chOff x="2321" y="3055"/>
                <a:chExt cx="91" cy="140"/>
              </a:xfrm>
            </p:grpSpPr>
            <p:sp>
              <p:nvSpPr>
                <p:cNvPr id="6310" name="Freeform 132"/>
                <p:cNvSpPr>
                  <a:spLocks/>
                </p:cNvSpPr>
                <p:nvPr/>
              </p:nvSpPr>
              <p:spPr bwMode="auto">
                <a:xfrm>
                  <a:off x="2321" y="3078"/>
                  <a:ext cx="24" cy="116"/>
                </a:xfrm>
                <a:custGeom>
                  <a:avLst/>
                  <a:gdLst>
                    <a:gd name="T0" fmla="*/ 0 w 24"/>
                    <a:gd name="T1" fmla="*/ 0 h 116"/>
                    <a:gd name="T2" fmla="*/ 24 w 24"/>
                    <a:gd name="T3" fmla="*/ 3 h 116"/>
                    <a:gd name="T4" fmla="*/ 24 w 24"/>
                    <a:gd name="T5" fmla="*/ 116 h 116"/>
                    <a:gd name="T6" fmla="*/ 0 w 24"/>
                    <a:gd name="T7" fmla="*/ 113 h 116"/>
                    <a:gd name="T8" fmla="*/ 0 w 24"/>
                    <a:gd name="T9" fmla="*/ 0 h 1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6"/>
                    <a:gd name="T17" fmla="*/ 24 w 24"/>
                    <a:gd name="T18" fmla="*/ 116 h 1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6">
                      <a:moveTo>
                        <a:pt x="0" y="0"/>
                      </a:moveTo>
                      <a:lnTo>
                        <a:pt x="24" y="3"/>
                      </a:lnTo>
                      <a:lnTo>
                        <a:pt x="24" y="116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1" name="Freeform 133"/>
                <p:cNvSpPr>
                  <a:spLocks/>
                </p:cNvSpPr>
                <p:nvPr/>
              </p:nvSpPr>
              <p:spPr bwMode="auto">
                <a:xfrm>
                  <a:off x="2346" y="3072"/>
                  <a:ext cx="14" cy="123"/>
                </a:xfrm>
                <a:custGeom>
                  <a:avLst/>
                  <a:gdLst>
                    <a:gd name="T0" fmla="*/ 0 w 14"/>
                    <a:gd name="T1" fmla="*/ 10 h 123"/>
                    <a:gd name="T2" fmla="*/ 14 w 14"/>
                    <a:gd name="T3" fmla="*/ 0 h 123"/>
                    <a:gd name="T4" fmla="*/ 14 w 14"/>
                    <a:gd name="T5" fmla="*/ 113 h 123"/>
                    <a:gd name="T6" fmla="*/ 0 w 14"/>
                    <a:gd name="T7" fmla="*/ 123 h 123"/>
                    <a:gd name="T8" fmla="*/ 0 w 14"/>
                    <a:gd name="T9" fmla="*/ 10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"/>
                    <a:gd name="T16" fmla="*/ 0 h 123"/>
                    <a:gd name="T17" fmla="*/ 14 w 14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" h="123">
                      <a:moveTo>
                        <a:pt x="0" y="10"/>
                      </a:moveTo>
                      <a:lnTo>
                        <a:pt x="14" y="0"/>
                      </a:lnTo>
                      <a:lnTo>
                        <a:pt x="14" y="113"/>
                      </a:lnTo>
                      <a:lnTo>
                        <a:pt x="0" y="123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2" name="Rectangle 134"/>
                <p:cNvSpPr>
                  <a:spLocks noChangeArrowheads="1"/>
                </p:cNvSpPr>
                <p:nvPr/>
              </p:nvSpPr>
              <p:spPr bwMode="auto">
                <a:xfrm>
                  <a:off x="2363" y="3076"/>
                  <a:ext cx="23" cy="107"/>
                </a:xfrm>
                <a:prstGeom prst="rect">
                  <a:avLst/>
                </a:prstGeom>
                <a:solidFill>
                  <a:srgbClr val="5FC00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latin typeface="Calibri" pitchFamily="34" charset="0"/>
                  </a:endParaRPr>
                </a:p>
              </p:txBody>
            </p:sp>
            <p:sp>
              <p:nvSpPr>
                <p:cNvPr id="6313" name="Freeform 135"/>
                <p:cNvSpPr>
                  <a:spLocks/>
                </p:cNvSpPr>
                <p:nvPr/>
              </p:nvSpPr>
              <p:spPr bwMode="auto">
                <a:xfrm>
                  <a:off x="2390" y="3055"/>
                  <a:ext cx="22" cy="131"/>
                </a:xfrm>
                <a:custGeom>
                  <a:avLst/>
                  <a:gdLst>
                    <a:gd name="T0" fmla="*/ 0 w 22"/>
                    <a:gd name="T1" fmla="*/ 19 h 131"/>
                    <a:gd name="T2" fmla="*/ 22 w 22"/>
                    <a:gd name="T3" fmla="*/ 0 h 131"/>
                    <a:gd name="T4" fmla="*/ 22 w 22"/>
                    <a:gd name="T5" fmla="*/ 113 h 131"/>
                    <a:gd name="T6" fmla="*/ 0 w 22"/>
                    <a:gd name="T7" fmla="*/ 131 h 131"/>
                    <a:gd name="T8" fmla="*/ 0 w 22"/>
                    <a:gd name="T9" fmla="*/ 19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31"/>
                    <a:gd name="T17" fmla="*/ 22 w 22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31">
                      <a:moveTo>
                        <a:pt x="0" y="19"/>
                      </a:moveTo>
                      <a:lnTo>
                        <a:pt x="22" y="0"/>
                      </a:lnTo>
                      <a:lnTo>
                        <a:pt x="22" y="113"/>
                      </a:lnTo>
                      <a:lnTo>
                        <a:pt x="0" y="13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3" name="Group 141"/>
              <p:cNvGrpSpPr>
                <a:grpSpLocks/>
              </p:cNvGrpSpPr>
              <p:nvPr/>
            </p:nvGrpSpPr>
            <p:grpSpPr bwMode="auto">
              <a:xfrm>
                <a:off x="2400" y="3088"/>
                <a:ext cx="86" cy="163"/>
                <a:chOff x="2400" y="3088"/>
                <a:chExt cx="86" cy="163"/>
              </a:xfrm>
            </p:grpSpPr>
            <p:sp>
              <p:nvSpPr>
                <p:cNvPr id="6306" name="Freeform 137"/>
                <p:cNvSpPr>
                  <a:spLocks/>
                </p:cNvSpPr>
                <p:nvPr/>
              </p:nvSpPr>
              <p:spPr bwMode="auto">
                <a:xfrm>
                  <a:off x="2400" y="3088"/>
                  <a:ext cx="8" cy="131"/>
                </a:xfrm>
                <a:custGeom>
                  <a:avLst/>
                  <a:gdLst>
                    <a:gd name="T0" fmla="*/ 0 w 8"/>
                    <a:gd name="T1" fmla="*/ 0 h 131"/>
                    <a:gd name="T2" fmla="*/ 8 w 8"/>
                    <a:gd name="T3" fmla="*/ 17 h 131"/>
                    <a:gd name="T4" fmla="*/ 8 w 8"/>
                    <a:gd name="T5" fmla="*/ 131 h 131"/>
                    <a:gd name="T6" fmla="*/ 0 w 8"/>
                    <a:gd name="T7" fmla="*/ 111 h 131"/>
                    <a:gd name="T8" fmla="*/ 0 w 8"/>
                    <a:gd name="T9" fmla="*/ 0 h 1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131"/>
                    <a:gd name="T17" fmla="*/ 8 w 8"/>
                    <a:gd name="T18" fmla="*/ 131 h 13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131">
                      <a:moveTo>
                        <a:pt x="0" y="0"/>
                      </a:moveTo>
                      <a:lnTo>
                        <a:pt x="8" y="17"/>
                      </a:lnTo>
                      <a:lnTo>
                        <a:pt x="8" y="131"/>
                      </a:lnTo>
                      <a:lnTo>
                        <a:pt x="0" y="1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7" name="Freeform 138"/>
                <p:cNvSpPr>
                  <a:spLocks/>
                </p:cNvSpPr>
                <p:nvPr/>
              </p:nvSpPr>
              <p:spPr bwMode="auto">
                <a:xfrm>
                  <a:off x="2406" y="3104"/>
                  <a:ext cx="16" cy="118"/>
                </a:xfrm>
                <a:custGeom>
                  <a:avLst/>
                  <a:gdLst>
                    <a:gd name="T0" fmla="*/ 0 w 16"/>
                    <a:gd name="T1" fmla="*/ 0 h 118"/>
                    <a:gd name="T2" fmla="*/ 16 w 16"/>
                    <a:gd name="T3" fmla="*/ 5 h 118"/>
                    <a:gd name="T4" fmla="*/ 16 w 16"/>
                    <a:gd name="T5" fmla="*/ 118 h 118"/>
                    <a:gd name="T6" fmla="*/ 0 w 16"/>
                    <a:gd name="T7" fmla="*/ 114 h 118"/>
                    <a:gd name="T8" fmla="*/ 0 w 16"/>
                    <a:gd name="T9" fmla="*/ 0 h 1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18"/>
                    <a:gd name="T17" fmla="*/ 16 w 16"/>
                    <a:gd name="T18" fmla="*/ 118 h 1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18">
                      <a:moveTo>
                        <a:pt x="0" y="0"/>
                      </a:moveTo>
                      <a:lnTo>
                        <a:pt x="16" y="5"/>
                      </a:lnTo>
                      <a:lnTo>
                        <a:pt x="16" y="118"/>
                      </a:lnTo>
                      <a:lnTo>
                        <a:pt x="0" y="1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8" name="Freeform 139"/>
                <p:cNvSpPr>
                  <a:spLocks/>
                </p:cNvSpPr>
                <p:nvPr/>
              </p:nvSpPr>
              <p:spPr bwMode="auto">
                <a:xfrm>
                  <a:off x="2422" y="3108"/>
                  <a:ext cx="17" cy="143"/>
                </a:xfrm>
                <a:custGeom>
                  <a:avLst/>
                  <a:gdLst>
                    <a:gd name="T0" fmla="*/ 0 w 17"/>
                    <a:gd name="T1" fmla="*/ 0 h 143"/>
                    <a:gd name="T2" fmla="*/ 17 w 17"/>
                    <a:gd name="T3" fmla="*/ 29 h 143"/>
                    <a:gd name="T4" fmla="*/ 17 w 17"/>
                    <a:gd name="T5" fmla="*/ 143 h 143"/>
                    <a:gd name="T6" fmla="*/ 0 w 17"/>
                    <a:gd name="T7" fmla="*/ 113 h 143"/>
                    <a:gd name="T8" fmla="*/ 0 w 17"/>
                    <a:gd name="T9" fmla="*/ 0 h 1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143"/>
                    <a:gd name="T17" fmla="*/ 17 w 17"/>
                    <a:gd name="T18" fmla="*/ 143 h 1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143">
                      <a:moveTo>
                        <a:pt x="0" y="0"/>
                      </a:moveTo>
                      <a:lnTo>
                        <a:pt x="17" y="29"/>
                      </a:lnTo>
                      <a:lnTo>
                        <a:pt x="17" y="143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9" name="Freeform 140"/>
                <p:cNvSpPr>
                  <a:spLocks/>
                </p:cNvSpPr>
                <p:nvPr/>
              </p:nvSpPr>
              <p:spPr bwMode="auto">
                <a:xfrm>
                  <a:off x="2438" y="3126"/>
                  <a:ext cx="48" cy="125"/>
                </a:xfrm>
                <a:custGeom>
                  <a:avLst/>
                  <a:gdLst>
                    <a:gd name="T0" fmla="*/ 0 w 48"/>
                    <a:gd name="T1" fmla="*/ 11 h 125"/>
                    <a:gd name="T2" fmla="*/ 48 w 48"/>
                    <a:gd name="T3" fmla="*/ 0 h 125"/>
                    <a:gd name="T4" fmla="*/ 48 w 48"/>
                    <a:gd name="T5" fmla="*/ 113 h 125"/>
                    <a:gd name="T6" fmla="*/ 0 w 48"/>
                    <a:gd name="T7" fmla="*/ 125 h 125"/>
                    <a:gd name="T8" fmla="*/ 0 w 48"/>
                    <a:gd name="T9" fmla="*/ 11 h 1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25"/>
                    <a:gd name="T17" fmla="*/ 48 w 48"/>
                    <a:gd name="T18" fmla="*/ 125 h 12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25">
                      <a:moveTo>
                        <a:pt x="0" y="11"/>
                      </a:moveTo>
                      <a:lnTo>
                        <a:pt x="48" y="0"/>
                      </a:lnTo>
                      <a:lnTo>
                        <a:pt x="48" y="113"/>
                      </a:lnTo>
                      <a:lnTo>
                        <a:pt x="0" y="125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4" name="Group 144"/>
              <p:cNvGrpSpPr>
                <a:grpSpLocks/>
              </p:cNvGrpSpPr>
              <p:nvPr/>
            </p:nvGrpSpPr>
            <p:grpSpPr bwMode="auto">
              <a:xfrm>
                <a:off x="2348" y="3106"/>
                <a:ext cx="38" cy="141"/>
                <a:chOff x="2348" y="3106"/>
                <a:chExt cx="38" cy="141"/>
              </a:xfrm>
            </p:grpSpPr>
            <p:sp>
              <p:nvSpPr>
                <p:cNvPr id="6304" name="Freeform 142"/>
                <p:cNvSpPr>
                  <a:spLocks/>
                </p:cNvSpPr>
                <p:nvPr/>
              </p:nvSpPr>
              <p:spPr bwMode="auto">
                <a:xfrm>
                  <a:off x="2355" y="3125"/>
                  <a:ext cx="31" cy="122"/>
                </a:xfrm>
                <a:custGeom>
                  <a:avLst/>
                  <a:gdLst>
                    <a:gd name="T0" fmla="*/ 0 w 31"/>
                    <a:gd name="T1" fmla="*/ 8 h 122"/>
                    <a:gd name="T2" fmla="*/ 31 w 31"/>
                    <a:gd name="T3" fmla="*/ 0 h 122"/>
                    <a:gd name="T4" fmla="*/ 31 w 31"/>
                    <a:gd name="T5" fmla="*/ 116 h 122"/>
                    <a:gd name="T6" fmla="*/ 0 w 31"/>
                    <a:gd name="T7" fmla="*/ 122 h 122"/>
                    <a:gd name="T8" fmla="*/ 0 w 31"/>
                    <a:gd name="T9" fmla="*/ 8 h 1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"/>
                    <a:gd name="T16" fmla="*/ 0 h 122"/>
                    <a:gd name="T17" fmla="*/ 31 w 31"/>
                    <a:gd name="T18" fmla="*/ 122 h 12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" h="122">
                      <a:moveTo>
                        <a:pt x="0" y="8"/>
                      </a:moveTo>
                      <a:lnTo>
                        <a:pt x="31" y="0"/>
                      </a:lnTo>
                      <a:lnTo>
                        <a:pt x="31" y="116"/>
                      </a:lnTo>
                      <a:lnTo>
                        <a:pt x="0" y="122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5" name="Freeform 143"/>
                <p:cNvSpPr>
                  <a:spLocks/>
                </p:cNvSpPr>
                <p:nvPr/>
              </p:nvSpPr>
              <p:spPr bwMode="auto">
                <a:xfrm>
                  <a:off x="2348" y="3106"/>
                  <a:ext cx="7" cy="139"/>
                </a:xfrm>
                <a:custGeom>
                  <a:avLst/>
                  <a:gdLst>
                    <a:gd name="T0" fmla="*/ 0 w 7"/>
                    <a:gd name="T1" fmla="*/ 0 h 139"/>
                    <a:gd name="T2" fmla="*/ 7 w 7"/>
                    <a:gd name="T3" fmla="*/ 28 h 139"/>
                    <a:gd name="T4" fmla="*/ 7 w 7"/>
                    <a:gd name="T5" fmla="*/ 139 h 139"/>
                    <a:gd name="T6" fmla="*/ 0 w 7"/>
                    <a:gd name="T7" fmla="*/ 111 h 139"/>
                    <a:gd name="T8" fmla="*/ 0 w 7"/>
                    <a:gd name="T9" fmla="*/ 0 h 13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139"/>
                    <a:gd name="T17" fmla="*/ 7 w 7"/>
                    <a:gd name="T18" fmla="*/ 139 h 13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139">
                      <a:moveTo>
                        <a:pt x="0" y="0"/>
                      </a:moveTo>
                      <a:lnTo>
                        <a:pt x="7" y="28"/>
                      </a:lnTo>
                      <a:lnTo>
                        <a:pt x="7" y="139"/>
                      </a:lnTo>
                      <a:lnTo>
                        <a:pt x="0" y="1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5" name="Group 147"/>
              <p:cNvGrpSpPr>
                <a:grpSpLocks/>
              </p:cNvGrpSpPr>
              <p:nvPr/>
            </p:nvGrpSpPr>
            <p:grpSpPr bwMode="auto">
              <a:xfrm>
                <a:off x="2391" y="3151"/>
                <a:ext cx="25" cy="130"/>
                <a:chOff x="2391" y="3151"/>
                <a:chExt cx="25" cy="130"/>
              </a:xfrm>
            </p:grpSpPr>
            <p:sp>
              <p:nvSpPr>
                <p:cNvPr id="6302" name="Freeform 145"/>
                <p:cNvSpPr>
                  <a:spLocks/>
                </p:cNvSpPr>
                <p:nvPr/>
              </p:nvSpPr>
              <p:spPr bwMode="auto">
                <a:xfrm>
                  <a:off x="2391" y="3151"/>
                  <a:ext cx="7" cy="130"/>
                </a:xfrm>
                <a:custGeom>
                  <a:avLst/>
                  <a:gdLst>
                    <a:gd name="T0" fmla="*/ 0 w 7"/>
                    <a:gd name="T1" fmla="*/ 0 h 130"/>
                    <a:gd name="T2" fmla="*/ 7 w 7"/>
                    <a:gd name="T3" fmla="*/ 17 h 130"/>
                    <a:gd name="T4" fmla="*/ 7 w 7"/>
                    <a:gd name="T5" fmla="*/ 130 h 130"/>
                    <a:gd name="T6" fmla="*/ 0 w 7"/>
                    <a:gd name="T7" fmla="*/ 113 h 130"/>
                    <a:gd name="T8" fmla="*/ 0 w 7"/>
                    <a:gd name="T9" fmla="*/ 0 h 1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130"/>
                    <a:gd name="T17" fmla="*/ 7 w 7"/>
                    <a:gd name="T18" fmla="*/ 130 h 1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130">
                      <a:moveTo>
                        <a:pt x="0" y="0"/>
                      </a:moveTo>
                      <a:lnTo>
                        <a:pt x="7" y="17"/>
                      </a:lnTo>
                      <a:lnTo>
                        <a:pt x="7" y="130"/>
                      </a:lnTo>
                      <a:lnTo>
                        <a:pt x="0" y="1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3" name="Freeform 146"/>
                <p:cNvSpPr>
                  <a:spLocks/>
                </p:cNvSpPr>
                <p:nvPr/>
              </p:nvSpPr>
              <p:spPr bwMode="auto">
                <a:xfrm>
                  <a:off x="2400" y="3164"/>
                  <a:ext cx="16" cy="117"/>
                </a:xfrm>
                <a:custGeom>
                  <a:avLst/>
                  <a:gdLst>
                    <a:gd name="T0" fmla="*/ 0 w 16"/>
                    <a:gd name="T1" fmla="*/ 4 h 117"/>
                    <a:gd name="T2" fmla="*/ 16 w 16"/>
                    <a:gd name="T3" fmla="*/ 0 h 117"/>
                    <a:gd name="T4" fmla="*/ 16 w 16"/>
                    <a:gd name="T5" fmla="*/ 114 h 117"/>
                    <a:gd name="T6" fmla="*/ 0 w 16"/>
                    <a:gd name="T7" fmla="*/ 117 h 117"/>
                    <a:gd name="T8" fmla="*/ 0 w 16"/>
                    <a:gd name="T9" fmla="*/ 4 h 1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117"/>
                    <a:gd name="T17" fmla="*/ 16 w 16"/>
                    <a:gd name="T18" fmla="*/ 117 h 1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117">
                      <a:moveTo>
                        <a:pt x="0" y="4"/>
                      </a:moveTo>
                      <a:lnTo>
                        <a:pt x="16" y="0"/>
                      </a:lnTo>
                      <a:lnTo>
                        <a:pt x="16" y="114"/>
                      </a:lnTo>
                      <a:lnTo>
                        <a:pt x="0" y="11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296" name="Group 153"/>
              <p:cNvGrpSpPr>
                <a:grpSpLocks/>
              </p:cNvGrpSpPr>
              <p:nvPr/>
            </p:nvGrpSpPr>
            <p:grpSpPr bwMode="auto">
              <a:xfrm>
                <a:off x="2454" y="3222"/>
                <a:ext cx="158" cy="229"/>
                <a:chOff x="2454" y="3222"/>
                <a:chExt cx="158" cy="229"/>
              </a:xfrm>
            </p:grpSpPr>
            <p:sp>
              <p:nvSpPr>
                <p:cNvPr id="6297" name="Freeform 148"/>
                <p:cNvSpPr>
                  <a:spLocks/>
                </p:cNvSpPr>
                <p:nvPr/>
              </p:nvSpPr>
              <p:spPr bwMode="auto">
                <a:xfrm>
                  <a:off x="2454" y="3222"/>
                  <a:ext cx="21" cy="213"/>
                </a:xfrm>
                <a:custGeom>
                  <a:avLst/>
                  <a:gdLst>
                    <a:gd name="T0" fmla="*/ 0 w 21"/>
                    <a:gd name="T1" fmla="*/ 0 h 213"/>
                    <a:gd name="T2" fmla="*/ 20 w 21"/>
                    <a:gd name="T3" fmla="*/ 34 h 213"/>
                    <a:gd name="T4" fmla="*/ 21 w 21"/>
                    <a:gd name="T5" fmla="*/ 96 h 213"/>
                    <a:gd name="T6" fmla="*/ 21 w 21"/>
                    <a:gd name="T7" fmla="*/ 213 h 213"/>
                    <a:gd name="T8" fmla="*/ 18 w 21"/>
                    <a:gd name="T9" fmla="*/ 149 h 213"/>
                    <a:gd name="T10" fmla="*/ 0 w 21"/>
                    <a:gd name="T11" fmla="*/ 116 h 213"/>
                    <a:gd name="T12" fmla="*/ 0 w 21"/>
                    <a:gd name="T13" fmla="*/ 0 h 2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1"/>
                    <a:gd name="T22" fmla="*/ 0 h 213"/>
                    <a:gd name="T23" fmla="*/ 21 w 21"/>
                    <a:gd name="T24" fmla="*/ 213 h 2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1" h="213">
                      <a:moveTo>
                        <a:pt x="0" y="0"/>
                      </a:moveTo>
                      <a:lnTo>
                        <a:pt x="20" y="34"/>
                      </a:lnTo>
                      <a:lnTo>
                        <a:pt x="21" y="96"/>
                      </a:lnTo>
                      <a:lnTo>
                        <a:pt x="21" y="213"/>
                      </a:lnTo>
                      <a:lnTo>
                        <a:pt x="18" y="149"/>
                      </a:lnTo>
                      <a:lnTo>
                        <a:pt x="0" y="11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8" name="Freeform 149"/>
                <p:cNvSpPr>
                  <a:spLocks/>
                </p:cNvSpPr>
                <p:nvPr/>
              </p:nvSpPr>
              <p:spPr bwMode="auto">
                <a:xfrm>
                  <a:off x="2474" y="3319"/>
                  <a:ext cx="37" cy="132"/>
                </a:xfrm>
                <a:custGeom>
                  <a:avLst/>
                  <a:gdLst>
                    <a:gd name="T0" fmla="*/ 0 w 37"/>
                    <a:gd name="T1" fmla="*/ 0 h 132"/>
                    <a:gd name="T2" fmla="*/ 37 w 37"/>
                    <a:gd name="T3" fmla="*/ 18 h 132"/>
                    <a:gd name="T4" fmla="*/ 37 w 37"/>
                    <a:gd name="T5" fmla="*/ 132 h 132"/>
                    <a:gd name="T6" fmla="*/ 0 w 37"/>
                    <a:gd name="T7" fmla="*/ 115 h 132"/>
                    <a:gd name="T8" fmla="*/ 0 w 37"/>
                    <a:gd name="T9" fmla="*/ 0 h 1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7"/>
                    <a:gd name="T16" fmla="*/ 0 h 132"/>
                    <a:gd name="T17" fmla="*/ 37 w 37"/>
                    <a:gd name="T18" fmla="*/ 132 h 1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7" h="132">
                      <a:moveTo>
                        <a:pt x="0" y="0"/>
                      </a:moveTo>
                      <a:lnTo>
                        <a:pt x="37" y="18"/>
                      </a:lnTo>
                      <a:lnTo>
                        <a:pt x="37" y="132"/>
                      </a:lnTo>
                      <a:lnTo>
                        <a:pt x="0" y="1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FFF9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9" name="Freeform 150"/>
                <p:cNvSpPr>
                  <a:spLocks/>
                </p:cNvSpPr>
                <p:nvPr/>
              </p:nvSpPr>
              <p:spPr bwMode="auto">
                <a:xfrm>
                  <a:off x="2510" y="3301"/>
                  <a:ext cx="19" cy="150"/>
                </a:xfrm>
                <a:custGeom>
                  <a:avLst/>
                  <a:gdLst>
                    <a:gd name="T0" fmla="*/ 0 w 19"/>
                    <a:gd name="T1" fmla="*/ 35 h 150"/>
                    <a:gd name="T2" fmla="*/ 0 w 19"/>
                    <a:gd name="T3" fmla="*/ 150 h 150"/>
                    <a:gd name="T4" fmla="*/ 19 w 19"/>
                    <a:gd name="T5" fmla="*/ 113 h 150"/>
                    <a:gd name="T6" fmla="*/ 19 w 19"/>
                    <a:gd name="T7" fmla="*/ 0 h 150"/>
                    <a:gd name="T8" fmla="*/ 0 w 19"/>
                    <a:gd name="T9" fmla="*/ 35 h 1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"/>
                    <a:gd name="T16" fmla="*/ 0 h 150"/>
                    <a:gd name="T17" fmla="*/ 19 w 19"/>
                    <a:gd name="T18" fmla="*/ 150 h 1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" h="150">
                      <a:moveTo>
                        <a:pt x="0" y="35"/>
                      </a:moveTo>
                      <a:lnTo>
                        <a:pt x="0" y="150"/>
                      </a:lnTo>
                      <a:lnTo>
                        <a:pt x="19" y="113"/>
                      </a:lnTo>
                      <a:lnTo>
                        <a:pt x="19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0" name="Freeform 151"/>
                <p:cNvSpPr>
                  <a:spLocks/>
                </p:cNvSpPr>
                <p:nvPr/>
              </p:nvSpPr>
              <p:spPr bwMode="auto">
                <a:xfrm>
                  <a:off x="2529" y="3291"/>
                  <a:ext cx="47" cy="123"/>
                </a:xfrm>
                <a:custGeom>
                  <a:avLst/>
                  <a:gdLst>
                    <a:gd name="T0" fmla="*/ 0 w 47"/>
                    <a:gd name="T1" fmla="*/ 9 h 123"/>
                    <a:gd name="T2" fmla="*/ 47 w 47"/>
                    <a:gd name="T3" fmla="*/ 0 h 123"/>
                    <a:gd name="T4" fmla="*/ 47 w 47"/>
                    <a:gd name="T5" fmla="*/ 115 h 123"/>
                    <a:gd name="T6" fmla="*/ 0 w 47"/>
                    <a:gd name="T7" fmla="*/ 123 h 123"/>
                    <a:gd name="T8" fmla="*/ 0 w 47"/>
                    <a:gd name="T9" fmla="*/ 9 h 1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123"/>
                    <a:gd name="T17" fmla="*/ 47 w 47"/>
                    <a:gd name="T18" fmla="*/ 123 h 1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123">
                      <a:moveTo>
                        <a:pt x="0" y="9"/>
                      </a:moveTo>
                      <a:lnTo>
                        <a:pt x="47" y="0"/>
                      </a:lnTo>
                      <a:lnTo>
                        <a:pt x="47" y="115"/>
                      </a:lnTo>
                      <a:lnTo>
                        <a:pt x="0" y="123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5FC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1" name="Freeform 152"/>
                <p:cNvSpPr>
                  <a:spLocks/>
                </p:cNvSpPr>
                <p:nvPr/>
              </p:nvSpPr>
              <p:spPr bwMode="auto">
                <a:xfrm>
                  <a:off x="2576" y="3250"/>
                  <a:ext cx="36" cy="156"/>
                </a:xfrm>
                <a:custGeom>
                  <a:avLst/>
                  <a:gdLst>
                    <a:gd name="T0" fmla="*/ 36 w 36"/>
                    <a:gd name="T1" fmla="*/ 0 h 156"/>
                    <a:gd name="T2" fmla="*/ 0 w 36"/>
                    <a:gd name="T3" fmla="*/ 41 h 156"/>
                    <a:gd name="T4" fmla="*/ 0 w 36"/>
                    <a:gd name="T5" fmla="*/ 156 h 156"/>
                    <a:gd name="T6" fmla="*/ 36 w 36"/>
                    <a:gd name="T7" fmla="*/ 115 h 156"/>
                    <a:gd name="T8" fmla="*/ 36 w 36"/>
                    <a:gd name="T9" fmla="*/ 0 h 1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156"/>
                    <a:gd name="T17" fmla="*/ 36 w 36"/>
                    <a:gd name="T18" fmla="*/ 156 h 1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156">
                      <a:moveTo>
                        <a:pt x="36" y="0"/>
                      </a:moveTo>
                      <a:lnTo>
                        <a:pt x="0" y="41"/>
                      </a:lnTo>
                      <a:lnTo>
                        <a:pt x="0" y="156"/>
                      </a:lnTo>
                      <a:lnTo>
                        <a:pt x="36" y="115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008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6279" name="Group 164"/>
            <p:cNvGrpSpPr>
              <a:grpSpLocks/>
            </p:cNvGrpSpPr>
            <p:nvPr/>
          </p:nvGrpSpPr>
          <p:grpSpPr bwMode="auto">
            <a:xfrm>
              <a:off x="2070" y="2920"/>
              <a:ext cx="542" cy="418"/>
              <a:chOff x="2070" y="2920"/>
              <a:chExt cx="542" cy="418"/>
            </a:xfrm>
          </p:grpSpPr>
          <p:grpSp>
            <p:nvGrpSpPr>
              <p:cNvPr id="6280" name="Group 162"/>
              <p:cNvGrpSpPr>
                <a:grpSpLocks/>
              </p:cNvGrpSpPr>
              <p:nvPr/>
            </p:nvGrpSpPr>
            <p:grpSpPr bwMode="auto">
              <a:xfrm>
                <a:off x="2070" y="2920"/>
                <a:ext cx="542" cy="418"/>
                <a:chOff x="2070" y="2920"/>
                <a:chExt cx="542" cy="418"/>
              </a:xfrm>
            </p:grpSpPr>
            <p:sp>
              <p:nvSpPr>
                <p:cNvPr id="6282" name="Freeform 155"/>
                <p:cNvSpPr>
                  <a:spLocks/>
                </p:cNvSpPr>
                <p:nvPr/>
              </p:nvSpPr>
              <p:spPr bwMode="auto">
                <a:xfrm>
                  <a:off x="2070" y="2972"/>
                  <a:ext cx="41" cy="61"/>
                </a:xfrm>
                <a:custGeom>
                  <a:avLst/>
                  <a:gdLst>
                    <a:gd name="T0" fmla="*/ 0 w 41"/>
                    <a:gd name="T1" fmla="*/ 61 h 61"/>
                    <a:gd name="T2" fmla="*/ 0 w 41"/>
                    <a:gd name="T3" fmla="*/ 43 h 61"/>
                    <a:gd name="T4" fmla="*/ 23 w 41"/>
                    <a:gd name="T5" fmla="*/ 0 h 61"/>
                    <a:gd name="T6" fmla="*/ 41 w 41"/>
                    <a:gd name="T7" fmla="*/ 13 h 61"/>
                    <a:gd name="T8" fmla="*/ 21 w 41"/>
                    <a:gd name="T9" fmla="*/ 61 h 61"/>
                    <a:gd name="T10" fmla="*/ 0 w 41"/>
                    <a:gd name="T11" fmla="*/ 61 h 6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1"/>
                    <a:gd name="T19" fmla="*/ 0 h 61"/>
                    <a:gd name="T20" fmla="*/ 41 w 41"/>
                    <a:gd name="T21" fmla="*/ 61 h 6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1" h="61">
                      <a:moveTo>
                        <a:pt x="0" y="61"/>
                      </a:moveTo>
                      <a:lnTo>
                        <a:pt x="0" y="43"/>
                      </a:lnTo>
                      <a:lnTo>
                        <a:pt x="23" y="0"/>
                      </a:lnTo>
                      <a:lnTo>
                        <a:pt x="41" y="13"/>
                      </a:lnTo>
                      <a:lnTo>
                        <a:pt x="21" y="61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3" name="Freeform 156"/>
                <p:cNvSpPr>
                  <a:spLocks/>
                </p:cNvSpPr>
                <p:nvPr/>
              </p:nvSpPr>
              <p:spPr bwMode="auto">
                <a:xfrm>
                  <a:off x="2129" y="2920"/>
                  <a:ext cx="78" cy="76"/>
                </a:xfrm>
                <a:custGeom>
                  <a:avLst/>
                  <a:gdLst>
                    <a:gd name="T0" fmla="*/ 17 w 78"/>
                    <a:gd name="T1" fmla="*/ 8 h 76"/>
                    <a:gd name="T2" fmla="*/ 0 w 78"/>
                    <a:gd name="T3" fmla="*/ 45 h 76"/>
                    <a:gd name="T4" fmla="*/ 30 w 78"/>
                    <a:gd name="T5" fmla="*/ 69 h 76"/>
                    <a:gd name="T6" fmla="*/ 65 w 78"/>
                    <a:gd name="T7" fmla="*/ 76 h 76"/>
                    <a:gd name="T8" fmla="*/ 78 w 78"/>
                    <a:gd name="T9" fmla="*/ 46 h 76"/>
                    <a:gd name="T10" fmla="*/ 70 w 78"/>
                    <a:gd name="T11" fmla="*/ 0 h 76"/>
                    <a:gd name="T12" fmla="*/ 17 w 78"/>
                    <a:gd name="T13" fmla="*/ 8 h 7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78"/>
                    <a:gd name="T22" fmla="*/ 0 h 76"/>
                    <a:gd name="T23" fmla="*/ 78 w 78"/>
                    <a:gd name="T24" fmla="*/ 76 h 7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78" h="76">
                      <a:moveTo>
                        <a:pt x="17" y="8"/>
                      </a:moveTo>
                      <a:lnTo>
                        <a:pt x="0" y="45"/>
                      </a:lnTo>
                      <a:lnTo>
                        <a:pt x="30" y="69"/>
                      </a:lnTo>
                      <a:lnTo>
                        <a:pt x="65" y="76"/>
                      </a:lnTo>
                      <a:lnTo>
                        <a:pt x="78" y="46"/>
                      </a:lnTo>
                      <a:lnTo>
                        <a:pt x="70" y="0"/>
                      </a:ln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4" name="Freeform 157"/>
                <p:cNvSpPr>
                  <a:spLocks/>
                </p:cNvSpPr>
                <p:nvPr/>
              </p:nvSpPr>
              <p:spPr bwMode="auto">
                <a:xfrm>
                  <a:off x="2202" y="2972"/>
                  <a:ext cx="116" cy="86"/>
                </a:xfrm>
                <a:custGeom>
                  <a:avLst/>
                  <a:gdLst>
                    <a:gd name="T0" fmla="*/ 0 w 116"/>
                    <a:gd name="T1" fmla="*/ 31 h 86"/>
                    <a:gd name="T2" fmla="*/ 79 w 116"/>
                    <a:gd name="T3" fmla="*/ 0 h 86"/>
                    <a:gd name="T4" fmla="*/ 94 w 116"/>
                    <a:gd name="T5" fmla="*/ 37 h 86"/>
                    <a:gd name="T6" fmla="*/ 109 w 116"/>
                    <a:gd name="T7" fmla="*/ 46 h 86"/>
                    <a:gd name="T8" fmla="*/ 116 w 116"/>
                    <a:gd name="T9" fmla="*/ 76 h 86"/>
                    <a:gd name="T10" fmla="*/ 77 w 116"/>
                    <a:gd name="T11" fmla="*/ 80 h 86"/>
                    <a:gd name="T12" fmla="*/ 48 w 116"/>
                    <a:gd name="T13" fmla="*/ 86 h 86"/>
                    <a:gd name="T14" fmla="*/ 0 w 116"/>
                    <a:gd name="T15" fmla="*/ 31 h 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16"/>
                    <a:gd name="T25" fmla="*/ 0 h 86"/>
                    <a:gd name="T26" fmla="*/ 116 w 116"/>
                    <a:gd name="T27" fmla="*/ 86 h 8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16" h="86">
                      <a:moveTo>
                        <a:pt x="0" y="31"/>
                      </a:moveTo>
                      <a:lnTo>
                        <a:pt x="79" y="0"/>
                      </a:lnTo>
                      <a:lnTo>
                        <a:pt x="94" y="37"/>
                      </a:lnTo>
                      <a:lnTo>
                        <a:pt x="109" y="46"/>
                      </a:lnTo>
                      <a:lnTo>
                        <a:pt x="116" y="76"/>
                      </a:lnTo>
                      <a:lnTo>
                        <a:pt x="77" y="80"/>
                      </a:lnTo>
                      <a:lnTo>
                        <a:pt x="48" y="86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5" name="Freeform 158"/>
                <p:cNvSpPr>
                  <a:spLocks/>
                </p:cNvSpPr>
                <p:nvPr/>
              </p:nvSpPr>
              <p:spPr bwMode="auto">
                <a:xfrm>
                  <a:off x="2322" y="3037"/>
                  <a:ext cx="92" cy="46"/>
                </a:xfrm>
                <a:custGeom>
                  <a:avLst/>
                  <a:gdLst>
                    <a:gd name="T0" fmla="*/ 14 w 92"/>
                    <a:gd name="T1" fmla="*/ 2 h 46"/>
                    <a:gd name="T2" fmla="*/ 0 w 92"/>
                    <a:gd name="T3" fmla="*/ 43 h 46"/>
                    <a:gd name="T4" fmla="*/ 24 w 92"/>
                    <a:gd name="T5" fmla="*/ 46 h 46"/>
                    <a:gd name="T6" fmla="*/ 39 w 92"/>
                    <a:gd name="T7" fmla="*/ 36 h 46"/>
                    <a:gd name="T8" fmla="*/ 68 w 92"/>
                    <a:gd name="T9" fmla="*/ 37 h 46"/>
                    <a:gd name="T10" fmla="*/ 92 w 92"/>
                    <a:gd name="T11" fmla="*/ 19 h 46"/>
                    <a:gd name="T12" fmla="*/ 76 w 92"/>
                    <a:gd name="T13" fmla="*/ 13 h 46"/>
                    <a:gd name="T14" fmla="*/ 64 w 92"/>
                    <a:gd name="T15" fmla="*/ 0 h 46"/>
                    <a:gd name="T16" fmla="*/ 14 w 92"/>
                    <a:gd name="T17" fmla="*/ 2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2"/>
                    <a:gd name="T28" fmla="*/ 0 h 46"/>
                    <a:gd name="T29" fmla="*/ 92 w 92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2" h="46">
                      <a:moveTo>
                        <a:pt x="14" y="2"/>
                      </a:moveTo>
                      <a:lnTo>
                        <a:pt x="0" y="43"/>
                      </a:lnTo>
                      <a:lnTo>
                        <a:pt x="24" y="46"/>
                      </a:lnTo>
                      <a:lnTo>
                        <a:pt x="39" y="36"/>
                      </a:lnTo>
                      <a:lnTo>
                        <a:pt x="68" y="37"/>
                      </a:lnTo>
                      <a:lnTo>
                        <a:pt x="92" y="19"/>
                      </a:lnTo>
                      <a:lnTo>
                        <a:pt x="76" y="13"/>
                      </a:lnTo>
                      <a:lnTo>
                        <a:pt x="64" y="0"/>
                      </a:lnTo>
                      <a:lnTo>
                        <a:pt x="14" y="2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6" name="Freeform 159"/>
                <p:cNvSpPr>
                  <a:spLocks/>
                </p:cNvSpPr>
                <p:nvPr/>
              </p:nvSpPr>
              <p:spPr bwMode="auto">
                <a:xfrm>
                  <a:off x="2349" y="3101"/>
                  <a:ext cx="38" cy="33"/>
                </a:xfrm>
                <a:custGeom>
                  <a:avLst/>
                  <a:gdLst>
                    <a:gd name="T0" fmla="*/ 33 w 38"/>
                    <a:gd name="T1" fmla="*/ 0 h 33"/>
                    <a:gd name="T2" fmla="*/ 0 w 38"/>
                    <a:gd name="T3" fmla="*/ 3 h 33"/>
                    <a:gd name="T4" fmla="*/ 6 w 38"/>
                    <a:gd name="T5" fmla="*/ 33 h 33"/>
                    <a:gd name="T6" fmla="*/ 38 w 38"/>
                    <a:gd name="T7" fmla="*/ 26 h 33"/>
                    <a:gd name="T8" fmla="*/ 33 w 38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33"/>
                    <a:gd name="T17" fmla="*/ 38 w 38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33">
                      <a:moveTo>
                        <a:pt x="33" y="0"/>
                      </a:moveTo>
                      <a:lnTo>
                        <a:pt x="0" y="3"/>
                      </a:lnTo>
                      <a:lnTo>
                        <a:pt x="6" y="33"/>
                      </a:lnTo>
                      <a:lnTo>
                        <a:pt x="38" y="26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7" name="Freeform 160"/>
                <p:cNvSpPr>
                  <a:spLocks/>
                </p:cNvSpPr>
                <p:nvPr/>
              </p:nvSpPr>
              <p:spPr bwMode="auto">
                <a:xfrm>
                  <a:off x="2391" y="3137"/>
                  <a:ext cx="25" cy="32"/>
                </a:xfrm>
                <a:custGeom>
                  <a:avLst/>
                  <a:gdLst>
                    <a:gd name="T0" fmla="*/ 0 w 25"/>
                    <a:gd name="T1" fmla="*/ 12 h 32"/>
                    <a:gd name="T2" fmla="*/ 25 w 25"/>
                    <a:gd name="T3" fmla="*/ 0 h 32"/>
                    <a:gd name="T4" fmla="*/ 25 w 25"/>
                    <a:gd name="T5" fmla="*/ 28 h 32"/>
                    <a:gd name="T6" fmla="*/ 8 w 25"/>
                    <a:gd name="T7" fmla="*/ 32 h 32"/>
                    <a:gd name="T8" fmla="*/ 0 w 25"/>
                    <a:gd name="T9" fmla="*/ 12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2"/>
                    <a:gd name="T17" fmla="*/ 25 w 25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2">
                      <a:moveTo>
                        <a:pt x="0" y="12"/>
                      </a:moveTo>
                      <a:lnTo>
                        <a:pt x="25" y="0"/>
                      </a:lnTo>
                      <a:lnTo>
                        <a:pt x="25" y="28"/>
                      </a:lnTo>
                      <a:lnTo>
                        <a:pt x="8" y="32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8" name="Freeform 161"/>
                <p:cNvSpPr>
                  <a:spLocks/>
                </p:cNvSpPr>
                <p:nvPr/>
              </p:nvSpPr>
              <p:spPr bwMode="auto">
                <a:xfrm>
                  <a:off x="2455" y="3152"/>
                  <a:ext cx="157" cy="186"/>
                </a:xfrm>
                <a:custGeom>
                  <a:avLst/>
                  <a:gdLst>
                    <a:gd name="T0" fmla="*/ 27 w 157"/>
                    <a:gd name="T1" fmla="*/ 0 h 186"/>
                    <a:gd name="T2" fmla="*/ 0 w 157"/>
                    <a:gd name="T3" fmla="*/ 71 h 186"/>
                    <a:gd name="T4" fmla="*/ 19 w 157"/>
                    <a:gd name="T5" fmla="*/ 106 h 186"/>
                    <a:gd name="T6" fmla="*/ 19 w 157"/>
                    <a:gd name="T7" fmla="*/ 169 h 186"/>
                    <a:gd name="T8" fmla="*/ 57 w 157"/>
                    <a:gd name="T9" fmla="*/ 186 h 186"/>
                    <a:gd name="T10" fmla="*/ 74 w 157"/>
                    <a:gd name="T11" fmla="*/ 149 h 186"/>
                    <a:gd name="T12" fmla="*/ 122 w 157"/>
                    <a:gd name="T13" fmla="*/ 140 h 186"/>
                    <a:gd name="T14" fmla="*/ 157 w 157"/>
                    <a:gd name="T15" fmla="*/ 100 h 186"/>
                    <a:gd name="T16" fmla="*/ 120 w 157"/>
                    <a:gd name="T17" fmla="*/ 37 h 186"/>
                    <a:gd name="T18" fmla="*/ 27 w 157"/>
                    <a:gd name="T19" fmla="*/ 0 h 18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57"/>
                    <a:gd name="T31" fmla="*/ 0 h 186"/>
                    <a:gd name="T32" fmla="*/ 157 w 157"/>
                    <a:gd name="T33" fmla="*/ 186 h 18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57" h="186">
                      <a:moveTo>
                        <a:pt x="27" y="0"/>
                      </a:moveTo>
                      <a:lnTo>
                        <a:pt x="0" y="71"/>
                      </a:lnTo>
                      <a:lnTo>
                        <a:pt x="19" y="106"/>
                      </a:lnTo>
                      <a:lnTo>
                        <a:pt x="19" y="169"/>
                      </a:lnTo>
                      <a:lnTo>
                        <a:pt x="57" y="186"/>
                      </a:lnTo>
                      <a:lnTo>
                        <a:pt x="74" y="149"/>
                      </a:lnTo>
                      <a:lnTo>
                        <a:pt x="122" y="140"/>
                      </a:lnTo>
                      <a:lnTo>
                        <a:pt x="157" y="100"/>
                      </a:lnTo>
                      <a:lnTo>
                        <a:pt x="120" y="37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5FDF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281" name="Freeform 163"/>
              <p:cNvSpPr>
                <a:spLocks/>
              </p:cNvSpPr>
              <p:nvPr/>
            </p:nvSpPr>
            <p:spPr bwMode="auto">
              <a:xfrm>
                <a:off x="2400" y="3066"/>
                <a:ext cx="86" cy="72"/>
              </a:xfrm>
              <a:custGeom>
                <a:avLst/>
                <a:gdLst>
                  <a:gd name="T0" fmla="*/ 18 w 86"/>
                  <a:gd name="T1" fmla="*/ 0 h 72"/>
                  <a:gd name="T2" fmla="*/ 0 w 86"/>
                  <a:gd name="T3" fmla="*/ 21 h 72"/>
                  <a:gd name="T4" fmla="*/ 7 w 86"/>
                  <a:gd name="T5" fmla="*/ 38 h 72"/>
                  <a:gd name="T6" fmla="*/ 23 w 86"/>
                  <a:gd name="T7" fmla="*/ 44 h 72"/>
                  <a:gd name="T8" fmla="*/ 40 w 86"/>
                  <a:gd name="T9" fmla="*/ 72 h 72"/>
                  <a:gd name="T10" fmla="*/ 86 w 86"/>
                  <a:gd name="T11" fmla="*/ 61 h 72"/>
                  <a:gd name="T12" fmla="*/ 86 w 86"/>
                  <a:gd name="T13" fmla="*/ 31 h 72"/>
                  <a:gd name="T14" fmla="*/ 54 w 86"/>
                  <a:gd name="T15" fmla="*/ 5 h 72"/>
                  <a:gd name="T16" fmla="*/ 18 w 86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72"/>
                  <a:gd name="T29" fmla="*/ 86 w 86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72">
                    <a:moveTo>
                      <a:pt x="18" y="0"/>
                    </a:moveTo>
                    <a:lnTo>
                      <a:pt x="0" y="21"/>
                    </a:lnTo>
                    <a:lnTo>
                      <a:pt x="7" y="38"/>
                    </a:lnTo>
                    <a:lnTo>
                      <a:pt x="23" y="44"/>
                    </a:lnTo>
                    <a:lnTo>
                      <a:pt x="40" y="72"/>
                    </a:lnTo>
                    <a:lnTo>
                      <a:pt x="86" y="61"/>
                    </a:lnTo>
                    <a:lnTo>
                      <a:pt x="86" y="31"/>
                    </a:lnTo>
                    <a:lnTo>
                      <a:pt x="54" y="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5FDF00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197" name="Freeform 187"/>
          <p:cNvSpPr>
            <a:spLocks/>
          </p:cNvSpPr>
          <p:nvPr/>
        </p:nvSpPr>
        <p:spPr bwMode="auto">
          <a:xfrm>
            <a:off x="0" y="990600"/>
            <a:ext cx="1828800" cy="1371600"/>
          </a:xfrm>
          <a:custGeom>
            <a:avLst/>
            <a:gdLst>
              <a:gd name="T0" fmla="*/ 2147483647 w 990"/>
              <a:gd name="T1" fmla="*/ 2147483647 h 968"/>
              <a:gd name="T2" fmla="*/ 2147483647 w 990"/>
              <a:gd name="T3" fmla="*/ 0 h 968"/>
              <a:gd name="T4" fmla="*/ 2147483647 w 990"/>
              <a:gd name="T5" fmla="*/ 2147483647 h 968"/>
              <a:gd name="T6" fmla="*/ 2147483647 w 990"/>
              <a:gd name="T7" fmla="*/ 2147483647 h 968"/>
              <a:gd name="T8" fmla="*/ 2147483647 w 990"/>
              <a:gd name="T9" fmla="*/ 2147483647 h 968"/>
              <a:gd name="T10" fmla="*/ 2147483647 w 990"/>
              <a:gd name="T11" fmla="*/ 2147483647 h 968"/>
              <a:gd name="T12" fmla="*/ 2147483647 w 990"/>
              <a:gd name="T13" fmla="*/ 2147483647 h 968"/>
              <a:gd name="T14" fmla="*/ 2147483647 w 990"/>
              <a:gd name="T15" fmla="*/ 2147483647 h 968"/>
              <a:gd name="T16" fmla="*/ 2147483647 w 990"/>
              <a:gd name="T17" fmla="*/ 2147483647 h 968"/>
              <a:gd name="T18" fmla="*/ 2147483647 w 990"/>
              <a:gd name="T19" fmla="*/ 2147483647 h 968"/>
              <a:gd name="T20" fmla="*/ 2147483647 w 990"/>
              <a:gd name="T21" fmla="*/ 2147483647 h 968"/>
              <a:gd name="T22" fmla="*/ 2147483647 w 990"/>
              <a:gd name="T23" fmla="*/ 2147483647 h 968"/>
              <a:gd name="T24" fmla="*/ 2147483647 w 990"/>
              <a:gd name="T25" fmla="*/ 2147483647 h 968"/>
              <a:gd name="T26" fmla="*/ 2147483647 w 990"/>
              <a:gd name="T27" fmla="*/ 2147483647 h 968"/>
              <a:gd name="T28" fmla="*/ 2147483647 w 990"/>
              <a:gd name="T29" fmla="*/ 2147483647 h 968"/>
              <a:gd name="T30" fmla="*/ 2147483647 w 990"/>
              <a:gd name="T31" fmla="*/ 2147483647 h 968"/>
              <a:gd name="T32" fmla="*/ 2147483647 w 990"/>
              <a:gd name="T33" fmla="*/ 2147483647 h 968"/>
              <a:gd name="T34" fmla="*/ 2147483647 w 990"/>
              <a:gd name="T35" fmla="*/ 2147483647 h 968"/>
              <a:gd name="T36" fmla="*/ 2147483647 w 990"/>
              <a:gd name="T37" fmla="*/ 2147483647 h 968"/>
              <a:gd name="T38" fmla="*/ 2147483647 w 990"/>
              <a:gd name="T39" fmla="*/ 2147483647 h 968"/>
              <a:gd name="T40" fmla="*/ 2147483647 w 990"/>
              <a:gd name="T41" fmla="*/ 2147483647 h 968"/>
              <a:gd name="T42" fmla="*/ 2147483647 w 990"/>
              <a:gd name="T43" fmla="*/ 2147483647 h 968"/>
              <a:gd name="T44" fmla="*/ 0 w 990"/>
              <a:gd name="T45" fmla="*/ 2147483647 h 968"/>
              <a:gd name="T46" fmla="*/ 2147483647 w 990"/>
              <a:gd name="T47" fmla="*/ 2147483647 h 968"/>
              <a:gd name="T48" fmla="*/ 2147483647 w 990"/>
              <a:gd name="T49" fmla="*/ 2147483647 h 968"/>
              <a:gd name="T50" fmla="*/ 2147483647 w 990"/>
              <a:gd name="T51" fmla="*/ 2147483647 h 968"/>
              <a:gd name="T52" fmla="*/ 2147483647 w 990"/>
              <a:gd name="T53" fmla="*/ 2147483647 h 968"/>
              <a:gd name="T54" fmla="*/ 2147483647 w 990"/>
              <a:gd name="T55" fmla="*/ 2147483647 h 968"/>
              <a:gd name="T56" fmla="*/ 2147483647 w 990"/>
              <a:gd name="T57" fmla="*/ 2147483647 h 968"/>
              <a:gd name="T58" fmla="*/ 2147483647 w 990"/>
              <a:gd name="T59" fmla="*/ 2147483647 h 968"/>
              <a:gd name="T60" fmla="*/ 2147483647 w 990"/>
              <a:gd name="T61" fmla="*/ 2147483647 h 968"/>
              <a:gd name="T62" fmla="*/ 2147483647 w 990"/>
              <a:gd name="T63" fmla="*/ 2147483647 h 968"/>
              <a:gd name="T64" fmla="*/ 2147483647 w 990"/>
              <a:gd name="T65" fmla="*/ 2147483647 h 968"/>
              <a:gd name="T66" fmla="*/ 2147483647 w 990"/>
              <a:gd name="T67" fmla="*/ 2147483647 h 968"/>
              <a:gd name="T68" fmla="*/ 2147483647 w 990"/>
              <a:gd name="T69" fmla="*/ 2147483647 h 968"/>
              <a:gd name="T70" fmla="*/ 2147483647 w 990"/>
              <a:gd name="T71" fmla="*/ 2147483647 h 968"/>
              <a:gd name="T72" fmla="*/ 2147483647 w 990"/>
              <a:gd name="T73" fmla="*/ 2147483647 h 968"/>
              <a:gd name="T74" fmla="*/ 2147483647 w 990"/>
              <a:gd name="T75" fmla="*/ 2147483647 h 968"/>
              <a:gd name="T76" fmla="*/ 2147483647 w 990"/>
              <a:gd name="T77" fmla="*/ 2147483647 h 968"/>
              <a:gd name="T78" fmla="*/ 2147483647 w 990"/>
              <a:gd name="T79" fmla="*/ 2147483647 h 968"/>
              <a:gd name="T80" fmla="*/ 2147483647 w 990"/>
              <a:gd name="T81" fmla="*/ 2147483647 h 968"/>
              <a:gd name="T82" fmla="*/ 2147483647 w 990"/>
              <a:gd name="T83" fmla="*/ 2147483647 h 96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990"/>
              <a:gd name="T127" fmla="*/ 0 h 968"/>
              <a:gd name="T128" fmla="*/ 990 w 990"/>
              <a:gd name="T129" fmla="*/ 968 h 96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990" h="968">
                <a:moveTo>
                  <a:pt x="158" y="144"/>
                </a:moveTo>
                <a:lnTo>
                  <a:pt x="357" y="0"/>
                </a:lnTo>
                <a:lnTo>
                  <a:pt x="452" y="25"/>
                </a:lnTo>
                <a:lnTo>
                  <a:pt x="498" y="71"/>
                </a:lnTo>
                <a:lnTo>
                  <a:pt x="685" y="89"/>
                </a:lnTo>
                <a:lnTo>
                  <a:pt x="691" y="569"/>
                </a:lnTo>
                <a:lnTo>
                  <a:pt x="752" y="583"/>
                </a:lnTo>
                <a:lnTo>
                  <a:pt x="780" y="641"/>
                </a:lnTo>
                <a:lnTo>
                  <a:pt x="823" y="621"/>
                </a:lnTo>
                <a:lnTo>
                  <a:pt x="913" y="751"/>
                </a:lnTo>
                <a:lnTo>
                  <a:pt x="990" y="811"/>
                </a:lnTo>
                <a:lnTo>
                  <a:pt x="987" y="863"/>
                </a:lnTo>
                <a:lnTo>
                  <a:pt x="890" y="869"/>
                </a:lnTo>
                <a:lnTo>
                  <a:pt x="847" y="710"/>
                </a:lnTo>
                <a:lnTo>
                  <a:pt x="538" y="554"/>
                </a:lnTo>
                <a:lnTo>
                  <a:pt x="547" y="603"/>
                </a:lnTo>
                <a:lnTo>
                  <a:pt x="477" y="667"/>
                </a:lnTo>
                <a:lnTo>
                  <a:pt x="466" y="643"/>
                </a:lnTo>
                <a:lnTo>
                  <a:pt x="446" y="643"/>
                </a:lnTo>
                <a:lnTo>
                  <a:pt x="391" y="776"/>
                </a:lnTo>
                <a:lnTo>
                  <a:pt x="219" y="906"/>
                </a:lnTo>
                <a:lnTo>
                  <a:pt x="48" y="968"/>
                </a:lnTo>
                <a:lnTo>
                  <a:pt x="0" y="960"/>
                </a:lnTo>
                <a:lnTo>
                  <a:pt x="195" y="849"/>
                </a:lnTo>
                <a:lnTo>
                  <a:pt x="219" y="849"/>
                </a:lnTo>
                <a:lnTo>
                  <a:pt x="290" y="762"/>
                </a:lnTo>
                <a:lnTo>
                  <a:pt x="322" y="759"/>
                </a:lnTo>
                <a:lnTo>
                  <a:pt x="371" y="693"/>
                </a:lnTo>
                <a:lnTo>
                  <a:pt x="354" y="664"/>
                </a:lnTo>
                <a:lnTo>
                  <a:pt x="250" y="678"/>
                </a:lnTo>
                <a:lnTo>
                  <a:pt x="178" y="513"/>
                </a:lnTo>
                <a:lnTo>
                  <a:pt x="219" y="438"/>
                </a:lnTo>
                <a:lnTo>
                  <a:pt x="285" y="412"/>
                </a:lnTo>
                <a:lnTo>
                  <a:pt x="261" y="346"/>
                </a:lnTo>
                <a:lnTo>
                  <a:pt x="192" y="377"/>
                </a:lnTo>
                <a:lnTo>
                  <a:pt x="141" y="282"/>
                </a:lnTo>
                <a:lnTo>
                  <a:pt x="198" y="259"/>
                </a:lnTo>
                <a:lnTo>
                  <a:pt x="250" y="285"/>
                </a:lnTo>
                <a:lnTo>
                  <a:pt x="273" y="271"/>
                </a:lnTo>
                <a:lnTo>
                  <a:pt x="230" y="190"/>
                </a:lnTo>
                <a:lnTo>
                  <a:pt x="155" y="184"/>
                </a:lnTo>
                <a:lnTo>
                  <a:pt x="158" y="144"/>
                </a:lnTo>
                <a:close/>
              </a:path>
            </a:pathLst>
          </a:cu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8" name="Text Box 224"/>
          <p:cNvSpPr txBox="1">
            <a:spLocks noChangeArrowheads="1"/>
          </p:cNvSpPr>
          <p:nvPr/>
        </p:nvSpPr>
        <p:spPr bwMode="auto">
          <a:xfrm>
            <a:off x="838200" y="2743200"/>
            <a:ext cx="762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WA</a:t>
            </a:r>
          </a:p>
        </p:txBody>
      </p:sp>
      <p:sp>
        <p:nvSpPr>
          <p:cNvPr id="6199" name="Text Box 225"/>
          <p:cNvSpPr txBox="1">
            <a:spLocks noChangeArrowheads="1"/>
          </p:cNvSpPr>
          <p:nvPr/>
        </p:nvSpPr>
        <p:spPr bwMode="auto">
          <a:xfrm>
            <a:off x="2362200" y="2667000"/>
            <a:ext cx="7620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MT</a:t>
            </a:r>
          </a:p>
        </p:txBody>
      </p:sp>
      <p:sp>
        <p:nvSpPr>
          <p:cNvPr id="5178" name="Text Box 226"/>
          <p:cNvSpPr txBox="1">
            <a:spLocks noChangeArrowheads="1"/>
          </p:cNvSpPr>
          <p:nvPr/>
        </p:nvSpPr>
        <p:spPr bwMode="auto">
          <a:xfrm>
            <a:off x="-152400" y="152400"/>
            <a:ext cx="914400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200" dirty="0">
                <a:solidFill>
                  <a:schemeClr val="accent1"/>
                </a:solidFill>
                <a:latin typeface="+mj-lt"/>
                <a:cs typeface="Arial" charset="0"/>
              </a:rPr>
              <a:t>Status of ESP Bargaining Laws: ESP for K-12 &amp; ESP for Higher Education</a:t>
            </a:r>
          </a:p>
        </p:txBody>
      </p:sp>
      <p:sp>
        <p:nvSpPr>
          <p:cNvPr id="6201" name="Text Box 227"/>
          <p:cNvSpPr txBox="1">
            <a:spLocks noChangeArrowheads="1"/>
          </p:cNvSpPr>
          <p:nvPr/>
        </p:nvSpPr>
        <p:spPr bwMode="auto">
          <a:xfrm>
            <a:off x="762000" y="6477000"/>
            <a:ext cx="4572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NEA COLLECTIVE BARGAINING AND MEMBER ADVOCACY (CURRENT AS OF </a:t>
            </a:r>
            <a:r>
              <a:rPr lang="en-US" sz="800" b="1" dirty="0" smtClean="0">
                <a:latin typeface="Trebuchet MS" pitchFamily="34" charset="0"/>
              </a:rPr>
              <a:t>July </a:t>
            </a:r>
            <a:r>
              <a:rPr lang="en-US" sz="800" b="1" dirty="0">
                <a:latin typeface="Trebuchet MS" pitchFamily="34" charset="0"/>
              </a:rPr>
              <a:t>2022)</a:t>
            </a:r>
          </a:p>
        </p:txBody>
      </p:sp>
      <p:sp>
        <p:nvSpPr>
          <p:cNvPr id="6202" name="Rectangle 235"/>
          <p:cNvSpPr>
            <a:spLocks noChangeArrowheads="1"/>
          </p:cNvSpPr>
          <p:nvPr/>
        </p:nvSpPr>
        <p:spPr bwMode="auto">
          <a:xfrm>
            <a:off x="2752725" y="3429000"/>
            <a:ext cx="33655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WY</a:t>
            </a:r>
          </a:p>
        </p:txBody>
      </p:sp>
      <p:sp>
        <p:nvSpPr>
          <p:cNvPr id="6203" name="Rectangle 236"/>
          <p:cNvSpPr>
            <a:spLocks noChangeArrowheads="1"/>
          </p:cNvSpPr>
          <p:nvPr/>
        </p:nvSpPr>
        <p:spPr bwMode="auto">
          <a:xfrm>
            <a:off x="990600" y="3276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OR</a:t>
            </a:r>
          </a:p>
        </p:txBody>
      </p:sp>
      <p:sp>
        <p:nvSpPr>
          <p:cNvPr id="6204" name="Rectangle 237"/>
          <p:cNvSpPr>
            <a:spLocks noChangeArrowheads="1"/>
          </p:cNvSpPr>
          <p:nvPr/>
        </p:nvSpPr>
        <p:spPr bwMode="auto">
          <a:xfrm>
            <a:off x="5181600" y="3886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IL</a:t>
            </a:r>
          </a:p>
        </p:txBody>
      </p:sp>
      <p:sp>
        <p:nvSpPr>
          <p:cNvPr id="6205" name="Rectangle 239"/>
          <p:cNvSpPr>
            <a:spLocks noChangeArrowheads="1"/>
          </p:cNvSpPr>
          <p:nvPr/>
        </p:nvSpPr>
        <p:spPr bwMode="auto">
          <a:xfrm>
            <a:off x="1066800" y="4419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CA</a:t>
            </a:r>
          </a:p>
        </p:txBody>
      </p:sp>
      <p:sp>
        <p:nvSpPr>
          <p:cNvPr id="6206" name="Rectangle 240"/>
          <p:cNvSpPr>
            <a:spLocks noChangeArrowheads="1"/>
          </p:cNvSpPr>
          <p:nvPr/>
        </p:nvSpPr>
        <p:spPr bwMode="auto">
          <a:xfrm>
            <a:off x="1524000" y="4114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NV</a:t>
            </a:r>
          </a:p>
        </p:txBody>
      </p:sp>
      <p:sp>
        <p:nvSpPr>
          <p:cNvPr id="6207" name="Rectangle 242"/>
          <p:cNvSpPr>
            <a:spLocks noChangeArrowheads="1"/>
          </p:cNvSpPr>
          <p:nvPr/>
        </p:nvSpPr>
        <p:spPr bwMode="auto">
          <a:xfrm>
            <a:off x="3810000" y="53340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TX</a:t>
            </a:r>
          </a:p>
          <a:p>
            <a:endParaRPr lang="en-US" sz="800" b="1">
              <a:latin typeface="Trebuchet MS" pitchFamily="34" charset="0"/>
            </a:endParaRPr>
          </a:p>
        </p:txBody>
      </p:sp>
      <p:sp>
        <p:nvSpPr>
          <p:cNvPr id="6208" name="Rectangle 243"/>
          <p:cNvSpPr>
            <a:spLocks noChangeArrowheads="1"/>
          </p:cNvSpPr>
          <p:nvPr/>
        </p:nvSpPr>
        <p:spPr bwMode="auto">
          <a:xfrm>
            <a:off x="41910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OK</a:t>
            </a:r>
          </a:p>
        </p:txBody>
      </p:sp>
      <p:sp>
        <p:nvSpPr>
          <p:cNvPr id="6209" name="Rectangle 244"/>
          <p:cNvSpPr>
            <a:spLocks noChangeArrowheads="1"/>
          </p:cNvSpPr>
          <p:nvPr/>
        </p:nvSpPr>
        <p:spPr bwMode="auto">
          <a:xfrm>
            <a:off x="3733800" y="2667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ND</a:t>
            </a:r>
          </a:p>
        </p:txBody>
      </p:sp>
      <p:sp>
        <p:nvSpPr>
          <p:cNvPr id="6210" name="Rectangle 245"/>
          <p:cNvSpPr>
            <a:spLocks noChangeArrowheads="1"/>
          </p:cNvSpPr>
          <p:nvPr/>
        </p:nvSpPr>
        <p:spPr bwMode="auto">
          <a:xfrm>
            <a:off x="3733800" y="3200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 dirty="0">
                <a:latin typeface="Trebuchet MS" pitchFamily="34" charset="0"/>
              </a:rPr>
              <a:t>SD</a:t>
            </a:r>
          </a:p>
        </p:txBody>
      </p:sp>
      <p:sp>
        <p:nvSpPr>
          <p:cNvPr id="6211" name="Rectangle 246"/>
          <p:cNvSpPr>
            <a:spLocks noChangeArrowheads="1"/>
          </p:cNvSpPr>
          <p:nvPr/>
        </p:nvSpPr>
        <p:spPr bwMode="auto">
          <a:xfrm>
            <a:off x="3810000" y="3733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NE</a:t>
            </a:r>
          </a:p>
        </p:txBody>
      </p:sp>
      <p:sp>
        <p:nvSpPr>
          <p:cNvPr id="6212" name="Rectangle 247"/>
          <p:cNvSpPr>
            <a:spLocks noChangeArrowheads="1"/>
          </p:cNvSpPr>
          <p:nvPr/>
        </p:nvSpPr>
        <p:spPr bwMode="auto">
          <a:xfrm>
            <a:off x="3886200" y="4267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KS</a:t>
            </a:r>
          </a:p>
        </p:txBody>
      </p:sp>
      <p:sp>
        <p:nvSpPr>
          <p:cNvPr id="6213" name="Rectangle 248"/>
          <p:cNvSpPr>
            <a:spLocks noChangeArrowheads="1"/>
          </p:cNvSpPr>
          <p:nvPr/>
        </p:nvSpPr>
        <p:spPr bwMode="auto">
          <a:xfrm>
            <a:off x="4572000" y="3657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IA</a:t>
            </a:r>
          </a:p>
        </p:txBody>
      </p:sp>
      <p:sp>
        <p:nvSpPr>
          <p:cNvPr id="6214" name="Rectangle 249"/>
          <p:cNvSpPr>
            <a:spLocks noChangeArrowheads="1"/>
          </p:cNvSpPr>
          <p:nvPr/>
        </p:nvSpPr>
        <p:spPr bwMode="auto">
          <a:xfrm>
            <a:off x="4419600" y="2819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MN</a:t>
            </a:r>
          </a:p>
        </p:txBody>
      </p:sp>
      <p:sp>
        <p:nvSpPr>
          <p:cNvPr id="6215" name="Rectangle 250"/>
          <p:cNvSpPr>
            <a:spLocks noChangeArrowheads="1"/>
          </p:cNvSpPr>
          <p:nvPr/>
        </p:nvSpPr>
        <p:spPr bwMode="auto">
          <a:xfrm>
            <a:off x="5029200" y="3124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WI</a:t>
            </a:r>
          </a:p>
        </p:txBody>
      </p:sp>
      <p:sp>
        <p:nvSpPr>
          <p:cNvPr id="6216" name="Rectangle 251"/>
          <p:cNvSpPr>
            <a:spLocks noChangeArrowheads="1"/>
          </p:cNvSpPr>
          <p:nvPr/>
        </p:nvSpPr>
        <p:spPr bwMode="auto">
          <a:xfrm>
            <a:off x="5791200" y="3429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MI</a:t>
            </a:r>
          </a:p>
        </p:txBody>
      </p:sp>
      <p:sp>
        <p:nvSpPr>
          <p:cNvPr id="6217" name="Rectangle 252"/>
          <p:cNvSpPr>
            <a:spLocks noChangeArrowheads="1"/>
          </p:cNvSpPr>
          <p:nvPr/>
        </p:nvSpPr>
        <p:spPr bwMode="auto">
          <a:xfrm>
            <a:off x="1905000" y="34290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ID</a:t>
            </a:r>
          </a:p>
        </p:txBody>
      </p:sp>
      <p:sp>
        <p:nvSpPr>
          <p:cNvPr id="6218" name="Rectangle 253"/>
          <p:cNvSpPr>
            <a:spLocks noChangeArrowheads="1"/>
          </p:cNvSpPr>
          <p:nvPr/>
        </p:nvSpPr>
        <p:spPr bwMode="auto">
          <a:xfrm>
            <a:off x="5638800" y="3962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IN</a:t>
            </a:r>
          </a:p>
        </p:txBody>
      </p:sp>
      <p:sp>
        <p:nvSpPr>
          <p:cNvPr id="6219" name="Rectangle 254"/>
          <p:cNvSpPr>
            <a:spLocks noChangeArrowheads="1"/>
          </p:cNvSpPr>
          <p:nvPr/>
        </p:nvSpPr>
        <p:spPr bwMode="auto">
          <a:xfrm>
            <a:off x="6019800" y="3962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OH</a:t>
            </a:r>
          </a:p>
        </p:txBody>
      </p:sp>
      <p:sp>
        <p:nvSpPr>
          <p:cNvPr id="6220" name="Rectangle 255"/>
          <p:cNvSpPr>
            <a:spLocks noChangeArrowheads="1"/>
          </p:cNvSpPr>
          <p:nvPr/>
        </p:nvSpPr>
        <p:spPr bwMode="auto">
          <a:xfrm>
            <a:off x="6705600" y="38862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PA</a:t>
            </a:r>
          </a:p>
        </p:txBody>
      </p:sp>
      <p:sp>
        <p:nvSpPr>
          <p:cNvPr id="6221" name="Rectangle 256"/>
          <p:cNvSpPr>
            <a:spLocks noChangeArrowheads="1"/>
          </p:cNvSpPr>
          <p:nvPr/>
        </p:nvSpPr>
        <p:spPr bwMode="auto">
          <a:xfrm>
            <a:off x="7086600" y="35052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NY</a:t>
            </a:r>
          </a:p>
          <a:p>
            <a:pPr algn="ctr"/>
            <a:endParaRPr lang="en-US" sz="800" b="1">
              <a:latin typeface="Trebuchet MS" pitchFamily="34" charset="0"/>
            </a:endParaRPr>
          </a:p>
        </p:txBody>
      </p:sp>
      <p:sp>
        <p:nvSpPr>
          <p:cNvPr id="6222" name="Rectangle 257"/>
          <p:cNvSpPr>
            <a:spLocks noChangeArrowheads="1"/>
          </p:cNvSpPr>
          <p:nvPr/>
        </p:nvSpPr>
        <p:spPr bwMode="auto">
          <a:xfrm>
            <a:off x="7924800" y="3048000"/>
            <a:ext cx="3810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/>
              <a:t>ME</a:t>
            </a:r>
          </a:p>
        </p:txBody>
      </p:sp>
      <p:sp>
        <p:nvSpPr>
          <p:cNvPr id="6223" name="Rectangle 258"/>
          <p:cNvSpPr>
            <a:spLocks noChangeArrowheads="1"/>
          </p:cNvSpPr>
          <p:nvPr/>
        </p:nvSpPr>
        <p:spPr bwMode="auto">
          <a:xfrm>
            <a:off x="5181600" y="51816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 dirty="0">
                <a:latin typeface="Trebuchet MS" pitchFamily="34" charset="0"/>
              </a:rPr>
              <a:t>MS</a:t>
            </a:r>
          </a:p>
        </p:txBody>
      </p:sp>
      <p:sp>
        <p:nvSpPr>
          <p:cNvPr id="6224" name="Rectangle 259"/>
          <p:cNvSpPr>
            <a:spLocks noChangeArrowheads="1"/>
          </p:cNvSpPr>
          <p:nvPr/>
        </p:nvSpPr>
        <p:spPr bwMode="auto">
          <a:xfrm>
            <a:off x="5562600" y="5334000"/>
            <a:ext cx="3048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AL</a:t>
            </a:r>
          </a:p>
        </p:txBody>
      </p:sp>
      <p:sp>
        <p:nvSpPr>
          <p:cNvPr id="6225" name="Rectangle 260"/>
          <p:cNvSpPr>
            <a:spLocks noChangeArrowheads="1"/>
          </p:cNvSpPr>
          <p:nvPr/>
        </p:nvSpPr>
        <p:spPr bwMode="auto">
          <a:xfrm>
            <a:off x="5943600" y="5181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GA</a:t>
            </a:r>
          </a:p>
        </p:txBody>
      </p:sp>
      <p:sp>
        <p:nvSpPr>
          <p:cNvPr id="6226" name="Rectangle 261"/>
          <p:cNvSpPr>
            <a:spLocks noChangeArrowheads="1"/>
          </p:cNvSpPr>
          <p:nvPr/>
        </p:nvSpPr>
        <p:spPr bwMode="auto">
          <a:xfrm>
            <a:off x="6324600" y="51054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SC</a:t>
            </a:r>
          </a:p>
        </p:txBody>
      </p:sp>
      <p:sp>
        <p:nvSpPr>
          <p:cNvPr id="6227" name="Rectangle 262"/>
          <p:cNvSpPr>
            <a:spLocks noChangeArrowheads="1"/>
          </p:cNvSpPr>
          <p:nvPr/>
        </p:nvSpPr>
        <p:spPr bwMode="auto">
          <a:xfrm>
            <a:off x="67056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NC</a:t>
            </a:r>
          </a:p>
        </p:txBody>
      </p:sp>
      <p:sp>
        <p:nvSpPr>
          <p:cNvPr id="6228" name="Rectangle 263"/>
          <p:cNvSpPr>
            <a:spLocks noChangeArrowheads="1"/>
          </p:cNvSpPr>
          <p:nvPr/>
        </p:nvSpPr>
        <p:spPr bwMode="auto">
          <a:xfrm>
            <a:off x="6688137" y="4481513"/>
            <a:ext cx="34131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VA</a:t>
            </a:r>
          </a:p>
        </p:txBody>
      </p:sp>
      <p:sp>
        <p:nvSpPr>
          <p:cNvPr id="6229" name="Rectangle 264"/>
          <p:cNvSpPr>
            <a:spLocks noChangeArrowheads="1"/>
          </p:cNvSpPr>
          <p:nvPr/>
        </p:nvSpPr>
        <p:spPr bwMode="auto">
          <a:xfrm>
            <a:off x="6324600" y="4343400"/>
            <a:ext cx="3810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WV</a:t>
            </a:r>
          </a:p>
        </p:txBody>
      </p:sp>
      <p:sp>
        <p:nvSpPr>
          <p:cNvPr id="6230" name="Rectangle 265"/>
          <p:cNvSpPr>
            <a:spLocks noChangeArrowheads="1"/>
          </p:cNvSpPr>
          <p:nvPr/>
        </p:nvSpPr>
        <p:spPr bwMode="auto">
          <a:xfrm>
            <a:off x="6248400" y="6019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FL</a:t>
            </a:r>
          </a:p>
        </p:txBody>
      </p:sp>
      <p:sp>
        <p:nvSpPr>
          <p:cNvPr id="6231" name="Rectangle 266"/>
          <p:cNvSpPr>
            <a:spLocks noChangeArrowheads="1"/>
          </p:cNvSpPr>
          <p:nvPr/>
        </p:nvSpPr>
        <p:spPr bwMode="auto">
          <a:xfrm>
            <a:off x="762000" y="12192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00" b="1">
                <a:latin typeface="Trebuchet MS" pitchFamily="34" charset="0"/>
              </a:rPr>
              <a:t>AK</a:t>
            </a:r>
          </a:p>
        </p:txBody>
      </p:sp>
      <p:sp>
        <p:nvSpPr>
          <p:cNvPr id="6232" name="Rectangle 267"/>
          <p:cNvSpPr>
            <a:spLocks noChangeArrowheads="1"/>
          </p:cNvSpPr>
          <p:nvPr/>
        </p:nvSpPr>
        <p:spPr bwMode="auto">
          <a:xfrm>
            <a:off x="5562600" y="4800600"/>
            <a:ext cx="6096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800" b="1">
                <a:latin typeface="Trebuchet MS" pitchFamily="34" charset="0"/>
              </a:rPr>
              <a:t>TN</a:t>
            </a:r>
          </a:p>
        </p:txBody>
      </p:sp>
      <p:sp>
        <p:nvSpPr>
          <p:cNvPr id="6233" name="Line 268"/>
          <p:cNvSpPr>
            <a:spLocks noChangeShapeType="1"/>
          </p:cNvSpPr>
          <p:nvPr/>
        </p:nvSpPr>
        <p:spPr bwMode="auto">
          <a:xfrm>
            <a:off x="7239000" y="28194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4" name="Line 269"/>
          <p:cNvSpPr>
            <a:spLocks noChangeShapeType="1"/>
          </p:cNvSpPr>
          <p:nvPr/>
        </p:nvSpPr>
        <p:spPr bwMode="auto">
          <a:xfrm>
            <a:off x="7620000" y="2743200"/>
            <a:ext cx="228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5" name="Line 270"/>
          <p:cNvSpPr>
            <a:spLocks noChangeShapeType="1"/>
          </p:cNvSpPr>
          <p:nvPr/>
        </p:nvSpPr>
        <p:spPr bwMode="auto">
          <a:xfrm flipH="1">
            <a:off x="7772400" y="34290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8" name="Line 273"/>
          <p:cNvSpPr>
            <a:spLocks noChangeShapeType="1"/>
          </p:cNvSpPr>
          <p:nvPr/>
        </p:nvSpPr>
        <p:spPr bwMode="auto">
          <a:xfrm flipH="1" flipV="1">
            <a:off x="7239000" y="4419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39" name="Line 274"/>
          <p:cNvSpPr>
            <a:spLocks noChangeShapeType="1"/>
          </p:cNvSpPr>
          <p:nvPr/>
        </p:nvSpPr>
        <p:spPr bwMode="auto">
          <a:xfrm flipH="1" flipV="1">
            <a:off x="7391400" y="41910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0" name="Line 275"/>
          <p:cNvSpPr>
            <a:spLocks noChangeShapeType="1"/>
          </p:cNvSpPr>
          <p:nvPr/>
        </p:nvSpPr>
        <p:spPr bwMode="auto">
          <a:xfrm flipH="1" flipV="1">
            <a:off x="7162800" y="4495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241" name="Text Box 276"/>
          <p:cNvSpPr txBox="1">
            <a:spLocks noChangeArrowheads="1"/>
          </p:cNvSpPr>
          <p:nvPr/>
        </p:nvSpPr>
        <p:spPr bwMode="auto">
          <a:xfrm>
            <a:off x="6934200" y="26670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VT</a:t>
            </a:r>
          </a:p>
        </p:txBody>
      </p:sp>
      <p:sp>
        <p:nvSpPr>
          <p:cNvPr id="6242" name="Text Box 277"/>
          <p:cNvSpPr txBox="1">
            <a:spLocks noChangeArrowheads="1"/>
          </p:cNvSpPr>
          <p:nvPr/>
        </p:nvSpPr>
        <p:spPr bwMode="auto">
          <a:xfrm>
            <a:off x="7315200" y="25908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NH</a:t>
            </a:r>
          </a:p>
        </p:txBody>
      </p:sp>
      <p:sp>
        <p:nvSpPr>
          <p:cNvPr id="6243" name="Text Box 278"/>
          <p:cNvSpPr txBox="1">
            <a:spLocks noChangeArrowheads="1"/>
          </p:cNvSpPr>
          <p:nvPr/>
        </p:nvSpPr>
        <p:spPr bwMode="auto">
          <a:xfrm>
            <a:off x="8229600" y="32766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MA</a:t>
            </a:r>
          </a:p>
        </p:txBody>
      </p:sp>
      <p:sp>
        <p:nvSpPr>
          <p:cNvPr id="6244" name="Text Box 279"/>
          <p:cNvSpPr txBox="1">
            <a:spLocks noChangeArrowheads="1"/>
          </p:cNvSpPr>
          <p:nvPr/>
        </p:nvSpPr>
        <p:spPr bwMode="auto">
          <a:xfrm>
            <a:off x="8611580" y="357743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 dirty="0">
                <a:latin typeface="Trebuchet MS" pitchFamily="34" charset="0"/>
              </a:rPr>
              <a:t>RI</a:t>
            </a:r>
          </a:p>
        </p:txBody>
      </p:sp>
      <p:sp>
        <p:nvSpPr>
          <p:cNvPr id="6245" name="Text Box 280"/>
          <p:cNvSpPr txBox="1">
            <a:spLocks noChangeArrowheads="1"/>
          </p:cNvSpPr>
          <p:nvPr/>
        </p:nvSpPr>
        <p:spPr bwMode="auto">
          <a:xfrm>
            <a:off x="8229600" y="40386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CT</a:t>
            </a:r>
          </a:p>
        </p:txBody>
      </p:sp>
      <p:sp>
        <p:nvSpPr>
          <p:cNvPr id="6246" name="Text Box 281"/>
          <p:cNvSpPr txBox="1">
            <a:spLocks noChangeArrowheads="1"/>
          </p:cNvSpPr>
          <p:nvPr/>
        </p:nvSpPr>
        <p:spPr bwMode="auto">
          <a:xfrm>
            <a:off x="7848600" y="4267200"/>
            <a:ext cx="5334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NJ</a:t>
            </a:r>
          </a:p>
        </p:txBody>
      </p:sp>
      <p:sp>
        <p:nvSpPr>
          <p:cNvPr id="6247" name="Text Box 283"/>
          <p:cNvSpPr txBox="1">
            <a:spLocks noChangeArrowheads="1"/>
          </p:cNvSpPr>
          <p:nvPr/>
        </p:nvSpPr>
        <p:spPr bwMode="auto">
          <a:xfrm>
            <a:off x="7848600" y="44958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DE</a:t>
            </a:r>
          </a:p>
        </p:txBody>
      </p:sp>
      <p:sp>
        <p:nvSpPr>
          <p:cNvPr id="6248" name="Text Box 284"/>
          <p:cNvSpPr txBox="1">
            <a:spLocks noChangeArrowheads="1"/>
          </p:cNvSpPr>
          <p:nvPr/>
        </p:nvSpPr>
        <p:spPr bwMode="auto">
          <a:xfrm>
            <a:off x="7696200" y="4800600"/>
            <a:ext cx="457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">
                <a:latin typeface="Trebuchet MS" pitchFamily="34" charset="0"/>
              </a:rPr>
              <a:t>MD</a:t>
            </a:r>
          </a:p>
        </p:txBody>
      </p:sp>
      <p:sp>
        <p:nvSpPr>
          <p:cNvPr id="6249" name="Rectangle 287"/>
          <p:cNvSpPr>
            <a:spLocks noChangeArrowheads="1"/>
          </p:cNvSpPr>
          <p:nvPr/>
        </p:nvSpPr>
        <p:spPr bwMode="auto">
          <a:xfrm>
            <a:off x="2276475" y="4114800"/>
            <a:ext cx="314325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UT</a:t>
            </a:r>
          </a:p>
        </p:txBody>
      </p:sp>
      <p:grpSp>
        <p:nvGrpSpPr>
          <p:cNvPr id="6250" name="Group 297"/>
          <p:cNvGrpSpPr>
            <a:grpSpLocks/>
          </p:cNvGrpSpPr>
          <p:nvPr/>
        </p:nvGrpSpPr>
        <p:grpSpPr bwMode="auto">
          <a:xfrm>
            <a:off x="228600" y="5334000"/>
            <a:ext cx="1204913" cy="995363"/>
            <a:chOff x="147" y="3363"/>
            <a:chExt cx="759" cy="627"/>
          </a:xfrm>
        </p:grpSpPr>
        <p:sp>
          <p:nvSpPr>
            <p:cNvPr id="2" name="Text Box 285"/>
            <p:cNvSpPr txBox="1">
              <a:spLocks noChangeArrowheads="1"/>
            </p:cNvSpPr>
            <p:nvPr/>
          </p:nvSpPr>
          <p:spPr bwMode="auto">
            <a:xfrm>
              <a:off x="387" y="3699"/>
              <a:ext cx="336" cy="29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r>
                <a:rPr lang="en-US" dirty="0"/>
                <a:t>  </a:t>
              </a:r>
              <a:r>
                <a:rPr lang="en-US" sz="1050" b="1" dirty="0">
                  <a:latin typeface="Trebuchet MS" pitchFamily="34" charset="0"/>
                </a:rPr>
                <a:t>HI</a:t>
              </a:r>
            </a:p>
          </p:txBody>
        </p:sp>
        <p:sp>
          <p:nvSpPr>
            <p:cNvPr id="6270" name="Freeform 289"/>
            <p:cNvSpPr>
              <a:spLocks/>
            </p:cNvSpPr>
            <p:nvPr/>
          </p:nvSpPr>
          <p:spPr bwMode="auto">
            <a:xfrm>
              <a:off x="147" y="3413"/>
              <a:ext cx="54" cy="78"/>
            </a:xfrm>
            <a:custGeom>
              <a:avLst/>
              <a:gdLst>
                <a:gd name="T0" fmla="*/ 0 w 215"/>
                <a:gd name="T1" fmla="*/ 0 h 314"/>
                <a:gd name="T2" fmla="*/ 0 w 215"/>
                <a:gd name="T3" fmla="*/ 0 h 314"/>
                <a:gd name="T4" fmla="*/ 0 w 215"/>
                <a:gd name="T5" fmla="*/ 0 h 314"/>
                <a:gd name="T6" fmla="*/ 0 w 215"/>
                <a:gd name="T7" fmla="*/ 0 h 314"/>
                <a:gd name="T8" fmla="*/ 0 w 215"/>
                <a:gd name="T9" fmla="*/ 0 h 3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5"/>
                <a:gd name="T16" fmla="*/ 0 h 314"/>
                <a:gd name="T17" fmla="*/ 215 w 215"/>
                <a:gd name="T18" fmla="*/ 314 h 3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5" h="314">
                  <a:moveTo>
                    <a:pt x="81" y="314"/>
                  </a:moveTo>
                  <a:lnTo>
                    <a:pt x="0" y="215"/>
                  </a:lnTo>
                  <a:lnTo>
                    <a:pt x="120" y="0"/>
                  </a:lnTo>
                  <a:lnTo>
                    <a:pt x="215" y="60"/>
                  </a:lnTo>
                  <a:lnTo>
                    <a:pt x="81" y="314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1" name="Freeform 290"/>
            <p:cNvSpPr>
              <a:spLocks/>
            </p:cNvSpPr>
            <p:nvPr/>
          </p:nvSpPr>
          <p:spPr bwMode="auto">
            <a:xfrm>
              <a:off x="216" y="3363"/>
              <a:ext cx="117" cy="74"/>
            </a:xfrm>
            <a:custGeom>
              <a:avLst/>
              <a:gdLst>
                <a:gd name="T0" fmla="*/ 0 w 470"/>
                <a:gd name="T1" fmla="*/ 0 h 298"/>
                <a:gd name="T2" fmla="*/ 0 w 470"/>
                <a:gd name="T3" fmla="*/ 0 h 298"/>
                <a:gd name="T4" fmla="*/ 0 w 470"/>
                <a:gd name="T5" fmla="*/ 0 h 298"/>
                <a:gd name="T6" fmla="*/ 0 w 470"/>
                <a:gd name="T7" fmla="*/ 0 h 298"/>
                <a:gd name="T8" fmla="*/ 0 w 470"/>
                <a:gd name="T9" fmla="*/ 0 h 298"/>
                <a:gd name="T10" fmla="*/ 0 w 470"/>
                <a:gd name="T11" fmla="*/ 0 h 2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0"/>
                <a:gd name="T19" fmla="*/ 0 h 298"/>
                <a:gd name="T20" fmla="*/ 470 w 470"/>
                <a:gd name="T21" fmla="*/ 298 h 2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0" h="298">
                  <a:moveTo>
                    <a:pt x="0" y="189"/>
                  </a:moveTo>
                  <a:lnTo>
                    <a:pt x="182" y="292"/>
                  </a:lnTo>
                  <a:lnTo>
                    <a:pt x="336" y="298"/>
                  </a:lnTo>
                  <a:lnTo>
                    <a:pt x="470" y="90"/>
                  </a:lnTo>
                  <a:lnTo>
                    <a:pt x="238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2" name="Freeform 291"/>
            <p:cNvSpPr>
              <a:spLocks/>
            </p:cNvSpPr>
            <p:nvPr/>
          </p:nvSpPr>
          <p:spPr bwMode="auto">
            <a:xfrm>
              <a:off x="341" y="3407"/>
              <a:ext cx="110" cy="103"/>
            </a:xfrm>
            <a:custGeom>
              <a:avLst/>
              <a:gdLst>
                <a:gd name="T0" fmla="*/ 0 w 440"/>
                <a:gd name="T1" fmla="*/ 0 h 413"/>
                <a:gd name="T2" fmla="*/ 0 w 440"/>
                <a:gd name="T3" fmla="*/ 0 h 413"/>
                <a:gd name="T4" fmla="*/ 0 w 440"/>
                <a:gd name="T5" fmla="*/ 0 h 413"/>
                <a:gd name="T6" fmla="*/ 0 w 440"/>
                <a:gd name="T7" fmla="*/ 0 h 413"/>
                <a:gd name="T8" fmla="*/ 0 w 440"/>
                <a:gd name="T9" fmla="*/ 0 h 413"/>
                <a:gd name="T10" fmla="*/ 0 w 440"/>
                <a:gd name="T11" fmla="*/ 0 h 413"/>
                <a:gd name="T12" fmla="*/ 0 w 440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0"/>
                <a:gd name="T22" fmla="*/ 0 h 413"/>
                <a:gd name="T23" fmla="*/ 440 w 440"/>
                <a:gd name="T24" fmla="*/ 413 h 4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0" h="413">
                  <a:moveTo>
                    <a:pt x="0" y="86"/>
                  </a:moveTo>
                  <a:lnTo>
                    <a:pt x="251" y="0"/>
                  </a:lnTo>
                  <a:lnTo>
                    <a:pt x="349" y="125"/>
                  </a:lnTo>
                  <a:lnTo>
                    <a:pt x="405" y="234"/>
                  </a:lnTo>
                  <a:lnTo>
                    <a:pt x="440" y="387"/>
                  </a:lnTo>
                  <a:lnTo>
                    <a:pt x="234" y="413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3" name="Freeform 292"/>
            <p:cNvSpPr>
              <a:spLocks/>
            </p:cNvSpPr>
            <p:nvPr/>
          </p:nvSpPr>
          <p:spPr bwMode="auto">
            <a:xfrm>
              <a:off x="474" y="3499"/>
              <a:ext cx="103" cy="56"/>
            </a:xfrm>
            <a:custGeom>
              <a:avLst/>
              <a:gdLst>
                <a:gd name="T0" fmla="*/ 0 w 411"/>
                <a:gd name="T1" fmla="*/ 0 h 224"/>
                <a:gd name="T2" fmla="*/ 0 w 411"/>
                <a:gd name="T3" fmla="*/ 0 h 224"/>
                <a:gd name="T4" fmla="*/ 0 w 411"/>
                <a:gd name="T5" fmla="*/ 0 h 224"/>
                <a:gd name="T6" fmla="*/ 0 w 411"/>
                <a:gd name="T7" fmla="*/ 0 h 224"/>
                <a:gd name="T8" fmla="*/ 0 w 411"/>
                <a:gd name="T9" fmla="*/ 0 h 224"/>
                <a:gd name="T10" fmla="*/ 0 w 411"/>
                <a:gd name="T11" fmla="*/ 0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1"/>
                <a:gd name="T19" fmla="*/ 0 h 224"/>
                <a:gd name="T20" fmla="*/ 411 w 411"/>
                <a:gd name="T21" fmla="*/ 224 h 22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1" h="224">
                  <a:moveTo>
                    <a:pt x="77" y="0"/>
                  </a:moveTo>
                  <a:lnTo>
                    <a:pt x="0" y="207"/>
                  </a:lnTo>
                  <a:lnTo>
                    <a:pt x="130" y="224"/>
                  </a:lnTo>
                  <a:lnTo>
                    <a:pt x="321" y="219"/>
                  </a:lnTo>
                  <a:lnTo>
                    <a:pt x="411" y="27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4" name="Freeform 293"/>
            <p:cNvSpPr>
              <a:spLocks/>
            </p:cNvSpPr>
            <p:nvPr/>
          </p:nvSpPr>
          <p:spPr bwMode="auto">
            <a:xfrm>
              <a:off x="526" y="3579"/>
              <a:ext cx="33" cy="38"/>
            </a:xfrm>
            <a:custGeom>
              <a:avLst/>
              <a:gdLst>
                <a:gd name="T0" fmla="*/ 0 w 133"/>
                <a:gd name="T1" fmla="*/ 0 h 153"/>
                <a:gd name="T2" fmla="*/ 0 w 133"/>
                <a:gd name="T3" fmla="*/ 0 h 153"/>
                <a:gd name="T4" fmla="*/ 0 w 133"/>
                <a:gd name="T5" fmla="*/ 0 h 153"/>
                <a:gd name="T6" fmla="*/ 0 w 133"/>
                <a:gd name="T7" fmla="*/ 0 h 153"/>
                <a:gd name="T8" fmla="*/ 0 w 133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"/>
                <a:gd name="T16" fmla="*/ 0 h 153"/>
                <a:gd name="T17" fmla="*/ 133 w 133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" h="153">
                  <a:moveTo>
                    <a:pt x="109" y="0"/>
                  </a:moveTo>
                  <a:lnTo>
                    <a:pt x="0" y="0"/>
                  </a:lnTo>
                  <a:lnTo>
                    <a:pt x="18" y="153"/>
                  </a:lnTo>
                  <a:lnTo>
                    <a:pt x="133" y="131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5" name="Freeform 294"/>
            <p:cNvSpPr>
              <a:spLocks/>
            </p:cNvSpPr>
            <p:nvPr/>
          </p:nvSpPr>
          <p:spPr bwMode="auto">
            <a:xfrm>
              <a:off x="567" y="3639"/>
              <a:ext cx="41" cy="27"/>
            </a:xfrm>
            <a:custGeom>
              <a:avLst/>
              <a:gdLst>
                <a:gd name="T0" fmla="*/ 0 w 166"/>
                <a:gd name="T1" fmla="*/ 0 h 108"/>
                <a:gd name="T2" fmla="*/ 0 w 166"/>
                <a:gd name="T3" fmla="*/ 0 h 108"/>
                <a:gd name="T4" fmla="*/ 0 w 166"/>
                <a:gd name="T5" fmla="*/ 0 h 108"/>
                <a:gd name="T6" fmla="*/ 0 w 166"/>
                <a:gd name="T7" fmla="*/ 0 h 1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6"/>
                <a:gd name="T13" fmla="*/ 0 h 108"/>
                <a:gd name="T14" fmla="*/ 166 w 166"/>
                <a:gd name="T15" fmla="*/ 108 h 1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6" h="108">
                  <a:moveTo>
                    <a:pt x="0" y="108"/>
                  </a:moveTo>
                  <a:lnTo>
                    <a:pt x="166" y="0"/>
                  </a:lnTo>
                  <a:lnTo>
                    <a:pt x="166" y="91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6" name="Freeform 295"/>
            <p:cNvSpPr>
              <a:spLocks/>
            </p:cNvSpPr>
            <p:nvPr/>
          </p:nvSpPr>
          <p:spPr bwMode="auto">
            <a:xfrm>
              <a:off x="702" y="3683"/>
              <a:ext cx="204" cy="240"/>
            </a:xfrm>
            <a:custGeom>
              <a:avLst/>
              <a:gdLst>
                <a:gd name="T0" fmla="*/ 0 w 817"/>
                <a:gd name="T1" fmla="*/ 0 h 964"/>
                <a:gd name="T2" fmla="*/ 0 w 817"/>
                <a:gd name="T3" fmla="*/ 0 h 964"/>
                <a:gd name="T4" fmla="*/ 0 w 817"/>
                <a:gd name="T5" fmla="*/ 0 h 964"/>
                <a:gd name="T6" fmla="*/ 0 w 817"/>
                <a:gd name="T7" fmla="*/ 0 h 964"/>
                <a:gd name="T8" fmla="*/ 0 w 817"/>
                <a:gd name="T9" fmla="*/ 0 h 964"/>
                <a:gd name="T10" fmla="*/ 0 w 817"/>
                <a:gd name="T11" fmla="*/ 0 h 964"/>
                <a:gd name="T12" fmla="*/ 0 w 817"/>
                <a:gd name="T13" fmla="*/ 0 h 964"/>
                <a:gd name="T14" fmla="*/ 0 w 817"/>
                <a:gd name="T15" fmla="*/ 0 h 964"/>
                <a:gd name="T16" fmla="*/ 0 w 817"/>
                <a:gd name="T17" fmla="*/ 0 h 964"/>
                <a:gd name="T18" fmla="*/ 0 w 817"/>
                <a:gd name="T19" fmla="*/ 0 h 9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17"/>
                <a:gd name="T31" fmla="*/ 0 h 964"/>
                <a:gd name="T32" fmla="*/ 817 w 817"/>
                <a:gd name="T33" fmla="*/ 964 h 9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17" h="964">
                  <a:moveTo>
                    <a:pt x="136" y="0"/>
                  </a:moveTo>
                  <a:lnTo>
                    <a:pt x="161" y="259"/>
                  </a:lnTo>
                  <a:lnTo>
                    <a:pt x="0" y="313"/>
                  </a:lnTo>
                  <a:lnTo>
                    <a:pt x="95" y="869"/>
                  </a:lnTo>
                  <a:lnTo>
                    <a:pt x="292" y="964"/>
                  </a:lnTo>
                  <a:lnTo>
                    <a:pt x="378" y="766"/>
                  </a:lnTo>
                  <a:lnTo>
                    <a:pt x="627" y="724"/>
                  </a:lnTo>
                  <a:lnTo>
                    <a:pt x="817" y="516"/>
                  </a:lnTo>
                  <a:lnTo>
                    <a:pt x="618" y="190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7" name="Freeform 296"/>
            <p:cNvSpPr>
              <a:spLocks/>
            </p:cNvSpPr>
            <p:nvPr/>
          </p:nvSpPr>
          <p:spPr bwMode="auto">
            <a:xfrm>
              <a:off x="576" y="3533"/>
              <a:ext cx="112" cy="93"/>
            </a:xfrm>
            <a:custGeom>
              <a:avLst/>
              <a:gdLst>
                <a:gd name="T0" fmla="*/ 0 w 450"/>
                <a:gd name="T1" fmla="*/ 0 h 372"/>
                <a:gd name="T2" fmla="*/ 0 w 450"/>
                <a:gd name="T3" fmla="*/ 0 h 372"/>
                <a:gd name="T4" fmla="*/ 0 w 450"/>
                <a:gd name="T5" fmla="*/ 0 h 372"/>
                <a:gd name="T6" fmla="*/ 0 w 450"/>
                <a:gd name="T7" fmla="*/ 0 h 372"/>
                <a:gd name="T8" fmla="*/ 0 w 450"/>
                <a:gd name="T9" fmla="*/ 0 h 372"/>
                <a:gd name="T10" fmla="*/ 0 w 450"/>
                <a:gd name="T11" fmla="*/ 0 h 372"/>
                <a:gd name="T12" fmla="*/ 0 w 450"/>
                <a:gd name="T13" fmla="*/ 0 h 372"/>
                <a:gd name="T14" fmla="*/ 0 w 450"/>
                <a:gd name="T15" fmla="*/ 0 h 372"/>
                <a:gd name="T16" fmla="*/ 0 w 450"/>
                <a:gd name="T17" fmla="*/ 0 h 3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0"/>
                <a:gd name="T28" fmla="*/ 0 h 372"/>
                <a:gd name="T29" fmla="*/ 450 w 450"/>
                <a:gd name="T30" fmla="*/ 372 h 37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0" h="372">
                  <a:moveTo>
                    <a:pt x="91" y="0"/>
                  </a:moveTo>
                  <a:lnTo>
                    <a:pt x="0" y="111"/>
                  </a:lnTo>
                  <a:lnTo>
                    <a:pt x="38" y="197"/>
                  </a:lnTo>
                  <a:lnTo>
                    <a:pt x="84" y="290"/>
                  </a:lnTo>
                  <a:lnTo>
                    <a:pt x="210" y="372"/>
                  </a:lnTo>
                  <a:lnTo>
                    <a:pt x="442" y="314"/>
                  </a:lnTo>
                  <a:lnTo>
                    <a:pt x="450" y="160"/>
                  </a:lnTo>
                  <a:lnTo>
                    <a:pt x="173" y="104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51" name="Rectangle 300"/>
          <p:cNvSpPr>
            <a:spLocks noChangeArrowheads="1"/>
          </p:cNvSpPr>
          <p:nvPr/>
        </p:nvSpPr>
        <p:spPr bwMode="auto">
          <a:xfrm>
            <a:off x="2989263" y="4114800"/>
            <a:ext cx="3175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CO</a:t>
            </a:r>
          </a:p>
        </p:txBody>
      </p:sp>
      <p:sp>
        <p:nvSpPr>
          <p:cNvPr id="6252" name="Rectangle 301"/>
          <p:cNvSpPr>
            <a:spLocks noChangeArrowheads="1"/>
          </p:cNvSpPr>
          <p:nvPr/>
        </p:nvSpPr>
        <p:spPr bwMode="auto">
          <a:xfrm>
            <a:off x="2309813" y="4876800"/>
            <a:ext cx="306387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AZ</a:t>
            </a:r>
          </a:p>
        </p:txBody>
      </p:sp>
      <p:sp>
        <p:nvSpPr>
          <p:cNvPr id="6253" name="Rectangle 302"/>
          <p:cNvSpPr>
            <a:spLocks noChangeArrowheads="1"/>
          </p:cNvSpPr>
          <p:nvPr/>
        </p:nvSpPr>
        <p:spPr bwMode="auto">
          <a:xfrm>
            <a:off x="4735513" y="4343400"/>
            <a:ext cx="446087" cy="369888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 b="1">
                <a:latin typeface="Trebuchet MS" pitchFamily="34" charset="0"/>
              </a:rPr>
              <a:t>MO</a:t>
            </a:r>
          </a:p>
        </p:txBody>
      </p:sp>
      <p:sp>
        <p:nvSpPr>
          <p:cNvPr id="6254" name="Rectangle 303"/>
          <p:cNvSpPr>
            <a:spLocks noChangeArrowheads="1"/>
          </p:cNvSpPr>
          <p:nvPr/>
        </p:nvSpPr>
        <p:spPr bwMode="auto">
          <a:xfrm>
            <a:off x="4822825" y="4876800"/>
            <a:ext cx="311150" cy="214313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 dirty="0">
                <a:latin typeface="Trebuchet MS" pitchFamily="34" charset="0"/>
              </a:rPr>
              <a:t>AR</a:t>
            </a:r>
          </a:p>
        </p:txBody>
      </p:sp>
      <p:sp>
        <p:nvSpPr>
          <p:cNvPr id="6255" name="Rectangle 304"/>
          <p:cNvSpPr>
            <a:spLocks noChangeArrowheads="1"/>
          </p:cNvSpPr>
          <p:nvPr/>
        </p:nvSpPr>
        <p:spPr bwMode="auto">
          <a:xfrm>
            <a:off x="4826000" y="5410200"/>
            <a:ext cx="304800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LA</a:t>
            </a:r>
          </a:p>
        </p:txBody>
      </p:sp>
      <p:sp>
        <p:nvSpPr>
          <p:cNvPr id="6256" name="Rectangle 305"/>
          <p:cNvSpPr>
            <a:spLocks noChangeArrowheads="1"/>
          </p:cNvSpPr>
          <p:nvPr/>
        </p:nvSpPr>
        <p:spPr bwMode="auto">
          <a:xfrm>
            <a:off x="5889625" y="4495800"/>
            <a:ext cx="309563" cy="2143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Ctr="1">
            <a:spAutoFit/>
          </a:bodyPr>
          <a:lstStyle/>
          <a:p>
            <a:r>
              <a:rPr lang="en-US" sz="800" b="1">
                <a:latin typeface="Trebuchet MS" pitchFamily="34" charset="0"/>
              </a:rPr>
              <a:t>KY</a:t>
            </a:r>
          </a:p>
        </p:txBody>
      </p:sp>
      <p:sp>
        <p:nvSpPr>
          <p:cNvPr id="6257" name="Rectangle 318"/>
          <p:cNvSpPr>
            <a:spLocks noChangeArrowheads="1"/>
          </p:cNvSpPr>
          <p:nvPr/>
        </p:nvSpPr>
        <p:spPr bwMode="auto">
          <a:xfrm>
            <a:off x="2967038" y="4876800"/>
            <a:ext cx="385762" cy="457200"/>
          </a:xfrm>
          <a:prstGeom prst="rect">
            <a:avLst/>
          </a:pr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r>
              <a:rPr lang="en-US" sz="900" b="1">
                <a:latin typeface="Trebuchet MS" pitchFamily="34" charset="0"/>
              </a:rPr>
              <a:t>NM</a:t>
            </a:r>
          </a:p>
        </p:txBody>
      </p:sp>
      <p:sp>
        <p:nvSpPr>
          <p:cNvPr id="6258" name="Diamond 179"/>
          <p:cNvSpPr>
            <a:spLocks noChangeArrowheads="1"/>
          </p:cNvSpPr>
          <p:nvPr/>
        </p:nvSpPr>
        <p:spPr bwMode="auto">
          <a:xfrm>
            <a:off x="7010400" y="4343400"/>
            <a:ext cx="76200" cy="152400"/>
          </a:xfrm>
          <a:prstGeom prst="diamond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59" name="TextBox 180"/>
          <p:cNvSpPr txBox="1">
            <a:spLocks noChangeArrowheads="1"/>
          </p:cNvSpPr>
          <p:nvPr/>
        </p:nvSpPr>
        <p:spPr bwMode="auto">
          <a:xfrm>
            <a:off x="7543800" y="5029200"/>
            <a:ext cx="609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latin typeface="Trebuchet MS" pitchFamily="34" charset="0"/>
              </a:rPr>
              <a:t>DC</a:t>
            </a:r>
          </a:p>
        </p:txBody>
      </p:sp>
      <p:cxnSp>
        <p:nvCxnSpPr>
          <p:cNvPr id="185" name="Straight Arrow Connector 184"/>
          <p:cNvCxnSpPr/>
          <p:nvPr/>
        </p:nvCxnSpPr>
        <p:spPr>
          <a:xfrm flipH="1" flipV="1">
            <a:off x="7010400" y="4419600"/>
            <a:ext cx="60960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61" name="Rectangle 177"/>
          <p:cNvSpPr>
            <a:spLocks noChangeArrowheads="1"/>
          </p:cNvSpPr>
          <p:nvPr/>
        </p:nvSpPr>
        <p:spPr bwMode="auto">
          <a:xfrm>
            <a:off x="2286000" y="838200"/>
            <a:ext cx="152400" cy="152400"/>
          </a:xfrm>
          <a:prstGeom prst="rect">
            <a:avLst/>
          </a:prstGeom>
          <a:solidFill>
            <a:srgbClr val="92D05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62" name="TextBox 178"/>
          <p:cNvSpPr txBox="1">
            <a:spLocks noChangeArrowheads="1"/>
          </p:cNvSpPr>
          <p:nvPr/>
        </p:nvSpPr>
        <p:spPr bwMode="auto">
          <a:xfrm>
            <a:off x="2438400" y="838200"/>
            <a:ext cx="30480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>
                <a:latin typeface="Trebuchet MS" pitchFamily="34" charset="0"/>
              </a:rPr>
              <a:t>Bargaining laws covering K-12 and HE ESP (31+ D.C.)</a:t>
            </a:r>
          </a:p>
        </p:txBody>
      </p:sp>
      <p:sp>
        <p:nvSpPr>
          <p:cNvPr id="6263" name="Rectangle 180"/>
          <p:cNvSpPr>
            <a:spLocks noChangeArrowheads="1"/>
          </p:cNvSpPr>
          <p:nvPr/>
        </p:nvSpPr>
        <p:spPr bwMode="auto">
          <a:xfrm>
            <a:off x="2286000" y="1066800"/>
            <a:ext cx="152400" cy="152400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264" name="TextBox 181"/>
          <p:cNvSpPr txBox="1">
            <a:spLocks noChangeArrowheads="1"/>
          </p:cNvSpPr>
          <p:nvPr/>
        </p:nvSpPr>
        <p:spPr bwMode="auto">
          <a:xfrm>
            <a:off x="2438400" y="1065213"/>
            <a:ext cx="54102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>
                <a:latin typeface="Trebuchet MS" pitchFamily="34" charset="0"/>
              </a:rPr>
              <a:t>No bargaining law, limited bargaining takes place in some states (12</a:t>
            </a:r>
            <a:r>
              <a:rPr lang="en-US" sz="900" dirty="0"/>
              <a:t>)</a:t>
            </a:r>
          </a:p>
        </p:txBody>
      </p:sp>
      <p:sp>
        <p:nvSpPr>
          <p:cNvPr id="6265" name="Rectangle 182"/>
          <p:cNvSpPr>
            <a:spLocks noChangeArrowheads="1"/>
          </p:cNvSpPr>
          <p:nvPr/>
        </p:nvSpPr>
        <p:spPr bwMode="auto">
          <a:xfrm>
            <a:off x="2286000" y="1295400"/>
            <a:ext cx="152400" cy="152400"/>
          </a:xfrm>
          <a:prstGeom prst="rect">
            <a:avLst/>
          </a:prstGeom>
          <a:solidFill>
            <a:srgbClr val="FF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6266" name="TextBox 186"/>
          <p:cNvSpPr txBox="1">
            <a:spLocks noChangeArrowheads="1"/>
          </p:cNvSpPr>
          <p:nvPr/>
        </p:nvSpPr>
        <p:spPr bwMode="auto">
          <a:xfrm>
            <a:off x="2362200" y="1293813"/>
            <a:ext cx="37338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dirty="0"/>
              <a:t>   </a:t>
            </a:r>
            <a:r>
              <a:rPr lang="en-US" sz="900" dirty="0">
                <a:latin typeface="Trebuchet MS" pitchFamily="34" charset="0"/>
              </a:rPr>
              <a:t>Bargaining prohibited (7)</a:t>
            </a:r>
          </a:p>
        </p:txBody>
      </p:sp>
      <p:sp>
        <p:nvSpPr>
          <p:cNvPr id="6267" name="Rectangle 175"/>
          <p:cNvSpPr>
            <a:spLocks noChangeArrowheads="1"/>
          </p:cNvSpPr>
          <p:nvPr/>
        </p:nvSpPr>
        <p:spPr bwMode="auto">
          <a:xfrm>
            <a:off x="6934200" y="5562600"/>
            <a:ext cx="20574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900" b="1">
                <a:latin typeface="Trebuchet MS" pitchFamily="34" charset="0"/>
              </a:rPr>
              <a:t>*</a:t>
            </a:r>
            <a:r>
              <a:rPr lang="en-US" sz="900">
                <a:latin typeface="Trebuchet MS" pitchFamily="34" charset="0"/>
              </a:rPr>
              <a:t> Note: S.C. – Although bargaining is not statutorily prohibited, the state Supreme Court ruled that public employees do not have the right to bargain.</a:t>
            </a:r>
          </a:p>
        </p:txBody>
      </p:sp>
      <p:cxnSp>
        <p:nvCxnSpPr>
          <p:cNvPr id="180" name="Straight Arrow Connector 179"/>
          <p:cNvCxnSpPr/>
          <p:nvPr/>
        </p:nvCxnSpPr>
        <p:spPr>
          <a:xfrm flipH="1" flipV="1">
            <a:off x="6629400" y="5257800"/>
            <a:ext cx="381000" cy="381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 flipV="1">
            <a:off x="7659687" y="3892550"/>
            <a:ext cx="760413" cy="253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7825207" y="3687763"/>
            <a:ext cx="961185" cy="1928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7B45E06-468E-3B8A-A3C2-34FC8946106B}"/>
              </a:ext>
            </a:extLst>
          </p:cNvPr>
          <p:cNvCxnSpPr>
            <a:cxnSpLocks/>
          </p:cNvCxnSpPr>
          <p:nvPr/>
        </p:nvCxnSpPr>
        <p:spPr>
          <a:xfrm>
            <a:off x="4316412" y="2312194"/>
            <a:ext cx="531316" cy="204932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3844D0F8-C025-01F5-305A-1003593E6C12}"/>
              </a:ext>
            </a:extLst>
          </p:cNvPr>
          <p:cNvCxnSpPr>
            <a:cxnSpLocks/>
          </p:cNvCxnSpPr>
          <p:nvPr/>
        </p:nvCxnSpPr>
        <p:spPr>
          <a:xfrm flipH="1">
            <a:off x="6070600" y="2999619"/>
            <a:ext cx="274638" cy="4404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9" name="TextBox 186">
            <a:extLst>
              <a:ext uri="{FF2B5EF4-FFF2-40B4-BE49-F238E27FC236}">
                <a16:creationId xmlns:a16="http://schemas.microsoft.com/office/drawing/2014/main" id="{252A1AE0-C008-8EE3-59AC-78E3D4748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6763" y="1713170"/>
            <a:ext cx="27352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en-US" altLang="en-US" sz="900" dirty="0">
                <a:latin typeface="Trebuchet MS" panose="020B0603020202020204" pitchFamily="34" charset="0"/>
              </a:rPr>
              <a:t>* NOTE: MO – </a:t>
            </a:r>
            <a:r>
              <a:rPr lang="en-US" altLang="en-US" sz="900" dirty="0" smtClean="0">
                <a:latin typeface="Trebuchet MS" panose="020B0603020202020204" pitchFamily="34" charset="0"/>
              </a:rPr>
              <a:t>the </a:t>
            </a:r>
            <a:r>
              <a:rPr lang="en-US" altLang="en-US" sz="900" dirty="0">
                <a:latin typeface="Trebuchet MS" panose="020B0603020202020204" pitchFamily="34" charset="0"/>
              </a:rPr>
              <a:t>state Supreme Court ruled that all public employees have a constitutional right to bargain with their </a:t>
            </a:r>
            <a:r>
              <a:rPr lang="en-US" altLang="en-US" sz="900" dirty="0" smtClean="0">
                <a:latin typeface="Trebuchet MS" panose="020B0603020202020204" pitchFamily="34" charset="0"/>
              </a:rPr>
              <a:t>employer and ESPs are not listed in labor law exceptions listing.</a:t>
            </a:r>
            <a:endParaRPr lang="en-US" altLang="en-US" sz="900" dirty="0">
              <a:latin typeface="Trebuchet MS" panose="020B0603020202020204" pitchFamily="34" charset="0"/>
            </a:endParaRPr>
          </a:p>
        </p:txBody>
      </p:sp>
      <p:sp>
        <p:nvSpPr>
          <p:cNvPr id="181" name="TextBox 11">
            <a:extLst>
              <a:ext uri="{FF2B5EF4-FFF2-40B4-BE49-F238E27FC236}">
                <a16:creationId xmlns:a16="http://schemas.microsoft.com/office/drawing/2014/main" id="{24F2ECEC-EB2B-9C9F-31C8-F283ABA09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7100" y="2147986"/>
            <a:ext cx="10238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r>
              <a:rPr lang="en-US" altLang="en-US" sz="900" dirty="0">
                <a:latin typeface="Trebuchet MS" panose="020B0603020202020204" pitchFamily="34" charset="0"/>
              </a:rPr>
              <a:t>*Note: MI – Emergency </a:t>
            </a:r>
            <a:r>
              <a:rPr lang="en-US" altLang="en-US" sz="900" dirty="0" err="1">
                <a:latin typeface="Trebuchet MS" panose="020B0603020202020204" pitchFamily="34" charset="0"/>
              </a:rPr>
              <a:t>mgr</a:t>
            </a:r>
            <a:r>
              <a:rPr lang="en-US" altLang="en-US" sz="900" dirty="0">
                <a:latin typeface="Trebuchet MS" panose="020B0603020202020204" pitchFamily="34" charset="0"/>
              </a:rPr>
              <a:t> can modify, reject, or terminate a CBA.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pattFill prst="wdDnDiag">
          <a:fgClr>
            <a:schemeClr val="tx2"/>
          </a:fgClr>
          <a:bgClr>
            <a:srgbClr val="FFFFFF"/>
          </a:bgClr>
        </a:pattFill>
        <a:ln w="12700">
          <a:solidFill>
            <a:srgbClr val="000000"/>
          </a:solidFill>
          <a:miter lim="800000"/>
          <a:headEnd/>
          <a:tailEnd/>
        </a:ln>
      </a:spPr>
      <a:bodyPr/>
      <a:lstStyle>
        <a:defPPr>
          <a:defRPr dirty="0">
            <a:latin typeface="Calibri" pitchFamily="34" charset="0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2" ma:contentTypeDescription="Create a new document." ma:contentTypeScope="" ma:versionID="7dd1ce6e427627f64c1ab6d1f19b6c8d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d9c6fcaf88c9e20a785b418a5be8a78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F29728-947E-4196-8FFB-DD7D02138C5F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359CF429-DD1B-407F-935A-274025FA52F8}"/>
</file>

<file path=customXml/itemProps3.xml><?xml version="1.0" encoding="utf-8"?>
<ds:datastoreItem xmlns:ds="http://schemas.openxmlformats.org/officeDocument/2006/customXml" ds:itemID="{06CA3308-83F2-46DF-A16C-E538A664C8BF}">
  <ds:schemaRefs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  <ds:schemaRef ds:uri="http://schemas.microsoft.com/sharepoint/v3"/>
    <ds:schemaRef ds:uri="86b69bb3-4654-4301-bb2a-409c994bcb14"/>
    <ds:schemaRef ds:uri="28c161b0-b345-404c-96ad-657db37d64f0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B63E6271-3837-4188-B7C3-FBFAE2900B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2512</TotalTime>
  <Words>230</Words>
  <Application>Microsoft Office PowerPoint</Application>
  <PresentationFormat>On-screen Show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Franklin Gothic Book</vt:lpstr>
      <vt:lpstr>Perpetua</vt:lpstr>
      <vt:lpstr>Trebuchet MS</vt:lpstr>
      <vt:lpstr>Wingdings 2</vt:lpstr>
      <vt:lpstr>Equity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K-12 Public School ESP Bargaining (NEA CBMA, Dec 2011)</dc:title>
  <dc:creator>joyoung</dc:creator>
  <cp:lastModifiedBy>Holmes, Charles [NEA-CAO-CBMA]</cp:lastModifiedBy>
  <cp:revision>315</cp:revision>
  <cp:lastPrinted>2011-08-09T17:34:58Z</cp:lastPrinted>
  <dcterms:created xsi:type="dcterms:W3CDTF">2011-08-01T18:28:16Z</dcterms:created>
  <dcterms:modified xsi:type="dcterms:W3CDTF">2022-06-30T21:13:59Z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WorkflowCreationPath">
    <vt:lpwstr>f971a3ab-1948-4ce6-a25d-2d5c4b5c0ba4,4;</vt:lpwstr>
  </property>
  <property fmtid="{D5CDD505-2E9C-101B-9397-08002B2CF9AE}" pid="4" name="ContentTypeId">
    <vt:lpwstr>0x0101004F15A52AE31FEC4EB9E74AAFCF7B6AD7</vt:lpwstr>
  </property>
</Properties>
</file>