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5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shop, Katie [VA]" userId="a080ccef-f88a-4a01-bf28-0b559955f5c1" providerId="ADAL" clId="{6ACE36DC-3758-4679-BCDF-E49EB9ED1D03}"/>
    <pc:docChg chg="undo custSel addSld modSld">
      <pc:chgData name="Bishop, Katie [VA]" userId="a080ccef-f88a-4a01-bf28-0b559955f5c1" providerId="ADAL" clId="{6ACE36DC-3758-4679-BCDF-E49EB9ED1D03}" dt="2022-02-04T21:34:00.211" v="1605" actId="1076"/>
      <pc:docMkLst>
        <pc:docMk/>
      </pc:docMkLst>
      <pc:sldChg chg="modSp mod">
        <pc:chgData name="Bishop, Katie [VA]" userId="a080ccef-f88a-4a01-bf28-0b559955f5c1" providerId="ADAL" clId="{6ACE36DC-3758-4679-BCDF-E49EB9ED1D03}" dt="2022-02-04T20:59:14.717" v="597" actId="20577"/>
        <pc:sldMkLst>
          <pc:docMk/>
          <pc:sldMk cId="2315551984" sldId="258"/>
        </pc:sldMkLst>
        <pc:spChg chg="mod">
          <ac:chgData name="Bishop, Katie [VA]" userId="a080ccef-f88a-4a01-bf28-0b559955f5c1" providerId="ADAL" clId="{6ACE36DC-3758-4679-BCDF-E49EB9ED1D03}" dt="2022-02-04T20:59:14.717" v="597" actId="20577"/>
          <ac:spMkLst>
            <pc:docMk/>
            <pc:sldMk cId="2315551984" sldId="258"/>
            <ac:spMk id="3" creationId="{9E3C41A6-6CBA-4616-B08C-2161EF20FA32}"/>
          </ac:spMkLst>
        </pc:spChg>
      </pc:sldChg>
      <pc:sldChg chg="modSp new mod">
        <pc:chgData name="Bishop, Katie [VA]" userId="a080ccef-f88a-4a01-bf28-0b559955f5c1" providerId="ADAL" clId="{6ACE36DC-3758-4679-BCDF-E49EB9ED1D03}" dt="2022-02-04T20:59:54.076" v="636" actId="20577"/>
        <pc:sldMkLst>
          <pc:docMk/>
          <pc:sldMk cId="3960753260" sldId="259"/>
        </pc:sldMkLst>
        <pc:spChg chg="mod">
          <ac:chgData name="Bishop, Katie [VA]" userId="a080ccef-f88a-4a01-bf28-0b559955f5c1" providerId="ADAL" clId="{6ACE36DC-3758-4679-BCDF-E49EB9ED1D03}" dt="2022-02-04T20:59:54.076" v="636" actId="20577"/>
          <ac:spMkLst>
            <pc:docMk/>
            <pc:sldMk cId="3960753260" sldId="259"/>
            <ac:spMk id="2" creationId="{80A5842E-210A-459E-BB6F-F21D6B21F00E}"/>
          </ac:spMkLst>
        </pc:spChg>
        <pc:spChg chg="mod">
          <ac:chgData name="Bishop, Katie [VA]" userId="a080ccef-f88a-4a01-bf28-0b559955f5c1" providerId="ADAL" clId="{6ACE36DC-3758-4679-BCDF-E49EB9ED1D03}" dt="2022-02-04T20:59:38.709" v="610" actId="27636"/>
          <ac:spMkLst>
            <pc:docMk/>
            <pc:sldMk cId="3960753260" sldId="259"/>
            <ac:spMk id="3" creationId="{9A1DA17E-E354-4C89-9F65-374EA7EA5CA3}"/>
          </ac:spMkLst>
        </pc:spChg>
      </pc:sldChg>
      <pc:sldChg chg="addSp delSp modSp new mod modClrScheme chgLayout">
        <pc:chgData name="Bishop, Katie [VA]" userId="a080ccef-f88a-4a01-bf28-0b559955f5c1" providerId="ADAL" clId="{6ACE36DC-3758-4679-BCDF-E49EB9ED1D03}" dt="2022-02-04T21:03:21.652" v="1321" actId="20577"/>
        <pc:sldMkLst>
          <pc:docMk/>
          <pc:sldMk cId="2432688821" sldId="260"/>
        </pc:sldMkLst>
        <pc:spChg chg="del mod ord">
          <ac:chgData name="Bishop, Katie [VA]" userId="a080ccef-f88a-4a01-bf28-0b559955f5c1" providerId="ADAL" clId="{6ACE36DC-3758-4679-BCDF-E49EB9ED1D03}" dt="2022-02-04T21:00:36.238" v="638" actId="700"/>
          <ac:spMkLst>
            <pc:docMk/>
            <pc:sldMk cId="2432688821" sldId="260"/>
            <ac:spMk id="2" creationId="{187C920D-F17B-475D-BFC7-D984618EE923}"/>
          </ac:spMkLst>
        </pc:spChg>
        <pc:spChg chg="del mod ord">
          <ac:chgData name="Bishop, Katie [VA]" userId="a080ccef-f88a-4a01-bf28-0b559955f5c1" providerId="ADAL" clId="{6ACE36DC-3758-4679-BCDF-E49EB9ED1D03}" dt="2022-02-04T21:00:36.238" v="638" actId="700"/>
          <ac:spMkLst>
            <pc:docMk/>
            <pc:sldMk cId="2432688821" sldId="260"/>
            <ac:spMk id="3" creationId="{D3543057-0860-4E96-A703-E72C06EDF90A}"/>
          </ac:spMkLst>
        </pc:spChg>
        <pc:spChg chg="add mod ord">
          <ac:chgData name="Bishop, Katie [VA]" userId="a080ccef-f88a-4a01-bf28-0b559955f5c1" providerId="ADAL" clId="{6ACE36DC-3758-4679-BCDF-E49EB9ED1D03}" dt="2022-02-04T21:00:46.197" v="667" actId="20577"/>
          <ac:spMkLst>
            <pc:docMk/>
            <pc:sldMk cId="2432688821" sldId="260"/>
            <ac:spMk id="4" creationId="{3BE5CC00-E8E1-4010-A8A8-519CE7681503}"/>
          </ac:spMkLst>
        </pc:spChg>
        <pc:spChg chg="add mod ord">
          <ac:chgData name="Bishop, Katie [VA]" userId="a080ccef-f88a-4a01-bf28-0b559955f5c1" providerId="ADAL" clId="{6ACE36DC-3758-4679-BCDF-E49EB9ED1D03}" dt="2022-02-04T21:00:39.201" v="643" actId="20577"/>
          <ac:spMkLst>
            <pc:docMk/>
            <pc:sldMk cId="2432688821" sldId="260"/>
            <ac:spMk id="5" creationId="{826403C1-3504-488B-8618-1FF13F482519}"/>
          </ac:spMkLst>
        </pc:spChg>
        <pc:spChg chg="add mod ord">
          <ac:chgData name="Bishop, Katie [VA]" userId="a080ccef-f88a-4a01-bf28-0b559955f5c1" providerId="ADAL" clId="{6ACE36DC-3758-4679-BCDF-E49EB9ED1D03}" dt="2022-02-04T21:03:21.652" v="1321" actId="20577"/>
          <ac:spMkLst>
            <pc:docMk/>
            <pc:sldMk cId="2432688821" sldId="260"/>
            <ac:spMk id="6" creationId="{A32CC32B-DC1E-4858-B910-121044C1DED9}"/>
          </ac:spMkLst>
        </pc:spChg>
        <pc:spChg chg="add mod ord">
          <ac:chgData name="Bishop, Katie [VA]" userId="a080ccef-f88a-4a01-bf28-0b559955f5c1" providerId="ADAL" clId="{6ACE36DC-3758-4679-BCDF-E49EB9ED1D03}" dt="2022-02-04T21:00:41.412" v="649" actId="20577"/>
          <ac:spMkLst>
            <pc:docMk/>
            <pc:sldMk cId="2432688821" sldId="260"/>
            <ac:spMk id="7" creationId="{ED4C527B-2A48-412F-82C2-D5501F228AAC}"/>
          </ac:spMkLst>
        </pc:spChg>
        <pc:spChg chg="add mod ord">
          <ac:chgData name="Bishop, Katie [VA]" userId="a080ccef-f88a-4a01-bf28-0b559955f5c1" providerId="ADAL" clId="{6ACE36DC-3758-4679-BCDF-E49EB9ED1D03}" dt="2022-02-04T21:03:19.623" v="1295" actId="27636"/>
          <ac:spMkLst>
            <pc:docMk/>
            <pc:sldMk cId="2432688821" sldId="260"/>
            <ac:spMk id="8" creationId="{18B42B86-E2D1-4804-98DE-7B54F3F9D0FA}"/>
          </ac:spMkLst>
        </pc:spChg>
      </pc:sldChg>
      <pc:sldChg chg="addSp delSp modSp new mod modClrScheme chgLayout modNotesTx">
        <pc:chgData name="Bishop, Katie [VA]" userId="a080ccef-f88a-4a01-bf28-0b559955f5c1" providerId="ADAL" clId="{6ACE36DC-3758-4679-BCDF-E49EB9ED1D03}" dt="2022-02-04T21:33:13.689" v="1597" actId="1076"/>
        <pc:sldMkLst>
          <pc:docMk/>
          <pc:sldMk cId="1294405167" sldId="261"/>
        </pc:sldMkLst>
        <pc:spChg chg="del mod ord">
          <ac:chgData name="Bishop, Katie [VA]" userId="a080ccef-f88a-4a01-bf28-0b559955f5c1" providerId="ADAL" clId="{6ACE36DC-3758-4679-BCDF-E49EB9ED1D03}" dt="2022-02-04T21:03:37.707" v="1323" actId="700"/>
          <ac:spMkLst>
            <pc:docMk/>
            <pc:sldMk cId="1294405167" sldId="261"/>
            <ac:spMk id="2" creationId="{A2997DA6-C5EB-4C5D-AAA1-A1413ED61A6F}"/>
          </ac:spMkLst>
        </pc:spChg>
        <pc:spChg chg="del">
          <ac:chgData name="Bishop, Katie [VA]" userId="a080ccef-f88a-4a01-bf28-0b559955f5c1" providerId="ADAL" clId="{6ACE36DC-3758-4679-BCDF-E49EB9ED1D03}" dt="2022-02-04T21:03:37.707" v="1323" actId="700"/>
          <ac:spMkLst>
            <pc:docMk/>
            <pc:sldMk cId="1294405167" sldId="261"/>
            <ac:spMk id="3" creationId="{EDD90AE6-7859-44B6-895D-0C0FDC40C577}"/>
          </ac:spMkLst>
        </pc:spChg>
        <pc:spChg chg="del mod ord">
          <ac:chgData name="Bishop, Katie [VA]" userId="a080ccef-f88a-4a01-bf28-0b559955f5c1" providerId="ADAL" clId="{6ACE36DC-3758-4679-BCDF-E49EB9ED1D03}" dt="2022-02-04T21:03:37.707" v="1323" actId="700"/>
          <ac:spMkLst>
            <pc:docMk/>
            <pc:sldMk cId="1294405167" sldId="261"/>
            <ac:spMk id="4" creationId="{7E477044-4BF5-43EA-A83D-17D1A06C0203}"/>
          </ac:spMkLst>
        </pc:spChg>
        <pc:spChg chg="del">
          <ac:chgData name="Bishop, Katie [VA]" userId="a080ccef-f88a-4a01-bf28-0b559955f5c1" providerId="ADAL" clId="{6ACE36DC-3758-4679-BCDF-E49EB9ED1D03}" dt="2022-02-04T21:03:37.707" v="1323" actId="700"/>
          <ac:spMkLst>
            <pc:docMk/>
            <pc:sldMk cId="1294405167" sldId="261"/>
            <ac:spMk id="5" creationId="{B3F39FC3-9276-4BD7-8776-7D71C6C33347}"/>
          </ac:spMkLst>
        </pc:spChg>
        <pc:spChg chg="del">
          <ac:chgData name="Bishop, Katie [VA]" userId="a080ccef-f88a-4a01-bf28-0b559955f5c1" providerId="ADAL" clId="{6ACE36DC-3758-4679-BCDF-E49EB9ED1D03}" dt="2022-02-04T21:03:37.707" v="1323" actId="700"/>
          <ac:spMkLst>
            <pc:docMk/>
            <pc:sldMk cId="1294405167" sldId="261"/>
            <ac:spMk id="6" creationId="{4A059FE4-907A-44F7-819D-6EE09B2ED906}"/>
          </ac:spMkLst>
        </pc:spChg>
        <pc:spChg chg="add mod ord">
          <ac:chgData name="Bishop, Katie [VA]" userId="a080ccef-f88a-4a01-bf28-0b559955f5c1" providerId="ADAL" clId="{6ACE36DC-3758-4679-BCDF-E49EB9ED1D03}" dt="2022-02-04T21:07:20.303" v="1550" actId="20577"/>
          <ac:spMkLst>
            <pc:docMk/>
            <pc:sldMk cId="1294405167" sldId="261"/>
            <ac:spMk id="7" creationId="{D1938B4D-B2DC-42B8-8817-6B41CEAF05DA}"/>
          </ac:spMkLst>
        </pc:spChg>
        <pc:spChg chg="add mod ord">
          <ac:chgData name="Bishop, Katie [VA]" userId="a080ccef-f88a-4a01-bf28-0b559955f5c1" providerId="ADAL" clId="{6ACE36DC-3758-4679-BCDF-E49EB9ED1D03}" dt="2022-02-04T21:28:18.465" v="1593" actId="21"/>
          <ac:spMkLst>
            <pc:docMk/>
            <pc:sldMk cId="1294405167" sldId="261"/>
            <ac:spMk id="8" creationId="{9DC1ABFC-FE7E-4FE6-AEA7-D0FF63FE8A19}"/>
          </ac:spMkLst>
        </pc:spChg>
        <pc:picChg chg="add mod">
          <ac:chgData name="Bishop, Katie [VA]" userId="a080ccef-f88a-4a01-bf28-0b559955f5c1" providerId="ADAL" clId="{6ACE36DC-3758-4679-BCDF-E49EB9ED1D03}" dt="2022-02-04T21:33:13.689" v="1597" actId="1076"/>
          <ac:picMkLst>
            <pc:docMk/>
            <pc:sldMk cId="1294405167" sldId="261"/>
            <ac:picMk id="10" creationId="{CEB3EF8A-2682-4013-84D3-3A81E1E345C5}"/>
          </ac:picMkLst>
        </pc:picChg>
      </pc:sldChg>
      <pc:sldChg chg="addSp delSp modSp new mod setBg addAnim setClrOvrMap">
        <pc:chgData name="Bishop, Katie [VA]" userId="a080ccef-f88a-4a01-bf28-0b559955f5c1" providerId="ADAL" clId="{6ACE36DC-3758-4679-BCDF-E49EB9ED1D03}" dt="2022-02-04T21:34:00.211" v="1605" actId="1076"/>
        <pc:sldMkLst>
          <pc:docMk/>
          <pc:sldMk cId="2761983812" sldId="262"/>
        </pc:sldMkLst>
        <pc:spChg chg="mod">
          <ac:chgData name="Bishop, Katie [VA]" userId="a080ccef-f88a-4a01-bf28-0b559955f5c1" providerId="ADAL" clId="{6ACE36DC-3758-4679-BCDF-E49EB9ED1D03}" dt="2022-02-04T21:34:00.211" v="1605" actId="1076"/>
          <ac:spMkLst>
            <pc:docMk/>
            <pc:sldMk cId="2761983812" sldId="262"/>
            <ac:spMk id="2" creationId="{6AB2B8FC-0EC3-48DE-89C6-803A2C771635}"/>
          </ac:spMkLst>
        </pc:spChg>
        <pc:spChg chg="del">
          <ac:chgData name="Bishop, Katie [VA]" userId="a080ccef-f88a-4a01-bf28-0b559955f5c1" providerId="ADAL" clId="{6ACE36DC-3758-4679-BCDF-E49EB9ED1D03}" dt="2022-02-04T21:22:02.760" v="1569"/>
          <ac:spMkLst>
            <pc:docMk/>
            <pc:sldMk cId="2761983812" sldId="262"/>
            <ac:spMk id="3" creationId="{F618638F-EC71-40E6-9DA6-B6CB94DD8664}"/>
          </ac:spMkLst>
        </pc:spChg>
        <pc:spChg chg="add del mod ord">
          <ac:chgData name="Bishop, Katie [VA]" userId="a080ccef-f88a-4a01-bf28-0b559955f5c1" providerId="ADAL" clId="{6ACE36DC-3758-4679-BCDF-E49EB9ED1D03}" dt="2022-02-04T21:27:40.056" v="1590" actId="478"/>
          <ac:spMkLst>
            <pc:docMk/>
            <pc:sldMk cId="2761983812" sldId="262"/>
            <ac:spMk id="4" creationId="{B9C00EC6-F66D-441A-A6F9-95BB37FC478A}"/>
          </ac:spMkLst>
        </pc:spChg>
        <pc:spChg chg="add del">
          <ac:chgData name="Bishop, Katie [VA]" userId="a080ccef-f88a-4a01-bf28-0b559955f5c1" providerId="ADAL" clId="{6ACE36DC-3758-4679-BCDF-E49EB9ED1D03}" dt="2022-02-04T21:26:34.796" v="1587" actId="26606"/>
          <ac:spMkLst>
            <pc:docMk/>
            <pc:sldMk cId="2761983812" sldId="262"/>
            <ac:spMk id="73" creationId="{022BDE4A-8A20-4A69-9C5A-581C82036A4D}"/>
          </ac:spMkLst>
        </pc:spChg>
        <pc:spChg chg="add del">
          <ac:chgData name="Bishop, Katie [VA]" userId="a080ccef-f88a-4a01-bf28-0b559955f5c1" providerId="ADAL" clId="{6ACE36DC-3758-4679-BCDF-E49EB9ED1D03}" dt="2022-02-04T21:27:35.218" v="1589" actId="26606"/>
          <ac:spMkLst>
            <pc:docMk/>
            <pc:sldMk cId="2761983812" sldId="262"/>
            <ac:spMk id="139" creationId="{8761DDFE-071F-4200-B0AA-394476C2D2D6}"/>
          </ac:spMkLst>
        </pc:spChg>
        <pc:spChg chg="add del">
          <ac:chgData name="Bishop, Katie [VA]" userId="a080ccef-f88a-4a01-bf28-0b559955f5c1" providerId="ADAL" clId="{6ACE36DC-3758-4679-BCDF-E49EB9ED1D03}" dt="2022-02-04T21:27:43.769" v="1591" actId="26606"/>
          <ac:spMkLst>
            <pc:docMk/>
            <pc:sldMk cId="2761983812" sldId="262"/>
            <ac:spMk id="192" creationId="{09C509D2-0C1A-47B8-89C1-D3AB17D45256}"/>
          </ac:spMkLst>
        </pc:spChg>
        <pc:picChg chg="add del mod">
          <ac:chgData name="Bishop, Katie [VA]" userId="a080ccef-f88a-4a01-bf28-0b559955f5c1" providerId="ADAL" clId="{6ACE36DC-3758-4679-BCDF-E49EB9ED1D03}" dt="2022-02-04T21:26:30.433" v="1585" actId="478"/>
          <ac:picMkLst>
            <pc:docMk/>
            <pc:sldMk cId="2761983812" sldId="262"/>
            <ac:picMk id="2050" creationId="{F1D01B4B-0D86-431D-ACAA-073065C76A2E}"/>
          </ac:picMkLst>
        </pc:picChg>
        <pc:picChg chg="add mod ord">
          <ac:chgData name="Bishop, Katie [VA]" userId="a080ccef-f88a-4a01-bf28-0b559955f5c1" providerId="ADAL" clId="{6ACE36DC-3758-4679-BCDF-E49EB9ED1D03}" dt="2022-02-04T21:33:32.510" v="1600" actId="14100"/>
          <ac:picMkLst>
            <pc:docMk/>
            <pc:sldMk cId="2761983812" sldId="262"/>
            <ac:picMk id="2052" creationId="{77428CCC-C502-4C5D-8D7D-19AED4A7DBBE}"/>
          </ac:picMkLst>
        </pc:picChg>
        <pc:picChg chg="add mod ord">
          <ac:chgData name="Bishop, Katie [VA]" userId="a080ccef-f88a-4a01-bf28-0b559955f5c1" providerId="ADAL" clId="{6ACE36DC-3758-4679-BCDF-E49EB9ED1D03}" dt="2022-02-04T21:33:35.813" v="1601" actId="14100"/>
          <ac:picMkLst>
            <pc:docMk/>
            <pc:sldMk cId="2761983812" sldId="262"/>
            <ac:picMk id="2054" creationId="{6CCF8645-FE66-4A6A-89F7-B8B431F09A8B}"/>
          </ac:picMkLst>
        </pc:picChg>
        <pc:picChg chg="add mod">
          <ac:chgData name="Bishop, Katie [VA]" userId="a080ccef-f88a-4a01-bf28-0b559955f5c1" providerId="ADAL" clId="{6ACE36DC-3758-4679-BCDF-E49EB9ED1D03}" dt="2022-02-04T21:33:43.494" v="1604" actId="14100"/>
          <ac:picMkLst>
            <pc:docMk/>
            <pc:sldMk cId="2761983812" sldId="262"/>
            <ac:picMk id="2056" creationId="{1C29AC47-CF03-4D40-AE42-3019A97FD75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9ACD8-1697-4B7D-ADC7-70FEE70168D6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00AED-B6EE-4DCC-844C-45A3EF1A34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21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is union leadership?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00AED-B6EE-4DCC-844C-45A3EF1A34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75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Equity Lens! (Questions that cause us to pause and reflect)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Equity Detours Articles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List of Common Racial Terms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Schedule time to reflect and use equity tools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E00AED-B6EE-4DCC-844C-45A3EF1A34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29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9ECC8-AEDA-4ED7-A5E3-3FB99453A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3FC220-9CE2-414F-8F39-09541F6D1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19C72-E6D1-44C3-8A26-2C485F7DE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B76E-D1DC-45E8-9832-D8B046B886E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17178-3C9E-4F12-A9B4-4333A65C9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60ADA-9F27-49C0-BF84-B089B6719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C892-810B-4746-B0A2-A481FCC58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09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61B20-6EA2-42FA-BDA0-A1F4617E6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3FCB7-35CA-4F7C-B489-334D6F2D3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0B894-4A4D-4CAB-AAD2-F5BD23AB7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B76E-D1DC-45E8-9832-D8B046B886E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D6DE9-D1B4-45BB-9E82-6C9F1E82B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3E76A-97C7-4FCF-9DB3-562486DC7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C892-810B-4746-B0A2-A481FCC58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302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E6D0E-2009-48A3-85B2-67E186D62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CC10A-292D-4DD5-8C2E-22FE3521A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CB689-11C9-42C4-98EE-7F26E896A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B76E-D1DC-45E8-9832-D8B046B886E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A6B56-E300-4D1A-9F06-866F4356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13456-DDAD-4F9D-A938-6426FBA23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C892-810B-4746-B0A2-A481FCC58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19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1AD96-EB37-463B-B236-1BA17DD02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E3BDC-D103-49FC-8B9E-D44837A36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48D565-DD1E-4CEC-8EDC-F0F2118FBD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3A35F-6E97-49BA-8504-6CD9FAC87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B76E-D1DC-45E8-9832-D8B046B886E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0187D-8A71-4ED1-BB92-04598B7F2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A062-EB15-4D28-B468-2874C111B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C892-810B-4746-B0A2-A481FCC58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934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F340A-02A1-43BF-820F-62D0DA9DF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457EFA-A8C6-40DB-AF9B-771F5EBAB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9F8043-E88C-403D-B030-333BB57F5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C3D4DC-2041-446A-91E0-3C11E54C22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BC0905-FA56-48A6-BC6C-7368177C34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52F355-FDD6-450E-BEAF-993A2581A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B76E-D1DC-45E8-9832-D8B046B886E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BB375F-3038-4FCD-9884-8A4DE6C96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F81329-0BB6-4FB4-BE4F-E8A492ECE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C892-810B-4746-B0A2-A481FCC58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724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692F-7CD0-49A4-B4AD-85B71FD4F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E7D9C4-4264-4D3F-AE78-09A642EE7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B76E-D1DC-45E8-9832-D8B046B886E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F3EAD3-A495-4DEB-9D40-92EBA49B8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850D57-31C2-43DF-9894-AC7DD9C98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C892-810B-4746-B0A2-A481FCC58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31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A27559-E0FF-4681-920E-F8991AC9B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B76E-D1DC-45E8-9832-D8B046B886E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A2FEF2-3052-422E-8B79-6A73AFA5A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218B2-662B-4B3B-A514-67D02E339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C892-810B-4746-B0A2-A481FCC58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050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B80A5-488C-4925-8E27-676766882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E8BF6-5A40-413D-B0A5-B98253D5A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10E90-E76F-4CDF-AC0B-F8EF623939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89EE31-6AA2-48BD-AAAA-B12196D91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B76E-D1DC-45E8-9832-D8B046B886E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7CC93F-8F61-4552-9AA0-E4BA906EF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AA0B8-B09C-4228-8F3E-4BD1E8A51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C892-810B-4746-B0A2-A481FCC58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0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CA755-F184-42F6-BE27-A2A3D651E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647EAD-DB2B-4752-9785-67004B5201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061F9-79C0-4E20-BA2D-422CF85F62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93B7CF-F396-465E-9D55-B1C61A387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B76E-D1DC-45E8-9832-D8B046B886E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DA363F-3BA6-47E0-9569-11A322A3C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71B268-1396-4898-9E86-CA4A4E9F5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C892-810B-4746-B0A2-A481FCC58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41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AE503-8A0C-44BC-82B8-63E99BA5A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8AB281-9DCA-43E4-B149-8D805C6C3C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E0A70C-B4FA-4D5D-8436-8C69A699D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B76E-D1DC-45E8-9832-D8B046B886E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ECB73-118C-4265-8698-624582A7C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48F63-8345-462B-AB0A-217F1D82C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C892-810B-4746-B0A2-A481FCC58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462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2C7E0E-BC74-4029-AF84-27524567EA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634052-D97A-4CEE-A660-B759F03A85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AFA2F-951B-4687-B9DA-D73CAB4BD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B76E-D1DC-45E8-9832-D8B046B886E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7C656-9F87-4093-8FBD-C3C77A15E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D544F4-5516-4683-ACD8-B1CF7AFF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BC892-810B-4746-B0A2-A481FCC58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263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75CF5C-0187-448F-8F84-F5FEE5676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0C93EC-ED90-466E-8EF2-F6EFA8DCC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05F67-82D6-4EAE-ADE4-2F3C04692B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EB76E-D1DC-45E8-9832-D8B046B886E5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8CC2E-FCAE-4C3B-9B2C-A1F54B83F6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B40CF-1C6B-421E-84E0-636AF2087F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BC892-810B-4746-B0A2-A481FCC580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144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BEFDA-4623-4D5C-9E4F-B1819B026E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Embedding Racial Equity into Bargaining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13E974-4B93-44A1-BB6B-4FD4E2AEB9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Values, Commitments, Tools, Training</a:t>
            </a:r>
          </a:p>
        </p:txBody>
      </p:sp>
    </p:spTree>
    <p:extLst>
      <p:ext uri="{BB962C8B-B14F-4D97-AF65-F5344CB8AC3E}">
        <p14:creationId xmlns:p14="http://schemas.microsoft.com/office/powerpoint/2010/main" val="353544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362B0-69D0-467F-B696-D2DD98D6A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Starts with…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7F1EDD-D4AE-4E31-B33B-1D7D16C47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284764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Union Leadership!</a:t>
            </a:r>
          </a:p>
        </p:txBody>
      </p:sp>
      <p:pic>
        <p:nvPicPr>
          <p:cNvPr id="8" name="Picture 4" descr="Good leadership is contagious….so is bad leadership | Adventures in Project  Management">
            <a:extLst>
              <a:ext uri="{FF2B5EF4-FFF2-40B4-BE49-F238E27FC236}">
                <a16:creationId xmlns:a16="http://schemas.microsoft.com/office/drawing/2014/main" id="{0556F17E-EBA3-489C-BDF1-958594171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017" y="808667"/>
            <a:ext cx="6306041" cy="524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324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48709-A112-449C-A1C7-1BAC92C74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C41A6-6CBA-4616-B08C-2161EF20F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President of the Local Association Selects the Bargaining Team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Local Union Board Approves the selected bargaining team and helps write the bargaining survey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Leadership makes the values and priorities of the bargain known to members.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551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5842E-210A-459E-BB6F-F21D6B21F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Process when we Embed Racial Equity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DA17E-E354-4C89-9F65-374EA7EA5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President of the Local Association Selects the Bargaining Team 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Considers WHO is represented and WHO is not. 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Asks potential bargaining candidates their commitment to racial equity. </a:t>
            </a:r>
          </a:p>
          <a:p>
            <a:pPr marL="0" indent="0">
              <a:buNone/>
            </a:pPr>
            <a:r>
              <a:rPr lang="en-US" dirty="0"/>
              <a:t>Local Union Board Approves the selected bargaining team and helps write the bargaining survey  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Uses a racial equity tool to reflect on their bargaining survey question. 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Uses a racial equity tool to reflect on their bargaining priorities. </a:t>
            </a:r>
          </a:p>
          <a:p>
            <a:pPr marL="0" indent="0">
              <a:buNone/>
            </a:pPr>
            <a:r>
              <a:rPr lang="en-US" dirty="0"/>
              <a:t>Leadership makes the values and priorities of the bargain known  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How are you communicating this message. 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Who is communicating this message and what values are represented?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53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E5CC00-E8E1-4010-A8A8-519CE7681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guidance…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6403C1-3504-488B-8618-1FF13F482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			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2CC32B-DC1E-4858-B910-121044C1DED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State your values clearly to members and district leaders. </a:t>
            </a:r>
          </a:p>
          <a:p>
            <a:r>
              <a:rPr lang="en-US" dirty="0"/>
              <a:t>Train your team on common racial equity terms and how we will use an equity lens. </a:t>
            </a:r>
          </a:p>
          <a:p>
            <a:r>
              <a:rPr lang="en-US" dirty="0"/>
              <a:t>Use the equity lens to reflect on proposals or options in the bargaining process. </a:t>
            </a:r>
          </a:p>
          <a:p>
            <a:r>
              <a:rPr lang="en-US" dirty="0"/>
              <a:t>Create space and support leaders of color when they raise a concern at the bargaining table.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D4C527B-2A48-412F-82C2-D5501F228A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DO NOT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8B42B86-E2D1-4804-98DE-7B54F3F9D0F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Bring in Leaders of Color and Expect them to be the only ones holding the group accountable to racial equity values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Only do upfront training with no plan to follow up or see the values throughout your bargain. </a:t>
            </a:r>
          </a:p>
        </p:txBody>
      </p:sp>
    </p:spTree>
    <p:extLst>
      <p:ext uri="{BB962C8B-B14F-4D97-AF65-F5344CB8AC3E}">
        <p14:creationId xmlns:p14="http://schemas.microsoft.com/office/powerpoint/2010/main" val="2432688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1938B4D-B2DC-42B8-8817-6B41CEAF0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to Support Your Team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DC1ABFC-FE7E-4FE6-AEA7-D0FF63FE8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B3EF8A-2682-4013-84D3-3A81E1E34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760" y="1496618"/>
            <a:ext cx="7532052" cy="481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405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2B8FC-0EC3-48DE-89C6-803A2C771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3359" y="4604645"/>
            <a:ext cx="3337507" cy="12924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 Practice </a:t>
            </a:r>
          </a:p>
        </p:txBody>
      </p:sp>
      <p:pic>
        <p:nvPicPr>
          <p:cNvPr id="2054" name="Picture 6" descr="No photo description available.">
            <a:extLst>
              <a:ext uri="{FF2B5EF4-FFF2-40B4-BE49-F238E27FC236}">
                <a16:creationId xmlns:a16="http://schemas.microsoft.com/office/drawing/2014/main" id="{6CCF8645-FE66-4A6A-89F7-B8B431F09A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0" r="-3" b="-3"/>
          <a:stretch/>
        </p:blipFill>
        <p:spPr bwMode="auto">
          <a:xfrm>
            <a:off x="20" y="1"/>
            <a:ext cx="4848284" cy="394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o photo description available.">
            <a:extLst>
              <a:ext uri="{FF2B5EF4-FFF2-40B4-BE49-F238E27FC236}">
                <a16:creationId xmlns:a16="http://schemas.microsoft.com/office/drawing/2014/main" id="{77428CCC-C502-4C5D-8D7D-19AED4A7DB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59" r="-1" b="-1"/>
          <a:stretch/>
        </p:blipFill>
        <p:spPr bwMode="auto">
          <a:xfrm>
            <a:off x="4972050" y="-1"/>
            <a:ext cx="7216902" cy="3942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No photo description available.">
            <a:extLst>
              <a:ext uri="{FF2B5EF4-FFF2-40B4-BE49-F238E27FC236}">
                <a16:creationId xmlns:a16="http://schemas.microsoft.com/office/drawing/2014/main" id="{1C29AC47-CF03-4D40-AE42-3019A97FD7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6" r="2" b="9785"/>
          <a:stretch/>
        </p:blipFill>
        <p:spPr bwMode="auto">
          <a:xfrm>
            <a:off x="0" y="4013199"/>
            <a:ext cx="6431280" cy="284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9838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2" ma:contentTypeDescription="Create a new document." ma:contentTypeScope="" ma:versionID="7dd1ce6e427627f64c1ab6d1f19b6c8d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d9c6fcaf88c9e20a785b418a5be8a78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7EB69600-76DA-4BA6-8791-06C8BE21217E}"/>
</file>

<file path=customXml/itemProps2.xml><?xml version="1.0" encoding="utf-8"?>
<ds:datastoreItem xmlns:ds="http://schemas.openxmlformats.org/officeDocument/2006/customXml" ds:itemID="{A8B566CF-2CCB-413F-A9B0-90E881CA01D9}"/>
</file>

<file path=customXml/itemProps3.xml><?xml version="1.0" encoding="utf-8"?>
<ds:datastoreItem xmlns:ds="http://schemas.openxmlformats.org/officeDocument/2006/customXml" ds:itemID="{6DBE3E86-2D6A-40EF-AE39-9C331BF35A48}"/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308</Words>
  <Application>Microsoft Office PowerPoint</Application>
  <PresentationFormat>Widescreen</PresentationFormat>
  <Paragraphs>47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Embedding Racial Equity into Bargaining </vt:lpstr>
      <vt:lpstr>Starts with… </vt:lpstr>
      <vt:lpstr>Typical Process</vt:lpstr>
      <vt:lpstr>Typical Process when we Embed Racial Equity </vt:lpstr>
      <vt:lpstr>Some guidance… </vt:lpstr>
      <vt:lpstr>Tools to Support Your Team </vt:lpstr>
      <vt:lpstr>In Practice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Embedding Racial Equity into Bargaining </dc:title>
  <dc:creator>Bishop, Katie [VA]</dc:creator>
  <cp:lastModifiedBy>Bishop, Katie [VA]</cp:lastModifiedBy>
  <cp:revision>5</cp:revision>
  <dcterms:created xsi:type="dcterms:W3CDTF">2022-02-04T19:49:28Z</dcterms:created>
  <dcterms:modified xsi:type="dcterms:W3CDTF">2022-02-04T21:34:08Z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