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7"/>
  </p:notesMasterIdLst>
  <p:sldIdLst>
    <p:sldId id="1338" r:id="rId2"/>
    <p:sldId id="1339" r:id="rId3"/>
    <p:sldId id="1340" r:id="rId4"/>
    <p:sldId id="1341" r:id="rId5"/>
    <p:sldId id="1342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5778" autoAdjust="0"/>
    <p:restoredTop sz="93519" autoAdjust="0"/>
  </p:normalViewPr>
  <p:slideViewPr>
    <p:cSldViewPr snapToGrid="0">
      <p:cViewPr varScale="1">
        <p:scale>
          <a:sx n="72" d="100"/>
          <a:sy n="72" d="100"/>
        </p:scale>
        <p:origin x="92" y="676"/>
      </p:cViewPr>
      <p:guideLst/>
    </p:cSldViewPr>
  </p:slideViewPr>
  <p:outlineViewPr>
    <p:cViewPr>
      <p:scale>
        <a:sx n="33" d="100"/>
        <a:sy n="33" d="100"/>
      </p:scale>
      <p:origin x="0" y="-3684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5177B1-582D-48D9-93DD-44A5CAE750B2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DA763-8D56-48F7-A1A9-3B4AE30C1F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897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9DA763-8D56-48F7-A1A9-3B4AE30C1F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56523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9DA763-8D56-48F7-A1A9-3B4AE30C1F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8756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Ellen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9DA763-8D56-48F7-A1A9-3B4AE30C1F0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5283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9DA763-8D56-48F7-A1A9-3B4AE30C1F0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136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1362671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7280" y="49619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80160" y="4954994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D0AF1F66-4891-439C-B787-A823E5FDF3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192" y="2556578"/>
            <a:ext cx="5551986" cy="238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739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986" y="-361460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429789"/>
            <a:ext cx="10058400" cy="4439305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8800B2C2-8A2B-488D-89BB-FC0E67BE6A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857A100-EE89-4036-8E27-914352A99F76}"/>
              </a:ext>
            </a:extLst>
          </p:cNvPr>
          <p:cNvCxnSpPr>
            <a:cxnSpLocks/>
          </p:cNvCxnSpPr>
          <p:nvPr userDrawn="1"/>
        </p:nvCxnSpPr>
        <p:spPr>
          <a:xfrm>
            <a:off x="1163782" y="1316982"/>
            <a:ext cx="9991898" cy="57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3BA6A50B-AD82-4A2C-ABE5-2C6F9CFA358E}"/>
              </a:ext>
            </a:extLst>
          </p:cNvPr>
          <p:cNvSpPr/>
          <p:nvPr userDrawn="1"/>
        </p:nvSpPr>
        <p:spPr>
          <a:xfrm>
            <a:off x="1047404" y="1646158"/>
            <a:ext cx="10246821" cy="1549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038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531FAA20-7EC1-45A4-9227-F14316DBEB5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267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7D5BA1D2-581B-42D6-8537-FCA5A65FB4A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756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C2DB87AC-DDC4-462F-B267-6282246BBF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13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6E5C5983-02E4-46E4-A09B-1C192AAA2F3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594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F81B4DE5-F108-44EB-921A-159B19F003E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786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71E5BBD0-68A6-4C0A-AD71-30FFA0AFC66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12" y="256308"/>
            <a:ext cx="3200399" cy="1377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591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AAA71059-12B5-4AA1-AAB1-94413AB420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574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BE31AA32-31CE-46BF-BD54-0EDA3902416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061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B8C13D19-9BD1-48E6-829D-F774A87F81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095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860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CE6FB-546D-4876-B3DF-472A9EDAF4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60170" y="786169"/>
            <a:ext cx="4653638" cy="417575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Module 5 Your Plan – Wins and Targets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1C28F8-0C3C-43D2-B3D9-2BAE37A5EF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UniServ Focus Academy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09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D9075-0058-4A2B-8FFB-0D242D0FE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149" y="617743"/>
            <a:ext cx="6370562" cy="742325"/>
          </a:xfrm>
        </p:spPr>
        <p:txBody>
          <a:bodyPr>
            <a:normAutofit/>
          </a:bodyPr>
          <a:lstStyle/>
          <a:p>
            <a:r>
              <a:rPr lang="en-US" sz="4400" b="1" dirty="0"/>
              <a:t>Module Agenda Overview </a:t>
            </a:r>
          </a:p>
        </p:txBody>
      </p:sp>
      <p:pic>
        <p:nvPicPr>
          <p:cNvPr id="2052" name="Picture 4" descr="Image result for agenda">
            <a:extLst>
              <a:ext uri="{FF2B5EF4-FFF2-40B4-BE49-F238E27FC236}">
                <a16:creationId xmlns:a16="http://schemas.microsoft.com/office/drawing/2014/main" id="{2A92765A-6DC0-4044-A94F-D43EE5090A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" r="7069"/>
          <a:stretch/>
        </p:blipFill>
        <p:spPr bwMode="auto">
          <a:xfrm>
            <a:off x="633999" y="640081"/>
            <a:ext cx="4001315" cy="531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F637A-28BF-4A83-9C2E-79664D85C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4769" y="2198914"/>
            <a:ext cx="6574973" cy="3670180"/>
          </a:xfrm>
        </p:spPr>
        <p:txBody>
          <a:bodyPr vert="horz" lIns="0" tIns="45720" rIns="0" bIns="45720" rtlCol="0" anchor="t">
            <a:normAutofit/>
          </a:bodyPr>
          <a:lstStyle/>
          <a:p>
            <a:endParaRPr lang="en-US" sz="2800" dirty="0">
              <a:cs typeface="Calibri"/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664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D9075-0058-4A2B-8FFB-0D242D0FE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861" y="103989"/>
            <a:ext cx="10058400" cy="878650"/>
          </a:xfrm>
        </p:spPr>
        <p:txBody>
          <a:bodyPr>
            <a:normAutofit/>
          </a:bodyPr>
          <a:lstStyle/>
          <a:p>
            <a:r>
              <a:rPr lang="en-US" b="1" dirty="0"/>
              <a:t>Community Agreements</a:t>
            </a:r>
          </a:p>
        </p:txBody>
      </p:sp>
      <p:pic>
        <p:nvPicPr>
          <p:cNvPr id="5122" name="Picture 2" descr="Image result for agreements">
            <a:extLst>
              <a:ext uri="{FF2B5EF4-FFF2-40B4-BE49-F238E27FC236}">
                <a16:creationId xmlns:a16="http://schemas.microsoft.com/office/drawing/2014/main" id="{74B17DC3-8725-480A-B456-B4767EE231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" t="36735" r="8716"/>
          <a:stretch/>
        </p:blipFill>
        <p:spPr bwMode="auto">
          <a:xfrm>
            <a:off x="0" y="0"/>
            <a:ext cx="12192000" cy="6312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F637A-28BF-4A83-9C2E-79664D85C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925" y="1643694"/>
            <a:ext cx="11427724" cy="5076967"/>
          </a:xfrm>
          <a:noFill/>
        </p:spPr>
        <p:txBody>
          <a:bodyPr vert="horz" lIns="0" tIns="45720" rIns="0" bIns="45720" rtlCol="0" anchor="t">
            <a:no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4000" dirty="0" smtClean="0"/>
              <a:t>Share Responsibility for the Success of Each Session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/>
              <a:t>Move </a:t>
            </a:r>
            <a:r>
              <a:rPr lang="en-US" sz="4000" dirty="0"/>
              <a:t>up, Move Back – Participate Fully and Evenly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/>
              <a:t>Respect Confidentiality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/>
              <a:t>Listen Well for Deep Understanding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4000" dirty="0" smtClean="0"/>
              <a:t>Expect and Accept Non-Closure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4000" dirty="0" smtClean="0"/>
              <a:t>Expect and Accept imperfection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74164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D9075-0058-4A2B-8FFB-0D242D0FE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9321" y="115400"/>
            <a:ext cx="5127171" cy="1208303"/>
          </a:xfrm>
        </p:spPr>
        <p:txBody>
          <a:bodyPr>
            <a:normAutofit/>
          </a:bodyPr>
          <a:lstStyle/>
          <a:p>
            <a:r>
              <a:rPr lang="en-US" sz="4100" b="1" dirty="0"/>
              <a:t>Team Planning for Wins and Targets</a:t>
            </a:r>
          </a:p>
        </p:txBody>
      </p:sp>
      <p:pic>
        <p:nvPicPr>
          <p:cNvPr id="2052" name="Picture 4" descr="Image result for group work meme">
            <a:extLst>
              <a:ext uri="{FF2B5EF4-FFF2-40B4-BE49-F238E27FC236}">
                <a16:creationId xmlns:a16="http://schemas.microsoft.com/office/drawing/2014/main" id="{88526641-EBAA-4BD5-845B-0DFE52F08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32" y="645106"/>
            <a:ext cx="5247747" cy="524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F637A-28BF-4A83-9C2E-79664D85C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9320" y="1794823"/>
            <a:ext cx="5127172" cy="3670180"/>
          </a:xfrm>
        </p:spPr>
        <p:txBody>
          <a:bodyPr vert="horz" lIns="0" tIns="45720" rIns="0" bIns="45720" rtlCol="0" anchor="t">
            <a:normAutofit/>
          </a:bodyPr>
          <a:lstStyle/>
          <a:p>
            <a:pPr marL="514350" indent="-514350">
              <a:buAutoNum type="arabicPeriod"/>
            </a:pPr>
            <a:endParaRPr lang="en-US" sz="2800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360466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91691-F1B8-40C7-B556-E9AB7004A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1986" y="285085"/>
            <a:ext cx="2600037" cy="804212"/>
          </a:xfrm>
        </p:spPr>
        <p:txBody>
          <a:bodyPr/>
          <a:lstStyle/>
          <a:p>
            <a:r>
              <a:rPr lang="en-US" b="1" dirty="0" smtClean="0"/>
              <a:t>Your Tasks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C43149-8389-4C44-9D75-B8615F12C1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42" y="1308757"/>
            <a:ext cx="4959038" cy="5028783"/>
          </a:xfrm>
        </p:spPr>
        <p:txBody>
          <a:bodyPr vert="horz" lIns="0" tIns="45720" rIns="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sz="2800" dirty="0" smtClean="0"/>
              <a:t>What </a:t>
            </a:r>
            <a:r>
              <a:rPr lang="en-US" sz="2800" dirty="0" smtClean="0"/>
              <a:t>are your people’s issues?</a:t>
            </a:r>
          </a:p>
          <a:p>
            <a:pPr marL="0" indent="0">
              <a:buNone/>
            </a:pPr>
            <a:r>
              <a:rPr lang="en-US" sz="2800" dirty="0" smtClean="0"/>
              <a:t>What </a:t>
            </a:r>
            <a:r>
              <a:rPr lang="en-US" sz="2800" dirty="0"/>
              <a:t>are the wins that your leaders and people want ?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Who </a:t>
            </a:r>
            <a:r>
              <a:rPr lang="en-US" sz="2800" dirty="0"/>
              <a:t>are the targets? </a:t>
            </a:r>
          </a:p>
          <a:p>
            <a:pPr marL="0" indent="0">
              <a:buNone/>
            </a:pPr>
            <a:r>
              <a:rPr lang="en-US" sz="2800" dirty="0" smtClean="0">
                <a:cs typeface="Calibri" panose="020F0502020204030204"/>
              </a:rPr>
              <a:t>Remember -there </a:t>
            </a:r>
            <a:r>
              <a:rPr lang="en-US" sz="2800" dirty="0">
                <a:cs typeface="Calibri" panose="020F0502020204030204"/>
              </a:rPr>
              <a:t>may be small wins along the way to the big win – and there may be a “cast of targets” </a:t>
            </a:r>
            <a:endParaRPr lang="en-US" sz="2800" dirty="0" smtClean="0">
              <a:cs typeface="Calibri" panose="020F0502020204030204"/>
            </a:endParaRPr>
          </a:p>
          <a:p>
            <a:pPr marL="0" indent="0">
              <a:buNone/>
            </a:pPr>
            <a:endParaRPr lang="en-US" sz="2800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 sz="2800" dirty="0" smtClean="0">
                <a:cs typeface="Calibri" panose="020F0502020204030204"/>
              </a:rPr>
              <a:t>How will you measure the progress of these wins – Growth and Strength</a:t>
            </a:r>
            <a:endParaRPr lang="en-US" sz="2800" dirty="0">
              <a:cs typeface="Calibri" panose="020F0502020204030204"/>
            </a:endParaRP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.  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2CBE7C-5411-4F4A-8D5F-6424294A85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280" t="28640" r="32918" b="6086"/>
          <a:stretch/>
        </p:blipFill>
        <p:spPr>
          <a:xfrm rot="5400000">
            <a:off x="6306818" y="283686"/>
            <a:ext cx="5284038" cy="564471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AED5275-C945-48A0-9CB6-207980D142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6668" y="3934390"/>
            <a:ext cx="3092503" cy="1383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83771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2117</TotalTime>
  <Words>124</Words>
  <Application>Microsoft Office PowerPoint</Application>
  <PresentationFormat>Widescreen</PresentationFormat>
  <Paragraphs>27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Calibri</vt:lpstr>
      <vt:lpstr>Calibri Light</vt:lpstr>
      <vt:lpstr>Retrospect</vt:lpstr>
      <vt:lpstr>Module 5 Your Plan – Wins and Targets</vt:lpstr>
      <vt:lpstr>Module Agenda Overview </vt:lpstr>
      <vt:lpstr>Community Agreements</vt:lpstr>
      <vt:lpstr>Team Planning for Wins and Targets</vt:lpstr>
      <vt:lpstr>Your Tasks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UniServ Foundations Mississippi</dc:title>
  <dc:creator>Ellen Holmes</dc:creator>
  <cp:lastModifiedBy>Holmes, Ellen [NEA]</cp:lastModifiedBy>
  <cp:revision>59</cp:revision>
  <dcterms:created xsi:type="dcterms:W3CDTF">2019-04-11T13:43:21Z</dcterms:created>
  <dcterms:modified xsi:type="dcterms:W3CDTF">2020-11-27T13:59:10Z</dcterms:modified>
</cp:coreProperties>
</file>