
<file path=[Content_Types].xml><?xml version="1.0" encoding="utf-8"?>
<Types xmlns="http://schemas.openxmlformats.org/package/2006/content-types">
  <Default Extension="1" ContentType="image/jpeg"/>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mv" ContentType="video/x-ms-wm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notesMasterIdLst>
    <p:notesMasterId r:id="rId109"/>
  </p:notesMasterIdLst>
  <p:sldIdLst>
    <p:sldId id="1566" r:id="rId5"/>
    <p:sldId id="1567" r:id="rId6"/>
    <p:sldId id="1682" r:id="rId7"/>
    <p:sldId id="1702" r:id="rId8"/>
    <p:sldId id="1569" r:id="rId9"/>
    <p:sldId id="1570" r:id="rId10"/>
    <p:sldId id="1575" r:id="rId11"/>
    <p:sldId id="1684" r:id="rId12"/>
    <p:sldId id="1687" r:id="rId13"/>
    <p:sldId id="1688" r:id="rId14"/>
    <p:sldId id="1150" r:id="rId15"/>
    <p:sldId id="1690" r:id="rId16"/>
    <p:sldId id="1689" r:id="rId17"/>
    <p:sldId id="1686" r:id="rId18"/>
    <p:sldId id="1696" r:id="rId19"/>
    <p:sldId id="1697" r:id="rId20"/>
    <p:sldId id="1698" r:id="rId21"/>
    <p:sldId id="1699" r:id="rId22"/>
    <p:sldId id="1576" r:id="rId23"/>
    <p:sldId id="1704" r:id="rId24"/>
    <p:sldId id="1705" r:id="rId25"/>
    <p:sldId id="1427" r:id="rId26"/>
    <p:sldId id="1706" r:id="rId27"/>
    <p:sldId id="1577" r:id="rId28"/>
    <p:sldId id="1578" r:id="rId29"/>
    <p:sldId id="1707" r:id="rId30"/>
    <p:sldId id="1694" r:id="rId31"/>
    <p:sldId id="1695" r:id="rId32"/>
    <p:sldId id="1708" r:id="rId33"/>
    <p:sldId id="1728" r:id="rId34"/>
    <p:sldId id="1710" r:id="rId35"/>
    <p:sldId id="1711" r:id="rId36"/>
    <p:sldId id="1712" r:id="rId37"/>
    <p:sldId id="1713" r:id="rId38"/>
    <p:sldId id="306" r:id="rId39"/>
    <p:sldId id="721" r:id="rId40"/>
    <p:sldId id="1709" r:id="rId41"/>
    <p:sldId id="1714" r:id="rId42"/>
    <p:sldId id="1715" r:id="rId43"/>
    <p:sldId id="1716" r:id="rId44"/>
    <p:sldId id="1717" r:id="rId45"/>
    <p:sldId id="1718" r:id="rId46"/>
    <p:sldId id="1719" r:id="rId47"/>
    <p:sldId id="1720" r:id="rId48"/>
    <p:sldId id="1721" r:id="rId49"/>
    <p:sldId id="1736" r:id="rId50"/>
    <p:sldId id="1376" r:id="rId51"/>
    <p:sldId id="1725" r:id="rId52"/>
    <p:sldId id="1730" r:id="rId53"/>
    <p:sldId id="1591" r:id="rId54"/>
    <p:sldId id="262" r:id="rId55"/>
    <p:sldId id="263" r:id="rId56"/>
    <p:sldId id="264" r:id="rId57"/>
    <p:sldId id="265" r:id="rId58"/>
    <p:sldId id="266" r:id="rId59"/>
    <p:sldId id="267" r:id="rId60"/>
    <p:sldId id="268" r:id="rId61"/>
    <p:sldId id="269" r:id="rId62"/>
    <p:sldId id="1592" r:id="rId63"/>
    <p:sldId id="1729" r:id="rId64"/>
    <p:sldId id="1379" r:id="rId65"/>
    <p:sldId id="1722" r:id="rId66"/>
    <p:sldId id="1727" r:id="rId67"/>
    <p:sldId id="1741" r:id="rId68"/>
    <p:sldId id="1596" r:id="rId69"/>
    <p:sldId id="1390" r:id="rId70"/>
    <p:sldId id="1391" r:id="rId71"/>
    <p:sldId id="1393" r:id="rId72"/>
    <p:sldId id="1394" r:id="rId73"/>
    <p:sldId id="1732" r:id="rId74"/>
    <p:sldId id="1631" r:id="rId75"/>
    <p:sldId id="1731" r:id="rId76"/>
    <p:sldId id="1734" r:id="rId77"/>
    <p:sldId id="1735" r:id="rId78"/>
    <p:sldId id="1428" r:id="rId79"/>
    <p:sldId id="1435" r:id="rId80"/>
    <p:sldId id="1630" r:id="rId81"/>
    <p:sldId id="1356" r:id="rId82"/>
    <p:sldId id="1634" r:id="rId83"/>
    <p:sldId id="1738" r:id="rId84"/>
    <p:sldId id="1593" r:id="rId85"/>
    <p:sldId id="1598" r:id="rId86"/>
    <p:sldId id="1600" r:id="rId87"/>
    <p:sldId id="1737" r:id="rId88"/>
    <p:sldId id="1693" r:id="rId89"/>
    <p:sldId id="1661" r:id="rId90"/>
    <p:sldId id="1470" r:id="rId91"/>
    <p:sldId id="1669" r:id="rId92"/>
    <p:sldId id="1670" r:id="rId93"/>
    <p:sldId id="1672" r:id="rId94"/>
    <p:sldId id="346" r:id="rId95"/>
    <p:sldId id="1673" r:id="rId96"/>
    <p:sldId id="1525" r:id="rId97"/>
    <p:sldId id="323" r:id="rId98"/>
    <p:sldId id="1739" r:id="rId99"/>
    <p:sldId id="1680" r:id="rId100"/>
    <p:sldId id="1336" r:id="rId101"/>
    <p:sldId id="1337" r:id="rId102"/>
    <p:sldId id="1334" r:id="rId103"/>
    <p:sldId id="1335" r:id="rId104"/>
    <p:sldId id="1332" r:id="rId105"/>
    <p:sldId id="1333" r:id="rId106"/>
    <p:sldId id="1740" r:id="rId107"/>
    <p:sldId id="1683" r:id="rId10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7AF49E-73AA-4DBC-82A4-9BA6ACBCE488}" v="1" dt="2022-02-23T15:27:55.4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971" autoAdjust="0"/>
    <p:restoredTop sz="80724" autoAdjust="0"/>
  </p:normalViewPr>
  <p:slideViewPr>
    <p:cSldViewPr snapToGrid="0">
      <p:cViewPr varScale="1">
        <p:scale>
          <a:sx n="67" d="100"/>
          <a:sy n="67" d="100"/>
        </p:scale>
        <p:origin x="84" y="414"/>
      </p:cViewPr>
      <p:guideLst/>
    </p:cSldViewPr>
  </p:slideViewPr>
  <p:outlineViewPr>
    <p:cViewPr>
      <p:scale>
        <a:sx n="33" d="100"/>
        <a:sy n="33" d="100"/>
      </p:scale>
      <p:origin x="0" y="-36848"/>
    </p:cViewPr>
  </p:outlineViewPr>
  <p:notesTextViewPr>
    <p:cViewPr>
      <p:scale>
        <a:sx n="1" d="1"/>
        <a:sy n="1" d="1"/>
      </p:scale>
      <p:origin x="0" y="0"/>
    </p:cViewPr>
  </p:notesTextViewPr>
  <p:sorterViewPr>
    <p:cViewPr>
      <p:scale>
        <a:sx n="19" d="25"/>
        <a:sy n="19" d="25"/>
      </p:scale>
      <p:origin x="0" y="-36344"/>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theme" Target="theme/theme1.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tableStyles" Target="tableStyle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notesMaster" Target="notesMasters/notesMaster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presProps" Target="presProps.xml"/><Relationship Id="rId115" Type="http://schemas.microsoft.com/office/2015/10/relationships/revisionInfo" Target="revisionInfo.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ller, Heidi [NEA]" userId="dc6a611b-98bc-40da-96a0-d4073e000613" providerId="ADAL" clId="{A67AF49E-73AA-4DBC-82A4-9BA6ACBCE488}"/>
    <pc:docChg chg="addSld delSld modSld">
      <pc:chgData name="Miller, Heidi [NEA]" userId="dc6a611b-98bc-40da-96a0-d4073e000613" providerId="ADAL" clId="{A67AF49E-73AA-4DBC-82A4-9BA6ACBCE488}" dt="2022-02-23T15:28:10.894" v="1" actId="47"/>
      <pc:docMkLst>
        <pc:docMk/>
      </pc:docMkLst>
      <pc:sldChg chg="add del">
        <pc:chgData name="Miller, Heidi [NEA]" userId="dc6a611b-98bc-40da-96a0-d4073e000613" providerId="ADAL" clId="{A67AF49E-73AA-4DBC-82A4-9BA6ACBCE488}" dt="2022-02-23T15:28:10.894" v="1" actId="47"/>
        <pc:sldMkLst>
          <pc:docMk/>
          <pc:sldMk cId="53824039" sldId="1742"/>
        </pc:sldMkLst>
      </pc:sldChg>
    </pc:docChg>
  </pc:docChgLst>
  <pc:docChgLst>
    <pc:chgData name="Miller, Heidi [NEA]" userId="dc6a611b-98bc-40da-96a0-d4073e000613" providerId="ADAL" clId="{77CDE1CE-70D7-4B91-9AF6-EAC1B54D51FC}"/>
    <pc:docChg chg="undo redo custSel addSld delSld modSld sldOrd">
      <pc:chgData name="Miller, Heidi [NEA]" userId="dc6a611b-98bc-40da-96a0-d4073e000613" providerId="ADAL" clId="{77CDE1CE-70D7-4B91-9AF6-EAC1B54D51FC}" dt="2022-02-22T14:09:41.502" v="21283" actId="1076"/>
      <pc:docMkLst>
        <pc:docMk/>
      </pc:docMkLst>
      <pc:sldChg chg="del">
        <pc:chgData name="Miller, Heidi [NEA]" userId="dc6a611b-98bc-40da-96a0-d4073e000613" providerId="ADAL" clId="{77CDE1CE-70D7-4B91-9AF6-EAC1B54D51FC}" dt="2022-02-22T13:32:49.181" v="20623" actId="47"/>
        <pc:sldMkLst>
          <pc:docMk/>
          <pc:sldMk cId="3049979392" sldId="258"/>
        </pc:sldMkLst>
      </pc:sldChg>
      <pc:sldChg chg="del">
        <pc:chgData name="Miller, Heidi [NEA]" userId="dc6a611b-98bc-40da-96a0-d4073e000613" providerId="ADAL" clId="{77CDE1CE-70D7-4B91-9AF6-EAC1B54D51FC}" dt="2022-02-22T13:32:55.378" v="20624" actId="47"/>
        <pc:sldMkLst>
          <pc:docMk/>
          <pc:sldMk cId="2422848736" sldId="259"/>
        </pc:sldMkLst>
      </pc:sldChg>
      <pc:sldChg chg="del">
        <pc:chgData name="Miller, Heidi [NEA]" userId="dc6a611b-98bc-40da-96a0-d4073e000613" providerId="ADAL" clId="{77CDE1CE-70D7-4B91-9AF6-EAC1B54D51FC}" dt="2022-02-22T13:32:57.806" v="20625" actId="47"/>
        <pc:sldMkLst>
          <pc:docMk/>
          <pc:sldMk cId="360026969" sldId="260"/>
        </pc:sldMkLst>
      </pc:sldChg>
      <pc:sldChg chg="del">
        <pc:chgData name="Miller, Heidi [NEA]" userId="dc6a611b-98bc-40da-96a0-d4073e000613" providerId="ADAL" clId="{77CDE1CE-70D7-4B91-9AF6-EAC1B54D51FC}" dt="2022-02-22T13:33:14.650" v="20626" actId="47"/>
        <pc:sldMkLst>
          <pc:docMk/>
          <pc:sldMk cId="2223414215" sldId="261"/>
        </pc:sldMkLst>
      </pc:sldChg>
      <pc:sldChg chg="modSp mod">
        <pc:chgData name="Miller, Heidi [NEA]" userId="dc6a611b-98bc-40da-96a0-d4073e000613" providerId="ADAL" clId="{77CDE1CE-70D7-4B91-9AF6-EAC1B54D51FC}" dt="2022-02-22T13:32:33.182" v="20621" actId="27636"/>
        <pc:sldMkLst>
          <pc:docMk/>
          <pc:sldMk cId="4290192516" sldId="262"/>
        </pc:sldMkLst>
        <pc:spChg chg="mod">
          <ac:chgData name="Miller, Heidi [NEA]" userId="dc6a611b-98bc-40da-96a0-d4073e000613" providerId="ADAL" clId="{77CDE1CE-70D7-4B91-9AF6-EAC1B54D51FC}" dt="2022-02-22T13:32:33.182" v="20621" actId="27636"/>
          <ac:spMkLst>
            <pc:docMk/>
            <pc:sldMk cId="4290192516" sldId="262"/>
            <ac:spMk id="3" creationId="{00000000-0000-0000-0000-000000000000}"/>
          </ac:spMkLst>
        </pc:spChg>
      </pc:sldChg>
      <pc:sldChg chg="modSp mod">
        <pc:chgData name="Miller, Heidi [NEA]" userId="dc6a611b-98bc-40da-96a0-d4073e000613" providerId="ADAL" clId="{77CDE1CE-70D7-4B91-9AF6-EAC1B54D51FC}" dt="2022-02-22T13:32:33.204" v="20622" actId="27636"/>
        <pc:sldMkLst>
          <pc:docMk/>
          <pc:sldMk cId="1519517471" sldId="266"/>
        </pc:sldMkLst>
        <pc:spChg chg="mod">
          <ac:chgData name="Miller, Heidi [NEA]" userId="dc6a611b-98bc-40da-96a0-d4073e000613" providerId="ADAL" clId="{77CDE1CE-70D7-4B91-9AF6-EAC1B54D51FC}" dt="2022-02-22T13:32:33.204" v="20622" actId="27636"/>
          <ac:spMkLst>
            <pc:docMk/>
            <pc:sldMk cId="1519517471" sldId="266"/>
            <ac:spMk id="3" creationId="{1D9218A8-331B-4C35-9D49-D122BE07752E}"/>
          </ac:spMkLst>
        </pc:spChg>
      </pc:sldChg>
      <pc:sldChg chg="modSp mod">
        <pc:chgData name="Miller, Heidi [NEA]" userId="dc6a611b-98bc-40da-96a0-d4073e000613" providerId="ADAL" clId="{77CDE1CE-70D7-4B91-9AF6-EAC1B54D51FC}" dt="2022-02-22T13:38:04.637" v="20634" actId="1076"/>
        <pc:sldMkLst>
          <pc:docMk/>
          <pc:sldMk cId="3702318554" sldId="268"/>
        </pc:sldMkLst>
        <pc:spChg chg="mod">
          <ac:chgData name="Miller, Heidi [NEA]" userId="dc6a611b-98bc-40da-96a0-d4073e000613" providerId="ADAL" clId="{77CDE1CE-70D7-4B91-9AF6-EAC1B54D51FC}" dt="2022-02-22T13:38:04.637" v="20634" actId="1076"/>
          <ac:spMkLst>
            <pc:docMk/>
            <pc:sldMk cId="3702318554" sldId="268"/>
            <ac:spMk id="4" creationId="{AF3844A9-C5CA-4D3B-B2B2-496BFE33BECB}"/>
          </ac:spMkLst>
        </pc:spChg>
      </pc:sldChg>
      <pc:sldChg chg="addSp modSp add mod setBg modNotesTx">
        <pc:chgData name="Miller, Heidi [NEA]" userId="dc6a611b-98bc-40da-96a0-d4073e000613" providerId="ADAL" clId="{77CDE1CE-70D7-4B91-9AF6-EAC1B54D51FC}" dt="2022-02-17T01:14:47.070" v="10076" actId="20577"/>
        <pc:sldMkLst>
          <pc:docMk/>
          <pc:sldMk cId="603533476" sldId="306"/>
        </pc:sldMkLst>
        <pc:spChg chg="mod">
          <ac:chgData name="Miller, Heidi [NEA]" userId="dc6a611b-98bc-40da-96a0-d4073e000613" providerId="ADAL" clId="{77CDE1CE-70D7-4B91-9AF6-EAC1B54D51FC}" dt="2022-02-17T01:12:41.974" v="10047" actId="20577"/>
          <ac:spMkLst>
            <pc:docMk/>
            <pc:sldMk cId="603533476" sldId="306"/>
            <ac:spMk id="2" creationId="{BA3D9075-0058-4A2B-8FFB-0D242D0FEDB7}"/>
          </ac:spMkLst>
        </pc:spChg>
        <pc:spChg chg="mod ord">
          <ac:chgData name="Miller, Heidi [NEA]" userId="dc6a611b-98bc-40da-96a0-d4073e000613" providerId="ADAL" clId="{77CDE1CE-70D7-4B91-9AF6-EAC1B54D51FC}" dt="2022-02-17T00:50:07.328" v="8762" actId="20577"/>
          <ac:spMkLst>
            <pc:docMk/>
            <pc:sldMk cId="603533476" sldId="306"/>
            <ac:spMk id="5" creationId="{575656C1-DE7D-4217-A5FC-3E03009AB8F1}"/>
          </ac:spMkLst>
        </pc:spChg>
        <pc:spChg chg="add">
          <ac:chgData name="Miller, Heidi [NEA]" userId="dc6a611b-98bc-40da-96a0-d4073e000613" providerId="ADAL" clId="{77CDE1CE-70D7-4B91-9AF6-EAC1B54D51FC}" dt="2022-02-17T00:49:05.563" v="8728" actId="26606"/>
          <ac:spMkLst>
            <pc:docMk/>
            <pc:sldMk cId="603533476" sldId="306"/>
            <ac:spMk id="11" creationId="{D40791F6-715D-481A-9C4A-3645AECFD5A0}"/>
          </ac:spMkLst>
        </pc:spChg>
        <pc:spChg chg="add">
          <ac:chgData name="Miller, Heidi [NEA]" userId="dc6a611b-98bc-40da-96a0-d4073e000613" providerId="ADAL" clId="{77CDE1CE-70D7-4B91-9AF6-EAC1B54D51FC}" dt="2022-02-17T00:49:05.563" v="8728" actId="26606"/>
          <ac:spMkLst>
            <pc:docMk/>
            <pc:sldMk cId="603533476" sldId="306"/>
            <ac:spMk id="15" creationId="{CADA4CA0-9A57-4FBE-A9E5-24DFC23C3F1A}"/>
          </ac:spMkLst>
        </pc:spChg>
        <pc:spChg chg="add">
          <ac:chgData name="Miller, Heidi [NEA]" userId="dc6a611b-98bc-40da-96a0-d4073e000613" providerId="ADAL" clId="{77CDE1CE-70D7-4B91-9AF6-EAC1B54D51FC}" dt="2022-02-17T00:49:05.563" v="8728" actId="26606"/>
          <ac:spMkLst>
            <pc:docMk/>
            <pc:sldMk cId="603533476" sldId="306"/>
            <ac:spMk id="17" creationId="{811CBAFA-D7E0-40A7-BB94-2C05304B407B}"/>
          </ac:spMkLst>
        </pc:spChg>
        <pc:picChg chg="mod">
          <ac:chgData name="Miller, Heidi [NEA]" userId="dc6a611b-98bc-40da-96a0-d4073e000613" providerId="ADAL" clId="{77CDE1CE-70D7-4B91-9AF6-EAC1B54D51FC}" dt="2022-02-17T00:49:05.563" v="8728" actId="26606"/>
          <ac:picMkLst>
            <pc:docMk/>
            <pc:sldMk cId="603533476" sldId="306"/>
            <ac:picMk id="6" creationId="{47985CB7-2534-4E9D-A2C8-E4E5077B9F6C}"/>
          </ac:picMkLst>
        </pc:picChg>
        <pc:cxnChg chg="add">
          <ac:chgData name="Miller, Heidi [NEA]" userId="dc6a611b-98bc-40da-96a0-d4073e000613" providerId="ADAL" clId="{77CDE1CE-70D7-4B91-9AF6-EAC1B54D51FC}" dt="2022-02-17T00:49:05.563" v="8728" actId="26606"/>
          <ac:cxnSpMkLst>
            <pc:docMk/>
            <pc:sldMk cId="603533476" sldId="306"/>
            <ac:cxnSpMk id="13" creationId="{740F83A4-FAC4-4867-95A5-BBFD280C7BF5}"/>
          </ac:cxnSpMkLst>
        </pc:cxnChg>
      </pc:sldChg>
      <pc:sldChg chg="addSp delSp modSp add mod setBg delDesignElem">
        <pc:chgData name="Miller, Heidi [NEA]" userId="dc6a611b-98bc-40da-96a0-d4073e000613" providerId="ADAL" clId="{77CDE1CE-70D7-4B91-9AF6-EAC1B54D51FC}" dt="2022-02-22T12:48:21.177" v="20521" actId="242"/>
        <pc:sldMkLst>
          <pc:docMk/>
          <pc:sldMk cId="3070372602" sldId="323"/>
        </pc:sldMkLst>
        <pc:spChg chg="add mod">
          <ac:chgData name="Miller, Heidi [NEA]" userId="dc6a611b-98bc-40da-96a0-d4073e000613" providerId="ADAL" clId="{77CDE1CE-70D7-4B91-9AF6-EAC1B54D51FC}" dt="2022-02-22T12:48:21.177" v="20521" actId="242"/>
          <ac:spMkLst>
            <pc:docMk/>
            <pc:sldMk cId="3070372602" sldId="323"/>
            <ac:spMk id="8" creationId="{589B58EF-05B5-4F01-BFA9-A14BE302902B}"/>
          </ac:spMkLst>
        </pc:spChg>
        <pc:spChg chg="del">
          <ac:chgData name="Miller, Heidi [NEA]" userId="dc6a611b-98bc-40da-96a0-d4073e000613" providerId="ADAL" clId="{77CDE1CE-70D7-4B91-9AF6-EAC1B54D51FC}" dt="2022-02-22T12:46:45.745" v="20514"/>
          <ac:spMkLst>
            <pc:docMk/>
            <pc:sldMk cId="3070372602" sldId="323"/>
            <ac:spMk id="19" creationId="{2B6C9846-B5AB-4E52-988D-F7E5865C9E4B}"/>
          </ac:spMkLst>
        </pc:spChg>
        <pc:spChg chg="del">
          <ac:chgData name="Miller, Heidi [NEA]" userId="dc6a611b-98bc-40da-96a0-d4073e000613" providerId="ADAL" clId="{77CDE1CE-70D7-4B91-9AF6-EAC1B54D51FC}" dt="2022-02-22T12:46:45.745" v="20514"/>
          <ac:spMkLst>
            <pc:docMk/>
            <pc:sldMk cId="3070372602" sldId="323"/>
            <ac:spMk id="21" creationId="{6F3D7E8E-8467-4198-87E0-ADC1B60467FC}"/>
          </ac:spMkLst>
        </pc:spChg>
      </pc:sldChg>
      <pc:sldChg chg="add">
        <pc:chgData name="Miller, Heidi [NEA]" userId="dc6a611b-98bc-40da-96a0-d4073e000613" providerId="ADAL" clId="{77CDE1CE-70D7-4B91-9AF6-EAC1B54D51FC}" dt="2022-02-22T12:44:21.865" v="20507"/>
        <pc:sldMkLst>
          <pc:docMk/>
          <pc:sldMk cId="239722011" sldId="346"/>
        </pc:sldMkLst>
      </pc:sldChg>
      <pc:sldChg chg="addSp modSp add mod setBg modClrScheme chgLayout modNotesTx">
        <pc:chgData name="Miller, Heidi [NEA]" userId="dc6a611b-98bc-40da-96a0-d4073e000613" providerId="ADAL" clId="{77CDE1CE-70D7-4B91-9AF6-EAC1B54D51FC}" dt="2022-02-17T01:14:54.796" v="10082" actId="20577"/>
        <pc:sldMkLst>
          <pc:docMk/>
          <pc:sldMk cId="3899493307" sldId="721"/>
        </pc:sldMkLst>
        <pc:spChg chg="add mod ord">
          <ac:chgData name="Miller, Heidi [NEA]" userId="dc6a611b-98bc-40da-96a0-d4073e000613" providerId="ADAL" clId="{77CDE1CE-70D7-4B91-9AF6-EAC1B54D51FC}" dt="2022-02-17T00:53:36.337" v="8806" actId="1076"/>
          <ac:spMkLst>
            <pc:docMk/>
            <pc:sldMk cId="3899493307" sldId="721"/>
            <ac:spMk id="3" creationId="{2AEBEF72-C29B-441D-AC08-DA8DBD392B62}"/>
          </ac:spMkLst>
        </pc:spChg>
        <pc:spChg chg="add mod ord">
          <ac:chgData name="Miller, Heidi [NEA]" userId="dc6a611b-98bc-40da-96a0-d4073e000613" providerId="ADAL" clId="{77CDE1CE-70D7-4B91-9AF6-EAC1B54D51FC}" dt="2022-02-17T00:54:31.865" v="9009" actId="20577"/>
          <ac:spMkLst>
            <pc:docMk/>
            <pc:sldMk cId="3899493307" sldId="721"/>
            <ac:spMk id="4" creationId="{7741C484-D949-46D6-ABED-1DE8BFF2705A}"/>
          </ac:spMkLst>
        </pc:spChg>
        <pc:picChg chg="mod">
          <ac:chgData name="Miller, Heidi [NEA]" userId="dc6a611b-98bc-40da-96a0-d4073e000613" providerId="ADAL" clId="{77CDE1CE-70D7-4B91-9AF6-EAC1B54D51FC}" dt="2022-02-17T00:53:45.324" v="8809" actId="1076"/>
          <ac:picMkLst>
            <pc:docMk/>
            <pc:sldMk cId="3899493307" sldId="721"/>
            <ac:picMk id="2" creationId="{00000000-0000-0000-0000-000000000000}"/>
          </ac:picMkLst>
        </pc:picChg>
      </pc:sldChg>
      <pc:sldChg chg="addSp delSp modSp add mod setBg delDesignElem modNotesTx">
        <pc:chgData name="Miller, Heidi [NEA]" userId="dc6a611b-98bc-40da-96a0-d4073e000613" providerId="ADAL" clId="{77CDE1CE-70D7-4B91-9AF6-EAC1B54D51FC}" dt="2022-02-16T22:30:19.839" v="5691" actId="20577"/>
        <pc:sldMkLst>
          <pc:docMk/>
          <pc:sldMk cId="2941968903" sldId="1150"/>
        </pc:sldMkLst>
        <pc:spChg chg="mod">
          <ac:chgData name="Miller, Heidi [NEA]" userId="dc6a611b-98bc-40da-96a0-d4073e000613" providerId="ADAL" clId="{77CDE1CE-70D7-4B91-9AF6-EAC1B54D51FC}" dt="2022-02-16T15:51:33.835" v="1057" actId="115"/>
          <ac:spMkLst>
            <pc:docMk/>
            <pc:sldMk cId="2941968903" sldId="1150"/>
            <ac:spMk id="2" creationId="{CFB47D6C-25B4-4C0F-B4C8-F30DE32816F1}"/>
          </ac:spMkLst>
        </pc:spChg>
        <pc:spChg chg="mod ord">
          <ac:chgData name="Miller, Heidi [NEA]" userId="dc6a611b-98bc-40da-96a0-d4073e000613" providerId="ADAL" clId="{77CDE1CE-70D7-4B91-9AF6-EAC1B54D51FC}" dt="2022-02-16T15:52:11.441" v="1061" actId="20577"/>
          <ac:spMkLst>
            <pc:docMk/>
            <pc:sldMk cId="2941968903" sldId="1150"/>
            <ac:spMk id="6" creationId="{9E7D7472-1C52-4E48-BD4C-58B3E005C7EE}"/>
          </ac:spMkLst>
        </pc:spChg>
        <pc:spChg chg="add del">
          <ac:chgData name="Miller, Heidi [NEA]" userId="dc6a611b-98bc-40da-96a0-d4073e000613" providerId="ADAL" clId="{77CDE1CE-70D7-4B91-9AF6-EAC1B54D51FC}" dt="2022-02-16T15:51:14.160" v="1051" actId="26606"/>
          <ac:spMkLst>
            <pc:docMk/>
            <pc:sldMk cId="2941968903" sldId="1150"/>
            <ac:spMk id="9" creationId="{873ECEC8-0F24-45B8-950F-35FC94BCEAC8}"/>
          </ac:spMkLst>
        </pc:spChg>
        <pc:spChg chg="add del">
          <ac:chgData name="Miller, Heidi [NEA]" userId="dc6a611b-98bc-40da-96a0-d4073e000613" providerId="ADAL" clId="{77CDE1CE-70D7-4B91-9AF6-EAC1B54D51FC}" dt="2022-02-16T15:51:14.160" v="1051" actId="26606"/>
          <ac:spMkLst>
            <pc:docMk/>
            <pc:sldMk cId="2941968903" sldId="1150"/>
            <ac:spMk id="11" creationId="{7D417315-0A35-4882-ABD2-ABE3C89E5DCF}"/>
          </ac:spMkLst>
        </pc:spChg>
        <pc:spChg chg="del">
          <ac:chgData name="Miller, Heidi [NEA]" userId="dc6a611b-98bc-40da-96a0-d4073e000613" providerId="ADAL" clId="{77CDE1CE-70D7-4B91-9AF6-EAC1B54D51FC}" dt="2022-02-16T15:50:19.962" v="995"/>
          <ac:spMkLst>
            <pc:docMk/>
            <pc:sldMk cId="2941968903" sldId="1150"/>
            <ac:spMk id="12" creationId="{0AB6E427-3F73-4C06-A5D5-AE52C3883B50}"/>
          </ac:spMkLst>
        </pc:spChg>
        <pc:spChg chg="del">
          <ac:chgData name="Miller, Heidi [NEA]" userId="dc6a611b-98bc-40da-96a0-d4073e000613" providerId="ADAL" clId="{77CDE1CE-70D7-4B91-9AF6-EAC1B54D51FC}" dt="2022-02-16T15:50:19.962" v="995"/>
          <ac:spMkLst>
            <pc:docMk/>
            <pc:sldMk cId="2941968903" sldId="1150"/>
            <ac:spMk id="14" creationId="{D8C9BDAA-0390-4B39-9B5C-BC95E5120DA4}"/>
          </ac:spMkLst>
        </pc:spChg>
        <pc:spChg chg="add del">
          <ac:chgData name="Miller, Heidi [NEA]" userId="dc6a611b-98bc-40da-96a0-d4073e000613" providerId="ADAL" clId="{77CDE1CE-70D7-4B91-9AF6-EAC1B54D51FC}" dt="2022-02-16T15:51:14.160" v="1051" actId="26606"/>
          <ac:spMkLst>
            <pc:docMk/>
            <pc:sldMk cId="2941968903" sldId="1150"/>
            <ac:spMk id="18" creationId="{8B53612E-ADB2-4457-9688-89506397AF28}"/>
          </ac:spMkLst>
        </pc:spChg>
        <pc:picChg chg="mod ord">
          <ac:chgData name="Miller, Heidi [NEA]" userId="dc6a611b-98bc-40da-96a0-d4073e000613" providerId="ADAL" clId="{77CDE1CE-70D7-4B91-9AF6-EAC1B54D51FC}" dt="2022-02-16T15:51:14.160" v="1051" actId="26606"/>
          <ac:picMkLst>
            <pc:docMk/>
            <pc:sldMk cId="2941968903" sldId="1150"/>
            <ac:picMk id="7" creationId="{98400ABC-EBEE-4811-8BB0-EB86531FA06F}"/>
          </ac:picMkLst>
        </pc:picChg>
        <pc:cxnChg chg="add del">
          <ac:chgData name="Miller, Heidi [NEA]" userId="dc6a611b-98bc-40da-96a0-d4073e000613" providerId="ADAL" clId="{77CDE1CE-70D7-4B91-9AF6-EAC1B54D51FC}" dt="2022-02-16T15:51:14.160" v="1051" actId="26606"/>
          <ac:cxnSpMkLst>
            <pc:docMk/>
            <pc:sldMk cId="2941968903" sldId="1150"/>
            <ac:cxnSpMk id="10" creationId="{89EB8C68-FF1B-4849-867B-32D29B19F102}"/>
          </ac:cxnSpMkLst>
        </pc:cxnChg>
        <pc:cxnChg chg="del">
          <ac:chgData name="Miller, Heidi [NEA]" userId="dc6a611b-98bc-40da-96a0-d4073e000613" providerId="ADAL" clId="{77CDE1CE-70D7-4B91-9AF6-EAC1B54D51FC}" dt="2022-02-16T15:50:19.962" v="995"/>
          <ac:cxnSpMkLst>
            <pc:docMk/>
            <pc:sldMk cId="2941968903" sldId="1150"/>
            <ac:cxnSpMk id="16" creationId="{E04A321A-A039-4720-87B4-66A4210E0D57}"/>
          </ac:cxnSpMkLst>
        </pc:cxnChg>
      </pc:sldChg>
      <pc:sldChg chg="del">
        <pc:chgData name="Miller, Heidi [NEA]" userId="dc6a611b-98bc-40da-96a0-d4073e000613" providerId="ADAL" clId="{77CDE1CE-70D7-4B91-9AF6-EAC1B54D51FC}" dt="2022-02-16T14:43:25.939" v="385" actId="47"/>
        <pc:sldMkLst>
          <pc:docMk/>
          <pc:sldMk cId="1602915235" sldId="1307"/>
        </pc:sldMkLst>
      </pc:sldChg>
      <pc:sldChg chg="del">
        <pc:chgData name="Miller, Heidi [NEA]" userId="dc6a611b-98bc-40da-96a0-d4073e000613" providerId="ADAL" clId="{77CDE1CE-70D7-4B91-9AF6-EAC1B54D51FC}" dt="2022-02-16T14:47:40.001" v="388" actId="47"/>
        <pc:sldMkLst>
          <pc:docMk/>
          <pc:sldMk cId="2217852532" sldId="1308"/>
        </pc:sldMkLst>
      </pc:sldChg>
      <pc:sldChg chg="del">
        <pc:chgData name="Miller, Heidi [NEA]" userId="dc6a611b-98bc-40da-96a0-d4073e000613" providerId="ADAL" clId="{77CDE1CE-70D7-4B91-9AF6-EAC1B54D51FC}" dt="2022-02-16T14:49:01.158" v="396" actId="47"/>
        <pc:sldMkLst>
          <pc:docMk/>
          <pc:sldMk cId="1056887722" sldId="1309"/>
        </pc:sldMkLst>
      </pc:sldChg>
      <pc:sldChg chg="del">
        <pc:chgData name="Miller, Heidi [NEA]" userId="dc6a611b-98bc-40da-96a0-d4073e000613" providerId="ADAL" clId="{77CDE1CE-70D7-4B91-9AF6-EAC1B54D51FC}" dt="2022-02-16T14:08:49.771" v="7" actId="47"/>
        <pc:sldMkLst>
          <pc:docMk/>
          <pc:sldMk cId="2550133338" sldId="1310"/>
        </pc:sldMkLst>
      </pc:sldChg>
      <pc:sldChg chg="del">
        <pc:chgData name="Miller, Heidi [NEA]" userId="dc6a611b-98bc-40da-96a0-d4073e000613" providerId="ADAL" clId="{77CDE1CE-70D7-4B91-9AF6-EAC1B54D51FC}" dt="2022-02-16T14:08:40.811" v="5" actId="47"/>
        <pc:sldMkLst>
          <pc:docMk/>
          <pc:sldMk cId="2624317583" sldId="1311"/>
        </pc:sldMkLst>
      </pc:sldChg>
      <pc:sldChg chg="del">
        <pc:chgData name="Miller, Heidi [NEA]" userId="dc6a611b-98bc-40da-96a0-d4073e000613" providerId="ADAL" clId="{77CDE1CE-70D7-4B91-9AF6-EAC1B54D51FC}" dt="2022-02-16T14:08:24.131" v="2" actId="47"/>
        <pc:sldMkLst>
          <pc:docMk/>
          <pc:sldMk cId="3756421470" sldId="1312"/>
        </pc:sldMkLst>
      </pc:sldChg>
      <pc:sldChg chg="del">
        <pc:chgData name="Miller, Heidi [NEA]" userId="dc6a611b-98bc-40da-96a0-d4073e000613" providerId="ADAL" clId="{77CDE1CE-70D7-4B91-9AF6-EAC1B54D51FC}" dt="2022-02-16T14:08:09.457" v="0" actId="47"/>
        <pc:sldMkLst>
          <pc:docMk/>
          <pc:sldMk cId="914883964" sldId="1313"/>
        </pc:sldMkLst>
      </pc:sldChg>
      <pc:sldChg chg="del ord">
        <pc:chgData name="Miller, Heidi [NEA]" userId="dc6a611b-98bc-40da-96a0-d4073e000613" providerId="ADAL" clId="{77CDE1CE-70D7-4B91-9AF6-EAC1B54D51FC}" dt="2022-02-16T16:32:32.519" v="2846" actId="47"/>
        <pc:sldMkLst>
          <pc:docMk/>
          <pc:sldMk cId="1088102878" sldId="1316"/>
        </pc:sldMkLst>
      </pc:sldChg>
      <pc:sldChg chg="del">
        <pc:chgData name="Miller, Heidi [NEA]" userId="dc6a611b-98bc-40da-96a0-d4073e000613" providerId="ADAL" clId="{77CDE1CE-70D7-4B91-9AF6-EAC1B54D51FC}" dt="2022-02-16T14:14:33.015" v="11" actId="47"/>
        <pc:sldMkLst>
          <pc:docMk/>
          <pc:sldMk cId="2748658348" sldId="1318"/>
        </pc:sldMkLst>
      </pc:sldChg>
      <pc:sldChg chg="del">
        <pc:chgData name="Miller, Heidi [NEA]" userId="dc6a611b-98bc-40da-96a0-d4073e000613" providerId="ADAL" clId="{77CDE1CE-70D7-4B91-9AF6-EAC1B54D51FC}" dt="2022-02-16T14:49:02.574" v="397" actId="47"/>
        <pc:sldMkLst>
          <pc:docMk/>
          <pc:sldMk cId="3055465476" sldId="1320"/>
        </pc:sldMkLst>
      </pc:sldChg>
      <pc:sldChg chg="del">
        <pc:chgData name="Miller, Heidi [NEA]" userId="dc6a611b-98bc-40da-96a0-d4073e000613" providerId="ADAL" clId="{77CDE1CE-70D7-4B91-9AF6-EAC1B54D51FC}" dt="2022-02-16T14:14:03.970" v="8" actId="47"/>
        <pc:sldMkLst>
          <pc:docMk/>
          <pc:sldMk cId="389308760" sldId="1322"/>
        </pc:sldMkLst>
      </pc:sldChg>
      <pc:sldChg chg="del">
        <pc:chgData name="Miller, Heidi [NEA]" userId="dc6a611b-98bc-40da-96a0-d4073e000613" providerId="ADAL" clId="{77CDE1CE-70D7-4B91-9AF6-EAC1B54D51FC}" dt="2022-02-16T22:45:59.703" v="5788" actId="47"/>
        <pc:sldMkLst>
          <pc:docMk/>
          <pc:sldMk cId="2775701050" sldId="1324"/>
        </pc:sldMkLst>
      </pc:sldChg>
      <pc:sldChg chg="del">
        <pc:chgData name="Miller, Heidi [NEA]" userId="dc6a611b-98bc-40da-96a0-d4073e000613" providerId="ADAL" clId="{77CDE1CE-70D7-4B91-9AF6-EAC1B54D51FC}" dt="2022-02-16T14:08:33.911" v="4" actId="47"/>
        <pc:sldMkLst>
          <pc:docMk/>
          <pc:sldMk cId="893866772" sldId="1326"/>
        </pc:sldMkLst>
      </pc:sldChg>
      <pc:sldChg chg="del">
        <pc:chgData name="Miller, Heidi [NEA]" userId="dc6a611b-98bc-40da-96a0-d4073e000613" providerId="ADAL" clId="{77CDE1CE-70D7-4B91-9AF6-EAC1B54D51FC}" dt="2022-02-16T22:46:09.509" v="5789" actId="47"/>
        <pc:sldMkLst>
          <pc:docMk/>
          <pc:sldMk cId="3139762007" sldId="1328"/>
        </pc:sldMkLst>
      </pc:sldChg>
      <pc:sldChg chg="del ord">
        <pc:chgData name="Miller, Heidi [NEA]" userId="dc6a611b-98bc-40da-96a0-d4073e000613" providerId="ADAL" clId="{77CDE1CE-70D7-4B91-9AF6-EAC1B54D51FC}" dt="2022-02-22T14:04:11.708" v="21137" actId="47"/>
        <pc:sldMkLst>
          <pc:docMk/>
          <pc:sldMk cId="3207907864" sldId="1331"/>
        </pc:sldMkLst>
      </pc:sldChg>
      <pc:sldChg chg="ord">
        <pc:chgData name="Miller, Heidi [NEA]" userId="dc6a611b-98bc-40da-96a0-d4073e000613" providerId="ADAL" clId="{77CDE1CE-70D7-4B91-9AF6-EAC1B54D51FC}" dt="2022-02-22T00:07:22.960" v="18299"/>
        <pc:sldMkLst>
          <pc:docMk/>
          <pc:sldMk cId="2084092038" sldId="1332"/>
        </pc:sldMkLst>
      </pc:sldChg>
      <pc:sldChg chg="ord">
        <pc:chgData name="Miller, Heidi [NEA]" userId="dc6a611b-98bc-40da-96a0-d4073e000613" providerId="ADAL" clId="{77CDE1CE-70D7-4B91-9AF6-EAC1B54D51FC}" dt="2022-02-22T00:07:22.960" v="18299"/>
        <pc:sldMkLst>
          <pc:docMk/>
          <pc:sldMk cId="4097959674" sldId="1333"/>
        </pc:sldMkLst>
      </pc:sldChg>
      <pc:sldChg chg="ord">
        <pc:chgData name="Miller, Heidi [NEA]" userId="dc6a611b-98bc-40da-96a0-d4073e000613" providerId="ADAL" clId="{77CDE1CE-70D7-4B91-9AF6-EAC1B54D51FC}" dt="2022-02-22T00:07:22.960" v="18299"/>
        <pc:sldMkLst>
          <pc:docMk/>
          <pc:sldMk cId="1479786420" sldId="1334"/>
        </pc:sldMkLst>
      </pc:sldChg>
      <pc:sldChg chg="ord">
        <pc:chgData name="Miller, Heidi [NEA]" userId="dc6a611b-98bc-40da-96a0-d4073e000613" providerId="ADAL" clId="{77CDE1CE-70D7-4B91-9AF6-EAC1B54D51FC}" dt="2022-02-22T00:07:22.960" v="18299"/>
        <pc:sldMkLst>
          <pc:docMk/>
          <pc:sldMk cId="864137077" sldId="1335"/>
        </pc:sldMkLst>
      </pc:sldChg>
      <pc:sldChg chg="ord">
        <pc:chgData name="Miller, Heidi [NEA]" userId="dc6a611b-98bc-40da-96a0-d4073e000613" providerId="ADAL" clId="{77CDE1CE-70D7-4B91-9AF6-EAC1B54D51FC}" dt="2022-02-22T00:07:22.960" v="18299"/>
        <pc:sldMkLst>
          <pc:docMk/>
          <pc:sldMk cId="2882958142" sldId="1336"/>
        </pc:sldMkLst>
      </pc:sldChg>
      <pc:sldChg chg="ord">
        <pc:chgData name="Miller, Heidi [NEA]" userId="dc6a611b-98bc-40da-96a0-d4073e000613" providerId="ADAL" clId="{77CDE1CE-70D7-4B91-9AF6-EAC1B54D51FC}" dt="2022-02-22T00:07:22.960" v="18299"/>
        <pc:sldMkLst>
          <pc:docMk/>
          <pc:sldMk cId="1035598019" sldId="1337"/>
        </pc:sldMkLst>
      </pc:sldChg>
      <pc:sldChg chg="del">
        <pc:chgData name="Miller, Heidi [NEA]" userId="dc6a611b-98bc-40da-96a0-d4073e000613" providerId="ADAL" clId="{77CDE1CE-70D7-4B91-9AF6-EAC1B54D51FC}" dt="2022-02-17T00:07:21.199" v="8724" actId="47"/>
        <pc:sldMkLst>
          <pc:docMk/>
          <pc:sldMk cId="3021036747" sldId="1340"/>
        </pc:sldMkLst>
      </pc:sldChg>
      <pc:sldChg chg="del">
        <pc:chgData name="Miller, Heidi [NEA]" userId="dc6a611b-98bc-40da-96a0-d4073e000613" providerId="ADAL" clId="{77CDE1CE-70D7-4B91-9AF6-EAC1B54D51FC}" dt="2022-02-17T00:07:27" v="8726" actId="47"/>
        <pc:sldMkLst>
          <pc:docMk/>
          <pc:sldMk cId="3883859973" sldId="1347"/>
        </pc:sldMkLst>
      </pc:sldChg>
      <pc:sldChg chg="del ord">
        <pc:chgData name="Miller, Heidi [NEA]" userId="dc6a611b-98bc-40da-96a0-d4073e000613" providerId="ADAL" clId="{77CDE1CE-70D7-4B91-9AF6-EAC1B54D51FC}" dt="2022-02-17T20:04:26.174" v="16502" actId="47"/>
        <pc:sldMkLst>
          <pc:docMk/>
          <pc:sldMk cId="3171231825" sldId="1348"/>
        </pc:sldMkLst>
      </pc:sldChg>
      <pc:sldChg chg="del">
        <pc:chgData name="Miller, Heidi [NEA]" userId="dc6a611b-98bc-40da-96a0-d4073e000613" providerId="ADAL" clId="{77CDE1CE-70D7-4B91-9AF6-EAC1B54D51FC}" dt="2022-02-16T22:42:30.248" v="5775" actId="47"/>
        <pc:sldMkLst>
          <pc:docMk/>
          <pc:sldMk cId="1918804313" sldId="1349"/>
        </pc:sldMkLst>
      </pc:sldChg>
      <pc:sldChg chg="del">
        <pc:chgData name="Miller, Heidi [NEA]" userId="dc6a611b-98bc-40da-96a0-d4073e000613" providerId="ADAL" clId="{77CDE1CE-70D7-4B91-9AF6-EAC1B54D51FC}" dt="2022-02-16T14:43:35.627" v="386" actId="47"/>
        <pc:sldMkLst>
          <pc:docMk/>
          <pc:sldMk cId="394194758" sldId="1360"/>
        </pc:sldMkLst>
      </pc:sldChg>
      <pc:sldChg chg="del">
        <pc:chgData name="Miller, Heidi [NEA]" userId="dc6a611b-98bc-40da-96a0-d4073e000613" providerId="ADAL" clId="{77CDE1CE-70D7-4B91-9AF6-EAC1B54D51FC}" dt="2022-02-16T22:43:03.944" v="5779" actId="47"/>
        <pc:sldMkLst>
          <pc:docMk/>
          <pc:sldMk cId="3354406914" sldId="1369"/>
        </pc:sldMkLst>
      </pc:sldChg>
      <pc:sldChg chg="del ord">
        <pc:chgData name="Miller, Heidi [NEA]" userId="dc6a611b-98bc-40da-96a0-d4073e000613" providerId="ADAL" clId="{77CDE1CE-70D7-4B91-9AF6-EAC1B54D51FC}" dt="2022-02-17T12:37:11.876" v="15950" actId="47"/>
        <pc:sldMkLst>
          <pc:docMk/>
          <pc:sldMk cId="1102867276" sldId="1370"/>
        </pc:sldMkLst>
      </pc:sldChg>
      <pc:sldChg chg="del ord">
        <pc:chgData name="Miller, Heidi [NEA]" userId="dc6a611b-98bc-40da-96a0-d4073e000613" providerId="ADAL" clId="{77CDE1CE-70D7-4B91-9AF6-EAC1B54D51FC}" dt="2022-02-17T12:37:11.876" v="15950" actId="47"/>
        <pc:sldMkLst>
          <pc:docMk/>
          <pc:sldMk cId="85196426" sldId="1371"/>
        </pc:sldMkLst>
      </pc:sldChg>
      <pc:sldChg chg="del ord">
        <pc:chgData name="Miller, Heidi [NEA]" userId="dc6a611b-98bc-40da-96a0-d4073e000613" providerId="ADAL" clId="{77CDE1CE-70D7-4B91-9AF6-EAC1B54D51FC}" dt="2022-02-17T12:37:11.876" v="15950" actId="47"/>
        <pc:sldMkLst>
          <pc:docMk/>
          <pc:sldMk cId="3470371452" sldId="1372"/>
        </pc:sldMkLst>
      </pc:sldChg>
      <pc:sldChg chg="del ord">
        <pc:chgData name="Miller, Heidi [NEA]" userId="dc6a611b-98bc-40da-96a0-d4073e000613" providerId="ADAL" clId="{77CDE1CE-70D7-4B91-9AF6-EAC1B54D51FC}" dt="2022-02-17T20:04:30.076" v="16503" actId="47"/>
        <pc:sldMkLst>
          <pc:docMk/>
          <pc:sldMk cId="737903034" sldId="1373"/>
        </pc:sldMkLst>
      </pc:sldChg>
      <pc:sldChg chg="modSp del mod ord modNotesTx">
        <pc:chgData name="Miller, Heidi [NEA]" userId="dc6a611b-98bc-40da-96a0-d4073e000613" providerId="ADAL" clId="{77CDE1CE-70D7-4B91-9AF6-EAC1B54D51FC}" dt="2022-02-22T13:39:49.824" v="20635" actId="47"/>
        <pc:sldMkLst>
          <pc:docMk/>
          <pc:sldMk cId="614385164" sldId="1374"/>
        </pc:sldMkLst>
        <pc:spChg chg="mod">
          <ac:chgData name="Miller, Heidi [NEA]" userId="dc6a611b-98bc-40da-96a0-d4073e000613" providerId="ADAL" clId="{77CDE1CE-70D7-4B91-9AF6-EAC1B54D51FC}" dt="2022-02-22T11:50:58.870" v="19082" actId="20577"/>
          <ac:spMkLst>
            <pc:docMk/>
            <pc:sldMk cId="614385164" sldId="1374"/>
            <ac:spMk id="3" creationId="{3C548094-5F74-4E25-A58D-5C389EAB7689}"/>
          </ac:spMkLst>
        </pc:spChg>
        <pc:picChg chg="mod">
          <ac:chgData name="Miller, Heidi [NEA]" userId="dc6a611b-98bc-40da-96a0-d4073e000613" providerId="ADAL" clId="{77CDE1CE-70D7-4B91-9AF6-EAC1B54D51FC}" dt="2022-02-22T11:51:06.910" v="19084" actId="1076"/>
          <ac:picMkLst>
            <pc:docMk/>
            <pc:sldMk cId="614385164" sldId="1374"/>
            <ac:picMk id="4100" creationId="{801D5B7F-1977-4055-8F81-E4F84B09DC03}"/>
          </ac:picMkLst>
        </pc:picChg>
      </pc:sldChg>
      <pc:sldChg chg="ord modNotesTx">
        <pc:chgData name="Miller, Heidi [NEA]" userId="dc6a611b-98bc-40da-96a0-d4073e000613" providerId="ADAL" clId="{77CDE1CE-70D7-4B91-9AF6-EAC1B54D51FC}" dt="2022-02-22T13:42:04.752" v="20656" actId="20577"/>
        <pc:sldMkLst>
          <pc:docMk/>
          <pc:sldMk cId="3424519495" sldId="1376"/>
        </pc:sldMkLst>
      </pc:sldChg>
      <pc:sldChg chg="modSp mod modNotesTx">
        <pc:chgData name="Miller, Heidi [NEA]" userId="dc6a611b-98bc-40da-96a0-d4073e000613" providerId="ADAL" clId="{77CDE1CE-70D7-4B91-9AF6-EAC1B54D51FC}" dt="2022-02-22T11:43:43.733" v="19000" actId="6549"/>
        <pc:sldMkLst>
          <pc:docMk/>
          <pc:sldMk cId="2480032363" sldId="1379"/>
        </pc:sldMkLst>
        <pc:spChg chg="mod">
          <ac:chgData name="Miller, Heidi [NEA]" userId="dc6a611b-98bc-40da-96a0-d4073e000613" providerId="ADAL" clId="{77CDE1CE-70D7-4B91-9AF6-EAC1B54D51FC}" dt="2022-02-22T11:43:40.169" v="18999" actId="1076"/>
          <ac:spMkLst>
            <pc:docMk/>
            <pc:sldMk cId="2480032363" sldId="1379"/>
            <ac:spMk id="3" creationId="{1626D2E9-5AF5-4D05-98DA-57F795A8AE70}"/>
          </ac:spMkLst>
        </pc:spChg>
        <pc:picChg chg="mod">
          <ac:chgData name="Miller, Heidi [NEA]" userId="dc6a611b-98bc-40da-96a0-d4073e000613" providerId="ADAL" clId="{77CDE1CE-70D7-4B91-9AF6-EAC1B54D51FC}" dt="2022-02-21T23:24:03.694" v="18280" actId="14100"/>
          <ac:picMkLst>
            <pc:docMk/>
            <pc:sldMk cId="2480032363" sldId="1379"/>
            <ac:picMk id="10242" creationId="{BE559CB4-CC0C-4E57-A306-6AF5B8BE73EB}"/>
          </ac:picMkLst>
        </pc:picChg>
      </pc:sldChg>
      <pc:sldChg chg="del">
        <pc:chgData name="Miller, Heidi [NEA]" userId="dc6a611b-98bc-40da-96a0-d4073e000613" providerId="ADAL" clId="{77CDE1CE-70D7-4B91-9AF6-EAC1B54D51FC}" dt="2022-02-16T14:47:13.651" v="387" actId="47"/>
        <pc:sldMkLst>
          <pc:docMk/>
          <pc:sldMk cId="1275183029" sldId="1380"/>
        </pc:sldMkLst>
      </pc:sldChg>
      <pc:sldChg chg="del">
        <pc:chgData name="Miller, Heidi [NEA]" userId="dc6a611b-98bc-40da-96a0-d4073e000613" providerId="ADAL" clId="{77CDE1CE-70D7-4B91-9AF6-EAC1B54D51FC}" dt="2022-02-16T22:42:16.263" v="5770" actId="47"/>
        <pc:sldMkLst>
          <pc:docMk/>
          <pc:sldMk cId="1076840944" sldId="1382"/>
        </pc:sldMkLst>
      </pc:sldChg>
      <pc:sldChg chg="del">
        <pc:chgData name="Miller, Heidi [NEA]" userId="dc6a611b-98bc-40da-96a0-d4073e000613" providerId="ADAL" clId="{77CDE1CE-70D7-4B91-9AF6-EAC1B54D51FC}" dt="2022-02-16T22:42:22.838" v="5771" actId="47"/>
        <pc:sldMkLst>
          <pc:docMk/>
          <pc:sldMk cId="3797930022" sldId="1383"/>
        </pc:sldMkLst>
      </pc:sldChg>
      <pc:sldChg chg="del">
        <pc:chgData name="Miller, Heidi [NEA]" userId="dc6a611b-98bc-40da-96a0-d4073e000613" providerId="ADAL" clId="{77CDE1CE-70D7-4B91-9AF6-EAC1B54D51FC}" dt="2022-02-16T22:42:24.573" v="5772" actId="47"/>
        <pc:sldMkLst>
          <pc:docMk/>
          <pc:sldMk cId="211384370" sldId="1384"/>
        </pc:sldMkLst>
      </pc:sldChg>
      <pc:sldChg chg="del">
        <pc:chgData name="Miller, Heidi [NEA]" userId="dc6a611b-98bc-40da-96a0-d4073e000613" providerId="ADAL" clId="{77CDE1CE-70D7-4B91-9AF6-EAC1B54D51FC}" dt="2022-02-16T22:42:37.182" v="5776" actId="47"/>
        <pc:sldMkLst>
          <pc:docMk/>
          <pc:sldMk cId="434121144" sldId="1387"/>
        </pc:sldMkLst>
      </pc:sldChg>
      <pc:sldChg chg="del">
        <pc:chgData name="Miller, Heidi [NEA]" userId="dc6a611b-98bc-40da-96a0-d4073e000613" providerId="ADAL" clId="{77CDE1CE-70D7-4B91-9AF6-EAC1B54D51FC}" dt="2022-02-16T14:47:46.612" v="389" actId="47"/>
        <pc:sldMkLst>
          <pc:docMk/>
          <pc:sldMk cId="1108872522" sldId="1389"/>
        </pc:sldMkLst>
      </pc:sldChg>
      <pc:sldChg chg="ord modNotesTx">
        <pc:chgData name="Miller, Heidi [NEA]" userId="dc6a611b-98bc-40da-96a0-d4073e000613" providerId="ADAL" clId="{77CDE1CE-70D7-4B91-9AF6-EAC1B54D51FC}" dt="2022-02-22T11:25:43.419" v="18719" actId="20577"/>
        <pc:sldMkLst>
          <pc:docMk/>
          <pc:sldMk cId="532889128" sldId="1390"/>
        </pc:sldMkLst>
      </pc:sldChg>
      <pc:sldChg chg="delSp mod ord">
        <pc:chgData name="Miller, Heidi [NEA]" userId="dc6a611b-98bc-40da-96a0-d4073e000613" providerId="ADAL" clId="{77CDE1CE-70D7-4B91-9AF6-EAC1B54D51FC}" dt="2022-02-22T11:29:56.428" v="18730" actId="478"/>
        <pc:sldMkLst>
          <pc:docMk/>
          <pc:sldMk cId="529509796" sldId="1391"/>
        </pc:sldMkLst>
        <pc:spChg chg="del">
          <ac:chgData name="Miller, Heidi [NEA]" userId="dc6a611b-98bc-40da-96a0-d4073e000613" providerId="ADAL" clId="{77CDE1CE-70D7-4B91-9AF6-EAC1B54D51FC}" dt="2022-02-22T11:29:56.428" v="18730" actId="478"/>
          <ac:spMkLst>
            <pc:docMk/>
            <pc:sldMk cId="529509796" sldId="1391"/>
            <ac:spMk id="2" creationId="{6692A2DB-BDB2-4DC6-9B27-9A96C3266E26}"/>
          </ac:spMkLst>
        </pc:spChg>
      </pc:sldChg>
      <pc:sldChg chg="ord">
        <pc:chgData name="Miller, Heidi [NEA]" userId="dc6a611b-98bc-40da-96a0-d4073e000613" providerId="ADAL" clId="{77CDE1CE-70D7-4B91-9AF6-EAC1B54D51FC}" dt="2022-02-22T11:24:42.290" v="18691"/>
        <pc:sldMkLst>
          <pc:docMk/>
          <pc:sldMk cId="2427124163" sldId="1393"/>
        </pc:sldMkLst>
      </pc:sldChg>
      <pc:sldChg chg="delSp modSp mod ord">
        <pc:chgData name="Miller, Heidi [NEA]" userId="dc6a611b-98bc-40da-96a0-d4073e000613" providerId="ADAL" clId="{77CDE1CE-70D7-4B91-9AF6-EAC1B54D51FC}" dt="2022-02-22T11:26:35.485" v="18726" actId="478"/>
        <pc:sldMkLst>
          <pc:docMk/>
          <pc:sldMk cId="1111057228" sldId="1394"/>
        </pc:sldMkLst>
        <pc:spChg chg="mod">
          <ac:chgData name="Miller, Heidi [NEA]" userId="dc6a611b-98bc-40da-96a0-d4073e000613" providerId="ADAL" clId="{77CDE1CE-70D7-4B91-9AF6-EAC1B54D51FC}" dt="2022-02-22T11:26:23.313" v="18724" actId="1076"/>
          <ac:spMkLst>
            <pc:docMk/>
            <pc:sldMk cId="1111057228" sldId="1394"/>
            <ac:spMk id="2" creationId="{00000000-0000-0000-0000-000000000000}"/>
          </ac:spMkLst>
        </pc:spChg>
        <pc:spChg chg="del mod">
          <ac:chgData name="Miller, Heidi [NEA]" userId="dc6a611b-98bc-40da-96a0-d4073e000613" providerId="ADAL" clId="{77CDE1CE-70D7-4B91-9AF6-EAC1B54D51FC}" dt="2022-02-22T11:26:02.884" v="18721" actId="478"/>
          <ac:spMkLst>
            <pc:docMk/>
            <pc:sldMk cId="1111057228" sldId="1394"/>
            <ac:spMk id="3" creationId="{A5157F63-DB44-4007-91AD-F6AA581DD3AE}"/>
          </ac:spMkLst>
        </pc:spChg>
        <pc:spChg chg="mod">
          <ac:chgData name="Miller, Heidi [NEA]" userId="dc6a611b-98bc-40da-96a0-d4073e000613" providerId="ADAL" clId="{77CDE1CE-70D7-4B91-9AF6-EAC1B54D51FC}" dt="2022-02-22T11:26:14.644" v="18722" actId="1076"/>
          <ac:spMkLst>
            <pc:docMk/>
            <pc:sldMk cId="1111057228" sldId="1394"/>
            <ac:spMk id="5" creationId="{86C29D9D-1FD6-4C47-AEDD-A6E562248EE2}"/>
          </ac:spMkLst>
        </pc:spChg>
        <pc:picChg chg="mod">
          <ac:chgData name="Miller, Heidi [NEA]" userId="dc6a611b-98bc-40da-96a0-d4073e000613" providerId="ADAL" clId="{77CDE1CE-70D7-4B91-9AF6-EAC1B54D51FC}" dt="2022-02-22T11:26:20.261" v="18723" actId="1076"/>
          <ac:picMkLst>
            <pc:docMk/>
            <pc:sldMk cId="1111057228" sldId="1394"/>
            <ac:picMk id="153603" creationId="{00000000-0000-0000-0000-000000000000}"/>
          </ac:picMkLst>
        </pc:picChg>
        <pc:picChg chg="del mod">
          <ac:chgData name="Miller, Heidi [NEA]" userId="dc6a611b-98bc-40da-96a0-d4073e000613" providerId="ADAL" clId="{77CDE1CE-70D7-4B91-9AF6-EAC1B54D51FC}" dt="2022-02-22T11:26:35.485" v="18726" actId="478"/>
          <ac:picMkLst>
            <pc:docMk/>
            <pc:sldMk cId="1111057228" sldId="1394"/>
            <ac:picMk id="153604" creationId="{00000000-0000-0000-0000-000000000000}"/>
          </ac:picMkLst>
        </pc:picChg>
      </pc:sldChg>
      <pc:sldChg chg="del">
        <pc:chgData name="Miller, Heidi [NEA]" userId="dc6a611b-98bc-40da-96a0-d4073e000613" providerId="ADAL" clId="{77CDE1CE-70D7-4B91-9AF6-EAC1B54D51FC}" dt="2022-02-17T12:33:16.858" v="15934" actId="47"/>
        <pc:sldMkLst>
          <pc:docMk/>
          <pc:sldMk cId="3576637464" sldId="1397"/>
        </pc:sldMkLst>
      </pc:sldChg>
      <pc:sldChg chg="del">
        <pc:chgData name="Miller, Heidi [NEA]" userId="dc6a611b-98bc-40da-96a0-d4073e000613" providerId="ADAL" clId="{77CDE1CE-70D7-4B91-9AF6-EAC1B54D51FC}" dt="2022-02-17T12:33:26.368" v="15935" actId="47"/>
        <pc:sldMkLst>
          <pc:docMk/>
          <pc:sldMk cId="3367695371" sldId="1398"/>
        </pc:sldMkLst>
      </pc:sldChg>
      <pc:sldChg chg="del">
        <pc:chgData name="Miller, Heidi [NEA]" userId="dc6a611b-98bc-40da-96a0-d4073e000613" providerId="ADAL" clId="{77CDE1CE-70D7-4B91-9AF6-EAC1B54D51FC}" dt="2022-02-17T12:33:33.341" v="15937" actId="47"/>
        <pc:sldMkLst>
          <pc:docMk/>
          <pc:sldMk cId="3751666762" sldId="1399"/>
        </pc:sldMkLst>
      </pc:sldChg>
      <pc:sldChg chg="del">
        <pc:chgData name="Miller, Heidi [NEA]" userId="dc6a611b-98bc-40da-96a0-d4073e000613" providerId="ADAL" clId="{77CDE1CE-70D7-4B91-9AF6-EAC1B54D51FC}" dt="2022-02-17T12:33:47.694" v="15938" actId="47"/>
        <pc:sldMkLst>
          <pc:docMk/>
          <pc:sldMk cId="828215956" sldId="1400"/>
        </pc:sldMkLst>
      </pc:sldChg>
      <pc:sldChg chg="del">
        <pc:chgData name="Miller, Heidi [NEA]" userId="dc6a611b-98bc-40da-96a0-d4073e000613" providerId="ADAL" clId="{77CDE1CE-70D7-4B91-9AF6-EAC1B54D51FC}" dt="2022-02-17T12:34:01.181" v="15941" actId="47"/>
        <pc:sldMkLst>
          <pc:docMk/>
          <pc:sldMk cId="4279565140" sldId="1402"/>
        </pc:sldMkLst>
      </pc:sldChg>
      <pc:sldChg chg="del">
        <pc:chgData name="Miller, Heidi [NEA]" userId="dc6a611b-98bc-40da-96a0-d4073e000613" providerId="ADAL" clId="{77CDE1CE-70D7-4B91-9AF6-EAC1B54D51FC}" dt="2022-02-17T12:34:04.570" v="15942" actId="47"/>
        <pc:sldMkLst>
          <pc:docMk/>
          <pc:sldMk cId="3649313537" sldId="1403"/>
        </pc:sldMkLst>
      </pc:sldChg>
      <pc:sldChg chg="del">
        <pc:chgData name="Miller, Heidi [NEA]" userId="dc6a611b-98bc-40da-96a0-d4073e000613" providerId="ADAL" clId="{77CDE1CE-70D7-4B91-9AF6-EAC1B54D51FC}" dt="2022-02-17T12:34:18.116" v="15945" actId="47"/>
        <pc:sldMkLst>
          <pc:docMk/>
          <pc:sldMk cId="2350419455" sldId="1409"/>
        </pc:sldMkLst>
      </pc:sldChg>
      <pc:sldChg chg="del">
        <pc:chgData name="Miller, Heidi [NEA]" userId="dc6a611b-98bc-40da-96a0-d4073e000613" providerId="ADAL" clId="{77CDE1CE-70D7-4B91-9AF6-EAC1B54D51FC}" dt="2022-02-17T12:34:19.367" v="15946" actId="47"/>
        <pc:sldMkLst>
          <pc:docMk/>
          <pc:sldMk cId="3667949120" sldId="1419"/>
        </pc:sldMkLst>
      </pc:sldChg>
      <pc:sldChg chg="del">
        <pc:chgData name="Miller, Heidi [NEA]" userId="dc6a611b-98bc-40da-96a0-d4073e000613" providerId="ADAL" clId="{77CDE1CE-70D7-4B91-9AF6-EAC1B54D51FC}" dt="2022-02-17T12:34:20.765" v="15947" actId="47"/>
        <pc:sldMkLst>
          <pc:docMk/>
          <pc:sldMk cId="3966747954" sldId="1420"/>
        </pc:sldMkLst>
      </pc:sldChg>
      <pc:sldChg chg="del">
        <pc:chgData name="Miller, Heidi [NEA]" userId="dc6a611b-98bc-40da-96a0-d4073e000613" providerId="ADAL" clId="{77CDE1CE-70D7-4B91-9AF6-EAC1B54D51FC}" dt="2022-02-16T14:48:24.578" v="390" actId="47"/>
        <pc:sldMkLst>
          <pc:docMk/>
          <pc:sldMk cId="2507435585" sldId="1421"/>
        </pc:sldMkLst>
      </pc:sldChg>
      <pc:sldChg chg="del">
        <pc:chgData name="Miller, Heidi [NEA]" userId="dc6a611b-98bc-40da-96a0-d4073e000613" providerId="ADAL" clId="{77CDE1CE-70D7-4B91-9AF6-EAC1B54D51FC}" dt="2022-02-16T14:48:25.779" v="391" actId="47"/>
        <pc:sldMkLst>
          <pc:docMk/>
          <pc:sldMk cId="2951091171" sldId="1422"/>
        </pc:sldMkLst>
      </pc:sldChg>
      <pc:sldChg chg="del">
        <pc:chgData name="Miller, Heidi [NEA]" userId="dc6a611b-98bc-40da-96a0-d4073e000613" providerId="ADAL" clId="{77CDE1CE-70D7-4B91-9AF6-EAC1B54D51FC}" dt="2022-02-16T14:48:31.868" v="392" actId="47"/>
        <pc:sldMkLst>
          <pc:docMk/>
          <pc:sldMk cId="808428010" sldId="1423"/>
        </pc:sldMkLst>
      </pc:sldChg>
      <pc:sldChg chg="del">
        <pc:chgData name="Miller, Heidi [NEA]" userId="dc6a611b-98bc-40da-96a0-d4073e000613" providerId="ADAL" clId="{77CDE1CE-70D7-4B91-9AF6-EAC1B54D51FC}" dt="2022-02-16T14:48:33.344" v="393" actId="47"/>
        <pc:sldMkLst>
          <pc:docMk/>
          <pc:sldMk cId="90894487" sldId="1424"/>
        </pc:sldMkLst>
      </pc:sldChg>
      <pc:sldChg chg="del">
        <pc:chgData name="Miller, Heidi [NEA]" userId="dc6a611b-98bc-40da-96a0-d4073e000613" providerId="ADAL" clId="{77CDE1CE-70D7-4B91-9AF6-EAC1B54D51FC}" dt="2022-02-16T14:48:34.434" v="394" actId="47"/>
        <pc:sldMkLst>
          <pc:docMk/>
          <pc:sldMk cId="3097251495" sldId="1425"/>
        </pc:sldMkLst>
      </pc:sldChg>
      <pc:sldChg chg="del">
        <pc:chgData name="Miller, Heidi [NEA]" userId="dc6a611b-98bc-40da-96a0-d4073e000613" providerId="ADAL" clId="{77CDE1CE-70D7-4B91-9AF6-EAC1B54D51FC}" dt="2022-02-16T14:48:36.124" v="395" actId="47"/>
        <pc:sldMkLst>
          <pc:docMk/>
          <pc:sldMk cId="3930483797" sldId="1426"/>
        </pc:sldMkLst>
      </pc:sldChg>
      <pc:sldChg chg="delSp mod ord">
        <pc:chgData name="Miller, Heidi [NEA]" userId="dc6a611b-98bc-40da-96a0-d4073e000613" providerId="ADAL" clId="{77CDE1CE-70D7-4B91-9AF6-EAC1B54D51FC}" dt="2022-02-22T00:04:33.266" v="18290"/>
        <pc:sldMkLst>
          <pc:docMk/>
          <pc:sldMk cId="3287850262" sldId="1427"/>
        </pc:sldMkLst>
        <pc:spChg chg="del">
          <ac:chgData name="Miller, Heidi [NEA]" userId="dc6a611b-98bc-40da-96a0-d4073e000613" providerId="ADAL" clId="{77CDE1CE-70D7-4B91-9AF6-EAC1B54D51FC}" dt="2022-02-22T00:03:45.138" v="18286" actId="478"/>
          <ac:spMkLst>
            <pc:docMk/>
            <pc:sldMk cId="3287850262" sldId="1427"/>
            <ac:spMk id="2" creationId="{EC5A26C9-DD40-4626-8AAB-5DAAF529681E}"/>
          </ac:spMkLst>
        </pc:spChg>
        <pc:spChg chg="del">
          <ac:chgData name="Miller, Heidi [NEA]" userId="dc6a611b-98bc-40da-96a0-d4073e000613" providerId="ADAL" clId="{77CDE1CE-70D7-4B91-9AF6-EAC1B54D51FC}" dt="2022-02-22T00:03:43.206" v="18285" actId="478"/>
          <ac:spMkLst>
            <pc:docMk/>
            <pc:sldMk cId="3287850262" sldId="1427"/>
            <ac:spMk id="3" creationId="{5871DC5A-9FD9-4A72-8EE6-815DAFB1556C}"/>
          </ac:spMkLst>
        </pc:spChg>
      </pc:sldChg>
      <pc:sldChg chg="ord modNotesTx">
        <pc:chgData name="Miller, Heidi [NEA]" userId="dc6a611b-98bc-40da-96a0-d4073e000613" providerId="ADAL" clId="{77CDE1CE-70D7-4B91-9AF6-EAC1B54D51FC}" dt="2022-02-22T13:45:47.169" v="20688" actId="20577"/>
        <pc:sldMkLst>
          <pc:docMk/>
          <pc:sldMk cId="1834820690" sldId="1428"/>
        </pc:sldMkLst>
      </pc:sldChg>
      <pc:sldChg chg="del">
        <pc:chgData name="Miller, Heidi [NEA]" userId="dc6a611b-98bc-40da-96a0-d4073e000613" providerId="ADAL" clId="{77CDE1CE-70D7-4B91-9AF6-EAC1B54D51FC}" dt="2022-02-16T22:43:53.373" v="5780" actId="47"/>
        <pc:sldMkLst>
          <pc:docMk/>
          <pc:sldMk cId="3768926705" sldId="1429"/>
        </pc:sldMkLst>
      </pc:sldChg>
      <pc:sldChg chg="del">
        <pc:chgData name="Miller, Heidi [NEA]" userId="dc6a611b-98bc-40da-96a0-d4073e000613" providerId="ADAL" clId="{77CDE1CE-70D7-4B91-9AF6-EAC1B54D51FC}" dt="2022-02-16T22:43:57.352" v="5781" actId="47"/>
        <pc:sldMkLst>
          <pc:docMk/>
          <pc:sldMk cId="2730363262" sldId="1430"/>
        </pc:sldMkLst>
      </pc:sldChg>
      <pc:sldChg chg="del">
        <pc:chgData name="Miller, Heidi [NEA]" userId="dc6a611b-98bc-40da-96a0-d4073e000613" providerId="ADAL" clId="{77CDE1CE-70D7-4B91-9AF6-EAC1B54D51FC}" dt="2022-02-16T22:44:06.647" v="5783" actId="47"/>
        <pc:sldMkLst>
          <pc:docMk/>
          <pc:sldMk cId="833034340" sldId="1431"/>
        </pc:sldMkLst>
      </pc:sldChg>
      <pc:sldChg chg="modSp mod ord">
        <pc:chgData name="Miller, Heidi [NEA]" userId="dc6a611b-98bc-40da-96a0-d4073e000613" providerId="ADAL" clId="{77CDE1CE-70D7-4B91-9AF6-EAC1B54D51FC}" dt="2022-02-22T13:46:04.368" v="20690" actId="20577"/>
        <pc:sldMkLst>
          <pc:docMk/>
          <pc:sldMk cId="771740057" sldId="1435"/>
        </pc:sldMkLst>
        <pc:spChg chg="mod">
          <ac:chgData name="Miller, Heidi [NEA]" userId="dc6a611b-98bc-40da-96a0-d4073e000613" providerId="ADAL" clId="{77CDE1CE-70D7-4B91-9AF6-EAC1B54D51FC}" dt="2022-02-22T13:46:04.368" v="20690" actId="20577"/>
          <ac:spMkLst>
            <pc:docMk/>
            <pc:sldMk cId="771740057" sldId="1435"/>
            <ac:spMk id="3" creationId="{1626D2E9-5AF5-4D05-98DA-57F795A8AE70}"/>
          </ac:spMkLst>
        </pc:spChg>
      </pc:sldChg>
      <pc:sldChg chg="del ord">
        <pc:chgData name="Miller, Heidi [NEA]" userId="dc6a611b-98bc-40da-96a0-d4073e000613" providerId="ADAL" clId="{77CDE1CE-70D7-4B91-9AF6-EAC1B54D51FC}" dt="2022-02-22T14:04:44.816" v="21139" actId="47"/>
        <pc:sldMkLst>
          <pc:docMk/>
          <pc:sldMk cId="3447945294" sldId="1464"/>
        </pc:sldMkLst>
      </pc:sldChg>
      <pc:sldChg chg="del ord">
        <pc:chgData name="Miller, Heidi [NEA]" userId="dc6a611b-98bc-40da-96a0-d4073e000613" providerId="ADAL" clId="{77CDE1CE-70D7-4B91-9AF6-EAC1B54D51FC}" dt="2022-02-22T00:07:52.806" v="18302" actId="47"/>
        <pc:sldMkLst>
          <pc:docMk/>
          <pc:sldMk cId="3918270635" sldId="1465"/>
        </pc:sldMkLst>
      </pc:sldChg>
      <pc:sldChg chg="del ord">
        <pc:chgData name="Miller, Heidi [NEA]" userId="dc6a611b-98bc-40da-96a0-d4073e000613" providerId="ADAL" clId="{77CDE1CE-70D7-4B91-9AF6-EAC1B54D51FC}" dt="2022-02-22T14:04:44.816" v="21139" actId="47"/>
        <pc:sldMkLst>
          <pc:docMk/>
          <pc:sldMk cId="2457838696" sldId="1468"/>
        </pc:sldMkLst>
      </pc:sldChg>
      <pc:sldChg chg="modSp mod modNotesTx">
        <pc:chgData name="Miller, Heidi [NEA]" userId="dc6a611b-98bc-40da-96a0-d4073e000613" providerId="ADAL" clId="{77CDE1CE-70D7-4B91-9AF6-EAC1B54D51FC}" dt="2022-02-22T13:54:21.902" v="20987" actId="20577"/>
        <pc:sldMkLst>
          <pc:docMk/>
          <pc:sldMk cId="1003027825" sldId="1470"/>
        </pc:sldMkLst>
        <pc:spChg chg="mod">
          <ac:chgData name="Miller, Heidi [NEA]" userId="dc6a611b-98bc-40da-96a0-d4073e000613" providerId="ADAL" clId="{77CDE1CE-70D7-4B91-9AF6-EAC1B54D51FC}" dt="2022-02-22T13:53:40.198" v="20869" actId="20577"/>
          <ac:spMkLst>
            <pc:docMk/>
            <pc:sldMk cId="1003027825" sldId="1470"/>
            <ac:spMk id="187396" creationId="{00000000-0000-0000-0000-000000000000}"/>
          </ac:spMkLst>
        </pc:spChg>
      </pc:sldChg>
      <pc:sldChg chg="del ord">
        <pc:chgData name="Miller, Heidi [NEA]" userId="dc6a611b-98bc-40da-96a0-d4073e000613" providerId="ADAL" clId="{77CDE1CE-70D7-4B91-9AF6-EAC1B54D51FC}" dt="2022-02-22T14:04:44.816" v="21139" actId="47"/>
        <pc:sldMkLst>
          <pc:docMk/>
          <pc:sldMk cId="2477825763" sldId="1471"/>
        </pc:sldMkLst>
      </pc:sldChg>
      <pc:sldChg chg="del ord">
        <pc:chgData name="Miller, Heidi [NEA]" userId="dc6a611b-98bc-40da-96a0-d4073e000613" providerId="ADAL" clId="{77CDE1CE-70D7-4B91-9AF6-EAC1B54D51FC}" dt="2022-02-22T14:04:44.816" v="21139" actId="47"/>
        <pc:sldMkLst>
          <pc:docMk/>
          <pc:sldMk cId="222688216" sldId="1472"/>
        </pc:sldMkLst>
      </pc:sldChg>
      <pc:sldChg chg="del ord">
        <pc:chgData name="Miller, Heidi [NEA]" userId="dc6a611b-98bc-40da-96a0-d4073e000613" providerId="ADAL" clId="{77CDE1CE-70D7-4B91-9AF6-EAC1B54D51FC}" dt="2022-02-22T14:04:44.816" v="21139" actId="47"/>
        <pc:sldMkLst>
          <pc:docMk/>
          <pc:sldMk cId="2817360360" sldId="1473"/>
        </pc:sldMkLst>
      </pc:sldChg>
      <pc:sldChg chg="del ord">
        <pc:chgData name="Miller, Heidi [NEA]" userId="dc6a611b-98bc-40da-96a0-d4073e000613" providerId="ADAL" clId="{77CDE1CE-70D7-4B91-9AF6-EAC1B54D51FC}" dt="2022-02-22T14:04:44.816" v="21139" actId="47"/>
        <pc:sldMkLst>
          <pc:docMk/>
          <pc:sldMk cId="3819109921" sldId="1474"/>
        </pc:sldMkLst>
      </pc:sldChg>
      <pc:sldChg chg="del ord">
        <pc:chgData name="Miller, Heidi [NEA]" userId="dc6a611b-98bc-40da-96a0-d4073e000613" providerId="ADAL" clId="{77CDE1CE-70D7-4B91-9AF6-EAC1B54D51FC}" dt="2022-02-22T14:04:44.816" v="21139" actId="47"/>
        <pc:sldMkLst>
          <pc:docMk/>
          <pc:sldMk cId="106883831" sldId="1475"/>
        </pc:sldMkLst>
      </pc:sldChg>
      <pc:sldChg chg="del ord">
        <pc:chgData name="Miller, Heidi [NEA]" userId="dc6a611b-98bc-40da-96a0-d4073e000613" providerId="ADAL" clId="{77CDE1CE-70D7-4B91-9AF6-EAC1B54D51FC}" dt="2022-02-22T14:04:44.816" v="21139" actId="47"/>
        <pc:sldMkLst>
          <pc:docMk/>
          <pc:sldMk cId="2590698796" sldId="1479"/>
        </pc:sldMkLst>
      </pc:sldChg>
      <pc:sldChg chg="ord">
        <pc:chgData name="Miller, Heidi [NEA]" userId="dc6a611b-98bc-40da-96a0-d4073e000613" providerId="ADAL" clId="{77CDE1CE-70D7-4B91-9AF6-EAC1B54D51FC}" dt="2022-02-22T00:07:22.960" v="18299"/>
        <pc:sldMkLst>
          <pc:docMk/>
          <pc:sldMk cId="847733236" sldId="1525"/>
        </pc:sldMkLst>
      </pc:sldChg>
      <pc:sldChg chg="del">
        <pc:chgData name="Miller, Heidi [NEA]" userId="dc6a611b-98bc-40da-96a0-d4073e000613" providerId="ADAL" clId="{77CDE1CE-70D7-4B91-9AF6-EAC1B54D51FC}" dt="2022-02-22T00:23:15.933" v="18304" actId="47"/>
        <pc:sldMkLst>
          <pc:docMk/>
          <pc:sldMk cId="2844275815" sldId="1538"/>
        </pc:sldMkLst>
      </pc:sldChg>
      <pc:sldChg chg="del">
        <pc:chgData name="Miller, Heidi [NEA]" userId="dc6a611b-98bc-40da-96a0-d4073e000613" providerId="ADAL" clId="{77CDE1CE-70D7-4B91-9AF6-EAC1B54D51FC}" dt="2022-02-22T00:07:00.873" v="18297" actId="47"/>
        <pc:sldMkLst>
          <pc:docMk/>
          <pc:sldMk cId="3862844844" sldId="1539"/>
        </pc:sldMkLst>
      </pc:sldChg>
      <pc:sldChg chg="del">
        <pc:chgData name="Miller, Heidi [NEA]" userId="dc6a611b-98bc-40da-96a0-d4073e000613" providerId="ADAL" clId="{77CDE1CE-70D7-4B91-9AF6-EAC1B54D51FC}" dt="2022-02-17T12:33:55.506" v="15939" actId="47"/>
        <pc:sldMkLst>
          <pc:docMk/>
          <pc:sldMk cId="192468970" sldId="1540"/>
        </pc:sldMkLst>
      </pc:sldChg>
      <pc:sldChg chg="modSp mod">
        <pc:chgData name="Miller, Heidi [NEA]" userId="dc6a611b-98bc-40da-96a0-d4073e000613" providerId="ADAL" clId="{77CDE1CE-70D7-4B91-9AF6-EAC1B54D51FC}" dt="2022-02-21T21:46:09.666" v="17540" actId="1076"/>
        <pc:sldMkLst>
          <pc:docMk/>
          <pc:sldMk cId="481044188" sldId="1566"/>
        </pc:sldMkLst>
        <pc:spChg chg="mod">
          <ac:chgData name="Miller, Heidi [NEA]" userId="dc6a611b-98bc-40da-96a0-d4073e000613" providerId="ADAL" clId="{77CDE1CE-70D7-4B91-9AF6-EAC1B54D51FC}" dt="2022-02-21T21:46:09.666" v="17540" actId="1076"/>
          <ac:spMkLst>
            <pc:docMk/>
            <pc:sldMk cId="481044188" sldId="1566"/>
            <ac:spMk id="2" creationId="{530CE6FB-546D-4876-B3DF-472A9EDAF445}"/>
          </ac:spMkLst>
        </pc:spChg>
      </pc:sldChg>
      <pc:sldChg chg="addSp delSp modSp mod">
        <pc:chgData name="Miller, Heidi [NEA]" userId="dc6a611b-98bc-40da-96a0-d4073e000613" providerId="ADAL" clId="{77CDE1CE-70D7-4B91-9AF6-EAC1B54D51FC}" dt="2022-02-17T12:44:30.728" v="16103" actId="14100"/>
        <pc:sldMkLst>
          <pc:docMk/>
          <pc:sldMk cId="1398282827" sldId="1567"/>
        </pc:sldMkLst>
        <pc:spChg chg="mod">
          <ac:chgData name="Miller, Heidi [NEA]" userId="dc6a611b-98bc-40da-96a0-d4073e000613" providerId="ADAL" clId="{77CDE1CE-70D7-4B91-9AF6-EAC1B54D51FC}" dt="2022-02-17T12:43:58.396" v="16098" actId="1076"/>
          <ac:spMkLst>
            <pc:docMk/>
            <pc:sldMk cId="1398282827" sldId="1567"/>
            <ac:spMk id="2" creationId="{4685398D-812F-444B-A806-695A72A5FA07}"/>
          </ac:spMkLst>
        </pc:spChg>
        <pc:spChg chg="mod">
          <ac:chgData name="Miller, Heidi [NEA]" userId="dc6a611b-98bc-40da-96a0-d4073e000613" providerId="ADAL" clId="{77CDE1CE-70D7-4B91-9AF6-EAC1B54D51FC}" dt="2022-02-17T12:44:18.232" v="16101" actId="14100"/>
          <ac:spMkLst>
            <pc:docMk/>
            <pc:sldMk cId="1398282827" sldId="1567"/>
            <ac:spMk id="3" creationId="{0835B4E0-1508-4E7E-9403-DEBEA573E330}"/>
          </ac:spMkLst>
        </pc:spChg>
        <pc:spChg chg="mod">
          <ac:chgData name="Miller, Heidi [NEA]" userId="dc6a611b-98bc-40da-96a0-d4073e000613" providerId="ADAL" clId="{77CDE1CE-70D7-4B91-9AF6-EAC1B54D51FC}" dt="2022-02-17T12:43:54.926" v="16097" actId="1076"/>
          <ac:spMkLst>
            <pc:docMk/>
            <pc:sldMk cId="1398282827" sldId="1567"/>
            <ac:spMk id="4" creationId="{4DFACDF3-1959-4802-9074-35C9729BC119}"/>
          </ac:spMkLst>
        </pc:spChg>
        <pc:picChg chg="add mod modCrop">
          <ac:chgData name="Miller, Heidi [NEA]" userId="dc6a611b-98bc-40da-96a0-d4073e000613" providerId="ADAL" clId="{77CDE1CE-70D7-4B91-9AF6-EAC1B54D51FC}" dt="2022-02-17T12:44:30.728" v="16103" actId="14100"/>
          <ac:picMkLst>
            <pc:docMk/>
            <pc:sldMk cId="1398282827" sldId="1567"/>
            <ac:picMk id="6" creationId="{0AEE3510-1BB8-426C-A3D0-33444FC0FE50}"/>
          </ac:picMkLst>
        </pc:picChg>
        <pc:picChg chg="del mod">
          <ac:chgData name="Miller, Heidi [NEA]" userId="dc6a611b-98bc-40da-96a0-d4073e000613" providerId="ADAL" clId="{77CDE1CE-70D7-4B91-9AF6-EAC1B54D51FC}" dt="2022-02-17T12:42:42.034" v="16049" actId="478"/>
          <ac:picMkLst>
            <pc:docMk/>
            <pc:sldMk cId="1398282827" sldId="1567"/>
            <ac:picMk id="1028" creationId="{E859FD0B-11D8-48F5-B93D-544818367250}"/>
          </ac:picMkLst>
        </pc:picChg>
      </pc:sldChg>
      <pc:sldChg chg="del">
        <pc:chgData name="Miller, Heidi [NEA]" userId="dc6a611b-98bc-40da-96a0-d4073e000613" providerId="ADAL" clId="{77CDE1CE-70D7-4B91-9AF6-EAC1B54D51FC}" dt="2022-02-16T14:40:58.425" v="381" actId="47"/>
        <pc:sldMkLst>
          <pc:docMk/>
          <pc:sldMk cId="1289988390" sldId="1568"/>
        </pc:sldMkLst>
      </pc:sldChg>
      <pc:sldChg chg="addSp delSp modSp mod setBg modNotesTx">
        <pc:chgData name="Miller, Heidi [NEA]" userId="dc6a611b-98bc-40da-96a0-d4073e000613" providerId="ADAL" clId="{77CDE1CE-70D7-4B91-9AF6-EAC1B54D51FC}" dt="2022-02-22T13:18:23.893" v="20564" actId="20577"/>
        <pc:sldMkLst>
          <pc:docMk/>
          <pc:sldMk cId="2849432020" sldId="1569"/>
        </pc:sldMkLst>
        <pc:spChg chg="mod">
          <ac:chgData name="Miller, Heidi [NEA]" userId="dc6a611b-98bc-40da-96a0-d4073e000613" providerId="ADAL" clId="{77CDE1CE-70D7-4B91-9AF6-EAC1B54D51FC}" dt="2022-02-16T14:40:40.299" v="380" actId="6549"/>
          <ac:spMkLst>
            <pc:docMk/>
            <pc:sldMk cId="2849432020" sldId="1569"/>
            <ac:spMk id="2" creationId="{BA3D9075-0058-4A2B-8FFB-0D242D0FEDB7}"/>
          </ac:spMkLst>
        </pc:spChg>
        <pc:spChg chg="mod">
          <ac:chgData name="Miller, Heidi [NEA]" userId="dc6a611b-98bc-40da-96a0-d4073e000613" providerId="ADAL" clId="{77CDE1CE-70D7-4B91-9AF6-EAC1B54D51FC}" dt="2022-02-22T13:18:23.893" v="20564" actId="20577"/>
          <ac:spMkLst>
            <pc:docMk/>
            <pc:sldMk cId="2849432020" sldId="1569"/>
            <ac:spMk id="3" creationId="{E90F637A-28BF-4A83-9C2E-79664D85C545}"/>
          </ac:spMkLst>
        </pc:spChg>
        <pc:spChg chg="add del">
          <ac:chgData name="Miller, Heidi [NEA]" userId="dc6a611b-98bc-40da-96a0-d4073e000613" providerId="ADAL" clId="{77CDE1CE-70D7-4B91-9AF6-EAC1B54D51FC}" dt="2022-02-16T14:40:15.650" v="377" actId="26606"/>
          <ac:spMkLst>
            <pc:docMk/>
            <pc:sldMk cId="2849432020" sldId="1569"/>
            <ac:spMk id="73" creationId="{D40791F6-715D-481A-9C4A-3645AECFD5A0}"/>
          </ac:spMkLst>
        </pc:spChg>
        <pc:spChg chg="add del">
          <ac:chgData name="Miller, Heidi [NEA]" userId="dc6a611b-98bc-40da-96a0-d4073e000613" providerId="ADAL" clId="{77CDE1CE-70D7-4B91-9AF6-EAC1B54D51FC}" dt="2022-02-16T14:40:15.650" v="377" actId="26606"/>
          <ac:spMkLst>
            <pc:docMk/>
            <pc:sldMk cId="2849432020" sldId="1569"/>
            <ac:spMk id="77" creationId="{CADA4CA0-9A57-4FBE-A9E5-24DFC23C3F1A}"/>
          </ac:spMkLst>
        </pc:spChg>
        <pc:spChg chg="add del">
          <ac:chgData name="Miller, Heidi [NEA]" userId="dc6a611b-98bc-40da-96a0-d4073e000613" providerId="ADAL" clId="{77CDE1CE-70D7-4B91-9AF6-EAC1B54D51FC}" dt="2022-02-16T14:40:15.650" v="377" actId="26606"/>
          <ac:spMkLst>
            <pc:docMk/>
            <pc:sldMk cId="2849432020" sldId="1569"/>
            <ac:spMk id="79" creationId="{811CBAFA-D7E0-40A7-BB94-2C05304B407B}"/>
          </ac:spMkLst>
        </pc:spChg>
        <pc:spChg chg="add del">
          <ac:chgData name="Miller, Heidi [NEA]" userId="dc6a611b-98bc-40da-96a0-d4073e000613" providerId="ADAL" clId="{77CDE1CE-70D7-4B91-9AF6-EAC1B54D51FC}" dt="2022-02-16T14:40:28.165" v="379" actId="26606"/>
          <ac:spMkLst>
            <pc:docMk/>
            <pc:sldMk cId="2849432020" sldId="1569"/>
            <ac:spMk id="2054" creationId="{08CB54FC-0B2A-4107-9A70-958B90B76585}"/>
          </ac:spMkLst>
        </pc:spChg>
        <pc:spChg chg="add del">
          <ac:chgData name="Miller, Heidi [NEA]" userId="dc6a611b-98bc-40da-96a0-d4073e000613" providerId="ADAL" clId="{77CDE1CE-70D7-4B91-9AF6-EAC1B54D51FC}" dt="2022-02-16T14:40:28.165" v="379" actId="26606"/>
          <ac:spMkLst>
            <pc:docMk/>
            <pc:sldMk cId="2849432020" sldId="1569"/>
            <ac:spMk id="2056" creationId="{6587DBF8-5C50-4034-8B79-FE54A01A8E15}"/>
          </ac:spMkLst>
        </pc:spChg>
        <pc:spChg chg="add del">
          <ac:chgData name="Miller, Heidi [NEA]" userId="dc6a611b-98bc-40da-96a0-d4073e000613" providerId="ADAL" clId="{77CDE1CE-70D7-4B91-9AF6-EAC1B54D51FC}" dt="2022-02-16T14:40:28.165" v="379" actId="26606"/>
          <ac:spMkLst>
            <pc:docMk/>
            <pc:sldMk cId="2849432020" sldId="1569"/>
            <ac:spMk id="2057" creationId="{14720853-E885-4BE5-BFE2-24004CEF6952}"/>
          </ac:spMkLst>
        </pc:spChg>
        <pc:picChg chg="mod">
          <ac:chgData name="Miller, Heidi [NEA]" userId="dc6a611b-98bc-40da-96a0-d4073e000613" providerId="ADAL" clId="{77CDE1CE-70D7-4B91-9AF6-EAC1B54D51FC}" dt="2022-02-16T14:40:28.165" v="379" actId="26606"/>
          <ac:picMkLst>
            <pc:docMk/>
            <pc:sldMk cId="2849432020" sldId="1569"/>
            <ac:picMk id="2052" creationId="{2A92765A-6DC0-4044-A94F-D43EE5090A1C}"/>
          </ac:picMkLst>
        </pc:picChg>
        <pc:cxnChg chg="add del">
          <ac:chgData name="Miller, Heidi [NEA]" userId="dc6a611b-98bc-40da-96a0-d4073e000613" providerId="ADAL" clId="{77CDE1CE-70D7-4B91-9AF6-EAC1B54D51FC}" dt="2022-02-16T14:40:15.650" v="377" actId="26606"/>
          <ac:cxnSpMkLst>
            <pc:docMk/>
            <pc:sldMk cId="2849432020" sldId="1569"/>
            <ac:cxnSpMk id="75" creationId="{740F83A4-FAC4-4867-95A5-BBFD280C7BF5}"/>
          </ac:cxnSpMkLst>
        </pc:cxnChg>
        <pc:cxnChg chg="add del">
          <ac:chgData name="Miller, Heidi [NEA]" userId="dc6a611b-98bc-40da-96a0-d4073e000613" providerId="ADAL" clId="{77CDE1CE-70D7-4B91-9AF6-EAC1B54D51FC}" dt="2022-02-16T14:40:28.165" v="379" actId="26606"/>
          <ac:cxnSpMkLst>
            <pc:docMk/>
            <pc:sldMk cId="2849432020" sldId="1569"/>
            <ac:cxnSpMk id="2055" creationId="{7855A9B5-1710-4B19-B0F1-CDFDD4ED5B7E}"/>
          </ac:cxnSpMkLst>
        </pc:cxnChg>
      </pc:sldChg>
      <pc:sldChg chg="modSp mod modNotesTx">
        <pc:chgData name="Miller, Heidi [NEA]" userId="dc6a611b-98bc-40da-96a0-d4073e000613" providerId="ADAL" clId="{77CDE1CE-70D7-4B91-9AF6-EAC1B54D51FC}" dt="2022-02-16T22:24:59.822" v="5453" actId="20577"/>
        <pc:sldMkLst>
          <pc:docMk/>
          <pc:sldMk cId="851657954" sldId="1570"/>
        </pc:sldMkLst>
        <pc:spChg chg="mod">
          <ac:chgData name="Miller, Heidi [NEA]" userId="dc6a611b-98bc-40da-96a0-d4073e000613" providerId="ADAL" clId="{77CDE1CE-70D7-4B91-9AF6-EAC1B54D51FC}" dt="2022-02-16T22:11:39.937" v="4687" actId="20577"/>
          <ac:spMkLst>
            <pc:docMk/>
            <pc:sldMk cId="851657954" sldId="1570"/>
            <ac:spMk id="3" creationId="{E90F637A-28BF-4A83-9C2E-79664D85C545}"/>
          </ac:spMkLst>
        </pc:spChg>
      </pc:sldChg>
      <pc:sldChg chg="del ord">
        <pc:chgData name="Miller, Heidi [NEA]" userId="dc6a611b-98bc-40da-96a0-d4073e000613" providerId="ADAL" clId="{77CDE1CE-70D7-4B91-9AF6-EAC1B54D51FC}" dt="2022-02-22T00:07:28.455" v="18300" actId="47"/>
        <pc:sldMkLst>
          <pc:docMk/>
          <pc:sldMk cId="187508736" sldId="1571"/>
        </pc:sldMkLst>
      </pc:sldChg>
      <pc:sldChg chg="del">
        <pc:chgData name="Miller, Heidi [NEA]" userId="dc6a611b-98bc-40da-96a0-d4073e000613" providerId="ADAL" clId="{77CDE1CE-70D7-4B91-9AF6-EAC1B54D51FC}" dt="2022-02-16T14:42:54.467" v="384" actId="47"/>
        <pc:sldMkLst>
          <pc:docMk/>
          <pc:sldMk cId="1618511252" sldId="1572"/>
        </pc:sldMkLst>
      </pc:sldChg>
      <pc:sldChg chg="del">
        <pc:chgData name="Miller, Heidi [NEA]" userId="dc6a611b-98bc-40da-96a0-d4073e000613" providerId="ADAL" clId="{77CDE1CE-70D7-4B91-9AF6-EAC1B54D51FC}" dt="2022-02-16T14:42:54.467" v="384" actId="47"/>
        <pc:sldMkLst>
          <pc:docMk/>
          <pc:sldMk cId="2242305756" sldId="1573"/>
        </pc:sldMkLst>
      </pc:sldChg>
      <pc:sldChg chg="del">
        <pc:chgData name="Miller, Heidi [NEA]" userId="dc6a611b-98bc-40da-96a0-d4073e000613" providerId="ADAL" clId="{77CDE1CE-70D7-4B91-9AF6-EAC1B54D51FC}" dt="2022-02-16T14:42:54.467" v="384" actId="47"/>
        <pc:sldMkLst>
          <pc:docMk/>
          <pc:sldMk cId="1023307603" sldId="1574"/>
        </pc:sldMkLst>
      </pc:sldChg>
      <pc:sldChg chg="addSp delSp modSp mod setBg modNotesTx">
        <pc:chgData name="Miller, Heidi [NEA]" userId="dc6a611b-98bc-40da-96a0-d4073e000613" providerId="ADAL" clId="{77CDE1CE-70D7-4B91-9AF6-EAC1B54D51FC}" dt="2022-02-16T22:26:19.728" v="5516" actId="20577"/>
        <pc:sldMkLst>
          <pc:docMk/>
          <pc:sldMk cId="1777959000" sldId="1575"/>
        </pc:sldMkLst>
        <pc:spChg chg="mod">
          <ac:chgData name="Miller, Heidi [NEA]" userId="dc6a611b-98bc-40da-96a0-d4073e000613" providerId="ADAL" clId="{77CDE1CE-70D7-4B91-9AF6-EAC1B54D51FC}" dt="2022-02-16T15:01:01.661" v="509" actId="403"/>
          <ac:spMkLst>
            <pc:docMk/>
            <pc:sldMk cId="1777959000" sldId="1575"/>
            <ac:spMk id="2" creationId="{00000000-0000-0000-0000-000000000000}"/>
          </ac:spMkLst>
        </pc:spChg>
        <pc:spChg chg="mod ord">
          <ac:chgData name="Miller, Heidi [NEA]" userId="dc6a611b-98bc-40da-96a0-d4073e000613" providerId="ADAL" clId="{77CDE1CE-70D7-4B91-9AF6-EAC1B54D51FC}" dt="2022-02-16T15:01:05.429" v="511" actId="403"/>
          <ac:spMkLst>
            <pc:docMk/>
            <pc:sldMk cId="1777959000" sldId="1575"/>
            <ac:spMk id="3" creationId="{00000000-0000-0000-0000-000000000000}"/>
          </ac:spMkLst>
        </pc:spChg>
        <pc:spChg chg="add del mod">
          <ac:chgData name="Miller, Heidi [NEA]" userId="dc6a611b-98bc-40da-96a0-d4073e000613" providerId="ADAL" clId="{77CDE1CE-70D7-4B91-9AF6-EAC1B54D51FC}" dt="2022-02-16T15:00:11.989" v="504" actId="478"/>
          <ac:spMkLst>
            <pc:docMk/>
            <pc:sldMk cId="1777959000" sldId="1575"/>
            <ac:spMk id="7" creationId="{3C969A4B-766E-4715-811F-555E5FE9768C}"/>
          </ac:spMkLst>
        </pc:spChg>
        <pc:spChg chg="add del">
          <ac:chgData name="Miller, Heidi [NEA]" userId="dc6a611b-98bc-40da-96a0-d4073e000613" providerId="ADAL" clId="{77CDE1CE-70D7-4B91-9AF6-EAC1B54D51FC}" dt="2022-02-16T15:00:53.365" v="507" actId="26606"/>
          <ac:spMkLst>
            <pc:docMk/>
            <pc:sldMk cId="1777959000" sldId="1575"/>
            <ac:spMk id="11" creationId="{F240A2FC-E2C3-458D-96B4-5DF9028D93A5}"/>
          </ac:spMkLst>
        </pc:spChg>
        <pc:spChg chg="add del">
          <ac:chgData name="Miller, Heidi [NEA]" userId="dc6a611b-98bc-40da-96a0-d4073e000613" providerId="ADAL" clId="{77CDE1CE-70D7-4B91-9AF6-EAC1B54D51FC}" dt="2022-02-16T15:00:53.365" v="507" actId="26606"/>
          <ac:spMkLst>
            <pc:docMk/>
            <pc:sldMk cId="1777959000" sldId="1575"/>
            <ac:spMk id="13" creationId="{5F097929-F3D6-4D1F-8AFC-CF348171A9E1}"/>
          </ac:spMkLst>
        </pc:spChg>
        <pc:spChg chg="add del">
          <ac:chgData name="Miller, Heidi [NEA]" userId="dc6a611b-98bc-40da-96a0-d4073e000613" providerId="ADAL" clId="{77CDE1CE-70D7-4B91-9AF6-EAC1B54D51FC}" dt="2022-02-16T15:00:53.365" v="507" actId="26606"/>
          <ac:spMkLst>
            <pc:docMk/>
            <pc:sldMk cId="1777959000" sldId="1575"/>
            <ac:spMk id="17" creationId="{184CF176-5285-4F57-A3FF-F97742FC4D3D}"/>
          </ac:spMkLst>
        </pc:spChg>
        <pc:spChg chg="add del">
          <ac:chgData name="Miller, Heidi [NEA]" userId="dc6a611b-98bc-40da-96a0-d4073e000613" providerId="ADAL" clId="{77CDE1CE-70D7-4B91-9AF6-EAC1B54D51FC}" dt="2022-02-16T15:00:53.365" v="507" actId="26606"/>
          <ac:spMkLst>
            <pc:docMk/>
            <pc:sldMk cId="1777959000" sldId="1575"/>
            <ac:spMk id="21" creationId="{F936838B-2942-49A4-8369-F371A942284B}"/>
          </ac:spMkLst>
        </pc:spChg>
        <pc:spChg chg="add del">
          <ac:chgData name="Miller, Heidi [NEA]" userId="dc6a611b-98bc-40da-96a0-d4073e000613" providerId="ADAL" clId="{77CDE1CE-70D7-4B91-9AF6-EAC1B54D51FC}" dt="2022-02-16T15:00:53.365" v="507" actId="26606"/>
          <ac:spMkLst>
            <pc:docMk/>
            <pc:sldMk cId="1777959000" sldId="1575"/>
            <ac:spMk id="23" creationId="{459448C7-491D-4920-A6AA-C30F167D0980}"/>
          </ac:spMkLst>
        </pc:spChg>
        <pc:spChg chg="add">
          <ac:chgData name="Miller, Heidi [NEA]" userId="dc6a611b-98bc-40da-96a0-d4073e000613" providerId="ADAL" clId="{77CDE1CE-70D7-4B91-9AF6-EAC1B54D51FC}" dt="2022-02-16T15:00:53.365" v="507" actId="26606"/>
          <ac:spMkLst>
            <pc:docMk/>
            <pc:sldMk cId="1777959000" sldId="1575"/>
            <ac:spMk id="28" creationId="{873ECEC8-0F24-45B8-950F-35FC94BCEAC8}"/>
          </ac:spMkLst>
        </pc:spChg>
        <pc:spChg chg="add">
          <ac:chgData name="Miller, Heidi [NEA]" userId="dc6a611b-98bc-40da-96a0-d4073e000613" providerId="ADAL" clId="{77CDE1CE-70D7-4B91-9AF6-EAC1B54D51FC}" dt="2022-02-16T15:00:53.365" v="507" actId="26606"/>
          <ac:spMkLst>
            <pc:docMk/>
            <pc:sldMk cId="1777959000" sldId="1575"/>
            <ac:spMk id="32" creationId="{7D417315-0A35-4882-ABD2-ABE3C89E5DCF}"/>
          </ac:spMkLst>
        </pc:spChg>
        <pc:spChg chg="add">
          <ac:chgData name="Miller, Heidi [NEA]" userId="dc6a611b-98bc-40da-96a0-d4073e000613" providerId="ADAL" clId="{77CDE1CE-70D7-4B91-9AF6-EAC1B54D51FC}" dt="2022-02-16T15:00:53.365" v="507" actId="26606"/>
          <ac:spMkLst>
            <pc:docMk/>
            <pc:sldMk cId="1777959000" sldId="1575"/>
            <ac:spMk id="34" creationId="{8B53612E-ADB2-4457-9688-89506397AF28}"/>
          </ac:spMkLst>
        </pc:spChg>
        <pc:picChg chg="del">
          <ac:chgData name="Miller, Heidi [NEA]" userId="dc6a611b-98bc-40da-96a0-d4073e000613" providerId="ADAL" clId="{77CDE1CE-70D7-4B91-9AF6-EAC1B54D51FC}" dt="2022-02-16T14:57:48.671" v="401" actId="478"/>
          <ac:picMkLst>
            <pc:docMk/>
            <pc:sldMk cId="1777959000" sldId="1575"/>
            <ac:picMk id="5" creationId="{00000000-0000-0000-0000-000000000000}"/>
          </ac:picMkLst>
        </pc:picChg>
        <pc:picChg chg="add mod">
          <ac:chgData name="Miller, Heidi [NEA]" userId="dc6a611b-98bc-40da-96a0-d4073e000613" providerId="ADAL" clId="{77CDE1CE-70D7-4B91-9AF6-EAC1B54D51FC}" dt="2022-02-16T15:00:53.365" v="507" actId="26606"/>
          <ac:picMkLst>
            <pc:docMk/>
            <pc:sldMk cId="1777959000" sldId="1575"/>
            <ac:picMk id="6" creationId="{F99A5EA8-FAD7-4D7A-B2F9-299C8CB6B8B4}"/>
          </ac:picMkLst>
        </pc:picChg>
        <pc:cxnChg chg="add del">
          <ac:chgData name="Miller, Heidi [NEA]" userId="dc6a611b-98bc-40da-96a0-d4073e000613" providerId="ADAL" clId="{77CDE1CE-70D7-4B91-9AF6-EAC1B54D51FC}" dt="2022-02-16T15:00:53.365" v="507" actId="26606"/>
          <ac:cxnSpMkLst>
            <pc:docMk/>
            <pc:sldMk cId="1777959000" sldId="1575"/>
            <ac:cxnSpMk id="15" creationId="{43074C91-9045-414B-B5F9-567DAE3EED25}"/>
          </ac:cxnSpMkLst>
        </pc:cxnChg>
        <pc:cxnChg chg="add del">
          <ac:chgData name="Miller, Heidi [NEA]" userId="dc6a611b-98bc-40da-96a0-d4073e000613" providerId="ADAL" clId="{77CDE1CE-70D7-4B91-9AF6-EAC1B54D51FC}" dt="2022-02-16T15:00:53.365" v="507" actId="26606"/>
          <ac:cxnSpMkLst>
            <pc:docMk/>
            <pc:sldMk cId="1777959000" sldId="1575"/>
            <ac:cxnSpMk id="19" creationId="{FCE0A9EA-62FA-4F43-BEF6-7BBBB3F90F25}"/>
          </ac:cxnSpMkLst>
        </pc:cxnChg>
        <pc:cxnChg chg="add">
          <ac:chgData name="Miller, Heidi [NEA]" userId="dc6a611b-98bc-40da-96a0-d4073e000613" providerId="ADAL" clId="{77CDE1CE-70D7-4B91-9AF6-EAC1B54D51FC}" dt="2022-02-16T15:00:53.365" v="507" actId="26606"/>
          <ac:cxnSpMkLst>
            <pc:docMk/>
            <pc:sldMk cId="1777959000" sldId="1575"/>
            <ac:cxnSpMk id="30" creationId="{89EB8C68-FF1B-4849-867B-32D29B19F102}"/>
          </ac:cxnSpMkLst>
        </pc:cxnChg>
      </pc:sldChg>
      <pc:sldChg chg="addSp delSp modSp mod ord setBg modNotesTx">
        <pc:chgData name="Miller, Heidi [NEA]" userId="dc6a611b-98bc-40da-96a0-d4073e000613" providerId="ADAL" clId="{77CDE1CE-70D7-4B91-9AF6-EAC1B54D51FC}" dt="2022-02-21T21:52:43.142" v="17692" actId="1076"/>
        <pc:sldMkLst>
          <pc:docMk/>
          <pc:sldMk cId="3089531050" sldId="1576"/>
        </pc:sldMkLst>
        <pc:spChg chg="mod">
          <ac:chgData name="Miller, Heidi [NEA]" userId="dc6a611b-98bc-40da-96a0-d4073e000613" providerId="ADAL" clId="{77CDE1CE-70D7-4B91-9AF6-EAC1B54D51FC}" dt="2022-02-16T23:55:02.786" v="8347" actId="26606"/>
          <ac:spMkLst>
            <pc:docMk/>
            <pc:sldMk cId="3089531050" sldId="1576"/>
            <ac:spMk id="2" creationId="{00000000-0000-0000-0000-000000000000}"/>
          </ac:spMkLst>
        </pc:spChg>
        <pc:spChg chg="mod ord">
          <ac:chgData name="Miller, Heidi [NEA]" userId="dc6a611b-98bc-40da-96a0-d4073e000613" providerId="ADAL" clId="{77CDE1CE-70D7-4B91-9AF6-EAC1B54D51FC}" dt="2022-02-21T21:52:43.142" v="17692" actId="1076"/>
          <ac:spMkLst>
            <pc:docMk/>
            <pc:sldMk cId="3089531050" sldId="1576"/>
            <ac:spMk id="3" creationId="{00000000-0000-0000-0000-000000000000}"/>
          </ac:spMkLst>
        </pc:spChg>
        <pc:spChg chg="add del mod">
          <ac:chgData name="Miller, Heidi [NEA]" userId="dc6a611b-98bc-40da-96a0-d4073e000613" providerId="ADAL" clId="{77CDE1CE-70D7-4B91-9AF6-EAC1B54D51FC}" dt="2022-02-16T23:55:10.459" v="8349" actId="478"/>
          <ac:spMkLst>
            <pc:docMk/>
            <pc:sldMk cId="3089531050" sldId="1576"/>
            <ac:spMk id="6" creationId="{869B68C6-963A-4514-B105-4918B17E832F}"/>
          </ac:spMkLst>
        </pc:spChg>
        <pc:spChg chg="add del">
          <ac:chgData name="Miller, Heidi [NEA]" userId="dc6a611b-98bc-40da-96a0-d4073e000613" providerId="ADAL" clId="{77CDE1CE-70D7-4B91-9AF6-EAC1B54D51FC}" dt="2022-02-16T23:55:02.786" v="8347" actId="26606"/>
          <ac:spMkLst>
            <pc:docMk/>
            <pc:sldMk cId="3089531050" sldId="1576"/>
            <ac:spMk id="11" creationId="{D40791F6-715D-481A-9C4A-3645AECFD5A0}"/>
          </ac:spMkLst>
        </pc:spChg>
        <pc:spChg chg="add del">
          <ac:chgData name="Miller, Heidi [NEA]" userId="dc6a611b-98bc-40da-96a0-d4073e000613" providerId="ADAL" clId="{77CDE1CE-70D7-4B91-9AF6-EAC1B54D51FC}" dt="2022-02-16T23:55:02.786" v="8347" actId="26606"/>
          <ac:spMkLst>
            <pc:docMk/>
            <pc:sldMk cId="3089531050" sldId="1576"/>
            <ac:spMk id="15" creationId="{CADA4CA0-9A57-4FBE-A9E5-24DFC23C3F1A}"/>
          </ac:spMkLst>
        </pc:spChg>
        <pc:spChg chg="add del">
          <ac:chgData name="Miller, Heidi [NEA]" userId="dc6a611b-98bc-40da-96a0-d4073e000613" providerId="ADAL" clId="{77CDE1CE-70D7-4B91-9AF6-EAC1B54D51FC}" dt="2022-02-16T23:55:02.786" v="8347" actId="26606"/>
          <ac:spMkLst>
            <pc:docMk/>
            <pc:sldMk cId="3089531050" sldId="1576"/>
            <ac:spMk id="17" creationId="{811CBAFA-D7E0-40A7-BB94-2C05304B407B}"/>
          </ac:spMkLst>
        </pc:spChg>
        <pc:picChg chg="add mod">
          <ac:chgData name="Miller, Heidi [NEA]" userId="dc6a611b-98bc-40da-96a0-d4073e000613" providerId="ADAL" clId="{77CDE1CE-70D7-4B91-9AF6-EAC1B54D51FC}" dt="2022-02-16T23:55:30.817" v="8353" actId="14100"/>
          <ac:picMkLst>
            <pc:docMk/>
            <pc:sldMk cId="3089531050" sldId="1576"/>
            <ac:picMk id="5" creationId="{E4BD68C9-F893-4E15-BE98-78C6FCD78B41}"/>
          </ac:picMkLst>
        </pc:picChg>
        <pc:picChg chg="del mod">
          <ac:chgData name="Miller, Heidi [NEA]" userId="dc6a611b-98bc-40da-96a0-d4073e000613" providerId="ADAL" clId="{77CDE1CE-70D7-4B91-9AF6-EAC1B54D51FC}" dt="2022-02-16T23:52:03.032" v="8249" actId="478"/>
          <ac:picMkLst>
            <pc:docMk/>
            <pc:sldMk cId="3089531050" sldId="1576"/>
            <ac:picMk id="1028" creationId="{00000000-0000-0000-0000-000000000000}"/>
          </ac:picMkLst>
        </pc:picChg>
        <pc:cxnChg chg="add del">
          <ac:chgData name="Miller, Heidi [NEA]" userId="dc6a611b-98bc-40da-96a0-d4073e000613" providerId="ADAL" clId="{77CDE1CE-70D7-4B91-9AF6-EAC1B54D51FC}" dt="2022-02-16T23:55:02.786" v="8347" actId="26606"/>
          <ac:cxnSpMkLst>
            <pc:docMk/>
            <pc:sldMk cId="3089531050" sldId="1576"/>
            <ac:cxnSpMk id="13" creationId="{740F83A4-FAC4-4867-95A5-BBFD280C7BF5}"/>
          </ac:cxnSpMkLst>
        </pc:cxnChg>
      </pc:sldChg>
      <pc:sldChg chg="modSp mod ord modNotesTx">
        <pc:chgData name="Miller, Heidi [NEA]" userId="dc6a611b-98bc-40da-96a0-d4073e000613" providerId="ADAL" clId="{77CDE1CE-70D7-4B91-9AF6-EAC1B54D51FC}" dt="2022-02-22T13:22:22.411" v="20614" actId="20577"/>
        <pc:sldMkLst>
          <pc:docMk/>
          <pc:sldMk cId="2553491927" sldId="1577"/>
        </pc:sldMkLst>
        <pc:spChg chg="mod">
          <ac:chgData name="Miller, Heidi [NEA]" userId="dc6a611b-98bc-40da-96a0-d4073e000613" providerId="ADAL" clId="{77CDE1CE-70D7-4B91-9AF6-EAC1B54D51FC}" dt="2022-02-16T23:40:15.972" v="7759" actId="20577"/>
          <ac:spMkLst>
            <pc:docMk/>
            <pc:sldMk cId="2553491927" sldId="1577"/>
            <ac:spMk id="2" creationId="{00000000-0000-0000-0000-000000000000}"/>
          </ac:spMkLst>
        </pc:spChg>
        <pc:spChg chg="mod">
          <ac:chgData name="Miller, Heidi [NEA]" userId="dc6a611b-98bc-40da-96a0-d4073e000613" providerId="ADAL" clId="{77CDE1CE-70D7-4B91-9AF6-EAC1B54D51FC}" dt="2022-02-16T23:57:46.795" v="8546" actId="14100"/>
          <ac:spMkLst>
            <pc:docMk/>
            <pc:sldMk cId="2553491927" sldId="1577"/>
            <ac:spMk id="3" creationId="{00000000-0000-0000-0000-000000000000}"/>
          </ac:spMkLst>
        </pc:spChg>
      </pc:sldChg>
      <pc:sldChg chg="addSp delSp modSp mod ord modNotesTx">
        <pc:chgData name="Miller, Heidi [NEA]" userId="dc6a611b-98bc-40da-96a0-d4073e000613" providerId="ADAL" clId="{77CDE1CE-70D7-4B91-9AF6-EAC1B54D51FC}" dt="2022-02-17T13:33:13.789" v="16219" actId="20577"/>
        <pc:sldMkLst>
          <pc:docMk/>
          <pc:sldMk cId="4079497100" sldId="1578"/>
        </pc:sldMkLst>
        <pc:spChg chg="mod">
          <ac:chgData name="Miller, Heidi [NEA]" userId="dc6a611b-98bc-40da-96a0-d4073e000613" providerId="ADAL" clId="{77CDE1CE-70D7-4B91-9AF6-EAC1B54D51FC}" dt="2022-02-16T23:47:33.791" v="8146" actId="113"/>
          <ac:spMkLst>
            <pc:docMk/>
            <pc:sldMk cId="4079497100" sldId="1578"/>
            <ac:spMk id="2" creationId="{00000000-0000-0000-0000-000000000000}"/>
          </ac:spMkLst>
        </pc:spChg>
        <pc:spChg chg="mod">
          <ac:chgData name="Miller, Heidi [NEA]" userId="dc6a611b-98bc-40da-96a0-d4073e000613" providerId="ADAL" clId="{77CDE1CE-70D7-4B91-9AF6-EAC1B54D51FC}" dt="2022-02-16T23:55:53.224" v="8381" actId="20577"/>
          <ac:spMkLst>
            <pc:docMk/>
            <pc:sldMk cId="4079497100" sldId="1578"/>
            <ac:spMk id="3" creationId="{00000000-0000-0000-0000-000000000000}"/>
          </ac:spMkLst>
        </pc:spChg>
        <pc:picChg chg="add mod">
          <ac:chgData name="Miller, Heidi [NEA]" userId="dc6a611b-98bc-40da-96a0-d4073e000613" providerId="ADAL" clId="{77CDE1CE-70D7-4B91-9AF6-EAC1B54D51FC}" dt="2022-02-16T23:55:42.590" v="8355"/>
          <ac:picMkLst>
            <pc:docMk/>
            <pc:sldMk cId="4079497100" sldId="1578"/>
            <ac:picMk id="5" creationId="{E9CC44AB-0CE4-4EAA-9568-473E6B99B1B3}"/>
          </ac:picMkLst>
        </pc:picChg>
        <pc:picChg chg="del">
          <ac:chgData name="Miller, Heidi [NEA]" userId="dc6a611b-98bc-40da-96a0-d4073e000613" providerId="ADAL" clId="{77CDE1CE-70D7-4B91-9AF6-EAC1B54D51FC}" dt="2022-02-16T23:55:42.126" v="8354" actId="478"/>
          <ac:picMkLst>
            <pc:docMk/>
            <pc:sldMk cId="4079497100" sldId="1578"/>
            <ac:picMk id="1028" creationId="{00000000-0000-0000-0000-000000000000}"/>
          </ac:picMkLst>
        </pc:picChg>
      </pc:sldChg>
      <pc:sldChg chg="del">
        <pc:chgData name="Miller, Heidi [NEA]" userId="dc6a611b-98bc-40da-96a0-d4073e000613" providerId="ADAL" clId="{77CDE1CE-70D7-4B91-9AF6-EAC1B54D51FC}" dt="2022-02-16T15:57:01.925" v="1217" actId="47"/>
        <pc:sldMkLst>
          <pc:docMk/>
          <pc:sldMk cId="210413523" sldId="1579"/>
        </pc:sldMkLst>
      </pc:sldChg>
      <pc:sldChg chg="del">
        <pc:chgData name="Miller, Heidi [NEA]" userId="dc6a611b-98bc-40da-96a0-d4073e000613" providerId="ADAL" clId="{77CDE1CE-70D7-4B91-9AF6-EAC1B54D51FC}" dt="2022-02-16T15:57:06.198" v="1218" actId="47"/>
        <pc:sldMkLst>
          <pc:docMk/>
          <pc:sldMk cId="2965401564" sldId="1580"/>
        </pc:sldMkLst>
      </pc:sldChg>
      <pc:sldChg chg="del">
        <pc:chgData name="Miller, Heidi [NEA]" userId="dc6a611b-98bc-40da-96a0-d4073e000613" providerId="ADAL" clId="{77CDE1CE-70D7-4B91-9AF6-EAC1B54D51FC}" dt="2022-02-16T15:57:08.059" v="1219" actId="47"/>
        <pc:sldMkLst>
          <pc:docMk/>
          <pc:sldMk cId="989544592" sldId="1581"/>
        </pc:sldMkLst>
      </pc:sldChg>
      <pc:sldChg chg="del">
        <pc:chgData name="Miller, Heidi [NEA]" userId="dc6a611b-98bc-40da-96a0-d4073e000613" providerId="ADAL" clId="{77CDE1CE-70D7-4B91-9AF6-EAC1B54D51FC}" dt="2022-02-16T15:57:10.917" v="1220" actId="47"/>
        <pc:sldMkLst>
          <pc:docMk/>
          <pc:sldMk cId="3858833933" sldId="1582"/>
        </pc:sldMkLst>
      </pc:sldChg>
      <pc:sldChg chg="del">
        <pc:chgData name="Miller, Heidi [NEA]" userId="dc6a611b-98bc-40da-96a0-d4073e000613" providerId="ADAL" clId="{77CDE1CE-70D7-4B91-9AF6-EAC1B54D51FC}" dt="2022-02-16T15:57:14.047" v="1221" actId="47"/>
        <pc:sldMkLst>
          <pc:docMk/>
          <pc:sldMk cId="3282440225" sldId="1583"/>
        </pc:sldMkLst>
      </pc:sldChg>
      <pc:sldChg chg="del ord">
        <pc:chgData name="Miller, Heidi [NEA]" userId="dc6a611b-98bc-40da-96a0-d4073e000613" providerId="ADAL" clId="{77CDE1CE-70D7-4B91-9AF6-EAC1B54D51FC}" dt="2022-02-22T00:04:53.041" v="18291" actId="47"/>
        <pc:sldMkLst>
          <pc:docMk/>
          <pc:sldMk cId="3457852881" sldId="1584"/>
        </pc:sldMkLst>
      </pc:sldChg>
      <pc:sldChg chg="del">
        <pc:chgData name="Miller, Heidi [NEA]" userId="dc6a611b-98bc-40da-96a0-d4073e000613" providerId="ADAL" clId="{77CDE1CE-70D7-4B91-9AF6-EAC1B54D51FC}" dt="2022-02-16T17:36:57.342" v="4606" actId="47"/>
        <pc:sldMkLst>
          <pc:docMk/>
          <pc:sldMk cId="3767002314" sldId="1585"/>
        </pc:sldMkLst>
      </pc:sldChg>
      <pc:sldChg chg="del">
        <pc:chgData name="Miller, Heidi [NEA]" userId="dc6a611b-98bc-40da-96a0-d4073e000613" providerId="ADAL" clId="{77CDE1CE-70D7-4B91-9AF6-EAC1B54D51FC}" dt="2022-02-17T12:24:54.696" v="15842" actId="47"/>
        <pc:sldMkLst>
          <pc:docMk/>
          <pc:sldMk cId="630827969" sldId="1586"/>
        </pc:sldMkLst>
      </pc:sldChg>
      <pc:sldChg chg="del">
        <pc:chgData name="Miller, Heidi [NEA]" userId="dc6a611b-98bc-40da-96a0-d4073e000613" providerId="ADAL" clId="{77CDE1CE-70D7-4B91-9AF6-EAC1B54D51FC}" dt="2022-02-16T22:41:11.840" v="5767" actId="47"/>
        <pc:sldMkLst>
          <pc:docMk/>
          <pc:sldMk cId="2110123739" sldId="1587"/>
        </pc:sldMkLst>
      </pc:sldChg>
      <pc:sldChg chg="del">
        <pc:chgData name="Miller, Heidi [NEA]" userId="dc6a611b-98bc-40da-96a0-d4073e000613" providerId="ADAL" clId="{77CDE1CE-70D7-4B91-9AF6-EAC1B54D51FC}" dt="2022-02-16T22:41:15.645" v="5768" actId="47"/>
        <pc:sldMkLst>
          <pc:docMk/>
          <pc:sldMk cId="798752947" sldId="1588"/>
        </pc:sldMkLst>
      </pc:sldChg>
      <pc:sldChg chg="addSp delSp del">
        <pc:chgData name="Miller, Heidi [NEA]" userId="dc6a611b-98bc-40da-96a0-d4073e000613" providerId="ADAL" clId="{77CDE1CE-70D7-4B91-9AF6-EAC1B54D51FC}" dt="2022-02-16T22:41:18.005" v="5769" actId="47"/>
        <pc:sldMkLst>
          <pc:docMk/>
          <pc:sldMk cId="1248416831" sldId="1589"/>
        </pc:sldMkLst>
        <pc:picChg chg="add del">
          <ac:chgData name="Miller, Heidi [NEA]" userId="dc6a611b-98bc-40da-96a0-d4073e000613" providerId="ADAL" clId="{77CDE1CE-70D7-4B91-9AF6-EAC1B54D51FC}" dt="2022-02-16T16:54:20.857" v="4580" actId="21"/>
          <ac:picMkLst>
            <pc:docMk/>
            <pc:sldMk cId="1248416831" sldId="1589"/>
            <ac:picMk id="10242" creationId="{BE559CB4-CC0C-4E57-A306-6AF5B8BE73EB}"/>
          </ac:picMkLst>
        </pc:picChg>
      </pc:sldChg>
      <pc:sldChg chg="del">
        <pc:chgData name="Miller, Heidi [NEA]" userId="dc6a611b-98bc-40da-96a0-d4073e000613" providerId="ADAL" clId="{77CDE1CE-70D7-4B91-9AF6-EAC1B54D51FC}" dt="2022-02-16T14:14:43.136" v="12" actId="47"/>
        <pc:sldMkLst>
          <pc:docMk/>
          <pc:sldMk cId="3333205071" sldId="1590"/>
        </pc:sldMkLst>
      </pc:sldChg>
      <pc:sldChg chg="modSp mod ord">
        <pc:chgData name="Miller, Heidi [NEA]" userId="dc6a611b-98bc-40da-96a0-d4073e000613" providerId="ADAL" clId="{77CDE1CE-70D7-4B91-9AF6-EAC1B54D51FC}" dt="2022-02-22T13:37:17.934" v="20633" actId="20578"/>
        <pc:sldMkLst>
          <pc:docMk/>
          <pc:sldMk cId="2130313748" sldId="1591"/>
        </pc:sldMkLst>
        <pc:spChg chg="mod">
          <ac:chgData name="Miller, Heidi [NEA]" userId="dc6a611b-98bc-40da-96a0-d4073e000613" providerId="ADAL" clId="{77CDE1CE-70D7-4B91-9AF6-EAC1B54D51FC}" dt="2022-02-21T22:53:50.865" v="18094" actId="20577"/>
          <ac:spMkLst>
            <pc:docMk/>
            <pc:sldMk cId="2130313748" sldId="1591"/>
            <ac:spMk id="3" creationId="{3C548094-5F74-4E25-A58D-5C389EAB7689}"/>
          </ac:spMkLst>
        </pc:spChg>
      </pc:sldChg>
      <pc:sldChg chg="ord">
        <pc:chgData name="Miller, Heidi [NEA]" userId="dc6a611b-98bc-40da-96a0-d4073e000613" providerId="ADAL" clId="{77CDE1CE-70D7-4B91-9AF6-EAC1B54D51FC}" dt="2022-02-22T11:31:46.749" v="18736"/>
        <pc:sldMkLst>
          <pc:docMk/>
          <pc:sldMk cId="1100672242" sldId="1593"/>
        </pc:sldMkLst>
      </pc:sldChg>
      <pc:sldChg chg="del">
        <pc:chgData name="Miller, Heidi [NEA]" userId="dc6a611b-98bc-40da-96a0-d4073e000613" providerId="ADAL" clId="{77CDE1CE-70D7-4B91-9AF6-EAC1B54D51FC}" dt="2022-02-17T20:04:32.597" v="16504" actId="47"/>
        <pc:sldMkLst>
          <pc:docMk/>
          <pc:sldMk cId="1799326202" sldId="1594"/>
        </pc:sldMkLst>
      </pc:sldChg>
      <pc:sldChg chg="del">
        <pc:chgData name="Miller, Heidi [NEA]" userId="dc6a611b-98bc-40da-96a0-d4073e000613" providerId="ADAL" clId="{77CDE1CE-70D7-4B91-9AF6-EAC1B54D51FC}" dt="2022-02-17T20:04:37.182" v="16505" actId="47"/>
        <pc:sldMkLst>
          <pc:docMk/>
          <pc:sldMk cId="1118144531" sldId="1595"/>
        </pc:sldMkLst>
      </pc:sldChg>
      <pc:sldChg chg="ord">
        <pc:chgData name="Miller, Heidi [NEA]" userId="dc6a611b-98bc-40da-96a0-d4073e000613" providerId="ADAL" clId="{77CDE1CE-70D7-4B91-9AF6-EAC1B54D51FC}" dt="2022-02-22T11:24:42.290" v="18691"/>
        <pc:sldMkLst>
          <pc:docMk/>
          <pc:sldMk cId="1013781864" sldId="1596"/>
        </pc:sldMkLst>
      </pc:sldChg>
      <pc:sldChg chg="del">
        <pc:chgData name="Miller, Heidi [NEA]" userId="dc6a611b-98bc-40da-96a0-d4073e000613" providerId="ADAL" clId="{77CDE1CE-70D7-4B91-9AF6-EAC1B54D51FC}" dt="2022-02-16T22:42:28.743" v="5774" actId="47"/>
        <pc:sldMkLst>
          <pc:docMk/>
          <pc:sldMk cId="1313569253" sldId="1597"/>
        </pc:sldMkLst>
      </pc:sldChg>
      <pc:sldChg chg="modSp mod ord">
        <pc:chgData name="Miller, Heidi [NEA]" userId="dc6a611b-98bc-40da-96a0-d4073e000613" providerId="ADAL" clId="{77CDE1CE-70D7-4B91-9AF6-EAC1B54D51FC}" dt="2022-02-22T11:47:44.330" v="19027" actId="20577"/>
        <pc:sldMkLst>
          <pc:docMk/>
          <pc:sldMk cId="768698420" sldId="1598"/>
        </pc:sldMkLst>
        <pc:spChg chg="mod">
          <ac:chgData name="Miller, Heidi [NEA]" userId="dc6a611b-98bc-40da-96a0-d4073e000613" providerId="ADAL" clId="{77CDE1CE-70D7-4B91-9AF6-EAC1B54D51FC}" dt="2022-02-22T11:47:44.330" v="19027" actId="20577"/>
          <ac:spMkLst>
            <pc:docMk/>
            <pc:sldMk cId="768698420" sldId="1598"/>
            <ac:spMk id="3" creationId="{00000000-0000-0000-0000-000000000000}"/>
          </ac:spMkLst>
        </pc:spChg>
      </pc:sldChg>
      <pc:sldChg chg="del">
        <pc:chgData name="Miller, Heidi [NEA]" userId="dc6a611b-98bc-40da-96a0-d4073e000613" providerId="ADAL" clId="{77CDE1CE-70D7-4B91-9AF6-EAC1B54D51FC}" dt="2022-02-17T12:32:35.021" v="15932" actId="47"/>
        <pc:sldMkLst>
          <pc:docMk/>
          <pc:sldMk cId="1218390408" sldId="1599"/>
        </pc:sldMkLst>
      </pc:sldChg>
      <pc:sldChg chg="modSp mod ord">
        <pc:chgData name="Miller, Heidi [NEA]" userId="dc6a611b-98bc-40da-96a0-d4073e000613" providerId="ADAL" clId="{77CDE1CE-70D7-4B91-9AF6-EAC1B54D51FC}" dt="2022-02-22T13:52:44.558" v="20864" actId="20577"/>
        <pc:sldMkLst>
          <pc:docMk/>
          <pc:sldMk cId="1239456544" sldId="1600"/>
        </pc:sldMkLst>
        <pc:spChg chg="mod">
          <ac:chgData name="Miller, Heidi [NEA]" userId="dc6a611b-98bc-40da-96a0-d4073e000613" providerId="ADAL" clId="{77CDE1CE-70D7-4B91-9AF6-EAC1B54D51FC}" dt="2022-02-22T13:52:44.558" v="20864" actId="20577"/>
          <ac:spMkLst>
            <pc:docMk/>
            <pc:sldMk cId="1239456544" sldId="1600"/>
            <ac:spMk id="3" creationId="{69824343-BFD3-4AF7-8EC7-60FACFF6FCDE}"/>
          </ac:spMkLst>
        </pc:spChg>
      </pc:sldChg>
      <pc:sldChg chg="del">
        <pc:chgData name="Miller, Heidi [NEA]" userId="dc6a611b-98bc-40da-96a0-d4073e000613" providerId="ADAL" clId="{77CDE1CE-70D7-4B91-9AF6-EAC1B54D51FC}" dt="2022-02-16T22:42:26.639" v="5773" actId="47"/>
        <pc:sldMkLst>
          <pc:docMk/>
          <pc:sldMk cId="2959225613" sldId="1601"/>
        </pc:sldMkLst>
      </pc:sldChg>
      <pc:sldChg chg="del">
        <pc:chgData name="Miller, Heidi [NEA]" userId="dc6a611b-98bc-40da-96a0-d4073e000613" providerId="ADAL" clId="{77CDE1CE-70D7-4B91-9AF6-EAC1B54D51FC}" dt="2022-02-16T22:43:00.028" v="5778" actId="47"/>
        <pc:sldMkLst>
          <pc:docMk/>
          <pc:sldMk cId="1291782492" sldId="1602"/>
        </pc:sldMkLst>
      </pc:sldChg>
      <pc:sldChg chg="del">
        <pc:chgData name="Miller, Heidi [NEA]" userId="dc6a611b-98bc-40da-96a0-d4073e000613" providerId="ADAL" clId="{77CDE1CE-70D7-4B91-9AF6-EAC1B54D51FC}" dt="2022-02-17T00:07:22.781" v="8725" actId="47"/>
        <pc:sldMkLst>
          <pc:docMk/>
          <pc:sldMk cId="1375696910" sldId="1603"/>
        </pc:sldMkLst>
      </pc:sldChg>
      <pc:sldChg chg="del">
        <pc:chgData name="Miller, Heidi [NEA]" userId="dc6a611b-98bc-40da-96a0-d4073e000613" providerId="ADAL" clId="{77CDE1CE-70D7-4B91-9AF6-EAC1B54D51FC}" dt="2022-02-16T14:14:30.700" v="10" actId="47"/>
        <pc:sldMkLst>
          <pc:docMk/>
          <pc:sldMk cId="2073686585" sldId="1604"/>
        </pc:sldMkLst>
      </pc:sldChg>
      <pc:sldChg chg="del">
        <pc:chgData name="Miller, Heidi [NEA]" userId="dc6a611b-98bc-40da-96a0-d4073e000613" providerId="ADAL" clId="{77CDE1CE-70D7-4B91-9AF6-EAC1B54D51FC}" dt="2022-02-16T14:14:11.102" v="9" actId="47"/>
        <pc:sldMkLst>
          <pc:docMk/>
          <pc:sldMk cId="4064436804" sldId="1605"/>
        </pc:sldMkLst>
      </pc:sldChg>
      <pc:sldChg chg="del">
        <pc:chgData name="Miller, Heidi [NEA]" userId="dc6a611b-98bc-40da-96a0-d4073e000613" providerId="ADAL" clId="{77CDE1CE-70D7-4B91-9AF6-EAC1B54D51FC}" dt="2022-02-16T22:45:52.882" v="5787" actId="47"/>
        <pc:sldMkLst>
          <pc:docMk/>
          <pc:sldMk cId="2260241435" sldId="1606"/>
        </pc:sldMkLst>
      </pc:sldChg>
      <pc:sldChg chg="del">
        <pc:chgData name="Miller, Heidi [NEA]" userId="dc6a611b-98bc-40da-96a0-d4073e000613" providerId="ADAL" clId="{77CDE1CE-70D7-4B91-9AF6-EAC1B54D51FC}" dt="2022-02-16T14:08:46.008" v="6" actId="47"/>
        <pc:sldMkLst>
          <pc:docMk/>
          <pc:sldMk cId="2951621407" sldId="1607"/>
        </pc:sldMkLst>
      </pc:sldChg>
      <pc:sldChg chg="del">
        <pc:chgData name="Miller, Heidi [NEA]" userId="dc6a611b-98bc-40da-96a0-d4073e000613" providerId="ADAL" clId="{77CDE1CE-70D7-4B91-9AF6-EAC1B54D51FC}" dt="2022-02-16T14:08:27.035" v="3" actId="47"/>
        <pc:sldMkLst>
          <pc:docMk/>
          <pc:sldMk cId="324381203" sldId="1608"/>
        </pc:sldMkLst>
      </pc:sldChg>
      <pc:sldChg chg="del">
        <pc:chgData name="Miller, Heidi [NEA]" userId="dc6a611b-98bc-40da-96a0-d4073e000613" providerId="ADAL" clId="{77CDE1CE-70D7-4B91-9AF6-EAC1B54D51FC}" dt="2022-02-16T14:08:19.099" v="1" actId="47"/>
        <pc:sldMkLst>
          <pc:docMk/>
          <pc:sldMk cId="1174705914" sldId="1609"/>
        </pc:sldMkLst>
      </pc:sldChg>
      <pc:sldChg chg="del">
        <pc:chgData name="Miller, Heidi [NEA]" userId="dc6a611b-98bc-40da-96a0-d4073e000613" providerId="ADAL" clId="{77CDE1CE-70D7-4B91-9AF6-EAC1B54D51FC}" dt="2022-02-16T22:42:57.789" v="5777" actId="47"/>
        <pc:sldMkLst>
          <pc:docMk/>
          <pc:sldMk cId="3248031884" sldId="1623"/>
        </pc:sldMkLst>
      </pc:sldChg>
      <pc:sldChg chg="del">
        <pc:chgData name="Miller, Heidi [NEA]" userId="dc6a611b-98bc-40da-96a0-d4073e000613" providerId="ADAL" clId="{77CDE1CE-70D7-4B91-9AF6-EAC1B54D51FC}" dt="2022-02-17T12:33:12.437" v="15933" actId="47"/>
        <pc:sldMkLst>
          <pc:docMk/>
          <pc:sldMk cId="606327611" sldId="1624"/>
        </pc:sldMkLst>
      </pc:sldChg>
      <pc:sldChg chg="del">
        <pc:chgData name="Miller, Heidi [NEA]" userId="dc6a611b-98bc-40da-96a0-d4073e000613" providerId="ADAL" clId="{77CDE1CE-70D7-4B91-9AF6-EAC1B54D51FC}" dt="2022-02-17T12:33:31.066" v="15936" actId="47"/>
        <pc:sldMkLst>
          <pc:docMk/>
          <pc:sldMk cId="2616402858" sldId="1625"/>
        </pc:sldMkLst>
      </pc:sldChg>
      <pc:sldChg chg="del">
        <pc:chgData name="Miller, Heidi [NEA]" userId="dc6a611b-98bc-40da-96a0-d4073e000613" providerId="ADAL" clId="{77CDE1CE-70D7-4B91-9AF6-EAC1B54D51FC}" dt="2022-02-17T12:33:59.163" v="15940" actId="47"/>
        <pc:sldMkLst>
          <pc:docMk/>
          <pc:sldMk cId="3090048549" sldId="1626"/>
        </pc:sldMkLst>
      </pc:sldChg>
      <pc:sldChg chg="del">
        <pc:chgData name="Miller, Heidi [NEA]" userId="dc6a611b-98bc-40da-96a0-d4073e000613" providerId="ADAL" clId="{77CDE1CE-70D7-4B91-9AF6-EAC1B54D51FC}" dt="2022-02-17T12:34:06.339" v="15943" actId="47"/>
        <pc:sldMkLst>
          <pc:docMk/>
          <pc:sldMk cId="3462063057" sldId="1627"/>
        </pc:sldMkLst>
      </pc:sldChg>
      <pc:sldChg chg="del">
        <pc:chgData name="Miller, Heidi [NEA]" userId="dc6a611b-98bc-40da-96a0-d4073e000613" providerId="ADAL" clId="{77CDE1CE-70D7-4B91-9AF6-EAC1B54D51FC}" dt="2022-02-22T00:05:33.073" v="18292" actId="47"/>
        <pc:sldMkLst>
          <pc:docMk/>
          <pc:sldMk cId="841596024" sldId="1628"/>
        </pc:sldMkLst>
      </pc:sldChg>
      <pc:sldChg chg="modSp mod ord">
        <pc:chgData name="Miller, Heidi [NEA]" userId="dc6a611b-98bc-40da-96a0-d4073e000613" providerId="ADAL" clId="{77CDE1CE-70D7-4B91-9AF6-EAC1B54D51FC}" dt="2022-02-22T11:38:09.306" v="18944" actId="20577"/>
        <pc:sldMkLst>
          <pc:docMk/>
          <pc:sldMk cId="1044767115" sldId="1630"/>
        </pc:sldMkLst>
        <pc:spChg chg="mod">
          <ac:chgData name="Miller, Heidi [NEA]" userId="dc6a611b-98bc-40da-96a0-d4073e000613" providerId="ADAL" clId="{77CDE1CE-70D7-4B91-9AF6-EAC1B54D51FC}" dt="2022-02-22T11:28:43.166" v="18729" actId="1076"/>
          <ac:spMkLst>
            <pc:docMk/>
            <pc:sldMk cId="1044767115" sldId="1630"/>
            <ac:spMk id="6" creationId="{A885D0F1-323D-4222-8C34-75B0E993FA8F}"/>
          </ac:spMkLst>
        </pc:spChg>
        <pc:graphicFrameChg chg="mod">
          <ac:chgData name="Miller, Heidi [NEA]" userId="dc6a611b-98bc-40da-96a0-d4073e000613" providerId="ADAL" clId="{77CDE1CE-70D7-4B91-9AF6-EAC1B54D51FC}" dt="2022-02-22T11:38:09.306" v="18944" actId="20577"/>
          <ac:graphicFrameMkLst>
            <pc:docMk/>
            <pc:sldMk cId="1044767115" sldId="1630"/>
            <ac:graphicFrameMk id="5" creationId="{8834C559-57EB-40F3-AE0B-A5821D1F8446}"/>
          </ac:graphicFrameMkLst>
        </pc:graphicFrameChg>
      </pc:sldChg>
      <pc:sldChg chg="ord">
        <pc:chgData name="Miller, Heidi [NEA]" userId="dc6a611b-98bc-40da-96a0-d4073e000613" providerId="ADAL" clId="{77CDE1CE-70D7-4B91-9AF6-EAC1B54D51FC}" dt="2022-02-22T11:31:09.636" v="18732"/>
        <pc:sldMkLst>
          <pc:docMk/>
          <pc:sldMk cId="4146971764" sldId="1631"/>
        </pc:sldMkLst>
      </pc:sldChg>
      <pc:sldChg chg="del">
        <pc:chgData name="Miller, Heidi [NEA]" userId="dc6a611b-98bc-40da-96a0-d4073e000613" providerId="ADAL" clId="{77CDE1CE-70D7-4B91-9AF6-EAC1B54D51FC}" dt="2022-02-17T12:34:09.655" v="15944" actId="47"/>
        <pc:sldMkLst>
          <pc:docMk/>
          <pc:sldMk cId="2781299578" sldId="1632"/>
        </pc:sldMkLst>
      </pc:sldChg>
      <pc:sldChg chg="del">
        <pc:chgData name="Miller, Heidi [NEA]" userId="dc6a611b-98bc-40da-96a0-d4073e000613" providerId="ADAL" clId="{77CDE1CE-70D7-4B91-9AF6-EAC1B54D51FC}" dt="2022-02-16T22:44:03.990" v="5782" actId="47"/>
        <pc:sldMkLst>
          <pc:docMk/>
          <pc:sldMk cId="2417955925" sldId="1633"/>
        </pc:sldMkLst>
      </pc:sldChg>
      <pc:sldChg chg="ord modNotesTx">
        <pc:chgData name="Miller, Heidi [NEA]" userId="dc6a611b-98bc-40da-96a0-d4073e000613" providerId="ADAL" clId="{77CDE1CE-70D7-4B91-9AF6-EAC1B54D51FC}" dt="2022-02-22T11:31:51.807" v="18738"/>
        <pc:sldMkLst>
          <pc:docMk/>
          <pc:sldMk cId="2365938728" sldId="1634"/>
        </pc:sldMkLst>
      </pc:sldChg>
      <pc:sldChg chg="del">
        <pc:chgData name="Miller, Heidi [NEA]" userId="dc6a611b-98bc-40da-96a0-d4073e000613" providerId="ADAL" clId="{77CDE1CE-70D7-4B91-9AF6-EAC1B54D51FC}" dt="2022-02-16T22:44:09.651" v="5784" actId="47"/>
        <pc:sldMkLst>
          <pc:docMk/>
          <pc:sldMk cId="1411370963" sldId="1635"/>
        </pc:sldMkLst>
      </pc:sldChg>
      <pc:sldChg chg="del ord">
        <pc:chgData name="Miller, Heidi [NEA]" userId="dc6a611b-98bc-40da-96a0-d4073e000613" providerId="ADAL" clId="{77CDE1CE-70D7-4B91-9AF6-EAC1B54D51FC}" dt="2022-02-22T14:04:44.816" v="21139" actId="47"/>
        <pc:sldMkLst>
          <pc:docMk/>
          <pc:sldMk cId="3247416390" sldId="1654"/>
        </pc:sldMkLst>
      </pc:sldChg>
      <pc:sldChg chg="del ord">
        <pc:chgData name="Miller, Heidi [NEA]" userId="dc6a611b-98bc-40da-96a0-d4073e000613" providerId="ADAL" clId="{77CDE1CE-70D7-4B91-9AF6-EAC1B54D51FC}" dt="2022-02-22T14:04:44.816" v="21139" actId="47"/>
        <pc:sldMkLst>
          <pc:docMk/>
          <pc:sldMk cId="2280617240" sldId="1655"/>
        </pc:sldMkLst>
      </pc:sldChg>
      <pc:sldChg chg="del ord">
        <pc:chgData name="Miller, Heidi [NEA]" userId="dc6a611b-98bc-40da-96a0-d4073e000613" providerId="ADAL" clId="{77CDE1CE-70D7-4B91-9AF6-EAC1B54D51FC}" dt="2022-02-22T00:07:49.977" v="18301" actId="47"/>
        <pc:sldMkLst>
          <pc:docMk/>
          <pc:sldMk cId="3073401633" sldId="1657"/>
        </pc:sldMkLst>
      </pc:sldChg>
      <pc:sldChg chg="del ord">
        <pc:chgData name="Miller, Heidi [NEA]" userId="dc6a611b-98bc-40da-96a0-d4073e000613" providerId="ADAL" clId="{77CDE1CE-70D7-4B91-9AF6-EAC1B54D51FC}" dt="2022-02-22T14:04:44.816" v="21139" actId="47"/>
        <pc:sldMkLst>
          <pc:docMk/>
          <pc:sldMk cId="2500928379" sldId="1658"/>
        </pc:sldMkLst>
      </pc:sldChg>
      <pc:sldChg chg="del ord">
        <pc:chgData name="Miller, Heidi [NEA]" userId="dc6a611b-98bc-40da-96a0-d4073e000613" providerId="ADAL" clId="{77CDE1CE-70D7-4B91-9AF6-EAC1B54D51FC}" dt="2022-02-22T14:04:44.816" v="21139" actId="47"/>
        <pc:sldMkLst>
          <pc:docMk/>
          <pc:sldMk cId="3093933074" sldId="1659"/>
        </pc:sldMkLst>
      </pc:sldChg>
      <pc:sldChg chg="del ord">
        <pc:chgData name="Miller, Heidi [NEA]" userId="dc6a611b-98bc-40da-96a0-d4073e000613" providerId="ADAL" clId="{77CDE1CE-70D7-4B91-9AF6-EAC1B54D51FC}" dt="2022-02-22T14:04:44.816" v="21139" actId="47"/>
        <pc:sldMkLst>
          <pc:docMk/>
          <pc:sldMk cId="418815290" sldId="1660"/>
        </pc:sldMkLst>
      </pc:sldChg>
      <pc:sldChg chg="del ord">
        <pc:chgData name="Miller, Heidi [NEA]" userId="dc6a611b-98bc-40da-96a0-d4073e000613" providerId="ADAL" clId="{77CDE1CE-70D7-4B91-9AF6-EAC1B54D51FC}" dt="2022-02-22T14:04:44.816" v="21139" actId="47"/>
        <pc:sldMkLst>
          <pc:docMk/>
          <pc:sldMk cId="2028330772" sldId="1662"/>
        </pc:sldMkLst>
      </pc:sldChg>
      <pc:sldChg chg="del ord">
        <pc:chgData name="Miller, Heidi [NEA]" userId="dc6a611b-98bc-40da-96a0-d4073e000613" providerId="ADAL" clId="{77CDE1CE-70D7-4B91-9AF6-EAC1B54D51FC}" dt="2022-02-22T14:04:44.816" v="21139" actId="47"/>
        <pc:sldMkLst>
          <pc:docMk/>
          <pc:sldMk cId="4133645797" sldId="1663"/>
        </pc:sldMkLst>
      </pc:sldChg>
      <pc:sldChg chg="del ord">
        <pc:chgData name="Miller, Heidi [NEA]" userId="dc6a611b-98bc-40da-96a0-d4073e000613" providerId="ADAL" clId="{77CDE1CE-70D7-4B91-9AF6-EAC1B54D51FC}" dt="2022-02-22T14:04:44.816" v="21139" actId="47"/>
        <pc:sldMkLst>
          <pc:docMk/>
          <pc:sldMk cId="3338487325" sldId="1664"/>
        </pc:sldMkLst>
      </pc:sldChg>
      <pc:sldChg chg="del ord">
        <pc:chgData name="Miller, Heidi [NEA]" userId="dc6a611b-98bc-40da-96a0-d4073e000613" providerId="ADAL" clId="{77CDE1CE-70D7-4B91-9AF6-EAC1B54D51FC}" dt="2022-02-22T14:04:44.816" v="21139" actId="47"/>
        <pc:sldMkLst>
          <pc:docMk/>
          <pc:sldMk cId="450353042" sldId="1666"/>
        </pc:sldMkLst>
      </pc:sldChg>
      <pc:sldChg chg="del ord">
        <pc:chgData name="Miller, Heidi [NEA]" userId="dc6a611b-98bc-40da-96a0-d4073e000613" providerId="ADAL" clId="{77CDE1CE-70D7-4B91-9AF6-EAC1B54D51FC}" dt="2022-02-22T00:22:57.924" v="18303" actId="47"/>
        <pc:sldMkLst>
          <pc:docMk/>
          <pc:sldMk cId="1741859650" sldId="1667"/>
        </pc:sldMkLst>
      </pc:sldChg>
      <pc:sldChg chg="del ord">
        <pc:chgData name="Miller, Heidi [NEA]" userId="dc6a611b-98bc-40da-96a0-d4073e000613" providerId="ADAL" clId="{77CDE1CE-70D7-4B91-9AF6-EAC1B54D51FC}" dt="2022-02-22T14:04:44.816" v="21139" actId="47"/>
        <pc:sldMkLst>
          <pc:docMk/>
          <pc:sldMk cId="3242477304" sldId="1668"/>
        </pc:sldMkLst>
      </pc:sldChg>
      <pc:sldChg chg="ord">
        <pc:chgData name="Miller, Heidi [NEA]" userId="dc6a611b-98bc-40da-96a0-d4073e000613" providerId="ADAL" clId="{77CDE1CE-70D7-4B91-9AF6-EAC1B54D51FC}" dt="2022-02-22T12:40:44.684" v="20503"/>
        <pc:sldMkLst>
          <pc:docMk/>
          <pc:sldMk cId="3425447115" sldId="1669"/>
        </pc:sldMkLst>
      </pc:sldChg>
      <pc:sldChg chg="ord">
        <pc:chgData name="Miller, Heidi [NEA]" userId="dc6a611b-98bc-40da-96a0-d4073e000613" providerId="ADAL" clId="{77CDE1CE-70D7-4B91-9AF6-EAC1B54D51FC}" dt="2022-02-22T00:06:35.624" v="18294"/>
        <pc:sldMkLst>
          <pc:docMk/>
          <pc:sldMk cId="3567110846" sldId="1672"/>
        </pc:sldMkLst>
      </pc:sldChg>
      <pc:sldChg chg="modSp mod ord">
        <pc:chgData name="Miller, Heidi [NEA]" userId="dc6a611b-98bc-40da-96a0-d4073e000613" providerId="ADAL" clId="{77CDE1CE-70D7-4B91-9AF6-EAC1B54D51FC}" dt="2022-02-22T12:59:22.209" v="20556" actId="20577"/>
        <pc:sldMkLst>
          <pc:docMk/>
          <pc:sldMk cId="3483643275" sldId="1673"/>
        </pc:sldMkLst>
        <pc:spChg chg="mod">
          <ac:chgData name="Miller, Heidi [NEA]" userId="dc6a611b-98bc-40da-96a0-d4073e000613" providerId="ADAL" clId="{77CDE1CE-70D7-4B91-9AF6-EAC1B54D51FC}" dt="2022-02-22T12:59:22.209" v="20556" actId="20577"/>
          <ac:spMkLst>
            <pc:docMk/>
            <pc:sldMk cId="3483643275" sldId="1673"/>
            <ac:spMk id="5" creationId="{00000000-0000-0000-0000-000000000000}"/>
          </ac:spMkLst>
        </pc:spChg>
        <pc:spChg chg="mod">
          <ac:chgData name="Miller, Heidi [NEA]" userId="dc6a611b-98bc-40da-96a0-d4073e000613" providerId="ADAL" clId="{77CDE1CE-70D7-4B91-9AF6-EAC1B54D51FC}" dt="2022-02-22T12:59:12.514" v="20550" actId="14100"/>
          <ac:spMkLst>
            <pc:docMk/>
            <pc:sldMk cId="3483643275" sldId="1673"/>
            <ac:spMk id="6" creationId="{00000000-0000-0000-0000-000000000000}"/>
          </ac:spMkLst>
        </pc:spChg>
      </pc:sldChg>
      <pc:sldChg chg="del ord">
        <pc:chgData name="Miller, Heidi [NEA]" userId="dc6a611b-98bc-40da-96a0-d4073e000613" providerId="ADAL" clId="{77CDE1CE-70D7-4B91-9AF6-EAC1B54D51FC}" dt="2022-02-22T14:04:44.816" v="21139" actId="47"/>
        <pc:sldMkLst>
          <pc:docMk/>
          <pc:sldMk cId="4187076000" sldId="1674"/>
        </pc:sldMkLst>
      </pc:sldChg>
      <pc:sldChg chg="del ord">
        <pc:chgData name="Miller, Heidi [NEA]" userId="dc6a611b-98bc-40da-96a0-d4073e000613" providerId="ADAL" clId="{77CDE1CE-70D7-4B91-9AF6-EAC1B54D51FC}" dt="2022-02-22T14:04:44.816" v="21139" actId="47"/>
        <pc:sldMkLst>
          <pc:docMk/>
          <pc:sldMk cId="1198408150" sldId="1675"/>
        </pc:sldMkLst>
      </pc:sldChg>
      <pc:sldChg chg="del ord">
        <pc:chgData name="Miller, Heidi [NEA]" userId="dc6a611b-98bc-40da-96a0-d4073e000613" providerId="ADAL" clId="{77CDE1CE-70D7-4B91-9AF6-EAC1B54D51FC}" dt="2022-02-22T14:04:44.816" v="21139" actId="47"/>
        <pc:sldMkLst>
          <pc:docMk/>
          <pc:sldMk cId="3157406628" sldId="1677"/>
        </pc:sldMkLst>
      </pc:sldChg>
      <pc:sldChg chg="del">
        <pc:chgData name="Miller, Heidi [NEA]" userId="dc6a611b-98bc-40da-96a0-d4073e000613" providerId="ADAL" clId="{77CDE1CE-70D7-4B91-9AF6-EAC1B54D51FC}" dt="2022-02-17T12:36:18.591" v="15949" actId="47"/>
        <pc:sldMkLst>
          <pc:docMk/>
          <pc:sldMk cId="1747683241" sldId="1679"/>
        </pc:sldMkLst>
      </pc:sldChg>
      <pc:sldChg chg="modSp mod ord">
        <pc:chgData name="Miller, Heidi [NEA]" userId="dc6a611b-98bc-40da-96a0-d4073e000613" providerId="ADAL" clId="{77CDE1CE-70D7-4B91-9AF6-EAC1B54D51FC}" dt="2022-02-22T12:56:46.681" v="20529" actId="20577"/>
        <pc:sldMkLst>
          <pc:docMk/>
          <pc:sldMk cId="4189617582" sldId="1680"/>
        </pc:sldMkLst>
        <pc:spChg chg="mod">
          <ac:chgData name="Miller, Heidi [NEA]" userId="dc6a611b-98bc-40da-96a0-d4073e000613" providerId="ADAL" clId="{77CDE1CE-70D7-4B91-9AF6-EAC1B54D51FC}" dt="2022-02-22T12:46:07.004" v="20509" actId="14100"/>
          <ac:spMkLst>
            <pc:docMk/>
            <pc:sldMk cId="4189617582" sldId="1680"/>
            <ac:spMk id="2" creationId="{00000000-0000-0000-0000-000000000000}"/>
          </ac:spMkLst>
        </pc:spChg>
        <pc:spChg chg="mod">
          <ac:chgData name="Miller, Heidi [NEA]" userId="dc6a611b-98bc-40da-96a0-d4073e000613" providerId="ADAL" clId="{77CDE1CE-70D7-4B91-9AF6-EAC1B54D51FC}" dt="2022-02-22T12:56:46.681" v="20529" actId="20577"/>
          <ac:spMkLst>
            <pc:docMk/>
            <pc:sldMk cId="4189617582" sldId="1680"/>
            <ac:spMk id="3" creationId="{00000000-0000-0000-0000-000000000000}"/>
          </ac:spMkLst>
        </pc:spChg>
      </pc:sldChg>
      <pc:sldChg chg="del">
        <pc:chgData name="Miller, Heidi [NEA]" userId="dc6a611b-98bc-40da-96a0-d4073e000613" providerId="ADAL" clId="{77CDE1CE-70D7-4B91-9AF6-EAC1B54D51FC}" dt="2022-02-17T12:35:35.131" v="15948" actId="47"/>
        <pc:sldMkLst>
          <pc:docMk/>
          <pc:sldMk cId="3182347273" sldId="1681"/>
        </pc:sldMkLst>
      </pc:sldChg>
      <pc:sldChg chg="addSp modSp new mod setBg modNotesTx">
        <pc:chgData name="Miller, Heidi [NEA]" userId="dc6a611b-98bc-40da-96a0-d4073e000613" providerId="ADAL" clId="{77CDE1CE-70D7-4B91-9AF6-EAC1B54D51FC}" dt="2022-02-16T22:13:10.052" v="4700" actId="20577"/>
        <pc:sldMkLst>
          <pc:docMk/>
          <pc:sldMk cId="11361060" sldId="1682"/>
        </pc:sldMkLst>
        <pc:spChg chg="mod">
          <ac:chgData name="Miller, Heidi [NEA]" userId="dc6a611b-98bc-40da-96a0-d4073e000613" providerId="ADAL" clId="{77CDE1CE-70D7-4B91-9AF6-EAC1B54D51FC}" dt="2022-02-16T14:36:15.991" v="95" actId="113"/>
          <ac:spMkLst>
            <pc:docMk/>
            <pc:sldMk cId="11361060" sldId="1682"/>
            <ac:spMk id="2" creationId="{016F96F1-8AE9-4281-962F-89A33EE0F9E8}"/>
          </ac:spMkLst>
        </pc:spChg>
        <pc:spChg chg="mod">
          <ac:chgData name="Miller, Heidi [NEA]" userId="dc6a611b-98bc-40da-96a0-d4073e000613" providerId="ADAL" clId="{77CDE1CE-70D7-4B91-9AF6-EAC1B54D51FC}" dt="2022-02-16T14:32:11.149" v="60" actId="26606"/>
          <ac:spMkLst>
            <pc:docMk/>
            <pc:sldMk cId="11361060" sldId="1682"/>
            <ac:spMk id="3" creationId="{A76108E4-4FDD-45EF-862F-C245D0F098A2}"/>
          </ac:spMkLst>
        </pc:spChg>
        <pc:spChg chg="add">
          <ac:chgData name="Miller, Heidi [NEA]" userId="dc6a611b-98bc-40da-96a0-d4073e000613" providerId="ADAL" clId="{77CDE1CE-70D7-4B91-9AF6-EAC1B54D51FC}" dt="2022-02-16T14:32:11.149" v="60" actId="26606"/>
          <ac:spMkLst>
            <pc:docMk/>
            <pc:sldMk cId="11361060" sldId="1682"/>
            <ac:spMk id="9" creationId="{D829E218-74FB-4455-98BE-F2C5BA8978BE}"/>
          </ac:spMkLst>
        </pc:spChg>
        <pc:spChg chg="add">
          <ac:chgData name="Miller, Heidi [NEA]" userId="dc6a611b-98bc-40da-96a0-d4073e000613" providerId="ADAL" clId="{77CDE1CE-70D7-4B91-9AF6-EAC1B54D51FC}" dt="2022-02-16T14:32:11.149" v="60" actId="26606"/>
          <ac:spMkLst>
            <pc:docMk/>
            <pc:sldMk cId="11361060" sldId="1682"/>
            <ac:spMk id="11" creationId="{7E8D75FD-D4F9-4D11-B70D-82EFCB4CFA5B}"/>
          </ac:spMkLst>
        </pc:spChg>
        <pc:spChg chg="add">
          <ac:chgData name="Miller, Heidi [NEA]" userId="dc6a611b-98bc-40da-96a0-d4073e000613" providerId="ADAL" clId="{77CDE1CE-70D7-4B91-9AF6-EAC1B54D51FC}" dt="2022-02-16T14:32:11.149" v="60" actId="26606"/>
          <ac:spMkLst>
            <pc:docMk/>
            <pc:sldMk cId="11361060" sldId="1682"/>
            <ac:spMk id="15" creationId="{E75F8FC7-2268-462F-AFF6-A4A975C3444E}"/>
          </ac:spMkLst>
        </pc:spChg>
        <pc:spChg chg="add">
          <ac:chgData name="Miller, Heidi [NEA]" userId="dc6a611b-98bc-40da-96a0-d4073e000613" providerId="ADAL" clId="{77CDE1CE-70D7-4B91-9AF6-EAC1B54D51FC}" dt="2022-02-16T14:32:11.149" v="60" actId="26606"/>
          <ac:spMkLst>
            <pc:docMk/>
            <pc:sldMk cId="11361060" sldId="1682"/>
            <ac:spMk id="19" creationId="{9D1C364C-8702-4ED9-9D23-41CDB2982B4E}"/>
          </ac:spMkLst>
        </pc:spChg>
        <pc:spChg chg="add">
          <ac:chgData name="Miller, Heidi [NEA]" userId="dc6a611b-98bc-40da-96a0-d4073e000613" providerId="ADAL" clId="{77CDE1CE-70D7-4B91-9AF6-EAC1B54D51FC}" dt="2022-02-16T14:32:11.149" v="60" actId="26606"/>
          <ac:spMkLst>
            <pc:docMk/>
            <pc:sldMk cId="11361060" sldId="1682"/>
            <ac:spMk id="21" creationId="{7EE051E9-6C07-4FBB-B4F7-EDF8DDEAA6DA}"/>
          </ac:spMkLst>
        </pc:spChg>
        <pc:picChg chg="add mod">
          <ac:chgData name="Miller, Heidi [NEA]" userId="dc6a611b-98bc-40da-96a0-d4073e000613" providerId="ADAL" clId="{77CDE1CE-70D7-4B91-9AF6-EAC1B54D51FC}" dt="2022-02-16T14:32:11.149" v="60" actId="26606"/>
          <ac:picMkLst>
            <pc:docMk/>
            <pc:sldMk cId="11361060" sldId="1682"/>
            <ac:picMk id="4" creationId="{DA55ABAB-F10B-41F3-8965-4FA6D579DAEB}"/>
          </ac:picMkLst>
        </pc:picChg>
        <pc:cxnChg chg="add">
          <ac:chgData name="Miller, Heidi [NEA]" userId="dc6a611b-98bc-40da-96a0-d4073e000613" providerId="ADAL" clId="{77CDE1CE-70D7-4B91-9AF6-EAC1B54D51FC}" dt="2022-02-16T14:32:11.149" v="60" actId="26606"/>
          <ac:cxnSpMkLst>
            <pc:docMk/>
            <pc:sldMk cId="11361060" sldId="1682"/>
            <ac:cxnSpMk id="13" creationId="{1F5DC8C3-BA5F-4EED-BB9A-A14272BD82A1}"/>
          </ac:cxnSpMkLst>
        </pc:cxnChg>
        <pc:cxnChg chg="add">
          <ac:chgData name="Miller, Heidi [NEA]" userId="dc6a611b-98bc-40da-96a0-d4073e000613" providerId="ADAL" clId="{77CDE1CE-70D7-4B91-9AF6-EAC1B54D51FC}" dt="2022-02-16T14:32:11.149" v="60" actId="26606"/>
          <ac:cxnSpMkLst>
            <pc:docMk/>
            <pc:sldMk cId="11361060" sldId="1682"/>
            <ac:cxnSpMk id="17" creationId="{BEF45B32-FB97-49CC-B778-CA7CF87BEF7A}"/>
          </ac:cxnSpMkLst>
        </pc:cxnChg>
      </pc:sldChg>
      <pc:sldChg chg="addSp delSp modSp add mod ord addAnim delAnim">
        <pc:chgData name="Miller, Heidi [NEA]" userId="dc6a611b-98bc-40da-96a0-d4073e000613" providerId="ADAL" clId="{77CDE1CE-70D7-4B91-9AF6-EAC1B54D51FC}" dt="2022-02-22T00:07:22.960" v="18299"/>
        <pc:sldMkLst>
          <pc:docMk/>
          <pc:sldMk cId="1045844043" sldId="1683"/>
        </pc:sldMkLst>
        <pc:spChg chg="mod">
          <ac:chgData name="Miller, Heidi [NEA]" userId="dc6a611b-98bc-40da-96a0-d4073e000613" providerId="ADAL" clId="{77CDE1CE-70D7-4B91-9AF6-EAC1B54D51FC}" dt="2022-02-16T14:33:54.847" v="94" actId="26606"/>
          <ac:spMkLst>
            <pc:docMk/>
            <pc:sldMk cId="1045844043" sldId="1683"/>
            <ac:spMk id="2" creationId="{016F96F1-8AE9-4281-962F-89A33EE0F9E8}"/>
          </ac:spMkLst>
        </pc:spChg>
        <pc:spChg chg="mod">
          <ac:chgData name="Miller, Heidi [NEA]" userId="dc6a611b-98bc-40da-96a0-d4073e000613" providerId="ADAL" clId="{77CDE1CE-70D7-4B91-9AF6-EAC1B54D51FC}" dt="2022-02-16T14:33:54.847" v="94" actId="26606"/>
          <ac:spMkLst>
            <pc:docMk/>
            <pc:sldMk cId="1045844043" sldId="1683"/>
            <ac:spMk id="3" creationId="{A76108E4-4FDD-45EF-862F-C245D0F098A2}"/>
          </ac:spMkLst>
        </pc:spChg>
        <pc:spChg chg="del">
          <ac:chgData name="Miller, Heidi [NEA]" userId="dc6a611b-98bc-40da-96a0-d4073e000613" providerId="ADAL" clId="{77CDE1CE-70D7-4B91-9AF6-EAC1B54D51FC}" dt="2022-02-16T14:33:35.890" v="86" actId="26606"/>
          <ac:spMkLst>
            <pc:docMk/>
            <pc:sldMk cId="1045844043" sldId="1683"/>
            <ac:spMk id="9" creationId="{D829E218-74FB-4455-98BE-F2C5BA8978BE}"/>
          </ac:spMkLst>
        </pc:spChg>
        <pc:spChg chg="del">
          <ac:chgData name="Miller, Heidi [NEA]" userId="dc6a611b-98bc-40da-96a0-d4073e000613" providerId="ADAL" clId="{77CDE1CE-70D7-4B91-9AF6-EAC1B54D51FC}" dt="2022-02-16T14:33:35.890" v="86" actId="26606"/>
          <ac:spMkLst>
            <pc:docMk/>
            <pc:sldMk cId="1045844043" sldId="1683"/>
            <ac:spMk id="11" creationId="{7E8D75FD-D4F9-4D11-B70D-82EFCB4CFA5B}"/>
          </ac:spMkLst>
        </pc:spChg>
        <pc:spChg chg="del">
          <ac:chgData name="Miller, Heidi [NEA]" userId="dc6a611b-98bc-40da-96a0-d4073e000613" providerId="ADAL" clId="{77CDE1CE-70D7-4B91-9AF6-EAC1B54D51FC}" dt="2022-02-16T14:33:35.890" v="86" actId="26606"/>
          <ac:spMkLst>
            <pc:docMk/>
            <pc:sldMk cId="1045844043" sldId="1683"/>
            <ac:spMk id="15" creationId="{E75F8FC7-2268-462F-AFF6-A4A975C3444E}"/>
          </ac:spMkLst>
        </pc:spChg>
        <pc:spChg chg="del">
          <ac:chgData name="Miller, Heidi [NEA]" userId="dc6a611b-98bc-40da-96a0-d4073e000613" providerId="ADAL" clId="{77CDE1CE-70D7-4B91-9AF6-EAC1B54D51FC}" dt="2022-02-16T14:33:35.890" v="86" actId="26606"/>
          <ac:spMkLst>
            <pc:docMk/>
            <pc:sldMk cId="1045844043" sldId="1683"/>
            <ac:spMk id="19" creationId="{9D1C364C-8702-4ED9-9D23-41CDB2982B4E}"/>
          </ac:spMkLst>
        </pc:spChg>
        <pc:spChg chg="del">
          <ac:chgData name="Miller, Heidi [NEA]" userId="dc6a611b-98bc-40da-96a0-d4073e000613" providerId="ADAL" clId="{77CDE1CE-70D7-4B91-9AF6-EAC1B54D51FC}" dt="2022-02-16T14:33:35.890" v="86" actId="26606"/>
          <ac:spMkLst>
            <pc:docMk/>
            <pc:sldMk cId="1045844043" sldId="1683"/>
            <ac:spMk id="21" creationId="{7EE051E9-6C07-4FBB-B4F7-EDF8DDEAA6DA}"/>
          </ac:spMkLst>
        </pc:spChg>
        <pc:spChg chg="add del">
          <ac:chgData name="Miller, Heidi [NEA]" userId="dc6a611b-98bc-40da-96a0-d4073e000613" providerId="ADAL" clId="{77CDE1CE-70D7-4B91-9AF6-EAC1B54D51FC}" dt="2022-02-16T14:33:54.847" v="94" actId="26606"/>
          <ac:spMkLst>
            <pc:docMk/>
            <pc:sldMk cId="1045844043" sldId="1683"/>
            <ac:spMk id="26" creationId="{D829E218-74FB-4455-98BE-F2C5BA8978BE}"/>
          </ac:spMkLst>
        </pc:spChg>
        <pc:spChg chg="add del">
          <ac:chgData name="Miller, Heidi [NEA]" userId="dc6a611b-98bc-40da-96a0-d4073e000613" providerId="ADAL" clId="{77CDE1CE-70D7-4B91-9AF6-EAC1B54D51FC}" dt="2022-02-16T14:33:54.847" v="94" actId="26606"/>
          <ac:spMkLst>
            <pc:docMk/>
            <pc:sldMk cId="1045844043" sldId="1683"/>
            <ac:spMk id="28" creationId="{7E8D75FD-D4F9-4D11-B70D-82EFCB4CFA5B}"/>
          </ac:spMkLst>
        </pc:spChg>
        <pc:spChg chg="add del">
          <ac:chgData name="Miller, Heidi [NEA]" userId="dc6a611b-98bc-40da-96a0-d4073e000613" providerId="ADAL" clId="{77CDE1CE-70D7-4B91-9AF6-EAC1B54D51FC}" dt="2022-02-16T14:33:54.847" v="94" actId="26606"/>
          <ac:spMkLst>
            <pc:docMk/>
            <pc:sldMk cId="1045844043" sldId="1683"/>
            <ac:spMk id="32" creationId="{97D059AC-3470-4BA5-82E3-D1570297A331}"/>
          </ac:spMkLst>
        </pc:spChg>
        <pc:spChg chg="add del">
          <ac:chgData name="Miller, Heidi [NEA]" userId="dc6a611b-98bc-40da-96a0-d4073e000613" providerId="ADAL" clId="{77CDE1CE-70D7-4B91-9AF6-EAC1B54D51FC}" dt="2022-02-16T14:33:54.847" v="94" actId="26606"/>
          <ac:spMkLst>
            <pc:docMk/>
            <pc:sldMk cId="1045844043" sldId="1683"/>
            <ac:spMk id="36" creationId="{FF10DB11-2231-4DE8-9179-3414D9F6C72F}"/>
          </ac:spMkLst>
        </pc:spChg>
        <pc:spChg chg="add del">
          <ac:chgData name="Miller, Heidi [NEA]" userId="dc6a611b-98bc-40da-96a0-d4073e000613" providerId="ADAL" clId="{77CDE1CE-70D7-4B91-9AF6-EAC1B54D51FC}" dt="2022-02-16T14:33:54.847" v="94" actId="26606"/>
          <ac:spMkLst>
            <pc:docMk/>
            <pc:sldMk cId="1045844043" sldId="1683"/>
            <ac:spMk id="38" creationId="{E691284A-2CC7-41DB-ADDC-4B9D104DDFB0}"/>
          </ac:spMkLst>
        </pc:spChg>
        <pc:spChg chg="add del">
          <ac:chgData name="Miller, Heidi [NEA]" userId="dc6a611b-98bc-40da-96a0-d4073e000613" providerId="ADAL" clId="{77CDE1CE-70D7-4B91-9AF6-EAC1B54D51FC}" dt="2022-02-16T14:33:52.991" v="90" actId="26606"/>
          <ac:spMkLst>
            <pc:docMk/>
            <pc:sldMk cId="1045844043" sldId="1683"/>
            <ac:spMk id="43" creationId="{D829E218-74FB-4455-98BE-F2C5BA8978BE}"/>
          </ac:spMkLst>
        </pc:spChg>
        <pc:spChg chg="add del">
          <ac:chgData name="Miller, Heidi [NEA]" userId="dc6a611b-98bc-40da-96a0-d4073e000613" providerId="ADAL" clId="{77CDE1CE-70D7-4B91-9AF6-EAC1B54D51FC}" dt="2022-02-16T14:33:52.991" v="90" actId="26606"/>
          <ac:spMkLst>
            <pc:docMk/>
            <pc:sldMk cId="1045844043" sldId="1683"/>
            <ac:spMk id="45" creationId="{7E8D75FD-D4F9-4D11-B70D-82EFCB4CFA5B}"/>
          </ac:spMkLst>
        </pc:spChg>
        <pc:spChg chg="add del">
          <ac:chgData name="Miller, Heidi [NEA]" userId="dc6a611b-98bc-40da-96a0-d4073e000613" providerId="ADAL" clId="{77CDE1CE-70D7-4B91-9AF6-EAC1B54D51FC}" dt="2022-02-16T14:33:52.991" v="90" actId="26606"/>
          <ac:spMkLst>
            <pc:docMk/>
            <pc:sldMk cId="1045844043" sldId="1683"/>
            <ac:spMk id="49" creationId="{E75F8FC7-2268-462F-AFF6-A4A975C3444E}"/>
          </ac:spMkLst>
        </pc:spChg>
        <pc:spChg chg="add del">
          <ac:chgData name="Miller, Heidi [NEA]" userId="dc6a611b-98bc-40da-96a0-d4073e000613" providerId="ADAL" clId="{77CDE1CE-70D7-4B91-9AF6-EAC1B54D51FC}" dt="2022-02-16T14:33:52.991" v="90" actId="26606"/>
          <ac:spMkLst>
            <pc:docMk/>
            <pc:sldMk cId="1045844043" sldId="1683"/>
            <ac:spMk id="53" creationId="{9D1C364C-8702-4ED9-9D23-41CDB2982B4E}"/>
          </ac:spMkLst>
        </pc:spChg>
        <pc:spChg chg="add del">
          <ac:chgData name="Miller, Heidi [NEA]" userId="dc6a611b-98bc-40da-96a0-d4073e000613" providerId="ADAL" clId="{77CDE1CE-70D7-4B91-9AF6-EAC1B54D51FC}" dt="2022-02-16T14:33:52.991" v="90" actId="26606"/>
          <ac:spMkLst>
            <pc:docMk/>
            <pc:sldMk cId="1045844043" sldId="1683"/>
            <ac:spMk id="55" creationId="{7EE051E9-6C07-4FBB-B4F7-EDF8DDEAA6DA}"/>
          </ac:spMkLst>
        </pc:spChg>
        <pc:spChg chg="add del">
          <ac:chgData name="Miller, Heidi [NEA]" userId="dc6a611b-98bc-40da-96a0-d4073e000613" providerId="ADAL" clId="{77CDE1CE-70D7-4B91-9AF6-EAC1B54D51FC}" dt="2022-02-16T14:33:54.842" v="93" actId="26606"/>
          <ac:spMkLst>
            <pc:docMk/>
            <pc:sldMk cId="1045844043" sldId="1683"/>
            <ac:spMk id="57" creationId="{D829E218-74FB-4455-98BE-F2C5BA8978BE}"/>
          </ac:spMkLst>
        </pc:spChg>
        <pc:spChg chg="add del">
          <ac:chgData name="Miller, Heidi [NEA]" userId="dc6a611b-98bc-40da-96a0-d4073e000613" providerId="ADAL" clId="{77CDE1CE-70D7-4B91-9AF6-EAC1B54D51FC}" dt="2022-02-16T14:33:54.842" v="93" actId="26606"/>
          <ac:spMkLst>
            <pc:docMk/>
            <pc:sldMk cId="1045844043" sldId="1683"/>
            <ac:spMk id="58" creationId="{7E8D75FD-D4F9-4D11-B70D-82EFCB4CFA5B}"/>
          </ac:spMkLst>
        </pc:spChg>
        <pc:spChg chg="add del">
          <ac:chgData name="Miller, Heidi [NEA]" userId="dc6a611b-98bc-40da-96a0-d4073e000613" providerId="ADAL" clId="{77CDE1CE-70D7-4B91-9AF6-EAC1B54D51FC}" dt="2022-02-16T14:33:54.842" v="93" actId="26606"/>
          <ac:spMkLst>
            <pc:docMk/>
            <pc:sldMk cId="1045844043" sldId="1683"/>
            <ac:spMk id="60" creationId="{97D059AC-3470-4BA5-82E3-D1570297A331}"/>
          </ac:spMkLst>
        </pc:spChg>
        <pc:spChg chg="add del">
          <ac:chgData name="Miller, Heidi [NEA]" userId="dc6a611b-98bc-40da-96a0-d4073e000613" providerId="ADAL" clId="{77CDE1CE-70D7-4B91-9AF6-EAC1B54D51FC}" dt="2022-02-16T14:33:54.842" v="93" actId="26606"/>
          <ac:spMkLst>
            <pc:docMk/>
            <pc:sldMk cId="1045844043" sldId="1683"/>
            <ac:spMk id="62" creationId="{FF10DB11-2231-4DE8-9179-3414D9F6C72F}"/>
          </ac:spMkLst>
        </pc:spChg>
        <pc:spChg chg="add del">
          <ac:chgData name="Miller, Heidi [NEA]" userId="dc6a611b-98bc-40da-96a0-d4073e000613" providerId="ADAL" clId="{77CDE1CE-70D7-4B91-9AF6-EAC1B54D51FC}" dt="2022-02-16T14:33:54.842" v="93" actId="26606"/>
          <ac:spMkLst>
            <pc:docMk/>
            <pc:sldMk cId="1045844043" sldId="1683"/>
            <ac:spMk id="63" creationId="{E691284A-2CC7-41DB-ADDC-4B9D104DDFB0}"/>
          </ac:spMkLst>
        </pc:spChg>
        <pc:spChg chg="add">
          <ac:chgData name="Miller, Heidi [NEA]" userId="dc6a611b-98bc-40da-96a0-d4073e000613" providerId="ADAL" clId="{77CDE1CE-70D7-4B91-9AF6-EAC1B54D51FC}" dt="2022-02-16T14:33:54.847" v="94" actId="26606"/>
          <ac:spMkLst>
            <pc:docMk/>
            <pc:sldMk cId="1045844043" sldId="1683"/>
            <ac:spMk id="65" creationId="{D829E218-74FB-4455-98BE-F2C5BA8978BE}"/>
          </ac:spMkLst>
        </pc:spChg>
        <pc:spChg chg="add">
          <ac:chgData name="Miller, Heidi [NEA]" userId="dc6a611b-98bc-40da-96a0-d4073e000613" providerId="ADAL" clId="{77CDE1CE-70D7-4B91-9AF6-EAC1B54D51FC}" dt="2022-02-16T14:33:54.847" v="94" actId="26606"/>
          <ac:spMkLst>
            <pc:docMk/>
            <pc:sldMk cId="1045844043" sldId="1683"/>
            <ac:spMk id="66" creationId="{7E8D75FD-D4F9-4D11-B70D-82EFCB4CFA5B}"/>
          </ac:spMkLst>
        </pc:spChg>
        <pc:spChg chg="add">
          <ac:chgData name="Miller, Heidi [NEA]" userId="dc6a611b-98bc-40da-96a0-d4073e000613" providerId="ADAL" clId="{77CDE1CE-70D7-4B91-9AF6-EAC1B54D51FC}" dt="2022-02-16T14:33:54.847" v="94" actId="26606"/>
          <ac:spMkLst>
            <pc:docMk/>
            <pc:sldMk cId="1045844043" sldId="1683"/>
            <ac:spMk id="68" creationId="{E75F8FC7-2268-462F-AFF6-A4A975C3444E}"/>
          </ac:spMkLst>
        </pc:spChg>
        <pc:spChg chg="add">
          <ac:chgData name="Miller, Heidi [NEA]" userId="dc6a611b-98bc-40da-96a0-d4073e000613" providerId="ADAL" clId="{77CDE1CE-70D7-4B91-9AF6-EAC1B54D51FC}" dt="2022-02-16T14:33:54.847" v="94" actId="26606"/>
          <ac:spMkLst>
            <pc:docMk/>
            <pc:sldMk cId="1045844043" sldId="1683"/>
            <ac:spMk id="70" creationId="{9D1C364C-8702-4ED9-9D23-41CDB2982B4E}"/>
          </ac:spMkLst>
        </pc:spChg>
        <pc:spChg chg="add">
          <ac:chgData name="Miller, Heidi [NEA]" userId="dc6a611b-98bc-40da-96a0-d4073e000613" providerId="ADAL" clId="{77CDE1CE-70D7-4B91-9AF6-EAC1B54D51FC}" dt="2022-02-16T14:33:54.847" v="94" actId="26606"/>
          <ac:spMkLst>
            <pc:docMk/>
            <pc:sldMk cId="1045844043" sldId="1683"/>
            <ac:spMk id="71" creationId="{7EE051E9-6C07-4FBB-B4F7-EDF8DDEAA6DA}"/>
          </ac:spMkLst>
        </pc:spChg>
        <pc:picChg chg="del">
          <ac:chgData name="Miller, Heidi [NEA]" userId="dc6a611b-98bc-40da-96a0-d4073e000613" providerId="ADAL" clId="{77CDE1CE-70D7-4B91-9AF6-EAC1B54D51FC}" dt="2022-02-16T14:33:16.714" v="83" actId="478"/>
          <ac:picMkLst>
            <pc:docMk/>
            <pc:sldMk cId="1045844043" sldId="1683"/>
            <ac:picMk id="4" creationId="{DA55ABAB-F10B-41F3-8965-4FA6D579DAEB}"/>
          </ac:picMkLst>
        </pc:picChg>
        <pc:picChg chg="add mod">
          <ac:chgData name="Miller, Heidi [NEA]" userId="dc6a611b-98bc-40da-96a0-d4073e000613" providerId="ADAL" clId="{77CDE1CE-70D7-4B91-9AF6-EAC1B54D51FC}" dt="2022-02-16T14:33:54.847" v="94" actId="26606"/>
          <ac:picMkLst>
            <pc:docMk/>
            <pc:sldMk cId="1045844043" sldId="1683"/>
            <ac:picMk id="5" creationId="{D19EDD28-F705-4E60-AF24-256376107696}"/>
          </ac:picMkLst>
        </pc:picChg>
        <pc:cxnChg chg="del">
          <ac:chgData name="Miller, Heidi [NEA]" userId="dc6a611b-98bc-40da-96a0-d4073e000613" providerId="ADAL" clId="{77CDE1CE-70D7-4B91-9AF6-EAC1B54D51FC}" dt="2022-02-16T14:33:35.890" v="86" actId="26606"/>
          <ac:cxnSpMkLst>
            <pc:docMk/>
            <pc:sldMk cId="1045844043" sldId="1683"/>
            <ac:cxnSpMk id="13" creationId="{1F5DC8C3-BA5F-4EED-BB9A-A14272BD82A1}"/>
          </ac:cxnSpMkLst>
        </pc:cxnChg>
        <pc:cxnChg chg="del">
          <ac:chgData name="Miller, Heidi [NEA]" userId="dc6a611b-98bc-40da-96a0-d4073e000613" providerId="ADAL" clId="{77CDE1CE-70D7-4B91-9AF6-EAC1B54D51FC}" dt="2022-02-16T14:33:35.890" v="86" actId="26606"/>
          <ac:cxnSpMkLst>
            <pc:docMk/>
            <pc:sldMk cId="1045844043" sldId="1683"/>
            <ac:cxnSpMk id="17" creationId="{BEF45B32-FB97-49CC-B778-CA7CF87BEF7A}"/>
          </ac:cxnSpMkLst>
        </pc:cxnChg>
        <pc:cxnChg chg="add del">
          <ac:chgData name="Miller, Heidi [NEA]" userId="dc6a611b-98bc-40da-96a0-d4073e000613" providerId="ADAL" clId="{77CDE1CE-70D7-4B91-9AF6-EAC1B54D51FC}" dt="2022-02-16T14:33:54.847" v="94" actId="26606"/>
          <ac:cxnSpMkLst>
            <pc:docMk/>
            <pc:sldMk cId="1045844043" sldId="1683"/>
            <ac:cxnSpMk id="30" creationId="{1F5DC8C3-BA5F-4EED-BB9A-A14272BD82A1}"/>
          </ac:cxnSpMkLst>
        </pc:cxnChg>
        <pc:cxnChg chg="add del">
          <ac:chgData name="Miller, Heidi [NEA]" userId="dc6a611b-98bc-40da-96a0-d4073e000613" providerId="ADAL" clId="{77CDE1CE-70D7-4B91-9AF6-EAC1B54D51FC}" dt="2022-02-16T14:33:54.847" v="94" actId="26606"/>
          <ac:cxnSpMkLst>
            <pc:docMk/>
            <pc:sldMk cId="1045844043" sldId="1683"/>
            <ac:cxnSpMk id="34" creationId="{F075D09A-FF42-4BFF-AC74-BFB1C6A4E427}"/>
          </ac:cxnSpMkLst>
        </pc:cxnChg>
        <pc:cxnChg chg="add del">
          <ac:chgData name="Miller, Heidi [NEA]" userId="dc6a611b-98bc-40da-96a0-d4073e000613" providerId="ADAL" clId="{77CDE1CE-70D7-4B91-9AF6-EAC1B54D51FC}" dt="2022-02-16T14:33:52.991" v="90" actId="26606"/>
          <ac:cxnSpMkLst>
            <pc:docMk/>
            <pc:sldMk cId="1045844043" sldId="1683"/>
            <ac:cxnSpMk id="47" creationId="{1F5DC8C3-BA5F-4EED-BB9A-A14272BD82A1}"/>
          </ac:cxnSpMkLst>
        </pc:cxnChg>
        <pc:cxnChg chg="add del">
          <ac:chgData name="Miller, Heidi [NEA]" userId="dc6a611b-98bc-40da-96a0-d4073e000613" providerId="ADAL" clId="{77CDE1CE-70D7-4B91-9AF6-EAC1B54D51FC}" dt="2022-02-16T14:33:52.991" v="90" actId="26606"/>
          <ac:cxnSpMkLst>
            <pc:docMk/>
            <pc:sldMk cId="1045844043" sldId="1683"/>
            <ac:cxnSpMk id="51" creationId="{BEF45B32-FB97-49CC-B778-CA7CF87BEF7A}"/>
          </ac:cxnSpMkLst>
        </pc:cxnChg>
        <pc:cxnChg chg="add del">
          <ac:chgData name="Miller, Heidi [NEA]" userId="dc6a611b-98bc-40da-96a0-d4073e000613" providerId="ADAL" clId="{77CDE1CE-70D7-4B91-9AF6-EAC1B54D51FC}" dt="2022-02-16T14:33:54.842" v="93" actId="26606"/>
          <ac:cxnSpMkLst>
            <pc:docMk/>
            <pc:sldMk cId="1045844043" sldId="1683"/>
            <ac:cxnSpMk id="59" creationId="{1F5DC8C3-BA5F-4EED-BB9A-A14272BD82A1}"/>
          </ac:cxnSpMkLst>
        </pc:cxnChg>
        <pc:cxnChg chg="add del">
          <ac:chgData name="Miller, Heidi [NEA]" userId="dc6a611b-98bc-40da-96a0-d4073e000613" providerId="ADAL" clId="{77CDE1CE-70D7-4B91-9AF6-EAC1B54D51FC}" dt="2022-02-16T14:33:54.842" v="93" actId="26606"/>
          <ac:cxnSpMkLst>
            <pc:docMk/>
            <pc:sldMk cId="1045844043" sldId="1683"/>
            <ac:cxnSpMk id="61" creationId="{F075D09A-FF42-4BFF-AC74-BFB1C6A4E427}"/>
          </ac:cxnSpMkLst>
        </pc:cxnChg>
        <pc:cxnChg chg="add">
          <ac:chgData name="Miller, Heidi [NEA]" userId="dc6a611b-98bc-40da-96a0-d4073e000613" providerId="ADAL" clId="{77CDE1CE-70D7-4B91-9AF6-EAC1B54D51FC}" dt="2022-02-16T14:33:54.847" v="94" actId="26606"/>
          <ac:cxnSpMkLst>
            <pc:docMk/>
            <pc:sldMk cId="1045844043" sldId="1683"/>
            <ac:cxnSpMk id="67" creationId="{1F5DC8C3-BA5F-4EED-BB9A-A14272BD82A1}"/>
          </ac:cxnSpMkLst>
        </pc:cxnChg>
        <pc:cxnChg chg="add">
          <ac:chgData name="Miller, Heidi [NEA]" userId="dc6a611b-98bc-40da-96a0-d4073e000613" providerId="ADAL" clId="{77CDE1CE-70D7-4B91-9AF6-EAC1B54D51FC}" dt="2022-02-16T14:33:54.847" v="94" actId="26606"/>
          <ac:cxnSpMkLst>
            <pc:docMk/>
            <pc:sldMk cId="1045844043" sldId="1683"/>
            <ac:cxnSpMk id="69" creationId="{BEF45B32-FB97-49CC-B778-CA7CF87BEF7A}"/>
          </ac:cxnSpMkLst>
        </pc:cxnChg>
      </pc:sldChg>
      <pc:sldChg chg="addSp delSp modSp add mod setBg modNotesTx">
        <pc:chgData name="Miller, Heidi [NEA]" userId="dc6a611b-98bc-40da-96a0-d4073e000613" providerId="ADAL" clId="{77CDE1CE-70D7-4B91-9AF6-EAC1B54D51FC}" dt="2022-02-16T22:26:55.319" v="5545" actId="20577"/>
        <pc:sldMkLst>
          <pc:docMk/>
          <pc:sldMk cId="4173002595" sldId="1684"/>
        </pc:sldMkLst>
        <pc:spChg chg="mod">
          <ac:chgData name="Miller, Heidi [NEA]" userId="dc6a611b-98bc-40da-96a0-d4073e000613" providerId="ADAL" clId="{77CDE1CE-70D7-4B91-9AF6-EAC1B54D51FC}" dt="2022-02-16T15:04:49.499" v="746" actId="403"/>
          <ac:spMkLst>
            <pc:docMk/>
            <pc:sldMk cId="4173002595" sldId="1684"/>
            <ac:spMk id="2" creationId="{00000000-0000-0000-0000-000000000000}"/>
          </ac:spMkLst>
        </pc:spChg>
        <pc:spChg chg="mod">
          <ac:chgData name="Miller, Heidi [NEA]" userId="dc6a611b-98bc-40da-96a0-d4073e000613" providerId="ADAL" clId="{77CDE1CE-70D7-4B91-9AF6-EAC1B54D51FC}" dt="2022-02-16T15:06:57.969" v="773" actId="20577"/>
          <ac:spMkLst>
            <pc:docMk/>
            <pc:sldMk cId="4173002595" sldId="1684"/>
            <ac:spMk id="3" creationId="{00000000-0000-0000-0000-000000000000}"/>
          </ac:spMkLst>
        </pc:spChg>
        <pc:spChg chg="add">
          <ac:chgData name="Miller, Heidi [NEA]" userId="dc6a611b-98bc-40da-96a0-d4073e000613" providerId="ADAL" clId="{77CDE1CE-70D7-4B91-9AF6-EAC1B54D51FC}" dt="2022-02-16T15:04:37.467" v="738" actId="26606"/>
          <ac:spMkLst>
            <pc:docMk/>
            <pc:sldMk cId="4173002595" sldId="1684"/>
            <ac:spMk id="11" creationId="{13BCCAE5-A35B-4B66-A4A7-E23C34A403A4}"/>
          </ac:spMkLst>
        </pc:spChg>
        <pc:spChg chg="add">
          <ac:chgData name="Miller, Heidi [NEA]" userId="dc6a611b-98bc-40da-96a0-d4073e000613" providerId="ADAL" clId="{77CDE1CE-70D7-4B91-9AF6-EAC1B54D51FC}" dt="2022-02-16T15:04:37.467" v="738" actId="26606"/>
          <ac:spMkLst>
            <pc:docMk/>
            <pc:sldMk cId="4173002595" sldId="1684"/>
            <ac:spMk id="15" creationId="{BD7A74B5-8367-4A83-ABEC-0FCDDE97B149}"/>
          </ac:spMkLst>
        </pc:spChg>
        <pc:spChg chg="add">
          <ac:chgData name="Miller, Heidi [NEA]" userId="dc6a611b-98bc-40da-96a0-d4073e000613" providerId="ADAL" clId="{77CDE1CE-70D7-4B91-9AF6-EAC1B54D51FC}" dt="2022-02-16T15:04:37.467" v="738" actId="26606"/>
          <ac:spMkLst>
            <pc:docMk/>
            <pc:sldMk cId="4173002595" sldId="1684"/>
            <ac:spMk id="17" creationId="{2CC184B0-C2C6-4BF0-B078-816C7AF95977}"/>
          </ac:spMkLst>
        </pc:spChg>
        <pc:picChg chg="del">
          <ac:chgData name="Miller, Heidi [NEA]" userId="dc6a611b-98bc-40da-96a0-d4073e000613" providerId="ADAL" clId="{77CDE1CE-70D7-4B91-9AF6-EAC1B54D51FC}" dt="2022-02-16T15:03:17.773" v="548" actId="478"/>
          <ac:picMkLst>
            <pc:docMk/>
            <pc:sldMk cId="4173002595" sldId="1684"/>
            <ac:picMk id="5" creationId="{00000000-0000-0000-0000-000000000000}"/>
          </ac:picMkLst>
        </pc:picChg>
        <pc:picChg chg="add mod">
          <ac:chgData name="Miller, Heidi [NEA]" userId="dc6a611b-98bc-40da-96a0-d4073e000613" providerId="ADAL" clId="{77CDE1CE-70D7-4B91-9AF6-EAC1B54D51FC}" dt="2022-02-16T15:04:37.467" v="738" actId="26606"/>
          <ac:picMkLst>
            <pc:docMk/>
            <pc:sldMk cId="4173002595" sldId="1684"/>
            <ac:picMk id="6" creationId="{A01F483D-D588-4C84-9F89-C8584F725B54}"/>
          </ac:picMkLst>
        </pc:picChg>
        <pc:cxnChg chg="add">
          <ac:chgData name="Miller, Heidi [NEA]" userId="dc6a611b-98bc-40da-96a0-d4073e000613" providerId="ADAL" clId="{77CDE1CE-70D7-4B91-9AF6-EAC1B54D51FC}" dt="2022-02-16T15:04:37.467" v="738" actId="26606"/>
          <ac:cxnSpMkLst>
            <pc:docMk/>
            <pc:sldMk cId="4173002595" sldId="1684"/>
            <ac:cxnSpMk id="13" creationId="{6987BDFB-DE64-4B56-B44F-45FAE19FA94E}"/>
          </ac:cxnSpMkLst>
        </pc:cxnChg>
      </pc:sldChg>
      <pc:sldChg chg="addSp delSp modSp add del mod">
        <pc:chgData name="Miller, Heidi [NEA]" userId="dc6a611b-98bc-40da-96a0-d4073e000613" providerId="ADAL" clId="{77CDE1CE-70D7-4B91-9AF6-EAC1B54D51FC}" dt="2022-02-16T15:04:20.287" v="737" actId="47"/>
        <pc:sldMkLst>
          <pc:docMk/>
          <pc:sldMk cId="85091111" sldId="1685"/>
        </pc:sldMkLst>
        <pc:spChg chg="mod">
          <ac:chgData name="Miller, Heidi [NEA]" userId="dc6a611b-98bc-40da-96a0-d4073e000613" providerId="ADAL" clId="{77CDE1CE-70D7-4B91-9AF6-EAC1B54D51FC}" dt="2022-02-16T15:01:17.386" v="519" actId="20577"/>
          <ac:spMkLst>
            <pc:docMk/>
            <pc:sldMk cId="85091111" sldId="1685"/>
            <ac:spMk id="2" creationId="{00000000-0000-0000-0000-000000000000}"/>
          </ac:spMkLst>
        </pc:spChg>
        <pc:spChg chg="mod">
          <ac:chgData name="Miller, Heidi [NEA]" userId="dc6a611b-98bc-40da-96a0-d4073e000613" providerId="ADAL" clId="{77CDE1CE-70D7-4B91-9AF6-EAC1B54D51FC}" dt="2022-02-16T15:01:36.117" v="538" actId="20577"/>
          <ac:spMkLst>
            <pc:docMk/>
            <pc:sldMk cId="85091111" sldId="1685"/>
            <ac:spMk id="3" creationId="{00000000-0000-0000-0000-000000000000}"/>
          </ac:spMkLst>
        </pc:spChg>
        <pc:spChg chg="add del mod">
          <ac:chgData name="Miller, Heidi [NEA]" userId="dc6a611b-98bc-40da-96a0-d4073e000613" providerId="ADAL" clId="{77CDE1CE-70D7-4B91-9AF6-EAC1B54D51FC}" dt="2022-02-16T15:02:45.717" v="544" actId="478"/>
          <ac:spMkLst>
            <pc:docMk/>
            <pc:sldMk cId="85091111" sldId="1685"/>
            <ac:spMk id="7" creationId="{D5E227E6-66C6-4D74-809D-739AA5B455CF}"/>
          </ac:spMkLst>
        </pc:spChg>
        <pc:picChg chg="add del mod">
          <ac:chgData name="Miller, Heidi [NEA]" userId="dc6a611b-98bc-40da-96a0-d4073e000613" providerId="ADAL" clId="{77CDE1CE-70D7-4B91-9AF6-EAC1B54D51FC}" dt="2022-02-16T15:03:12.120" v="546" actId="21"/>
          <ac:picMkLst>
            <pc:docMk/>
            <pc:sldMk cId="85091111" sldId="1685"/>
            <ac:picMk id="5" creationId="{6DCBB38E-184E-40D1-8A71-40C2799E80AC}"/>
          </ac:picMkLst>
        </pc:picChg>
        <pc:picChg chg="del">
          <ac:chgData name="Miller, Heidi [NEA]" userId="dc6a611b-98bc-40da-96a0-d4073e000613" providerId="ADAL" clId="{77CDE1CE-70D7-4B91-9AF6-EAC1B54D51FC}" dt="2022-02-16T15:01:45.559" v="539" actId="478"/>
          <ac:picMkLst>
            <pc:docMk/>
            <pc:sldMk cId="85091111" sldId="1685"/>
            <ac:picMk id="6" creationId="{F99A5EA8-FAD7-4D7A-B2F9-299C8CB6B8B4}"/>
          </ac:picMkLst>
        </pc:picChg>
      </pc:sldChg>
      <pc:sldChg chg="addSp delSp modSp add mod ord modNotesTx">
        <pc:chgData name="Miller, Heidi [NEA]" userId="dc6a611b-98bc-40da-96a0-d4073e000613" providerId="ADAL" clId="{77CDE1CE-70D7-4B91-9AF6-EAC1B54D51FC}" dt="2022-02-16T22:34:38.442" v="5721" actId="20577"/>
        <pc:sldMkLst>
          <pc:docMk/>
          <pc:sldMk cId="3665351903" sldId="1686"/>
        </pc:sldMkLst>
        <pc:spChg chg="mod">
          <ac:chgData name="Miller, Heidi [NEA]" userId="dc6a611b-98bc-40da-96a0-d4073e000613" providerId="ADAL" clId="{77CDE1CE-70D7-4B91-9AF6-EAC1B54D51FC}" dt="2022-02-16T16:30:34.831" v="2829" actId="115"/>
          <ac:spMkLst>
            <pc:docMk/>
            <pc:sldMk cId="3665351903" sldId="1686"/>
            <ac:spMk id="2" creationId="{00000000-0000-0000-0000-000000000000}"/>
          </ac:spMkLst>
        </pc:spChg>
        <pc:spChg chg="mod">
          <ac:chgData name="Miller, Heidi [NEA]" userId="dc6a611b-98bc-40da-96a0-d4073e000613" providerId="ADAL" clId="{77CDE1CE-70D7-4B91-9AF6-EAC1B54D51FC}" dt="2022-02-16T16:30:51.119" v="2837" actId="242"/>
          <ac:spMkLst>
            <pc:docMk/>
            <pc:sldMk cId="3665351903" sldId="1686"/>
            <ac:spMk id="3" creationId="{00000000-0000-0000-0000-000000000000}"/>
          </ac:spMkLst>
        </pc:spChg>
        <pc:spChg chg="add mod">
          <ac:chgData name="Miller, Heidi [NEA]" userId="dc6a611b-98bc-40da-96a0-d4073e000613" providerId="ADAL" clId="{77CDE1CE-70D7-4B91-9AF6-EAC1B54D51FC}" dt="2022-02-16T22:34:28.498" v="5716" actId="20577"/>
          <ac:spMkLst>
            <pc:docMk/>
            <pc:sldMk cId="3665351903" sldId="1686"/>
            <ac:spMk id="7" creationId="{974615A1-5582-4FFA-93D6-CD9839F89550}"/>
          </ac:spMkLst>
        </pc:spChg>
        <pc:picChg chg="del">
          <ac:chgData name="Miller, Heidi [NEA]" userId="dc6a611b-98bc-40da-96a0-d4073e000613" providerId="ADAL" clId="{77CDE1CE-70D7-4B91-9AF6-EAC1B54D51FC}" dt="2022-02-16T16:29:31.484" v="2813" actId="478"/>
          <ac:picMkLst>
            <pc:docMk/>
            <pc:sldMk cId="3665351903" sldId="1686"/>
            <ac:picMk id="5" creationId="{00000000-0000-0000-0000-000000000000}"/>
          </ac:picMkLst>
        </pc:picChg>
        <pc:picChg chg="add mod">
          <ac:chgData name="Miller, Heidi [NEA]" userId="dc6a611b-98bc-40da-96a0-d4073e000613" providerId="ADAL" clId="{77CDE1CE-70D7-4B91-9AF6-EAC1B54D51FC}" dt="2022-02-16T16:30:15.992" v="2824" actId="1076"/>
          <ac:picMkLst>
            <pc:docMk/>
            <pc:sldMk cId="3665351903" sldId="1686"/>
            <ac:picMk id="6" creationId="{CB824372-782E-4629-A2F7-D7CB901E2BF2}"/>
          </ac:picMkLst>
        </pc:picChg>
      </pc:sldChg>
      <pc:sldChg chg="addSp delSp modSp new mod setBg setClrOvrMap modNotesTx">
        <pc:chgData name="Miller, Heidi [NEA]" userId="dc6a611b-98bc-40da-96a0-d4073e000613" providerId="ADAL" clId="{77CDE1CE-70D7-4B91-9AF6-EAC1B54D51FC}" dt="2022-02-16T22:28:43.273" v="5669" actId="20577"/>
        <pc:sldMkLst>
          <pc:docMk/>
          <pc:sldMk cId="619116089" sldId="1687"/>
        </pc:sldMkLst>
        <pc:spChg chg="mod">
          <ac:chgData name="Miller, Heidi [NEA]" userId="dc6a611b-98bc-40da-96a0-d4073e000613" providerId="ADAL" clId="{77CDE1CE-70D7-4B91-9AF6-EAC1B54D51FC}" dt="2022-02-16T15:34:03.742" v="848" actId="26606"/>
          <ac:spMkLst>
            <pc:docMk/>
            <pc:sldMk cId="619116089" sldId="1687"/>
            <ac:spMk id="2" creationId="{C76A3B43-EE19-451C-AA67-ADC1EC0317AF}"/>
          </ac:spMkLst>
        </pc:spChg>
        <pc:spChg chg="del mod">
          <ac:chgData name="Miller, Heidi [NEA]" userId="dc6a611b-98bc-40da-96a0-d4073e000613" providerId="ADAL" clId="{77CDE1CE-70D7-4B91-9AF6-EAC1B54D51FC}" dt="2022-02-16T15:34:03.742" v="848" actId="26606"/>
          <ac:spMkLst>
            <pc:docMk/>
            <pc:sldMk cId="619116089" sldId="1687"/>
            <ac:spMk id="3" creationId="{89EE524A-5241-40ED-8CEC-051F2CE52803}"/>
          </ac:spMkLst>
        </pc:spChg>
        <pc:spChg chg="add">
          <ac:chgData name="Miller, Heidi [NEA]" userId="dc6a611b-98bc-40da-96a0-d4073e000613" providerId="ADAL" clId="{77CDE1CE-70D7-4B91-9AF6-EAC1B54D51FC}" dt="2022-02-16T15:34:03.742" v="848" actId="26606"/>
          <ac:spMkLst>
            <pc:docMk/>
            <pc:sldMk cId="619116089" sldId="1687"/>
            <ac:spMk id="9" creationId="{D829E218-74FB-4455-98BE-F2C5BA8978BE}"/>
          </ac:spMkLst>
        </pc:spChg>
        <pc:spChg chg="add">
          <ac:chgData name="Miller, Heidi [NEA]" userId="dc6a611b-98bc-40da-96a0-d4073e000613" providerId="ADAL" clId="{77CDE1CE-70D7-4B91-9AF6-EAC1B54D51FC}" dt="2022-02-16T15:34:03.742" v="848" actId="26606"/>
          <ac:spMkLst>
            <pc:docMk/>
            <pc:sldMk cId="619116089" sldId="1687"/>
            <ac:spMk id="11" creationId="{7E8D75FD-D4F9-4D11-B70D-82EFCB4CFA5B}"/>
          </ac:spMkLst>
        </pc:spChg>
        <pc:spChg chg="add">
          <ac:chgData name="Miller, Heidi [NEA]" userId="dc6a611b-98bc-40da-96a0-d4073e000613" providerId="ADAL" clId="{77CDE1CE-70D7-4B91-9AF6-EAC1B54D51FC}" dt="2022-02-16T15:34:03.742" v="848" actId="26606"/>
          <ac:spMkLst>
            <pc:docMk/>
            <pc:sldMk cId="619116089" sldId="1687"/>
            <ac:spMk id="17" creationId="{DA0CA737-33FC-47E3-965A-D1C2CAA62894}"/>
          </ac:spMkLst>
        </pc:spChg>
        <pc:spChg chg="add">
          <ac:chgData name="Miller, Heidi [NEA]" userId="dc6a611b-98bc-40da-96a0-d4073e000613" providerId="ADAL" clId="{77CDE1CE-70D7-4B91-9AF6-EAC1B54D51FC}" dt="2022-02-16T15:34:03.742" v="848" actId="26606"/>
          <ac:spMkLst>
            <pc:docMk/>
            <pc:sldMk cId="619116089" sldId="1687"/>
            <ac:spMk id="19" creationId="{22189942-24EB-488E-8B69-EB80F7E53E36}"/>
          </ac:spMkLst>
        </pc:spChg>
        <pc:picChg chg="add">
          <ac:chgData name="Miller, Heidi [NEA]" userId="dc6a611b-98bc-40da-96a0-d4073e000613" providerId="ADAL" clId="{77CDE1CE-70D7-4B91-9AF6-EAC1B54D51FC}" dt="2022-02-16T15:34:03.742" v="848" actId="26606"/>
          <ac:picMkLst>
            <pc:docMk/>
            <pc:sldMk cId="619116089" sldId="1687"/>
            <ac:picMk id="5" creationId="{36A2EE14-6AFA-408D-8337-582A65A55474}"/>
          </ac:picMkLst>
        </pc:picChg>
        <pc:cxnChg chg="add">
          <ac:chgData name="Miller, Heidi [NEA]" userId="dc6a611b-98bc-40da-96a0-d4073e000613" providerId="ADAL" clId="{77CDE1CE-70D7-4B91-9AF6-EAC1B54D51FC}" dt="2022-02-16T15:34:03.742" v="848" actId="26606"/>
          <ac:cxnSpMkLst>
            <pc:docMk/>
            <pc:sldMk cId="619116089" sldId="1687"/>
            <ac:cxnSpMk id="13" creationId="{1F5DC8C3-BA5F-4EED-BB9A-A14272BD82A1}"/>
          </ac:cxnSpMkLst>
        </pc:cxnChg>
        <pc:cxnChg chg="add">
          <ac:chgData name="Miller, Heidi [NEA]" userId="dc6a611b-98bc-40da-96a0-d4073e000613" providerId="ADAL" clId="{77CDE1CE-70D7-4B91-9AF6-EAC1B54D51FC}" dt="2022-02-16T15:34:03.742" v="848" actId="26606"/>
          <ac:cxnSpMkLst>
            <pc:docMk/>
            <pc:sldMk cId="619116089" sldId="1687"/>
            <ac:cxnSpMk id="15" creationId="{F3CC58E3-BDF9-495D-9327-85F68058BE32}"/>
          </ac:cxnSpMkLst>
        </pc:cxnChg>
      </pc:sldChg>
      <pc:sldChg chg="addSp delSp modSp new mod setBg modClrScheme delDesignElem chgLayout modNotesTx">
        <pc:chgData name="Miller, Heidi [NEA]" userId="dc6a611b-98bc-40da-96a0-d4073e000613" providerId="ADAL" clId="{77CDE1CE-70D7-4B91-9AF6-EAC1B54D51FC}" dt="2022-02-16T23:03:04.520" v="5838" actId="14100"/>
        <pc:sldMkLst>
          <pc:docMk/>
          <pc:sldMk cId="2215682477" sldId="1688"/>
        </pc:sldMkLst>
        <pc:spChg chg="mod ord">
          <ac:chgData name="Miller, Heidi [NEA]" userId="dc6a611b-98bc-40da-96a0-d4073e000613" providerId="ADAL" clId="{77CDE1CE-70D7-4B91-9AF6-EAC1B54D51FC}" dt="2022-02-16T23:03:01.700" v="5837" actId="1076"/>
          <ac:spMkLst>
            <pc:docMk/>
            <pc:sldMk cId="2215682477" sldId="1688"/>
            <ac:spMk id="2" creationId="{01475335-2058-49A8-BD27-EBF3F8114CDF}"/>
          </ac:spMkLst>
        </pc:spChg>
        <pc:spChg chg="mod ord">
          <ac:chgData name="Miller, Heidi [NEA]" userId="dc6a611b-98bc-40da-96a0-d4073e000613" providerId="ADAL" clId="{77CDE1CE-70D7-4B91-9AF6-EAC1B54D51FC}" dt="2022-02-16T23:03:04.520" v="5838" actId="14100"/>
          <ac:spMkLst>
            <pc:docMk/>
            <pc:sldMk cId="2215682477" sldId="1688"/>
            <ac:spMk id="3" creationId="{709BDE02-8B2B-450B-8E74-C06BDB2D8C34}"/>
          </ac:spMkLst>
        </pc:spChg>
        <pc:spChg chg="add del mod">
          <ac:chgData name="Miller, Heidi [NEA]" userId="dc6a611b-98bc-40da-96a0-d4073e000613" providerId="ADAL" clId="{77CDE1CE-70D7-4B91-9AF6-EAC1B54D51FC}" dt="2022-02-16T15:44:40.016" v="985" actId="478"/>
          <ac:spMkLst>
            <pc:docMk/>
            <pc:sldMk cId="2215682477" sldId="1688"/>
            <ac:spMk id="6" creationId="{7D039C57-54BA-48E9-8ABE-9578F352BF8C}"/>
          </ac:spMkLst>
        </pc:spChg>
        <pc:spChg chg="add del">
          <ac:chgData name="Miller, Heidi [NEA]" userId="dc6a611b-98bc-40da-96a0-d4073e000613" providerId="ADAL" clId="{77CDE1CE-70D7-4B91-9AF6-EAC1B54D51FC}" dt="2022-02-16T15:44:28.236" v="982" actId="26606"/>
          <ac:spMkLst>
            <pc:docMk/>
            <pc:sldMk cId="2215682477" sldId="1688"/>
            <ac:spMk id="11" creationId="{990D0034-F768-41E7-85D4-F38C4DE85770}"/>
          </ac:spMkLst>
        </pc:spChg>
        <pc:spChg chg="add del">
          <ac:chgData name="Miller, Heidi [NEA]" userId="dc6a611b-98bc-40da-96a0-d4073e000613" providerId="ADAL" clId="{77CDE1CE-70D7-4B91-9AF6-EAC1B54D51FC}" dt="2022-02-16T15:44:51.952" v="988" actId="26606"/>
          <ac:spMkLst>
            <pc:docMk/>
            <pc:sldMk cId="2215682477" sldId="1688"/>
            <ac:spMk id="15" creationId="{7D417315-0A35-4882-ABD2-ABE3C89E5DCF}"/>
          </ac:spMkLst>
        </pc:spChg>
        <pc:spChg chg="add del">
          <ac:chgData name="Miller, Heidi [NEA]" userId="dc6a611b-98bc-40da-96a0-d4073e000613" providerId="ADAL" clId="{77CDE1CE-70D7-4B91-9AF6-EAC1B54D51FC}" dt="2022-02-16T15:44:51.952" v="988" actId="26606"/>
          <ac:spMkLst>
            <pc:docMk/>
            <pc:sldMk cId="2215682477" sldId="1688"/>
            <ac:spMk id="16" creationId="{873ECEC8-0F24-45B8-950F-35FC94BCEAC8}"/>
          </ac:spMkLst>
        </pc:spChg>
        <pc:spChg chg="add del">
          <ac:chgData name="Miller, Heidi [NEA]" userId="dc6a611b-98bc-40da-96a0-d4073e000613" providerId="ADAL" clId="{77CDE1CE-70D7-4B91-9AF6-EAC1B54D51FC}" dt="2022-02-16T15:44:51.952" v="988" actId="26606"/>
          <ac:spMkLst>
            <pc:docMk/>
            <pc:sldMk cId="2215682477" sldId="1688"/>
            <ac:spMk id="17" creationId="{8B53612E-ADB2-4457-9688-89506397AF28}"/>
          </ac:spMkLst>
        </pc:spChg>
        <pc:spChg chg="add del">
          <ac:chgData name="Miller, Heidi [NEA]" userId="dc6a611b-98bc-40da-96a0-d4073e000613" providerId="ADAL" clId="{77CDE1CE-70D7-4B91-9AF6-EAC1B54D51FC}" dt="2022-02-16T15:44:51.952" v="987" actId="26606"/>
          <ac:spMkLst>
            <pc:docMk/>
            <pc:sldMk cId="2215682477" sldId="1688"/>
            <ac:spMk id="23" creationId="{F64BBAA4-C62B-4146-B49F-FE4CC4655EE0}"/>
          </ac:spMkLst>
        </pc:spChg>
        <pc:spChg chg="add del">
          <ac:chgData name="Miller, Heidi [NEA]" userId="dc6a611b-98bc-40da-96a0-d4073e000613" providerId="ADAL" clId="{77CDE1CE-70D7-4B91-9AF6-EAC1B54D51FC}" dt="2022-02-16T15:44:51.952" v="987" actId="26606"/>
          <ac:spMkLst>
            <pc:docMk/>
            <pc:sldMk cId="2215682477" sldId="1688"/>
            <ac:spMk id="25" creationId="{77C34054-98F8-4229-885E-04C525969C5E}"/>
          </ac:spMkLst>
        </pc:spChg>
        <pc:spChg chg="add del">
          <ac:chgData name="Miller, Heidi [NEA]" userId="dc6a611b-98bc-40da-96a0-d4073e000613" providerId="ADAL" clId="{77CDE1CE-70D7-4B91-9AF6-EAC1B54D51FC}" dt="2022-02-16T15:44:51.952" v="987" actId="26606"/>
          <ac:spMkLst>
            <pc:docMk/>
            <pc:sldMk cId="2215682477" sldId="1688"/>
            <ac:spMk id="27" creationId="{22AAB964-B835-4B93-A1F3-4A30D1F38589}"/>
          </ac:spMkLst>
        </pc:spChg>
        <pc:spChg chg="add del">
          <ac:chgData name="Miller, Heidi [NEA]" userId="dc6a611b-98bc-40da-96a0-d4073e000613" providerId="ADAL" clId="{77CDE1CE-70D7-4B91-9AF6-EAC1B54D51FC}" dt="2022-02-16T23:02:09.940" v="5795" actId="700"/>
          <ac:spMkLst>
            <pc:docMk/>
            <pc:sldMk cId="2215682477" sldId="1688"/>
            <ac:spMk id="29" creationId="{811CBAFA-D7E0-40A7-BB94-2C05304B407B}"/>
          </ac:spMkLst>
        </pc:spChg>
        <pc:spChg chg="add del">
          <ac:chgData name="Miller, Heidi [NEA]" userId="dc6a611b-98bc-40da-96a0-d4073e000613" providerId="ADAL" clId="{77CDE1CE-70D7-4B91-9AF6-EAC1B54D51FC}" dt="2022-02-16T23:02:09.940" v="5795" actId="700"/>
          <ac:spMkLst>
            <pc:docMk/>
            <pc:sldMk cId="2215682477" sldId="1688"/>
            <ac:spMk id="30" creationId="{D40791F6-715D-481A-9C4A-3645AECFD5A0}"/>
          </ac:spMkLst>
        </pc:spChg>
        <pc:spChg chg="add del">
          <ac:chgData name="Miller, Heidi [NEA]" userId="dc6a611b-98bc-40da-96a0-d4073e000613" providerId="ADAL" clId="{77CDE1CE-70D7-4B91-9AF6-EAC1B54D51FC}" dt="2022-02-16T23:02:09.940" v="5795" actId="700"/>
          <ac:spMkLst>
            <pc:docMk/>
            <pc:sldMk cId="2215682477" sldId="1688"/>
            <ac:spMk id="32" creationId="{CADA4CA0-9A57-4FBE-A9E5-24DFC23C3F1A}"/>
          </ac:spMkLst>
        </pc:spChg>
        <pc:picChg chg="add mod ord modCrop">
          <ac:chgData name="Miller, Heidi [NEA]" userId="dc6a611b-98bc-40da-96a0-d4073e000613" providerId="ADAL" clId="{77CDE1CE-70D7-4B91-9AF6-EAC1B54D51FC}" dt="2022-02-16T15:44:51.952" v="988" actId="26606"/>
          <ac:picMkLst>
            <pc:docMk/>
            <pc:sldMk cId="2215682477" sldId="1688"/>
            <ac:picMk id="5" creationId="{AA936AB3-8A08-453A-824A-A6ED9E82A61D}"/>
          </ac:picMkLst>
        </pc:picChg>
        <pc:cxnChg chg="add del">
          <ac:chgData name="Miller, Heidi [NEA]" userId="dc6a611b-98bc-40da-96a0-d4073e000613" providerId="ADAL" clId="{77CDE1CE-70D7-4B91-9AF6-EAC1B54D51FC}" dt="2022-02-16T15:44:28.236" v="982" actId="26606"/>
          <ac:cxnSpMkLst>
            <pc:docMk/>
            <pc:sldMk cId="2215682477" sldId="1688"/>
            <ac:cxnSpMk id="13" creationId="{5A0A5CF6-407C-4691-8122-49DF69D0020D}"/>
          </ac:cxnSpMkLst>
        </pc:cxnChg>
        <pc:cxnChg chg="add del">
          <ac:chgData name="Miller, Heidi [NEA]" userId="dc6a611b-98bc-40da-96a0-d4073e000613" providerId="ADAL" clId="{77CDE1CE-70D7-4B91-9AF6-EAC1B54D51FC}" dt="2022-02-16T15:44:51.952" v="988" actId="26606"/>
          <ac:cxnSpMkLst>
            <pc:docMk/>
            <pc:sldMk cId="2215682477" sldId="1688"/>
            <ac:cxnSpMk id="18" creationId="{89EB8C68-FF1B-4849-867B-32D29B19F102}"/>
          </ac:cxnSpMkLst>
        </pc:cxnChg>
        <pc:cxnChg chg="add del">
          <ac:chgData name="Miller, Heidi [NEA]" userId="dc6a611b-98bc-40da-96a0-d4073e000613" providerId="ADAL" clId="{77CDE1CE-70D7-4B91-9AF6-EAC1B54D51FC}" dt="2022-02-16T23:02:09.940" v="5795" actId="700"/>
          <ac:cxnSpMkLst>
            <pc:docMk/>
            <pc:sldMk cId="2215682477" sldId="1688"/>
            <ac:cxnSpMk id="31" creationId="{740F83A4-FAC4-4867-95A5-BBFD280C7BF5}"/>
          </ac:cxnSpMkLst>
        </pc:cxnChg>
      </pc:sldChg>
      <pc:sldChg chg="addSp delSp modSp new mod setBg modNotesTx">
        <pc:chgData name="Miller, Heidi [NEA]" userId="dc6a611b-98bc-40da-96a0-d4073e000613" providerId="ADAL" clId="{77CDE1CE-70D7-4B91-9AF6-EAC1B54D51FC}" dt="2022-02-21T21:50:56.455" v="17683" actId="20577"/>
        <pc:sldMkLst>
          <pc:docMk/>
          <pc:sldMk cId="3400562379" sldId="1689"/>
        </pc:sldMkLst>
        <pc:spChg chg="mod">
          <ac:chgData name="Miller, Heidi [NEA]" userId="dc6a611b-98bc-40da-96a0-d4073e000613" providerId="ADAL" clId="{77CDE1CE-70D7-4B91-9AF6-EAC1B54D51FC}" dt="2022-02-16T16:15:40.237" v="2288" actId="14100"/>
          <ac:spMkLst>
            <pc:docMk/>
            <pc:sldMk cId="3400562379" sldId="1689"/>
            <ac:spMk id="2" creationId="{2EE93BEC-1744-46E8-BD5A-8117C4E99A9C}"/>
          </ac:spMkLst>
        </pc:spChg>
        <pc:spChg chg="mod ord">
          <ac:chgData name="Miller, Heidi [NEA]" userId="dc6a611b-98bc-40da-96a0-d4073e000613" providerId="ADAL" clId="{77CDE1CE-70D7-4B91-9AF6-EAC1B54D51FC}" dt="2022-02-16T22:33:17.822" v="5705" actId="27636"/>
          <ac:spMkLst>
            <pc:docMk/>
            <pc:sldMk cId="3400562379" sldId="1689"/>
            <ac:spMk id="3" creationId="{BFA347FC-4026-44AC-8972-53AD5FF9F917}"/>
          </ac:spMkLst>
        </pc:spChg>
        <pc:spChg chg="add del mod">
          <ac:chgData name="Miller, Heidi [NEA]" userId="dc6a611b-98bc-40da-96a0-d4073e000613" providerId="ADAL" clId="{77CDE1CE-70D7-4B91-9AF6-EAC1B54D51FC}" dt="2022-02-16T16:12:58.148" v="2186" actId="478"/>
          <ac:spMkLst>
            <pc:docMk/>
            <pc:sldMk cId="3400562379" sldId="1689"/>
            <ac:spMk id="6" creationId="{08B34C5F-F3F9-4979-AF98-44501CCAA859}"/>
          </ac:spMkLst>
        </pc:spChg>
        <pc:spChg chg="add del">
          <ac:chgData name="Miller, Heidi [NEA]" userId="dc6a611b-98bc-40da-96a0-d4073e000613" providerId="ADAL" clId="{77CDE1CE-70D7-4B91-9AF6-EAC1B54D51FC}" dt="2022-02-16T16:15:30.514" v="2286" actId="26606"/>
          <ac:spMkLst>
            <pc:docMk/>
            <pc:sldMk cId="3400562379" sldId="1689"/>
            <ac:spMk id="7" creationId="{873ECEC8-0F24-45B8-950F-35FC94BCEAC8}"/>
          </ac:spMkLst>
        </pc:spChg>
        <pc:spChg chg="add del">
          <ac:chgData name="Miller, Heidi [NEA]" userId="dc6a611b-98bc-40da-96a0-d4073e000613" providerId="ADAL" clId="{77CDE1CE-70D7-4B91-9AF6-EAC1B54D51FC}" dt="2022-02-16T16:15:30.514" v="2286" actId="26606"/>
          <ac:spMkLst>
            <pc:docMk/>
            <pc:sldMk cId="3400562379" sldId="1689"/>
            <ac:spMk id="9" creationId="{7D417315-0A35-4882-ABD2-ABE3C89E5DCF}"/>
          </ac:spMkLst>
        </pc:spChg>
        <pc:spChg chg="add del">
          <ac:chgData name="Miller, Heidi [NEA]" userId="dc6a611b-98bc-40da-96a0-d4073e000613" providerId="ADAL" clId="{77CDE1CE-70D7-4B91-9AF6-EAC1B54D51FC}" dt="2022-02-16T16:14:20.358" v="2272" actId="26606"/>
          <ac:spMkLst>
            <pc:docMk/>
            <pc:sldMk cId="3400562379" sldId="1689"/>
            <ac:spMk id="10" creationId="{873ECEC8-0F24-45B8-950F-35FC94BCEAC8}"/>
          </ac:spMkLst>
        </pc:spChg>
        <pc:spChg chg="add del">
          <ac:chgData name="Miller, Heidi [NEA]" userId="dc6a611b-98bc-40da-96a0-d4073e000613" providerId="ADAL" clId="{77CDE1CE-70D7-4B91-9AF6-EAC1B54D51FC}" dt="2022-02-16T16:15:30.514" v="2286" actId="26606"/>
          <ac:spMkLst>
            <pc:docMk/>
            <pc:sldMk cId="3400562379" sldId="1689"/>
            <ac:spMk id="11" creationId="{8B53612E-ADB2-4457-9688-89506397AF28}"/>
          </ac:spMkLst>
        </pc:spChg>
        <pc:spChg chg="add del">
          <ac:chgData name="Miller, Heidi [NEA]" userId="dc6a611b-98bc-40da-96a0-d4073e000613" providerId="ADAL" clId="{77CDE1CE-70D7-4B91-9AF6-EAC1B54D51FC}" dt="2022-02-16T16:15:27.229" v="2281" actId="26606"/>
          <ac:spMkLst>
            <pc:docMk/>
            <pc:sldMk cId="3400562379" sldId="1689"/>
            <ac:spMk id="13" creationId="{0AB6E427-3F73-4C06-A5D5-AE52C3883B50}"/>
          </ac:spMkLst>
        </pc:spChg>
        <pc:spChg chg="add del">
          <ac:chgData name="Miller, Heidi [NEA]" userId="dc6a611b-98bc-40da-96a0-d4073e000613" providerId="ADAL" clId="{77CDE1CE-70D7-4B91-9AF6-EAC1B54D51FC}" dt="2022-02-16T16:14:20.358" v="2272" actId="26606"/>
          <ac:spMkLst>
            <pc:docMk/>
            <pc:sldMk cId="3400562379" sldId="1689"/>
            <ac:spMk id="14" creationId="{7D417315-0A35-4882-ABD2-ABE3C89E5DCF}"/>
          </ac:spMkLst>
        </pc:spChg>
        <pc:spChg chg="add del">
          <ac:chgData name="Miller, Heidi [NEA]" userId="dc6a611b-98bc-40da-96a0-d4073e000613" providerId="ADAL" clId="{77CDE1CE-70D7-4B91-9AF6-EAC1B54D51FC}" dt="2022-02-16T16:14:20.358" v="2272" actId="26606"/>
          <ac:spMkLst>
            <pc:docMk/>
            <pc:sldMk cId="3400562379" sldId="1689"/>
            <ac:spMk id="16" creationId="{8B53612E-ADB2-4457-9688-89506397AF28}"/>
          </ac:spMkLst>
        </pc:spChg>
        <pc:spChg chg="add del">
          <ac:chgData name="Miller, Heidi [NEA]" userId="dc6a611b-98bc-40da-96a0-d4073e000613" providerId="ADAL" clId="{77CDE1CE-70D7-4B91-9AF6-EAC1B54D51FC}" dt="2022-02-16T16:15:27.229" v="2281" actId="26606"/>
          <ac:spMkLst>
            <pc:docMk/>
            <pc:sldMk cId="3400562379" sldId="1689"/>
            <ac:spMk id="18" creationId="{D8C9BDAA-0390-4B39-9B5C-BC95E5120DA4}"/>
          </ac:spMkLst>
        </pc:spChg>
        <pc:spChg chg="add del">
          <ac:chgData name="Miller, Heidi [NEA]" userId="dc6a611b-98bc-40da-96a0-d4073e000613" providerId="ADAL" clId="{77CDE1CE-70D7-4B91-9AF6-EAC1B54D51FC}" dt="2022-02-16T16:15:27.229" v="2281" actId="26606"/>
          <ac:spMkLst>
            <pc:docMk/>
            <pc:sldMk cId="3400562379" sldId="1689"/>
            <ac:spMk id="20" creationId="{F9DB1FE5-9D46-433B-99D1-2F1B8DC79855}"/>
          </ac:spMkLst>
        </pc:spChg>
        <pc:spChg chg="add del">
          <ac:chgData name="Miller, Heidi [NEA]" userId="dc6a611b-98bc-40da-96a0-d4073e000613" providerId="ADAL" clId="{77CDE1CE-70D7-4B91-9AF6-EAC1B54D51FC}" dt="2022-02-16T16:15:28.509" v="2283" actId="26606"/>
          <ac:spMkLst>
            <pc:docMk/>
            <pc:sldMk cId="3400562379" sldId="1689"/>
            <ac:spMk id="22" creationId="{811CBAFA-D7E0-40A7-BB94-2C05304B407B}"/>
          </ac:spMkLst>
        </pc:spChg>
        <pc:spChg chg="add del">
          <ac:chgData name="Miller, Heidi [NEA]" userId="dc6a611b-98bc-40da-96a0-d4073e000613" providerId="ADAL" clId="{77CDE1CE-70D7-4B91-9AF6-EAC1B54D51FC}" dt="2022-02-16T16:15:28.509" v="2283" actId="26606"/>
          <ac:spMkLst>
            <pc:docMk/>
            <pc:sldMk cId="3400562379" sldId="1689"/>
            <ac:spMk id="23" creationId="{D40791F6-715D-481A-9C4A-3645AECFD5A0}"/>
          </ac:spMkLst>
        </pc:spChg>
        <pc:spChg chg="add del">
          <ac:chgData name="Miller, Heidi [NEA]" userId="dc6a611b-98bc-40da-96a0-d4073e000613" providerId="ADAL" clId="{77CDE1CE-70D7-4B91-9AF6-EAC1B54D51FC}" dt="2022-02-16T16:15:28.509" v="2283" actId="26606"/>
          <ac:spMkLst>
            <pc:docMk/>
            <pc:sldMk cId="3400562379" sldId="1689"/>
            <ac:spMk id="25" creationId="{CADA4CA0-9A57-4FBE-A9E5-24DFC23C3F1A}"/>
          </ac:spMkLst>
        </pc:spChg>
        <pc:spChg chg="add del">
          <ac:chgData name="Miller, Heidi [NEA]" userId="dc6a611b-98bc-40da-96a0-d4073e000613" providerId="ADAL" clId="{77CDE1CE-70D7-4B91-9AF6-EAC1B54D51FC}" dt="2022-02-16T16:15:30.514" v="2285" actId="26606"/>
          <ac:spMkLst>
            <pc:docMk/>
            <pc:sldMk cId="3400562379" sldId="1689"/>
            <ac:spMk id="27" creationId="{990D0034-F768-41E7-85D4-F38C4DE85770}"/>
          </ac:spMkLst>
        </pc:spChg>
        <pc:spChg chg="add">
          <ac:chgData name="Miller, Heidi [NEA]" userId="dc6a611b-98bc-40da-96a0-d4073e000613" providerId="ADAL" clId="{77CDE1CE-70D7-4B91-9AF6-EAC1B54D51FC}" dt="2022-02-16T16:15:30.514" v="2286" actId="26606"/>
          <ac:spMkLst>
            <pc:docMk/>
            <pc:sldMk cId="3400562379" sldId="1689"/>
            <ac:spMk id="30" creationId="{873ECEC8-0F24-45B8-950F-35FC94BCEAC8}"/>
          </ac:spMkLst>
        </pc:spChg>
        <pc:spChg chg="add">
          <ac:chgData name="Miller, Heidi [NEA]" userId="dc6a611b-98bc-40da-96a0-d4073e000613" providerId="ADAL" clId="{77CDE1CE-70D7-4B91-9AF6-EAC1B54D51FC}" dt="2022-02-16T16:15:30.514" v="2286" actId="26606"/>
          <ac:spMkLst>
            <pc:docMk/>
            <pc:sldMk cId="3400562379" sldId="1689"/>
            <ac:spMk id="32" creationId="{7D417315-0A35-4882-ABD2-ABE3C89E5DCF}"/>
          </ac:spMkLst>
        </pc:spChg>
        <pc:spChg chg="add">
          <ac:chgData name="Miller, Heidi [NEA]" userId="dc6a611b-98bc-40da-96a0-d4073e000613" providerId="ADAL" clId="{77CDE1CE-70D7-4B91-9AF6-EAC1B54D51FC}" dt="2022-02-16T16:15:30.514" v="2286" actId="26606"/>
          <ac:spMkLst>
            <pc:docMk/>
            <pc:sldMk cId="3400562379" sldId="1689"/>
            <ac:spMk id="33" creationId="{8B53612E-ADB2-4457-9688-89506397AF28}"/>
          </ac:spMkLst>
        </pc:spChg>
        <pc:picChg chg="add mod ord">
          <ac:chgData name="Miller, Heidi [NEA]" userId="dc6a611b-98bc-40da-96a0-d4073e000613" providerId="ADAL" clId="{77CDE1CE-70D7-4B91-9AF6-EAC1B54D51FC}" dt="2022-02-16T16:15:30.514" v="2286" actId="26606"/>
          <ac:picMkLst>
            <pc:docMk/>
            <pc:sldMk cId="3400562379" sldId="1689"/>
            <ac:picMk id="5" creationId="{CFB887AA-1ECF-4CBB-9348-4DE3E6926ED3}"/>
          </ac:picMkLst>
        </pc:picChg>
        <pc:cxnChg chg="add del">
          <ac:chgData name="Miller, Heidi [NEA]" userId="dc6a611b-98bc-40da-96a0-d4073e000613" providerId="ADAL" clId="{77CDE1CE-70D7-4B91-9AF6-EAC1B54D51FC}" dt="2022-02-16T16:15:30.514" v="2286" actId="26606"/>
          <ac:cxnSpMkLst>
            <pc:docMk/>
            <pc:sldMk cId="3400562379" sldId="1689"/>
            <ac:cxnSpMk id="8" creationId="{89EB8C68-FF1B-4849-867B-32D29B19F102}"/>
          </ac:cxnSpMkLst>
        </pc:cxnChg>
        <pc:cxnChg chg="add del">
          <ac:chgData name="Miller, Heidi [NEA]" userId="dc6a611b-98bc-40da-96a0-d4073e000613" providerId="ADAL" clId="{77CDE1CE-70D7-4B91-9AF6-EAC1B54D51FC}" dt="2022-02-16T16:14:20.358" v="2272" actId="26606"/>
          <ac:cxnSpMkLst>
            <pc:docMk/>
            <pc:sldMk cId="3400562379" sldId="1689"/>
            <ac:cxnSpMk id="12" creationId="{89EB8C68-FF1B-4849-867B-32D29B19F102}"/>
          </ac:cxnSpMkLst>
        </pc:cxnChg>
        <pc:cxnChg chg="add del">
          <ac:chgData name="Miller, Heidi [NEA]" userId="dc6a611b-98bc-40da-96a0-d4073e000613" providerId="ADAL" clId="{77CDE1CE-70D7-4B91-9AF6-EAC1B54D51FC}" dt="2022-02-16T16:15:28.509" v="2283" actId="26606"/>
          <ac:cxnSpMkLst>
            <pc:docMk/>
            <pc:sldMk cId="3400562379" sldId="1689"/>
            <ac:cxnSpMk id="24" creationId="{740F83A4-FAC4-4867-95A5-BBFD280C7BF5}"/>
          </ac:cxnSpMkLst>
        </pc:cxnChg>
        <pc:cxnChg chg="add del">
          <ac:chgData name="Miller, Heidi [NEA]" userId="dc6a611b-98bc-40da-96a0-d4073e000613" providerId="ADAL" clId="{77CDE1CE-70D7-4B91-9AF6-EAC1B54D51FC}" dt="2022-02-16T16:15:30.514" v="2285" actId="26606"/>
          <ac:cxnSpMkLst>
            <pc:docMk/>
            <pc:sldMk cId="3400562379" sldId="1689"/>
            <ac:cxnSpMk id="28" creationId="{5A0A5CF6-407C-4691-8122-49DF69D0020D}"/>
          </ac:cxnSpMkLst>
        </pc:cxnChg>
        <pc:cxnChg chg="add">
          <ac:chgData name="Miller, Heidi [NEA]" userId="dc6a611b-98bc-40da-96a0-d4073e000613" providerId="ADAL" clId="{77CDE1CE-70D7-4B91-9AF6-EAC1B54D51FC}" dt="2022-02-16T16:15:30.514" v="2286" actId="26606"/>
          <ac:cxnSpMkLst>
            <pc:docMk/>
            <pc:sldMk cId="3400562379" sldId="1689"/>
            <ac:cxnSpMk id="31" creationId="{89EB8C68-FF1B-4849-867B-32D29B19F102}"/>
          </ac:cxnSpMkLst>
        </pc:cxnChg>
      </pc:sldChg>
      <pc:sldChg chg="addSp delSp modSp new mod setBg modClrScheme delDesignElem chgLayout modNotesTx">
        <pc:chgData name="Miller, Heidi [NEA]" userId="dc6a611b-98bc-40da-96a0-d4073e000613" providerId="ADAL" clId="{77CDE1CE-70D7-4B91-9AF6-EAC1B54D51FC}" dt="2022-02-16T23:03:25.195" v="5840" actId="700"/>
        <pc:sldMkLst>
          <pc:docMk/>
          <pc:sldMk cId="1878674296" sldId="1690"/>
        </pc:sldMkLst>
        <pc:spChg chg="mod ord">
          <ac:chgData name="Miller, Heidi [NEA]" userId="dc6a611b-98bc-40da-96a0-d4073e000613" providerId="ADAL" clId="{77CDE1CE-70D7-4B91-9AF6-EAC1B54D51FC}" dt="2022-02-16T23:03:25.195" v="5840" actId="700"/>
          <ac:spMkLst>
            <pc:docMk/>
            <pc:sldMk cId="1878674296" sldId="1690"/>
            <ac:spMk id="2" creationId="{E78C578E-FFA5-4DBC-A2E4-6414CCF85D48}"/>
          </ac:spMkLst>
        </pc:spChg>
        <pc:spChg chg="del mod">
          <ac:chgData name="Miller, Heidi [NEA]" userId="dc6a611b-98bc-40da-96a0-d4073e000613" providerId="ADAL" clId="{77CDE1CE-70D7-4B91-9AF6-EAC1B54D51FC}" dt="2022-02-16T16:03:47.615" v="1752" actId="26606"/>
          <ac:spMkLst>
            <pc:docMk/>
            <pc:sldMk cId="1878674296" sldId="1690"/>
            <ac:spMk id="3" creationId="{688B03EE-9217-4E0D-A4E7-69BA2864A589}"/>
          </ac:spMkLst>
        </pc:spChg>
        <pc:spChg chg="add del">
          <ac:chgData name="Miller, Heidi [NEA]" userId="dc6a611b-98bc-40da-96a0-d4073e000613" providerId="ADAL" clId="{77CDE1CE-70D7-4B91-9AF6-EAC1B54D51FC}" dt="2022-02-16T23:03:25.195" v="5840" actId="700"/>
          <ac:spMkLst>
            <pc:docMk/>
            <pc:sldMk cId="1878674296" sldId="1690"/>
            <ac:spMk id="9" creationId="{103E59AE-44F8-4FB9-BF05-C888FE3E1DFA}"/>
          </ac:spMkLst>
        </pc:spChg>
        <pc:spChg chg="add del">
          <ac:chgData name="Miller, Heidi [NEA]" userId="dc6a611b-98bc-40da-96a0-d4073e000613" providerId="ADAL" clId="{77CDE1CE-70D7-4B91-9AF6-EAC1B54D51FC}" dt="2022-02-16T23:03:25.195" v="5840" actId="700"/>
          <ac:spMkLst>
            <pc:docMk/>
            <pc:sldMk cId="1878674296" sldId="1690"/>
            <ac:spMk id="13" creationId="{3194563F-A66F-4B71-9C8D-5610CF13D6B0}"/>
          </ac:spMkLst>
        </pc:spChg>
        <pc:spChg chg="add del">
          <ac:chgData name="Miller, Heidi [NEA]" userId="dc6a611b-98bc-40da-96a0-d4073e000613" providerId="ADAL" clId="{77CDE1CE-70D7-4B91-9AF6-EAC1B54D51FC}" dt="2022-02-16T23:03:25.195" v="5840" actId="700"/>
          <ac:spMkLst>
            <pc:docMk/>
            <pc:sldMk cId="1878674296" sldId="1690"/>
            <ac:spMk id="15" creationId="{4403595A-19F1-44C4-8C24-6E498B5F72BF}"/>
          </ac:spMkLst>
        </pc:spChg>
        <pc:graphicFrameChg chg="add mod ord">
          <ac:chgData name="Miller, Heidi [NEA]" userId="dc6a611b-98bc-40da-96a0-d4073e000613" providerId="ADAL" clId="{77CDE1CE-70D7-4B91-9AF6-EAC1B54D51FC}" dt="2022-02-16T23:03:25.195" v="5840" actId="700"/>
          <ac:graphicFrameMkLst>
            <pc:docMk/>
            <pc:sldMk cId="1878674296" sldId="1690"/>
            <ac:graphicFrameMk id="5" creationId="{4457424D-9390-43A8-9376-F770A100AF24}"/>
          </ac:graphicFrameMkLst>
        </pc:graphicFrameChg>
        <pc:cxnChg chg="add del">
          <ac:chgData name="Miller, Heidi [NEA]" userId="dc6a611b-98bc-40da-96a0-d4073e000613" providerId="ADAL" clId="{77CDE1CE-70D7-4B91-9AF6-EAC1B54D51FC}" dt="2022-02-16T23:03:25.195" v="5840" actId="700"/>
          <ac:cxnSpMkLst>
            <pc:docMk/>
            <pc:sldMk cId="1878674296" sldId="1690"/>
            <ac:cxnSpMk id="11" creationId="{2752F38C-F560-47AA-90AD-209F39C04150}"/>
          </ac:cxnSpMkLst>
        </pc:cxnChg>
      </pc:sldChg>
      <pc:sldChg chg="addSp delSp modSp new del mod setBg">
        <pc:chgData name="Miller, Heidi [NEA]" userId="dc6a611b-98bc-40da-96a0-d4073e000613" providerId="ADAL" clId="{77CDE1CE-70D7-4B91-9AF6-EAC1B54D51FC}" dt="2022-02-16T16:29:21.828" v="2811" actId="47"/>
        <pc:sldMkLst>
          <pc:docMk/>
          <pc:sldMk cId="3805272694" sldId="1691"/>
        </pc:sldMkLst>
        <pc:spChg chg="mod">
          <ac:chgData name="Miller, Heidi [NEA]" userId="dc6a611b-98bc-40da-96a0-d4073e000613" providerId="ADAL" clId="{77CDE1CE-70D7-4B91-9AF6-EAC1B54D51FC}" dt="2022-02-16T16:20:42.385" v="2590" actId="115"/>
          <ac:spMkLst>
            <pc:docMk/>
            <pc:sldMk cId="3805272694" sldId="1691"/>
            <ac:spMk id="2" creationId="{8AF3EE7B-36A4-49A2-AF4C-A9F7B8A1A996}"/>
          </ac:spMkLst>
        </pc:spChg>
        <pc:spChg chg="mod ord">
          <ac:chgData name="Miller, Heidi [NEA]" userId="dc6a611b-98bc-40da-96a0-d4073e000613" providerId="ADAL" clId="{77CDE1CE-70D7-4B91-9AF6-EAC1B54D51FC}" dt="2022-02-16T16:29:12.761" v="2808" actId="27636"/>
          <ac:spMkLst>
            <pc:docMk/>
            <pc:sldMk cId="3805272694" sldId="1691"/>
            <ac:spMk id="3" creationId="{09ED3096-6C64-44DE-B136-5872E65AAA39}"/>
          </ac:spMkLst>
        </pc:spChg>
        <pc:spChg chg="add del mod">
          <ac:chgData name="Miller, Heidi [NEA]" userId="dc6a611b-98bc-40da-96a0-d4073e000613" providerId="ADAL" clId="{77CDE1CE-70D7-4B91-9AF6-EAC1B54D51FC}" dt="2022-02-16T16:28:38.691" v="2777" actId="478"/>
          <ac:spMkLst>
            <pc:docMk/>
            <pc:sldMk cId="3805272694" sldId="1691"/>
            <ac:spMk id="6" creationId="{1E027B6A-41B2-48DB-B755-5D19F99772C2}"/>
          </ac:spMkLst>
        </pc:spChg>
        <pc:spChg chg="add del mod">
          <ac:chgData name="Miller, Heidi [NEA]" userId="dc6a611b-98bc-40da-96a0-d4073e000613" providerId="ADAL" clId="{77CDE1CE-70D7-4B91-9AF6-EAC1B54D51FC}" dt="2022-02-16T16:26:35.277" v="2762" actId="478"/>
          <ac:spMkLst>
            <pc:docMk/>
            <pc:sldMk cId="3805272694" sldId="1691"/>
            <ac:spMk id="9" creationId="{DEEC8554-436C-4BD4-A8FF-8EE7B1C27540}"/>
          </ac:spMkLst>
        </pc:spChg>
        <pc:spChg chg="add del">
          <ac:chgData name="Miller, Heidi [NEA]" userId="dc6a611b-98bc-40da-96a0-d4073e000613" providerId="ADAL" clId="{77CDE1CE-70D7-4B91-9AF6-EAC1B54D51FC}" dt="2022-02-16T16:20:07.240" v="2580" actId="26606"/>
          <ac:spMkLst>
            <pc:docMk/>
            <pc:sldMk cId="3805272694" sldId="1691"/>
            <ac:spMk id="10" creationId="{873ECEC8-0F24-45B8-950F-35FC94BCEAC8}"/>
          </ac:spMkLst>
        </pc:spChg>
        <pc:spChg chg="add del">
          <ac:chgData name="Miller, Heidi [NEA]" userId="dc6a611b-98bc-40da-96a0-d4073e000613" providerId="ADAL" clId="{77CDE1CE-70D7-4B91-9AF6-EAC1B54D51FC}" dt="2022-02-16T16:20:07.240" v="2580" actId="26606"/>
          <ac:spMkLst>
            <pc:docMk/>
            <pc:sldMk cId="3805272694" sldId="1691"/>
            <ac:spMk id="14" creationId="{7D417315-0A35-4882-ABD2-ABE3C89E5DCF}"/>
          </ac:spMkLst>
        </pc:spChg>
        <pc:spChg chg="add del">
          <ac:chgData name="Miller, Heidi [NEA]" userId="dc6a611b-98bc-40da-96a0-d4073e000613" providerId="ADAL" clId="{77CDE1CE-70D7-4B91-9AF6-EAC1B54D51FC}" dt="2022-02-16T16:20:07.240" v="2580" actId="26606"/>
          <ac:spMkLst>
            <pc:docMk/>
            <pc:sldMk cId="3805272694" sldId="1691"/>
            <ac:spMk id="16" creationId="{8B53612E-ADB2-4457-9688-89506397AF28}"/>
          </ac:spMkLst>
        </pc:spChg>
        <pc:spChg chg="add del">
          <ac:chgData name="Miller, Heidi [NEA]" userId="dc6a611b-98bc-40da-96a0-d4073e000613" providerId="ADAL" clId="{77CDE1CE-70D7-4B91-9AF6-EAC1B54D51FC}" dt="2022-02-16T16:20:21.475" v="2584" actId="26606"/>
          <ac:spMkLst>
            <pc:docMk/>
            <pc:sldMk cId="3805272694" sldId="1691"/>
            <ac:spMk id="18" creationId="{F64BBAA4-C62B-4146-B49F-FE4CC4655EE0}"/>
          </ac:spMkLst>
        </pc:spChg>
        <pc:spChg chg="add del">
          <ac:chgData name="Miller, Heidi [NEA]" userId="dc6a611b-98bc-40da-96a0-d4073e000613" providerId="ADAL" clId="{77CDE1CE-70D7-4B91-9AF6-EAC1B54D51FC}" dt="2022-02-16T16:20:21.475" v="2584" actId="26606"/>
          <ac:spMkLst>
            <pc:docMk/>
            <pc:sldMk cId="3805272694" sldId="1691"/>
            <ac:spMk id="19" creationId="{77C34054-98F8-4229-885E-04C525969C5E}"/>
          </ac:spMkLst>
        </pc:spChg>
        <pc:spChg chg="add del">
          <ac:chgData name="Miller, Heidi [NEA]" userId="dc6a611b-98bc-40da-96a0-d4073e000613" providerId="ADAL" clId="{77CDE1CE-70D7-4B91-9AF6-EAC1B54D51FC}" dt="2022-02-16T16:20:21.475" v="2584" actId="26606"/>
          <ac:spMkLst>
            <pc:docMk/>
            <pc:sldMk cId="3805272694" sldId="1691"/>
            <ac:spMk id="20" creationId="{22AAB964-B835-4B93-A1F3-4A30D1F38589}"/>
          </ac:spMkLst>
        </pc:spChg>
        <pc:spChg chg="add del">
          <ac:chgData name="Miller, Heidi [NEA]" userId="dc6a611b-98bc-40da-96a0-d4073e000613" providerId="ADAL" clId="{77CDE1CE-70D7-4B91-9AF6-EAC1B54D51FC}" dt="2022-02-16T16:20:21.475" v="2583" actId="26606"/>
          <ac:spMkLst>
            <pc:docMk/>
            <pc:sldMk cId="3805272694" sldId="1691"/>
            <ac:spMk id="25" creationId="{F64BBAA4-C62B-4146-B49F-FE4CC4655EE0}"/>
          </ac:spMkLst>
        </pc:spChg>
        <pc:spChg chg="add del">
          <ac:chgData name="Miller, Heidi [NEA]" userId="dc6a611b-98bc-40da-96a0-d4073e000613" providerId="ADAL" clId="{77CDE1CE-70D7-4B91-9AF6-EAC1B54D51FC}" dt="2022-02-16T16:20:21.475" v="2583" actId="26606"/>
          <ac:spMkLst>
            <pc:docMk/>
            <pc:sldMk cId="3805272694" sldId="1691"/>
            <ac:spMk id="27" creationId="{77C34054-98F8-4229-885E-04C525969C5E}"/>
          </ac:spMkLst>
        </pc:spChg>
        <pc:spChg chg="add del">
          <ac:chgData name="Miller, Heidi [NEA]" userId="dc6a611b-98bc-40da-96a0-d4073e000613" providerId="ADAL" clId="{77CDE1CE-70D7-4B91-9AF6-EAC1B54D51FC}" dt="2022-02-16T16:20:21.475" v="2583" actId="26606"/>
          <ac:spMkLst>
            <pc:docMk/>
            <pc:sldMk cId="3805272694" sldId="1691"/>
            <ac:spMk id="29" creationId="{22AAB964-B835-4B93-A1F3-4A30D1F38589}"/>
          </ac:spMkLst>
        </pc:spChg>
        <pc:spChg chg="add">
          <ac:chgData name="Miller, Heidi [NEA]" userId="dc6a611b-98bc-40da-96a0-d4073e000613" providerId="ADAL" clId="{77CDE1CE-70D7-4B91-9AF6-EAC1B54D51FC}" dt="2022-02-16T16:20:21.475" v="2584" actId="26606"/>
          <ac:spMkLst>
            <pc:docMk/>
            <pc:sldMk cId="3805272694" sldId="1691"/>
            <ac:spMk id="31" creationId="{8B53612E-ADB2-4457-9688-89506397AF28}"/>
          </ac:spMkLst>
        </pc:spChg>
        <pc:spChg chg="add">
          <ac:chgData name="Miller, Heidi [NEA]" userId="dc6a611b-98bc-40da-96a0-d4073e000613" providerId="ADAL" clId="{77CDE1CE-70D7-4B91-9AF6-EAC1B54D51FC}" dt="2022-02-16T16:20:21.475" v="2584" actId="26606"/>
          <ac:spMkLst>
            <pc:docMk/>
            <pc:sldMk cId="3805272694" sldId="1691"/>
            <ac:spMk id="32" creationId="{873ECEC8-0F24-45B8-950F-35FC94BCEAC8}"/>
          </ac:spMkLst>
        </pc:spChg>
        <pc:spChg chg="add">
          <ac:chgData name="Miller, Heidi [NEA]" userId="dc6a611b-98bc-40da-96a0-d4073e000613" providerId="ADAL" clId="{77CDE1CE-70D7-4B91-9AF6-EAC1B54D51FC}" dt="2022-02-16T16:20:21.475" v="2584" actId="26606"/>
          <ac:spMkLst>
            <pc:docMk/>
            <pc:sldMk cId="3805272694" sldId="1691"/>
            <ac:spMk id="34" creationId="{7D417315-0A35-4882-ABD2-ABE3C89E5DCF}"/>
          </ac:spMkLst>
        </pc:spChg>
        <pc:picChg chg="add del mod">
          <ac:chgData name="Miller, Heidi [NEA]" userId="dc6a611b-98bc-40da-96a0-d4073e000613" providerId="ADAL" clId="{77CDE1CE-70D7-4B91-9AF6-EAC1B54D51FC}" dt="2022-02-16T16:28:26.692" v="2775" actId="478"/>
          <ac:picMkLst>
            <pc:docMk/>
            <pc:sldMk cId="3805272694" sldId="1691"/>
            <ac:picMk id="5" creationId="{57B611D7-095F-47BF-B918-46B9D8D79F9D}"/>
          </ac:picMkLst>
        </pc:picChg>
        <pc:picChg chg="add del mod">
          <ac:chgData name="Miller, Heidi [NEA]" userId="dc6a611b-98bc-40da-96a0-d4073e000613" providerId="ADAL" clId="{77CDE1CE-70D7-4B91-9AF6-EAC1B54D51FC}" dt="2022-02-16T16:28:33.584" v="2776" actId="478"/>
          <ac:picMkLst>
            <pc:docMk/>
            <pc:sldMk cId="3805272694" sldId="1691"/>
            <ac:picMk id="8" creationId="{3D6A7495-15CC-4918-86E8-2AC21CCB2574}"/>
          </ac:picMkLst>
        </pc:picChg>
        <pc:cxnChg chg="add del">
          <ac:chgData name="Miller, Heidi [NEA]" userId="dc6a611b-98bc-40da-96a0-d4073e000613" providerId="ADAL" clId="{77CDE1CE-70D7-4B91-9AF6-EAC1B54D51FC}" dt="2022-02-16T16:20:07.240" v="2580" actId="26606"/>
          <ac:cxnSpMkLst>
            <pc:docMk/>
            <pc:sldMk cId="3805272694" sldId="1691"/>
            <ac:cxnSpMk id="12" creationId="{89EB8C68-FF1B-4849-867B-32D29B19F102}"/>
          </ac:cxnSpMkLst>
        </pc:cxnChg>
        <pc:cxnChg chg="add">
          <ac:chgData name="Miller, Heidi [NEA]" userId="dc6a611b-98bc-40da-96a0-d4073e000613" providerId="ADAL" clId="{77CDE1CE-70D7-4B91-9AF6-EAC1B54D51FC}" dt="2022-02-16T16:20:21.475" v="2584" actId="26606"/>
          <ac:cxnSpMkLst>
            <pc:docMk/>
            <pc:sldMk cId="3805272694" sldId="1691"/>
            <ac:cxnSpMk id="33" creationId="{89EB8C68-FF1B-4849-867B-32D29B19F102}"/>
          </ac:cxnSpMkLst>
        </pc:cxnChg>
      </pc:sldChg>
      <pc:sldChg chg="delSp add del mod">
        <pc:chgData name="Miller, Heidi [NEA]" userId="dc6a611b-98bc-40da-96a0-d4073e000613" providerId="ADAL" clId="{77CDE1CE-70D7-4B91-9AF6-EAC1B54D51FC}" dt="2022-02-16T16:31:08.541" v="2840" actId="47"/>
        <pc:sldMkLst>
          <pc:docMk/>
          <pc:sldMk cId="3749971110" sldId="1692"/>
        </pc:sldMkLst>
        <pc:spChg chg="del">
          <ac:chgData name="Miller, Heidi [NEA]" userId="dc6a611b-98bc-40da-96a0-d4073e000613" providerId="ADAL" clId="{77CDE1CE-70D7-4B91-9AF6-EAC1B54D51FC}" dt="2022-02-16T16:29:53.733" v="2817" actId="21"/>
          <ac:spMkLst>
            <pc:docMk/>
            <pc:sldMk cId="3749971110" sldId="1692"/>
            <ac:spMk id="6" creationId="{1E027B6A-41B2-48DB-B755-5D19F99772C2}"/>
          </ac:spMkLst>
        </pc:spChg>
        <pc:picChg chg="del">
          <ac:chgData name="Miller, Heidi [NEA]" userId="dc6a611b-98bc-40da-96a0-d4073e000613" providerId="ADAL" clId="{77CDE1CE-70D7-4B91-9AF6-EAC1B54D51FC}" dt="2022-02-16T16:29:35.821" v="2814" actId="21"/>
          <ac:picMkLst>
            <pc:docMk/>
            <pc:sldMk cId="3749971110" sldId="1692"/>
            <ac:picMk id="8" creationId="{3D6A7495-15CC-4918-86E8-2AC21CCB2574}"/>
          </ac:picMkLst>
        </pc:picChg>
      </pc:sldChg>
      <pc:sldChg chg="modSp add mod ord">
        <pc:chgData name="Miller, Heidi [NEA]" userId="dc6a611b-98bc-40da-96a0-d4073e000613" providerId="ADAL" clId="{77CDE1CE-70D7-4B91-9AF6-EAC1B54D51FC}" dt="2022-02-22T12:34:57.363" v="20255" actId="1076"/>
        <pc:sldMkLst>
          <pc:docMk/>
          <pc:sldMk cId="280219293" sldId="1693"/>
        </pc:sldMkLst>
        <pc:spChg chg="mod">
          <ac:chgData name="Miller, Heidi [NEA]" userId="dc6a611b-98bc-40da-96a0-d4073e000613" providerId="ADAL" clId="{77CDE1CE-70D7-4B91-9AF6-EAC1B54D51FC}" dt="2022-02-22T12:34:47.890" v="20253" actId="1076"/>
          <ac:spMkLst>
            <pc:docMk/>
            <pc:sldMk cId="280219293" sldId="1693"/>
            <ac:spMk id="2" creationId="{00000000-0000-0000-0000-000000000000}"/>
          </ac:spMkLst>
        </pc:spChg>
        <pc:spChg chg="mod">
          <ac:chgData name="Miller, Heidi [NEA]" userId="dc6a611b-98bc-40da-96a0-d4073e000613" providerId="ADAL" clId="{77CDE1CE-70D7-4B91-9AF6-EAC1B54D51FC}" dt="2022-02-22T12:34:52.839" v="20254" actId="1076"/>
          <ac:spMkLst>
            <pc:docMk/>
            <pc:sldMk cId="280219293" sldId="1693"/>
            <ac:spMk id="3" creationId="{00000000-0000-0000-0000-000000000000}"/>
          </ac:spMkLst>
        </pc:spChg>
        <pc:picChg chg="mod">
          <ac:chgData name="Miller, Heidi [NEA]" userId="dc6a611b-98bc-40da-96a0-d4073e000613" providerId="ADAL" clId="{77CDE1CE-70D7-4B91-9AF6-EAC1B54D51FC}" dt="2022-02-22T12:34:57.363" v="20255" actId="1076"/>
          <ac:picMkLst>
            <pc:docMk/>
            <pc:sldMk cId="280219293" sldId="1693"/>
            <ac:picMk id="5" creationId="{00000000-0000-0000-0000-000000000000}"/>
          </ac:picMkLst>
        </pc:picChg>
      </pc:sldChg>
      <pc:sldChg chg="modSp add mod ord modNotesTx">
        <pc:chgData name="Miller, Heidi [NEA]" userId="dc6a611b-98bc-40da-96a0-d4073e000613" providerId="ADAL" clId="{77CDE1CE-70D7-4B91-9AF6-EAC1B54D51FC}" dt="2022-02-21T22:30:55.274" v="17702" actId="403"/>
        <pc:sldMkLst>
          <pc:docMk/>
          <pc:sldMk cId="2015193931" sldId="1694"/>
        </pc:sldMkLst>
        <pc:spChg chg="mod">
          <ac:chgData name="Miller, Heidi [NEA]" userId="dc6a611b-98bc-40da-96a0-d4073e000613" providerId="ADAL" clId="{77CDE1CE-70D7-4B91-9AF6-EAC1B54D51FC}" dt="2022-02-21T22:30:55.274" v="17702" actId="403"/>
          <ac:spMkLst>
            <pc:docMk/>
            <pc:sldMk cId="2015193931" sldId="1694"/>
            <ac:spMk id="3" creationId="{E90F637A-28BF-4A83-9C2E-79664D85C545}"/>
          </ac:spMkLst>
        </pc:spChg>
      </pc:sldChg>
      <pc:sldChg chg="modSp add mod ord modNotesTx">
        <pc:chgData name="Miller, Heidi [NEA]" userId="dc6a611b-98bc-40da-96a0-d4073e000613" providerId="ADAL" clId="{77CDE1CE-70D7-4B91-9AF6-EAC1B54D51FC}" dt="2022-02-17T01:05:17.246" v="10021" actId="20577"/>
        <pc:sldMkLst>
          <pc:docMk/>
          <pc:sldMk cId="492666306" sldId="1695"/>
        </pc:sldMkLst>
        <pc:spChg chg="mod">
          <ac:chgData name="Miller, Heidi [NEA]" userId="dc6a611b-98bc-40da-96a0-d4073e000613" providerId="ADAL" clId="{77CDE1CE-70D7-4B91-9AF6-EAC1B54D51FC}" dt="2022-02-16T22:45:41.217" v="5786" actId="20577"/>
          <ac:spMkLst>
            <pc:docMk/>
            <pc:sldMk cId="492666306" sldId="1695"/>
            <ac:spMk id="3" creationId="{E90F637A-28BF-4A83-9C2E-79664D85C545}"/>
          </ac:spMkLst>
        </pc:spChg>
      </pc:sldChg>
      <pc:sldChg chg="addSp delSp modSp new mod modNotesTx">
        <pc:chgData name="Miller, Heidi [NEA]" userId="dc6a611b-98bc-40da-96a0-d4073e000613" providerId="ADAL" clId="{77CDE1CE-70D7-4B91-9AF6-EAC1B54D51FC}" dt="2022-02-16T22:34:57.401" v="5726" actId="20577"/>
        <pc:sldMkLst>
          <pc:docMk/>
          <pc:sldMk cId="483120749" sldId="1696"/>
        </pc:sldMkLst>
        <pc:spChg chg="mod">
          <ac:chgData name="Miller, Heidi [NEA]" userId="dc6a611b-98bc-40da-96a0-d4073e000613" providerId="ADAL" clId="{77CDE1CE-70D7-4B91-9AF6-EAC1B54D51FC}" dt="2022-02-16T16:43:23.938" v="3624" actId="20577"/>
          <ac:spMkLst>
            <pc:docMk/>
            <pc:sldMk cId="483120749" sldId="1696"/>
            <ac:spMk id="2" creationId="{2123DE67-016D-4EC0-BB48-172225F6A85C}"/>
          </ac:spMkLst>
        </pc:spChg>
        <pc:spChg chg="mod">
          <ac:chgData name="Miller, Heidi [NEA]" userId="dc6a611b-98bc-40da-96a0-d4073e000613" providerId="ADAL" clId="{77CDE1CE-70D7-4B91-9AF6-EAC1B54D51FC}" dt="2022-02-16T16:48:03.578" v="4005" actId="20577"/>
          <ac:spMkLst>
            <pc:docMk/>
            <pc:sldMk cId="483120749" sldId="1696"/>
            <ac:spMk id="3" creationId="{CC555D5B-5C1F-4966-9D64-FB2CBA49BBA8}"/>
          </ac:spMkLst>
        </pc:spChg>
        <pc:spChg chg="add del mod">
          <ac:chgData name="Miller, Heidi [NEA]" userId="dc6a611b-98bc-40da-96a0-d4073e000613" providerId="ADAL" clId="{77CDE1CE-70D7-4B91-9AF6-EAC1B54D51FC}" dt="2022-02-16T16:39:32.220" v="3593" actId="478"/>
          <ac:spMkLst>
            <pc:docMk/>
            <pc:sldMk cId="483120749" sldId="1696"/>
            <ac:spMk id="6" creationId="{44484E5D-D9F8-4813-A831-132BD86DA60E}"/>
          </ac:spMkLst>
        </pc:spChg>
        <pc:picChg chg="add mod">
          <ac:chgData name="Miller, Heidi [NEA]" userId="dc6a611b-98bc-40da-96a0-d4073e000613" providerId="ADAL" clId="{77CDE1CE-70D7-4B91-9AF6-EAC1B54D51FC}" dt="2022-02-16T16:40:30.654" v="3601" actId="1076"/>
          <ac:picMkLst>
            <pc:docMk/>
            <pc:sldMk cId="483120749" sldId="1696"/>
            <ac:picMk id="5" creationId="{263FA894-9C4C-410E-B49F-9793D42B5C25}"/>
          </ac:picMkLst>
        </pc:picChg>
        <pc:picChg chg="add del mod">
          <ac:chgData name="Miller, Heidi [NEA]" userId="dc6a611b-98bc-40da-96a0-d4073e000613" providerId="ADAL" clId="{77CDE1CE-70D7-4B91-9AF6-EAC1B54D51FC}" dt="2022-02-16T16:42:36.122" v="3612" actId="478"/>
          <ac:picMkLst>
            <pc:docMk/>
            <pc:sldMk cId="483120749" sldId="1696"/>
            <ac:picMk id="7" creationId="{5BDA2279-66AF-46EB-9124-9175C5F8EAA0}"/>
          </ac:picMkLst>
        </pc:picChg>
      </pc:sldChg>
      <pc:sldChg chg="addSp delSp modSp new mod setBg modNotesTx">
        <pc:chgData name="Miller, Heidi [NEA]" userId="dc6a611b-98bc-40da-96a0-d4073e000613" providerId="ADAL" clId="{77CDE1CE-70D7-4B91-9AF6-EAC1B54D51FC}" dt="2022-02-22T13:20:20.995" v="20585" actId="20577"/>
        <pc:sldMkLst>
          <pc:docMk/>
          <pc:sldMk cId="4162529194" sldId="1697"/>
        </pc:sldMkLst>
        <pc:spChg chg="mod">
          <ac:chgData name="Miller, Heidi [NEA]" userId="dc6a611b-98bc-40da-96a0-d4073e000613" providerId="ADAL" clId="{77CDE1CE-70D7-4B91-9AF6-EAC1B54D51FC}" dt="2022-02-16T16:46:51.089" v="3986" actId="1076"/>
          <ac:spMkLst>
            <pc:docMk/>
            <pc:sldMk cId="4162529194" sldId="1697"/>
            <ac:spMk id="2" creationId="{B313571F-4597-430C-B473-D35A4C95E1B8}"/>
          </ac:spMkLst>
        </pc:spChg>
        <pc:spChg chg="mod">
          <ac:chgData name="Miller, Heidi [NEA]" userId="dc6a611b-98bc-40da-96a0-d4073e000613" providerId="ADAL" clId="{77CDE1CE-70D7-4B91-9AF6-EAC1B54D51FC}" dt="2022-02-16T16:47:18.459" v="3995" actId="20577"/>
          <ac:spMkLst>
            <pc:docMk/>
            <pc:sldMk cId="4162529194" sldId="1697"/>
            <ac:spMk id="3" creationId="{88033735-C391-4CAB-9585-EA1F88E9E53B}"/>
          </ac:spMkLst>
        </pc:spChg>
        <pc:spChg chg="add">
          <ac:chgData name="Miller, Heidi [NEA]" userId="dc6a611b-98bc-40da-96a0-d4073e000613" providerId="ADAL" clId="{77CDE1CE-70D7-4B91-9AF6-EAC1B54D51FC}" dt="2022-02-16T16:46:25.474" v="3971" actId="26606"/>
          <ac:spMkLst>
            <pc:docMk/>
            <pc:sldMk cId="4162529194" sldId="1697"/>
            <ac:spMk id="10" creationId="{0AB6E427-3F73-4C06-A5D5-AE52C3883B50}"/>
          </ac:spMkLst>
        </pc:spChg>
        <pc:spChg chg="add del mod">
          <ac:chgData name="Miller, Heidi [NEA]" userId="dc6a611b-98bc-40da-96a0-d4073e000613" providerId="ADAL" clId="{77CDE1CE-70D7-4B91-9AF6-EAC1B54D51FC}" dt="2022-02-16T16:50:10.980" v="4017" actId="478"/>
          <ac:spMkLst>
            <pc:docMk/>
            <pc:sldMk cId="4162529194" sldId="1697"/>
            <ac:spMk id="11" creationId="{C6C1246E-B173-4509-AA60-7726A0786F85}"/>
          </ac:spMkLst>
        </pc:spChg>
        <pc:spChg chg="add">
          <ac:chgData name="Miller, Heidi [NEA]" userId="dc6a611b-98bc-40da-96a0-d4073e000613" providerId="ADAL" clId="{77CDE1CE-70D7-4B91-9AF6-EAC1B54D51FC}" dt="2022-02-16T16:46:25.474" v="3971" actId="26606"/>
          <ac:spMkLst>
            <pc:docMk/>
            <pc:sldMk cId="4162529194" sldId="1697"/>
            <ac:spMk id="12" creationId="{D8C9BDAA-0390-4B39-9B5C-BC95E5120DA4}"/>
          </ac:spMkLst>
        </pc:spChg>
        <pc:spChg chg="add">
          <ac:chgData name="Miller, Heidi [NEA]" userId="dc6a611b-98bc-40da-96a0-d4073e000613" providerId="ADAL" clId="{77CDE1CE-70D7-4B91-9AF6-EAC1B54D51FC}" dt="2022-02-16T16:46:25.474" v="3971" actId="26606"/>
          <ac:spMkLst>
            <pc:docMk/>
            <pc:sldMk cId="4162529194" sldId="1697"/>
            <ac:spMk id="14" creationId="{F9DB1FE5-9D46-433B-99D1-2F1B8DC79855}"/>
          </ac:spMkLst>
        </pc:spChg>
        <pc:picChg chg="add del mod">
          <ac:chgData name="Miller, Heidi [NEA]" userId="dc6a611b-98bc-40da-96a0-d4073e000613" providerId="ADAL" clId="{77CDE1CE-70D7-4B91-9AF6-EAC1B54D51FC}" dt="2022-02-16T16:48:46.204" v="4006" actId="478"/>
          <ac:picMkLst>
            <pc:docMk/>
            <pc:sldMk cId="4162529194" sldId="1697"/>
            <ac:picMk id="5" creationId="{20162C2B-8FE0-4E3F-8477-CCDB865D5BBE}"/>
          </ac:picMkLst>
        </pc:picChg>
        <pc:picChg chg="add mod">
          <ac:chgData name="Miller, Heidi [NEA]" userId="dc6a611b-98bc-40da-96a0-d4073e000613" providerId="ADAL" clId="{77CDE1CE-70D7-4B91-9AF6-EAC1B54D51FC}" dt="2022-02-21T21:51:49.122" v="17689" actId="1076"/>
          <ac:picMkLst>
            <pc:docMk/>
            <pc:sldMk cId="4162529194" sldId="1697"/>
            <ac:picMk id="7" creationId="{75D195C6-B73D-445A-A017-1F0D7B5EA090}"/>
          </ac:picMkLst>
        </pc:picChg>
        <pc:picChg chg="add mod">
          <ac:chgData name="Miller, Heidi [NEA]" userId="dc6a611b-98bc-40da-96a0-d4073e000613" providerId="ADAL" clId="{77CDE1CE-70D7-4B91-9AF6-EAC1B54D51FC}" dt="2022-02-16T16:50:29.331" v="4022" actId="1076"/>
          <ac:picMkLst>
            <pc:docMk/>
            <pc:sldMk cId="4162529194" sldId="1697"/>
            <ac:picMk id="9" creationId="{AB79EDF1-1F5C-43AA-A754-2289A751203A}"/>
          </ac:picMkLst>
        </pc:picChg>
      </pc:sldChg>
      <pc:sldChg chg="modSp add mod modNotesTx">
        <pc:chgData name="Miller, Heidi [NEA]" userId="dc6a611b-98bc-40da-96a0-d4073e000613" providerId="ADAL" clId="{77CDE1CE-70D7-4B91-9AF6-EAC1B54D51FC}" dt="2022-02-21T21:51:56.881" v="17691" actId="14100"/>
        <pc:sldMkLst>
          <pc:docMk/>
          <pc:sldMk cId="3926295521" sldId="1698"/>
        </pc:sldMkLst>
        <pc:spChg chg="mod">
          <ac:chgData name="Miller, Heidi [NEA]" userId="dc6a611b-98bc-40da-96a0-d4073e000613" providerId="ADAL" clId="{77CDE1CE-70D7-4B91-9AF6-EAC1B54D51FC}" dt="2022-02-16T16:51:12.442" v="4032" actId="20577"/>
          <ac:spMkLst>
            <pc:docMk/>
            <pc:sldMk cId="3926295521" sldId="1698"/>
            <ac:spMk id="2" creationId="{B313571F-4597-430C-B473-D35A4C95E1B8}"/>
          </ac:spMkLst>
        </pc:spChg>
        <pc:picChg chg="mod">
          <ac:chgData name="Miller, Heidi [NEA]" userId="dc6a611b-98bc-40da-96a0-d4073e000613" providerId="ADAL" clId="{77CDE1CE-70D7-4B91-9AF6-EAC1B54D51FC}" dt="2022-02-21T21:51:56.881" v="17691" actId="14100"/>
          <ac:picMkLst>
            <pc:docMk/>
            <pc:sldMk cId="3926295521" sldId="1698"/>
            <ac:picMk id="7" creationId="{75D195C6-B73D-445A-A017-1F0D7B5EA090}"/>
          </ac:picMkLst>
        </pc:picChg>
      </pc:sldChg>
      <pc:sldChg chg="addSp modSp new mod modNotesTx">
        <pc:chgData name="Miller, Heidi [NEA]" userId="dc6a611b-98bc-40da-96a0-d4073e000613" providerId="ADAL" clId="{77CDE1CE-70D7-4B91-9AF6-EAC1B54D51FC}" dt="2022-02-16T22:38:47.180" v="5764" actId="1076"/>
        <pc:sldMkLst>
          <pc:docMk/>
          <pc:sldMk cId="2247764968" sldId="1699"/>
        </pc:sldMkLst>
        <pc:spChg chg="mod">
          <ac:chgData name="Miller, Heidi [NEA]" userId="dc6a611b-98bc-40da-96a0-d4073e000613" providerId="ADAL" clId="{77CDE1CE-70D7-4B91-9AF6-EAC1B54D51FC}" dt="2022-02-16T16:55:08.675" v="4595" actId="115"/>
          <ac:spMkLst>
            <pc:docMk/>
            <pc:sldMk cId="2247764968" sldId="1699"/>
            <ac:spMk id="2" creationId="{8EFD3FF8-580E-4DDD-A250-78A756103735}"/>
          </ac:spMkLst>
        </pc:spChg>
        <pc:spChg chg="mod">
          <ac:chgData name="Miller, Heidi [NEA]" userId="dc6a611b-98bc-40da-96a0-d4073e000613" providerId="ADAL" clId="{77CDE1CE-70D7-4B91-9AF6-EAC1B54D51FC}" dt="2022-02-16T22:38:19.587" v="5762" actId="27636"/>
          <ac:spMkLst>
            <pc:docMk/>
            <pc:sldMk cId="2247764968" sldId="1699"/>
            <ac:spMk id="3" creationId="{6B3BA726-848D-49EB-A09F-82A6BE8742F2}"/>
          </ac:spMkLst>
        </pc:spChg>
        <pc:picChg chg="add mod">
          <ac:chgData name="Miller, Heidi [NEA]" userId="dc6a611b-98bc-40da-96a0-d4073e000613" providerId="ADAL" clId="{77CDE1CE-70D7-4B91-9AF6-EAC1B54D51FC}" dt="2022-02-16T22:38:47.180" v="5764" actId="1076"/>
          <ac:picMkLst>
            <pc:docMk/>
            <pc:sldMk cId="2247764968" sldId="1699"/>
            <ac:picMk id="4" creationId="{F24D6C0B-94FB-4792-86D3-03DE24216BD0}"/>
          </ac:picMkLst>
        </pc:picChg>
      </pc:sldChg>
      <pc:sldChg chg="new del">
        <pc:chgData name="Miller, Heidi [NEA]" userId="dc6a611b-98bc-40da-96a0-d4073e000613" providerId="ADAL" clId="{77CDE1CE-70D7-4B91-9AF6-EAC1B54D51FC}" dt="2022-02-16T22:40:58.562" v="5765" actId="47"/>
        <pc:sldMkLst>
          <pc:docMk/>
          <pc:sldMk cId="3743349508" sldId="1700"/>
        </pc:sldMkLst>
      </pc:sldChg>
      <pc:sldChg chg="new del">
        <pc:chgData name="Miller, Heidi [NEA]" userId="dc6a611b-98bc-40da-96a0-d4073e000613" providerId="ADAL" clId="{77CDE1CE-70D7-4B91-9AF6-EAC1B54D51FC}" dt="2022-02-16T22:41:02.186" v="5766" actId="47"/>
        <pc:sldMkLst>
          <pc:docMk/>
          <pc:sldMk cId="1849681479" sldId="1701"/>
        </pc:sldMkLst>
      </pc:sldChg>
      <pc:sldChg chg="addSp delSp modSp new mod setBg addAnim delAnim setClrOvrMap delDesignElem chgLayout modNotesTx">
        <pc:chgData name="Miller, Heidi [NEA]" userId="dc6a611b-98bc-40da-96a0-d4073e000613" providerId="ADAL" clId="{77CDE1CE-70D7-4B91-9AF6-EAC1B54D51FC}" dt="2022-02-16T22:24:27.984" v="5441" actId="20577"/>
        <pc:sldMkLst>
          <pc:docMk/>
          <pc:sldMk cId="2806165649" sldId="1702"/>
        </pc:sldMkLst>
        <pc:spChg chg="mod ord">
          <ac:chgData name="Miller, Heidi [NEA]" userId="dc6a611b-98bc-40da-96a0-d4073e000613" providerId="ADAL" clId="{77CDE1CE-70D7-4B91-9AF6-EAC1B54D51FC}" dt="2022-02-16T22:18:41.200" v="4789" actId="700"/>
          <ac:spMkLst>
            <pc:docMk/>
            <pc:sldMk cId="2806165649" sldId="1702"/>
            <ac:spMk id="2" creationId="{8080DB24-96EC-4B5E-BC5F-EA5CEB07ECA5}"/>
          </ac:spMkLst>
        </pc:spChg>
        <pc:spChg chg="del">
          <ac:chgData name="Miller, Heidi [NEA]" userId="dc6a611b-98bc-40da-96a0-d4073e000613" providerId="ADAL" clId="{77CDE1CE-70D7-4B91-9AF6-EAC1B54D51FC}" dt="2022-02-16T22:17:13.058" v="4754" actId="478"/>
          <ac:spMkLst>
            <pc:docMk/>
            <pc:sldMk cId="2806165649" sldId="1702"/>
            <ac:spMk id="3" creationId="{1E175318-90AE-4E11-95DA-80F0B8719624}"/>
          </ac:spMkLst>
        </pc:spChg>
        <pc:spChg chg="add del">
          <ac:chgData name="Miller, Heidi [NEA]" userId="dc6a611b-98bc-40da-96a0-d4073e000613" providerId="ADAL" clId="{77CDE1CE-70D7-4B91-9AF6-EAC1B54D51FC}" dt="2022-02-16T22:18:14.323" v="4777" actId="26606"/>
          <ac:spMkLst>
            <pc:docMk/>
            <pc:sldMk cId="2806165649" sldId="1702"/>
            <ac:spMk id="9" creationId="{D829E218-74FB-4455-98BE-F2C5BA8978BE}"/>
          </ac:spMkLst>
        </pc:spChg>
        <pc:spChg chg="add del">
          <ac:chgData name="Miller, Heidi [NEA]" userId="dc6a611b-98bc-40da-96a0-d4073e000613" providerId="ADAL" clId="{77CDE1CE-70D7-4B91-9AF6-EAC1B54D51FC}" dt="2022-02-16T22:18:14.323" v="4777" actId="26606"/>
          <ac:spMkLst>
            <pc:docMk/>
            <pc:sldMk cId="2806165649" sldId="1702"/>
            <ac:spMk id="11" creationId="{7E8D75FD-D4F9-4D11-B70D-82EFCB4CFA5B}"/>
          </ac:spMkLst>
        </pc:spChg>
        <pc:spChg chg="add del">
          <ac:chgData name="Miller, Heidi [NEA]" userId="dc6a611b-98bc-40da-96a0-d4073e000613" providerId="ADAL" clId="{77CDE1CE-70D7-4B91-9AF6-EAC1B54D51FC}" dt="2022-02-16T22:18:14.323" v="4777" actId="26606"/>
          <ac:spMkLst>
            <pc:docMk/>
            <pc:sldMk cId="2806165649" sldId="1702"/>
            <ac:spMk id="15" creationId="{E75F8FC7-2268-462F-AFF6-A4A975C3444E}"/>
          </ac:spMkLst>
        </pc:spChg>
        <pc:spChg chg="add del">
          <ac:chgData name="Miller, Heidi [NEA]" userId="dc6a611b-98bc-40da-96a0-d4073e000613" providerId="ADAL" clId="{77CDE1CE-70D7-4B91-9AF6-EAC1B54D51FC}" dt="2022-02-16T22:18:14.323" v="4777" actId="26606"/>
          <ac:spMkLst>
            <pc:docMk/>
            <pc:sldMk cId="2806165649" sldId="1702"/>
            <ac:spMk id="19" creationId="{9D1C364C-8702-4ED9-9D23-41CDB2982B4E}"/>
          </ac:spMkLst>
        </pc:spChg>
        <pc:spChg chg="add del">
          <ac:chgData name="Miller, Heidi [NEA]" userId="dc6a611b-98bc-40da-96a0-d4073e000613" providerId="ADAL" clId="{77CDE1CE-70D7-4B91-9AF6-EAC1B54D51FC}" dt="2022-02-16T22:18:14.323" v="4777" actId="26606"/>
          <ac:spMkLst>
            <pc:docMk/>
            <pc:sldMk cId="2806165649" sldId="1702"/>
            <ac:spMk id="21" creationId="{7EE051E9-6C07-4FBB-B4F7-EDF8DDEAA6DA}"/>
          </ac:spMkLst>
        </pc:spChg>
        <pc:spChg chg="add del">
          <ac:chgData name="Miller, Heidi [NEA]" userId="dc6a611b-98bc-40da-96a0-d4073e000613" providerId="ADAL" clId="{77CDE1CE-70D7-4B91-9AF6-EAC1B54D51FC}" dt="2022-02-16T22:18:20.365" v="4779" actId="26606"/>
          <ac:spMkLst>
            <pc:docMk/>
            <pc:sldMk cId="2806165649" sldId="1702"/>
            <ac:spMk id="23" creationId="{D829E218-74FB-4455-98BE-F2C5BA8978BE}"/>
          </ac:spMkLst>
        </pc:spChg>
        <pc:spChg chg="add del">
          <ac:chgData name="Miller, Heidi [NEA]" userId="dc6a611b-98bc-40da-96a0-d4073e000613" providerId="ADAL" clId="{77CDE1CE-70D7-4B91-9AF6-EAC1B54D51FC}" dt="2022-02-16T22:18:20.365" v="4779" actId="26606"/>
          <ac:spMkLst>
            <pc:docMk/>
            <pc:sldMk cId="2806165649" sldId="1702"/>
            <ac:spMk id="24" creationId="{7E8D75FD-D4F9-4D11-B70D-82EFCB4CFA5B}"/>
          </ac:spMkLst>
        </pc:spChg>
        <pc:spChg chg="add del">
          <ac:chgData name="Miller, Heidi [NEA]" userId="dc6a611b-98bc-40da-96a0-d4073e000613" providerId="ADAL" clId="{77CDE1CE-70D7-4B91-9AF6-EAC1B54D51FC}" dt="2022-02-16T22:18:20.365" v="4779" actId="26606"/>
          <ac:spMkLst>
            <pc:docMk/>
            <pc:sldMk cId="2806165649" sldId="1702"/>
            <ac:spMk id="26" creationId="{2FDF0794-1B86-42B2-B8C7-F60123E638ED}"/>
          </ac:spMkLst>
        </pc:spChg>
        <pc:spChg chg="add del">
          <ac:chgData name="Miller, Heidi [NEA]" userId="dc6a611b-98bc-40da-96a0-d4073e000613" providerId="ADAL" clId="{77CDE1CE-70D7-4B91-9AF6-EAC1B54D51FC}" dt="2022-02-16T22:18:20.365" v="4779" actId="26606"/>
          <ac:spMkLst>
            <pc:docMk/>
            <pc:sldMk cId="2806165649" sldId="1702"/>
            <ac:spMk id="27" creationId="{C5373426-E26E-431D-959C-5DB96C0B6208}"/>
          </ac:spMkLst>
        </pc:spChg>
        <pc:spChg chg="add del">
          <ac:chgData name="Miller, Heidi [NEA]" userId="dc6a611b-98bc-40da-96a0-d4073e000613" providerId="ADAL" clId="{77CDE1CE-70D7-4B91-9AF6-EAC1B54D51FC}" dt="2022-02-16T22:18:22.362" v="4781" actId="26606"/>
          <ac:spMkLst>
            <pc:docMk/>
            <pc:sldMk cId="2806165649" sldId="1702"/>
            <ac:spMk id="30" creationId="{F240A2FC-E2C3-458D-96B4-5DF9028D93A5}"/>
          </ac:spMkLst>
        </pc:spChg>
        <pc:spChg chg="add del">
          <ac:chgData name="Miller, Heidi [NEA]" userId="dc6a611b-98bc-40da-96a0-d4073e000613" providerId="ADAL" clId="{77CDE1CE-70D7-4B91-9AF6-EAC1B54D51FC}" dt="2022-02-16T22:18:22.362" v="4781" actId="26606"/>
          <ac:spMkLst>
            <pc:docMk/>
            <pc:sldMk cId="2806165649" sldId="1702"/>
            <ac:spMk id="31" creationId="{5F097929-F3D6-4D1F-8AFC-CF348171A9E1}"/>
          </ac:spMkLst>
        </pc:spChg>
        <pc:spChg chg="add del">
          <ac:chgData name="Miller, Heidi [NEA]" userId="dc6a611b-98bc-40da-96a0-d4073e000613" providerId="ADAL" clId="{77CDE1CE-70D7-4B91-9AF6-EAC1B54D51FC}" dt="2022-02-16T22:18:22.362" v="4781" actId="26606"/>
          <ac:spMkLst>
            <pc:docMk/>
            <pc:sldMk cId="2806165649" sldId="1702"/>
            <ac:spMk id="33" creationId="{33428ACC-71EC-4171-9527-10983BA6B41D}"/>
          </ac:spMkLst>
        </pc:spChg>
        <pc:spChg chg="add del">
          <ac:chgData name="Miller, Heidi [NEA]" userId="dc6a611b-98bc-40da-96a0-d4073e000613" providerId="ADAL" clId="{77CDE1CE-70D7-4B91-9AF6-EAC1B54D51FC}" dt="2022-02-16T22:18:22.362" v="4781" actId="26606"/>
          <ac:spMkLst>
            <pc:docMk/>
            <pc:sldMk cId="2806165649" sldId="1702"/>
            <ac:spMk id="35" creationId="{2B9BBBC4-97A3-47D2-BFFE-A68530CDB9DC}"/>
          </ac:spMkLst>
        </pc:spChg>
        <pc:spChg chg="add del">
          <ac:chgData name="Miller, Heidi [NEA]" userId="dc6a611b-98bc-40da-96a0-d4073e000613" providerId="ADAL" clId="{77CDE1CE-70D7-4B91-9AF6-EAC1B54D51FC}" dt="2022-02-16T22:18:22.362" v="4781" actId="26606"/>
          <ac:spMkLst>
            <pc:docMk/>
            <pc:sldMk cId="2806165649" sldId="1702"/>
            <ac:spMk id="36" creationId="{78967BEA-EA6A-4FF1-94E2-B010B61A36A9}"/>
          </ac:spMkLst>
        </pc:spChg>
        <pc:spChg chg="add del">
          <ac:chgData name="Miller, Heidi [NEA]" userId="dc6a611b-98bc-40da-96a0-d4073e000613" providerId="ADAL" clId="{77CDE1CE-70D7-4B91-9AF6-EAC1B54D51FC}" dt="2022-02-16T22:18:26.651" v="4783" actId="26606"/>
          <ac:spMkLst>
            <pc:docMk/>
            <pc:sldMk cId="2806165649" sldId="1702"/>
            <ac:spMk id="38" creationId="{D829E218-74FB-4455-98BE-F2C5BA8978BE}"/>
          </ac:spMkLst>
        </pc:spChg>
        <pc:spChg chg="add del">
          <ac:chgData name="Miller, Heidi [NEA]" userId="dc6a611b-98bc-40da-96a0-d4073e000613" providerId="ADAL" clId="{77CDE1CE-70D7-4B91-9AF6-EAC1B54D51FC}" dt="2022-02-16T22:18:26.651" v="4783" actId="26606"/>
          <ac:spMkLst>
            <pc:docMk/>
            <pc:sldMk cId="2806165649" sldId="1702"/>
            <ac:spMk id="39" creationId="{7E8D75FD-D4F9-4D11-B70D-82EFCB4CFA5B}"/>
          </ac:spMkLst>
        </pc:spChg>
        <pc:spChg chg="add del">
          <ac:chgData name="Miller, Heidi [NEA]" userId="dc6a611b-98bc-40da-96a0-d4073e000613" providerId="ADAL" clId="{77CDE1CE-70D7-4B91-9AF6-EAC1B54D51FC}" dt="2022-02-16T22:18:26.651" v="4783" actId="26606"/>
          <ac:spMkLst>
            <pc:docMk/>
            <pc:sldMk cId="2806165649" sldId="1702"/>
            <ac:spMk id="41" creationId="{7319A1DD-F557-4EC6-8A8C-F7617B4CD678}"/>
          </ac:spMkLst>
        </pc:spChg>
        <pc:spChg chg="add del">
          <ac:chgData name="Miller, Heidi [NEA]" userId="dc6a611b-98bc-40da-96a0-d4073e000613" providerId="ADAL" clId="{77CDE1CE-70D7-4B91-9AF6-EAC1B54D51FC}" dt="2022-02-16T22:18:28.666" v="4786" actId="26606"/>
          <ac:spMkLst>
            <pc:docMk/>
            <pc:sldMk cId="2806165649" sldId="1702"/>
            <ac:spMk id="44" creationId="{D829E218-74FB-4455-98BE-F2C5BA8978BE}"/>
          </ac:spMkLst>
        </pc:spChg>
        <pc:spChg chg="add del">
          <ac:chgData name="Miller, Heidi [NEA]" userId="dc6a611b-98bc-40da-96a0-d4073e000613" providerId="ADAL" clId="{77CDE1CE-70D7-4B91-9AF6-EAC1B54D51FC}" dt="2022-02-16T22:18:28.666" v="4786" actId="26606"/>
          <ac:spMkLst>
            <pc:docMk/>
            <pc:sldMk cId="2806165649" sldId="1702"/>
            <ac:spMk id="45" creationId="{7E8D75FD-D4F9-4D11-B70D-82EFCB4CFA5B}"/>
          </ac:spMkLst>
        </pc:spChg>
        <pc:spChg chg="add del">
          <ac:chgData name="Miller, Heidi [NEA]" userId="dc6a611b-98bc-40da-96a0-d4073e000613" providerId="ADAL" clId="{77CDE1CE-70D7-4B91-9AF6-EAC1B54D51FC}" dt="2022-02-16T22:18:28.666" v="4786" actId="26606"/>
          <ac:spMkLst>
            <pc:docMk/>
            <pc:sldMk cId="2806165649" sldId="1702"/>
            <ac:spMk id="47" creationId="{0B4FB531-34DA-4777-9BD5-5B885DC38198}"/>
          </ac:spMkLst>
        </pc:spChg>
        <pc:spChg chg="add del">
          <ac:chgData name="Miller, Heidi [NEA]" userId="dc6a611b-98bc-40da-96a0-d4073e000613" providerId="ADAL" clId="{77CDE1CE-70D7-4B91-9AF6-EAC1B54D51FC}" dt="2022-02-16T22:18:28.666" v="4786" actId="26606"/>
          <ac:spMkLst>
            <pc:docMk/>
            <pc:sldMk cId="2806165649" sldId="1702"/>
            <ac:spMk id="48" creationId="{84831CE8-CE7C-49DF-BA32-7884E868A21D}"/>
          </ac:spMkLst>
        </pc:spChg>
        <pc:spChg chg="add del">
          <ac:chgData name="Miller, Heidi [NEA]" userId="dc6a611b-98bc-40da-96a0-d4073e000613" providerId="ADAL" clId="{77CDE1CE-70D7-4B91-9AF6-EAC1B54D51FC}" dt="2022-02-16T22:18:41.200" v="4789" actId="700"/>
          <ac:spMkLst>
            <pc:docMk/>
            <pc:sldMk cId="2806165649" sldId="1702"/>
            <ac:spMk id="50" creationId="{D829E218-74FB-4455-98BE-F2C5BA8978BE}"/>
          </ac:spMkLst>
        </pc:spChg>
        <pc:spChg chg="add del">
          <ac:chgData name="Miller, Heidi [NEA]" userId="dc6a611b-98bc-40da-96a0-d4073e000613" providerId="ADAL" clId="{77CDE1CE-70D7-4B91-9AF6-EAC1B54D51FC}" dt="2022-02-16T22:18:41.200" v="4789" actId="700"/>
          <ac:spMkLst>
            <pc:docMk/>
            <pc:sldMk cId="2806165649" sldId="1702"/>
            <ac:spMk id="51" creationId="{7E8D75FD-D4F9-4D11-B70D-82EFCB4CFA5B}"/>
          </ac:spMkLst>
        </pc:spChg>
        <pc:spChg chg="add del">
          <ac:chgData name="Miller, Heidi [NEA]" userId="dc6a611b-98bc-40da-96a0-d4073e000613" providerId="ADAL" clId="{77CDE1CE-70D7-4B91-9AF6-EAC1B54D51FC}" dt="2022-02-16T22:18:41.200" v="4789" actId="700"/>
          <ac:spMkLst>
            <pc:docMk/>
            <pc:sldMk cId="2806165649" sldId="1702"/>
            <ac:spMk id="54" creationId="{DA0CA737-33FC-47E3-965A-D1C2CAA62894}"/>
          </ac:spMkLst>
        </pc:spChg>
        <pc:spChg chg="add del">
          <ac:chgData name="Miller, Heidi [NEA]" userId="dc6a611b-98bc-40da-96a0-d4073e000613" providerId="ADAL" clId="{77CDE1CE-70D7-4B91-9AF6-EAC1B54D51FC}" dt="2022-02-16T22:18:41.200" v="4789" actId="700"/>
          <ac:spMkLst>
            <pc:docMk/>
            <pc:sldMk cId="2806165649" sldId="1702"/>
            <ac:spMk id="55" creationId="{22189942-24EB-488E-8B69-EB80F7E53E36}"/>
          </ac:spMkLst>
        </pc:spChg>
        <pc:picChg chg="add mod ord">
          <ac:chgData name="Miller, Heidi [NEA]" userId="dc6a611b-98bc-40da-96a0-d4073e000613" providerId="ADAL" clId="{77CDE1CE-70D7-4B91-9AF6-EAC1B54D51FC}" dt="2022-02-16T22:22:11.095" v="5425" actId="1076"/>
          <ac:picMkLst>
            <pc:docMk/>
            <pc:sldMk cId="2806165649" sldId="1702"/>
            <ac:picMk id="4" creationId="{41672046-4D0B-43BC-BEE8-8E18846A02DE}"/>
          </ac:picMkLst>
        </pc:picChg>
        <pc:cxnChg chg="add del">
          <ac:chgData name="Miller, Heidi [NEA]" userId="dc6a611b-98bc-40da-96a0-d4073e000613" providerId="ADAL" clId="{77CDE1CE-70D7-4B91-9AF6-EAC1B54D51FC}" dt="2022-02-16T22:18:14.323" v="4777" actId="26606"/>
          <ac:cxnSpMkLst>
            <pc:docMk/>
            <pc:sldMk cId="2806165649" sldId="1702"/>
            <ac:cxnSpMk id="13" creationId="{1F5DC8C3-BA5F-4EED-BB9A-A14272BD82A1}"/>
          </ac:cxnSpMkLst>
        </pc:cxnChg>
        <pc:cxnChg chg="add del">
          <ac:chgData name="Miller, Heidi [NEA]" userId="dc6a611b-98bc-40da-96a0-d4073e000613" providerId="ADAL" clId="{77CDE1CE-70D7-4B91-9AF6-EAC1B54D51FC}" dt="2022-02-16T22:18:14.323" v="4777" actId="26606"/>
          <ac:cxnSpMkLst>
            <pc:docMk/>
            <pc:sldMk cId="2806165649" sldId="1702"/>
            <ac:cxnSpMk id="17" creationId="{BEF45B32-FB97-49CC-B778-CA7CF87BEF7A}"/>
          </ac:cxnSpMkLst>
        </pc:cxnChg>
        <pc:cxnChg chg="add del">
          <ac:chgData name="Miller, Heidi [NEA]" userId="dc6a611b-98bc-40da-96a0-d4073e000613" providerId="ADAL" clId="{77CDE1CE-70D7-4B91-9AF6-EAC1B54D51FC}" dt="2022-02-16T22:18:20.365" v="4779" actId="26606"/>
          <ac:cxnSpMkLst>
            <pc:docMk/>
            <pc:sldMk cId="2806165649" sldId="1702"/>
            <ac:cxnSpMk id="25" creationId="{1F5DC8C3-BA5F-4EED-BB9A-A14272BD82A1}"/>
          </ac:cxnSpMkLst>
        </pc:cxnChg>
        <pc:cxnChg chg="add del">
          <ac:chgData name="Miller, Heidi [NEA]" userId="dc6a611b-98bc-40da-96a0-d4073e000613" providerId="ADAL" clId="{77CDE1CE-70D7-4B91-9AF6-EAC1B54D51FC}" dt="2022-02-16T22:18:20.365" v="4779" actId="26606"/>
          <ac:cxnSpMkLst>
            <pc:docMk/>
            <pc:sldMk cId="2806165649" sldId="1702"/>
            <ac:cxnSpMk id="28" creationId="{96D07482-83A3-4451-943C-B46961082957}"/>
          </ac:cxnSpMkLst>
        </pc:cxnChg>
        <pc:cxnChg chg="add del">
          <ac:chgData name="Miller, Heidi [NEA]" userId="dc6a611b-98bc-40da-96a0-d4073e000613" providerId="ADAL" clId="{77CDE1CE-70D7-4B91-9AF6-EAC1B54D51FC}" dt="2022-02-16T22:18:22.362" v="4781" actId="26606"/>
          <ac:cxnSpMkLst>
            <pc:docMk/>
            <pc:sldMk cId="2806165649" sldId="1702"/>
            <ac:cxnSpMk id="32" creationId="{43074C91-9045-414B-B5F9-567DAE3EED25}"/>
          </ac:cxnSpMkLst>
        </pc:cxnChg>
        <pc:cxnChg chg="add del">
          <ac:chgData name="Miller, Heidi [NEA]" userId="dc6a611b-98bc-40da-96a0-d4073e000613" providerId="ADAL" clId="{77CDE1CE-70D7-4B91-9AF6-EAC1B54D51FC}" dt="2022-02-16T22:18:22.362" v="4781" actId="26606"/>
          <ac:cxnSpMkLst>
            <pc:docMk/>
            <pc:sldMk cId="2806165649" sldId="1702"/>
            <ac:cxnSpMk id="34" creationId="{BA22713B-ABB6-4391-97F9-0449A2B9B664}"/>
          </ac:cxnSpMkLst>
        </pc:cxnChg>
        <pc:cxnChg chg="add del">
          <ac:chgData name="Miller, Heidi [NEA]" userId="dc6a611b-98bc-40da-96a0-d4073e000613" providerId="ADAL" clId="{77CDE1CE-70D7-4B91-9AF6-EAC1B54D51FC}" dt="2022-02-16T22:18:26.651" v="4783" actId="26606"/>
          <ac:cxnSpMkLst>
            <pc:docMk/>
            <pc:sldMk cId="2806165649" sldId="1702"/>
            <ac:cxnSpMk id="40" creationId="{1F5DC8C3-BA5F-4EED-BB9A-A14272BD82A1}"/>
          </ac:cxnSpMkLst>
        </pc:cxnChg>
        <pc:cxnChg chg="add del">
          <ac:chgData name="Miller, Heidi [NEA]" userId="dc6a611b-98bc-40da-96a0-d4073e000613" providerId="ADAL" clId="{77CDE1CE-70D7-4B91-9AF6-EAC1B54D51FC}" dt="2022-02-16T22:18:26.651" v="4783" actId="26606"/>
          <ac:cxnSpMkLst>
            <pc:docMk/>
            <pc:sldMk cId="2806165649" sldId="1702"/>
            <ac:cxnSpMk id="42" creationId="{D28A9C89-B313-458F-9C85-515930A51A93}"/>
          </ac:cxnSpMkLst>
        </pc:cxnChg>
        <pc:cxnChg chg="add del">
          <ac:chgData name="Miller, Heidi [NEA]" userId="dc6a611b-98bc-40da-96a0-d4073e000613" providerId="ADAL" clId="{77CDE1CE-70D7-4B91-9AF6-EAC1B54D51FC}" dt="2022-02-16T22:18:28.666" v="4786" actId="26606"/>
          <ac:cxnSpMkLst>
            <pc:docMk/>
            <pc:sldMk cId="2806165649" sldId="1702"/>
            <ac:cxnSpMk id="46" creationId="{1F5DC8C3-BA5F-4EED-BB9A-A14272BD82A1}"/>
          </ac:cxnSpMkLst>
        </pc:cxnChg>
        <pc:cxnChg chg="add del">
          <ac:chgData name="Miller, Heidi [NEA]" userId="dc6a611b-98bc-40da-96a0-d4073e000613" providerId="ADAL" clId="{77CDE1CE-70D7-4B91-9AF6-EAC1B54D51FC}" dt="2022-02-16T22:18:41.200" v="4789" actId="700"/>
          <ac:cxnSpMkLst>
            <pc:docMk/>
            <pc:sldMk cId="2806165649" sldId="1702"/>
            <ac:cxnSpMk id="52" creationId="{1F5DC8C3-BA5F-4EED-BB9A-A14272BD82A1}"/>
          </ac:cxnSpMkLst>
        </pc:cxnChg>
        <pc:cxnChg chg="add del">
          <ac:chgData name="Miller, Heidi [NEA]" userId="dc6a611b-98bc-40da-96a0-d4073e000613" providerId="ADAL" clId="{77CDE1CE-70D7-4B91-9AF6-EAC1B54D51FC}" dt="2022-02-16T22:18:41.200" v="4789" actId="700"/>
          <ac:cxnSpMkLst>
            <pc:docMk/>
            <pc:sldMk cId="2806165649" sldId="1702"/>
            <ac:cxnSpMk id="53" creationId="{F3CC58E3-BDF9-495D-9327-85F68058BE32}"/>
          </ac:cxnSpMkLst>
        </pc:cxnChg>
      </pc:sldChg>
      <pc:sldChg chg="modSp new del mod ord">
        <pc:chgData name="Miller, Heidi [NEA]" userId="dc6a611b-98bc-40da-96a0-d4073e000613" providerId="ADAL" clId="{77CDE1CE-70D7-4B91-9AF6-EAC1B54D51FC}" dt="2022-02-16T23:31:16.831" v="7444" actId="47"/>
        <pc:sldMkLst>
          <pc:docMk/>
          <pc:sldMk cId="2457191652" sldId="1703"/>
        </pc:sldMkLst>
        <pc:spChg chg="mod">
          <ac:chgData name="Miller, Heidi [NEA]" userId="dc6a611b-98bc-40da-96a0-d4073e000613" providerId="ADAL" clId="{77CDE1CE-70D7-4B91-9AF6-EAC1B54D51FC}" dt="2022-02-16T23:31:12.854" v="7443" actId="21"/>
          <ac:spMkLst>
            <pc:docMk/>
            <pc:sldMk cId="2457191652" sldId="1703"/>
            <ac:spMk id="2" creationId="{A964FDA8-5C75-45FD-B661-0F55D467D7DB}"/>
          </ac:spMkLst>
        </pc:spChg>
        <pc:spChg chg="mod">
          <ac:chgData name="Miller, Heidi [NEA]" userId="dc6a611b-98bc-40da-96a0-d4073e000613" providerId="ADAL" clId="{77CDE1CE-70D7-4B91-9AF6-EAC1B54D51FC}" dt="2022-02-16T23:06:00.005" v="6059" actId="20577"/>
          <ac:spMkLst>
            <pc:docMk/>
            <pc:sldMk cId="2457191652" sldId="1703"/>
            <ac:spMk id="3" creationId="{BB9325E6-BC19-4F81-8CD5-0CA164EF5EBA}"/>
          </ac:spMkLst>
        </pc:spChg>
      </pc:sldChg>
      <pc:sldChg chg="modSp new mod modNotesTx">
        <pc:chgData name="Miller, Heidi [NEA]" userId="dc6a611b-98bc-40da-96a0-d4073e000613" providerId="ADAL" clId="{77CDE1CE-70D7-4B91-9AF6-EAC1B54D51FC}" dt="2022-02-21T22:08:13.014" v="17696" actId="20577"/>
        <pc:sldMkLst>
          <pc:docMk/>
          <pc:sldMk cId="4206603318" sldId="1704"/>
        </pc:sldMkLst>
        <pc:spChg chg="mod">
          <ac:chgData name="Miller, Heidi [NEA]" userId="dc6a611b-98bc-40da-96a0-d4073e000613" providerId="ADAL" clId="{77CDE1CE-70D7-4B91-9AF6-EAC1B54D51FC}" dt="2022-02-16T23:56:20.625" v="8404" actId="20577"/>
          <ac:spMkLst>
            <pc:docMk/>
            <pc:sldMk cId="4206603318" sldId="1704"/>
            <ac:spMk id="2" creationId="{04E9A29D-E2A8-46B6-BC08-E5B0BB0EC017}"/>
          </ac:spMkLst>
        </pc:spChg>
        <pc:spChg chg="mod">
          <ac:chgData name="Miller, Heidi [NEA]" userId="dc6a611b-98bc-40da-96a0-d4073e000613" providerId="ADAL" clId="{77CDE1CE-70D7-4B91-9AF6-EAC1B54D51FC}" dt="2022-02-21T22:08:13.014" v="17696" actId="20577"/>
          <ac:spMkLst>
            <pc:docMk/>
            <pc:sldMk cId="4206603318" sldId="1704"/>
            <ac:spMk id="3" creationId="{2C072E98-F3DB-48CB-AEF0-49CC5A3B1C5C}"/>
          </ac:spMkLst>
        </pc:spChg>
      </pc:sldChg>
      <pc:sldChg chg="modSp add mod modNotesTx">
        <pc:chgData name="Miller, Heidi [NEA]" userId="dc6a611b-98bc-40da-96a0-d4073e000613" providerId="ADAL" clId="{77CDE1CE-70D7-4B91-9AF6-EAC1B54D51FC}" dt="2022-02-21T22:08:24.556" v="17697" actId="20577"/>
        <pc:sldMkLst>
          <pc:docMk/>
          <pc:sldMk cId="1634328777" sldId="1705"/>
        </pc:sldMkLst>
        <pc:spChg chg="mod">
          <ac:chgData name="Miller, Heidi [NEA]" userId="dc6a611b-98bc-40da-96a0-d4073e000613" providerId="ADAL" clId="{77CDE1CE-70D7-4B91-9AF6-EAC1B54D51FC}" dt="2022-02-16T23:56:37.609" v="8431" actId="20577"/>
          <ac:spMkLst>
            <pc:docMk/>
            <pc:sldMk cId="1634328777" sldId="1705"/>
            <ac:spMk id="2" creationId="{04E9A29D-E2A8-46B6-BC08-E5B0BB0EC017}"/>
          </ac:spMkLst>
        </pc:spChg>
        <pc:spChg chg="mod">
          <ac:chgData name="Miller, Heidi [NEA]" userId="dc6a611b-98bc-40da-96a0-d4073e000613" providerId="ADAL" clId="{77CDE1CE-70D7-4B91-9AF6-EAC1B54D51FC}" dt="2022-02-21T22:08:24.556" v="17697" actId="20577"/>
          <ac:spMkLst>
            <pc:docMk/>
            <pc:sldMk cId="1634328777" sldId="1705"/>
            <ac:spMk id="3" creationId="{2C072E98-F3DB-48CB-AEF0-49CC5A3B1C5C}"/>
          </ac:spMkLst>
        </pc:spChg>
      </pc:sldChg>
      <pc:sldChg chg="modSp add mod modNotesTx">
        <pc:chgData name="Miller, Heidi [NEA]" userId="dc6a611b-98bc-40da-96a0-d4073e000613" providerId="ADAL" clId="{77CDE1CE-70D7-4B91-9AF6-EAC1B54D51FC}" dt="2022-02-21T22:15:34.701" v="17701" actId="20577"/>
        <pc:sldMkLst>
          <pc:docMk/>
          <pc:sldMk cId="4094364915" sldId="1706"/>
        </pc:sldMkLst>
        <pc:spChg chg="mod">
          <ac:chgData name="Miller, Heidi [NEA]" userId="dc6a611b-98bc-40da-96a0-d4073e000613" providerId="ADAL" clId="{77CDE1CE-70D7-4B91-9AF6-EAC1B54D51FC}" dt="2022-02-16T23:57:10.200" v="8495" actId="14100"/>
          <ac:spMkLst>
            <pc:docMk/>
            <pc:sldMk cId="4094364915" sldId="1706"/>
            <ac:spMk id="2" creationId="{04E9A29D-E2A8-46B6-BC08-E5B0BB0EC017}"/>
          </ac:spMkLst>
        </pc:spChg>
        <pc:spChg chg="mod">
          <ac:chgData name="Miller, Heidi [NEA]" userId="dc6a611b-98bc-40da-96a0-d4073e000613" providerId="ADAL" clId="{77CDE1CE-70D7-4B91-9AF6-EAC1B54D51FC}" dt="2022-02-21T22:15:34.701" v="17701" actId="20577"/>
          <ac:spMkLst>
            <pc:docMk/>
            <pc:sldMk cId="4094364915" sldId="1706"/>
            <ac:spMk id="3" creationId="{2C072E98-F3DB-48CB-AEF0-49CC5A3B1C5C}"/>
          </ac:spMkLst>
        </pc:spChg>
      </pc:sldChg>
      <pc:sldChg chg="modSp new del mod">
        <pc:chgData name="Miller, Heidi [NEA]" userId="dc6a611b-98bc-40da-96a0-d4073e000613" providerId="ADAL" clId="{77CDE1CE-70D7-4B91-9AF6-EAC1B54D51FC}" dt="2022-02-16T23:36:17.359" v="7711" actId="47"/>
        <pc:sldMkLst>
          <pc:docMk/>
          <pc:sldMk cId="26535433" sldId="1707"/>
        </pc:sldMkLst>
        <pc:spChg chg="mod">
          <ac:chgData name="Miller, Heidi [NEA]" userId="dc6a611b-98bc-40da-96a0-d4073e000613" providerId="ADAL" clId="{77CDE1CE-70D7-4B91-9AF6-EAC1B54D51FC}" dt="2022-02-16T23:35:47.931" v="7710" actId="20577"/>
          <ac:spMkLst>
            <pc:docMk/>
            <pc:sldMk cId="26535433" sldId="1707"/>
            <ac:spMk id="2" creationId="{8736BF51-9430-4A72-BC54-FB8FDC61D2A0}"/>
          </ac:spMkLst>
        </pc:spChg>
        <pc:spChg chg="mod">
          <ac:chgData name="Miller, Heidi [NEA]" userId="dc6a611b-98bc-40da-96a0-d4073e000613" providerId="ADAL" clId="{77CDE1CE-70D7-4B91-9AF6-EAC1B54D51FC}" dt="2022-02-16T23:35:41.372" v="7690"/>
          <ac:spMkLst>
            <pc:docMk/>
            <pc:sldMk cId="26535433" sldId="1707"/>
            <ac:spMk id="3" creationId="{BD6A4C95-BD3D-4600-843B-ADEBAF936D71}"/>
          </ac:spMkLst>
        </pc:spChg>
      </pc:sldChg>
      <pc:sldChg chg="addSp modSp new mod setBg addAnim">
        <pc:chgData name="Miller, Heidi [NEA]" userId="dc6a611b-98bc-40da-96a0-d4073e000613" providerId="ADAL" clId="{77CDE1CE-70D7-4B91-9AF6-EAC1B54D51FC}" dt="2022-02-16T23:59:18.893" v="8557" actId="20577"/>
        <pc:sldMkLst>
          <pc:docMk/>
          <pc:sldMk cId="3303267730" sldId="1707"/>
        </pc:sldMkLst>
        <pc:spChg chg="mod">
          <ac:chgData name="Miller, Heidi [NEA]" userId="dc6a611b-98bc-40da-96a0-d4073e000613" providerId="ADAL" clId="{77CDE1CE-70D7-4B91-9AF6-EAC1B54D51FC}" dt="2022-02-16T23:59:18.893" v="8557" actId="20577"/>
          <ac:spMkLst>
            <pc:docMk/>
            <pc:sldMk cId="3303267730" sldId="1707"/>
            <ac:spMk id="2" creationId="{BCFE8D9F-8E8D-4C2C-B755-A9DAC7955063}"/>
          </ac:spMkLst>
        </pc:spChg>
        <pc:spChg chg="mod">
          <ac:chgData name="Miller, Heidi [NEA]" userId="dc6a611b-98bc-40da-96a0-d4073e000613" providerId="ADAL" clId="{77CDE1CE-70D7-4B91-9AF6-EAC1B54D51FC}" dt="2022-02-16T23:59:11.511" v="8552" actId="26606"/>
          <ac:spMkLst>
            <pc:docMk/>
            <pc:sldMk cId="3303267730" sldId="1707"/>
            <ac:spMk id="3" creationId="{683FFD55-482A-48B7-859E-0B1A5765456E}"/>
          </ac:spMkLst>
        </pc:spChg>
        <pc:spChg chg="add">
          <ac:chgData name="Miller, Heidi [NEA]" userId="dc6a611b-98bc-40da-96a0-d4073e000613" providerId="ADAL" clId="{77CDE1CE-70D7-4B91-9AF6-EAC1B54D51FC}" dt="2022-02-16T23:59:11.511" v="8552" actId="26606"/>
          <ac:spMkLst>
            <pc:docMk/>
            <pc:sldMk cId="3303267730" sldId="1707"/>
            <ac:spMk id="10" creationId="{D829E218-74FB-4455-98BE-F2C5BA8978BE}"/>
          </ac:spMkLst>
        </pc:spChg>
        <pc:spChg chg="add">
          <ac:chgData name="Miller, Heidi [NEA]" userId="dc6a611b-98bc-40da-96a0-d4073e000613" providerId="ADAL" clId="{77CDE1CE-70D7-4B91-9AF6-EAC1B54D51FC}" dt="2022-02-16T23:59:11.511" v="8552" actId="26606"/>
          <ac:spMkLst>
            <pc:docMk/>
            <pc:sldMk cId="3303267730" sldId="1707"/>
            <ac:spMk id="12" creationId="{7E8D75FD-D4F9-4D11-B70D-82EFCB4CFA5B}"/>
          </ac:spMkLst>
        </pc:spChg>
        <pc:spChg chg="add">
          <ac:chgData name="Miller, Heidi [NEA]" userId="dc6a611b-98bc-40da-96a0-d4073e000613" providerId="ADAL" clId="{77CDE1CE-70D7-4B91-9AF6-EAC1B54D51FC}" dt="2022-02-16T23:59:11.511" v="8552" actId="26606"/>
          <ac:spMkLst>
            <pc:docMk/>
            <pc:sldMk cId="3303267730" sldId="1707"/>
            <ac:spMk id="16" creationId="{E75F8FC7-2268-462F-AFF6-A4A975C3444E}"/>
          </ac:spMkLst>
        </pc:spChg>
        <pc:spChg chg="add">
          <ac:chgData name="Miller, Heidi [NEA]" userId="dc6a611b-98bc-40da-96a0-d4073e000613" providerId="ADAL" clId="{77CDE1CE-70D7-4B91-9AF6-EAC1B54D51FC}" dt="2022-02-16T23:59:11.511" v="8552" actId="26606"/>
          <ac:spMkLst>
            <pc:docMk/>
            <pc:sldMk cId="3303267730" sldId="1707"/>
            <ac:spMk id="20" creationId="{9D1C364C-8702-4ED9-9D23-41CDB2982B4E}"/>
          </ac:spMkLst>
        </pc:spChg>
        <pc:spChg chg="add">
          <ac:chgData name="Miller, Heidi [NEA]" userId="dc6a611b-98bc-40da-96a0-d4073e000613" providerId="ADAL" clId="{77CDE1CE-70D7-4B91-9AF6-EAC1B54D51FC}" dt="2022-02-16T23:59:11.511" v="8552" actId="26606"/>
          <ac:spMkLst>
            <pc:docMk/>
            <pc:sldMk cId="3303267730" sldId="1707"/>
            <ac:spMk id="22" creationId="{7EE051E9-6C07-4FBB-B4F7-EDF8DDEAA6DA}"/>
          </ac:spMkLst>
        </pc:spChg>
        <pc:picChg chg="add mod">
          <ac:chgData name="Miller, Heidi [NEA]" userId="dc6a611b-98bc-40da-96a0-d4073e000613" providerId="ADAL" clId="{77CDE1CE-70D7-4B91-9AF6-EAC1B54D51FC}" dt="2022-02-16T23:59:11.511" v="8552" actId="26606"/>
          <ac:picMkLst>
            <pc:docMk/>
            <pc:sldMk cId="3303267730" sldId="1707"/>
            <ac:picMk id="5" creationId="{4271A2D9-EC60-4C31-99E8-29069E5398D9}"/>
          </ac:picMkLst>
        </pc:picChg>
        <pc:cxnChg chg="add">
          <ac:chgData name="Miller, Heidi [NEA]" userId="dc6a611b-98bc-40da-96a0-d4073e000613" providerId="ADAL" clId="{77CDE1CE-70D7-4B91-9AF6-EAC1B54D51FC}" dt="2022-02-16T23:59:11.511" v="8552" actId="26606"/>
          <ac:cxnSpMkLst>
            <pc:docMk/>
            <pc:sldMk cId="3303267730" sldId="1707"/>
            <ac:cxnSpMk id="14" creationId="{1F5DC8C3-BA5F-4EED-BB9A-A14272BD82A1}"/>
          </ac:cxnSpMkLst>
        </pc:cxnChg>
        <pc:cxnChg chg="add">
          <ac:chgData name="Miller, Heidi [NEA]" userId="dc6a611b-98bc-40da-96a0-d4073e000613" providerId="ADAL" clId="{77CDE1CE-70D7-4B91-9AF6-EAC1B54D51FC}" dt="2022-02-16T23:59:11.511" v="8552" actId="26606"/>
          <ac:cxnSpMkLst>
            <pc:docMk/>
            <pc:sldMk cId="3303267730" sldId="1707"/>
            <ac:cxnSpMk id="18" creationId="{BEF45B32-FB97-49CC-B778-CA7CF87BEF7A}"/>
          </ac:cxnSpMkLst>
        </pc:cxnChg>
      </pc:sldChg>
      <pc:sldChg chg="addSp delSp modSp new mod setBg modNotesTx">
        <pc:chgData name="Miller, Heidi [NEA]" userId="dc6a611b-98bc-40da-96a0-d4073e000613" providerId="ADAL" clId="{77CDE1CE-70D7-4B91-9AF6-EAC1B54D51FC}" dt="2022-02-17T01:05:28.365" v="10026" actId="20577"/>
        <pc:sldMkLst>
          <pc:docMk/>
          <pc:sldMk cId="3812442167" sldId="1708"/>
        </pc:sldMkLst>
        <pc:spChg chg="mod ord">
          <ac:chgData name="Miller, Heidi [NEA]" userId="dc6a611b-98bc-40da-96a0-d4073e000613" providerId="ADAL" clId="{77CDE1CE-70D7-4B91-9AF6-EAC1B54D51FC}" dt="2022-02-17T00:05:23.359" v="8717" actId="26606"/>
          <ac:spMkLst>
            <pc:docMk/>
            <pc:sldMk cId="3812442167" sldId="1708"/>
            <ac:spMk id="2" creationId="{D08B97E6-A3E7-40D1-BF25-A9BA0B01FD1A}"/>
          </ac:spMkLst>
        </pc:spChg>
        <pc:spChg chg="mod ord">
          <ac:chgData name="Miller, Heidi [NEA]" userId="dc6a611b-98bc-40da-96a0-d4073e000613" providerId="ADAL" clId="{77CDE1CE-70D7-4B91-9AF6-EAC1B54D51FC}" dt="2022-02-17T00:05:33.329" v="8721" actId="14100"/>
          <ac:spMkLst>
            <pc:docMk/>
            <pc:sldMk cId="3812442167" sldId="1708"/>
            <ac:spMk id="3" creationId="{0FBD0DF3-58CB-411B-A8BD-696F4869234E}"/>
          </ac:spMkLst>
        </pc:spChg>
        <pc:spChg chg="add del">
          <ac:chgData name="Miller, Heidi [NEA]" userId="dc6a611b-98bc-40da-96a0-d4073e000613" providerId="ADAL" clId="{77CDE1CE-70D7-4B91-9AF6-EAC1B54D51FC}" dt="2022-02-17T00:05:23.359" v="8717" actId="26606"/>
          <ac:spMkLst>
            <pc:docMk/>
            <pc:sldMk cId="3812442167" sldId="1708"/>
            <ac:spMk id="10" creationId="{990D0034-F768-41E7-85D4-F38C4DE85770}"/>
          </ac:spMkLst>
        </pc:spChg>
        <pc:spChg chg="add del">
          <ac:chgData name="Miller, Heidi [NEA]" userId="dc6a611b-98bc-40da-96a0-d4073e000613" providerId="ADAL" clId="{77CDE1CE-70D7-4B91-9AF6-EAC1B54D51FC}" dt="2022-02-17T00:05:23.359" v="8717" actId="26606"/>
          <ac:spMkLst>
            <pc:docMk/>
            <pc:sldMk cId="3812442167" sldId="1708"/>
            <ac:spMk id="12" creationId="{95B38FD6-641F-41BF-B466-C1C6366420F0}"/>
          </ac:spMkLst>
        </pc:spChg>
        <pc:spChg chg="add del">
          <ac:chgData name="Miller, Heidi [NEA]" userId="dc6a611b-98bc-40da-96a0-d4073e000613" providerId="ADAL" clId="{77CDE1CE-70D7-4B91-9AF6-EAC1B54D51FC}" dt="2022-02-17T00:05:23.359" v="8717" actId="26606"/>
          <ac:spMkLst>
            <pc:docMk/>
            <pc:sldMk cId="3812442167" sldId="1708"/>
            <ac:spMk id="14" creationId="{FFDAE799-CF89-4844-9410-D1C0F8CBC837}"/>
          </ac:spMkLst>
        </pc:spChg>
        <pc:spChg chg="add del">
          <ac:chgData name="Miller, Heidi [NEA]" userId="dc6a611b-98bc-40da-96a0-d4073e000613" providerId="ADAL" clId="{77CDE1CE-70D7-4B91-9AF6-EAC1B54D51FC}" dt="2022-02-17T00:05:11.184" v="8700" actId="26606"/>
          <ac:spMkLst>
            <pc:docMk/>
            <pc:sldMk cId="3812442167" sldId="1708"/>
            <ac:spMk id="19" creationId="{990D0034-F768-41E7-85D4-F38C4DE85770}"/>
          </ac:spMkLst>
        </pc:spChg>
        <pc:spChg chg="add del">
          <ac:chgData name="Miller, Heidi [NEA]" userId="dc6a611b-98bc-40da-96a0-d4073e000613" providerId="ADAL" clId="{77CDE1CE-70D7-4B91-9AF6-EAC1B54D51FC}" dt="2022-02-17T00:05:14.854" v="8702" actId="26606"/>
          <ac:spMkLst>
            <pc:docMk/>
            <pc:sldMk cId="3812442167" sldId="1708"/>
            <ac:spMk id="23" creationId="{8C04651D-B9F4-4935-A02D-364153FBDF54}"/>
          </ac:spMkLst>
        </pc:spChg>
        <pc:spChg chg="add del">
          <ac:chgData name="Miller, Heidi [NEA]" userId="dc6a611b-98bc-40da-96a0-d4073e000613" providerId="ADAL" clId="{77CDE1CE-70D7-4B91-9AF6-EAC1B54D51FC}" dt="2022-02-17T00:05:14.854" v="8702" actId="26606"/>
          <ac:spMkLst>
            <pc:docMk/>
            <pc:sldMk cId="3812442167" sldId="1708"/>
            <ac:spMk id="24" creationId="{990D0034-F768-41E7-85D4-F38C4DE85770}"/>
          </ac:spMkLst>
        </pc:spChg>
        <pc:spChg chg="add del">
          <ac:chgData name="Miller, Heidi [NEA]" userId="dc6a611b-98bc-40da-96a0-d4073e000613" providerId="ADAL" clId="{77CDE1CE-70D7-4B91-9AF6-EAC1B54D51FC}" dt="2022-02-17T00:05:14.854" v="8702" actId="26606"/>
          <ac:spMkLst>
            <pc:docMk/>
            <pc:sldMk cId="3812442167" sldId="1708"/>
            <ac:spMk id="25" creationId="{C4F7E42D-8B5A-4FC8-81CD-9E60171F7FA8}"/>
          </ac:spMkLst>
        </pc:spChg>
        <pc:spChg chg="add del">
          <ac:chgData name="Miller, Heidi [NEA]" userId="dc6a611b-98bc-40da-96a0-d4073e000613" providerId="ADAL" clId="{77CDE1CE-70D7-4B91-9AF6-EAC1B54D51FC}" dt="2022-02-17T00:05:16.751" v="8704" actId="26606"/>
          <ac:spMkLst>
            <pc:docMk/>
            <pc:sldMk cId="3812442167" sldId="1708"/>
            <ac:spMk id="27" creationId="{990D0034-F768-41E7-85D4-F38C4DE85770}"/>
          </ac:spMkLst>
        </pc:spChg>
        <pc:spChg chg="add del">
          <ac:chgData name="Miller, Heidi [NEA]" userId="dc6a611b-98bc-40da-96a0-d4073e000613" providerId="ADAL" clId="{77CDE1CE-70D7-4B91-9AF6-EAC1B54D51FC}" dt="2022-02-17T00:05:17.776" v="8706" actId="26606"/>
          <ac:spMkLst>
            <pc:docMk/>
            <pc:sldMk cId="3812442167" sldId="1708"/>
            <ac:spMk id="30" creationId="{990D0034-F768-41E7-85D4-F38C4DE85770}"/>
          </ac:spMkLst>
        </pc:spChg>
        <pc:spChg chg="add del">
          <ac:chgData name="Miller, Heidi [NEA]" userId="dc6a611b-98bc-40da-96a0-d4073e000613" providerId="ADAL" clId="{77CDE1CE-70D7-4B91-9AF6-EAC1B54D51FC}" dt="2022-02-17T00:05:17.776" v="8706" actId="26606"/>
          <ac:spMkLst>
            <pc:docMk/>
            <pc:sldMk cId="3812442167" sldId="1708"/>
            <ac:spMk id="31" creationId="{C4F7E42D-8B5A-4FC8-81CD-9E60171F7FA8}"/>
          </ac:spMkLst>
        </pc:spChg>
        <pc:spChg chg="add del">
          <ac:chgData name="Miller, Heidi [NEA]" userId="dc6a611b-98bc-40da-96a0-d4073e000613" providerId="ADAL" clId="{77CDE1CE-70D7-4B91-9AF6-EAC1B54D51FC}" dt="2022-02-17T00:05:17.776" v="8706" actId="26606"/>
          <ac:spMkLst>
            <pc:docMk/>
            <pc:sldMk cId="3812442167" sldId="1708"/>
            <ac:spMk id="32" creationId="{8C04651D-B9F4-4935-A02D-364153FBDF54}"/>
          </ac:spMkLst>
        </pc:spChg>
        <pc:spChg chg="add del">
          <ac:chgData name="Miller, Heidi [NEA]" userId="dc6a611b-98bc-40da-96a0-d4073e000613" providerId="ADAL" clId="{77CDE1CE-70D7-4B91-9AF6-EAC1B54D51FC}" dt="2022-02-17T00:05:19.233" v="8708" actId="26606"/>
          <ac:spMkLst>
            <pc:docMk/>
            <pc:sldMk cId="3812442167" sldId="1708"/>
            <ac:spMk id="34" creationId="{990D0034-F768-41E7-85D4-F38C4DE85770}"/>
          </ac:spMkLst>
        </pc:spChg>
        <pc:spChg chg="add del">
          <ac:chgData name="Miller, Heidi [NEA]" userId="dc6a611b-98bc-40da-96a0-d4073e000613" providerId="ADAL" clId="{77CDE1CE-70D7-4B91-9AF6-EAC1B54D51FC}" dt="2022-02-17T00:05:19.233" v="8708" actId="26606"/>
          <ac:spMkLst>
            <pc:docMk/>
            <pc:sldMk cId="3812442167" sldId="1708"/>
            <ac:spMk id="35" creationId="{95B38FD6-641F-41BF-B466-C1C6366420F0}"/>
          </ac:spMkLst>
        </pc:spChg>
        <pc:spChg chg="add del">
          <ac:chgData name="Miller, Heidi [NEA]" userId="dc6a611b-98bc-40da-96a0-d4073e000613" providerId="ADAL" clId="{77CDE1CE-70D7-4B91-9AF6-EAC1B54D51FC}" dt="2022-02-17T00:05:19.233" v="8708" actId="26606"/>
          <ac:spMkLst>
            <pc:docMk/>
            <pc:sldMk cId="3812442167" sldId="1708"/>
            <ac:spMk id="36" creationId="{FFDAE799-CF89-4844-9410-D1C0F8CBC837}"/>
          </ac:spMkLst>
        </pc:spChg>
        <pc:spChg chg="add del">
          <ac:chgData name="Miller, Heidi [NEA]" userId="dc6a611b-98bc-40da-96a0-d4073e000613" providerId="ADAL" clId="{77CDE1CE-70D7-4B91-9AF6-EAC1B54D51FC}" dt="2022-02-17T00:05:19.957" v="8710" actId="26606"/>
          <ac:spMkLst>
            <pc:docMk/>
            <pc:sldMk cId="3812442167" sldId="1708"/>
            <ac:spMk id="38" creationId="{990D0034-F768-41E7-85D4-F38C4DE85770}"/>
          </ac:spMkLst>
        </pc:spChg>
        <pc:spChg chg="add del">
          <ac:chgData name="Miller, Heidi [NEA]" userId="dc6a611b-98bc-40da-96a0-d4073e000613" providerId="ADAL" clId="{77CDE1CE-70D7-4B91-9AF6-EAC1B54D51FC}" dt="2022-02-17T00:05:21.330" v="8712" actId="26606"/>
          <ac:spMkLst>
            <pc:docMk/>
            <pc:sldMk cId="3812442167" sldId="1708"/>
            <ac:spMk id="41" creationId="{990D0034-F768-41E7-85D4-F38C4DE85770}"/>
          </ac:spMkLst>
        </pc:spChg>
        <pc:spChg chg="add del">
          <ac:chgData name="Miller, Heidi [NEA]" userId="dc6a611b-98bc-40da-96a0-d4073e000613" providerId="ADAL" clId="{77CDE1CE-70D7-4B91-9AF6-EAC1B54D51FC}" dt="2022-02-17T00:05:21.330" v="8712" actId="26606"/>
          <ac:spMkLst>
            <pc:docMk/>
            <pc:sldMk cId="3812442167" sldId="1708"/>
            <ac:spMk id="42" creationId="{95B38FD6-641F-41BF-B466-C1C6366420F0}"/>
          </ac:spMkLst>
        </pc:spChg>
        <pc:spChg chg="add del">
          <ac:chgData name="Miller, Heidi [NEA]" userId="dc6a611b-98bc-40da-96a0-d4073e000613" providerId="ADAL" clId="{77CDE1CE-70D7-4B91-9AF6-EAC1B54D51FC}" dt="2022-02-17T00:05:21.330" v="8712" actId="26606"/>
          <ac:spMkLst>
            <pc:docMk/>
            <pc:sldMk cId="3812442167" sldId="1708"/>
            <ac:spMk id="43" creationId="{FFDAE799-CF89-4844-9410-D1C0F8CBC837}"/>
          </ac:spMkLst>
        </pc:spChg>
        <pc:spChg chg="add del">
          <ac:chgData name="Miller, Heidi [NEA]" userId="dc6a611b-98bc-40da-96a0-d4073e000613" providerId="ADAL" clId="{77CDE1CE-70D7-4B91-9AF6-EAC1B54D51FC}" dt="2022-02-17T00:05:22.092" v="8714" actId="26606"/>
          <ac:spMkLst>
            <pc:docMk/>
            <pc:sldMk cId="3812442167" sldId="1708"/>
            <ac:spMk id="45" creationId="{990D0034-F768-41E7-85D4-F38C4DE85770}"/>
          </ac:spMkLst>
        </pc:spChg>
        <pc:spChg chg="add del">
          <ac:chgData name="Miller, Heidi [NEA]" userId="dc6a611b-98bc-40da-96a0-d4073e000613" providerId="ADAL" clId="{77CDE1CE-70D7-4B91-9AF6-EAC1B54D51FC}" dt="2022-02-17T00:05:22.092" v="8714" actId="26606"/>
          <ac:spMkLst>
            <pc:docMk/>
            <pc:sldMk cId="3812442167" sldId="1708"/>
            <ac:spMk id="46" creationId="{95B38FD6-641F-41BF-B466-C1C6366420F0}"/>
          </ac:spMkLst>
        </pc:spChg>
        <pc:spChg chg="add del">
          <ac:chgData name="Miller, Heidi [NEA]" userId="dc6a611b-98bc-40da-96a0-d4073e000613" providerId="ADAL" clId="{77CDE1CE-70D7-4B91-9AF6-EAC1B54D51FC}" dt="2022-02-17T00:05:22.092" v="8714" actId="26606"/>
          <ac:spMkLst>
            <pc:docMk/>
            <pc:sldMk cId="3812442167" sldId="1708"/>
            <ac:spMk id="47" creationId="{FFDAE799-CF89-4844-9410-D1C0F8CBC837}"/>
          </ac:spMkLst>
        </pc:spChg>
        <pc:spChg chg="add del">
          <ac:chgData name="Miller, Heidi [NEA]" userId="dc6a611b-98bc-40da-96a0-d4073e000613" providerId="ADAL" clId="{77CDE1CE-70D7-4B91-9AF6-EAC1B54D51FC}" dt="2022-02-17T00:05:23.359" v="8716" actId="26606"/>
          <ac:spMkLst>
            <pc:docMk/>
            <pc:sldMk cId="3812442167" sldId="1708"/>
            <ac:spMk id="49" creationId="{990D0034-F768-41E7-85D4-F38C4DE85770}"/>
          </ac:spMkLst>
        </pc:spChg>
        <pc:spChg chg="add">
          <ac:chgData name="Miller, Heidi [NEA]" userId="dc6a611b-98bc-40da-96a0-d4073e000613" providerId="ADAL" clId="{77CDE1CE-70D7-4B91-9AF6-EAC1B54D51FC}" dt="2022-02-17T00:05:23.359" v="8717" actId="26606"/>
          <ac:spMkLst>
            <pc:docMk/>
            <pc:sldMk cId="3812442167" sldId="1708"/>
            <ac:spMk id="52" creationId="{990D0034-F768-41E7-85D4-F38C4DE85770}"/>
          </ac:spMkLst>
        </pc:spChg>
        <pc:spChg chg="add">
          <ac:chgData name="Miller, Heidi [NEA]" userId="dc6a611b-98bc-40da-96a0-d4073e000613" providerId="ADAL" clId="{77CDE1CE-70D7-4B91-9AF6-EAC1B54D51FC}" dt="2022-02-17T00:05:23.359" v="8717" actId="26606"/>
          <ac:spMkLst>
            <pc:docMk/>
            <pc:sldMk cId="3812442167" sldId="1708"/>
            <ac:spMk id="53" creationId="{C4F7E42D-8B5A-4FC8-81CD-9E60171F7FA8}"/>
          </ac:spMkLst>
        </pc:spChg>
        <pc:spChg chg="add">
          <ac:chgData name="Miller, Heidi [NEA]" userId="dc6a611b-98bc-40da-96a0-d4073e000613" providerId="ADAL" clId="{77CDE1CE-70D7-4B91-9AF6-EAC1B54D51FC}" dt="2022-02-17T00:05:23.359" v="8717" actId="26606"/>
          <ac:spMkLst>
            <pc:docMk/>
            <pc:sldMk cId="3812442167" sldId="1708"/>
            <ac:spMk id="54" creationId="{8C04651D-B9F4-4935-A02D-364153FBDF54}"/>
          </ac:spMkLst>
        </pc:spChg>
        <pc:picChg chg="add mod ord">
          <ac:chgData name="Miller, Heidi [NEA]" userId="dc6a611b-98bc-40da-96a0-d4073e000613" providerId="ADAL" clId="{77CDE1CE-70D7-4B91-9AF6-EAC1B54D51FC}" dt="2022-02-17T00:05:23.359" v="8717" actId="26606"/>
          <ac:picMkLst>
            <pc:docMk/>
            <pc:sldMk cId="3812442167" sldId="1708"/>
            <ac:picMk id="5" creationId="{F17B6597-7158-4225-BF69-4ADE160EDDAB}"/>
          </ac:picMkLst>
        </pc:picChg>
        <pc:cxnChg chg="add del">
          <ac:chgData name="Miller, Heidi [NEA]" userId="dc6a611b-98bc-40da-96a0-d4073e000613" providerId="ADAL" clId="{77CDE1CE-70D7-4B91-9AF6-EAC1B54D51FC}" dt="2022-02-17T00:05:11.184" v="8700" actId="26606"/>
          <ac:cxnSpMkLst>
            <pc:docMk/>
            <pc:sldMk cId="3812442167" sldId="1708"/>
            <ac:cxnSpMk id="21" creationId="{5A0A5CF6-407C-4691-8122-49DF69D0020D}"/>
          </ac:cxnSpMkLst>
        </pc:cxnChg>
        <pc:cxnChg chg="add del">
          <ac:chgData name="Miller, Heidi [NEA]" userId="dc6a611b-98bc-40da-96a0-d4073e000613" providerId="ADAL" clId="{77CDE1CE-70D7-4B91-9AF6-EAC1B54D51FC}" dt="2022-02-17T00:05:16.751" v="8704" actId="26606"/>
          <ac:cxnSpMkLst>
            <pc:docMk/>
            <pc:sldMk cId="3812442167" sldId="1708"/>
            <ac:cxnSpMk id="28" creationId="{5A0A5CF6-407C-4691-8122-49DF69D0020D}"/>
          </ac:cxnSpMkLst>
        </pc:cxnChg>
        <pc:cxnChg chg="add del">
          <ac:chgData name="Miller, Heidi [NEA]" userId="dc6a611b-98bc-40da-96a0-d4073e000613" providerId="ADAL" clId="{77CDE1CE-70D7-4B91-9AF6-EAC1B54D51FC}" dt="2022-02-17T00:05:19.957" v="8710" actId="26606"/>
          <ac:cxnSpMkLst>
            <pc:docMk/>
            <pc:sldMk cId="3812442167" sldId="1708"/>
            <ac:cxnSpMk id="39" creationId="{5A0A5CF6-407C-4691-8122-49DF69D0020D}"/>
          </ac:cxnSpMkLst>
        </pc:cxnChg>
        <pc:cxnChg chg="add del">
          <ac:chgData name="Miller, Heidi [NEA]" userId="dc6a611b-98bc-40da-96a0-d4073e000613" providerId="ADAL" clId="{77CDE1CE-70D7-4B91-9AF6-EAC1B54D51FC}" dt="2022-02-17T00:05:23.359" v="8716" actId="26606"/>
          <ac:cxnSpMkLst>
            <pc:docMk/>
            <pc:sldMk cId="3812442167" sldId="1708"/>
            <ac:cxnSpMk id="50" creationId="{5A0A5CF6-407C-4691-8122-49DF69D0020D}"/>
          </ac:cxnSpMkLst>
        </pc:cxnChg>
      </pc:sldChg>
      <pc:sldChg chg="addSp modSp new mod modNotesTx">
        <pc:chgData name="Miller, Heidi [NEA]" userId="dc6a611b-98bc-40da-96a0-d4073e000613" providerId="ADAL" clId="{77CDE1CE-70D7-4B91-9AF6-EAC1B54D51FC}" dt="2022-02-21T22:32:26.958" v="17735" actId="14100"/>
        <pc:sldMkLst>
          <pc:docMk/>
          <pc:sldMk cId="240663040" sldId="1709"/>
        </pc:sldMkLst>
        <pc:spChg chg="mod">
          <ac:chgData name="Miller, Heidi [NEA]" userId="dc6a611b-98bc-40da-96a0-d4073e000613" providerId="ADAL" clId="{77CDE1CE-70D7-4B91-9AF6-EAC1B54D51FC}" dt="2022-02-21T22:32:26.958" v="17735" actId="14100"/>
          <ac:spMkLst>
            <pc:docMk/>
            <pc:sldMk cId="240663040" sldId="1709"/>
            <ac:spMk id="2" creationId="{7C9C172F-6155-4F5B-94E5-98F34B9110AF}"/>
          </ac:spMkLst>
        </pc:spChg>
        <pc:spChg chg="mod">
          <ac:chgData name="Miller, Heidi [NEA]" userId="dc6a611b-98bc-40da-96a0-d4073e000613" providerId="ADAL" clId="{77CDE1CE-70D7-4B91-9AF6-EAC1B54D51FC}" dt="2022-02-17T01:40:27.349" v="12248" actId="27636"/>
          <ac:spMkLst>
            <pc:docMk/>
            <pc:sldMk cId="240663040" sldId="1709"/>
            <ac:spMk id="3" creationId="{B46FEF7D-10E1-40DE-95E6-9F599FDC67BF}"/>
          </ac:spMkLst>
        </pc:spChg>
        <pc:spChg chg="add mod">
          <ac:chgData name="Miller, Heidi [NEA]" userId="dc6a611b-98bc-40da-96a0-d4073e000613" providerId="ADAL" clId="{77CDE1CE-70D7-4B91-9AF6-EAC1B54D51FC}" dt="2022-02-17T01:21:37.471" v="10176"/>
          <ac:spMkLst>
            <pc:docMk/>
            <pc:sldMk cId="240663040" sldId="1709"/>
            <ac:spMk id="4" creationId="{2AB6DBB4-CB0D-4DE4-9C94-579EB33A5775}"/>
          </ac:spMkLst>
        </pc:spChg>
        <pc:picChg chg="add mod modCrop">
          <ac:chgData name="Miller, Heidi [NEA]" userId="dc6a611b-98bc-40da-96a0-d4073e000613" providerId="ADAL" clId="{77CDE1CE-70D7-4B91-9AF6-EAC1B54D51FC}" dt="2022-02-17T01:22:29.321" v="10186" actId="1076"/>
          <ac:picMkLst>
            <pc:docMk/>
            <pc:sldMk cId="240663040" sldId="1709"/>
            <ac:picMk id="5" creationId="{2D7DE761-6858-4104-B480-2582E5F33D08}"/>
          </ac:picMkLst>
        </pc:picChg>
      </pc:sldChg>
      <pc:sldChg chg="addSp delSp modSp new mod ord modNotesTx">
        <pc:chgData name="Miller, Heidi [NEA]" userId="dc6a611b-98bc-40da-96a0-d4073e000613" providerId="ADAL" clId="{77CDE1CE-70D7-4B91-9AF6-EAC1B54D51FC}" dt="2022-02-17T13:38:25.845" v="16297" actId="20577"/>
        <pc:sldMkLst>
          <pc:docMk/>
          <pc:sldMk cId="1731075920" sldId="1710"/>
        </pc:sldMkLst>
        <pc:spChg chg="mod">
          <ac:chgData name="Miller, Heidi [NEA]" userId="dc6a611b-98bc-40da-96a0-d4073e000613" providerId="ADAL" clId="{77CDE1CE-70D7-4B91-9AF6-EAC1B54D51FC}" dt="2022-02-17T00:58:53.829" v="9267" actId="113"/>
          <ac:spMkLst>
            <pc:docMk/>
            <pc:sldMk cId="1731075920" sldId="1710"/>
            <ac:spMk id="2" creationId="{7E1B3A8A-5E0F-4792-82B1-F024F9A9ABCD}"/>
          </ac:spMkLst>
        </pc:spChg>
        <pc:spChg chg="mod">
          <ac:chgData name="Miller, Heidi [NEA]" userId="dc6a611b-98bc-40da-96a0-d4073e000613" providerId="ADAL" clId="{77CDE1CE-70D7-4B91-9AF6-EAC1B54D51FC}" dt="2022-02-17T00:58:49.679" v="9265" actId="14100"/>
          <ac:spMkLst>
            <pc:docMk/>
            <pc:sldMk cId="1731075920" sldId="1710"/>
            <ac:spMk id="3" creationId="{B91C91EE-1157-4B39-A9EC-AA35A88F348C}"/>
          </ac:spMkLst>
        </pc:spChg>
        <pc:spChg chg="add del mod">
          <ac:chgData name="Miller, Heidi [NEA]" userId="dc6a611b-98bc-40da-96a0-d4073e000613" providerId="ADAL" clId="{77CDE1CE-70D7-4B91-9AF6-EAC1B54D51FC}" dt="2022-02-17T00:58:01.779" v="9255" actId="478"/>
          <ac:spMkLst>
            <pc:docMk/>
            <pc:sldMk cId="1731075920" sldId="1710"/>
            <ac:spMk id="6" creationId="{65D0655C-E4F4-4B4B-BB77-B9C880C8B63E}"/>
          </ac:spMkLst>
        </pc:spChg>
        <pc:picChg chg="add mod ord">
          <ac:chgData name="Miller, Heidi [NEA]" userId="dc6a611b-98bc-40da-96a0-d4073e000613" providerId="ADAL" clId="{77CDE1CE-70D7-4B91-9AF6-EAC1B54D51FC}" dt="2022-02-17T00:58:40.888" v="9262" actId="1076"/>
          <ac:picMkLst>
            <pc:docMk/>
            <pc:sldMk cId="1731075920" sldId="1710"/>
            <ac:picMk id="5" creationId="{B49C0479-5417-40B5-9D4E-719CAC708752}"/>
          </ac:picMkLst>
        </pc:picChg>
      </pc:sldChg>
      <pc:sldChg chg="modSp add mod modNotesTx">
        <pc:chgData name="Miller, Heidi [NEA]" userId="dc6a611b-98bc-40da-96a0-d4073e000613" providerId="ADAL" clId="{77CDE1CE-70D7-4B91-9AF6-EAC1B54D51FC}" dt="2022-02-17T01:13:31.998" v="10070" actId="20577"/>
        <pc:sldMkLst>
          <pc:docMk/>
          <pc:sldMk cId="860214604" sldId="1711"/>
        </pc:sldMkLst>
        <pc:spChg chg="mod">
          <ac:chgData name="Miller, Heidi [NEA]" userId="dc6a611b-98bc-40da-96a0-d4073e000613" providerId="ADAL" clId="{77CDE1CE-70D7-4B91-9AF6-EAC1B54D51FC}" dt="2022-02-17T01:04:23.535" v="10011" actId="27636"/>
          <ac:spMkLst>
            <pc:docMk/>
            <pc:sldMk cId="860214604" sldId="1711"/>
            <ac:spMk id="3" creationId="{B91C91EE-1157-4B39-A9EC-AA35A88F348C}"/>
          </ac:spMkLst>
        </pc:spChg>
        <pc:picChg chg="mod">
          <ac:chgData name="Miller, Heidi [NEA]" userId="dc6a611b-98bc-40da-96a0-d4073e000613" providerId="ADAL" clId="{77CDE1CE-70D7-4B91-9AF6-EAC1B54D51FC}" dt="2022-02-17T01:03:48.195" v="9959" actId="1076"/>
          <ac:picMkLst>
            <pc:docMk/>
            <pc:sldMk cId="860214604" sldId="1711"/>
            <ac:picMk id="5" creationId="{B49C0479-5417-40B5-9D4E-719CAC708752}"/>
          </ac:picMkLst>
        </pc:picChg>
      </pc:sldChg>
      <pc:sldChg chg="addSp delSp modSp new mod modNotesTx">
        <pc:chgData name="Miller, Heidi [NEA]" userId="dc6a611b-98bc-40da-96a0-d4073e000613" providerId="ADAL" clId="{77CDE1CE-70D7-4B91-9AF6-EAC1B54D51FC}" dt="2022-02-17T01:48:31.665" v="12839" actId="20577"/>
        <pc:sldMkLst>
          <pc:docMk/>
          <pc:sldMk cId="2698111324" sldId="1712"/>
        </pc:sldMkLst>
        <pc:spChg chg="mod">
          <ac:chgData name="Miller, Heidi [NEA]" userId="dc6a611b-98bc-40da-96a0-d4073e000613" providerId="ADAL" clId="{77CDE1CE-70D7-4B91-9AF6-EAC1B54D51FC}" dt="2022-02-17T01:20:19.903" v="10174" actId="1076"/>
          <ac:spMkLst>
            <pc:docMk/>
            <pc:sldMk cId="2698111324" sldId="1712"/>
            <ac:spMk id="2" creationId="{8DA3F8E8-0925-4550-B78C-ED678FFD9242}"/>
          </ac:spMkLst>
        </pc:spChg>
        <pc:spChg chg="del">
          <ac:chgData name="Miller, Heidi [NEA]" userId="dc6a611b-98bc-40da-96a0-d4073e000613" providerId="ADAL" clId="{77CDE1CE-70D7-4B91-9AF6-EAC1B54D51FC}" dt="2022-02-17T01:18:05.789" v="10086"/>
          <ac:spMkLst>
            <pc:docMk/>
            <pc:sldMk cId="2698111324" sldId="1712"/>
            <ac:spMk id="3" creationId="{9463A142-0E14-451B-8C95-FC47F516DA7C}"/>
          </ac:spMkLst>
        </pc:spChg>
        <pc:graphicFrameChg chg="add mod modGraphic">
          <ac:chgData name="Miller, Heidi [NEA]" userId="dc6a611b-98bc-40da-96a0-d4073e000613" providerId="ADAL" clId="{77CDE1CE-70D7-4B91-9AF6-EAC1B54D51FC}" dt="2022-02-17T01:23:46.455" v="10204" actId="20577"/>
          <ac:graphicFrameMkLst>
            <pc:docMk/>
            <pc:sldMk cId="2698111324" sldId="1712"/>
            <ac:graphicFrameMk id="4" creationId="{0EE0ECAA-BDE2-4D03-A7A1-BC3EE9C7C66A}"/>
          </ac:graphicFrameMkLst>
        </pc:graphicFrameChg>
      </pc:sldChg>
      <pc:sldChg chg="addSp modSp new mod modNotesTx">
        <pc:chgData name="Miller, Heidi [NEA]" userId="dc6a611b-98bc-40da-96a0-d4073e000613" providerId="ADAL" clId="{77CDE1CE-70D7-4B91-9AF6-EAC1B54D51FC}" dt="2022-02-17T01:48:41.768" v="12849" actId="20577"/>
        <pc:sldMkLst>
          <pc:docMk/>
          <pc:sldMk cId="279306504" sldId="1713"/>
        </pc:sldMkLst>
        <pc:spChg chg="mod">
          <ac:chgData name="Miller, Heidi [NEA]" userId="dc6a611b-98bc-40da-96a0-d4073e000613" providerId="ADAL" clId="{77CDE1CE-70D7-4B91-9AF6-EAC1B54D51FC}" dt="2022-02-17T01:27:47.032" v="10636" actId="1076"/>
          <ac:spMkLst>
            <pc:docMk/>
            <pc:sldMk cId="279306504" sldId="1713"/>
            <ac:spMk id="2" creationId="{1C121FB4-EAD4-4560-AEB4-0820D20C67C8}"/>
          </ac:spMkLst>
        </pc:spChg>
        <pc:spChg chg="mod">
          <ac:chgData name="Miller, Heidi [NEA]" userId="dc6a611b-98bc-40da-96a0-d4073e000613" providerId="ADAL" clId="{77CDE1CE-70D7-4B91-9AF6-EAC1B54D51FC}" dt="2022-02-17T01:27:56.093" v="10645" actId="6549"/>
          <ac:spMkLst>
            <pc:docMk/>
            <pc:sldMk cId="279306504" sldId="1713"/>
            <ac:spMk id="3" creationId="{6FDCF58C-21FF-4607-B9B5-3C1173B9F51B}"/>
          </ac:spMkLst>
        </pc:spChg>
        <pc:picChg chg="add mod">
          <ac:chgData name="Miller, Heidi [NEA]" userId="dc6a611b-98bc-40da-96a0-d4073e000613" providerId="ADAL" clId="{77CDE1CE-70D7-4B91-9AF6-EAC1B54D51FC}" dt="2022-02-17T01:27:31.164" v="10629" actId="1076"/>
          <ac:picMkLst>
            <pc:docMk/>
            <pc:sldMk cId="279306504" sldId="1713"/>
            <ac:picMk id="5" creationId="{791A6643-54DE-49AD-AA2E-3297359D0E5E}"/>
          </ac:picMkLst>
        </pc:picChg>
      </pc:sldChg>
      <pc:sldChg chg="modSp add mod modNotesTx">
        <pc:chgData name="Miller, Heidi [NEA]" userId="dc6a611b-98bc-40da-96a0-d4073e000613" providerId="ADAL" clId="{77CDE1CE-70D7-4B91-9AF6-EAC1B54D51FC}" dt="2022-02-21T22:32:35.835" v="17747" actId="14100"/>
        <pc:sldMkLst>
          <pc:docMk/>
          <pc:sldMk cId="3984845363" sldId="1714"/>
        </pc:sldMkLst>
        <pc:spChg chg="mod">
          <ac:chgData name="Miller, Heidi [NEA]" userId="dc6a611b-98bc-40da-96a0-d4073e000613" providerId="ADAL" clId="{77CDE1CE-70D7-4B91-9AF6-EAC1B54D51FC}" dt="2022-02-21T22:32:35.835" v="17747" actId="14100"/>
          <ac:spMkLst>
            <pc:docMk/>
            <pc:sldMk cId="3984845363" sldId="1714"/>
            <ac:spMk id="2" creationId="{7C9C172F-6155-4F5B-94E5-98F34B9110AF}"/>
          </ac:spMkLst>
        </pc:spChg>
        <pc:spChg chg="mod">
          <ac:chgData name="Miller, Heidi [NEA]" userId="dc6a611b-98bc-40da-96a0-d4073e000613" providerId="ADAL" clId="{77CDE1CE-70D7-4B91-9AF6-EAC1B54D51FC}" dt="2022-02-17T01:39:53.393" v="12244" actId="20577"/>
          <ac:spMkLst>
            <pc:docMk/>
            <pc:sldMk cId="3984845363" sldId="1714"/>
            <ac:spMk id="3" creationId="{B46FEF7D-10E1-40DE-95E6-9F599FDC67BF}"/>
          </ac:spMkLst>
        </pc:spChg>
      </pc:sldChg>
      <pc:sldChg chg="addSp delSp modSp add mod modNotesTx">
        <pc:chgData name="Miller, Heidi [NEA]" userId="dc6a611b-98bc-40da-96a0-d4073e000613" providerId="ADAL" clId="{77CDE1CE-70D7-4B91-9AF6-EAC1B54D51FC}" dt="2022-02-17T01:49:49.728" v="12875" actId="20577"/>
        <pc:sldMkLst>
          <pc:docMk/>
          <pc:sldMk cId="178322942" sldId="1715"/>
        </pc:sldMkLst>
        <pc:spChg chg="mod">
          <ac:chgData name="Miller, Heidi [NEA]" userId="dc6a611b-98bc-40da-96a0-d4073e000613" providerId="ADAL" clId="{77CDE1CE-70D7-4B91-9AF6-EAC1B54D51FC}" dt="2022-02-17T01:40:49.186" v="12280" actId="20577"/>
          <ac:spMkLst>
            <pc:docMk/>
            <pc:sldMk cId="178322942" sldId="1715"/>
            <ac:spMk id="2" creationId="{7C9C172F-6155-4F5B-94E5-98F34B9110AF}"/>
          </ac:spMkLst>
        </pc:spChg>
        <pc:spChg chg="mod">
          <ac:chgData name="Miller, Heidi [NEA]" userId="dc6a611b-98bc-40da-96a0-d4073e000613" providerId="ADAL" clId="{77CDE1CE-70D7-4B91-9AF6-EAC1B54D51FC}" dt="2022-02-17T01:47:36.751" v="12823" actId="27636"/>
          <ac:spMkLst>
            <pc:docMk/>
            <pc:sldMk cId="178322942" sldId="1715"/>
            <ac:spMk id="3" creationId="{B46FEF7D-10E1-40DE-95E6-9F599FDC67BF}"/>
          </ac:spMkLst>
        </pc:spChg>
        <pc:spChg chg="add del mod">
          <ac:chgData name="Miller, Heidi [NEA]" userId="dc6a611b-98bc-40da-96a0-d4073e000613" providerId="ADAL" clId="{77CDE1CE-70D7-4B91-9AF6-EAC1B54D51FC}" dt="2022-02-17T01:46:16.104" v="12755" actId="478"/>
          <ac:spMkLst>
            <pc:docMk/>
            <pc:sldMk cId="178322942" sldId="1715"/>
            <ac:spMk id="7" creationId="{CC4BCE55-FD67-4F3C-BFDB-8FA8EF2DA08B}"/>
          </ac:spMkLst>
        </pc:spChg>
        <pc:picChg chg="del">
          <ac:chgData name="Miller, Heidi [NEA]" userId="dc6a611b-98bc-40da-96a0-d4073e000613" providerId="ADAL" clId="{77CDE1CE-70D7-4B91-9AF6-EAC1B54D51FC}" dt="2022-02-17T01:46:32.972" v="12758" actId="478"/>
          <ac:picMkLst>
            <pc:docMk/>
            <pc:sldMk cId="178322942" sldId="1715"/>
            <ac:picMk id="5" creationId="{2D7DE761-6858-4104-B480-2582E5F33D08}"/>
          </ac:picMkLst>
        </pc:picChg>
        <pc:picChg chg="add mod">
          <ac:chgData name="Miller, Heidi [NEA]" userId="dc6a611b-98bc-40da-96a0-d4073e000613" providerId="ADAL" clId="{77CDE1CE-70D7-4B91-9AF6-EAC1B54D51FC}" dt="2022-02-17T01:47:44.272" v="12825" actId="1076"/>
          <ac:picMkLst>
            <pc:docMk/>
            <pc:sldMk cId="178322942" sldId="1715"/>
            <ac:picMk id="6" creationId="{4D3B4A63-006C-4807-8A32-189EFC21A026}"/>
          </ac:picMkLst>
        </pc:picChg>
      </pc:sldChg>
      <pc:sldChg chg="modSp new mod modNotesTx">
        <pc:chgData name="Miller, Heidi [NEA]" userId="dc6a611b-98bc-40da-96a0-d4073e000613" providerId="ADAL" clId="{77CDE1CE-70D7-4B91-9AF6-EAC1B54D51FC}" dt="2022-02-17T13:50:45.141" v="16340" actId="20577"/>
        <pc:sldMkLst>
          <pc:docMk/>
          <pc:sldMk cId="1299528021" sldId="1716"/>
        </pc:sldMkLst>
        <pc:spChg chg="mod">
          <ac:chgData name="Miller, Heidi [NEA]" userId="dc6a611b-98bc-40da-96a0-d4073e000613" providerId="ADAL" clId="{77CDE1CE-70D7-4B91-9AF6-EAC1B54D51FC}" dt="2022-02-17T11:28:50.839" v="14005" actId="115"/>
          <ac:spMkLst>
            <pc:docMk/>
            <pc:sldMk cId="1299528021" sldId="1716"/>
            <ac:spMk id="2" creationId="{DBBB6299-D9D1-4182-A8D2-E8E5FCAD5711}"/>
          </ac:spMkLst>
        </pc:spChg>
        <pc:spChg chg="mod">
          <ac:chgData name="Miller, Heidi [NEA]" userId="dc6a611b-98bc-40da-96a0-d4073e000613" providerId="ADAL" clId="{77CDE1CE-70D7-4B91-9AF6-EAC1B54D51FC}" dt="2022-02-17T13:50:45.141" v="16340" actId="20577"/>
          <ac:spMkLst>
            <pc:docMk/>
            <pc:sldMk cId="1299528021" sldId="1716"/>
            <ac:spMk id="3" creationId="{8E597878-3D26-4791-9EA8-18CFA00B411C}"/>
          </ac:spMkLst>
        </pc:spChg>
      </pc:sldChg>
      <pc:sldChg chg="addSp delSp modSp add mod setBg modClrScheme delDesignElem chgLayout modNotesTx">
        <pc:chgData name="Miller, Heidi [NEA]" userId="dc6a611b-98bc-40da-96a0-d4073e000613" providerId="ADAL" clId="{77CDE1CE-70D7-4B91-9AF6-EAC1B54D51FC}" dt="2022-02-17T13:53:16.420" v="16431" actId="20577"/>
        <pc:sldMkLst>
          <pc:docMk/>
          <pc:sldMk cId="2548679124" sldId="1717"/>
        </pc:sldMkLst>
        <pc:spChg chg="mod ord">
          <ac:chgData name="Miller, Heidi [NEA]" userId="dc6a611b-98bc-40da-96a0-d4073e000613" providerId="ADAL" clId="{77CDE1CE-70D7-4B91-9AF6-EAC1B54D51FC}" dt="2022-02-17T11:34:20.039" v="14158" actId="122"/>
          <ac:spMkLst>
            <pc:docMk/>
            <pc:sldMk cId="2548679124" sldId="1717"/>
            <ac:spMk id="2" creationId="{DBBB6299-D9D1-4182-A8D2-E8E5FCAD5711}"/>
          </ac:spMkLst>
        </pc:spChg>
        <pc:spChg chg="mod ord">
          <ac:chgData name="Miller, Heidi [NEA]" userId="dc6a611b-98bc-40da-96a0-d4073e000613" providerId="ADAL" clId="{77CDE1CE-70D7-4B91-9AF6-EAC1B54D51FC}" dt="2022-02-17T13:53:16.420" v="16431" actId="20577"/>
          <ac:spMkLst>
            <pc:docMk/>
            <pc:sldMk cId="2548679124" sldId="1717"/>
            <ac:spMk id="3" creationId="{8E597878-3D26-4791-9EA8-18CFA00B411C}"/>
          </ac:spMkLst>
        </pc:spChg>
        <pc:spChg chg="add del mod">
          <ac:chgData name="Miller, Heidi [NEA]" userId="dc6a611b-98bc-40da-96a0-d4073e000613" providerId="ADAL" clId="{77CDE1CE-70D7-4B91-9AF6-EAC1B54D51FC}" dt="2022-02-17T11:32:03.966" v="14142" actId="478"/>
          <ac:spMkLst>
            <pc:docMk/>
            <pc:sldMk cId="2548679124" sldId="1717"/>
            <ac:spMk id="6" creationId="{24C958C4-4386-4630-BD7D-DD9351B95FDF}"/>
          </ac:spMkLst>
        </pc:spChg>
        <pc:spChg chg="add del mod ord">
          <ac:chgData name="Miller, Heidi [NEA]" userId="dc6a611b-98bc-40da-96a0-d4073e000613" providerId="ADAL" clId="{77CDE1CE-70D7-4B91-9AF6-EAC1B54D51FC}" dt="2022-02-17T11:33:49.780" v="14153" actId="700"/>
          <ac:spMkLst>
            <pc:docMk/>
            <pc:sldMk cId="2548679124" sldId="1717"/>
            <ac:spMk id="7" creationId="{E89FDC99-09A8-433D-9D42-24E8A0796567}"/>
          </ac:spMkLst>
        </pc:spChg>
        <pc:spChg chg="add del">
          <ac:chgData name="Miller, Heidi [NEA]" userId="dc6a611b-98bc-40da-96a0-d4073e000613" providerId="ADAL" clId="{77CDE1CE-70D7-4B91-9AF6-EAC1B54D51FC}" dt="2022-02-17T11:33:31.491" v="14151" actId="26606"/>
          <ac:spMkLst>
            <pc:docMk/>
            <pc:sldMk cId="2548679124" sldId="1717"/>
            <ac:spMk id="10" creationId="{39B4056F-1959-4627-A683-77F6C0603FCD}"/>
          </ac:spMkLst>
        </pc:spChg>
        <pc:spChg chg="add del">
          <ac:chgData name="Miller, Heidi [NEA]" userId="dc6a611b-98bc-40da-96a0-d4073e000613" providerId="ADAL" clId="{77CDE1CE-70D7-4B91-9AF6-EAC1B54D51FC}" dt="2022-02-17T11:33:31.491" v="14151" actId="26606"/>
          <ac:spMkLst>
            <pc:docMk/>
            <pc:sldMk cId="2548679124" sldId="1717"/>
            <ac:spMk id="12" creationId="{D8D7349B-C9FA-4FCE-A1FF-948F460A3A9A}"/>
          </ac:spMkLst>
        </pc:spChg>
        <pc:spChg chg="add del">
          <ac:chgData name="Miller, Heidi [NEA]" userId="dc6a611b-98bc-40da-96a0-d4073e000613" providerId="ADAL" clId="{77CDE1CE-70D7-4B91-9AF6-EAC1B54D51FC}" dt="2022-02-17T11:33:31.491" v="14151" actId="26606"/>
          <ac:spMkLst>
            <pc:docMk/>
            <pc:sldMk cId="2548679124" sldId="1717"/>
            <ac:spMk id="14" creationId="{4AF746F9-E85F-4BED-9D7E-562262E8B3D2}"/>
          </ac:spMkLst>
        </pc:spChg>
        <pc:spChg chg="add del">
          <ac:chgData name="Miller, Heidi [NEA]" userId="dc6a611b-98bc-40da-96a0-d4073e000613" providerId="ADAL" clId="{77CDE1CE-70D7-4B91-9AF6-EAC1B54D51FC}" dt="2022-02-17T11:33:26.792" v="14146" actId="26606"/>
          <ac:spMkLst>
            <pc:docMk/>
            <pc:sldMk cId="2548679124" sldId="1717"/>
            <ac:spMk id="21" creationId="{873ECEC8-0F24-45B8-950F-35FC94BCEAC8}"/>
          </ac:spMkLst>
        </pc:spChg>
        <pc:spChg chg="add del">
          <ac:chgData name="Miller, Heidi [NEA]" userId="dc6a611b-98bc-40da-96a0-d4073e000613" providerId="ADAL" clId="{77CDE1CE-70D7-4B91-9AF6-EAC1B54D51FC}" dt="2022-02-17T11:33:26.792" v="14146" actId="26606"/>
          <ac:spMkLst>
            <pc:docMk/>
            <pc:sldMk cId="2548679124" sldId="1717"/>
            <ac:spMk id="25" creationId="{7D417315-0A35-4882-ABD2-ABE3C89E5DCF}"/>
          </ac:spMkLst>
        </pc:spChg>
        <pc:spChg chg="add del">
          <ac:chgData name="Miller, Heidi [NEA]" userId="dc6a611b-98bc-40da-96a0-d4073e000613" providerId="ADAL" clId="{77CDE1CE-70D7-4B91-9AF6-EAC1B54D51FC}" dt="2022-02-17T11:33:26.792" v="14146" actId="26606"/>
          <ac:spMkLst>
            <pc:docMk/>
            <pc:sldMk cId="2548679124" sldId="1717"/>
            <ac:spMk id="27" creationId="{8B53612E-ADB2-4457-9688-89506397AF28}"/>
          </ac:spMkLst>
        </pc:spChg>
        <pc:spChg chg="add del">
          <ac:chgData name="Miller, Heidi [NEA]" userId="dc6a611b-98bc-40da-96a0-d4073e000613" providerId="ADAL" clId="{77CDE1CE-70D7-4B91-9AF6-EAC1B54D51FC}" dt="2022-02-17T11:33:28.882" v="14148" actId="26606"/>
          <ac:spMkLst>
            <pc:docMk/>
            <pc:sldMk cId="2548679124" sldId="1717"/>
            <ac:spMk id="29" creationId="{08CB54FC-0B2A-4107-9A70-958B90B76585}"/>
          </ac:spMkLst>
        </pc:spChg>
        <pc:spChg chg="add del">
          <ac:chgData name="Miller, Heidi [NEA]" userId="dc6a611b-98bc-40da-96a0-d4073e000613" providerId="ADAL" clId="{77CDE1CE-70D7-4B91-9AF6-EAC1B54D51FC}" dt="2022-02-17T11:33:28.882" v="14148" actId="26606"/>
          <ac:spMkLst>
            <pc:docMk/>
            <pc:sldMk cId="2548679124" sldId="1717"/>
            <ac:spMk id="31" creationId="{6587DBF8-5C50-4034-8B79-FE54A01A8E15}"/>
          </ac:spMkLst>
        </pc:spChg>
        <pc:spChg chg="add del">
          <ac:chgData name="Miller, Heidi [NEA]" userId="dc6a611b-98bc-40da-96a0-d4073e000613" providerId="ADAL" clId="{77CDE1CE-70D7-4B91-9AF6-EAC1B54D51FC}" dt="2022-02-17T11:33:28.882" v="14148" actId="26606"/>
          <ac:spMkLst>
            <pc:docMk/>
            <pc:sldMk cId="2548679124" sldId="1717"/>
            <ac:spMk id="32" creationId="{14720853-E885-4BE5-BFE2-24004CEF6952}"/>
          </ac:spMkLst>
        </pc:spChg>
        <pc:spChg chg="add del">
          <ac:chgData name="Miller, Heidi [NEA]" userId="dc6a611b-98bc-40da-96a0-d4073e000613" providerId="ADAL" clId="{77CDE1CE-70D7-4B91-9AF6-EAC1B54D51FC}" dt="2022-02-17T11:33:31.485" v="14150" actId="26606"/>
          <ac:spMkLst>
            <pc:docMk/>
            <pc:sldMk cId="2548679124" sldId="1717"/>
            <ac:spMk id="34" creationId="{F64BBAA4-C62B-4146-B49F-FE4CC4655EE0}"/>
          </ac:spMkLst>
        </pc:spChg>
        <pc:spChg chg="add del">
          <ac:chgData name="Miller, Heidi [NEA]" userId="dc6a611b-98bc-40da-96a0-d4073e000613" providerId="ADAL" clId="{77CDE1CE-70D7-4B91-9AF6-EAC1B54D51FC}" dt="2022-02-17T11:33:31.485" v="14150" actId="26606"/>
          <ac:spMkLst>
            <pc:docMk/>
            <pc:sldMk cId="2548679124" sldId="1717"/>
            <ac:spMk id="35" creationId="{77C34054-98F8-4229-885E-04C525969C5E}"/>
          </ac:spMkLst>
        </pc:spChg>
        <pc:spChg chg="add del">
          <ac:chgData name="Miller, Heidi [NEA]" userId="dc6a611b-98bc-40da-96a0-d4073e000613" providerId="ADAL" clId="{77CDE1CE-70D7-4B91-9AF6-EAC1B54D51FC}" dt="2022-02-17T11:33:31.485" v="14150" actId="26606"/>
          <ac:spMkLst>
            <pc:docMk/>
            <pc:sldMk cId="2548679124" sldId="1717"/>
            <ac:spMk id="36" creationId="{22AAB964-B835-4B93-A1F3-4A30D1F38589}"/>
          </ac:spMkLst>
        </pc:spChg>
        <pc:spChg chg="add del">
          <ac:chgData name="Miller, Heidi [NEA]" userId="dc6a611b-98bc-40da-96a0-d4073e000613" providerId="ADAL" clId="{77CDE1CE-70D7-4B91-9AF6-EAC1B54D51FC}" dt="2022-02-17T11:33:53.518" v="14154" actId="700"/>
          <ac:spMkLst>
            <pc:docMk/>
            <pc:sldMk cId="2548679124" sldId="1717"/>
            <ac:spMk id="38" creationId="{08CB54FC-0B2A-4107-9A70-958B90B76585}"/>
          </ac:spMkLst>
        </pc:spChg>
        <pc:spChg chg="add del">
          <ac:chgData name="Miller, Heidi [NEA]" userId="dc6a611b-98bc-40da-96a0-d4073e000613" providerId="ADAL" clId="{77CDE1CE-70D7-4B91-9AF6-EAC1B54D51FC}" dt="2022-02-17T11:33:53.518" v="14154" actId="700"/>
          <ac:spMkLst>
            <pc:docMk/>
            <pc:sldMk cId="2548679124" sldId="1717"/>
            <ac:spMk id="40" creationId="{6587DBF8-5C50-4034-8B79-FE54A01A8E15}"/>
          </ac:spMkLst>
        </pc:spChg>
        <pc:spChg chg="add del">
          <ac:chgData name="Miller, Heidi [NEA]" userId="dc6a611b-98bc-40da-96a0-d4073e000613" providerId="ADAL" clId="{77CDE1CE-70D7-4B91-9AF6-EAC1B54D51FC}" dt="2022-02-17T11:33:53.518" v="14154" actId="700"/>
          <ac:spMkLst>
            <pc:docMk/>
            <pc:sldMk cId="2548679124" sldId="1717"/>
            <ac:spMk id="41" creationId="{14720853-E885-4BE5-BFE2-24004CEF6952}"/>
          </ac:spMkLst>
        </pc:spChg>
        <pc:picChg chg="add mod ord">
          <ac:chgData name="Miller, Heidi [NEA]" userId="dc6a611b-98bc-40da-96a0-d4073e000613" providerId="ADAL" clId="{77CDE1CE-70D7-4B91-9AF6-EAC1B54D51FC}" dt="2022-02-17T11:34:44.160" v="14165" actId="1076"/>
          <ac:picMkLst>
            <pc:docMk/>
            <pc:sldMk cId="2548679124" sldId="1717"/>
            <ac:picMk id="5" creationId="{275419E6-1695-4470-9434-1544C6B7F88C}"/>
          </ac:picMkLst>
        </pc:picChg>
        <pc:cxnChg chg="add del">
          <ac:chgData name="Miller, Heidi [NEA]" userId="dc6a611b-98bc-40da-96a0-d4073e000613" providerId="ADAL" clId="{77CDE1CE-70D7-4B91-9AF6-EAC1B54D51FC}" dt="2022-02-17T11:33:31.491" v="14151" actId="26606"/>
          <ac:cxnSpMkLst>
            <pc:docMk/>
            <pc:sldMk cId="2548679124" sldId="1717"/>
            <ac:cxnSpMk id="16" creationId="{55646586-8E5D-4A2B-BDA9-01CE28AC89A1}"/>
          </ac:cxnSpMkLst>
        </pc:cxnChg>
        <pc:cxnChg chg="add del">
          <ac:chgData name="Miller, Heidi [NEA]" userId="dc6a611b-98bc-40da-96a0-d4073e000613" providerId="ADAL" clId="{77CDE1CE-70D7-4B91-9AF6-EAC1B54D51FC}" dt="2022-02-17T11:33:26.792" v="14146" actId="26606"/>
          <ac:cxnSpMkLst>
            <pc:docMk/>
            <pc:sldMk cId="2548679124" sldId="1717"/>
            <ac:cxnSpMk id="23" creationId="{89EB8C68-FF1B-4849-867B-32D29B19F102}"/>
          </ac:cxnSpMkLst>
        </pc:cxnChg>
        <pc:cxnChg chg="add del">
          <ac:chgData name="Miller, Heidi [NEA]" userId="dc6a611b-98bc-40da-96a0-d4073e000613" providerId="ADAL" clId="{77CDE1CE-70D7-4B91-9AF6-EAC1B54D51FC}" dt="2022-02-17T11:33:28.882" v="14148" actId="26606"/>
          <ac:cxnSpMkLst>
            <pc:docMk/>
            <pc:sldMk cId="2548679124" sldId="1717"/>
            <ac:cxnSpMk id="30" creationId="{7855A9B5-1710-4B19-B0F1-CDFDD4ED5B7E}"/>
          </ac:cxnSpMkLst>
        </pc:cxnChg>
        <pc:cxnChg chg="add del">
          <ac:chgData name="Miller, Heidi [NEA]" userId="dc6a611b-98bc-40da-96a0-d4073e000613" providerId="ADAL" clId="{77CDE1CE-70D7-4B91-9AF6-EAC1B54D51FC}" dt="2022-02-17T11:33:53.518" v="14154" actId="700"/>
          <ac:cxnSpMkLst>
            <pc:docMk/>
            <pc:sldMk cId="2548679124" sldId="1717"/>
            <ac:cxnSpMk id="39" creationId="{7855A9B5-1710-4B19-B0F1-CDFDD4ED5B7E}"/>
          </ac:cxnSpMkLst>
        </pc:cxnChg>
      </pc:sldChg>
      <pc:sldChg chg="addSp delSp modSp new mod modNotesTx">
        <pc:chgData name="Miller, Heidi [NEA]" userId="dc6a611b-98bc-40da-96a0-d4073e000613" providerId="ADAL" clId="{77CDE1CE-70D7-4B91-9AF6-EAC1B54D51FC}" dt="2022-02-17T12:03:18.729" v="15113" actId="20577"/>
        <pc:sldMkLst>
          <pc:docMk/>
          <pc:sldMk cId="1086538730" sldId="1718"/>
        </pc:sldMkLst>
        <pc:spChg chg="mod">
          <ac:chgData name="Miller, Heidi [NEA]" userId="dc6a611b-98bc-40da-96a0-d4073e000613" providerId="ADAL" clId="{77CDE1CE-70D7-4B91-9AF6-EAC1B54D51FC}" dt="2022-02-17T11:48:12.600" v="14520" actId="1076"/>
          <ac:spMkLst>
            <pc:docMk/>
            <pc:sldMk cId="1086538730" sldId="1718"/>
            <ac:spMk id="2" creationId="{D2B19F3A-2F73-4DD5-A369-F9F7F72F3061}"/>
          </ac:spMkLst>
        </pc:spChg>
        <pc:spChg chg="del">
          <ac:chgData name="Miller, Heidi [NEA]" userId="dc6a611b-98bc-40da-96a0-d4073e000613" providerId="ADAL" clId="{77CDE1CE-70D7-4B91-9AF6-EAC1B54D51FC}" dt="2022-02-17T11:39:11.011" v="14195" actId="1032"/>
          <ac:spMkLst>
            <pc:docMk/>
            <pc:sldMk cId="1086538730" sldId="1718"/>
            <ac:spMk id="3" creationId="{F9EE569A-28F3-4F17-B54D-702F0F384D59}"/>
          </ac:spMkLst>
        </pc:spChg>
        <pc:spChg chg="add mod">
          <ac:chgData name="Miller, Heidi [NEA]" userId="dc6a611b-98bc-40da-96a0-d4073e000613" providerId="ADAL" clId="{77CDE1CE-70D7-4B91-9AF6-EAC1B54D51FC}" dt="2022-02-17T11:48:07.432" v="14519" actId="1076"/>
          <ac:spMkLst>
            <pc:docMk/>
            <pc:sldMk cId="1086538730" sldId="1718"/>
            <ac:spMk id="5" creationId="{FC180ADB-679D-471D-B460-5D6D0EE6D379}"/>
          </ac:spMkLst>
        </pc:spChg>
        <pc:spChg chg="add mod">
          <ac:chgData name="Miller, Heidi [NEA]" userId="dc6a611b-98bc-40da-96a0-d4073e000613" providerId="ADAL" clId="{77CDE1CE-70D7-4B91-9AF6-EAC1B54D51FC}" dt="2022-02-17T11:48:01.259" v="14518" actId="20577"/>
          <ac:spMkLst>
            <pc:docMk/>
            <pc:sldMk cId="1086538730" sldId="1718"/>
            <ac:spMk id="6" creationId="{14D061C8-4312-4EC7-A0FE-5C8D06C54CF9}"/>
          </ac:spMkLst>
        </pc:spChg>
        <pc:graphicFrameChg chg="add mod modGraphic">
          <ac:chgData name="Miller, Heidi [NEA]" userId="dc6a611b-98bc-40da-96a0-d4073e000613" providerId="ADAL" clId="{77CDE1CE-70D7-4B91-9AF6-EAC1B54D51FC}" dt="2022-02-17T11:47:42.958" v="14484" actId="1076"/>
          <ac:graphicFrameMkLst>
            <pc:docMk/>
            <pc:sldMk cId="1086538730" sldId="1718"/>
            <ac:graphicFrameMk id="4" creationId="{1673E2B7-17A0-4EC4-8852-4703582BC7EC}"/>
          </ac:graphicFrameMkLst>
        </pc:graphicFrameChg>
      </pc:sldChg>
      <pc:sldChg chg="addSp modSp new mod modNotesTx">
        <pc:chgData name="Miller, Heidi [NEA]" userId="dc6a611b-98bc-40da-96a0-d4073e000613" providerId="ADAL" clId="{77CDE1CE-70D7-4B91-9AF6-EAC1B54D51FC}" dt="2022-02-21T22:38:16.502" v="17975" actId="6549"/>
        <pc:sldMkLst>
          <pc:docMk/>
          <pc:sldMk cId="99752824" sldId="1719"/>
        </pc:sldMkLst>
        <pc:spChg chg="mod">
          <ac:chgData name="Miller, Heidi [NEA]" userId="dc6a611b-98bc-40da-96a0-d4073e000613" providerId="ADAL" clId="{77CDE1CE-70D7-4B91-9AF6-EAC1B54D51FC}" dt="2022-02-17T12:03:09.497" v="15108" actId="20577"/>
          <ac:spMkLst>
            <pc:docMk/>
            <pc:sldMk cId="99752824" sldId="1719"/>
            <ac:spMk id="2" creationId="{585E1919-1669-40EC-8E10-DCC6D189194E}"/>
          </ac:spMkLst>
        </pc:spChg>
        <pc:spChg chg="mod">
          <ac:chgData name="Miller, Heidi [NEA]" userId="dc6a611b-98bc-40da-96a0-d4073e000613" providerId="ADAL" clId="{77CDE1CE-70D7-4B91-9AF6-EAC1B54D51FC}" dt="2022-02-21T22:38:16.502" v="17975" actId="6549"/>
          <ac:spMkLst>
            <pc:docMk/>
            <pc:sldMk cId="99752824" sldId="1719"/>
            <ac:spMk id="3" creationId="{FC6C020F-EBFB-463D-BC7C-CF399DFA4DD6}"/>
          </ac:spMkLst>
        </pc:spChg>
        <pc:picChg chg="add mod ord">
          <ac:chgData name="Miller, Heidi [NEA]" userId="dc6a611b-98bc-40da-96a0-d4073e000613" providerId="ADAL" clId="{77CDE1CE-70D7-4B91-9AF6-EAC1B54D51FC}" dt="2022-02-21T22:37:54.957" v="17973" actId="1076"/>
          <ac:picMkLst>
            <pc:docMk/>
            <pc:sldMk cId="99752824" sldId="1719"/>
            <ac:picMk id="5" creationId="{D23D284A-C17F-44F9-98B3-1A2FC9736AB7}"/>
          </ac:picMkLst>
        </pc:picChg>
      </pc:sldChg>
      <pc:sldChg chg="addSp delSp modSp add mod modNotesTx">
        <pc:chgData name="Miller, Heidi [NEA]" userId="dc6a611b-98bc-40da-96a0-d4073e000613" providerId="ADAL" clId="{77CDE1CE-70D7-4B91-9AF6-EAC1B54D51FC}" dt="2022-02-21T22:55:04.911" v="18098" actId="688"/>
        <pc:sldMkLst>
          <pc:docMk/>
          <pc:sldMk cId="3614306087" sldId="1720"/>
        </pc:sldMkLst>
        <pc:spChg chg="mod">
          <ac:chgData name="Miller, Heidi [NEA]" userId="dc6a611b-98bc-40da-96a0-d4073e000613" providerId="ADAL" clId="{77CDE1CE-70D7-4B91-9AF6-EAC1B54D51FC}" dt="2022-02-17T12:04:15.639" v="15174" actId="20577"/>
          <ac:spMkLst>
            <pc:docMk/>
            <pc:sldMk cId="3614306087" sldId="1720"/>
            <ac:spMk id="2" creationId="{585E1919-1669-40EC-8E10-DCC6D189194E}"/>
          </ac:spMkLst>
        </pc:spChg>
        <pc:spChg chg="del mod">
          <ac:chgData name="Miller, Heidi [NEA]" userId="dc6a611b-98bc-40da-96a0-d4073e000613" providerId="ADAL" clId="{77CDE1CE-70D7-4B91-9AF6-EAC1B54D51FC}" dt="2022-02-17T12:05:45.230" v="15274" actId="931"/>
          <ac:spMkLst>
            <pc:docMk/>
            <pc:sldMk cId="3614306087" sldId="1720"/>
            <ac:spMk id="3" creationId="{FC6C020F-EBFB-463D-BC7C-CF399DFA4DD6}"/>
          </ac:spMkLst>
        </pc:spChg>
        <pc:spChg chg="add del mod">
          <ac:chgData name="Miller, Heidi [NEA]" userId="dc6a611b-98bc-40da-96a0-d4073e000613" providerId="ADAL" clId="{77CDE1CE-70D7-4B91-9AF6-EAC1B54D51FC}" dt="2022-02-17T12:05:55.353" v="15278" actId="478"/>
          <ac:spMkLst>
            <pc:docMk/>
            <pc:sldMk cId="3614306087" sldId="1720"/>
            <ac:spMk id="7" creationId="{2FC1AD85-D4C7-44B4-BB6D-7A76259CCFBA}"/>
          </ac:spMkLst>
        </pc:spChg>
        <pc:spChg chg="add del mod">
          <ac:chgData name="Miller, Heidi [NEA]" userId="dc6a611b-98bc-40da-96a0-d4073e000613" providerId="ADAL" clId="{77CDE1CE-70D7-4B91-9AF6-EAC1B54D51FC}" dt="2022-02-17T12:09:17.424" v="15618" actId="478"/>
          <ac:spMkLst>
            <pc:docMk/>
            <pc:sldMk cId="3614306087" sldId="1720"/>
            <ac:spMk id="8" creationId="{8B0E528E-AC1D-42DC-A691-8AFC7C4B8CA3}"/>
          </ac:spMkLst>
        </pc:spChg>
        <pc:spChg chg="add mod">
          <ac:chgData name="Miller, Heidi [NEA]" userId="dc6a611b-98bc-40da-96a0-d4073e000613" providerId="ADAL" clId="{77CDE1CE-70D7-4B91-9AF6-EAC1B54D51FC}" dt="2022-02-17T12:22:13.046" v="15629" actId="1076"/>
          <ac:spMkLst>
            <pc:docMk/>
            <pc:sldMk cId="3614306087" sldId="1720"/>
            <ac:spMk id="10" creationId="{C8F1E274-8E4A-40C1-AD82-C46AE67B3E33}"/>
          </ac:spMkLst>
        </pc:spChg>
        <pc:picChg chg="mod">
          <ac:chgData name="Miller, Heidi [NEA]" userId="dc6a611b-98bc-40da-96a0-d4073e000613" providerId="ADAL" clId="{77CDE1CE-70D7-4B91-9AF6-EAC1B54D51FC}" dt="2022-02-21T22:55:04.911" v="18098" actId="688"/>
          <ac:picMkLst>
            <pc:docMk/>
            <pc:sldMk cId="3614306087" sldId="1720"/>
            <ac:picMk id="5" creationId="{D23D284A-C17F-44F9-98B3-1A2FC9736AB7}"/>
          </ac:picMkLst>
        </pc:picChg>
        <pc:picChg chg="add del mod">
          <ac:chgData name="Miller, Heidi [NEA]" userId="dc6a611b-98bc-40da-96a0-d4073e000613" providerId="ADAL" clId="{77CDE1CE-70D7-4B91-9AF6-EAC1B54D51FC}" dt="2022-02-17T12:08:39.588" v="15612" actId="21"/>
          <ac:picMkLst>
            <pc:docMk/>
            <pc:sldMk cId="3614306087" sldId="1720"/>
            <ac:picMk id="6" creationId="{BF0AFC24-83B1-4E4C-B8F1-3AA1C5DBD9B7}"/>
          </ac:picMkLst>
        </pc:picChg>
      </pc:sldChg>
      <pc:sldChg chg="addSp modSp new mod modNotesTx">
        <pc:chgData name="Miller, Heidi [NEA]" userId="dc6a611b-98bc-40da-96a0-d4073e000613" providerId="ADAL" clId="{77CDE1CE-70D7-4B91-9AF6-EAC1B54D51FC}" dt="2022-02-17T13:56:54.173" v="16446" actId="20577"/>
        <pc:sldMkLst>
          <pc:docMk/>
          <pc:sldMk cId="4011470263" sldId="1721"/>
        </pc:sldMkLst>
        <pc:spChg chg="mod">
          <ac:chgData name="Miller, Heidi [NEA]" userId="dc6a611b-98bc-40da-96a0-d4073e000613" providerId="ADAL" clId="{77CDE1CE-70D7-4B91-9AF6-EAC1B54D51FC}" dt="2022-02-17T12:22:28.013" v="15634" actId="115"/>
          <ac:spMkLst>
            <pc:docMk/>
            <pc:sldMk cId="4011470263" sldId="1721"/>
            <ac:spMk id="2" creationId="{FCFEBADA-3932-4209-9A8A-4906B58815D9}"/>
          </ac:spMkLst>
        </pc:spChg>
        <pc:spChg chg="mod">
          <ac:chgData name="Miller, Heidi [NEA]" userId="dc6a611b-98bc-40da-96a0-d4073e000613" providerId="ADAL" clId="{77CDE1CE-70D7-4B91-9AF6-EAC1B54D51FC}" dt="2022-02-17T13:56:54.173" v="16446" actId="20577"/>
          <ac:spMkLst>
            <pc:docMk/>
            <pc:sldMk cId="4011470263" sldId="1721"/>
            <ac:spMk id="3" creationId="{16DF3386-7ED8-4F31-9EDF-D71A7AA22837}"/>
          </ac:spMkLst>
        </pc:spChg>
        <pc:picChg chg="add mod">
          <ac:chgData name="Miller, Heidi [NEA]" userId="dc6a611b-98bc-40da-96a0-d4073e000613" providerId="ADAL" clId="{77CDE1CE-70D7-4B91-9AF6-EAC1B54D51FC}" dt="2022-02-17T12:47:56.265" v="16122" actId="692"/>
          <ac:picMkLst>
            <pc:docMk/>
            <pc:sldMk cId="4011470263" sldId="1721"/>
            <ac:picMk id="4" creationId="{F016330E-C950-43AA-A073-19E14C318FFD}"/>
          </ac:picMkLst>
        </pc:picChg>
      </pc:sldChg>
      <pc:sldChg chg="addSp delSp modSp new mod">
        <pc:chgData name="Miller, Heidi [NEA]" userId="dc6a611b-98bc-40da-96a0-d4073e000613" providerId="ADAL" clId="{77CDE1CE-70D7-4B91-9AF6-EAC1B54D51FC}" dt="2022-02-17T12:31:14.194" v="15931" actId="1076"/>
        <pc:sldMkLst>
          <pc:docMk/>
          <pc:sldMk cId="3487247195" sldId="1722"/>
        </pc:sldMkLst>
        <pc:spChg chg="del mod">
          <ac:chgData name="Miller, Heidi [NEA]" userId="dc6a611b-98bc-40da-96a0-d4073e000613" providerId="ADAL" clId="{77CDE1CE-70D7-4B91-9AF6-EAC1B54D51FC}" dt="2022-02-17T12:30:36.715" v="15923" actId="478"/>
          <ac:spMkLst>
            <pc:docMk/>
            <pc:sldMk cId="3487247195" sldId="1722"/>
            <ac:spMk id="2" creationId="{448B8EB2-0E17-43A8-852F-88DFD9FFE88F}"/>
          </ac:spMkLst>
        </pc:spChg>
        <pc:spChg chg="mod">
          <ac:chgData name="Miller, Heidi [NEA]" userId="dc6a611b-98bc-40da-96a0-d4073e000613" providerId="ADAL" clId="{77CDE1CE-70D7-4B91-9AF6-EAC1B54D51FC}" dt="2022-02-17T12:31:10.793" v="15930" actId="1076"/>
          <ac:spMkLst>
            <pc:docMk/>
            <pc:sldMk cId="3487247195" sldId="1722"/>
            <ac:spMk id="3" creationId="{2A00BE27-47B2-44DB-AB46-3613C57157EE}"/>
          </ac:spMkLst>
        </pc:spChg>
        <pc:spChg chg="add del mod">
          <ac:chgData name="Miller, Heidi [NEA]" userId="dc6a611b-98bc-40da-96a0-d4073e000613" providerId="ADAL" clId="{77CDE1CE-70D7-4B91-9AF6-EAC1B54D51FC}" dt="2022-02-17T12:29:40.100" v="15879" actId="478"/>
          <ac:spMkLst>
            <pc:docMk/>
            <pc:sldMk cId="3487247195" sldId="1722"/>
            <ac:spMk id="6" creationId="{C4800EF4-4217-4A45-9752-31997CCF1AD1}"/>
          </ac:spMkLst>
        </pc:spChg>
        <pc:spChg chg="add del mod">
          <ac:chgData name="Miller, Heidi [NEA]" userId="dc6a611b-98bc-40da-96a0-d4073e000613" providerId="ADAL" clId="{77CDE1CE-70D7-4B91-9AF6-EAC1B54D51FC}" dt="2022-02-17T12:30:43.282" v="15924" actId="478"/>
          <ac:spMkLst>
            <pc:docMk/>
            <pc:sldMk cId="3487247195" sldId="1722"/>
            <ac:spMk id="8" creationId="{494208B0-773D-4979-AE10-DFB07FF41EB0}"/>
          </ac:spMkLst>
        </pc:spChg>
        <pc:picChg chg="add mod">
          <ac:chgData name="Miller, Heidi [NEA]" userId="dc6a611b-98bc-40da-96a0-d4073e000613" providerId="ADAL" clId="{77CDE1CE-70D7-4B91-9AF6-EAC1B54D51FC}" dt="2022-02-17T12:31:14.194" v="15931" actId="1076"/>
          <ac:picMkLst>
            <pc:docMk/>
            <pc:sldMk cId="3487247195" sldId="1722"/>
            <ac:picMk id="5" creationId="{A7E318AA-3F81-4A97-8585-9D55E88202C8}"/>
          </ac:picMkLst>
        </pc:picChg>
      </pc:sldChg>
      <pc:sldChg chg="modSp new del mod">
        <pc:chgData name="Miller, Heidi [NEA]" userId="dc6a611b-98bc-40da-96a0-d4073e000613" providerId="ADAL" clId="{77CDE1CE-70D7-4B91-9AF6-EAC1B54D51FC}" dt="2022-02-21T21:50:59.883" v="17684" actId="47"/>
        <pc:sldMkLst>
          <pc:docMk/>
          <pc:sldMk cId="2332996235" sldId="1723"/>
        </pc:sldMkLst>
        <pc:spChg chg="mod">
          <ac:chgData name="Miller, Heidi [NEA]" userId="dc6a611b-98bc-40da-96a0-d4073e000613" providerId="ADAL" clId="{77CDE1CE-70D7-4B91-9AF6-EAC1B54D51FC}" dt="2022-02-17T13:22:38.085" v="16162" actId="20577"/>
          <ac:spMkLst>
            <pc:docMk/>
            <pc:sldMk cId="2332996235" sldId="1723"/>
            <ac:spMk id="2" creationId="{11D2E148-09E8-4046-B332-F6BD1637D5D8}"/>
          </ac:spMkLst>
        </pc:spChg>
      </pc:sldChg>
      <pc:sldChg chg="modSp new del mod">
        <pc:chgData name="Miller, Heidi [NEA]" userId="dc6a611b-98bc-40da-96a0-d4073e000613" providerId="ADAL" clId="{77CDE1CE-70D7-4B91-9AF6-EAC1B54D51FC}" dt="2022-02-21T22:38:24.486" v="17976" actId="47"/>
        <pc:sldMkLst>
          <pc:docMk/>
          <pc:sldMk cId="999215898" sldId="1724"/>
        </pc:sldMkLst>
        <pc:spChg chg="mod">
          <ac:chgData name="Miller, Heidi [NEA]" userId="dc6a611b-98bc-40da-96a0-d4073e000613" providerId="ADAL" clId="{77CDE1CE-70D7-4B91-9AF6-EAC1B54D51FC}" dt="2022-02-17T13:57:48.195" v="16500" actId="20577"/>
          <ac:spMkLst>
            <pc:docMk/>
            <pc:sldMk cId="999215898" sldId="1724"/>
            <ac:spMk id="2" creationId="{867D2CD1-8F23-49F2-A5BB-EF3A8C5A078F}"/>
          </ac:spMkLst>
        </pc:spChg>
      </pc:sldChg>
      <pc:sldChg chg="addSp delSp modSp new mod setBg">
        <pc:chgData name="Miller, Heidi [NEA]" userId="dc6a611b-98bc-40da-96a0-d4073e000613" providerId="ADAL" clId="{77CDE1CE-70D7-4B91-9AF6-EAC1B54D51FC}" dt="2022-02-21T22:41:42.621" v="18018" actId="14100"/>
        <pc:sldMkLst>
          <pc:docMk/>
          <pc:sldMk cId="2575661916" sldId="1725"/>
        </pc:sldMkLst>
        <pc:spChg chg="mod">
          <ac:chgData name="Miller, Heidi [NEA]" userId="dc6a611b-98bc-40da-96a0-d4073e000613" providerId="ADAL" clId="{77CDE1CE-70D7-4B91-9AF6-EAC1B54D51FC}" dt="2022-02-21T22:41:36.847" v="18016" actId="26606"/>
          <ac:spMkLst>
            <pc:docMk/>
            <pc:sldMk cId="2575661916" sldId="1725"/>
            <ac:spMk id="2" creationId="{D490848B-636D-47D7-B096-4D4A6D153859}"/>
          </ac:spMkLst>
        </pc:spChg>
        <pc:spChg chg="del mod">
          <ac:chgData name="Miller, Heidi [NEA]" userId="dc6a611b-98bc-40da-96a0-d4073e000613" providerId="ADAL" clId="{77CDE1CE-70D7-4B91-9AF6-EAC1B54D51FC}" dt="2022-02-21T22:41:07.745" v="18011" actId="478"/>
          <ac:spMkLst>
            <pc:docMk/>
            <pc:sldMk cId="2575661916" sldId="1725"/>
            <ac:spMk id="3" creationId="{3DFAFB45-78BA-4ABD-95C4-DDBD0FF8F14B}"/>
          </ac:spMkLst>
        </pc:spChg>
        <pc:spChg chg="add del mod">
          <ac:chgData name="Miller, Heidi [NEA]" userId="dc6a611b-98bc-40da-96a0-d4073e000613" providerId="ADAL" clId="{77CDE1CE-70D7-4B91-9AF6-EAC1B54D51FC}" dt="2022-02-21T22:41:26.153" v="18013" actId="26606"/>
          <ac:spMkLst>
            <pc:docMk/>
            <pc:sldMk cId="2575661916" sldId="1725"/>
            <ac:spMk id="7" creationId="{4B201605-18C6-4A92-9F68-6D4FA4EAB880}"/>
          </ac:spMkLst>
        </pc:spChg>
        <pc:spChg chg="add del">
          <ac:chgData name="Miller, Heidi [NEA]" userId="dc6a611b-98bc-40da-96a0-d4073e000613" providerId="ADAL" clId="{77CDE1CE-70D7-4B91-9AF6-EAC1B54D51FC}" dt="2022-02-21T22:41:36.847" v="18016" actId="26606"/>
          <ac:spMkLst>
            <pc:docMk/>
            <pc:sldMk cId="2575661916" sldId="1725"/>
            <ac:spMk id="12" creationId="{F240A2FC-E2C3-458D-96B4-5DF9028D93A5}"/>
          </ac:spMkLst>
        </pc:spChg>
        <pc:spChg chg="add del">
          <ac:chgData name="Miller, Heidi [NEA]" userId="dc6a611b-98bc-40da-96a0-d4073e000613" providerId="ADAL" clId="{77CDE1CE-70D7-4B91-9AF6-EAC1B54D51FC}" dt="2022-02-21T22:41:36.847" v="18016" actId="26606"/>
          <ac:spMkLst>
            <pc:docMk/>
            <pc:sldMk cId="2575661916" sldId="1725"/>
            <ac:spMk id="14" creationId="{5F097929-F3D6-4D1F-8AFC-CF348171A9E1}"/>
          </ac:spMkLst>
        </pc:spChg>
        <pc:spChg chg="add del">
          <ac:chgData name="Miller, Heidi [NEA]" userId="dc6a611b-98bc-40da-96a0-d4073e000613" providerId="ADAL" clId="{77CDE1CE-70D7-4B91-9AF6-EAC1B54D51FC}" dt="2022-02-21T22:41:36.847" v="18016" actId="26606"/>
          <ac:spMkLst>
            <pc:docMk/>
            <pc:sldMk cId="2575661916" sldId="1725"/>
            <ac:spMk id="18" creationId="{2779F603-B669-4AD6-82F9-E09F76165B99}"/>
          </ac:spMkLst>
        </pc:spChg>
        <pc:spChg chg="add del">
          <ac:chgData name="Miller, Heidi [NEA]" userId="dc6a611b-98bc-40da-96a0-d4073e000613" providerId="ADAL" clId="{77CDE1CE-70D7-4B91-9AF6-EAC1B54D51FC}" dt="2022-02-21T22:41:36.847" v="18016" actId="26606"/>
          <ac:spMkLst>
            <pc:docMk/>
            <pc:sldMk cId="2575661916" sldId="1725"/>
            <ac:spMk id="22" creationId="{BC0D1FC6-352C-4C7D-825F-C4E2F6A8059C}"/>
          </ac:spMkLst>
        </pc:spChg>
        <pc:spChg chg="add del">
          <ac:chgData name="Miller, Heidi [NEA]" userId="dc6a611b-98bc-40da-96a0-d4073e000613" providerId="ADAL" clId="{77CDE1CE-70D7-4B91-9AF6-EAC1B54D51FC}" dt="2022-02-21T22:41:36.847" v="18016" actId="26606"/>
          <ac:spMkLst>
            <pc:docMk/>
            <pc:sldMk cId="2575661916" sldId="1725"/>
            <ac:spMk id="24" creationId="{541AFC2C-CD98-4478-AB71-1A864026D92F}"/>
          </ac:spMkLst>
        </pc:spChg>
        <pc:spChg chg="add">
          <ac:chgData name="Miller, Heidi [NEA]" userId="dc6a611b-98bc-40da-96a0-d4073e000613" providerId="ADAL" clId="{77CDE1CE-70D7-4B91-9AF6-EAC1B54D51FC}" dt="2022-02-21T22:41:36.847" v="18016" actId="26606"/>
          <ac:spMkLst>
            <pc:docMk/>
            <pc:sldMk cId="2575661916" sldId="1725"/>
            <ac:spMk id="29" creationId="{F240A2FC-E2C3-458D-96B4-5DF9028D93A5}"/>
          </ac:spMkLst>
        </pc:spChg>
        <pc:spChg chg="add">
          <ac:chgData name="Miller, Heidi [NEA]" userId="dc6a611b-98bc-40da-96a0-d4073e000613" providerId="ADAL" clId="{77CDE1CE-70D7-4B91-9AF6-EAC1B54D51FC}" dt="2022-02-21T22:41:36.847" v="18016" actId="26606"/>
          <ac:spMkLst>
            <pc:docMk/>
            <pc:sldMk cId="2575661916" sldId="1725"/>
            <ac:spMk id="31" creationId="{5F097929-F3D6-4D1F-8AFC-CF348171A9E1}"/>
          </ac:spMkLst>
        </pc:spChg>
        <pc:spChg chg="add">
          <ac:chgData name="Miller, Heidi [NEA]" userId="dc6a611b-98bc-40da-96a0-d4073e000613" providerId="ADAL" clId="{77CDE1CE-70D7-4B91-9AF6-EAC1B54D51FC}" dt="2022-02-21T22:41:36.847" v="18016" actId="26606"/>
          <ac:spMkLst>
            <pc:docMk/>
            <pc:sldMk cId="2575661916" sldId="1725"/>
            <ac:spMk id="35" creationId="{33428ACC-71EC-4171-9527-10983BA6B41D}"/>
          </ac:spMkLst>
        </pc:spChg>
        <pc:spChg chg="add">
          <ac:chgData name="Miller, Heidi [NEA]" userId="dc6a611b-98bc-40da-96a0-d4073e000613" providerId="ADAL" clId="{77CDE1CE-70D7-4B91-9AF6-EAC1B54D51FC}" dt="2022-02-21T22:41:36.847" v="18016" actId="26606"/>
          <ac:spMkLst>
            <pc:docMk/>
            <pc:sldMk cId="2575661916" sldId="1725"/>
            <ac:spMk id="39" creationId="{2B9BBBC4-97A3-47D2-BFFE-A68530CDB9DC}"/>
          </ac:spMkLst>
        </pc:spChg>
        <pc:spChg chg="add">
          <ac:chgData name="Miller, Heidi [NEA]" userId="dc6a611b-98bc-40da-96a0-d4073e000613" providerId="ADAL" clId="{77CDE1CE-70D7-4B91-9AF6-EAC1B54D51FC}" dt="2022-02-21T22:41:36.847" v="18016" actId="26606"/>
          <ac:spMkLst>
            <pc:docMk/>
            <pc:sldMk cId="2575661916" sldId="1725"/>
            <ac:spMk id="41" creationId="{78967BEA-EA6A-4FF1-94E2-B010B61A36A9}"/>
          </ac:spMkLst>
        </pc:spChg>
        <pc:picChg chg="add mod">
          <ac:chgData name="Miller, Heidi [NEA]" userId="dc6a611b-98bc-40da-96a0-d4073e000613" providerId="ADAL" clId="{77CDE1CE-70D7-4B91-9AF6-EAC1B54D51FC}" dt="2022-02-21T22:41:42.621" v="18018" actId="14100"/>
          <ac:picMkLst>
            <pc:docMk/>
            <pc:sldMk cId="2575661916" sldId="1725"/>
            <ac:picMk id="5" creationId="{F6F2FEB8-F538-445F-B130-38715BD7C6D9}"/>
          </ac:picMkLst>
        </pc:picChg>
        <pc:cxnChg chg="add del">
          <ac:chgData name="Miller, Heidi [NEA]" userId="dc6a611b-98bc-40da-96a0-d4073e000613" providerId="ADAL" clId="{77CDE1CE-70D7-4B91-9AF6-EAC1B54D51FC}" dt="2022-02-21T22:41:36.847" v="18016" actId="26606"/>
          <ac:cxnSpMkLst>
            <pc:docMk/>
            <pc:sldMk cId="2575661916" sldId="1725"/>
            <ac:cxnSpMk id="16" creationId="{43074C91-9045-414B-B5F9-567DAE3EED25}"/>
          </ac:cxnSpMkLst>
        </pc:cxnChg>
        <pc:cxnChg chg="add del">
          <ac:chgData name="Miller, Heidi [NEA]" userId="dc6a611b-98bc-40da-96a0-d4073e000613" providerId="ADAL" clId="{77CDE1CE-70D7-4B91-9AF6-EAC1B54D51FC}" dt="2022-02-21T22:41:36.847" v="18016" actId="26606"/>
          <ac:cxnSpMkLst>
            <pc:docMk/>
            <pc:sldMk cId="2575661916" sldId="1725"/>
            <ac:cxnSpMk id="20" creationId="{7ABFD994-C2DC-4E7D-9411-C7FF7813EF47}"/>
          </ac:cxnSpMkLst>
        </pc:cxnChg>
        <pc:cxnChg chg="add">
          <ac:chgData name="Miller, Heidi [NEA]" userId="dc6a611b-98bc-40da-96a0-d4073e000613" providerId="ADAL" clId="{77CDE1CE-70D7-4B91-9AF6-EAC1B54D51FC}" dt="2022-02-21T22:41:36.847" v="18016" actId="26606"/>
          <ac:cxnSpMkLst>
            <pc:docMk/>
            <pc:sldMk cId="2575661916" sldId="1725"/>
            <ac:cxnSpMk id="33" creationId="{43074C91-9045-414B-B5F9-567DAE3EED25}"/>
          </ac:cxnSpMkLst>
        </pc:cxnChg>
        <pc:cxnChg chg="add">
          <ac:chgData name="Miller, Heidi [NEA]" userId="dc6a611b-98bc-40da-96a0-d4073e000613" providerId="ADAL" clId="{77CDE1CE-70D7-4B91-9AF6-EAC1B54D51FC}" dt="2022-02-21T22:41:36.847" v="18016" actId="26606"/>
          <ac:cxnSpMkLst>
            <pc:docMk/>
            <pc:sldMk cId="2575661916" sldId="1725"/>
            <ac:cxnSpMk id="37" creationId="{BA22713B-ABB6-4391-97F9-0449A2B9B664}"/>
          </ac:cxnSpMkLst>
        </pc:cxnChg>
      </pc:sldChg>
      <pc:sldChg chg="modSp new del mod ord">
        <pc:chgData name="Miller, Heidi [NEA]" userId="dc6a611b-98bc-40da-96a0-d4073e000613" providerId="ADAL" clId="{77CDE1CE-70D7-4B91-9AF6-EAC1B54D51FC}" dt="2022-02-22T12:59:29.246" v="20557" actId="47"/>
        <pc:sldMkLst>
          <pc:docMk/>
          <pc:sldMk cId="951175683" sldId="1726"/>
        </pc:sldMkLst>
        <pc:spChg chg="mod">
          <ac:chgData name="Miller, Heidi [NEA]" userId="dc6a611b-98bc-40da-96a0-d4073e000613" providerId="ADAL" clId="{77CDE1CE-70D7-4B91-9AF6-EAC1B54D51FC}" dt="2022-02-17T20:41:48.401" v="17369" actId="20577"/>
          <ac:spMkLst>
            <pc:docMk/>
            <pc:sldMk cId="951175683" sldId="1726"/>
            <ac:spMk id="2" creationId="{8C43478F-E18E-4D1D-9F4A-09C10A53392D}"/>
          </ac:spMkLst>
        </pc:spChg>
        <pc:spChg chg="mod">
          <ac:chgData name="Miller, Heidi [NEA]" userId="dc6a611b-98bc-40da-96a0-d4073e000613" providerId="ADAL" clId="{77CDE1CE-70D7-4B91-9AF6-EAC1B54D51FC}" dt="2022-02-22T12:58:13.152" v="20530" actId="21"/>
          <ac:spMkLst>
            <pc:docMk/>
            <pc:sldMk cId="951175683" sldId="1726"/>
            <ac:spMk id="3" creationId="{9EB54A86-2D50-4055-9711-ED6C46538C40}"/>
          </ac:spMkLst>
        </pc:spChg>
      </pc:sldChg>
      <pc:sldChg chg="addSp delSp modSp new mod ord modNotesTx">
        <pc:chgData name="Miller, Heidi [NEA]" userId="dc6a611b-98bc-40da-96a0-d4073e000613" providerId="ADAL" clId="{77CDE1CE-70D7-4B91-9AF6-EAC1B54D51FC}" dt="2022-02-22T12:36:13.074" v="20262" actId="20577"/>
        <pc:sldMkLst>
          <pc:docMk/>
          <pc:sldMk cId="835131356" sldId="1727"/>
        </pc:sldMkLst>
        <pc:spChg chg="mod">
          <ac:chgData name="Miller, Heidi [NEA]" userId="dc6a611b-98bc-40da-96a0-d4073e000613" providerId="ADAL" clId="{77CDE1CE-70D7-4B91-9AF6-EAC1B54D51FC}" dt="2022-02-22T11:19:20.096" v="18370" actId="113"/>
          <ac:spMkLst>
            <pc:docMk/>
            <pc:sldMk cId="835131356" sldId="1727"/>
            <ac:spMk id="2" creationId="{4DB1C7B2-94A0-4B2E-8CB8-33312C7B8CE3}"/>
          </ac:spMkLst>
        </pc:spChg>
        <pc:spChg chg="del">
          <ac:chgData name="Miller, Heidi [NEA]" userId="dc6a611b-98bc-40da-96a0-d4073e000613" providerId="ADAL" clId="{77CDE1CE-70D7-4B91-9AF6-EAC1B54D51FC}" dt="2022-02-22T11:18:06.009" v="18313" actId="1032"/>
          <ac:spMkLst>
            <pc:docMk/>
            <pc:sldMk cId="835131356" sldId="1727"/>
            <ac:spMk id="3" creationId="{1BA31524-3CB4-4AD9-BF49-915BBA435209}"/>
          </ac:spMkLst>
        </pc:spChg>
        <pc:spChg chg="add del mod">
          <ac:chgData name="Miller, Heidi [NEA]" userId="dc6a611b-98bc-40da-96a0-d4073e000613" providerId="ADAL" clId="{77CDE1CE-70D7-4B91-9AF6-EAC1B54D51FC}" dt="2022-02-22T11:19:48.007" v="18377"/>
          <ac:spMkLst>
            <pc:docMk/>
            <pc:sldMk cId="835131356" sldId="1727"/>
            <ac:spMk id="5" creationId="{8D6742ED-9E40-4F41-9598-5672A7ACDDD5}"/>
          </ac:spMkLst>
        </pc:spChg>
        <pc:spChg chg="add mod">
          <ac:chgData name="Miller, Heidi [NEA]" userId="dc6a611b-98bc-40da-96a0-d4073e000613" providerId="ADAL" clId="{77CDE1CE-70D7-4B91-9AF6-EAC1B54D51FC}" dt="2022-02-22T12:36:13.074" v="20262" actId="20577"/>
          <ac:spMkLst>
            <pc:docMk/>
            <pc:sldMk cId="835131356" sldId="1727"/>
            <ac:spMk id="7" creationId="{B7CB4B4E-D03C-4D4C-9EF1-7BB556B67C57}"/>
          </ac:spMkLst>
        </pc:spChg>
        <pc:graphicFrameChg chg="add mod modGraphic">
          <ac:chgData name="Miller, Heidi [NEA]" userId="dc6a611b-98bc-40da-96a0-d4073e000613" providerId="ADAL" clId="{77CDE1CE-70D7-4B91-9AF6-EAC1B54D51FC}" dt="2022-02-22T11:21:36.616" v="18414" actId="20577"/>
          <ac:graphicFrameMkLst>
            <pc:docMk/>
            <pc:sldMk cId="835131356" sldId="1727"/>
            <ac:graphicFrameMk id="4" creationId="{DABDA965-0895-4FD9-A2F2-706C81A44FEA}"/>
          </ac:graphicFrameMkLst>
        </pc:graphicFrameChg>
      </pc:sldChg>
      <pc:sldChg chg="add ord">
        <pc:chgData name="Miller, Heidi [NEA]" userId="dc6a611b-98bc-40da-96a0-d4073e000613" providerId="ADAL" clId="{77CDE1CE-70D7-4B91-9AF6-EAC1B54D51FC}" dt="2022-02-21T21:51:33.771" v="17687"/>
        <pc:sldMkLst>
          <pc:docMk/>
          <pc:sldMk cId="1946125974" sldId="1728"/>
        </pc:sldMkLst>
      </pc:sldChg>
      <pc:sldChg chg="addSp delSp modSp add mod ord setBg modNotesTx">
        <pc:chgData name="Miller, Heidi [NEA]" userId="dc6a611b-98bc-40da-96a0-d4073e000613" providerId="ADAL" clId="{77CDE1CE-70D7-4B91-9AF6-EAC1B54D51FC}" dt="2022-02-22T13:36:37.276" v="20630"/>
        <pc:sldMkLst>
          <pc:docMk/>
          <pc:sldMk cId="1327864583" sldId="1729"/>
        </pc:sldMkLst>
        <pc:spChg chg="mod">
          <ac:chgData name="Miller, Heidi [NEA]" userId="dc6a611b-98bc-40da-96a0-d4073e000613" providerId="ADAL" clId="{77CDE1CE-70D7-4B91-9AF6-EAC1B54D51FC}" dt="2022-02-21T23:21:22.332" v="18231" actId="1076"/>
          <ac:spMkLst>
            <pc:docMk/>
            <pc:sldMk cId="1327864583" sldId="1729"/>
            <ac:spMk id="2" creationId="{D490848B-636D-47D7-B096-4D4A6D153859}"/>
          </ac:spMkLst>
        </pc:spChg>
        <pc:spChg chg="del mod">
          <ac:chgData name="Miller, Heidi [NEA]" userId="dc6a611b-98bc-40da-96a0-d4073e000613" providerId="ADAL" clId="{77CDE1CE-70D7-4B91-9AF6-EAC1B54D51FC}" dt="2022-02-21T23:19:17.142" v="18203" actId="26606"/>
          <ac:spMkLst>
            <pc:docMk/>
            <pc:sldMk cId="1327864583" sldId="1729"/>
            <ac:spMk id="3" creationId="{3DFAFB45-78BA-4ABD-95C4-DDBD0FF8F14B}"/>
          </ac:spMkLst>
        </pc:spChg>
        <pc:spChg chg="add del">
          <ac:chgData name="Miller, Heidi [NEA]" userId="dc6a611b-98bc-40da-96a0-d4073e000613" providerId="ADAL" clId="{77CDE1CE-70D7-4B91-9AF6-EAC1B54D51FC}" dt="2022-02-21T23:17:48.592" v="18135" actId="26606"/>
          <ac:spMkLst>
            <pc:docMk/>
            <pc:sldMk cId="1327864583" sldId="1729"/>
            <ac:spMk id="8" creationId="{35230A27-1553-42F8-99D7-829868E13715}"/>
          </ac:spMkLst>
        </pc:spChg>
        <pc:spChg chg="add del">
          <ac:chgData name="Miller, Heidi [NEA]" userId="dc6a611b-98bc-40da-96a0-d4073e000613" providerId="ADAL" clId="{77CDE1CE-70D7-4B91-9AF6-EAC1B54D51FC}" dt="2022-02-21T23:17:48.592" v="18135" actId="26606"/>
          <ac:spMkLst>
            <pc:docMk/>
            <pc:sldMk cId="1327864583" sldId="1729"/>
            <ac:spMk id="10" creationId="{A772232D-B4D6-429F-B3D1-2D9891B85E08}"/>
          </ac:spMkLst>
        </pc:spChg>
        <pc:graphicFrameChg chg="add mod modGraphic">
          <ac:chgData name="Miller, Heidi [NEA]" userId="dc6a611b-98bc-40da-96a0-d4073e000613" providerId="ADAL" clId="{77CDE1CE-70D7-4B91-9AF6-EAC1B54D51FC}" dt="2022-02-22T13:27:18.623" v="20620"/>
          <ac:graphicFrameMkLst>
            <pc:docMk/>
            <pc:sldMk cId="1327864583" sldId="1729"/>
            <ac:graphicFrameMk id="6" creationId="{D6765143-6A3C-44BA-AB6E-A012875DCE24}"/>
          </ac:graphicFrameMkLst>
        </pc:graphicFrameChg>
        <pc:picChg chg="add mod">
          <ac:chgData name="Miller, Heidi [NEA]" userId="dc6a611b-98bc-40da-96a0-d4073e000613" providerId="ADAL" clId="{77CDE1CE-70D7-4B91-9AF6-EAC1B54D51FC}" dt="2022-02-21T23:21:28.055" v="18233" actId="1076"/>
          <ac:picMkLst>
            <pc:docMk/>
            <pc:sldMk cId="1327864583" sldId="1729"/>
            <ac:picMk id="4" creationId="{21D24EAE-D190-497F-B2A6-93A9DD5B423F}"/>
          </ac:picMkLst>
        </pc:picChg>
        <pc:picChg chg="del">
          <ac:chgData name="Miller, Heidi [NEA]" userId="dc6a611b-98bc-40da-96a0-d4073e000613" providerId="ADAL" clId="{77CDE1CE-70D7-4B91-9AF6-EAC1B54D51FC}" dt="2022-02-21T23:16:27.343" v="18100" actId="478"/>
          <ac:picMkLst>
            <pc:docMk/>
            <pc:sldMk cId="1327864583" sldId="1729"/>
            <ac:picMk id="5" creationId="{F6F2FEB8-F538-445F-B130-38715BD7C6D9}"/>
          </ac:picMkLst>
        </pc:picChg>
        <pc:cxnChg chg="add del">
          <ac:chgData name="Miller, Heidi [NEA]" userId="dc6a611b-98bc-40da-96a0-d4073e000613" providerId="ADAL" clId="{77CDE1CE-70D7-4B91-9AF6-EAC1B54D51FC}" dt="2022-02-21T23:17:48.592" v="18135" actId="26606"/>
          <ac:cxnSpMkLst>
            <pc:docMk/>
            <pc:sldMk cId="1327864583" sldId="1729"/>
            <ac:cxnSpMk id="12" creationId="{02CC3441-26B3-4381-B3DF-8AE3C288BC0D}"/>
          </ac:cxnSpMkLst>
        </pc:cxnChg>
      </pc:sldChg>
      <pc:sldChg chg="addSp delSp modSp add mod">
        <pc:chgData name="Miller, Heidi [NEA]" userId="dc6a611b-98bc-40da-96a0-d4073e000613" providerId="ADAL" clId="{77CDE1CE-70D7-4B91-9AF6-EAC1B54D51FC}" dt="2022-02-21T22:52:17.714" v="18085" actId="1076"/>
        <pc:sldMkLst>
          <pc:docMk/>
          <pc:sldMk cId="3808641932" sldId="1730"/>
        </pc:sldMkLst>
        <pc:spChg chg="mod">
          <ac:chgData name="Miller, Heidi [NEA]" userId="dc6a611b-98bc-40da-96a0-d4073e000613" providerId="ADAL" clId="{77CDE1CE-70D7-4B91-9AF6-EAC1B54D51FC}" dt="2022-02-21T22:52:00.885" v="18084" actId="20577"/>
          <ac:spMkLst>
            <pc:docMk/>
            <pc:sldMk cId="3808641932" sldId="1730"/>
            <ac:spMk id="2" creationId="{D490848B-636D-47D7-B096-4D4A6D153859}"/>
          </ac:spMkLst>
        </pc:spChg>
        <pc:spChg chg="add del mod">
          <ac:chgData name="Miller, Heidi [NEA]" userId="dc6a611b-98bc-40da-96a0-d4073e000613" providerId="ADAL" clId="{77CDE1CE-70D7-4B91-9AF6-EAC1B54D51FC}" dt="2022-02-21T22:42:20.983" v="18052"/>
          <ac:spMkLst>
            <pc:docMk/>
            <pc:sldMk cId="3808641932" sldId="1730"/>
            <ac:spMk id="4" creationId="{A1D6A538-7953-4EFE-A84B-500F9FEE4630}"/>
          </ac:spMkLst>
        </pc:spChg>
        <pc:spChg chg="add del mod">
          <ac:chgData name="Miller, Heidi [NEA]" userId="dc6a611b-98bc-40da-96a0-d4073e000613" providerId="ADAL" clId="{77CDE1CE-70D7-4B91-9AF6-EAC1B54D51FC}" dt="2022-02-21T22:51:25.711" v="18073" actId="478"/>
          <ac:spMkLst>
            <pc:docMk/>
            <pc:sldMk cId="3808641932" sldId="1730"/>
            <ac:spMk id="10" creationId="{F5311470-FC50-4446-8C4A-3F76EAF94057}"/>
          </ac:spMkLst>
        </pc:spChg>
        <pc:picChg chg="del">
          <ac:chgData name="Miller, Heidi [NEA]" userId="dc6a611b-98bc-40da-96a0-d4073e000613" providerId="ADAL" clId="{77CDE1CE-70D7-4B91-9AF6-EAC1B54D51FC}" dt="2022-02-21T22:42:18.010" v="18051" actId="478"/>
          <ac:picMkLst>
            <pc:docMk/>
            <pc:sldMk cId="3808641932" sldId="1730"/>
            <ac:picMk id="5" creationId="{F6F2FEB8-F538-445F-B130-38715BD7C6D9}"/>
          </ac:picMkLst>
        </pc:picChg>
        <pc:picChg chg="add del mod">
          <ac:chgData name="Miller, Heidi [NEA]" userId="dc6a611b-98bc-40da-96a0-d4073e000613" providerId="ADAL" clId="{77CDE1CE-70D7-4B91-9AF6-EAC1B54D51FC}" dt="2022-02-21T22:50:19.048" v="18063" actId="478"/>
          <ac:picMkLst>
            <pc:docMk/>
            <pc:sldMk cId="3808641932" sldId="1730"/>
            <ac:picMk id="7" creationId="{766EDF20-02E8-425A-B095-176BE4174584}"/>
          </ac:picMkLst>
        </pc:picChg>
        <pc:picChg chg="add mod modCrop">
          <ac:chgData name="Miller, Heidi [NEA]" userId="dc6a611b-98bc-40da-96a0-d4073e000613" providerId="ADAL" clId="{77CDE1CE-70D7-4B91-9AF6-EAC1B54D51FC}" dt="2022-02-21T22:52:17.714" v="18085" actId="1076"/>
          <ac:picMkLst>
            <pc:docMk/>
            <pc:sldMk cId="3808641932" sldId="1730"/>
            <ac:picMk id="8" creationId="{2C8968DD-C452-4E99-B6F1-E1E66BD85D85}"/>
          </ac:picMkLst>
        </pc:picChg>
      </pc:sldChg>
      <pc:sldChg chg="addSp delSp modSp new mod setBg">
        <pc:chgData name="Miller, Heidi [NEA]" userId="dc6a611b-98bc-40da-96a0-d4073e000613" providerId="ADAL" clId="{77CDE1CE-70D7-4B91-9AF6-EAC1B54D51FC}" dt="2022-02-22T12:28:45.411" v="19843" actId="403"/>
        <pc:sldMkLst>
          <pc:docMk/>
          <pc:sldMk cId="4177810428" sldId="1731"/>
        </pc:sldMkLst>
        <pc:spChg chg="mod">
          <ac:chgData name="Miller, Heidi [NEA]" userId="dc6a611b-98bc-40da-96a0-d4073e000613" providerId="ADAL" clId="{77CDE1CE-70D7-4B91-9AF6-EAC1B54D51FC}" dt="2022-02-22T11:47:06.149" v="19024" actId="1076"/>
          <ac:spMkLst>
            <pc:docMk/>
            <pc:sldMk cId="4177810428" sldId="1731"/>
            <ac:spMk id="2" creationId="{B03F28B2-13D3-4738-A630-7E794172230D}"/>
          </ac:spMkLst>
        </pc:spChg>
        <pc:spChg chg="mod">
          <ac:chgData name="Miller, Heidi [NEA]" userId="dc6a611b-98bc-40da-96a0-d4073e000613" providerId="ADAL" clId="{77CDE1CE-70D7-4B91-9AF6-EAC1B54D51FC}" dt="2022-02-22T12:28:45.411" v="19843" actId="403"/>
          <ac:spMkLst>
            <pc:docMk/>
            <pc:sldMk cId="4177810428" sldId="1731"/>
            <ac:spMk id="3" creationId="{F98FFFFB-5BAF-44F2-8D88-4D1125F812AC}"/>
          </ac:spMkLst>
        </pc:spChg>
        <pc:spChg chg="add del mod">
          <ac:chgData name="Miller, Heidi [NEA]" userId="dc6a611b-98bc-40da-96a0-d4073e000613" providerId="ADAL" clId="{77CDE1CE-70D7-4B91-9AF6-EAC1B54D51FC}" dt="2022-02-22T11:34:47.716" v="18794" actId="478"/>
          <ac:spMkLst>
            <pc:docMk/>
            <pc:sldMk cId="4177810428" sldId="1731"/>
            <ac:spMk id="6" creationId="{1743B330-0CB6-45C1-9465-8272948885F8}"/>
          </ac:spMkLst>
        </pc:spChg>
        <pc:spChg chg="add mod">
          <ac:chgData name="Miller, Heidi [NEA]" userId="dc6a611b-98bc-40da-96a0-d4073e000613" providerId="ADAL" clId="{77CDE1CE-70D7-4B91-9AF6-EAC1B54D51FC}" dt="2022-02-22T11:36:02.704" v="18825" actId="1076"/>
          <ac:spMkLst>
            <pc:docMk/>
            <pc:sldMk cId="4177810428" sldId="1731"/>
            <ac:spMk id="8" creationId="{8ADEC0C7-6059-4AF5-AEA0-191E6A7A38E4}"/>
          </ac:spMkLst>
        </pc:spChg>
        <pc:picChg chg="add mod ord">
          <ac:chgData name="Miller, Heidi [NEA]" userId="dc6a611b-98bc-40da-96a0-d4073e000613" providerId="ADAL" clId="{77CDE1CE-70D7-4B91-9AF6-EAC1B54D51FC}" dt="2022-02-22T11:34:56.338" v="18796" actId="167"/>
          <ac:picMkLst>
            <pc:docMk/>
            <pc:sldMk cId="4177810428" sldId="1731"/>
            <ac:picMk id="5" creationId="{67D65223-F0FF-4F4B-9212-2D45BE52D112}"/>
          </ac:picMkLst>
        </pc:picChg>
      </pc:sldChg>
      <pc:sldChg chg="addSp delSp modSp add mod ord setBg">
        <pc:chgData name="Miller, Heidi [NEA]" userId="dc6a611b-98bc-40da-96a0-d4073e000613" providerId="ADAL" clId="{77CDE1CE-70D7-4B91-9AF6-EAC1B54D51FC}" dt="2022-02-22T11:46:52.937" v="19023" actId="14100"/>
        <pc:sldMkLst>
          <pc:docMk/>
          <pc:sldMk cId="4137227365" sldId="1732"/>
        </pc:sldMkLst>
        <pc:spChg chg="mod">
          <ac:chgData name="Miller, Heidi [NEA]" userId="dc6a611b-98bc-40da-96a0-d4073e000613" providerId="ADAL" clId="{77CDE1CE-70D7-4B91-9AF6-EAC1B54D51FC}" dt="2022-02-22T11:46:47.342" v="19022" actId="1076"/>
          <ac:spMkLst>
            <pc:docMk/>
            <pc:sldMk cId="4137227365" sldId="1732"/>
            <ac:spMk id="2" creationId="{00000000-0000-0000-0000-000000000000}"/>
          </ac:spMkLst>
        </pc:spChg>
        <pc:spChg chg="mod">
          <ac:chgData name="Miller, Heidi [NEA]" userId="dc6a611b-98bc-40da-96a0-d4073e000613" providerId="ADAL" clId="{77CDE1CE-70D7-4B91-9AF6-EAC1B54D51FC}" dt="2022-02-22T11:46:52.937" v="19023" actId="14100"/>
          <ac:spMkLst>
            <pc:docMk/>
            <pc:sldMk cId="4137227365" sldId="1732"/>
            <ac:spMk id="3" creationId="{00000000-0000-0000-0000-000000000000}"/>
          </ac:spMkLst>
        </pc:spChg>
        <pc:spChg chg="del">
          <ac:chgData name="Miller, Heidi [NEA]" userId="dc6a611b-98bc-40da-96a0-d4073e000613" providerId="ADAL" clId="{77CDE1CE-70D7-4B91-9AF6-EAC1B54D51FC}" dt="2022-02-22T11:44:59.801" v="19004" actId="478"/>
          <ac:spMkLst>
            <pc:docMk/>
            <pc:sldMk cId="4137227365" sldId="1732"/>
            <ac:spMk id="7" creationId="{974615A1-5582-4FFA-93D6-CD9839F89550}"/>
          </ac:spMkLst>
        </pc:spChg>
        <pc:spChg chg="add del mod">
          <ac:chgData name="Miller, Heidi [NEA]" userId="dc6a611b-98bc-40da-96a0-d4073e000613" providerId="ADAL" clId="{77CDE1CE-70D7-4B91-9AF6-EAC1B54D51FC}" dt="2022-02-22T11:46:22.924" v="19014" actId="478"/>
          <ac:spMkLst>
            <pc:docMk/>
            <pc:sldMk cId="4137227365" sldId="1732"/>
            <ac:spMk id="8" creationId="{14319437-D640-4F5C-B06D-28F532CF4FB6}"/>
          </ac:spMkLst>
        </pc:spChg>
        <pc:picChg chg="add mod ord">
          <ac:chgData name="Miller, Heidi [NEA]" userId="dc6a611b-98bc-40da-96a0-d4073e000613" providerId="ADAL" clId="{77CDE1CE-70D7-4B91-9AF6-EAC1B54D51FC}" dt="2022-02-22T11:46:31.226" v="19017" actId="167"/>
          <ac:picMkLst>
            <pc:docMk/>
            <pc:sldMk cId="4137227365" sldId="1732"/>
            <ac:picMk id="5" creationId="{00A3A608-B87C-4941-B52F-95AD96A6F361}"/>
          </ac:picMkLst>
        </pc:picChg>
        <pc:picChg chg="del">
          <ac:chgData name="Miller, Heidi [NEA]" userId="dc6a611b-98bc-40da-96a0-d4073e000613" providerId="ADAL" clId="{77CDE1CE-70D7-4B91-9AF6-EAC1B54D51FC}" dt="2022-02-22T11:45:01.036" v="19005" actId="478"/>
          <ac:picMkLst>
            <pc:docMk/>
            <pc:sldMk cId="4137227365" sldId="1732"/>
            <ac:picMk id="6" creationId="{CB824372-782E-4629-A2F7-D7CB901E2BF2}"/>
          </ac:picMkLst>
        </pc:picChg>
      </pc:sldChg>
      <pc:sldChg chg="modSp add del mod ord">
        <pc:chgData name="Miller, Heidi [NEA]" userId="dc6a611b-98bc-40da-96a0-d4073e000613" providerId="ADAL" clId="{77CDE1CE-70D7-4B91-9AF6-EAC1B54D51FC}" dt="2022-02-22T13:39:51.829" v="20636" actId="47"/>
        <pc:sldMkLst>
          <pc:docMk/>
          <pc:sldMk cId="1801824231" sldId="1733"/>
        </pc:sldMkLst>
        <pc:spChg chg="mod">
          <ac:chgData name="Miller, Heidi [NEA]" userId="dc6a611b-98bc-40da-96a0-d4073e000613" providerId="ADAL" clId="{77CDE1CE-70D7-4B91-9AF6-EAC1B54D51FC}" dt="2022-02-22T13:26:50.093" v="20618" actId="5793"/>
          <ac:spMkLst>
            <pc:docMk/>
            <pc:sldMk cId="1801824231" sldId="1733"/>
            <ac:spMk id="3" creationId="{3C548094-5F74-4E25-A58D-5C389EAB7689}"/>
          </ac:spMkLst>
        </pc:spChg>
        <pc:picChg chg="mod">
          <ac:chgData name="Miller, Heidi [NEA]" userId="dc6a611b-98bc-40da-96a0-d4073e000613" providerId="ADAL" clId="{77CDE1CE-70D7-4B91-9AF6-EAC1B54D51FC}" dt="2022-02-22T11:52:24.012" v="19102" actId="1076"/>
          <ac:picMkLst>
            <pc:docMk/>
            <pc:sldMk cId="1801824231" sldId="1733"/>
            <ac:picMk id="4100" creationId="{801D5B7F-1977-4055-8F81-E4F84B09DC03}"/>
          </ac:picMkLst>
        </pc:picChg>
      </pc:sldChg>
      <pc:sldChg chg="addSp modSp new mod">
        <pc:chgData name="Miller, Heidi [NEA]" userId="dc6a611b-98bc-40da-96a0-d4073e000613" providerId="ADAL" clId="{77CDE1CE-70D7-4B91-9AF6-EAC1B54D51FC}" dt="2022-02-22T12:27:32.003" v="19842" actId="20577"/>
        <pc:sldMkLst>
          <pc:docMk/>
          <pc:sldMk cId="3012137666" sldId="1734"/>
        </pc:sldMkLst>
        <pc:spChg chg="mod">
          <ac:chgData name="Miller, Heidi [NEA]" userId="dc6a611b-98bc-40da-96a0-d4073e000613" providerId="ADAL" clId="{77CDE1CE-70D7-4B91-9AF6-EAC1B54D51FC}" dt="2022-02-22T12:27:28.087" v="19840" actId="1076"/>
          <ac:spMkLst>
            <pc:docMk/>
            <pc:sldMk cId="3012137666" sldId="1734"/>
            <ac:spMk id="2" creationId="{F8638240-4652-4C8D-8BAF-461C13C7E9DC}"/>
          </ac:spMkLst>
        </pc:spChg>
        <pc:spChg chg="mod">
          <ac:chgData name="Miller, Heidi [NEA]" userId="dc6a611b-98bc-40da-96a0-d4073e000613" providerId="ADAL" clId="{77CDE1CE-70D7-4B91-9AF6-EAC1B54D51FC}" dt="2022-02-22T12:27:32.003" v="19842" actId="20577"/>
          <ac:spMkLst>
            <pc:docMk/>
            <pc:sldMk cId="3012137666" sldId="1734"/>
            <ac:spMk id="3" creationId="{E4720C0C-0666-4C0E-9DAB-6AD7FF128E35}"/>
          </ac:spMkLst>
        </pc:spChg>
        <pc:picChg chg="add mod">
          <ac:chgData name="Miller, Heidi [NEA]" userId="dc6a611b-98bc-40da-96a0-d4073e000613" providerId="ADAL" clId="{77CDE1CE-70D7-4B91-9AF6-EAC1B54D51FC}" dt="2022-02-22T12:27:21.095" v="19839" actId="1076"/>
          <ac:picMkLst>
            <pc:docMk/>
            <pc:sldMk cId="3012137666" sldId="1734"/>
            <ac:picMk id="5" creationId="{126BB216-A92C-448D-8006-6CB0DA8BE4CD}"/>
          </ac:picMkLst>
        </pc:picChg>
      </pc:sldChg>
      <pc:sldChg chg="addSp delSp modSp new mod setBg">
        <pc:chgData name="Miller, Heidi [NEA]" userId="dc6a611b-98bc-40da-96a0-d4073e000613" providerId="ADAL" clId="{77CDE1CE-70D7-4B91-9AF6-EAC1B54D51FC}" dt="2022-02-22T12:33:31.063" v="20247" actId="27957"/>
        <pc:sldMkLst>
          <pc:docMk/>
          <pc:sldMk cId="963531522" sldId="1735"/>
        </pc:sldMkLst>
        <pc:spChg chg="mod">
          <ac:chgData name="Miller, Heidi [NEA]" userId="dc6a611b-98bc-40da-96a0-d4073e000613" providerId="ADAL" clId="{77CDE1CE-70D7-4B91-9AF6-EAC1B54D51FC}" dt="2022-02-22T12:32:22.121" v="20237" actId="26606"/>
          <ac:spMkLst>
            <pc:docMk/>
            <pc:sldMk cId="963531522" sldId="1735"/>
            <ac:spMk id="2" creationId="{22B81B32-E8FF-412B-A462-E9ADA21AB064}"/>
          </ac:spMkLst>
        </pc:spChg>
        <pc:spChg chg="del mod">
          <ac:chgData name="Miller, Heidi [NEA]" userId="dc6a611b-98bc-40da-96a0-d4073e000613" providerId="ADAL" clId="{77CDE1CE-70D7-4B91-9AF6-EAC1B54D51FC}" dt="2022-02-22T12:32:22.121" v="20237" actId="26606"/>
          <ac:spMkLst>
            <pc:docMk/>
            <pc:sldMk cId="963531522" sldId="1735"/>
            <ac:spMk id="3" creationId="{D531E424-FC2F-4578-8D89-94A882F4EF93}"/>
          </ac:spMkLst>
        </pc:spChg>
        <pc:spChg chg="add">
          <ac:chgData name="Miller, Heidi [NEA]" userId="dc6a611b-98bc-40da-96a0-d4073e000613" providerId="ADAL" clId="{77CDE1CE-70D7-4B91-9AF6-EAC1B54D51FC}" dt="2022-02-22T12:32:22.121" v="20237" actId="26606"/>
          <ac:spMkLst>
            <pc:docMk/>
            <pc:sldMk cId="963531522" sldId="1735"/>
            <ac:spMk id="9" creationId="{EE1530B0-6F96-46C0-8B3E-3215CB756BE4}"/>
          </ac:spMkLst>
        </pc:spChg>
        <pc:spChg chg="add">
          <ac:chgData name="Miller, Heidi [NEA]" userId="dc6a611b-98bc-40da-96a0-d4073e000613" providerId="ADAL" clId="{77CDE1CE-70D7-4B91-9AF6-EAC1B54D51FC}" dt="2022-02-22T12:32:22.121" v="20237" actId="26606"/>
          <ac:spMkLst>
            <pc:docMk/>
            <pc:sldMk cId="963531522" sldId="1735"/>
            <ac:spMk id="11" creationId="{754910CF-1B56-45D3-960A-E89F7B3B9131}"/>
          </ac:spMkLst>
        </pc:spChg>
        <pc:spChg chg="add">
          <ac:chgData name="Miller, Heidi [NEA]" userId="dc6a611b-98bc-40da-96a0-d4073e000613" providerId="ADAL" clId="{77CDE1CE-70D7-4B91-9AF6-EAC1B54D51FC}" dt="2022-02-22T12:32:22.121" v="20237" actId="26606"/>
          <ac:spMkLst>
            <pc:docMk/>
            <pc:sldMk cId="963531522" sldId="1735"/>
            <ac:spMk id="13" creationId="{6669F804-A677-4B75-95F4-A5E4426FB774}"/>
          </ac:spMkLst>
        </pc:spChg>
        <pc:graphicFrameChg chg="add mod modGraphic">
          <ac:chgData name="Miller, Heidi [NEA]" userId="dc6a611b-98bc-40da-96a0-d4073e000613" providerId="ADAL" clId="{77CDE1CE-70D7-4B91-9AF6-EAC1B54D51FC}" dt="2022-02-22T12:33:31.063" v="20247" actId="27957"/>
          <ac:graphicFrameMkLst>
            <pc:docMk/>
            <pc:sldMk cId="963531522" sldId="1735"/>
            <ac:graphicFrameMk id="5" creationId="{028A5680-9454-4BCC-8291-BF4935F63750}"/>
          </ac:graphicFrameMkLst>
        </pc:graphicFrameChg>
      </pc:sldChg>
      <pc:sldChg chg="addSp delSp modSp new mod ord setBg modNotesTx">
        <pc:chgData name="Miller, Heidi [NEA]" userId="dc6a611b-98bc-40da-96a0-d4073e000613" providerId="ADAL" clId="{77CDE1CE-70D7-4B91-9AF6-EAC1B54D51FC}" dt="2022-02-22T13:41:50.417" v="20645" actId="20577"/>
        <pc:sldMkLst>
          <pc:docMk/>
          <pc:sldMk cId="1004761560" sldId="1736"/>
        </pc:sldMkLst>
        <pc:spChg chg="del mod">
          <ac:chgData name="Miller, Heidi [NEA]" userId="dc6a611b-98bc-40da-96a0-d4073e000613" providerId="ADAL" clId="{77CDE1CE-70D7-4B91-9AF6-EAC1B54D51FC}" dt="2022-02-22T12:39:49.907" v="20483" actId="478"/>
          <ac:spMkLst>
            <pc:docMk/>
            <pc:sldMk cId="1004761560" sldId="1736"/>
            <ac:spMk id="2" creationId="{B46B7F12-77AF-416A-96D9-039750DADD89}"/>
          </ac:spMkLst>
        </pc:spChg>
        <pc:spChg chg="del">
          <ac:chgData name="Miller, Heidi [NEA]" userId="dc6a611b-98bc-40da-96a0-d4073e000613" providerId="ADAL" clId="{77CDE1CE-70D7-4B91-9AF6-EAC1B54D51FC}" dt="2022-02-22T12:38:04.911" v="20288" actId="931"/>
          <ac:spMkLst>
            <pc:docMk/>
            <pc:sldMk cId="1004761560" sldId="1736"/>
            <ac:spMk id="3" creationId="{6BAD631E-63B7-40BE-A417-68A2FEE3D545}"/>
          </ac:spMkLst>
        </pc:spChg>
        <pc:spChg chg="add mod">
          <ac:chgData name="Miller, Heidi [NEA]" userId="dc6a611b-98bc-40da-96a0-d4073e000613" providerId="ADAL" clId="{77CDE1CE-70D7-4B91-9AF6-EAC1B54D51FC}" dt="2022-02-22T12:40:22.421" v="20499" actId="1076"/>
          <ac:spMkLst>
            <pc:docMk/>
            <pc:sldMk cId="1004761560" sldId="1736"/>
            <ac:spMk id="6" creationId="{E3ED2FE3-9CAA-43F1-B0ED-C9B1F4C7877F}"/>
          </ac:spMkLst>
        </pc:spChg>
        <pc:spChg chg="add del mod">
          <ac:chgData name="Miller, Heidi [NEA]" userId="dc6a611b-98bc-40da-96a0-d4073e000613" providerId="ADAL" clId="{77CDE1CE-70D7-4B91-9AF6-EAC1B54D51FC}" dt="2022-02-22T12:39:53.449" v="20484" actId="478"/>
          <ac:spMkLst>
            <pc:docMk/>
            <pc:sldMk cId="1004761560" sldId="1736"/>
            <ac:spMk id="8" creationId="{1EBCE775-7CD4-4F46-9BF4-98A9131A881B}"/>
          </ac:spMkLst>
        </pc:spChg>
        <pc:spChg chg="add">
          <ac:chgData name="Miller, Heidi [NEA]" userId="dc6a611b-98bc-40da-96a0-d4073e000613" providerId="ADAL" clId="{77CDE1CE-70D7-4B91-9AF6-EAC1B54D51FC}" dt="2022-02-22T12:39:31.103" v="20470" actId="26606"/>
          <ac:spMkLst>
            <pc:docMk/>
            <pc:sldMk cId="1004761560" sldId="1736"/>
            <ac:spMk id="11" creationId="{0AB6E427-3F73-4C06-A5D5-AE52C3883B50}"/>
          </ac:spMkLst>
        </pc:spChg>
        <pc:spChg chg="add">
          <ac:chgData name="Miller, Heidi [NEA]" userId="dc6a611b-98bc-40da-96a0-d4073e000613" providerId="ADAL" clId="{77CDE1CE-70D7-4B91-9AF6-EAC1B54D51FC}" dt="2022-02-22T12:39:31.103" v="20470" actId="26606"/>
          <ac:spMkLst>
            <pc:docMk/>
            <pc:sldMk cId="1004761560" sldId="1736"/>
            <ac:spMk id="13" creationId="{D8C9BDAA-0390-4B39-9B5C-BC95E5120DA4}"/>
          </ac:spMkLst>
        </pc:spChg>
        <pc:spChg chg="add">
          <ac:chgData name="Miller, Heidi [NEA]" userId="dc6a611b-98bc-40da-96a0-d4073e000613" providerId="ADAL" clId="{77CDE1CE-70D7-4B91-9AF6-EAC1B54D51FC}" dt="2022-02-22T12:39:31.103" v="20470" actId="26606"/>
          <ac:spMkLst>
            <pc:docMk/>
            <pc:sldMk cId="1004761560" sldId="1736"/>
            <ac:spMk id="15" creationId="{F9DB1FE5-9D46-433B-99D1-2F1B8DC79855}"/>
          </ac:spMkLst>
        </pc:spChg>
        <pc:picChg chg="add mod ord">
          <ac:chgData name="Miller, Heidi [NEA]" userId="dc6a611b-98bc-40da-96a0-d4073e000613" providerId="ADAL" clId="{77CDE1CE-70D7-4B91-9AF6-EAC1B54D51FC}" dt="2022-02-22T12:39:31.103" v="20470" actId="26606"/>
          <ac:picMkLst>
            <pc:docMk/>
            <pc:sldMk cId="1004761560" sldId="1736"/>
            <ac:picMk id="5" creationId="{A902B231-6869-482B-B739-37469F1381E9}"/>
          </ac:picMkLst>
        </pc:picChg>
      </pc:sldChg>
      <pc:sldChg chg="add">
        <pc:chgData name="Miller, Heidi [NEA]" userId="dc6a611b-98bc-40da-96a0-d4073e000613" providerId="ADAL" clId="{77CDE1CE-70D7-4B91-9AF6-EAC1B54D51FC}" dt="2022-02-22T13:25:07.032" v="20615" actId="2890"/>
        <pc:sldMkLst>
          <pc:docMk/>
          <pc:sldMk cId="2849775168" sldId="1737"/>
        </pc:sldMkLst>
      </pc:sldChg>
      <pc:sldChg chg="addSp delSp modSp new mod setBg">
        <pc:chgData name="Miller, Heidi [NEA]" userId="dc6a611b-98bc-40da-96a0-d4073e000613" providerId="ADAL" clId="{77CDE1CE-70D7-4B91-9AF6-EAC1B54D51FC}" dt="2022-02-22T13:50:20.348" v="20815" actId="1076"/>
        <pc:sldMkLst>
          <pc:docMk/>
          <pc:sldMk cId="1042275237" sldId="1738"/>
        </pc:sldMkLst>
        <pc:spChg chg="mod">
          <ac:chgData name="Miller, Heidi [NEA]" userId="dc6a611b-98bc-40da-96a0-d4073e000613" providerId="ADAL" clId="{77CDE1CE-70D7-4B91-9AF6-EAC1B54D51FC}" dt="2022-02-22T13:50:16.846" v="20814" actId="403"/>
          <ac:spMkLst>
            <pc:docMk/>
            <pc:sldMk cId="1042275237" sldId="1738"/>
            <ac:spMk id="2" creationId="{8D2FE8B8-8778-4D17-A798-74F62E7BAED7}"/>
          </ac:spMkLst>
        </pc:spChg>
        <pc:spChg chg="mod ord">
          <ac:chgData name="Miller, Heidi [NEA]" userId="dc6a611b-98bc-40da-96a0-d4073e000613" providerId="ADAL" clId="{77CDE1CE-70D7-4B91-9AF6-EAC1B54D51FC}" dt="2022-02-22T13:50:20.348" v="20815" actId="1076"/>
          <ac:spMkLst>
            <pc:docMk/>
            <pc:sldMk cId="1042275237" sldId="1738"/>
            <ac:spMk id="3" creationId="{10A768F2-E429-478E-82ED-68CA4C746320}"/>
          </ac:spMkLst>
        </pc:spChg>
        <pc:spChg chg="add del">
          <ac:chgData name="Miller, Heidi [NEA]" userId="dc6a611b-98bc-40da-96a0-d4073e000613" providerId="ADAL" clId="{77CDE1CE-70D7-4B91-9AF6-EAC1B54D51FC}" dt="2022-02-22T13:50:07.584" v="20806" actId="26606"/>
          <ac:spMkLst>
            <pc:docMk/>
            <pc:sldMk cId="1042275237" sldId="1738"/>
            <ac:spMk id="14" creationId="{EE6D0A0E-AC19-415C-B3AE-96786F30101F}"/>
          </ac:spMkLst>
        </pc:spChg>
        <pc:spChg chg="add del">
          <ac:chgData name="Miller, Heidi [NEA]" userId="dc6a611b-98bc-40da-96a0-d4073e000613" providerId="ADAL" clId="{77CDE1CE-70D7-4B91-9AF6-EAC1B54D51FC}" dt="2022-02-22T13:50:07.584" v="20806" actId="26606"/>
          <ac:spMkLst>
            <pc:docMk/>
            <pc:sldMk cId="1042275237" sldId="1738"/>
            <ac:spMk id="18" creationId="{59743FD2-096E-4E3C-B8A6-CC50548F477F}"/>
          </ac:spMkLst>
        </pc:spChg>
        <pc:spChg chg="add del">
          <ac:chgData name="Miller, Heidi [NEA]" userId="dc6a611b-98bc-40da-96a0-d4073e000613" providerId="ADAL" clId="{77CDE1CE-70D7-4B91-9AF6-EAC1B54D51FC}" dt="2022-02-22T13:50:07.584" v="20806" actId="26606"/>
          <ac:spMkLst>
            <pc:docMk/>
            <pc:sldMk cId="1042275237" sldId="1738"/>
            <ac:spMk id="20" creationId="{10A17A06-682A-4722-93B3-03636927AA62}"/>
          </ac:spMkLst>
        </pc:spChg>
        <pc:spChg chg="add">
          <ac:chgData name="Miller, Heidi [NEA]" userId="dc6a611b-98bc-40da-96a0-d4073e000613" providerId="ADAL" clId="{77CDE1CE-70D7-4B91-9AF6-EAC1B54D51FC}" dt="2022-02-22T13:50:07.584" v="20806" actId="26606"/>
          <ac:spMkLst>
            <pc:docMk/>
            <pc:sldMk cId="1042275237" sldId="1738"/>
            <ac:spMk id="25" creationId="{94837155-5FB8-4A96-864C-066D5C6556F6}"/>
          </ac:spMkLst>
        </pc:spChg>
        <pc:spChg chg="add">
          <ac:chgData name="Miller, Heidi [NEA]" userId="dc6a611b-98bc-40da-96a0-d4073e000613" providerId="ADAL" clId="{77CDE1CE-70D7-4B91-9AF6-EAC1B54D51FC}" dt="2022-02-22T13:50:07.584" v="20806" actId="26606"/>
          <ac:spMkLst>
            <pc:docMk/>
            <pc:sldMk cId="1042275237" sldId="1738"/>
            <ac:spMk id="27" creationId="{585918EE-77B5-4057-BB22-B9CE13905F73}"/>
          </ac:spMkLst>
        </pc:spChg>
        <pc:spChg chg="add">
          <ac:chgData name="Miller, Heidi [NEA]" userId="dc6a611b-98bc-40da-96a0-d4073e000613" providerId="ADAL" clId="{77CDE1CE-70D7-4B91-9AF6-EAC1B54D51FC}" dt="2022-02-22T13:50:07.584" v="20806" actId="26606"/>
          <ac:spMkLst>
            <pc:docMk/>
            <pc:sldMk cId="1042275237" sldId="1738"/>
            <ac:spMk id="29" creationId="{9DC7B070-A583-45C7-AF93-0E8F020EF61A}"/>
          </ac:spMkLst>
        </pc:spChg>
        <pc:picChg chg="add del mod">
          <ac:chgData name="Miller, Heidi [NEA]" userId="dc6a611b-98bc-40da-96a0-d4073e000613" providerId="ADAL" clId="{77CDE1CE-70D7-4B91-9AF6-EAC1B54D51FC}" dt="2022-02-22T13:49:52.883" v="20802" actId="478"/>
          <ac:picMkLst>
            <pc:docMk/>
            <pc:sldMk cId="1042275237" sldId="1738"/>
            <ac:picMk id="5" creationId="{3AC3AA0B-E941-4263-AC1B-E64FDFDB770F}"/>
          </ac:picMkLst>
        </pc:picChg>
        <pc:picChg chg="add mod ord">
          <ac:chgData name="Miller, Heidi [NEA]" userId="dc6a611b-98bc-40da-96a0-d4073e000613" providerId="ADAL" clId="{77CDE1CE-70D7-4B91-9AF6-EAC1B54D51FC}" dt="2022-02-22T13:50:07.584" v="20806" actId="26606"/>
          <ac:picMkLst>
            <pc:docMk/>
            <pc:sldMk cId="1042275237" sldId="1738"/>
            <ac:picMk id="7" creationId="{4AD0C5B7-6473-4F8A-B403-D933277EAD24}"/>
          </ac:picMkLst>
        </pc:picChg>
        <pc:picChg chg="add mod ord">
          <ac:chgData name="Miller, Heidi [NEA]" userId="dc6a611b-98bc-40da-96a0-d4073e000613" providerId="ADAL" clId="{77CDE1CE-70D7-4B91-9AF6-EAC1B54D51FC}" dt="2022-02-22T13:50:07.584" v="20806" actId="26606"/>
          <ac:picMkLst>
            <pc:docMk/>
            <pc:sldMk cId="1042275237" sldId="1738"/>
            <ac:picMk id="9" creationId="{2ECB00E9-E5B5-4BC9-8F92-5FD603A5EDAD}"/>
          </ac:picMkLst>
        </pc:picChg>
        <pc:cxnChg chg="add del">
          <ac:chgData name="Miller, Heidi [NEA]" userId="dc6a611b-98bc-40da-96a0-d4073e000613" providerId="ADAL" clId="{77CDE1CE-70D7-4B91-9AF6-EAC1B54D51FC}" dt="2022-02-22T13:50:07.584" v="20806" actId="26606"/>
          <ac:cxnSpMkLst>
            <pc:docMk/>
            <pc:sldMk cId="1042275237" sldId="1738"/>
            <ac:cxnSpMk id="16" creationId="{D4B6B151-91C6-4075-8FB3-43E838C2A990}"/>
          </ac:cxnSpMkLst>
        </pc:cxnChg>
      </pc:sldChg>
      <pc:sldChg chg="modSp new mod">
        <pc:chgData name="Miller, Heidi [NEA]" userId="dc6a611b-98bc-40da-96a0-d4073e000613" providerId="ADAL" clId="{77CDE1CE-70D7-4B91-9AF6-EAC1B54D51FC}" dt="2022-02-22T14:03:03.177" v="21136" actId="5793"/>
        <pc:sldMkLst>
          <pc:docMk/>
          <pc:sldMk cId="3732201746" sldId="1739"/>
        </pc:sldMkLst>
        <pc:spChg chg="mod">
          <ac:chgData name="Miller, Heidi [NEA]" userId="dc6a611b-98bc-40da-96a0-d4073e000613" providerId="ADAL" clId="{77CDE1CE-70D7-4B91-9AF6-EAC1B54D51FC}" dt="2022-02-22T14:03:03.177" v="21136" actId="5793"/>
          <ac:spMkLst>
            <pc:docMk/>
            <pc:sldMk cId="3732201746" sldId="1739"/>
            <ac:spMk id="3" creationId="{E20B6A9F-24EF-4A5B-A39F-DA103D70B6F0}"/>
          </ac:spMkLst>
        </pc:spChg>
      </pc:sldChg>
      <pc:sldChg chg="modSp new mod">
        <pc:chgData name="Miller, Heidi [NEA]" userId="dc6a611b-98bc-40da-96a0-d4073e000613" providerId="ADAL" clId="{77CDE1CE-70D7-4B91-9AF6-EAC1B54D51FC}" dt="2022-02-22T14:04:55.286" v="21155" actId="20577"/>
        <pc:sldMkLst>
          <pc:docMk/>
          <pc:sldMk cId="1521795579" sldId="1740"/>
        </pc:sldMkLst>
        <pc:spChg chg="mod">
          <ac:chgData name="Miller, Heidi [NEA]" userId="dc6a611b-98bc-40da-96a0-d4073e000613" providerId="ADAL" clId="{77CDE1CE-70D7-4B91-9AF6-EAC1B54D51FC}" dt="2022-02-22T14:04:55.286" v="21155" actId="20577"/>
          <ac:spMkLst>
            <pc:docMk/>
            <pc:sldMk cId="1521795579" sldId="1740"/>
            <ac:spMk id="2" creationId="{B3980C05-A654-4E1A-9B84-4D3EC001E471}"/>
          </ac:spMkLst>
        </pc:spChg>
      </pc:sldChg>
      <pc:sldChg chg="addSp modSp new mod modNotesTx">
        <pc:chgData name="Miller, Heidi [NEA]" userId="dc6a611b-98bc-40da-96a0-d4073e000613" providerId="ADAL" clId="{77CDE1CE-70D7-4B91-9AF6-EAC1B54D51FC}" dt="2022-02-22T14:09:41.502" v="21283" actId="1076"/>
        <pc:sldMkLst>
          <pc:docMk/>
          <pc:sldMk cId="1927761071" sldId="1741"/>
        </pc:sldMkLst>
        <pc:spChg chg="mod">
          <ac:chgData name="Miller, Heidi [NEA]" userId="dc6a611b-98bc-40da-96a0-d4073e000613" providerId="ADAL" clId="{77CDE1CE-70D7-4B91-9AF6-EAC1B54D51FC}" dt="2022-02-22T14:09:41.502" v="21283" actId="1076"/>
          <ac:spMkLst>
            <pc:docMk/>
            <pc:sldMk cId="1927761071" sldId="1741"/>
            <ac:spMk id="2" creationId="{DC333106-58F0-4996-BA5C-3879A164665A}"/>
          </ac:spMkLst>
        </pc:spChg>
        <pc:spChg chg="mod">
          <ac:chgData name="Miller, Heidi [NEA]" userId="dc6a611b-98bc-40da-96a0-d4073e000613" providerId="ADAL" clId="{77CDE1CE-70D7-4B91-9AF6-EAC1B54D51FC}" dt="2022-02-22T14:09:38.202" v="21282" actId="1076"/>
          <ac:spMkLst>
            <pc:docMk/>
            <pc:sldMk cId="1927761071" sldId="1741"/>
            <ac:spMk id="3" creationId="{074F0731-728E-4C99-B4C5-7BFCCE1634D7}"/>
          </ac:spMkLst>
        </pc:spChg>
        <pc:picChg chg="add mod modCrop">
          <ac:chgData name="Miller, Heidi [NEA]" userId="dc6a611b-98bc-40da-96a0-d4073e000613" providerId="ADAL" clId="{77CDE1CE-70D7-4B91-9AF6-EAC1B54D51FC}" dt="2022-02-22T14:08:55.683" v="21260" actId="1076"/>
          <ac:picMkLst>
            <pc:docMk/>
            <pc:sldMk cId="1927761071" sldId="1741"/>
            <ac:picMk id="4" creationId="{7FAD7C6A-9AB6-489F-A717-72F0AA4BD7A2}"/>
          </ac:picMkLst>
        </pc:picChg>
      </pc:sld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ata6.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ata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svg"/><Relationship Id="rId1" Type="http://schemas.openxmlformats.org/officeDocument/2006/relationships/image" Target="../media/image58.png"/><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svg"/></Relationships>
</file>

<file path=ppt/diagrams/_rels/data8.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svg"/><Relationship Id="rId1" Type="http://schemas.openxmlformats.org/officeDocument/2006/relationships/image" Target="../media/image67.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rawing6.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svg"/><Relationship Id="rId1" Type="http://schemas.openxmlformats.org/officeDocument/2006/relationships/image" Target="../media/image58.png"/><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svg"/></Relationships>
</file>

<file path=ppt/diagrams/_rels/drawing8.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svg"/><Relationship Id="rId1" Type="http://schemas.openxmlformats.org/officeDocument/2006/relationships/image" Target="../media/image67.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0.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966F66-9258-4F09-9C06-5150D451793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7167D24-68F7-4E55-96A8-6C59779B808D}">
      <dgm:prSet/>
      <dgm:spPr/>
      <dgm:t>
        <a:bodyPr/>
        <a:lstStyle/>
        <a:p>
          <a:r>
            <a:rPr lang="en-US" b="1" dirty="0"/>
            <a:t>Decisive Power</a:t>
          </a:r>
          <a:r>
            <a:rPr lang="en-US" dirty="0"/>
            <a:t>-power that exists based on the decision-making authority afforded a position (school board members, legislators, governors, </a:t>
          </a:r>
          <a:r>
            <a:rPr lang="en-US" dirty="0" err="1"/>
            <a:t>etc</a:t>
          </a:r>
          <a:r>
            <a:rPr lang="en-US" dirty="0"/>
            <a:t>…)</a:t>
          </a:r>
        </a:p>
      </dgm:t>
    </dgm:pt>
    <dgm:pt modelId="{CF807573-5393-431E-96AB-01A729AA82BE}" type="parTrans" cxnId="{1FFADF5B-6A28-4905-80EC-B90092142850}">
      <dgm:prSet/>
      <dgm:spPr/>
      <dgm:t>
        <a:bodyPr/>
        <a:lstStyle/>
        <a:p>
          <a:endParaRPr lang="en-US"/>
        </a:p>
      </dgm:t>
    </dgm:pt>
    <dgm:pt modelId="{CAF21909-E100-4826-9AE7-AEB65FF1902C}" type="sibTrans" cxnId="{1FFADF5B-6A28-4905-80EC-B90092142850}">
      <dgm:prSet/>
      <dgm:spPr/>
      <dgm:t>
        <a:bodyPr/>
        <a:lstStyle/>
        <a:p>
          <a:endParaRPr lang="en-US"/>
        </a:p>
      </dgm:t>
    </dgm:pt>
    <dgm:pt modelId="{907793D6-DFCE-45EC-87E5-4F8003180801}">
      <dgm:prSet/>
      <dgm:spPr/>
      <dgm:t>
        <a:bodyPr/>
        <a:lstStyle/>
        <a:p>
          <a:r>
            <a:rPr lang="en-US" b="1"/>
            <a:t>Collective Power</a:t>
          </a:r>
          <a:r>
            <a:rPr lang="en-US"/>
            <a:t>-power built by a large, united front of people using pressure to target individuals with decisive power to give in to the demands of the people </a:t>
          </a:r>
        </a:p>
      </dgm:t>
    </dgm:pt>
    <dgm:pt modelId="{28F496AB-E1C5-4395-81C1-D82C45B1A977}" type="parTrans" cxnId="{42BCBCB1-1109-460F-9938-836DFF13819D}">
      <dgm:prSet/>
      <dgm:spPr/>
      <dgm:t>
        <a:bodyPr/>
        <a:lstStyle/>
        <a:p>
          <a:endParaRPr lang="en-US"/>
        </a:p>
      </dgm:t>
    </dgm:pt>
    <dgm:pt modelId="{F799EFCD-66F4-4765-9720-29BE07BB75DC}" type="sibTrans" cxnId="{42BCBCB1-1109-460F-9938-836DFF13819D}">
      <dgm:prSet/>
      <dgm:spPr/>
      <dgm:t>
        <a:bodyPr/>
        <a:lstStyle/>
        <a:p>
          <a:endParaRPr lang="en-US"/>
        </a:p>
      </dgm:t>
    </dgm:pt>
    <dgm:pt modelId="{E4EF02B9-A0D0-4CC4-A0EE-C35DA2F79407}" type="pres">
      <dgm:prSet presAssocID="{F8966F66-9258-4F09-9C06-5150D4517935}" presName="linear" presStyleCnt="0">
        <dgm:presLayoutVars>
          <dgm:animLvl val="lvl"/>
          <dgm:resizeHandles val="exact"/>
        </dgm:presLayoutVars>
      </dgm:prSet>
      <dgm:spPr/>
    </dgm:pt>
    <dgm:pt modelId="{E26D9F6E-5F41-4DBB-BF49-17646D39B6AA}" type="pres">
      <dgm:prSet presAssocID="{87167D24-68F7-4E55-96A8-6C59779B808D}" presName="parentText" presStyleLbl="node1" presStyleIdx="0" presStyleCnt="2">
        <dgm:presLayoutVars>
          <dgm:chMax val="0"/>
          <dgm:bulletEnabled val="1"/>
        </dgm:presLayoutVars>
      </dgm:prSet>
      <dgm:spPr/>
    </dgm:pt>
    <dgm:pt modelId="{74B4E77F-3CF3-497A-977E-F0614EE07FF6}" type="pres">
      <dgm:prSet presAssocID="{CAF21909-E100-4826-9AE7-AEB65FF1902C}" presName="spacer" presStyleCnt="0"/>
      <dgm:spPr/>
    </dgm:pt>
    <dgm:pt modelId="{977E9066-42DE-4CE7-86CF-E60E98C352C0}" type="pres">
      <dgm:prSet presAssocID="{907793D6-DFCE-45EC-87E5-4F8003180801}" presName="parentText" presStyleLbl="node1" presStyleIdx="1" presStyleCnt="2">
        <dgm:presLayoutVars>
          <dgm:chMax val="0"/>
          <dgm:bulletEnabled val="1"/>
        </dgm:presLayoutVars>
      </dgm:prSet>
      <dgm:spPr/>
    </dgm:pt>
  </dgm:ptLst>
  <dgm:cxnLst>
    <dgm:cxn modelId="{1FFADF5B-6A28-4905-80EC-B90092142850}" srcId="{F8966F66-9258-4F09-9C06-5150D4517935}" destId="{87167D24-68F7-4E55-96A8-6C59779B808D}" srcOrd="0" destOrd="0" parTransId="{CF807573-5393-431E-96AB-01A729AA82BE}" sibTransId="{CAF21909-E100-4826-9AE7-AEB65FF1902C}"/>
    <dgm:cxn modelId="{D64B1A63-71DF-44EB-ADB3-222098AF7CD4}" type="presOf" srcId="{F8966F66-9258-4F09-9C06-5150D4517935}" destId="{E4EF02B9-A0D0-4CC4-A0EE-C35DA2F79407}" srcOrd="0" destOrd="0" presId="urn:microsoft.com/office/officeart/2005/8/layout/vList2"/>
    <dgm:cxn modelId="{42BCBCB1-1109-460F-9938-836DFF13819D}" srcId="{F8966F66-9258-4F09-9C06-5150D4517935}" destId="{907793D6-DFCE-45EC-87E5-4F8003180801}" srcOrd="1" destOrd="0" parTransId="{28F496AB-E1C5-4395-81C1-D82C45B1A977}" sibTransId="{F799EFCD-66F4-4765-9720-29BE07BB75DC}"/>
    <dgm:cxn modelId="{AA4A15B4-DF70-4614-B6D6-9C97921B0757}" type="presOf" srcId="{87167D24-68F7-4E55-96A8-6C59779B808D}" destId="{E26D9F6E-5F41-4DBB-BF49-17646D39B6AA}" srcOrd="0" destOrd="0" presId="urn:microsoft.com/office/officeart/2005/8/layout/vList2"/>
    <dgm:cxn modelId="{C532F3B8-3F9E-4627-821D-5483AFC128D2}" type="presOf" srcId="{907793D6-DFCE-45EC-87E5-4F8003180801}" destId="{977E9066-42DE-4CE7-86CF-E60E98C352C0}" srcOrd="0" destOrd="0" presId="urn:microsoft.com/office/officeart/2005/8/layout/vList2"/>
    <dgm:cxn modelId="{14E363A6-CEBD-4BBB-86E7-96FA50755223}" type="presParOf" srcId="{E4EF02B9-A0D0-4CC4-A0EE-C35DA2F79407}" destId="{E26D9F6E-5F41-4DBB-BF49-17646D39B6AA}" srcOrd="0" destOrd="0" presId="urn:microsoft.com/office/officeart/2005/8/layout/vList2"/>
    <dgm:cxn modelId="{C3B2F320-3223-4CD1-A041-9A57246649B5}" type="presParOf" srcId="{E4EF02B9-A0D0-4CC4-A0EE-C35DA2F79407}" destId="{74B4E77F-3CF3-497A-977E-F0614EE07FF6}" srcOrd="1" destOrd="0" presId="urn:microsoft.com/office/officeart/2005/8/layout/vList2"/>
    <dgm:cxn modelId="{2EA76CB1-3947-4FDF-9B0A-4B18C385BB8C}" type="presParOf" srcId="{E4EF02B9-A0D0-4CC4-A0EE-C35DA2F79407}" destId="{977E9066-42DE-4CE7-86CF-E60E98C352C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00486-FACC-4175-B6F3-F5279D0714A3}" type="doc">
      <dgm:prSet loTypeId="urn:microsoft.com/office/officeart/2005/8/layout/gear1" loCatId="process" qsTypeId="urn:microsoft.com/office/officeart/2005/8/quickstyle/simple1" qsCatId="simple" csTypeId="urn:microsoft.com/office/officeart/2005/8/colors/colorful1" csCatId="colorful" phldr="1"/>
      <dgm:spPr/>
    </dgm:pt>
    <dgm:pt modelId="{2714E428-7E45-4AA3-9BDB-0B7E6E2FEBDD}">
      <dgm:prSet phldrT="[Text]" custT="1"/>
      <dgm:spPr>
        <a:solidFill>
          <a:schemeClr val="tx2"/>
        </a:solidFill>
      </dgm:spPr>
      <dgm:t>
        <a:bodyPr/>
        <a:lstStyle/>
        <a:p>
          <a:r>
            <a:rPr lang="en-US" sz="1800" dirty="0">
              <a:latin typeface="+mj-lt"/>
            </a:rPr>
            <a:t>Do we have an effective turnout structure?</a:t>
          </a:r>
        </a:p>
      </dgm:t>
    </dgm:pt>
    <dgm:pt modelId="{87B78194-1CA3-4F38-B61F-FDA7A1ACF958}" type="parTrans" cxnId="{EBC00A5C-BF11-49C6-B2AC-CDAC715CF884}">
      <dgm:prSet/>
      <dgm:spPr/>
      <dgm:t>
        <a:bodyPr/>
        <a:lstStyle/>
        <a:p>
          <a:endParaRPr lang="en-US"/>
        </a:p>
      </dgm:t>
    </dgm:pt>
    <dgm:pt modelId="{6C9CB241-372C-4474-A12D-8717B7D95031}" type="sibTrans" cxnId="{EBC00A5C-BF11-49C6-B2AC-CDAC715CF884}">
      <dgm:prSet/>
      <dgm:spPr>
        <a:solidFill>
          <a:schemeClr val="tx2"/>
        </a:solidFill>
      </dgm:spPr>
      <dgm:t>
        <a:bodyPr/>
        <a:lstStyle/>
        <a:p>
          <a:endParaRPr lang="en-US"/>
        </a:p>
      </dgm:t>
    </dgm:pt>
    <dgm:pt modelId="{32893AB9-7CDE-4A27-B48E-C514E0A80C89}">
      <dgm:prSet phldrT="[Text]" custT="1"/>
      <dgm:spPr>
        <a:solidFill>
          <a:srgbClr val="8A8A8D"/>
        </a:solidFill>
      </dgm:spPr>
      <dgm:t>
        <a:bodyPr/>
        <a:lstStyle/>
        <a:p>
          <a:r>
            <a:rPr lang="en-US" sz="1800" b="0" dirty="0">
              <a:latin typeface="+mj-lt"/>
            </a:rPr>
            <a:t>Are we being focused, efficient and effective in our communication with them?</a:t>
          </a:r>
        </a:p>
      </dgm:t>
    </dgm:pt>
    <dgm:pt modelId="{66C0729D-91EC-4E8D-8772-6F694312BE6B}" type="parTrans" cxnId="{71445699-A9E9-4363-BDC7-2F8E4676172B}">
      <dgm:prSet/>
      <dgm:spPr/>
      <dgm:t>
        <a:bodyPr/>
        <a:lstStyle/>
        <a:p>
          <a:endParaRPr lang="en-US"/>
        </a:p>
      </dgm:t>
    </dgm:pt>
    <dgm:pt modelId="{F0B18211-E030-47D0-A3B3-A375A539A057}" type="sibTrans" cxnId="{71445699-A9E9-4363-BDC7-2F8E4676172B}">
      <dgm:prSet/>
      <dgm:spPr>
        <a:solidFill>
          <a:srgbClr val="8A8A8D"/>
        </a:solidFill>
      </dgm:spPr>
      <dgm:t>
        <a:bodyPr/>
        <a:lstStyle/>
        <a:p>
          <a:endParaRPr lang="en-US"/>
        </a:p>
      </dgm:t>
    </dgm:pt>
    <dgm:pt modelId="{8647E09E-867B-4254-9234-96D3785D637C}">
      <dgm:prSet phldrT="[Text]" custT="1"/>
      <dgm:spPr>
        <a:solidFill>
          <a:srgbClr val="E2231A"/>
        </a:solidFill>
      </dgm:spPr>
      <dgm:t>
        <a:bodyPr/>
        <a:lstStyle/>
        <a:p>
          <a:r>
            <a:rPr lang="en-US" sz="1800" dirty="0">
              <a:latin typeface="+mj-lt"/>
            </a:rPr>
            <a:t>What do we know about all our members &amp; potential members?</a:t>
          </a:r>
        </a:p>
      </dgm:t>
    </dgm:pt>
    <dgm:pt modelId="{400F1581-B936-46F1-874C-47B6B1AE40F7}" type="parTrans" cxnId="{A89976BD-C38A-4036-B294-E7FA7EA82C5A}">
      <dgm:prSet/>
      <dgm:spPr/>
      <dgm:t>
        <a:bodyPr/>
        <a:lstStyle/>
        <a:p>
          <a:endParaRPr lang="en-US"/>
        </a:p>
      </dgm:t>
    </dgm:pt>
    <dgm:pt modelId="{244E6079-29BC-41C2-9FDE-0B5CE06B3DD1}" type="sibTrans" cxnId="{A89976BD-C38A-4036-B294-E7FA7EA82C5A}">
      <dgm:prSet/>
      <dgm:spPr>
        <a:solidFill>
          <a:srgbClr val="E2231A"/>
        </a:solidFill>
      </dgm:spPr>
      <dgm:t>
        <a:bodyPr/>
        <a:lstStyle/>
        <a:p>
          <a:endParaRPr lang="en-US"/>
        </a:p>
      </dgm:t>
    </dgm:pt>
    <dgm:pt modelId="{8F93E1DC-2E06-42F2-94E2-104145636136}" type="pres">
      <dgm:prSet presAssocID="{37B00486-FACC-4175-B6F3-F5279D0714A3}" presName="composite" presStyleCnt="0">
        <dgm:presLayoutVars>
          <dgm:chMax val="3"/>
          <dgm:animLvl val="lvl"/>
          <dgm:resizeHandles val="exact"/>
        </dgm:presLayoutVars>
      </dgm:prSet>
      <dgm:spPr/>
    </dgm:pt>
    <dgm:pt modelId="{A5669B7B-C835-4873-A28F-BF5BDD273FD2}" type="pres">
      <dgm:prSet presAssocID="{2714E428-7E45-4AA3-9BDB-0B7E6E2FEBDD}" presName="gear1" presStyleLbl="node1" presStyleIdx="0" presStyleCnt="3" custLinFactNeighborX="-13875" custLinFactNeighborY="6793">
        <dgm:presLayoutVars>
          <dgm:chMax val="1"/>
          <dgm:bulletEnabled val="1"/>
        </dgm:presLayoutVars>
      </dgm:prSet>
      <dgm:spPr/>
    </dgm:pt>
    <dgm:pt modelId="{92C710BD-CEE8-4E6C-84D3-1550EEDF53D7}" type="pres">
      <dgm:prSet presAssocID="{2714E428-7E45-4AA3-9BDB-0B7E6E2FEBDD}" presName="gear1srcNode" presStyleLbl="node1" presStyleIdx="0" presStyleCnt="3"/>
      <dgm:spPr/>
    </dgm:pt>
    <dgm:pt modelId="{28BE3218-B935-4828-84CA-6B46D16D7066}" type="pres">
      <dgm:prSet presAssocID="{2714E428-7E45-4AA3-9BDB-0B7E6E2FEBDD}" presName="gear1dstNode" presStyleLbl="node1" presStyleIdx="0" presStyleCnt="3"/>
      <dgm:spPr/>
    </dgm:pt>
    <dgm:pt modelId="{918B9942-F92A-417C-9B46-ABF310AFCDEF}" type="pres">
      <dgm:prSet presAssocID="{32893AB9-7CDE-4A27-B48E-C514E0A80C89}" presName="gear2" presStyleLbl="node1" presStyleIdx="1" presStyleCnt="3" custScaleX="113331" custScaleY="112544" custLinFactNeighborX="-20667" custLinFactNeighborY="2385">
        <dgm:presLayoutVars>
          <dgm:chMax val="1"/>
          <dgm:bulletEnabled val="1"/>
        </dgm:presLayoutVars>
      </dgm:prSet>
      <dgm:spPr/>
    </dgm:pt>
    <dgm:pt modelId="{24551E66-02E1-4072-BF4E-0CC2954753F4}" type="pres">
      <dgm:prSet presAssocID="{32893AB9-7CDE-4A27-B48E-C514E0A80C89}" presName="gear2srcNode" presStyleLbl="node1" presStyleIdx="1" presStyleCnt="3"/>
      <dgm:spPr/>
    </dgm:pt>
    <dgm:pt modelId="{E9129DBE-2061-4041-98C6-33FA3A6A2DB8}" type="pres">
      <dgm:prSet presAssocID="{32893AB9-7CDE-4A27-B48E-C514E0A80C89}" presName="gear2dstNode" presStyleLbl="node1" presStyleIdx="1" presStyleCnt="3"/>
      <dgm:spPr/>
    </dgm:pt>
    <dgm:pt modelId="{5A71B152-436C-4F15-B978-ED1A1AC3E211}" type="pres">
      <dgm:prSet presAssocID="{8647E09E-867B-4254-9234-96D3785D637C}" presName="gear3" presStyleLbl="node1" presStyleIdx="2" presStyleCnt="3" custLinFactNeighborX="-17223" custLinFactNeighborY="-166"/>
      <dgm:spPr/>
    </dgm:pt>
    <dgm:pt modelId="{914AB18F-1119-4820-9833-341653253049}" type="pres">
      <dgm:prSet presAssocID="{8647E09E-867B-4254-9234-96D3785D637C}" presName="gear3tx" presStyleLbl="node1" presStyleIdx="2" presStyleCnt="3">
        <dgm:presLayoutVars>
          <dgm:chMax val="1"/>
          <dgm:bulletEnabled val="1"/>
        </dgm:presLayoutVars>
      </dgm:prSet>
      <dgm:spPr/>
    </dgm:pt>
    <dgm:pt modelId="{DB9217E4-C76D-4104-A8E7-E49F74FE7011}" type="pres">
      <dgm:prSet presAssocID="{8647E09E-867B-4254-9234-96D3785D637C}" presName="gear3srcNode" presStyleLbl="node1" presStyleIdx="2" presStyleCnt="3"/>
      <dgm:spPr/>
    </dgm:pt>
    <dgm:pt modelId="{457BFCB0-7403-47BB-8DFC-BDD006F97378}" type="pres">
      <dgm:prSet presAssocID="{8647E09E-867B-4254-9234-96D3785D637C}" presName="gear3dstNode" presStyleLbl="node1" presStyleIdx="2" presStyleCnt="3"/>
      <dgm:spPr/>
    </dgm:pt>
    <dgm:pt modelId="{10A2E8ED-4CF6-4EDA-A4D1-7FC7554D3651}" type="pres">
      <dgm:prSet presAssocID="{6C9CB241-372C-4474-A12D-8717B7D95031}" presName="connector1" presStyleLbl="sibTrans2D1" presStyleIdx="0" presStyleCnt="3" custLinFactNeighborX="-11743" custLinFactNeighborY="3839"/>
      <dgm:spPr/>
    </dgm:pt>
    <dgm:pt modelId="{8F45E563-CDFD-42CF-B443-C145377D5BB2}" type="pres">
      <dgm:prSet presAssocID="{F0B18211-E030-47D0-A3B3-A375A539A057}" presName="connector2" presStyleLbl="sibTrans2D1" presStyleIdx="1" presStyleCnt="3" custLinFactNeighborX="-19270" custLinFactNeighborY="-311"/>
      <dgm:spPr/>
    </dgm:pt>
    <dgm:pt modelId="{1616639F-F9B8-4ECF-93D3-77FB542097C7}" type="pres">
      <dgm:prSet presAssocID="{244E6079-29BC-41C2-9FDE-0B5CE06B3DD1}" presName="connector3" presStyleLbl="sibTrans2D1" presStyleIdx="2" presStyleCnt="3" custLinFactNeighborX="-20756" custLinFactNeighborY="-4035"/>
      <dgm:spPr/>
    </dgm:pt>
  </dgm:ptLst>
  <dgm:cxnLst>
    <dgm:cxn modelId="{31E10A03-7821-45AC-92E7-6C4EE4B69EED}" type="presOf" srcId="{2714E428-7E45-4AA3-9BDB-0B7E6E2FEBDD}" destId="{A5669B7B-C835-4873-A28F-BF5BDD273FD2}" srcOrd="0" destOrd="0" presId="urn:microsoft.com/office/officeart/2005/8/layout/gear1"/>
    <dgm:cxn modelId="{56823A19-DDDB-436A-AF44-2834CFDD3CF9}" type="presOf" srcId="{6C9CB241-372C-4474-A12D-8717B7D95031}" destId="{10A2E8ED-4CF6-4EDA-A4D1-7FC7554D3651}" srcOrd="0" destOrd="0" presId="urn:microsoft.com/office/officeart/2005/8/layout/gear1"/>
    <dgm:cxn modelId="{EBC00A5C-BF11-49C6-B2AC-CDAC715CF884}" srcId="{37B00486-FACC-4175-B6F3-F5279D0714A3}" destId="{2714E428-7E45-4AA3-9BDB-0B7E6E2FEBDD}" srcOrd="0" destOrd="0" parTransId="{87B78194-1CA3-4F38-B61F-FDA7A1ACF958}" sibTransId="{6C9CB241-372C-4474-A12D-8717B7D95031}"/>
    <dgm:cxn modelId="{40DA2642-0764-44B1-B4A3-190F42BDECBF}" type="presOf" srcId="{244E6079-29BC-41C2-9FDE-0B5CE06B3DD1}" destId="{1616639F-F9B8-4ECF-93D3-77FB542097C7}" srcOrd="0" destOrd="0" presId="urn:microsoft.com/office/officeart/2005/8/layout/gear1"/>
    <dgm:cxn modelId="{A354C863-FA95-4FE7-B858-23CDFAB153E3}" type="presOf" srcId="{32893AB9-7CDE-4A27-B48E-C514E0A80C89}" destId="{918B9942-F92A-417C-9B46-ABF310AFCDEF}" srcOrd="0" destOrd="0" presId="urn:microsoft.com/office/officeart/2005/8/layout/gear1"/>
    <dgm:cxn modelId="{E3D11152-A924-4BF4-A260-9CF76718074F}" type="presOf" srcId="{8647E09E-867B-4254-9234-96D3785D637C}" destId="{DB9217E4-C76D-4104-A8E7-E49F74FE7011}" srcOrd="2" destOrd="0" presId="urn:microsoft.com/office/officeart/2005/8/layout/gear1"/>
    <dgm:cxn modelId="{817B7776-2C3C-4932-A82A-7A112C3166BF}" type="presOf" srcId="{32893AB9-7CDE-4A27-B48E-C514E0A80C89}" destId="{24551E66-02E1-4072-BF4E-0CC2954753F4}" srcOrd="1" destOrd="0" presId="urn:microsoft.com/office/officeart/2005/8/layout/gear1"/>
    <dgm:cxn modelId="{92F3A086-4876-48E9-8EE3-D20746778FFA}" type="presOf" srcId="{8647E09E-867B-4254-9234-96D3785D637C}" destId="{457BFCB0-7403-47BB-8DFC-BDD006F97378}" srcOrd="3" destOrd="0" presId="urn:microsoft.com/office/officeart/2005/8/layout/gear1"/>
    <dgm:cxn modelId="{10FE718F-88FD-41B2-8ADC-81CBE64D14BA}" type="presOf" srcId="{2714E428-7E45-4AA3-9BDB-0B7E6E2FEBDD}" destId="{92C710BD-CEE8-4E6C-84D3-1550EEDF53D7}" srcOrd="1" destOrd="0" presId="urn:microsoft.com/office/officeart/2005/8/layout/gear1"/>
    <dgm:cxn modelId="{71445699-A9E9-4363-BDC7-2F8E4676172B}" srcId="{37B00486-FACC-4175-B6F3-F5279D0714A3}" destId="{32893AB9-7CDE-4A27-B48E-C514E0A80C89}" srcOrd="1" destOrd="0" parTransId="{66C0729D-91EC-4E8D-8772-6F694312BE6B}" sibTransId="{F0B18211-E030-47D0-A3B3-A375A539A057}"/>
    <dgm:cxn modelId="{A89976BD-C38A-4036-B294-E7FA7EA82C5A}" srcId="{37B00486-FACC-4175-B6F3-F5279D0714A3}" destId="{8647E09E-867B-4254-9234-96D3785D637C}" srcOrd="2" destOrd="0" parTransId="{400F1581-B936-46F1-874C-47B6B1AE40F7}" sibTransId="{244E6079-29BC-41C2-9FDE-0B5CE06B3DD1}"/>
    <dgm:cxn modelId="{7E3BAEC5-8B90-4DED-865E-DD2B45D9A4ED}" type="presOf" srcId="{37B00486-FACC-4175-B6F3-F5279D0714A3}" destId="{8F93E1DC-2E06-42F2-94E2-104145636136}" srcOrd="0" destOrd="0" presId="urn:microsoft.com/office/officeart/2005/8/layout/gear1"/>
    <dgm:cxn modelId="{F757FCCB-0B4A-49C0-83B8-1490BFCC8DE3}" type="presOf" srcId="{2714E428-7E45-4AA3-9BDB-0B7E6E2FEBDD}" destId="{28BE3218-B935-4828-84CA-6B46D16D7066}" srcOrd="2" destOrd="0" presId="urn:microsoft.com/office/officeart/2005/8/layout/gear1"/>
    <dgm:cxn modelId="{8127AAD2-DD0F-41DD-A856-2D9E357FD286}" type="presOf" srcId="{8647E09E-867B-4254-9234-96D3785D637C}" destId="{5A71B152-436C-4F15-B978-ED1A1AC3E211}" srcOrd="0" destOrd="0" presId="urn:microsoft.com/office/officeart/2005/8/layout/gear1"/>
    <dgm:cxn modelId="{2C7E3AE4-F736-4B0E-8241-CE4367441DB6}" type="presOf" srcId="{F0B18211-E030-47D0-A3B3-A375A539A057}" destId="{8F45E563-CDFD-42CF-B443-C145377D5BB2}" srcOrd="0" destOrd="0" presId="urn:microsoft.com/office/officeart/2005/8/layout/gear1"/>
    <dgm:cxn modelId="{19491DED-BE80-48D7-A381-9C2DE10AB1EC}" type="presOf" srcId="{8647E09E-867B-4254-9234-96D3785D637C}" destId="{914AB18F-1119-4820-9833-341653253049}" srcOrd="1" destOrd="0" presId="urn:microsoft.com/office/officeart/2005/8/layout/gear1"/>
    <dgm:cxn modelId="{450897FB-A277-43EC-9D0B-5AD76CA9D81A}" type="presOf" srcId="{32893AB9-7CDE-4A27-B48E-C514E0A80C89}" destId="{E9129DBE-2061-4041-98C6-33FA3A6A2DB8}" srcOrd="2" destOrd="0" presId="urn:microsoft.com/office/officeart/2005/8/layout/gear1"/>
    <dgm:cxn modelId="{FEE4AD76-6272-4B85-B14C-AA3696E7D331}" type="presParOf" srcId="{8F93E1DC-2E06-42F2-94E2-104145636136}" destId="{A5669B7B-C835-4873-A28F-BF5BDD273FD2}" srcOrd="0" destOrd="0" presId="urn:microsoft.com/office/officeart/2005/8/layout/gear1"/>
    <dgm:cxn modelId="{6C1975B7-FF70-427F-9E25-E09E926208A8}" type="presParOf" srcId="{8F93E1DC-2E06-42F2-94E2-104145636136}" destId="{92C710BD-CEE8-4E6C-84D3-1550EEDF53D7}" srcOrd="1" destOrd="0" presId="urn:microsoft.com/office/officeart/2005/8/layout/gear1"/>
    <dgm:cxn modelId="{091753FB-2194-4958-BBF1-0C1F0F587413}" type="presParOf" srcId="{8F93E1DC-2E06-42F2-94E2-104145636136}" destId="{28BE3218-B935-4828-84CA-6B46D16D7066}" srcOrd="2" destOrd="0" presId="urn:microsoft.com/office/officeart/2005/8/layout/gear1"/>
    <dgm:cxn modelId="{940DA67E-06E3-40DD-8D8E-6D71CCDD8713}" type="presParOf" srcId="{8F93E1DC-2E06-42F2-94E2-104145636136}" destId="{918B9942-F92A-417C-9B46-ABF310AFCDEF}" srcOrd="3" destOrd="0" presId="urn:microsoft.com/office/officeart/2005/8/layout/gear1"/>
    <dgm:cxn modelId="{C6CDD768-847E-4108-9EE4-93082136B1B5}" type="presParOf" srcId="{8F93E1DC-2E06-42F2-94E2-104145636136}" destId="{24551E66-02E1-4072-BF4E-0CC2954753F4}" srcOrd="4" destOrd="0" presId="urn:microsoft.com/office/officeart/2005/8/layout/gear1"/>
    <dgm:cxn modelId="{B0EB570E-E0A1-4B3D-9635-56AE3CC9735D}" type="presParOf" srcId="{8F93E1DC-2E06-42F2-94E2-104145636136}" destId="{E9129DBE-2061-4041-98C6-33FA3A6A2DB8}" srcOrd="5" destOrd="0" presId="urn:microsoft.com/office/officeart/2005/8/layout/gear1"/>
    <dgm:cxn modelId="{A17F0A09-42C7-4E97-BB9A-615B81C5B1F5}" type="presParOf" srcId="{8F93E1DC-2E06-42F2-94E2-104145636136}" destId="{5A71B152-436C-4F15-B978-ED1A1AC3E211}" srcOrd="6" destOrd="0" presId="urn:microsoft.com/office/officeart/2005/8/layout/gear1"/>
    <dgm:cxn modelId="{6605CB6F-6CE5-485C-9300-3A7164DF7CEB}" type="presParOf" srcId="{8F93E1DC-2E06-42F2-94E2-104145636136}" destId="{914AB18F-1119-4820-9833-341653253049}" srcOrd="7" destOrd="0" presId="urn:microsoft.com/office/officeart/2005/8/layout/gear1"/>
    <dgm:cxn modelId="{3FE454D3-DC7B-452B-8AC6-DA84E0AEEADA}" type="presParOf" srcId="{8F93E1DC-2E06-42F2-94E2-104145636136}" destId="{DB9217E4-C76D-4104-A8E7-E49F74FE7011}" srcOrd="8" destOrd="0" presId="urn:microsoft.com/office/officeart/2005/8/layout/gear1"/>
    <dgm:cxn modelId="{29DC1701-2116-4ED6-AB8B-0CC96F797D84}" type="presParOf" srcId="{8F93E1DC-2E06-42F2-94E2-104145636136}" destId="{457BFCB0-7403-47BB-8DFC-BDD006F97378}" srcOrd="9" destOrd="0" presId="urn:microsoft.com/office/officeart/2005/8/layout/gear1"/>
    <dgm:cxn modelId="{06C4C1C9-7C9E-4594-9AD9-E46C1D7A632D}" type="presParOf" srcId="{8F93E1DC-2E06-42F2-94E2-104145636136}" destId="{10A2E8ED-4CF6-4EDA-A4D1-7FC7554D3651}" srcOrd="10" destOrd="0" presId="urn:microsoft.com/office/officeart/2005/8/layout/gear1"/>
    <dgm:cxn modelId="{718CBA74-6DFA-481F-99DF-75D03C6FE7D0}" type="presParOf" srcId="{8F93E1DC-2E06-42F2-94E2-104145636136}" destId="{8F45E563-CDFD-42CF-B443-C145377D5BB2}" srcOrd="11" destOrd="0" presId="urn:microsoft.com/office/officeart/2005/8/layout/gear1"/>
    <dgm:cxn modelId="{F0E50A43-ED0E-48FB-814E-58E952A849AE}" type="presParOf" srcId="{8F93E1DC-2E06-42F2-94E2-104145636136}" destId="{1616639F-F9B8-4ECF-93D3-77FB542097C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57C3DA-2A4F-46C0-9DF1-A0BA71F18144}"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78403B8A-84A3-49D8-A41B-FB0BCE7D7533}">
      <dgm:prSet phldrT="[Text]" custT="1"/>
      <dgm:spPr/>
      <dgm:t>
        <a:bodyPr/>
        <a:lstStyle/>
        <a:p>
          <a:r>
            <a:rPr lang="en-US" sz="2400" dirty="0"/>
            <a:t>Powerful, influential </a:t>
          </a:r>
        </a:p>
        <a:p>
          <a:r>
            <a:rPr lang="en-US" sz="2400" dirty="0"/>
            <a:t>Strongly opposes your objective</a:t>
          </a:r>
        </a:p>
      </dgm:t>
    </dgm:pt>
    <dgm:pt modelId="{C9A2817F-9EC8-4782-9350-2969D72A8CC4}" type="parTrans" cxnId="{50638AA2-DB1A-46F5-8ECB-041386AE69D1}">
      <dgm:prSet/>
      <dgm:spPr/>
      <dgm:t>
        <a:bodyPr/>
        <a:lstStyle/>
        <a:p>
          <a:endParaRPr lang="en-US"/>
        </a:p>
      </dgm:t>
    </dgm:pt>
    <dgm:pt modelId="{79D74B97-36C0-4626-9D11-8D356EB2E640}" type="sibTrans" cxnId="{50638AA2-DB1A-46F5-8ECB-041386AE69D1}">
      <dgm:prSet/>
      <dgm:spPr/>
      <dgm:t>
        <a:bodyPr/>
        <a:lstStyle/>
        <a:p>
          <a:endParaRPr lang="en-US"/>
        </a:p>
      </dgm:t>
    </dgm:pt>
    <dgm:pt modelId="{40F72F9F-C2DB-4C77-83D3-B17BDE9CEE7C}">
      <dgm:prSet phldrT="[Text]" custT="1"/>
      <dgm:spPr/>
      <dgm:t>
        <a:bodyPr/>
        <a:lstStyle/>
        <a:p>
          <a:r>
            <a:rPr lang="en-US" sz="2400" dirty="0"/>
            <a:t>Powerful, influential</a:t>
          </a:r>
        </a:p>
        <a:p>
          <a:r>
            <a:rPr lang="en-US" sz="2400" dirty="0"/>
            <a:t>Strongly supports objective</a:t>
          </a:r>
        </a:p>
      </dgm:t>
    </dgm:pt>
    <dgm:pt modelId="{0773AE7F-3961-4F4E-ACA7-1F1933F1E506}" type="parTrans" cxnId="{E4D19567-437E-470D-8CB2-BA1572938A29}">
      <dgm:prSet/>
      <dgm:spPr/>
      <dgm:t>
        <a:bodyPr/>
        <a:lstStyle/>
        <a:p>
          <a:endParaRPr lang="en-US"/>
        </a:p>
      </dgm:t>
    </dgm:pt>
    <dgm:pt modelId="{09FE36CF-43A2-42EF-A8BD-0E1F25E97882}" type="sibTrans" cxnId="{E4D19567-437E-470D-8CB2-BA1572938A29}">
      <dgm:prSet/>
      <dgm:spPr/>
      <dgm:t>
        <a:bodyPr/>
        <a:lstStyle/>
        <a:p>
          <a:endParaRPr lang="en-US"/>
        </a:p>
      </dgm:t>
    </dgm:pt>
    <dgm:pt modelId="{405B10DE-0928-4DAD-A38F-D86CA9348B9E}">
      <dgm:prSet phldrT="[Text]" custT="1"/>
      <dgm:spPr/>
      <dgm:t>
        <a:bodyPr/>
        <a:lstStyle/>
        <a:p>
          <a:r>
            <a:rPr lang="en-US" sz="2400" dirty="0"/>
            <a:t>Least influential, powerful</a:t>
          </a:r>
        </a:p>
        <a:p>
          <a:r>
            <a:rPr lang="en-US" sz="2400" dirty="0"/>
            <a:t>Strongly opposes your position</a:t>
          </a:r>
        </a:p>
      </dgm:t>
    </dgm:pt>
    <dgm:pt modelId="{FC1F08E6-5088-4FBC-9C0C-0196AF9D6219}" type="parTrans" cxnId="{939536F9-B7E6-478C-9BAA-D50F8BBDCFE3}">
      <dgm:prSet/>
      <dgm:spPr/>
      <dgm:t>
        <a:bodyPr/>
        <a:lstStyle/>
        <a:p>
          <a:endParaRPr lang="en-US"/>
        </a:p>
      </dgm:t>
    </dgm:pt>
    <dgm:pt modelId="{7E3C994D-70C8-4E24-A136-F09C7AB46B59}" type="sibTrans" cxnId="{939536F9-B7E6-478C-9BAA-D50F8BBDCFE3}">
      <dgm:prSet/>
      <dgm:spPr/>
      <dgm:t>
        <a:bodyPr/>
        <a:lstStyle/>
        <a:p>
          <a:endParaRPr lang="en-US"/>
        </a:p>
      </dgm:t>
    </dgm:pt>
    <dgm:pt modelId="{60C9A2E0-4B07-402E-8282-80A2088CC114}">
      <dgm:prSet phldrT="[Text]" custT="1"/>
      <dgm:spPr/>
      <dgm:t>
        <a:bodyPr/>
        <a:lstStyle/>
        <a:p>
          <a:r>
            <a:rPr lang="en-US" sz="2400" dirty="0"/>
            <a:t>Least influential, powerful</a:t>
          </a:r>
        </a:p>
        <a:p>
          <a:r>
            <a:rPr lang="en-US" sz="2400" dirty="0"/>
            <a:t>Strongly supports your position</a:t>
          </a:r>
        </a:p>
      </dgm:t>
    </dgm:pt>
    <dgm:pt modelId="{BA2E00B9-010E-4E2A-89CD-7554B24AE9C2}" type="parTrans" cxnId="{05A4E2A4-904C-4E91-9C90-AA0A06129606}">
      <dgm:prSet/>
      <dgm:spPr/>
      <dgm:t>
        <a:bodyPr/>
        <a:lstStyle/>
        <a:p>
          <a:endParaRPr lang="en-US"/>
        </a:p>
      </dgm:t>
    </dgm:pt>
    <dgm:pt modelId="{55DA859B-92EA-491F-B3BA-8C046B00CC9D}" type="sibTrans" cxnId="{05A4E2A4-904C-4E91-9C90-AA0A06129606}">
      <dgm:prSet/>
      <dgm:spPr/>
      <dgm:t>
        <a:bodyPr/>
        <a:lstStyle/>
        <a:p>
          <a:endParaRPr lang="en-US"/>
        </a:p>
      </dgm:t>
    </dgm:pt>
    <dgm:pt modelId="{A95E814B-3A1F-46D0-AE15-4E3FB5744BB4}" type="pres">
      <dgm:prSet presAssocID="{8F57C3DA-2A4F-46C0-9DF1-A0BA71F18144}" presName="matrix" presStyleCnt="0">
        <dgm:presLayoutVars>
          <dgm:chMax val="1"/>
          <dgm:dir/>
          <dgm:resizeHandles val="exact"/>
        </dgm:presLayoutVars>
      </dgm:prSet>
      <dgm:spPr/>
    </dgm:pt>
    <dgm:pt modelId="{576E02B1-B5B6-4A6A-B647-D71E03330FB6}" type="pres">
      <dgm:prSet presAssocID="{8F57C3DA-2A4F-46C0-9DF1-A0BA71F18144}" presName="axisShape" presStyleLbl="bgShp" presStyleIdx="0" presStyleCnt="1"/>
      <dgm:spPr/>
    </dgm:pt>
    <dgm:pt modelId="{87D72A64-AC06-46BA-BF46-335939D97212}" type="pres">
      <dgm:prSet presAssocID="{8F57C3DA-2A4F-46C0-9DF1-A0BA71F18144}" presName="rect1" presStyleLbl="node1" presStyleIdx="0" presStyleCnt="4">
        <dgm:presLayoutVars>
          <dgm:chMax val="0"/>
          <dgm:chPref val="0"/>
          <dgm:bulletEnabled val="1"/>
        </dgm:presLayoutVars>
      </dgm:prSet>
      <dgm:spPr/>
    </dgm:pt>
    <dgm:pt modelId="{9AA0C05A-F2BF-440F-8C7A-6DBB60271CEA}" type="pres">
      <dgm:prSet presAssocID="{8F57C3DA-2A4F-46C0-9DF1-A0BA71F18144}" presName="rect2" presStyleLbl="node1" presStyleIdx="1" presStyleCnt="4">
        <dgm:presLayoutVars>
          <dgm:chMax val="0"/>
          <dgm:chPref val="0"/>
          <dgm:bulletEnabled val="1"/>
        </dgm:presLayoutVars>
      </dgm:prSet>
      <dgm:spPr/>
    </dgm:pt>
    <dgm:pt modelId="{78B56145-E65F-4BC1-A127-A6AA2131BF93}" type="pres">
      <dgm:prSet presAssocID="{8F57C3DA-2A4F-46C0-9DF1-A0BA71F18144}" presName="rect3" presStyleLbl="node1" presStyleIdx="2" presStyleCnt="4">
        <dgm:presLayoutVars>
          <dgm:chMax val="0"/>
          <dgm:chPref val="0"/>
          <dgm:bulletEnabled val="1"/>
        </dgm:presLayoutVars>
      </dgm:prSet>
      <dgm:spPr/>
    </dgm:pt>
    <dgm:pt modelId="{02C99E23-FC65-4D2B-9A50-C4447B77A2A4}" type="pres">
      <dgm:prSet presAssocID="{8F57C3DA-2A4F-46C0-9DF1-A0BA71F18144}" presName="rect4" presStyleLbl="node1" presStyleIdx="3" presStyleCnt="4">
        <dgm:presLayoutVars>
          <dgm:chMax val="0"/>
          <dgm:chPref val="0"/>
          <dgm:bulletEnabled val="1"/>
        </dgm:presLayoutVars>
      </dgm:prSet>
      <dgm:spPr/>
    </dgm:pt>
  </dgm:ptLst>
  <dgm:cxnLst>
    <dgm:cxn modelId="{425A9E2A-9660-43DD-91A3-D3F06D69E697}" type="presOf" srcId="{60C9A2E0-4B07-402E-8282-80A2088CC114}" destId="{02C99E23-FC65-4D2B-9A50-C4447B77A2A4}" srcOrd="0" destOrd="0" presId="urn:microsoft.com/office/officeart/2005/8/layout/matrix2"/>
    <dgm:cxn modelId="{E4D19567-437E-470D-8CB2-BA1572938A29}" srcId="{8F57C3DA-2A4F-46C0-9DF1-A0BA71F18144}" destId="{40F72F9F-C2DB-4C77-83D3-B17BDE9CEE7C}" srcOrd="1" destOrd="0" parTransId="{0773AE7F-3961-4F4E-ACA7-1F1933F1E506}" sibTransId="{09FE36CF-43A2-42EF-A8BD-0E1F25E97882}"/>
    <dgm:cxn modelId="{B2178D7A-3A43-4C97-A79E-C1F584366152}" type="presOf" srcId="{40F72F9F-C2DB-4C77-83D3-B17BDE9CEE7C}" destId="{9AA0C05A-F2BF-440F-8C7A-6DBB60271CEA}" srcOrd="0" destOrd="0" presId="urn:microsoft.com/office/officeart/2005/8/layout/matrix2"/>
    <dgm:cxn modelId="{50638AA2-DB1A-46F5-8ECB-041386AE69D1}" srcId="{8F57C3DA-2A4F-46C0-9DF1-A0BA71F18144}" destId="{78403B8A-84A3-49D8-A41B-FB0BCE7D7533}" srcOrd="0" destOrd="0" parTransId="{C9A2817F-9EC8-4782-9350-2969D72A8CC4}" sibTransId="{79D74B97-36C0-4626-9D11-8D356EB2E640}"/>
    <dgm:cxn modelId="{05A4E2A4-904C-4E91-9C90-AA0A06129606}" srcId="{8F57C3DA-2A4F-46C0-9DF1-A0BA71F18144}" destId="{60C9A2E0-4B07-402E-8282-80A2088CC114}" srcOrd="3" destOrd="0" parTransId="{BA2E00B9-010E-4E2A-89CD-7554B24AE9C2}" sibTransId="{55DA859B-92EA-491F-B3BA-8C046B00CC9D}"/>
    <dgm:cxn modelId="{0251CFE9-1453-4CA4-B4DC-35FB489A22E8}" type="presOf" srcId="{8F57C3DA-2A4F-46C0-9DF1-A0BA71F18144}" destId="{A95E814B-3A1F-46D0-AE15-4E3FB5744BB4}" srcOrd="0" destOrd="0" presId="urn:microsoft.com/office/officeart/2005/8/layout/matrix2"/>
    <dgm:cxn modelId="{5D645FF4-6AA8-4CB3-8296-CE41AF360BF7}" type="presOf" srcId="{405B10DE-0928-4DAD-A38F-D86CA9348B9E}" destId="{78B56145-E65F-4BC1-A127-A6AA2131BF93}" srcOrd="0" destOrd="0" presId="urn:microsoft.com/office/officeart/2005/8/layout/matrix2"/>
    <dgm:cxn modelId="{7ECCA8F7-2858-4F13-8CF0-186FCB89113C}" type="presOf" srcId="{78403B8A-84A3-49D8-A41B-FB0BCE7D7533}" destId="{87D72A64-AC06-46BA-BF46-335939D97212}" srcOrd="0" destOrd="0" presId="urn:microsoft.com/office/officeart/2005/8/layout/matrix2"/>
    <dgm:cxn modelId="{939536F9-B7E6-478C-9BAA-D50F8BBDCFE3}" srcId="{8F57C3DA-2A4F-46C0-9DF1-A0BA71F18144}" destId="{405B10DE-0928-4DAD-A38F-D86CA9348B9E}" srcOrd="2" destOrd="0" parTransId="{FC1F08E6-5088-4FBC-9C0C-0196AF9D6219}" sibTransId="{7E3C994D-70C8-4E24-A136-F09C7AB46B59}"/>
    <dgm:cxn modelId="{9C7049E9-324F-4B62-B56B-CA0C25F50145}" type="presParOf" srcId="{A95E814B-3A1F-46D0-AE15-4E3FB5744BB4}" destId="{576E02B1-B5B6-4A6A-B647-D71E03330FB6}" srcOrd="0" destOrd="0" presId="urn:microsoft.com/office/officeart/2005/8/layout/matrix2"/>
    <dgm:cxn modelId="{5E8CEB39-8151-4BCE-BB81-DB179B2387EB}" type="presParOf" srcId="{A95E814B-3A1F-46D0-AE15-4E3FB5744BB4}" destId="{87D72A64-AC06-46BA-BF46-335939D97212}" srcOrd="1" destOrd="0" presId="urn:microsoft.com/office/officeart/2005/8/layout/matrix2"/>
    <dgm:cxn modelId="{9CC866A4-4C7E-4F43-8F20-88AFE9346F5D}" type="presParOf" srcId="{A95E814B-3A1F-46D0-AE15-4E3FB5744BB4}" destId="{9AA0C05A-F2BF-440F-8C7A-6DBB60271CEA}" srcOrd="2" destOrd="0" presId="urn:microsoft.com/office/officeart/2005/8/layout/matrix2"/>
    <dgm:cxn modelId="{D9E45DD3-733E-4512-A6D6-C532FEA2BE56}" type="presParOf" srcId="{A95E814B-3A1F-46D0-AE15-4E3FB5744BB4}" destId="{78B56145-E65F-4BC1-A127-A6AA2131BF93}" srcOrd="3" destOrd="0" presId="urn:microsoft.com/office/officeart/2005/8/layout/matrix2"/>
    <dgm:cxn modelId="{D7845D06-F1F2-4159-98EC-4633ABFC55F9}" type="presParOf" srcId="{A95E814B-3A1F-46D0-AE15-4E3FB5744BB4}" destId="{02C99E23-FC65-4D2B-9A50-C4447B77A2A4}"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3A6862-D104-4AC3-879B-EE3F03DC0F2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3DA6B7D-BE33-4596-9728-5358926E410B}">
      <dgm:prSet custT="1"/>
      <dgm:spPr/>
      <dgm:t>
        <a:bodyPr/>
        <a:lstStyle/>
        <a:p>
          <a:r>
            <a:rPr lang="en-US" sz="2800" dirty="0"/>
            <a:t>Your moment to transform how your members think about your union. </a:t>
          </a:r>
        </a:p>
      </dgm:t>
    </dgm:pt>
    <dgm:pt modelId="{3634AD83-E5E9-4CB7-998C-26A7BA018682}" type="parTrans" cxnId="{8B6A419C-0437-4CAB-8402-DF00E6A53E9B}">
      <dgm:prSet/>
      <dgm:spPr/>
      <dgm:t>
        <a:bodyPr/>
        <a:lstStyle/>
        <a:p>
          <a:endParaRPr lang="en-US"/>
        </a:p>
      </dgm:t>
    </dgm:pt>
    <dgm:pt modelId="{22E4ED89-4ADB-415F-BF40-BB9163DB506A}" type="sibTrans" cxnId="{8B6A419C-0437-4CAB-8402-DF00E6A53E9B}">
      <dgm:prSet/>
      <dgm:spPr/>
      <dgm:t>
        <a:bodyPr/>
        <a:lstStyle/>
        <a:p>
          <a:endParaRPr lang="en-US"/>
        </a:p>
      </dgm:t>
    </dgm:pt>
    <dgm:pt modelId="{CC8ECCCB-461C-4505-8E6E-A26D630DE57D}">
      <dgm:prSet custT="1"/>
      <dgm:spPr/>
      <dgm:t>
        <a:bodyPr/>
        <a:lstStyle/>
        <a:p>
          <a:r>
            <a:rPr lang="en-US" sz="2800" dirty="0"/>
            <a:t>Members see themselves in the union, fighting for the issues they feel most passionate about.</a:t>
          </a:r>
        </a:p>
      </dgm:t>
    </dgm:pt>
    <dgm:pt modelId="{748EE394-95B4-4BCA-BCD6-F38EFBFD12DD}" type="parTrans" cxnId="{1F214546-51DA-42BE-BD4A-48B728F16FAA}">
      <dgm:prSet/>
      <dgm:spPr/>
      <dgm:t>
        <a:bodyPr/>
        <a:lstStyle/>
        <a:p>
          <a:endParaRPr lang="en-US"/>
        </a:p>
      </dgm:t>
    </dgm:pt>
    <dgm:pt modelId="{BCF1B354-BA35-48B5-AB36-3C65F9497E76}" type="sibTrans" cxnId="{1F214546-51DA-42BE-BD4A-48B728F16FAA}">
      <dgm:prSet/>
      <dgm:spPr/>
      <dgm:t>
        <a:bodyPr/>
        <a:lstStyle/>
        <a:p>
          <a:endParaRPr lang="en-US"/>
        </a:p>
      </dgm:t>
    </dgm:pt>
    <dgm:pt modelId="{321A0B25-B834-4A8E-846F-B0A91A85EE63}" type="pres">
      <dgm:prSet presAssocID="{A63A6862-D104-4AC3-879B-EE3F03DC0F2A}" presName="root" presStyleCnt="0">
        <dgm:presLayoutVars>
          <dgm:dir/>
          <dgm:resizeHandles val="exact"/>
        </dgm:presLayoutVars>
      </dgm:prSet>
      <dgm:spPr/>
    </dgm:pt>
    <dgm:pt modelId="{E1FA3C9E-7956-4CFF-90FA-296F5BFAC7E7}" type="pres">
      <dgm:prSet presAssocID="{C3DA6B7D-BE33-4596-9728-5358926E410B}" presName="compNode" presStyleCnt="0"/>
      <dgm:spPr/>
    </dgm:pt>
    <dgm:pt modelId="{937A8EDD-627D-4389-BDC0-2DAE7F582B4B}" type="pres">
      <dgm:prSet presAssocID="{C3DA6B7D-BE33-4596-9728-5358926E410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Brainstorm"/>
        </a:ext>
      </dgm:extLst>
    </dgm:pt>
    <dgm:pt modelId="{9E986DC9-D3CD-4772-B6A3-C6627710CDDD}" type="pres">
      <dgm:prSet presAssocID="{C3DA6B7D-BE33-4596-9728-5358926E410B}" presName="spaceRect" presStyleCnt="0"/>
      <dgm:spPr/>
    </dgm:pt>
    <dgm:pt modelId="{CF71DADE-0EB0-4E31-9632-FCCDD0289910}" type="pres">
      <dgm:prSet presAssocID="{C3DA6B7D-BE33-4596-9728-5358926E410B}" presName="textRect" presStyleLbl="revTx" presStyleIdx="0" presStyleCnt="2" custScaleX="111940" custScaleY="117531">
        <dgm:presLayoutVars>
          <dgm:chMax val="1"/>
          <dgm:chPref val="1"/>
        </dgm:presLayoutVars>
      </dgm:prSet>
      <dgm:spPr/>
    </dgm:pt>
    <dgm:pt modelId="{B24F74FE-1CD2-4EAF-9C2F-16324A4493F4}" type="pres">
      <dgm:prSet presAssocID="{22E4ED89-4ADB-415F-BF40-BB9163DB506A}" presName="sibTrans" presStyleCnt="0"/>
      <dgm:spPr/>
    </dgm:pt>
    <dgm:pt modelId="{A571A40C-99AB-4707-9F35-F0A4509F8F91}" type="pres">
      <dgm:prSet presAssocID="{CC8ECCCB-461C-4505-8E6E-A26D630DE57D}" presName="compNode" presStyleCnt="0"/>
      <dgm:spPr/>
    </dgm:pt>
    <dgm:pt modelId="{78BADEEE-165E-48CD-A2C8-5DF5D878876D}" type="pres">
      <dgm:prSet presAssocID="{CC8ECCCB-461C-4505-8E6E-A26D630DE57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165DC326-87C2-4525-80F0-06E5583DE296}" type="pres">
      <dgm:prSet presAssocID="{CC8ECCCB-461C-4505-8E6E-A26D630DE57D}" presName="spaceRect" presStyleCnt="0"/>
      <dgm:spPr/>
    </dgm:pt>
    <dgm:pt modelId="{E0447D79-5266-4238-A3CF-6A892F67A838}" type="pres">
      <dgm:prSet presAssocID="{CC8ECCCB-461C-4505-8E6E-A26D630DE57D}" presName="textRect" presStyleLbl="revTx" presStyleIdx="1" presStyleCnt="2" custScaleX="111534" custScaleY="133748" custLinFactNeighborX="-1011" custLinFactNeighborY="9219">
        <dgm:presLayoutVars>
          <dgm:chMax val="1"/>
          <dgm:chPref val="1"/>
        </dgm:presLayoutVars>
      </dgm:prSet>
      <dgm:spPr/>
    </dgm:pt>
  </dgm:ptLst>
  <dgm:cxnLst>
    <dgm:cxn modelId="{1F214546-51DA-42BE-BD4A-48B728F16FAA}" srcId="{A63A6862-D104-4AC3-879B-EE3F03DC0F2A}" destId="{CC8ECCCB-461C-4505-8E6E-A26D630DE57D}" srcOrd="1" destOrd="0" parTransId="{748EE394-95B4-4BCA-BCD6-F38EFBFD12DD}" sibTransId="{BCF1B354-BA35-48B5-AB36-3C65F9497E76}"/>
    <dgm:cxn modelId="{5F80BA89-149B-42F8-9B5F-3D9982CD28CD}" type="presOf" srcId="{C3DA6B7D-BE33-4596-9728-5358926E410B}" destId="{CF71DADE-0EB0-4E31-9632-FCCDD0289910}" srcOrd="0" destOrd="0" presId="urn:microsoft.com/office/officeart/2018/2/layout/IconLabelList"/>
    <dgm:cxn modelId="{BBBC8494-DAF4-472F-86FB-70AE78F174A0}" type="presOf" srcId="{CC8ECCCB-461C-4505-8E6E-A26D630DE57D}" destId="{E0447D79-5266-4238-A3CF-6A892F67A838}" srcOrd="0" destOrd="0" presId="urn:microsoft.com/office/officeart/2018/2/layout/IconLabelList"/>
    <dgm:cxn modelId="{8B6A419C-0437-4CAB-8402-DF00E6A53E9B}" srcId="{A63A6862-D104-4AC3-879B-EE3F03DC0F2A}" destId="{C3DA6B7D-BE33-4596-9728-5358926E410B}" srcOrd="0" destOrd="0" parTransId="{3634AD83-E5E9-4CB7-998C-26A7BA018682}" sibTransId="{22E4ED89-4ADB-415F-BF40-BB9163DB506A}"/>
    <dgm:cxn modelId="{D27AD09D-A61E-4ADF-B809-C923AD4744EB}" type="presOf" srcId="{A63A6862-D104-4AC3-879B-EE3F03DC0F2A}" destId="{321A0B25-B834-4A8E-846F-B0A91A85EE63}" srcOrd="0" destOrd="0" presId="urn:microsoft.com/office/officeart/2018/2/layout/IconLabelList"/>
    <dgm:cxn modelId="{933AAB3D-4DE2-40AC-87B5-5A789EAD487F}" type="presParOf" srcId="{321A0B25-B834-4A8E-846F-B0A91A85EE63}" destId="{E1FA3C9E-7956-4CFF-90FA-296F5BFAC7E7}" srcOrd="0" destOrd="0" presId="urn:microsoft.com/office/officeart/2018/2/layout/IconLabelList"/>
    <dgm:cxn modelId="{C0016727-44DA-4F06-AC57-B502A163AD13}" type="presParOf" srcId="{E1FA3C9E-7956-4CFF-90FA-296F5BFAC7E7}" destId="{937A8EDD-627D-4389-BDC0-2DAE7F582B4B}" srcOrd="0" destOrd="0" presId="urn:microsoft.com/office/officeart/2018/2/layout/IconLabelList"/>
    <dgm:cxn modelId="{453D66F6-E097-4899-A023-0C9CDA9A190D}" type="presParOf" srcId="{E1FA3C9E-7956-4CFF-90FA-296F5BFAC7E7}" destId="{9E986DC9-D3CD-4772-B6A3-C6627710CDDD}" srcOrd="1" destOrd="0" presId="urn:microsoft.com/office/officeart/2018/2/layout/IconLabelList"/>
    <dgm:cxn modelId="{405D813A-3AF1-4D0B-95ED-DF805A976477}" type="presParOf" srcId="{E1FA3C9E-7956-4CFF-90FA-296F5BFAC7E7}" destId="{CF71DADE-0EB0-4E31-9632-FCCDD0289910}" srcOrd="2" destOrd="0" presId="urn:microsoft.com/office/officeart/2018/2/layout/IconLabelList"/>
    <dgm:cxn modelId="{22EFD2E0-2B3A-40BC-95BF-11631D3C960B}" type="presParOf" srcId="{321A0B25-B834-4A8E-846F-B0A91A85EE63}" destId="{B24F74FE-1CD2-4EAF-9C2F-16324A4493F4}" srcOrd="1" destOrd="0" presId="urn:microsoft.com/office/officeart/2018/2/layout/IconLabelList"/>
    <dgm:cxn modelId="{4E6FD457-7B8A-441D-91C0-F428E50F9B07}" type="presParOf" srcId="{321A0B25-B834-4A8E-846F-B0A91A85EE63}" destId="{A571A40C-99AB-4707-9F35-F0A4509F8F91}" srcOrd="2" destOrd="0" presId="urn:microsoft.com/office/officeart/2018/2/layout/IconLabelList"/>
    <dgm:cxn modelId="{46BA313A-95ED-4140-B38A-2FA7C51C814C}" type="presParOf" srcId="{A571A40C-99AB-4707-9F35-F0A4509F8F91}" destId="{78BADEEE-165E-48CD-A2C8-5DF5D878876D}" srcOrd="0" destOrd="0" presId="urn:microsoft.com/office/officeart/2018/2/layout/IconLabelList"/>
    <dgm:cxn modelId="{81391AE8-8388-4309-9690-94B0935AE7DA}" type="presParOf" srcId="{A571A40C-99AB-4707-9F35-F0A4509F8F91}" destId="{165DC326-87C2-4525-80F0-06E5583DE296}" srcOrd="1" destOrd="0" presId="urn:microsoft.com/office/officeart/2018/2/layout/IconLabelList"/>
    <dgm:cxn modelId="{4B3D830E-C5CA-4A5D-A155-773ED8E6EBF6}" type="presParOf" srcId="{A571A40C-99AB-4707-9F35-F0A4509F8F91}" destId="{E0447D79-5266-4238-A3CF-6A892F67A838}"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BDC0754-1234-4135-A7A0-7A41757AE41F}" type="doc">
      <dgm:prSet loTypeId="urn:microsoft.com/office/officeart/2005/8/layout/cycle8" loCatId="cycle" qsTypeId="urn:microsoft.com/office/officeart/2005/8/quickstyle/simple1" qsCatId="simple" csTypeId="urn:microsoft.com/office/officeart/2005/8/colors/accent1_2" csCatId="accent1" phldr="1"/>
      <dgm:spPr/>
    </dgm:pt>
    <dgm:pt modelId="{AC75BAC4-C3D3-4CD2-BDBC-77FFCF802E0F}">
      <dgm:prSet phldrT="[Text]"/>
      <dgm:spPr/>
      <dgm:t>
        <a:bodyPr/>
        <a:lstStyle/>
        <a:p>
          <a:r>
            <a:rPr lang="en-US" dirty="0"/>
            <a:t>Story</a:t>
          </a:r>
        </a:p>
      </dgm:t>
    </dgm:pt>
    <dgm:pt modelId="{FCB3F762-E2F7-4A09-8325-B876C47F0699}" type="parTrans" cxnId="{41F4B221-7940-41E3-9F75-16454FA7C8B7}">
      <dgm:prSet/>
      <dgm:spPr/>
      <dgm:t>
        <a:bodyPr/>
        <a:lstStyle/>
        <a:p>
          <a:endParaRPr lang="en-US"/>
        </a:p>
      </dgm:t>
    </dgm:pt>
    <dgm:pt modelId="{F78092DA-6426-44BD-AE3A-F7A1BB915B42}" type="sibTrans" cxnId="{41F4B221-7940-41E3-9F75-16454FA7C8B7}">
      <dgm:prSet/>
      <dgm:spPr/>
      <dgm:t>
        <a:bodyPr/>
        <a:lstStyle/>
        <a:p>
          <a:endParaRPr lang="en-US"/>
        </a:p>
      </dgm:t>
    </dgm:pt>
    <dgm:pt modelId="{3ECDF150-B98C-43AD-97E1-B665C57E7673}">
      <dgm:prSet phldrT="[Text]"/>
      <dgm:spPr/>
      <dgm:t>
        <a:bodyPr/>
        <a:lstStyle/>
        <a:p>
          <a:r>
            <a:rPr lang="en-US" dirty="0"/>
            <a:t>Structure</a:t>
          </a:r>
        </a:p>
      </dgm:t>
    </dgm:pt>
    <dgm:pt modelId="{FC2F5A70-C156-4E24-88FD-1E6FD80536DB}" type="parTrans" cxnId="{845D4D93-4CDB-4910-940F-F5E67742E774}">
      <dgm:prSet/>
      <dgm:spPr/>
      <dgm:t>
        <a:bodyPr/>
        <a:lstStyle/>
        <a:p>
          <a:endParaRPr lang="en-US"/>
        </a:p>
      </dgm:t>
    </dgm:pt>
    <dgm:pt modelId="{1B4CC7C8-C7CA-449D-B610-5D1159AE4A45}" type="sibTrans" cxnId="{845D4D93-4CDB-4910-940F-F5E67742E774}">
      <dgm:prSet/>
      <dgm:spPr/>
      <dgm:t>
        <a:bodyPr/>
        <a:lstStyle/>
        <a:p>
          <a:endParaRPr lang="en-US"/>
        </a:p>
      </dgm:t>
    </dgm:pt>
    <dgm:pt modelId="{9AFB5476-D568-44A1-9760-47E4B7104B9D}">
      <dgm:prSet phldrT="[Text]"/>
      <dgm:spPr/>
      <dgm:t>
        <a:bodyPr/>
        <a:lstStyle/>
        <a:p>
          <a:r>
            <a:rPr lang="en-US" dirty="0"/>
            <a:t>Tactics</a:t>
          </a:r>
        </a:p>
      </dgm:t>
    </dgm:pt>
    <dgm:pt modelId="{34D73216-F476-4B3F-9D84-39C49322D4A2}" type="parTrans" cxnId="{50B4862C-2FED-42FB-8A7D-0B3EEBEB0ABD}">
      <dgm:prSet/>
      <dgm:spPr/>
      <dgm:t>
        <a:bodyPr/>
        <a:lstStyle/>
        <a:p>
          <a:endParaRPr lang="en-US"/>
        </a:p>
      </dgm:t>
    </dgm:pt>
    <dgm:pt modelId="{16701F07-D4AB-4DAA-A824-B93B542D2D43}" type="sibTrans" cxnId="{50B4862C-2FED-42FB-8A7D-0B3EEBEB0ABD}">
      <dgm:prSet/>
      <dgm:spPr/>
      <dgm:t>
        <a:bodyPr/>
        <a:lstStyle/>
        <a:p>
          <a:endParaRPr lang="en-US"/>
        </a:p>
      </dgm:t>
    </dgm:pt>
    <dgm:pt modelId="{401D5BFE-29C5-42AE-B9EF-384C4D1AD6B0}" type="pres">
      <dgm:prSet presAssocID="{6BDC0754-1234-4135-A7A0-7A41757AE41F}" presName="compositeShape" presStyleCnt="0">
        <dgm:presLayoutVars>
          <dgm:chMax val="7"/>
          <dgm:dir/>
          <dgm:resizeHandles val="exact"/>
        </dgm:presLayoutVars>
      </dgm:prSet>
      <dgm:spPr/>
    </dgm:pt>
    <dgm:pt modelId="{AC3FFDE4-52DC-44CB-8C2F-0470B7E75EAA}" type="pres">
      <dgm:prSet presAssocID="{6BDC0754-1234-4135-A7A0-7A41757AE41F}" presName="wedge1" presStyleLbl="node1" presStyleIdx="0" presStyleCnt="3"/>
      <dgm:spPr/>
    </dgm:pt>
    <dgm:pt modelId="{32320794-DAC4-4CDF-B8FB-7508E0D5B07A}" type="pres">
      <dgm:prSet presAssocID="{6BDC0754-1234-4135-A7A0-7A41757AE41F}" presName="dummy1a" presStyleCnt="0"/>
      <dgm:spPr/>
    </dgm:pt>
    <dgm:pt modelId="{5356AFCD-17DC-4355-A95A-77B5261B29C6}" type="pres">
      <dgm:prSet presAssocID="{6BDC0754-1234-4135-A7A0-7A41757AE41F}" presName="dummy1b" presStyleCnt="0"/>
      <dgm:spPr/>
    </dgm:pt>
    <dgm:pt modelId="{3BB629AC-B6DC-4249-8500-2AC7425BE5BF}" type="pres">
      <dgm:prSet presAssocID="{6BDC0754-1234-4135-A7A0-7A41757AE41F}" presName="wedge1Tx" presStyleLbl="node1" presStyleIdx="0" presStyleCnt="3">
        <dgm:presLayoutVars>
          <dgm:chMax val="0"/>
          <dgm:chPref val="0"/>
          <dgm:bulletEnabled val="1"/>
        </dgm:presLayoutVars>
      </dgm:prSet>
      <dgm:spPr/>
    </dgm:pt>
    <dgm:pt modelId="{46724F6F-3B73-4C5A-8343-2B87D4B0656B}" type="pres">
      <dgm:prSet presAssocID="{6BDC0754-1234-4135-A7A0-7A41757AE41F}" presName="wedge2" presStyleLbl="node1" presStyleIdx="1" presStyleCnt="3"/>
      <dgm:spPr/>
    </dgm:pt>
    <dgm:pt modelId="{C90B8B76-86A1-4464-95C1-CA8BD8690116}" type="pres">
      <dgm:prSet presAssocID="{6BDC0754-1234-4135-A7A0-7A41757AE41F}" presName="dummy2a" presStyleCnt="0"/>
      <dgm:spPr/>
    </dgm:pt>
    <dgm:pt modelId="{521CA6AD-26E7-4742-A68B-ED35AFD54D70}" type="pres">
      <dgm:prSet presAssocID="{6BDC0754-1234-4135-A7A0-7A41757AE41F}" presName="dummy2b" presStyleCnt="0"/>
      <dgm:spPr/>
    </dgm:pt>
    <dgm:pt modelId="{D68DC7E9-656C-47E8-96D3-4A8BD3F29506}" type="pres">
      <dgm:prSet presAssocID="{6BDC0754-1234-4135-A7A0-7A41757AE41F}" presName="wedge2Tx" presStyleLbl="node1" presStyleIdx="1" presStyleCnt="3">
        <dgm:presLayoutVars>
          <dgm:chMax val="0"/>
          <dgm:chPref val="0"/>
          <dgm:bulletEnabled val="1"/>
        </dgm:presLayoutVars>
      </dgm:prSet>
      <dgm:spPr/>
    </dgm:pt>
    <dgm:pt modelId="{90F09BA8-8C11-4562-9427-8575D53EB316}" type="pres">
      <dgm:prSet presAssocID="{6BDC0754-1234-4135-A7A0-7A41757AE41F}" presName="wedge3" presStyleLbl="node1" presStyleIdx="2" presStyleCnt="3"/>
      <dgm:spPr/>
    </dgm:pt>
    <dgm:pt modelId="{1B47A8D4-2CE4-41B7-8EF0-248F5C374A24}" type="pres">
      <dgm:prSet presAssocID="{6BDC0754-1234-4135-A7A0-7A41757AE41F}" presName="dummy3a" presStyleCnt="0"/>
      <dgm:spPr/>
    </dgm:pt>
    <dgm:pt modelId="{C038AF6C-D7FF-4DCD-ACD6-4F3F284E184A}" type="pres">
      <dgm:prSet presAssocID="{6BDC0754-1234-4135-A7A0-7A41757AE41F}" presName="dummy3b" presStyleCnt="0"/>
      <dgm:spPr/>
    </dgm:pt>
    <dgm:pt modelId="{2ACA6D1E-E1A8-49A9-8B6C-D270960B50D9}" type="pres">
      <dgm:prSet presAssocID="{6BDC0754-1234-4135-A7A0-7A41757AE41F}" presName="wedge3Tx" presStyleLbl="node1" presStyleIdx="2" presStyleCnt="3">
        <dgm:presLayoutVars>
          <dgm:chMax val="0"/>
          <dgm:chPref val="0"/>
          <dgm:bulletEnabled val="1"/>
        </dgm:presLayoutVars>
      </dgm:prSet>
      <dgm:spPr/>
    </dgm:pt>
    <dgm:pt modelId="{B39D0CC1-FC16-4159-824A-2DE0E86EFCF9}" type="pres">
      <dgm:prSet presAssocID="{F78092DA-6426-44BD-AE3A-F7A1BB915B42}" presName="arrowWedge1" presStyleLbl="fgSibTrans2D1" presStyleIdx="0" presStyleCnt="3"/>
      <dgm:spPr/>
    </dgm:pt>
    <dgm:pt modelId="{555C7794-0BCB-4B71-8E52-767EBECE5B92}" type="pres">
      <dgm:prSet presAssocID="{1B4CC7C8-C7CA-449D-B610-5D1159AE4A45}" presName="arrowWedge2" presStyleLbl="fgSibTrans2D1" presStyleIdx="1" presStyleCnt="3"/>
      <dgm:spPr/>
    </dgm:pt>
    <dgm:pt modelId="{82F64475-D6E3-47A2-8352-99E0E0DC8179}" type="pres">
      <dgm:prSet presAssocID="{16701F07-D4AB-4DAA-A824-B93B542D2D43}" presName="arrowWedge3" presStyleLbl="fgSibTrans2D1" presStyleIdx="2" presStyleCnt="3"/>
      <dgm:spPr/>
    </dgm:pt>
  </dgm:ptLst>
  <dgm:cxnLst>
    <dgm:cxn modelId="{5E282B1A-3427-4921-B979-BE99B266FDEF}" type="presOf" srcId="{9AFB5476-D568-44A1-9760-47E4B7104B9D}" destId="{2ACA6D1E-E1A8-49A9-8B6C-D270960B50D9}" srcOrd="1" destOrd="0" presId="urn:microsoft.com/office/officeart/2005/8/layout/cycle8"/>
    <dgm:cxn modelId="{41F4B221-7940-41E3-9F75-16454FA7C8B7}" srcId="{6BDC0754-1234-4135-A7A0-7A41757AE41F}" destId="{AC75BAC4-C3D3-4CD2-BDBC-77FFCF802E0F}" srcOrd="0" destOrd="0" parTransId="{FCB3F762-E2F7-4A09-8325-B876C47F0699}" sibTransId="{F78092DA-6426-44BD-AE3A-F7A1BB915B42}"/>
    <dgm:cxn modelId="{50B4862C-2FED-42FB-8A7D-0B3EEBEB0ABD}" srcId="{6BDC0754-1234-4135-A7A0-7A41757AE41F}" destId="{9AFB5476-D568-44A1-9760-47E4B7104B9D}" srcOrd="2" destOrd="0" parTransId="{34D73216-F476-4B3F-9D84-39C49322D4A2}" sibTransId="{16701F07-D4AB-4DAA-A824-B93B542D2D43}"/>
    <dgm:cxn modelId="{C77E9381-ED60-49EC-A27A-ACC7BCFF842B}" type="presOf" srcId="{3ECDF150-B98C-43AD-97E1-B665C57E7673}" destId="{46724F6F-3B73-4C5A-8343-2B87D4B0656B}" srcOrd="0" destOrd="0" presId="urn:microsoft.com/office/officeart/2005/8/layout/cycle8"/>
    <dgm:cxn modelId="{845D4D93-4CDB-4910-940F-F5E67742E774}" srcId="{6BDC0754-1234-4135-A7A0-7A41757AE41F}" destId="{3ECDF150-B98C-43AD-97E1-B665C57E7673}" srcOrd="1" destOrd="0" parTransId="{FC2F5A70-C156-4E24-88FD-1E6FD80536DB}" sibTransId="{1B4CC7C8-C7CA-449D-B610-5D1159AE4A45}"/>
    <dgm:cxn modelId="{37863CB2-0B69-484A-AED3-DF68354A61E3}" type="presOf" srcId="{AC75BAC4-C3D3-4CD2-BDBC-77FFCF802E0F}" destId="{AC3FFDE4-52DC-44CB-8C2F-0470B7E75EAA}" srcOrd="0" destOrd="0" presId="urn:microsoft.com/office/officeart/2005/8/layout/cycle8"/>
    <dgm:cxn modelId="{E86C12C6-7709-457D-A3FE-FDD198F3162C}" type="presOf" srcId="{6BDC0754-1234-4135-A7A0-7A41757AE41F}" destId="{401D5BFE-29C5-42AE-B9EF-384C4D1AD6B0}" srcOrd="0" destOrd="0" presId="urn:microsoft.com/office/officeart/2005/8/layout/cycle8"/>
    <dgm:cxn modelId="{8388B3CC-C1DB-43DC-81E6-2A8D14E10980}" type="presOf" srcId="{AC75BAC4-C3D3-4CD2-BDBC-77FFCF802E0F}" destId="{3BB629AC-B6DC-4249-8500-2AC7425BE5BF}" srcOrd="1" destOrd="0" presId="urn:microsoft.com/office/officeart/2005/8/layout/cycle8"/>
    <dgm:cxn modelId="{58F532D7-2204-40AC-A8BA-306ED18997EA}" type="presOf" srcId="{3ECDF150-B98C-43AD-97E1-B665C57E7673}" destId="{D68DC7E9-656C-47E8-96D3-4A8BD3F29506}" srcOrd="1" destOrd="0" presId="urn:microsoft.com/office/officeart/2005/8/layout/cycle8"/>
    <dgm:cxn modelId="{F41DCDEE-39BA-4EAE-B58B-6A141B0AA4AC}" type="presOf" srcId="{9AFB5476-D568-44A1-9760-47E4B7104B9D}" destId="{90F09BA8-8C11-4562-9427-8575D53EB316}" srcOrd="0" destOrd="0" presId="urn:microsoft.com/office/officeart/2005/8/layout/cycle8"/>
    <dgm:cxn modelId="{85A3854E-921C-4043-B3CA-47674F7E2E2B}" type="presParOf" srcId="{401D5BFE-29C5-42AE-B9EF-384C4D1AD6B0}" destId="{AC3FFDE4-52DC-44CB-8C2F-0470B7E75EAA}" srcOrd="0" destOrd="0" presId="urn:microsoft.com/office/officeart/2005/8/layout/cycle8"/>
    <dgm:cxn modelId="{0ED35932-96CB-4F35-8B3F-30873DC623CB}" type="presParOf" srcId="{401D5BFE-29C5-42AE-B9EF-384C4D1AD6B0}" destId="{32320794-DAC4-4CDF-B8FB-7508E0D5B07A}" srcOrd="1" destOrd="0" presId="urn:microsoft.com/office/officeart/2005/8/layout/cycle8"/>
    <dgm:cxn modelId="{7AE96F2C-206C-4258-9572-C7ED29904674}" type="presParOf" srcId="{401D5BFE-29C5-42AE-B9EF-384C4D1AD6B0}" destId="{5356AFCD-17DC-4355-A95A-77B5261B29C6}" srcOrd="2" destOrd="0" presId="urn:microsoft.com/office/officeart/2005/8/layout/cycle8"/>
    <dgm:cxn modelId="{461FC897-7633-4B17-AB53-D3E8A7E88215}" type="presParOf" srcId="{401D5BFE-29C5-42AE-B9EF-384C4D1AD6B0}" destId="{3BB629AC-B6DC-4249-8500-2AC7425BE5BF}" srcOrd="3" destOrd="0" presId="urn:microsoft.com/office/officeart/2005/8/layout/cycle8"/>
    <dgm:cxn modelId="{1DAE53AC-5CE3-42DC-9202-23E6BB5B06A7}" type="presParOf" srcId="{401D5BFE-29C5-42AE-B9EF-384C4D1AD6B0}" destId="{46724F6F-3B73-4C5A-8343-2B87D4B0656B}" srcOrd="4" destOrd="0" presId="urn:microsoft.com/office/officeart/2005/8/layout/cycle8"/>
    <dgm:cxn modelId="{D2F586BE-F94F-4E91-A15A-0B43DA748187}" type="presParOf" srcId="{401D5BFE-29C5-42AE-B9EF-384C4D1AD6B0}" destId="{C90B8B76-86A1-4464-95C1-CA8BD8690116}" srcOrd="5" destOrd="0" presId="urn:microsoft.com/office/officeart/2005/8/layout/cycle8"/>
    <dgm:cxn modelId="{CC897ED1-F991-4292-AEB1-27534B98B107}" type="presParOf" srcId="{401D5BFE-29C5-42AE-B9EF-384C4D1AD6B0}" destId="{521CA6AD-26E7-4742-A68B-ED35AFD54D70}" srcOrd="6" destOrd="0" presId="urn:microsoft.com/office/officeart/2005/8/layout/cycle8"/>
    <dgm:cxn modelId="{BDC618B3-57DA-442E-BA4D-DAC00A3395BC}" type="presParOf" srcId="{401D5BFE-29C5-42AE-B9EF-384C4D1AD6B0}" destId="{D68DC7E9-656C-47E8-96D3-4A8BD3F29506}" srcOrd="7" destOrd="0" presId="urn:microsoft.com/office/officeart/2005/8/layout/cycle8"/>
    <dgm:cxn modelId="{D85DD9DC-2CD2-4D6B-9EAF-FCBEF7F99C0E}" type="presParOf" srcId="{401D5BFE-29C5-42AE-B9EF-384C4D1AD6B0}" destId="{90F09BA8-8C11-4562-9427-8575D53EB316}" srcOrd="8" destOrd="0" presId="urn:microsoft.com/office/officeart/2005/8/layout/cycle8"/>
    <dgm:cxn modelId="{BD9DF86C-2F6E-4044-BA5E-F51B0BED2012}" type="presParOf" srcId="{401D5BFE-29C5-42AE-B9EF-384C4D1AD6B0}" destId="{1B47A8D4-2CE4-41B7-8EF0-248F5C374A24}" srcOrd="9" destOrd="0" presId="urn:microsoft.com/office/officeart/2005/8/layout/cycle8"/>
    <dgm:cxn modelId="{4D998258-2C20-4C2A-B423-5BD41AE9A1C7}" type="presParOf" srcId="{401D5BFE-29C5-42AE-B9EF-384C4D1AD6B0}" destId="{C038AF6C-D7FF-4DCD-ACD6-4F3F284E184A}" srcOrd="10" destOrd="0" presId="urn:microsoft.com/office/officeart/2005/8/layout/cycle8"/>
    <dgm:cxn modelId="{B6DECB16-E393-4DEF-A49D-42F2B79DCBAA}" type="presParOf" srcId="{401D5BFE-29C5-42AE-B9EF-384C4D1AD6B0}" destId="{2ACA6D1E-E1A8-49A9-8B6C-D270960B50D9}" srcOrd="11" destOrd="0" presId="urn:microsoft.com/office/officeart/2005/8/layout/cycle8"/>
    <dgm:cxn modelId="{F9ACD35F-E100-47A8-ABE9-9CCC47B0A33D}" type="presParOf" srcId="{401D5BFE-29C5-42AE-B9EF-384C4D1AD6B0}" destId="{B39D0CC1-FC16-4159-824A-2DE0E86EFCF9}" srcOrd="12" destOrd="0" presId="urn:microsoft.com/office/officeart/2005/8/layout/cycle8"/>
    <dgm:cxn modelId="{90063ABC-394C-4486-9BD2-6CC69DF31A8D}" type="presParOf" srcId="{401D5BFE-29C5-42AE-B9EF-384C4D1AD6B0}" destId="{555C7794-0BCB-4B71-8E52-767EBECE5B92}" srcOrd="13" destOrd="0" presId="urn:microsoft.com/office/officeart/2005/8/layout/cycle8"/>
    <dgm:cxn modelId="{2BA1F553-77BC-4DB4-A677-971869934558}" type="presParOf" srcId="{401D5BFE-29C5-42AE-B9EF-384C4D1AD6B0}" destId="{82F64475-D6E3-47A2-8352-99E0E0DC8179}"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D9A3E8-B1AE-47E9-A26C-BB80A0CF8A9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ABA7209-D9AC-468E-AB74-85926620B8CF}">
      <dgm:prSet custT="1"/>
      <dgm:spPr/>
      <dgm:t>
        <a:bodyPr/>
        <a:lstStyle/>
        <a:p>
          <a:r>
            <a:rPr lang="en-US" sz="2400" dirty="0"/>
            <a:t>Fill out p.2 of your Organizing Plan</a:t>
          </a:r>
        </a:p>
      </dgm:t>
    </dgm:pt>
    <dgm:pt modelId="{21596E41-4F40-48F1-B895-6C2B58C6312C}" type="parTrans" cxnId="{8959AA10-F9B5-4BA3-9297-C978E12304A6}">
      <dgm:prSet/>
      <dgm:spPr/>
      <dgm:t>
        <a:bodyPr/>
        <a:lstStyle/>
        <a:p>
          <a:endParaRPr lang="en-US"/>
        </a:p>
      </dgm:t>
    </dgm:pt>
    <dgm:pt modelId="{92FA2ACA-07B4-49DD-B996-94020871A2D9}" type="sibTrans" cxnId="{8959AA10-F9B5-4BA3-9297-C978E12304A6}">
      <dgm:prSet/>
      <dgm:spPr/>
      <dgm:t>
        <a:bodyPr/>
        <a:lstStyle/>
        <a:p>
          <a:endParaRPr lang="en-US"/>
        </a:p>
      </dgm:t>
    </dgm:pt>
    <dgm:pt modelId="{9FCB4495-51DE-4745-B890-AEED438B27DD}">
      <dgm:prSet custT="1"/>
      <dgm:spPr/>
      <dgm:t>
        <a:bodyPr/>
        <a:lstStyle/>
        <a:p>
          <a:r>
            <a:rPr lang="en-US" sz="2400" dirty="0"/>
            <a:t>Reference your maps.</a:t>
          </a:r>
        </a:p>
      </dgm:t>
    </dgm:pt>
    <dgm:pt modelId="{552C2ABD-DC58-4F54-8A41-B795516C75B1}" type="parTrans" cxnId="{ADA1C3D8-FDA9-4523-B668-A7C4351655F4}">
      <dgm:prSet/>
      <dgm:spPr/>
      <dgm:t>
        <a:bodyPr/>
        <a:lstStyle/>
        <a:p>
          <a:endParaRPr lang="en-US"/>
        </a:p>
      </dgm:t>
    </dgm:pt>
    <dgm:pt modelId="{CD57B5E3-918A-4D3A-8BFD-0704E00193D7}" type="sibTrans" cxnId="{ADA1C3D8-FDA9-4523-B668-A7C4351655F4}">
      <dgm:prSet/>
      <dgm:spPr/>
      <dgm:t>
        <a:bodyPr/>
        <a:lstStyle/>
        <a:p>
          <a:endParaRPr lang="en-US"/>
        </a:p>
      </dgm:t>
    </dgm:pt>
    <dgm:pt modelId="{DD2A7E84-6ADA-4858-A57B-7EC18018365A}">
      <dgm:prSet custT="1"/>
      <dgm:spPr/>
      <dgm:t>
        <a:bodyPr/>
        <a:lstStyle/>
        <a:p>
          <a:r>
            <a:rPr lang="en-US" sz="2400" dirty="0"/>
            <a:t>Does your team reflect the demographics, grade levels, job categories, departments, worksites, and years of service of your people? </a:t>
          </a:r>
        </a:p>
      </dgm:t>
    </dgm:pt>
    <dgm:pt modelId="{34484E49-D89E-4DB8-A2BC-E1B9EE68E03E}" type="parTrans" cxnId="{8BEC98A1-B13D-4A61-8A73-FC5AB8B18AD9}">
      <dgm:prSet/>
      <dgm:spPr/>
      <dgm:t>
        <a:bodyPr/>
        <a:lstStyle/>
        <a:p>
          <a:endParaRPr lang="en-US"/>
        </a:p>
      </dgm:t>
    </dgm:pt>
    <dgm:pt modelId="{F2EE38E9-5CA5-409C-A8BE-661F3FD8179E}" type="sibTrans" cxnId="{8BEC98A1-B13D-4A61-8A73-FC5AB8B18AD9}">
      <dgm:prSet/>
      <dgm:spPr/>
      <dgm:t>
        <a:bodyPr/>
        <a:lstStyle/>
        <a:p>
          <a:endParaRPr lang="en-US"/>
        </a:p>
      </dgm:t>
    </dgm:pt>
    <dgm:pt modelId="{9C4B1547-8ACF-49B4-81F1-9A0890A01B32}">
      <dgm:prSet custT="1"/>
      <dgm:spPr/>
      <dgm:t>
        <a:bodyPr/>
        <a:lstStyle/>
        <a:p>
          <a:r>
            <a:rPr lang="en-US" sz="2400" dirty="0"/>
            <a:t>Have you made an intentional effort to recruit early career educators and members of color to your committee?</a:t>
          </a:r>
        </a:p>
      </dgm:t>
    </dgm:pt>
    <dgm:pt modelId="{3F035A2C-F354-4B9D-B2BC-0B47B03DBF5B}" type="parTrans" cxnId="{BF38CA42-7DA6-4A14-9878-B2D55C1D2046}">
      <dgm:prSet/>
      <dgm:spPr/>
      <dgm:t>
        <a:bodyPr/>
        <a:lstStyle/>
        <a:p>
          <a:endParaRPr lang="en-US"/>
        </a:p>
      </dgm:t>
    </dgm:pt>
    <dgm:pt modelId="{559F7715-C507-4860-B2A8-2F1ADD9810FB}" type="sibTrans" cxnId="{BF38CA42-7DA6-4A14-9878-B2D55C1D2046}">
      <dgm:prSet/>
      <dgm:spPr/>
      <dgm:t>
        <a:bodyPr/>
        <a:lstStyle/>
        <a:p>
          <a:endParaRPr lang="en-US"/>
        </a:p>
      </dgm:t>
    </dgm:pt>
    <dgm:pt modelId="{B2FB8B8B-D50A-4456-922A-F47B05B4509A}" type="pres">
      <dgm:prSet presAssocID="{3AD9A3E8-B1AE-47E9-A26C-BB80A0CF8A9C}" presName="root" presStyleCnt="0">
        <dgm:presLayoutVars>
          <dgm:dir/>
          <dgm:resizeHandles val="exact"/>
        </dgm:presLayoutVars>
      </dgm:prSet>
      <dgm:spPr/>
    </dgm:pt>
    <dgm:pt modelId="{83CA64AF-6C1A-4162-9881-9777D451462E}" type="pres">
      <dgm:prSet presAssocID="{CABA7209-D9AC-468E-AB74-85926620B8CF}" presName="compNode" presStyleCnt="0"/>
      <dgm:spPr/>
    </dgm:pt>
    <dgm:pt modelId="{DB372EB1-4406-4AD1-A040-3735ED2742E6}" type="pres">
      <dgm:prSet presAssocID="{CABA7209-D9AC-468E-AB74-85926620B8CF}" presName="bgRect" presStyleLbl="bgShp" presStyleIdx="0" presStyleCnt="4"/>
      <dgm:spPr/>
    </dgm:pt>
    <dgm:pt modelId="{AF3D12DD-FD44-43DB-B8BC-13A6FAAB7B03}" type="pres">
      <dgm:prSet presAssocID="{CABA7209-D9AC-468E-AB74-85926620B8C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20B0C067-16A6-4350-98A5-C971EDE414B0}" type="pres">
      <dgm:prSet presAssocID="{CABA7209-D9AC-468E-AB74-85926620B8CF}" presName="spaceRect" presStyleCnt="0"/>
      <dgm:spPr/>
    </dgm:pt>
    <dgm:pt modelId="{7EA6515E-2834-4FFA-8112-6A01C66D1C05}" type="pres">
      <dgm:prSet presAssocID="{CABA7209-D9AC-468E-AB74-85926620B8CF}" presName="parTx" presStyleLbl="revTx" presStyleIdx="0" presStyleCnt="4">
        <dgm:presLayoutVars>
          <dgm:chMax val="0"/>
          <dgm:chPref val="0"/>
        </dgm:presLayoutVars>
      </dgm:prSet>
      <dgm:spPr/>
    </dgm:pt>
    <dgm:pt modelId="{0B9BC1CB-95F2-44A0-9651-4EBDE412DF94}" type="pres">
      <dgm:prSet presAssocID="{92FA2ACA-07B4-49DD-B996-94020871A2D9}" presName="sibTrans" presStyleCnt="0"/>
      <dgm:spPr/>
    </dgm:pt>
    <dgm:pt modelId="{EE8FFD59-247A-47A1-97D6-27A15C403853}" type="pres">
      <dgm:prSet presAssocID="{9FCB4495-51DE-4745-B890-AEED438B27DD}" presName="compNode" presStyleCnt="0"/>
      <dgm:spPr/>
    </dgm:pt>
    <dgm:pt modelId="{E99DA70B-7C69-4648-8C38-1DC30326315C}" type="pres">
      <dgm:prSet presAssocID="{9FCB4495-51DE-4745-B890-AEED438B27DD}" presName="bgRect" presStyleLbl="bgShp" presStyleIdx="1" presStyleCnt="4"/>
      <dgm:spPr/>
    </dgm:pt>
    <dgm:pt modelId="{1B42E4BD-5C4E-4987-B50E-FA6E0A0CC6CD}" type="pres">
      <dgm:prSet presAssocID="{9FCB4495-51DE-4745-B890-AEED438B27D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p with pin"/>
        </a:ext>
      </dgm:extLst>
    </dgm:pt>
    <dgm:pt modelId="{81CFC622-6955-4DB8-A642-56E66D7903D5}" type="pres">
      <dgm:prSet presAssocID="{9FCB4495-51DE-4745-B890-AEED438B27DD}" presName="spaceRect" presStyleCnt="0"/>
      <dgm:spPr/>
    </dgm:pt>
    <dgm:pt modelId="{C52BB0E4-40C8-4F31-A130-F0F153524A5D}" type="pres">
      <dgm:prSet presAssocID="{9FCB4495-51DE-4745-B890-AEED438B27DD}" presName="parTx" presStyleLbl="revTx" presStyleIdx="1" presStyleCnt="4">
        <dgm:presLayoutVars>
          <dgm:chMax val="0"/>
          <dgm:chPref val="0"/>
        </dgm:presLayoutVars>
      </dgm:prSet>
      <dgm:spPr/>
    </dgm:pt>
    <dgm:pt modelId="{1EAE8B97-27E6-48C0-8BFA-C2E9B3C2323E}" type="pres">
      <dgm:prSet presAssocID="{CD57B5E3-918A-4D3A-8BFD-0704E00193D7}" presName="sibTrans" presStyleCnt="0"/>
      <dgm:spPr/>
    </dgm:pt>
    <dgm:pt modelId="{FA69ACB1-0A17-499E-BA29-04CE06FC1D89}" type="pres">
      <dgm:prSet presAssocID="{DD2A7E84-6ADA-4858-A57B-7EC18018365A}" presName="compNode" presStyleCnt="0"/>
      <dgm:spPr/>
    </dgm:pt>
    <dgm:pt modelId="{F3F82A8C-6B5D-46D0-8E1E-3AE37D7536CB}" type="pres">
      <dgm:prSet presAssocID="{DD2A7E84-6ADA-4858-A57B-7EC18018365A}" presName="bgRect" presStyleLbl="bgShp" presStyleIdx="2" presStyleCnt="4"/>
      <dgm:spPr/>
    </dgm:pt>
    <dgm:pt modelId="{E9C2F412-D6C1-4A3A-81B3-E4BDA14D7944}" type="pres">
      <dgm:prSet presAssocID="{DD2A7E84-6ADA-4858-A57B-7EC18018365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People"/>
        </a:ext>
      </dgm:extLst>
    </dgm:pt>
    <dgm:pt modelId="{1675F5D5-500B-4EDB-A4FC-C4D7BBDC020A}" type="pres">
      <dgm:prSet presAssocID="{DD2A7E84-6ADA-4858-A57B-7EC18018365A}" presName="spaceRect" presStyleCnt="0"/>
      <dgm:spPr/>
    </dgm:pt>
    <dgm:pt modelId="{6D43433D-C54F-4F32-8037-5F750E78E676}" type="pres">
      <dgm:prSet presAssocID="{DD2A7E84-6ADA-4858-A57B-7EC18018365A}" presName="parTx" presStyleLbl="revTx" presStyleIdx="2" presStyleCnt="4">
        <dgm:presLayoutVars>
          <dgm:chMax val="0"/>
          <dgm:chPref val="0"/>
        </dgm:presLayoutVars>
      </dgm:prSet>
      <dgm:spPr/>
    </dgm:pt>
    <dgm:pt modelId="{22BBBD17-D889-4E2E-8E39-BA5E27F0DF37}" type="pres">
      <dgm:prSet presAssocID="{F2EE38E9-5CA5-409C-A8BE-661F3FD8179E}" presName="sibTrans" presStyleCnt="0"/>
      <dgm:spPr/>
    </dgm:pt>
    <dgm:pt modelId="{615FC402-C1D8-4826-99D7-E4DABC95409D}" type="pres">
      <dgm:prSet presAssocID="{9C4B1547-8ACF-49B4-81F1-9A0890A01B32}" presName="compNode" presStyleCnt="0"/>
      <dgm:spPr/>
    </dgm:pt>
    <dgm:pt modelId="{4FEB74EE-71E5-4490-88BA-6FFF7A8CFB72}" type="pres">
      <dgm:prSet presAssocID="{9C4B1547-8ACF-49B4-81F1-9A0890A01B32}" presName="bgRect" presStyleLbl="bgShp" presStyleIdx="3" presStyleCnt="4"/>
      <dgm:spPr/>
    </dgm:pt>
    <dgm:pt modelId="{F44E5CE6-FF25-4926-9896-894F616F0DA8}" type="pres">
      <dgm:prSet presAssocID="{9C4B1547-8ACF-49B4-81F1-9A0890A01B3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Brainstorm"/>
        </a:ext>
      </dgm:extLst>
    </dgm:pt>
    <dgm:pt modelId="{3A664D68-01F3-4063-B5CE-0C0CE95DA0E8}" type="pres">
      <dgm:prSet presAssocID="{9C4B1547-8ACF-49B4-81F1-9A0890A01B32}" presName="spaceRect" presStyleCnt="0"/>
      <dgm:spPr/>
    </dgm:pt>
    <dgm:pt modelId="{D06BD2F5-EAD3-4122-8287-6A003A5F779B}" type="pres">
      <dgm:prSet presAssocID="{9C4B1547-8ACF-49B4-81F1-9A0890A01B32}" presName="parTx" presStyleLbl="revTx" presStyleIdx="3" presStyleCnt="4">
        <dgm:presLayoutVars>
          <dgm:chMax val="0"/>
          <dgm:chPref val="0"/>
        </dgm:presLayoutVars>
      </dgm:prSet>
      <dgm:spPr/>
    </dgm:pt>
  </dgm:ptLst>
  <dgm:cxnLst>
    <dgm:cxn modelId="{FA621B00-4056-45D0-96A3-279E52800E45}" type="presOf" srcId="{CABA7209-D9AC-468E-AB74-85926620B8CF}" destId="{7EA6515E-2834-4FFA-8112-6A01C66D1C05}" srcOrd="0" destOrd="0" presId="urn:microsoft.com/office/officeart/2018/2/layout/IconVerticalSolidList"/>
    <dgm:cxn modelId="{8959AA10-F9B5-4BA3-9297-C978E12304A6}" srcId="{3AD9A3E8-B1AE-47E9-A26C-BB80A0CF8A9C}" destId="{CABA7209-D9AC-468E-AB74-85926620B8CF}" srcOrd="0" destOrd="0" parTransId="{21596E41-4F40-48F1-B895-6C2B58C6312C}" sibTransId="{92FA2ACA-07B4-49DD-B996-94020871A2D9}"/>
    <dgm:cxn modelId="{810AC51E-ACC6-4DB2-9BF3-2A6CC5B9418C}" type="presOf" srcId="{9C4B1547-8ACF-49B4-81F1-9A0890A01B32}" destId="{D06BD2F5-EAD3-4122-8287-6A003A5F779B}" srcOrd="0" destOrd="0" presId="urn:microsoft.com/office/officeart/2018/2/layout/IconVerticalSolidList"/>
    <dgm:cxn modelId="{BF38CA42-7DA6-4A14-9878-B2D55C1D2046}" srcId="{3AD9A3E8-B1AE-47E9-A26C-BB80A0CF8A9C}" destId="{9C4B1547-8ACF-49B4-81F1-9A0890A01B32}" srcOrd="3" destOrd="0" parTransId="{3F035A2C-F354-4B9D-B2BC-0B47B03DBF5B}" sibTransId="{559F7715-C507-4860-B2A8-2F1ADD9810FB}"/>
    <dgm:cxn modelId="{963CE59C-E8D1-4C39-A9A5-314110B6B13A}" type="presOf" srcId="{3AD9A3E8-B1AE-47E9-A26C-BB80A0CF8A9C}" destId="{B2FB8B8B-D50A-4456-922A-F47B05B4509A}" srcOrd="0" destOrd="0" presId="urn:microsoft.com/office/officeart/2018/2/layout/IconVerticalSolidList"/>
    <dgm:cxn modelId="{8BEC98A1-B13D-4A61-8A73-FC5AB8B18AD9}" srcId="{3AD9A3E8-B1AE-47E9-A26C-BB80A0CF8A9C}" destId="{DD2A7E84-6ADA-4858-A57B-7EC18018365A}" srcOrd="2" destOrd="0" parTransId="{34484E49-D89E-4DB8-A2BC-E1B9EE68E03E}" sibTransId="{F2EE38E9-5CA5-409C-A8BE-661F3FD8179E}"/>
    <dgm:cxn modelId="{095467B1-7A3F-4480-AAEE-E97D8B258895}" type="presOf" srcId="{DD2A7E84-6ADA-4858-A57B-7EC18018365A}" destId="{6D43433D-C54F-4F32-8037-5F750E78E676}" srcOrd="0" destOrd="0" presId="urn:microsoft.com/office/officeart/2018/2/layout/IconVerticalSolidList"/>
    <dgm:cxn modelId="{ADA1C3D8-FDA9-4523-B668-A7C4351655F4}" srcId="{3AD9A3E8-B1AE-47E9-A26C-BB80A0CF8A9C}" destId="{9FCB4495-51DE-4745-B890-AEED438B27DD}" srcOrd="1" destOrd="0" parTransId="{552C2ABD-DC58-4F54-8A41-B795516C75B1}" sibTransId="{CD57B5E3-918A-4D3A-8BFD-0704E00193D7}"/>
    <dgm:cxn modelId="{D43D67F1-6392-4430-AF41-F9C2A7CC90A4}" type="presOf" srcId="{9FCB4495-51DE-4745-B890-AEED438B27DD}" destId="{C52BB0E4-40C8-4F31-A130-F0F153524A5D}" srcOrd="0" destOrd="0" presId="urn:microsoft.com/office/officeart/2018/2/layout/IconVerticalSolidList"/>
    <dgm:cxn modelId="{9382D5C8-3984-44E6-9849-581DBCE05E75}" type="presParOf" srcId="{B2FB8B8B-D50A-4456-922A-F47B05B4509A}" destId="{83CA64AF-6C1A-4162-9881-9777D451462E}" srcOrd="0" destOrd="0" presId="urn:microsoft.com/office/officeart/2018/2/layout/IconVerticalSolidList"/>
    <dgm:cxn modelId="{5EB4CD21-5392-488B-89B3-AF0C638E3364}" type="presParOf" srcId="{83CA64AF-6C1A-4162-9881-9777D451462E}" destId="{DB372EB1-4406-4AD1-A040-3735ED2742E6}" srcOrd="0" destOrd="0" presId="urn:microsoft.com/office/officeart/2018/2/layout/IconVerticalSolidList"/>
    <dgm:cxn modelId="{A8669B4B-DE95-4179-B05B-D270A0AC0D63}" type="presParOf" srcId="{83CA64AF-6C1A-4162-9881-9777D451462E}" destId="{AF3D12DD-FD44-43DB-B8BC-13A6FAAB7B03}" srcOrd="1" destOrd="0" presId="urn:microsoft.com/office/officeart/2018/2/layout/IconVerticalSolidList"/>
    <dgm:cxn modelId="{4F91ADA1-E3F9-44EE-8F63-62E6DAA30A21}" type="presParOf" srcId="{83CA64AF-6C1A-4162-9881-9777D451462E}" destId="{20B0C067-16A6-4350-98A5-C971EDE414B0}" srcOrd="2" destOrd="0" presId="urn:microsoft.com/office/officeart/2018/2/layout/IconVerticalSolidList"/>
    <dgm:cxn modelId="{27854393-CD0F-400F-9D0F-33AB1C6E0786}" type="presParOf" srcId="{83CA64AF-6C1A-4162-9881-9777D451462E}" destId="{7EA6515E-2834-4FFA-8112-6A01C66D1C05}" srcOrd="3" destOrd="0" presId="urn:microsoft.com/office/officeart/2018/2/layout/IconVerticalSolidList"/>
    <dgm:cxn modelId="{B5AA7178-5904-4D8F-B9DD-5E583E7B4D45}" type="presParOf" srcId="{B2FB8B8B-D50A-4456-922A-F47B05B4509A}" destId="{0B9BC1CB-95F2-44A0-9651-4EBDE412DF94}" srcOrd="1" destOrd="0" presId="urn:microsoft.com/office/officeart/2018/2/layout/IconVerticalSolidList"/>
    <dgm:cxn modelId="{536FC99A-0956-42C6-AC7D-C1784670B45C}" type="presParOf" srcId="{B2FB8B8B-D50A-4456-922A-F47B05B4509A}" destId="{EE8FFD59-247A-47A1-97D6-27A15C403853}" srcOrd="2" destOrd="0" presId="urn:microsoft.com/office/officeart/2018/2/layout/IconVerticalSolidList"/>
    <dgm:cxn modelId="{1F1E4B98-1C08-4B6B-9606-F93678BCF3C0}" type="presParOf" srcId="{EE8FFD59-247A-47A1-97D6-27A15C403853}" destId="{E99DA70B-7C69-4648-8C38-1DC30326315C}" srcOrd="0" destOrd="0" presId="urn:microsoft.com/office/officeart/2018/2/layout/IconVerticalSolidList"/>
    <dgm:cxn modelId="{1BECA14B-B42F-4FFD-8E5D-81D6D6E23820}" type="presParOf" srcId="{EE8FFD59-247A-47A1-97D6-27A15C403853}" destId="{1B42E4BD-5C4E-4987-B50E-FA6E0A0CC6CD}" srcOrd="1" destOrd="0" presId="urn:microsoft.com/office/officeart/2018/2/layout/IconVerticalSolidList"/>
    <dgm:cxn modelId="{6B6F3207-9E8B-4471-B0F5-86B14F6DAFFC}" type="presParOf" srcId="{EE8FFD59-247A-47A1-97D6-27A15C403853}" destId="{81CFC622-6955-4DB8-A642-56E66D7903D5}" srcOrd="2" destOrd="0" presId="urn:microsoft.com/office/officeart/2018/2/layout/IconVerticalSolidList"/>
    <dgm:cxn modelId="{CD24FAB8-6CCE-434C-9FD8-EEB590F4AC30}" type="presParOf" srcId="{EE8FFD59-247A-47A1-97D6-27A15C403853}" destId="{C52BB0E4-40C8-4F31-A130-F0F153524A5D}" srcOrd="3" destOrd="0" presId="urn:microsoft.com/office/officeart/2018/2/layout/IconVerticalSolidList"/>
    <dgm:cxn modelId="{83878CE1-E8C0-4D86-BE5F-6431F8CC087E}" type="presParOf" srcId="{B2FB8B8B-D50A-4456-922A-F47B05B4509A}" destId="{1EAE8B97-27E6-48C0-8BFA-C2E9B3C2323E}" srcOrd="3" destOrd="0" presId="urn:microsoft.com/office/officeart/2018/2/layout/IconVerticalSolidList"/>
    <dgm:cxn modelId="{4425DBFA-9904-46CF-8F1F-AEEB183D833B}" type="presParOf" srcId="{B2FB8B8B-D50A-4456-922A-F47B05B4509A}" destId="{FA69ACB1-0A17-499E-BA29-04CE06FC1D89}" srcOrd="4" destOrd="0" presId="urn:microsoft.com/office/officeart/2018/2/layout/IconVerticalSolidList"/>
    <dgm:cxn modelId="{1F8F9451-2BEA-4DC3-8799-76E59F6FE0A4}" type="presParOf" srcId="{FA69ACB1-0A17-499E-BA29-04CE06FC1D89}" destId="{F3F82A8C-6B5D-46D0-8E1E-3AE37D7536CB}" srcOrd="0" destOrd="0" presId="urn:microsoft.com/office/officeart/2018/2/layout/IconVerticalSolidList"/>
    <dgm:cxn modelId="{D2E0D4ED-AE5C-440E-87F6-D8B211B430DA}" type="presParOf" srcId="{FA69ACB1-0A17-499E-BA29-04CE06FC1D89}" destId="{E9C2F412-D6C1-4A3A-81B3-E4BDA14D7944}" srcOrd="1" destOrd="0" presId="urn:microsoft.com/office/officeart/2018/2/layout/IconVerticalSolidList"/>
    <dgm:cxn modelId="{D9CC59CC-C627-4C45-9638-2FD78E366CE3}" type="presParOf" srcId="{FA69ACB1-0A17-499E-BA29-04CE06FC1D89}" destId="{1675F5D5-500B-4EDB-A4FC-C4D7BBDC020A}" srcOrd="2" destOrd="0" presId="urn:microsoft.com/office/officeart/2018/2/layout/IconVerticalSolidList"/>
    <dgm:cxn modelId="{F1F2A27B-C324-4023-8D49-9A992442C1C8}" type="presParOf" srcId="{FA69ACB1-0A17-499E-BA29-04CE06FC1D89}" destId="{6D43433D-C54F-4F32-8037-5F750E78E676}" srcOrd="3" destOrd="0" presId="urn:microsoft.com/office/officeart/2018/2/layout/IconVerticalSolidList"/>
    <dgm:cxn modelId="{F8E8D91E-414F-4937-ACC3-95EE3B40AA02}" type="presParOf" srcId="{B2FB8B8B-D50A-4456-922A-F47B05B4509A}" destId="{22BBBD17-D889-4E2E-8E39-BA5E27F0DF37}" srcOrd="5" destOrd="0" presId="urn:microsoft.com/office/officeart/2018/2/layout/IconVerticalSolidList"/>
    <dgm:cxn modelId="{FA067BCE-21E7-41F1-B14E-A2890D5CC037}" type="presParOf" srcId="{B2FB8B8B-D50A-4456-922A-F47B05B4509A}" destId="{615FC402-C1D8-4826-99D7-E4DABC95409D}" srcOrd="6" destOrd="0" presId="urn:microsoft.com/office/officeart/2018/2/layout/IconVerticalSolidList"/>
    <dgm:cxn modelId="{D523BF70-4776-48FE-9AD3-8E40D8AD8BC5}" type="presParOf" srcId="{615FC402-C1D8-4826-99D7-E4DABC95409D}" destId="{4FEB74EE-71E5-4490-88BA-6FFF7A8CFB72}" srcOrd="0" destOrd="0" presId="urn:microsoft.com/office/officeart/2018/2/layout/IconVerticalSolidList"/>
    <dgm:cxn modelId="{8CA89333-A14D-4A55-BD51-39EAE2CFC85E}" type="presParOf" srcId="{615FC402-C1D8-4826-99D7-E4DABC95409D}" destId="{F44E5CE6-FF25-4926-9896-894F616F0DA8}" srcOrd="1" destOrd="0" presId="urn:microsoft.com/office/officeart/2018/2/layout/IconVerticalSolidList"/>
    <dgm:cxn modelId="{2FAA132B-1F40-4821-981C-40D3EBAC6B50}" type="presParOf" srcId="{615FC402-C1D8-4826-99D7-E4DABC95409D}" destId="{3A664D68-01F3-4063-B5CE-0C0CE95DA0E8}" srcOrd="2" destOrd="0" presId="urn:microsoft.com/office/officeart/2018/2/layout/IconVerticalSolidList"/>
    <dgm:cxn modelId="{403618E2-04C6-4C96-A119-EA4F6DDBE1FA}" type="presParOf" srcId="{615FC402-C1D8-4826-99D7-E4DABC95409D}" destId="{D06BD2F5-EAD3-4122-8287-6A003A5F779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96775A-A46A-4FC6-9C09-6CFAE05F513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C08D5DD-5198-4731-A21D-3AC272675F3E}">
      <dgm:prSet/>
      <dgm:spPr/>
      <dgm:t>
        <a:bodyPr/>
        <a:lstStyle/>
        <a:p>
          <a:r>
            <a:rPr lang="en-US"/>
            <a:t>Leaders from different worksites connect through structures</a:t>
          </a:r>
        </a:p>
      </dgm:t>
    </dgm:pt>
    <dgm:pt modelId="{BA614D6E-238E-42E5-B0F8-F59F0EB1A712}" type="parTrans" cxnId="{18303482-84C3-4686-B025-E4E16BE64687}">
      <dgm:prSet/>
      <dgm:spPr/>
      <dgm:t>
        <a:bodyPr/>
        <a:lstStyle/>
        <a:p>
          <a:endParaRPr lang="en-US"/>
        </a:p>
      </dgm:t>
    </dgm:pt>
    <dgm:pt modelId="{B9C185F5-F3D2-4F75-A819-CAA89E065AF2}" type="sibTrans" cxnId="{18303482-84C3-4686-B025-E4E16BE64687}">
      <dgm:prSet/>
      <dgm:spPr/>
      <dgm:t>
        <a:bodyPr/>
        <a:lstStyle/>
        <a:p>
          <a:endParaRPr lang="en-US"/>
        </a:p>
      </dgm:t>
    </dgm:pt>
    <dgm:pt modelId="{8EFA13F8-41E4-4797-B44A-912AF783CD7F}">
      <dgm:prSet/>
      <dgm:spPr/>
      <dgm:t>
        <a:bodyPr/>
        <a:lstStyle/>
        <a:p>
          <a:r>
            <a:rPr lang="en-US"/>
            <a:t>We create (or re-create) structures so that we can connect leaders in pursuit of important shared agendas</a:t>
          </a:r>
        </a:p>
      </dgm:t>
    </dgm:pt>
    <dgm:pt modelId="{64B0E246-3D68-4E51-AF46-560D3675686F}" type="parTrans" cxnId="{A36586BF-BEA2-4C64-B27C-F30ACA7D287B}">
      <dgm:prSet/>
      <dgm:spPr/>
      <dgm:t>
        <a:bodyPr/>
        <a:lstStyle/>
        <a:p>
          <a:endParaRPr lang="en-US"/>
        </a:p>
      </dgm:t>
    </dgm:pt>
    <dgm:pt modelId="{DFCE282D-F5D2-4AB6-918C-1F865F5D25E2}" type="sibTrans" cxnId="{A36586BF-BEA2-4C64-B27C-F30ACA7D287B}">
      <dgm:prSet/>
      <dgm:spPr/>
      <dgm:t>
        <a:bodyPr/>
        <a:lstStyle/>
        <a:p>
          <a:endParaRPr lang="en-US"/>
        </a:p>
      </dgm:t>
    </dgm:pt>
    <dgm:pt modelId="{50D1EA31-D050-4FE9-BC47-E027849BBDE0}">
      <dgm:prSet/>
      <dgm:spPr/>
      <dgm:t>
        <a:bodyPr/>
        <a:lstStyle/>
        <a:p>
          <a:r>
            <a:rPr lang="en-US" dirty="0"/>
            <a:t>Also, a way to invite leaders into the union. They could see their agenda being realized through the union. </a:t>
          </a:r>
        </a:p>
      </dgm:t>
    </dgm:pt>
    <dgm:pt modelId="{D5FF6FE7-896C-4F35-8410-0F4A73CECF7C}" type="parTrans" cxnId="{E2321140-4CE6-443D-8C36-F8CFE03D3716}">
      <dgm:prSet/>
      <dgm:spPr/>
      <dgm:t>
        <a:bodyPr/>
        <a:lstStyle/>
        <a:p>
          <a:endParaRPr lang="en-US"/>
        </a:p>
      </dgm:t>
    </dgm:pt>
    <dgm:pt modelId="{B06495A0-FA5E-4A30-9AC0-6AF53DD7DBE9}" type="sibTrans" cxnId="{E2321140-4CE6-443D-8C36-F8CFE03D3716}">
      <dgm:prSet/>
      <dgm:spPr/>
      <dgm:t>
        <a:bodyPr/>
        <a:lstStyle/>
        <a:p>
          <a:endParaRPr lang="en-US"/>
        </a:p>
      </dgm:t>
    </dgm:pt>
    <dgm:pt modelId="{64CCA313-6DD6-4C9A-8BDC-C414478A9D0F}" type="pres">
      <dgm:prSet presAssocID="{5196775A-A46A-4FC6-9C09-6CFAE05F513C}" presName="root" presStyleCnt="0">
        <dgm:presLayoutVars>
          <dgm:dir/>
          <dgm:resizeHandles val="exact"/>
        </dgm:presLayoutVars>
      </dgm:prSet>
      <dgm:spPr/>
    </dgm:pt>
    <dgm:pt modelId="{ECD6A281-3D5F-4CF3-81F7-5EE42BC02821}" type="pres">
      <dgm:prSet presAssocID="{6C08D5DD-5198-4731-A21D-3AC272675F3E}" presName="compNode" presStyleCnt="0"/>
      <dgm:spPr/>
    </dgm:pt>
    <dgm:pt modelId="{16856A01-43CE-46A5-8889-4E04369F38F2}" type="pres">
      <dgm:prSet presAssocID="{6C08D5DD-5198-4731-A21D-3AC272675F3E}" presName="bgRect" presStyleLbl="bgShp" presStyleIdx="0" presStyleCnt="3"/>
      <dgm:spPr/>
    </dgm:pt>
    <dgm:pt modelId="{320F824F-13BF-4265-910C-BC9ADD2F802D}" type="pres">
      <dgm:prSet presAssocID="{6C08D5DD-5198-4731-A21D-3AC272675F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ed"/>
        </a:ext>
      </dgm:extLst>
    </dgm:pt>
    <dgm:pt modelId="{E730706F-2F83-438D-9460-301021200B0B}" type="pres">
      <dgm:prSet presAssocID="{6C08D5DD-5198-4731-A21D-3AC272675F3E}" presName="spaceRect" presStyleCnt="0"/>
      <dgm:spPr/>
    </dgm:pt>
    <dgm:pt modelId="{9BE77C5A-A0F2-441A-B759-C3F0D512E4F0}" type="pres">
      <dgm:prSet presAssocID="{6C08D5DD-5198-4731-A21D-3AC272675F3E}" presName="parTx" presStyleLbl="revTx" presStyleIdx="0" presStyleCnt="3">
        <dgm:presLayoutVars>
          <dgm:chMax val="0"/>
          <dgm:chPref val="0"/>
        </dgm:presLayoutVars>
      </dgm:prSet>
      <dgm:spPr/>
    </dgm:pt>
    <dgm:pt modelId="{500ACD8A-BF5D-452C-A1AC-1D810F70517E}" type="pres">
      <dgm:prSet presAssocID="{B9C185F5-F3D2-4F75-A819-CAA89E065AF2}" presName="sibTrans" presStyleCnt="0"/>
      <dgm:spPr/>
    </dgm:pt>
    <dgm:pt modelId="{9E7392F6-19BF-4CB1-AA80-373C232AD87C}" type="pres">
      <dgm:prSet presAssocID="{8EFA13F8-41E4-4797-B44A-912AF783CD7F}" presName="compNode" presStyleCnt="0"/>
      <dgm:spPr/>
    </dgm:pt>
    <dgm:pt modelId="{BE72DA90-8646-4346-A56B-2D51CC5DB785}" type="pres">
      <dgm:prSet presAssocID="{8EFA13F8-41E4-4797-B44A-912AF783CD7F}" presName="bgRect" presStyleLbl="bgShp" presStyleIdx="1" presStyleCnt="3"/>
      <dgm:spPr/>
    </dgm:pt>
    <dgm:pt modelId="{70DD5F5F-CEAA-4027-B5B3-6AA414B23206}" type="pres">
      <dgm:prSet presAssocID="{8EFA13F8-41E4-4797-B44A-912AF783CD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9416662D-323F-49C0-838B-829CB3DCABA5}" type="pres">
      <dgm:prSet presAssocID="{8EFA13F8-41E4-4797-B44A-912AF783CD7F}" presName="spaceRect" presStyleCnt="0"/>
      <dgm:spPr/>
    </dgm:pt>
    <dgm:pt modelId="{D60F9426-989B-4B1B-A4FF-2C1DD8556C2C}" type="pres">
      <dgm:prSet presAssocID="{8EFA13F8-41E4-4797-B44A-912AF783CD7F}" presName="parTx" presStyleLbl="revTx" presStyleIdx="1" presStyleCnt="3">
        <dgm:presLayoutVars>
          <dgm:chMax val="0"/>
          <dgm:chPref val="0"/>
        </dgm:presLayoutVars>
      </dgm:prSet>
      <dgm:spPr/>
    </dgm:pt>
    <dgm:pt modelId="{E28C0704-050D-42DD-A31F-9B6CB896CD0F}" type="pres">
      <dgm:prSet presAssocID="{DFCE282D-F5D2-4AB6-918C-1F865F5D25E2}" presName="sibTrans" presStyleCnt="0"/>
      <dgm:spPr/>
    </dgm:pt>
    <dgm:pt modelId="{782BEA62-9B68-422C-8EDE-6DCFDD58D395}" type="pres">
      <dgm:prSet presAssocID="{50D1EA31-D050-4FE9-BC47-E027849BBDE0}" presName="compNode" presStyleCnt="0"/>
      <dgm:spPr/>
    </dgm:pt>
    <dgm:pt modelId="{C69E6C5A-E1B7-427B-A6EE-EE4246BCE9BF}" type="pres">
      <dgm:prSet presAssocID="{50D1EA31-D050-4FE9-BC47-E027849BBDE0}" presName="bgRect" presStyleLbl="bgShp" presStyleIdx="2" presStyleCnt="3"/>
      <dgm:spPr/>
    </dgm:pt>
    <dgm:pt modelId="{419E08A2-13AC-4C19-95B3-40284FDBB3EF}" type="pres">
      <dgm:prSet presAssocID="{50D1EA31-D050-4FE9-BC47-E027849BBD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5771DD9C-F69F-41B8-B3CF-9CA01B0EF791}" type="pres">
      <dgm:prSet presAssocID="{50D1EA31-D050-4FE9-BC47-E027849BBDE0}" presName="spaceRect" presStyleCnt="0"/>
      <dgm:spPr/>
    </dgm:pt>
    <dgm:pt modelId="{B4E95748-3842-4172-AA09-9F3EBCF2B23D}" type="pres">
      <dgm:prSet presAssocID="{50D1EA31-D050-4FE9-BC47-E027849BBDE0}" presName="parTx" presStyleLbl="revTx" presStyleIdx="2" presStyleCnt="3">
        <dgm:presLayoutVars>
          <dgm:chMax val="0"/>
          <dgm:chPref val="0"/>
        </dgm:presLayoutVars>
      </dgm:prSet>
      <dgm:spPr/>
    </dgm:pt>
  </dgm:ptLst>
  <dgm:cxnLst>
    <dgm:cxn modelId="{E2321140-4CE6-443D-8C36-F8CFE03D3716}" srcId="{5196775A-A46A-4FC6-9C09-6CFAE05F513C}" destId="{50D1EA31-D050-4FE9-BC47-E027849BBDE0}" srcOrd="2" destOrd="0" parTransId="{D5FF6FE7-896C-4F35-8410-0F4A73CECF7C}" sibTransId="{B06495A0-FA5E-4A30-9AC0-6AF53DD7DBE9}"/>
    <dgm:cxn modelId="{18303482-84C3-4686-B025-E4E16BE64687}" srcId="{5196775A-A46A-4FC6-9C09-6CFAE05F513C}" destId="{6C08D5DD-5198-4731-A21D-3AC272675F3E}" srcOrd="0" destOrd="0" parTransId="{BA614D6E-238E-42E5-B0F8-F59F0EB1A712}" sibTransId="{B9C185F5-F3D2-4F75-A819-CAA89E065AF2}"/>
    <dgm:cxn modelId="{A5A94CA8-5F61-41AB-870F-57235CC7B87C}" type="presOf" srcId="{8EFA13F8-41E4-4797-B44A-912AF783CD7F}" destId="{D60F9426-989B-4B1B-A4FF-2C1DD8556C2C}" srcOrd="0" destOrd="0" presId="urn:microsoft.com/office/officeart/2018/2/layout/IconVerticalSolidList"/>
    <dgm:cxn modelId="{0E42ECAF-FEEE-4CE5-9944-10758C0E37C8}" type="presOf" srcId="{50D1EA31-D050-4FE9-BC47-E027849BBDE0}" destId="{B4E95748-3842-4172-AA09-9F3EBCF2B23D}" srcOrd="0" destOrd="0" presId="urn:microsoft.com/office/officeart/2018/2/layout/IconVerticalSolidList"/>
    <dgm:cxn modelId="{A36586BF-BEA2-4C64-B27C-F30ACA7D287B}" srcId="{5196775A-A46A-4FC6-9C09-6CFAE05F513C}" destId="{8EFA13F8-41E4-4797-B44A-912AF783CD7F}" srcOrd="1" destOrd="0" parTransId="{64B0E246-3D68-4E51-AF46-560D3675686F}" sibTransId="{DFCE282D-F5D2-4AB6-918C-1F865F5D25E2}"/>
    <dgm:cxn modelId="{41234EF8-07AC-4F58-BD54-EB58C19E660E}" type="presOf" srcId="{6C08D5DD-5198-4731-A21D-3AC272675F3E}" destId="{9BE77C5A-A0F2-441A-B759-C3F0D512E4F0}" srcOrd="0" destOrd="0" presId="urn:microsoft.com/office/officeart/2018/2/layout/IconVerticalSolidList"/>
    <dgm:cxn modelId="{7A125BFC-1D1F-48AD-B8DD-36ED11211386}" type="presOf" srcId="{5196775A-A46A-4FC6-9C09-6CFAE05F513C}" destId="{64CCA313-6DD6-4C9A-8BDC-C414478A9D0F}" srcOrd="0" destOrd="0" presId="urn:microsoft.com/office/officeart/2018/2/layout/IconVerticalSolidList"/>
    <dgm:cxn modelId="{93211D7F-F889-4F73-BC50-E53614CA8BBC}" type="presParOf" srcId="{64CCA313-6DD6-4C9A-8BDC-C414478A9D0F}" destId="{ECD6A281-3D5F-4CF3-81F7-5EE42BC02821}" srcOrd="0" destOrd="0" presId="urn:microsoft.com/office/officeart/2018/2/layout/IconVerticalSolidList"/>
    <dgm:cxn modelId="{B1BA2A21-6E2F-4E76-A7F3-A9A8CB40D32E}" type="presParOf" srcId="{ECD6A281-3D5F-4CF3-81F7-5EE42BC02821}" destId="{16856A01-43CE-46A5-8889-4E04369F38F2}" srcOrd="0" destOrd="0" presId="urn:microsoft.com/office/officeart/2018/2/layout/IconVerticalSolidList"/>
    <dgm:cxn modelId="{F6DC94C7-72FC-4F91-B49E-A319AB590A31}" type="presParOf" srcId="{ECD6A281-3D5F-4CF3-81F7-5EE42BC02821}" destId="{320F824F-13BF-4265-910C-BC9ADD2F802D}" srcOrd="1" destOrd="0" presId="urn:microsoft.com/office/officeart/2018/2/layout/IconVerticalSolidList"/>
    <dgm:cxn modelId="{00CF8830-7D81-4602-99B7-C31AAF3FE1A7}" type="presParOf" srcId="{ECD6A281-3D5F-4CF3-81F7-5EE42BC02821}" destId="{E730706F-2F83-438D-9460-301021200B0B}" srcOrd="2" destOrd="0" presId="urn:microsoft.com/office/officeart/2018/2/layout/IconVerticalSolidList"/>
    <dgm:cxn modelId="{1177D060-ADD2-4839-AEE4-24B70E44FE94}" type="presParOf" srcId="{ECD6A281-3D5F-4CF3-81F7-5EE42BC02821}" destId="{9BE77C5A-A0F2-441A-B759-C3F0D512E4F0}" srcOrd="3" destOrd="0" presId="urn:microsoft.com/office/officeart/2018/2/layout/IconVerticalSolidList"/>
    <dgm:cxn modelId="{81134FC1-0245-4AEC-A822-2A4636712C44}" type="presParOf" srcId="{64CCA313-6DD6-4C9A-8BDC-C414478A9D0F}" destId="{500ACD8A-BF5D-452C-A1AC-1D810F70517E}" srcOrd="1" destOrd="0" presId="urn:microsoft.com/office/officeart/2018/2/layout/IconVerticalSolidList"/>
    <dgm:cxn modelId="{2D363B70-37CF-4F3B-9143-457E4B575B12}" type="presParOf" srcId="{64CCA313-6DD6-4C9A-8BDC-C414478A9D0F}" destId="{9E7392F6-19BF-4CB1-AA80-373C232AD87C}" srcOrd="2" destOrd="0" presId="urn:microsoft.com/office/officeart/2018/2/layout/IconVerticalSolidList"/>
    <dgm:cxn modelId="{968A3531-8836-4929-97EC-44572BC97A8C}" type="presParOf" srcId="{9E7392F6-19BF-4CB1-AA80-373C232AD87C}" destId="{BE72DA90-8646-4346-A56B-2D51CC5DB785}" srcOrd="0" destOrd="0" presId="urn:microsoft.com/office/officeart/2018/2/layout/IconVerticalSolidList"/>
    <dgm:cxn modelId="{63F2B946-71C7-40D9-8952-470F79ECE31A}" type="presParOf" srcId="{9E7392F6-19BF-4CB1-AA80-373C232AD87C}" destId="{70DD5F5F-CEAA-4027-B5B3-6AA414B23206}" srcOrd="1" destOrd="0" presId="urn:microsoft.com/office/officeart/2018/2/layout/IconVerticalSolidList"/>
    <dgm:cxn modelId="{A882AC62-C963-4A09-98BB-2FFB002DAB79}" type="presParOf" srcId="{9E7392F6-19BF-4CB1-AA80-373C232AD87C}" destId="{9416662D-323F-49C0-838B-829CB3DCABA5}" srcOrd="2" destOrd="0" presId="urn:microsoft.com/office/officeart/2018/2/layout/IconVerticalSolidList"/>
    <dgm:cxn modelId="{1FE4BCE9-85E5-4A8D-854A-FF04F352B817}" type="presParOf" srcId="{9E7392F6-19BF-4CB1-AA80-373C232AD87C}" destId="{D60F9426-989B-4B1B-A4FF-2C1DD8556C2C}" srcOrd="3" destOrd="0" presId="urn:microsoft.com/office/officeart/2018/2/layout/IconVerticalSolidList"/>
    <dgm:cxn modelId="{208929D8-60A9-4301-ACAC-F30EDF13DFE8}" type="presParOf" srcId="{64CCA313-6DD6-4C9A-8BDC-C414478A9D0F}" destId="{E28C0704-050D-42DD-A31F-9B6CB896CD0F}" srcOrd="3" destOrd="0" presId="urn:microsoft.com/office/officeart/2018/2/layout/IconVerticalSolidList"/>
    <dgm:cxn modelId="{2F713C8E-4E2D-4228-8E5F-326CDFD0813B}" type="presParOf" srcId="{64CCA313-6DD6-4C9A-8BDC-C414478A9D0F}" destId="{782BEA62-9B68-422C-8EDE-6DCFDD58D395}" srcOrd="4" destOrd="0" presId="urn:microsoft.com/office/officeart/2018/2/layout/IconVerticalSolidList"/>
    <dgm:cxn modelId="{6EBAF00F-464F-4620-BD1E-FBC43CC86C52}" type="presParOf" srcId="{782BEA62-9B68-422C-8EDE-6DCFDD58D395}" destId="{C69E6C5A-E1B7-427B-A6EE-EE4246BCE9BF}" srcOrd="0" destOrd="0" presId="urn:microsoft.com/office/officeart/2018/2/layout/IconVerticalSolidList"/>
    <dgm:cxn modelId="{0386AFF6-09AD-4EF3-95CE-95D49BE6BF10}" type="presParOf" srcId="{782BEA62-9B68-422C-8EDE-6DCFDD58D395}" destId="{419E08A2-13AC-4C19-95B3-40284FDBB3EF}" srcOrd="1" destOrd="0" presId="urn:microsoft.com/office/officeart/2018/2/layout/IconVerticalSolidList"/>
    <dgm:cxn modelId="{D4803077-3DF2-48CC-A562-8057CA79F6D1}" type="presParOf" srcId="{782BEA62-9B68-422C-8EDE-6DCFDD58D395}" destId="{5771DD9C-F69F-41B8-B3CF-9CA01B0EF791}" srcOrd="2" destOrd="0" presId="urn:microsoft.com/office/officeart/2018/2/layout/IconVerticalSolidList"/>
    <dgm:cxn modelId="{08490AE7-0E00-44E3-9C4F-0CBA5E41F8AA}" type="presParOf" srcId="{782BEA62-9B68-422C-8EDE-6DCFDD58D395}" destId="{B4E95748-3842-4172-AA09-9F3EBCF2B23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0EA375-75AD-493A-AD9A-AD9A246D060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6AC9B98-E204-4829-805E-86FD983D0A80}">
      <dgm:prSet custT="1"/>
      <dgm:spPr/>
      <dgm:t>
        <a:bodyPr/>
        <a:lstStyle/>
        <a:p>
          <a:pPr>
            <a:lnSpc>
              <a:spcPct val="100000"/>
            </a:lnSpc>
          </a:pPr>
          <a:r>
            <a:rPr lang="en-US" sz="2800" b="1" dirty="0"/>
            <a:t>Identify Leaders</a:t>
          </a:r>
        </a:p>
      </dgm:t>
    </dgm:pt>
    <dgm:pt modelId="{DC48175C-A055-4CC3-8EE4-D21657052FFC}" type="parTrans" cxnId="{1790CFE9-F00F-4C9A-B881-4FCB47C740E9}">
      <dgm:prSet/>
      <dgm:spPr/>
      <dgm:t>
        <a:bodyPr/>
        <a:lstStyle/>
        <a:p>
          <a:endParaRPr lang="en-US"/>
        </a:p>
      </dgm:t>
    </dgm:pt>
    <dgm:pt modelId="{1B90A91B-E234-4241-AD3B-04F16E1D367D}" type="sibTrans" cxnId="{1790CFE9-F00F-4C9A-B881-4FCB47C740E9}">
      <dgm:prSet/>
      <dgm:spPr/>
      <dgm:t>
        <a:bodyPr/>
        <a:lstStyle/>
        <a:p>
          <a:endParaRPr lang="en-US"/>
        </a:p>
      </dgm:t>
    </dgm:pt>
    <dgm:pt modelId="{FC7E7C55-55D0-45B6-A5B3-C4FC38663489}">
      <dgm:prSet custT="1"/>
      <dgm:spPr/>
      <dgm:t>
        <a:bodyPr/>
        <a:lstStyle/>
        <a:p>
          <a:pPr>
            <a:lnSpc>
              <a:spcPct val="100000"/>
            </a:lnSpc>
          </a:pPr>
          <a:r>
            <a:rPr lang="en-US" sz="2800" b="1" dirty="0"/>
            <a:t>Know what your leader's issues are </a:t>
          </a:r>
        </a:p>
      </dgm:t>
    </dgm:pt>
    <dgm:pt modelId="{05F76717-7F3A-4EE5-AD4F-93829C11C141}" type="parTrans" cxnId="{5199F15D-FF20-49F8-8D9F-2E2BEF226BE4}">
      <dgm:prSet/>
      <dgm:spPr/>
      <dgm:t>
        <a:bodyPr/>
        <a:lstStyle/>
        <a:p>
          <a:endParaRPr lang="en-US"/>
        </a:p>
      </dgm:t>
    </dgm:pt>
    <dgm:pt modelId="{07407499-37F0-4618-8BF4-F2B7260906AE}" type="sibTrans" cxnId="{5199F15D-FF20-49F8-8D9F-2E2BEF226BE4}">
      <dgm:prSet/>
      <dgm:spPr/>
      <dgm:t>
        <a:bodyPr/>
        <a:lstStyle/>
        <a:p>
          <a:endParaRPr lang="en-US"/>
        </a:p>
      </dgm:t>
    </dgm:pt>
    <dgm:pt modelId="{450A1959-021E-4AE2-BAB7-4BB31FE71152}">
      <dgm:prSet custT="1"/>
      <dgm:spPr/>
      <dgm:t>
        <a:bodyPr/>
        <a:lstStyle/>
        <a:p>
          <a:pPr>
            <a:lnSpc>
              <a:spcPct val="100000"/>
            </a:lnSpc>
          </a:pPr>
          <a:r>
            <a:rPr lang="en-US" sz="2800" b="1" dirty="0"/>
            <a:t>Ask them to join in shaping the agenda with other leaders</a:t>
          </a:r>
        </a:p>
      </dgm:t>
    </dgm:pt>
    <dgm:pt modelId="{E27722FC-1912-44E7-9E02-56EB43576533}" type="parTrans" cxnId="{CC787A17-AC1B-46CC-A355-9B458EC339B4}">
      <dgm:prSet/>
      <dgm:spPr/>
      <dgm:t>
        <a:bodyPr/>
        <a:lstStyle/>
        <a:p>
          <a:endParaRPr lang="en-US"/>
        </a:p>
      </dgm:t>
    </dgm:pt>
    <dgm:pt modelId="{C572587F-9ECD-4508-A92A-508E61B47BEE}" type="sibTrans" cxnId="{CC787A17-AC1B-46CC-A355-9B458EC339B4}">
      <dgm:prSet/>
      <dgm:spPr/>
      <dgm:t>
        <a:bodyPr/>
        <a:lstStyle/>
        <a:p>
          <a:endParaRPr lang="en-US"/>
        </a:p>
      </dgm:t>
    </dgm:pt>
    <dgm:pt modelId="{259EF508-C10B-4A51-B1B8-D359EC1B4AB4}">
      <dgm:prSet custT="1"/>
      <dgm:spPr/>
      <dgm:t>
        <a:bodyPr/>
        <a:lstStyle/>
        <a:p>
          <a:pPr>
            <a:lnSpc>
              <a:spcPct val="100000"/>
            </a:lnSpc>
          </a:pPr>
          <a:r>
            <a:rPr lang="en-US" sz="2800" b="1" dirty="0"/>
            <a:t>Give leaders meaningful tasks/roles around the issues they care about. </a:t>
          </a:r>
        </a:p>
      </dgm:t>
    </dgm:pt>
    <dgm:pt modelId="{3F4FC626-6C48-4440-8C61-2704CB76CD21}" type="parTrans" cxnId="{1456EA89-A5F8-4963-AB92-F00359959182}">
      <dgm:prSet/>
      <dgm:spPr/>
      <dgm:t>
        <a:bodyPr/>
        <a:lstStyle/>
        <a:p>
          <a:endParaRPr lang="en-US"/>
        </a:p>
      </dgm:t>
    </dgm:pt>
    <dgm:pt modelId="{6AA83BC9-C0EE-4C2F-9258-416D9FC2A312}" type="sibTrans" cxnId="{1456EA89-A5F8-4963-AB92-F00359959182}">
      <dgm:prSet/>
      <dgm:spPr/>
      <dgm:t>
        <a:bodyPr/>
        <a:lstStyle/>
        <a:p>
          <a:endParaRPr lang="en-US"/>
        </a:p>
      </dgm:t>
    </dgm:pt>
    <dgm:pt modelId="{9DA2CF4D-18B0-4219-802E-F338BACAE459}" type="pres">
      <dgm:prSet presAssocID="{3A0EA375-75AD-493A-AD9A-AD9A246D0608}" presName="root" presStyleCnt="0">
        <dgm:presLayoutVars>
          <dgm:dir/>
          <dgm:resizeHandles val="exact"/>
        </dgm:presLayoutVars>
      </dgm:prSet>
      <dgm:spPr/>
    </dgm:pt>
    <dgm:pt modelId="{BDD3BAEC-5662-4ACF-85BD-3BFCBC4DA426}" type="pres">
      <dgm:prSet presAssocID="{26AC9B98-E204-4829-805E-86FD983D0A80}" presName="compNode" presStyleCnt="0"/>
      <dgm:spPr/>
    </dgm:pt>
    <dgm:pt modelId="{69BB60DA-62D8-42DB-9215-607C41C37BB4}" type="pres">
      <dgm:prSet presAssocID="{26AC9B98-E204-4829-805E-86FD983D0A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ED03E0FE-232A-4DB7-B4C1-2B2875A05896}" type="pres">
      <dgm:prSet presAssocID="{26AC9B98-E204-4829-805E-86FD983D0A80}" presName="spaceRect" presStyleCnt="0"/>
      <dgm:spPr/>
    </dgm:pt>
    <dgm:pt modelId="{B5EE54D4-745B-4DF8-B960-91C38FA6132C}" type="pres">
      <dgm:prSet presAssocID="{26AC9B98-E204-4829-805E-86FD983D0A80}" presName="textRect" presStyleLbl="revTx" presStyleIdx="0" presStyleCnt="4">
        <dgm:presLayoutVars>
          <dgm:chMax val="1"/>
          <dgm:chPref val="1"/>
        </dgm:presLayoutVars>
      </dgm:prSet>
      <dgm:spPr/>
    </dgm:pt>
    <dgm:pt modelId="{62D2E233-51F7-4789-9BE8-C03F6E7B087C}" type="pres">
      <dgm:prSet presAssocID="{1B90A91B-E234-4241-AD3B-04F16E1D367D}" presName="sibTrans" presStyleCnt="0"/>
      <dgm:spPr/>
    </dgm:pt>
    <dgm:pt modelId="{2514DC52-46AA-496A-A2A1-90FA4DCC068F}" type="pres">
      <dgm:prSet presAssocID="{FC7E7C55-55D0-45B6-A5B3-C4FC38663489}" presName="compNode" presStyleCnt="0"/>
      <dgm:spPr/>
    </dgm:pt>
    <dgm:pt modelId="{B8B31852-9E62-4678-B915-F78F05264653}" type="pres">
      <dgm:prSet presAssocID="{FC7E7C55-55D0-45B6-A5B3-C4FC3866348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C9818C62-DB41-46B8-A935-7C30AE4CB8B2}" type="pres">
      <dgm:prSet presAssocID="{FC7E7C55-55D0-45B6-A5B3-C4FC38663489}" presName="spaceRect" presStyleCnt="0"/>
      <dgm:spPr/>
    </dgm:pt>
    <dgm:pt modelId="{42BD6F0D-C76C-43A3-AEB6-0E4812B43DD0}" type="pres">
      <dgm:prSet presAssocID="{FC7E7C55-55D0-45B6-A5B3-C4FC38663489}" presName="textRect" presStyleLbl="revTx" presStyleIdx="1" presStyleCnt="4">
        <dgm:presLayoutVars>
          <dgm:chMax val="1"/>
          <dgm:chPref val="1"/>
        </dgm:presLayoutVars>
      </dgm:prSet>
      <dgm:spPr/>
    </dgm:pt>
    <dgm:pt modelId="{C6674B55-030E-4224-8DA4-7A59877FC348}" type="pres">
      <dgm:prSet presAssocID="{07407499-37F0-4618-8BF4-F2B7260906AE}" presName="sibTrans" presStyleCnt="0"/>
      <dgm:spPr/>
    </dgm:pt>
    <dgm:pt modelId="{2AB82E51-35EC-4305-981B-6304B0DDED7C}" type="pres">
      <dgm:prSet presAssocID="{450A1959-021E-4AE2-BAB7-4BB31FE71152}" presName="compNode" presStyleCnt="0"/>
      <dgm:spPr/>
    </dgm:pt>
    <dgm:pt modelId="{70E91000-1D6E-454C-A640-014CC760B814}" type="pres">
      <dgm:prSet presAssocID="{450A1959-021E-4AE2-BAB7-4BB31FE7115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663E8212-7B3B-4691-844A-1037F81D2536}" type="pres">
      <dgm:prSet presAssocID="{450A1959-021E-4AE2-BAB7-4BB31FE71152}" presName="spaceRect" presStyleCnt="0"/>
      <dgm:spPr/>
    </dgm:pt>
    <dgm:pt modelId="{0CCEC083-28D2-4CDA-8C6F-6FC926A87176}" type="pres">
      <dgm:prSet presAssocID="{450A1959-021E-4AE2-BAB7-4BB31FE71152}" presName="textRect" presStyleLbl="revTx" presStyleIdx="2" presStyleCnt="4">
        <dgm:presLayoutVars>
          <dgm:chMax val="1"/>
          <dgm:chPref val="1"/>
        </dgm:presLayoutVars>
      </dgm:prSet>
      <dgm:spPr/>
    </dgm:pt>
    <dgm:pt modelId="{5EC74476-EF2D-4B6E-8614-000E5D768EC7}" type="pres">
      <dgm:prSet presAssocID="{C572587F-9ECD-4508-A92A-508E61B47BEE}" presName="sibTrans" presStyleCnt="0"/>
      <dgm:spPr/>
    </dgm:pt>
    <dgm:pt modelId="{ED437DF9-40F6-4E35-B04D-34AD05C202B1}" type="pres">
      <dgm:prSet presAssocID="{259EF508-C10B-4A51-B1B8-D359EC1B4AB4}" presName="compNode" presStyleCnt="0"/>
      <dgm:spPr/>
    </dgm:pt>
    <dgm:pt modelId="{29B76410-74DE-4F4A-8A45-E46BB49D4129}" type="pres">
      <dgm:prSet presAssocID="{259EF508-C10B-4A51-B1B8-D359EC1B4AB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EBB3632F-D021-40AD-82CE-02C9B4742CEE}" type="pres">
      <dgm:prSet presAssocID="{259EF508-C10B-4A51-B1B8-D359EC1B4AB4}" presName="spaceRect" presStyleCnt="0"/>
      <dgm:spPr/>
    </dgm:pt>
    <dgm:pt modelId="{E6A36D15-8ADA-45FD-B734-947498721143}" type="pres">
      <dgm:prSet presAssocID="{259EF508-C10B-4A51-B1B8-D359EC1B4AB4}" presName="textRect" presStyleLbl="revTx" presStyleIdx="3" presStyleCnt="4">
        <dgm:presLayoutVars>
          <dgm:chMax val="1"/>
          <dgm:chPref val="1"/>
        </dgm:presLayoutVars>
      </dgm:prSet>
      <dgm:spPr/>
    </dgm:pt>
  </dgm:ptLst>
  <dgm:cxnLst>
    <dgm:cxn modelId="{CC787A17-AC1B-46CC-A355-9B458EC339B4}" srcId="{3A0EA375-75AD-493A-AD9A-AD9A246D0608}" destId="{450A1959-021E-4AE2-BAB7-4BB31FE71152}" srcOrd="2" destOrd="0" parTransId="{E27722FC-1912-44E7-9E02-56EB43576533}" sibTransId="{C572587F-9ECD-4508-A92A-508E61B47BEE}"/>
    <dgm:cxn modelId="{F55E623D-263E-4FF0-A19D-20715CA34B87}" type="presOf" srcId="{259EF508-C10B-4A51-B1B8-D359EC1B4AB4}" destId="{E6A36D15-8ADA-45FD-B734-947498721143}" srcOrd="0" destOrd="0" presId="urn:microsoft.com/office/officeart/2018/2/layout/IconLabelList"/>
    <dgm:cxn modelId="{5199F15D-FF20-49F8-8D9F-2E2BEF226BE4}" srcId="{3A0EA375-75AD-493A-AD9A-AD9A246D0608}" destId="{FC7E7C55-55D0-45B6-A5B3-C4FC38663489}" srcOrd="1" destOrd="0" parTransId="{05F76717-7F3A-4EE5-AD4F-93829C11C141}" sibTransId="{07407499-37F0-4618-8BF4-F2B7260906AE}"/>
    <dgm:cxn modelId="{1456EA89-A5F8-4963-AB92-F00359959182}" srcId="{3A0EA375-75AD-493A-AD9A-AD9A246D0608}" destId="{259EF508-C10B-4A51-B1B8-D359EC1B4AB4}" srcOrd="3" destOrd="0" parTransId="{3F4FC626-6C48-4440-8C61-2704CB76CD21}" sibTransId="{6AA83BC9-C0EE-4C2F-9258-416D9FC2A312}"/>
    <dgm:cxn modelId="{AC1C2697-D014-43D6-AF8D-EA17D875789E}" type="presOf" srcId="{3A0EA375-75AD-493A-AD9A-AD9A246D0608}" destId="{9DA2CF4D-18B0-4219-802E-F338BACAE459}" srcOrd="0" destOrd="0" presId="urn:microsoft.com/office/officeart/2018/2/layout/IconLabelList"/>
    <dgm:cxn modelId="{20A07CAB-7D75-48E3-A2E2-E36EE9018B67}" type="presOf" srcId="{FC7E7C55-55D0-45B6-A5B3-C4FC38663489}" destId="{42BD6F0D-C76C-43A3-AEB6-0E4812B43DD0}" srcOrd="0" destOrd="0" presId="urn:microsoft.com/office/officeart/2018/2/layout/IconLabelList"/>
    <dgm:cxn modelId="{6B5F82AC-C8F1-4896-9383-35FD0CA2D2A6}" type="presOf" srcId="{26AC9B98-E204-4829-805E-86FD983D0A80}" destId="{B5EE54D4-745B-4DF8-B960-91C38FA6132C}" srcOrd="0" destOrd="0" presId="urn:microsoft.com/office/officeart/2018/2/layout/IconLabelList"/>
    <dgm:cxn modelId="{1790CFE9-F00F-4C9A-B881-4FCB47C740E9}" srcId="{3A0EA375-75AD-493A-AD9A-AD9A246D0608}" destId="{26AC9B98-E204-4829-805E-86FD983D0A80}" srcOrd="0" destOrd="0" parTransId="{DC48175C-A055-4CC3-8EE4-D21657052FFC}" sibTransId="{1B90A91B-E234-4241-AD3B-04F16E1D367D}"/>
    <dgm:cxn modelId="{3B7DEFE9-D031-4F6A-B0D4-9A6B21D69D10}" type="presOf" srcId="{450A1959-021E-4AE2-BAB7-4BB31FE71152}" destId="{0CCEC083-28D2-4CDA-8C6F-6FC926A87176}" srcOrd="0" destOrd="0" presId="urn:microsoft.com/office/officeart/2018/2/layout/IconLabelList"/>
    <dgm:cxn modelId="{5A544188-5E84-4D8F-B0A2-E1A190612096}" type="presParOf" srcId="{9DA2CF4D-18B0-4219-802E-F338BACAE459}" destId="{BDD3BAEC-5662-4ACF-85BD-3BFCBC4DA426}" srcOrd="0" destOrd="0" presId="urn:microsoft.com/office/officeart/2018/2/layout/IconLabelList"/>
    <dgm:cxn modelId="{FC74E473-4A0F-43A2-A0B7-A811939A7D7D}" type="presParOf" srcId="{BDD3BAEC-5662-4ACF-85BD-3BFCBC4DA426}" destId="{69BB60DA-62D8-42DB-9215-607C41C37BB4}" srcOrd="0" destOrd="0" presId="urn:microsoft.com/office/officeart/2018/2/layout/IconLabelList"/>
    <dgm:cxn modelId="{8476EB4F-494E-4213-9934-04EB0B95076B}" type="presParOf" srcId="{BDD3BAEC-5662-4ACF-85BD-3BFCBC4DA426}" destId="{ED03E0FE-232A-4DB7-B4C1-2B2875A05896}" srcOrd="1" destOrd="0" presId="urn:microsoft.com/office/officeart/2018/2/layout/IconLabelList"/>
    <dgm:cxn modelId="{8B8A07AA-AB71-444B-A4E9-EB3ED5D8A244}" type="presParOf" srcId="{BDD3BAEC-5662-4ACF-85BD-3BFCBC4DA426}" destId="{B5EE54D4-745B-4DF8-B960-91C38FA6132C}" srcOrd="2" destOrd="0" presId="urn:microsoft.com/office/officeart/2018/2/layout/IconLabelList"/>
    <dgm:cxn modelId="{158F4162-7B34-4098-BD97-069B35EA46CA}" type="presParOf" srcId="{9DA2CF4D-18B0-4219-802E-F338BACAE459}" destId="{62D2E233-51F7-4789-9BE8-C03F6E7B087C}" srcOrd="1" destOrd="0" presId="urn:microsoft.com/office/officeart/2018/2/layout/IconLabelList"/>
    <dgm:cxn modelId="{CC6C8085-6656-465F-887E-3B85C41F630F}" type="presParOf" srcId="{9DA2CF4D-18B0-4219-802E-F338BACAE459}" destId="{2514DC52-46AA-496A-A2A1-90FA4DCC068F}" srcOrd="2" destOrd="0" presId="urn:microsoft.com/office/officeart/2018/2/layout/IconLabelList"/>
    <dgm:cxn modelId="{3559B358-DC94-4CEF-AEF5-E100B040333E}" type="presParOf" srcId="{2514DC52-46AA-496A-A2A1-90FA4DCC068F}" destId="{B8B31852-9E62-4678-B915-F78F05264653}" srcOrd="0" destOrd="0" presId="urn:microsoft.com/office/officeart/2018/2/layout/IconLabelList"/>
    <dgm:cxn modelId="{1A77DC4E-6C29-47F6-96E4-483503A0998B}" type="presParOf" srcId="{2514DC52-46AA-496A-A2A1-90FA4DCC068F}" destId="{C9818C62-DB41-46B8-A935-7C30AE4CB8B2}" srcOrd="1" destOrd="0" presId="urn:microsoft.com/office/officeart/2018/2/layout/IconLabelList"/>
    <dgm:cxn modelId="{E90A72BC-8812-4FCA-BC9E-3053C6F5CBB2}" type="presParOf" srcId="{2514DC52-46AA-496A-A2A1-90FA4DCC068F}" destId="{42BD6F0D-C76C-43A3-AEB6-0E4812B43DD0}" srcOrd="2" destOrd="0" presId="urn:microsoft.com/office/officeart/2018/2/layout/IconLabelList"/>
    <dgm:cxn modelId="{8CA400D9-4E03-43ED-9085-711D1546CAB7}" type="presParOf" srcId="{9DA2CF4D-18B0-4219-802E-F338BACAE459}" destId="{C6674B55-030E-4224-8DA4-7A59877FC348}" srcOrd="3" destOrd="0" presId="urn:microsoft.com/office/officeart/2018/2/layout/IconLabelList"/>
    <dgm:cxn modelId="{BA1D548B-2086-4BA1-9B89-50DF77A34244}" type="presParOf" srcId="{9DA2CF4D-18B0-4219-802E-F338BACAE459}" destId="{2AB82E51-35EC-4305-981B-6304B0DDED7C}" srcOrd="4" destOrd="0" presId="urn:microsoft.com/office/officeart/2018/2/layout/IconLabelList"/>
    <dgm:cxn modelId="{165DBBEF-2820-4CC6-99AB-BF3D23E0D6AA}" type="presParOf" srcId="{2AB82E51-35EC-4305-981B-6304B0DDED7C}" destId="{70E91000-1D6E-454C-A640-014CC760B814}" srcOrd="0" destOrd="0" presId="urn:microsoft.com/office/officeart/2018/2/layout/IconLabelList"/>
    <dgm:cxn modelId="{3F5A2963-F66B-449B-854E-09ABD782E8FB}" type="presParOf" srcId="{2AB82E51-35EC-4305-981B-6304B0DDED7C}" destId="{663E8212-7B3B-4691-844A-1037F81D2536}" srcOrd="1" destOrd="0" presId="urn:microsoft.com/office/officeart/2018/2/layout/IconLabelList"/>
    <dgm:cxn modelId="{C1786604-25B2-458E-9E85-F4665437AC66}" type="presParOf" srcId="{2AB82E51-35EC-4305-981B-6304B0DDED7C}" destId="{0CCEC083-28D2-4CDA-8C6F-6FC926A87176}" srcOrd="2" destOrd="0" presId="urn:microsoft.com/office/officeart/2018/2/layout/IconLabelList"/>
    <dgm:cxn modelId="{71442B0B-DF30-4E81-B404-B235B75B002D}" type="presParOf" srcId="{9DA2CF4D-18B0-4219-802E-F338BACAE459}" destId="{5EC74476-EF2D-4B6E-8614-000E5D768EC7}" srcOrd="5" destOrd="0" presId="urn:microsoft.com/office/officeart/2018/2/layout/IconLabelList"/>
    <dgm:cxn modelId="{B7F16B30-9369-4E1F-B2E6-D0863EFE66DF}" type="presParOf" srcId="{9DA2CF4D-18B0-4219-802E-F338BACAE459}" destId="{ED437DF9-40F6-4E35-B04D-34AD05C202B1}" srcOrd="6" destOrd="0" presId="urn:microsoft.com/office/officeart/2018/2/layout/IconLabelList"/>
    <dgm:cxn modelId="{7E121B3C-6BB2-478E-B620-8C0202FB54EF}" type="presParOf" srcId="{ED437DF9-40F6-4E35-B04D-34AD05C202B1}" destId="{29B76410-74DE-4F4A-8A45-E46BB49D4129}" srcOrd="0" destOrd="0" presId="urn:microsoft.com/office/officeart/2018/2/layout/IconLabelList"/>
    <dgm:cxn modelId="{DCB029EE-C6A2-4F7B-A0F1-D2658D3C7EF5}" type="presParOf" srcId="{ED437DF9-40F6-4E35-B04D-34AD05C202B1}" destId="{EBB3632F-D021-40AD-82CE-02C9B4742CEE}" srcOrd="1" destOrd="0" presId="urn:microsoft.com/office/officeart/2018/2/layout/IconLabelList"/>
    <dgm:cxn modelId="{B71F4635-C025-487A-BC12-C59926241F2B}" type="presParOf" srcId="{ED437DF9-40F6-4E35-B04D-34AD05C202B1}" destId="{E6A36D15-8ADA-45FD-B734-947498721143}"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1010E4A-541B-4D13-92D1-61D98B111E5D}" type="doc">
      <dgm:prSet loTypeId="urn:microsoft.com/office/officeart/2005/8/layout/arrow2" loCatId="process" qsTypeId="urn:microsoft.com/office/officeart/2005/8/quickstyle/simple1" qsCatId="simple" csTypeId="urn:microsoft.com/office/officeart/2005/8/colors/colorful5" csCatId="colorful" phldr="1"/>
      <dgm:spPr/>
    </dgm:pt>
    <dgm:pt modelId="{01B875A5-BFD7-40A3-84A9-79F55BD2BC21}">
      <dgm:prSet phldrT="[Text]"/>
      <dgm:spPr/>
      <dgm:t>
        <a:bodyPr/>
        <a:lstStyle/>
        <a:p>
          <a:r>
            <a:rPr lang="en-US" b="1" dirty="0">
              <a:latin typeface="+mj-lt"/>
            </a:rPr>
            <a:t>Solidarity Actions</a:t>
          </a:r>
        </a:p>
      </dgm:t>
    </dgm:pt>
    <dgm:pt modelId="{8AB997AE-A248-482C-AA47-B372EE30C286}" type="parTrans" cxnId="{F7745CE5-C289-4265-BEE7-2C7B3724BD2A}">
      <dgm:prSet/>
      <dgm:spPr/>
      <dgm:t>
        <a:bodyPr/>
        <a:lstStyle/>
        <a:p>
          <a:endParaRPr lang="en-US">
            <a:latin typeface="+mj-lt"/>
          </a:endParaRPr>
        </a:p>
      </dgm:t>
    </dgm:pt>
    <dgm:pt modelId="{936C56B2-8AAC-42F7-9A99-52F4B354E83C}" type="sibTrans" cxnId="{F7745CE5-C289-4265-BEE7-2C7B3724BD2A}">
      <dgm:prSet/>
      <dgm:spPr/>
      <dgm:t>
        <a:bodyPr/>
        <a:lstStyle/>
        <a:p>
          <a:endParaRPr lang="en-US">
            <a:latin typeface="+mj-lt"/>
          </a:endParaRPr>
        </a:p>
      </dgm:t>
    </dgm:pt>
    <dgm:pt modelId="{A1EBEF4E-A14F-4FE0-B3D3-8102149C02CE}">
      <dgm:prSet phldrT="[Text]"/>
      <dgm:spPr/>
      <dgm:t>
        <a:bodyPr/>
        <a:lstStyle/>
        <a:p>
          <a:r>
            <a:rPr lang="en-US" b="1" dirty="0">
              <a:latin typeface="+mj-lt"/>
            </a:rPr>
            <a:t>Escalation Actions</a:t>
          </a:r>
        </a:p>
      </dgm:t>
    </dgm:pt>
    <dgm:pt modelId="{BC1107E5-5C70-4844-BCA0-9625B618848B}" type="parTrans" cxnId="{D681608D-F72A-45A0-97DC-11E774BF23FC}">
      <dgm:prSet/>
      <dgm:spPr/>
      <dgm:t>
        <a:bodyPr/>
        <a:lstStyle/>
        <a:p>
          <a:endParaRPr lang="en-US">
            <a:latin typeface="+mj-lt"/>
          </a:endParaRPr>
        </a:p>
      </dgm:t>
    </dgm:pt>
    <dgm:pt modelId="{51DF9D77-C6D7-4C1D-906D-A3EA445C8A8A}" type="sibTrans" cxnId="{D681608D-F72A-45A0-97DC-11E774BF23FC}">
      <dgm:prSet/>
      <dgm:spPr/>
      <dgm:t>
        <a:bodyPr/>
        <a:lstStyle/>
        <a:p>
          <a:endParaRPr lang="en-US">
            <a:latin typeface="+mj-lt"/>
          </a:endParaRPr>
        </a:p>
      </dgm:t>
    </dgm:pt>
    <dgm:pt modelId="{6FB20A6C-DD1D-4A71-8F19-97F9FEAE6E94}">
      <dgm:prSet phldrT="[Text]"/>
      <dgm:spPr/>
      <dgm:t>
        <a:bodyPr/>
        <a:lstStyle/>
        <a:p>
          <a:r>
            <a:rPr lang="en-US" dirty="0">
              <a:latin typeface="+mj-lt"/>
            </a:rPr>
            <a:t>Concerted actions which demonstrate unity, but do so in a manner that increases pressure on the employer</a:t>
          </a:r>
        </a:p>
      </dgm:t>
    </dgm:pt>
    <dgm:pt modelId="{71331320-6EB4-4EE8-ABA6-576FC728B5DF}" type="parTrans" cxnId="{A7AD498E-339E-4096-920F-FA8FFABAEFC7}">
      <dgm:prSet/>
      <dgm:spPr/>
      <dgm:t>
        <a:bodyPr/>
        <a:lstStyle/>
        <a:p>
          <a:endParaRPr lang="en-US">
            <a:latin typeface="+mj-lt"/>
          </a:endParaRPr>
        </a:p>
      </dgm:t>
    </dgm:pt>
    <dgm:pt modelId="{F0D02088-39C6-47B8-AE94-8621FDE15B3B}" type="sibTrans" cxnId="{A7AD498E-339E-4096-920F-FA8FFABAEFC7}">
      <dgm:prSet/>
      <dgm:spPr/>
      <dgm:t>
        <a:bodyPr/>
        <a:lstStyle/>
        <a:p>
          <a:endParaRPr lang="en-US">
            <a:latin typeface="+mj-lt"/>
          </a:endParaRPr>
        </a:p>
      </dgm:t>
    </dgm:pt>
    <dgm:pt modelId="{D0BC0BC3-BC8E-4E10-8DCB-7749544994F3}">
      <dgm:prSet phldrT="[Text]"/>
      <dgm:spPr/>
      <dgm:t>
        <a:bodyPr/>
        <a:lstStyle/>
        <a:p>
          <a:r>
            <a:rPr lang="en-US" dirty="0">
              <a:latin typeface="+mj-lt"/>
            </a:rPr>
            <a:t>Visible &amp; concerted actions designed to show you all stand together</a:t>
          </a:r>
        </a:p>
      </dgm:t>
    </dgm:pt>
    <dgm:pt modelId="{B99158F4-8919-4368-9DC6-6186E6C07B40}" type="sibTrans" cxnId="{DC42F9CD-FB78-43CB-A1C1-E39E0D0805D0}">
      <dgm:prSet/>
      <dgm:spPr/>
      <dgm:t>
        <a:bodyPr/>
        <a:lstStyle/>
        <a:p>
          <a:endParaRPr lang="en-US">
            <a:latin typeface="+mj-lt"/>
          </a:endParaRPr>
        </a:p>
      </dgm:t>
    </dgm:pt>
    <dgm:pt modelId="{5298C3A2-C0D7-4692-A68D-715B2A4F1188}" type="parTrans" cxnId="{DC42F9CD-FB78-43CB-A1C1-E39E0D0805D0}">
      <dgm:prSet/>
      <dgm:spPr/>
      <dgm:t>
        <a:bodyPr/>
        <a:lstStyle/>
        <a:p>
          <a:endParaRPr lang="en-US">
            <a:latin typeface="+mj-lt"/>
          </a:endParaRPr>
        </a:p>
      </dgm:t>
    </dgm:pt>
    <dgm:pt modelId="{A2D29F35-4A8A-4C0E-B150-4B8C5A7A28E8}" type="pres">
      <dgm:prSet presAssocID="{D1010E4A-541B-4D13-92D1-61D98B111E5D}" presName="arrowDiagram" presStyleCnt="0">
        <dgm:presLayoutVars>
          <dgm:chMax val="5"/>
          <dgm:dir/>
          <dgm:resizeHandles val="exact"/>
        </dgm:presLayoutVars>
      </dgm:prSet>
      <dgm:spPr/>
    </dgm:pt>
    <dgm:pt modelId="{FC7FF4BB-69F4-465C-B06B-1B4FB7597618}" type="pres">
      <dgm:prSet presAssocID="{D1010E4A-541B-4D13-92D1-61D98B111E5D}" presName="arrow" presStyleLbl="bgShp" presStyleIdx="0" presStyleCnt="1" custScaleX="118083"/>
      <dgm:spPr/>
    </dgm:pt>
    <dgm:pt modelId="{623D18DC-E5B2-4C44-8D65-34D376C6D6D6}" type="pres">
      <dgm:prSet presAssocID="{D1010E4A-541B-4D13-92D1-61D98B111E5D}" presName="arrowDiagram2" presStyleCnt="0"/>
      <dgm:spPr/>
    </dgm:pt>
    <dgm:pt modelId="{21FD3214-8845-4B08-9BAB-C2088047CE0C}" type="pres">
      <dgm:prSet presAssocID="{01B875A5-BFD7-40A3-84A9-79F55BD2BC21}" presName="bullet2a" presStyleLbl="node1" presStyleIdx="0" presStyleCnt="2"/>
      <dgm:spPr/>
    </dgm:pt>
    <dgm:pt modelId="{CC76EC04-0486-411E-951E-88A199E1AB92}" type="pres">
      <dgm:prSet presAssocID="{01B875A5-BFD7-40A3-84A9-79F55BD2BC21}" presName="textBox2a" presStyleLbl="revTx" presStyleIdx="0" presStyleCnt="2">
        <dgm:presLayoutVars>
          <dgm:bulletEnabled val="1"/>
        </dgm:presLayoutVars>
      </dgm:prSet>
      <dgm:spPr/>
    </dgm:pt>
    <dgm:pt modelId="{58782421-8441-4A95-8951-1983D73A1B18}" type="pres">
      <dgm:prSet presAssocID="{A1EBEF4E-A14F-4FE0-B3D3-8102149C02CE}" presName="bullet2b" presStyleLbl="node1" presStyleIdx="1" presStyleCnt="2"/>
      <dgm:spPr/>
    </dgm:pt>
    <dgm:pt modelId="{F5644760-103E-4FD2-962D-F921868592A5}" type="pres">
      <dgm:prSet presAssocID="{A1EBEF4E-A14F-4FE0-B3D3-8102149C02CE}" presName="textBox2b" presStyleLbl="revTx" presStyleIdx="1" presStyleCnt="2">
        <dgm:presLayoutVars>
          <dgm:bulletEnabled val="1"/>
        </dgm:presLayoutVars>
      </dgm:prSet>
      <dgm:spPr/>
    </dgm:pt>
  </dgm:ptLst>
  <dgm:cxnLst>
    <dgm:cxn modelId="{838B8E12-51DB-407C-B4AA-C524866B22C0}" type="presOf" srcId="{A1EBEF4E-A14F-4FE0-B3D3-8102149C02CE}" destId="{F5644760-103E-4FD2-962D-F921868592A5}" srcOrd="0" destOrd="0" presId="urn:microsoft.com/office/officeart/2005/8/layout/arrow2"/>
    <dgm:cxn modelId="{8F14AF49-CE9C-464F-9EF8-ECDDEEE04693}" type="presOf" srcId="{D1010E4A-541B-4D13-92D1-61D98B111E5D}" destId="{A2D29F35-4A8A-4C0E-B150-4B8C5A7A28E8}" srcOrd="0" destOrd="0" presId="urn:microsoft.com/office/officeart/2005/8/layout/arrow2"/>
    <dgm:cxn modelId="{8C027F55-60D5-4846-B670-5669603A6397}" type="presOf" srcId="{6FB20A6C-DD1D-4A71-8F19-97F9FEAE6E94}" destId="{F5644760-103E-4FD2-962D-F921868592A5}" srcOrd="0" destOrd="1" presId="urn:microsoft.com/office/officeart/2005/8/layout/arrow2"/>
    <dgm:cxn modelId="{D681608D-F72A-45A0-97DC-11E774BF23FC}" srcId="{D1010E4A-541B-4D13-92D1-61D98B111E5D}" destId="{A1EBEF4E-A14F-4FE0-B3D3-8102149C02CE}" srcOrd="1" destOrd="0" parTransId="{BC1107E5-5C70-4844-BCA0-9625B618848B}" sibTransId="{51DF9D77-C6D7-4C1D-906D-A3EA445C8A8A}"/>
    <dgm:cxn modelId="{A7AD498E-339E-4096-920F-FA8FFABAEFC7}" srcId="{A1EBEF4E-A14F-4FE0-B3D3-8102149C02CE}" destId="{6FB20A6C-DD1D-4A71-8F19-97F9FEAE6E94}" srcOrd="0" destOrd="0" parTransId="{71331320-6EB4-4EE8-ABA6-576FC728B5DF}" sibTransId="{F0D02088-39C6-47B8-AE94-8621FDE15B3B}"/>
    <dgm:cxn modelId="{9E893FBF-7EC2-43AE-9789-D0E44AF0AE15}" type="presOf" srcId="{D0BC0BC3-BC8E-4E10-8DCB-7749544994F3}" destId="{CC76EC04-0486-411E-951E-88A199E1AB92}" srcOrd="0" destOrd="1" presId="urn:microsoft.com/office/officeart/2005/8/layout/arrow2"/>
    <dgm:cxn modelId="{DC42F9CD-FB78-43CB-A1C1-E39E0D0805D0}" srcId="{01B875A5-BFD7-40A3-84A9-79F55BD2BC21}" destId="{D0BC0BC3-BC8E-4E10-8DCB-7749544994F3}" srcOrd="0" destOrd="0" parTransId="{5298C3A2-C0D7-4692-A68D-715B2A4F1188}" sibTransId="{B99158F4-8919-4368-9DC6-6186E6C07B40}"/>
    <dgm:cxn modelId="{F7745CE5-C289-4265-BEE7-2C7B3724BD2A}" srcId="{D1010E4A-541B-4D13-92D1-61D98B111E5D}" destId="{01B875A5-BFD7-40A3-84A9-79F55BD2BC21}" srcOrd="0" destOrd="0" parTransId="{8AB997AE-A248-482C-AA47-B372EE30C286}" sibTransId="{936C56B2-8AAC-42F7-9A99-52F4B354E83C}"/>
    <dgm:cxn modelId="{016640F1-9E77-4B17-A620-05A3D18C557E}" type="presOf" srcId="{01B875A5-BFD7-40A3-84A9-79F55BD2BC21}" destId="{CC76EC04-0486-411E-951E-88A199E1AB92}" srcOrd="0" destOrd="0" presId="urn:microsoft.com/office/officeart/2005/8/layout/arrow2"/>
    <dgm:cxn modelId="{F02807F4-7439-47BD-B613-BDB2C99BFF48}" type="presParOf" srcId="{A2D29F35-4A8A-4C0E-B150-4B8C5A7A28E8}" destId="{FC7FF4BB-69F4-465C-B06B-1B4FB7597618}" srcOrd="0" destOrd="0" presId="urn:microsoft.com/office/officeart/2005/8/layout/arrow2"/>
    <dgm:cxn modelId="{358658ED-6B47-41BE-B6F6-B742EAB0263E}" type="presParOf" srcId="{A2D29F35-4A8A-4C0E-B150-4B8C5A7A28E8}" destId="{623D18DC-E5B2-4C44-8D65-34D376C6D6D6}" srcOrd="1" destOrd="0" presId="urn:microsoft.com/office/officeart/2005/8/layout/arrow2"/>
    <dgm:cxn modelId="{90F893A9-D475-4B10-B36E-722E2E1036D3}" type="presParOf" srcId="{623D18DC-E5B2-4C44-8D65-34D376C6D6D6}" destId="{21FD3214-8845-4B08-9BAB-C2088047CE0C}" srcOrd="0" destOrd="0" presId="urn:microsoft.com/office/officeart/2005/8/layout/arrow2"/>
    <dgm:cxn modelId="{95012495-5735-4A8C-AC48-25FF5E088411}" type="presParOf" srcId="{623D18DC-E5B2-4C44-8D65-34D376C6D6D6}" destId="{CC76EC04-0486-411E-951E-88A199E1AB92}" srcOrd="1" destOrd="0" presId="urn:microsoft.com/office/officeart/2005/8/layout/arrow2"/>
    <dgm:cxn modelId="{129D7069-E543-4101-AE4D-7DD5C0342C53}" type="presParOf" srcId="{623D18DC-E5B2-4C44-8D65-34D376C6D6D6}" destId="{58782421-8441-4A95-8951-1983D73A1B18}" srcOrd="2" destOrd="0" presId="urn:microsoft.com/office/officeart/2005/8/layout/arrow2"/>
    <dgm:cxn modelId="{341ADB4A-9279-40EF-9619-7DB06B135EFB}" type="presParOf" srcId="{623D18DC-E5B2-4C44-8D65-34D376C6D6D6}" destId="{F5644760-103E-4FD2-962D-F921868592A5}" srcOrd="3"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6D9F6E-5F41-4DBB-BF49-17646D39B6AA}">
      <dsp:nvSpPr>
        <dsp:cNvPr id="0" name=""/>
        <dsp:cNvSpPr/>
      </dsp:nvSpPr>
      <dsp:spPr>
        <a:xfrm>
          <a:off x="0" y="268602"/>
          <a:ext cx="6910387" cy="221247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1" kern="1200" dirty="0"/>
            <a:t>Decisive Power</a:t>
          </a:r>
          <a:r>
            <a:rPr lang="en-US" sz="3100" kern="1200" dirty="0"/>
            <a:t>-power that exists based on the decision-making authority afforded a position (school board members, legislators, governors, </a:t>
          </a:r>
          <a:r>
            <a:rPr lang="en-US" sz="3100" kern="1200" dirty="0" err="1"/>
            <a:t>etc</a:t>
          </a:r>
          <a:r>
            <a:rPr lang="en-US" sz="3100" kern="1200" dirty="0"/>
            <a:t>…)</a:t>
          </a:r>
        </a:p>
      </dsp:txBody>
      <dsp:txXfrm>
        <a:off x="108004" y="376606"/>
        <a:ext cx="6694379" cy="1996462"/>
      </dsp:txXfrm>
    </dsp:sp>
    <dsp:sp modelId="{977E9066-42DE-4CE7-86CF-E60E98C352C0}">
      <dsp:nvSpPr>
        <dsp:cNvPr id="0" name=""/>
        <dsp:cNvSpPr/>
      </dsp:nvSpPr>
      <dsp:spPr>
        <a:xfrm>
          <a:off x="0" y="2570352"/>
          <a:ext cx="6910387" cy="221247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1" kern="1200"/>
            <a:t>Collective Power</a:t>
          </a:r>
          <a:r>
            <a:rPr lang="en-US" sz="3100" kern="1200"/>
            <a:t>-power built by a large, united front of people using pressure to target individuals with decisive power to give in to the demands of the people </a:t>
          </a:r>
        </a:p>
      </dsp:txBody>
      <dsp:txXfrm>
        <a:off x="108004" y="2678356"/>
        <a:ext cx="6694379" cy="19964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669B7B-C835-4873-A28F-BF5BDD273FD2}">
      <dsp:nvSpPr>
        <dsp:cNvPr id="0" name=""/>
        <dsp:cNvSpPr/>
      </dsp:nvSpPr>
      <dsp:spPr>
        <a:xfrm>
          <a:off x="3694404" y="3048952"/>
          <a:ext cx="3726497" cy="3726497"/>
        </a:xfrm>
        <a:prstGeom prst="gear9">
          <a:avLst/>
        </a:prstGeom>
        <a:solidFill>
          <a:schemeClr val="tx2"/>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j-lt"/>
            </a:rPr>
            <a:t>Do we have an effective turnout structure?</a:t>
          </a:r>
        </a:p>
      </dsp:txBody>
      <dsp:txXfrm>
        <a:off x="4443596" y="3921866"/>
        <a:ext cx="2228113" cy="1915497"/>
      </dsp:txXfrm>
    </dsp:sp>
    <dsp:sp modelId="{918B9942-F92A-417C-9B46-ABF310AFCDEF}">
      <dsp:nvSpPr>
        <dsp:cNvPr id="0" name=""/>
        <dsp:cNvSpPr/>
      </dsp:nvSpPr>
      <dsp:spPr>
        <a:xfrm>
          <a:off x="1302552" y="2062799"/>
          <a:ext cx="3071474" cy="3050144"/>
        </a:xfrm>
        <a:prstGeom prst="gear6">
          <a:avLst/>
        </a:prstGeom>
        <a:solidFill>
          <a:srgbClr val="8A8A8D"/>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dirty="0">
              <a:latin typeface="+mj-lt"/>
            </a:rPr>
            <a:t>Are we being focused, efficient and effective in our communication with them?</a:t>
          </a:r>
        </a:p>
      </dsp:txBody>
      <dsp:txXfrm>
        <a:off x="2073535" y="2835323"/>
        <a:ext cx="1529508" cy="1505096"/>
      </dsp:txXfrm>
    </dsp:sp>
    <dsp:sp modelId="{5A71B152-436C-4F15-B978-ED1A1AC3E211}">
      <dsp:nvSpPr>
        <dsp:cNvPr id="0" name=""/>
        <dsp:cNvSpPr/>
      </dsp:nvSpPr>
      <dsp:spPr>
        <a:xfrm rot="20700000">
          <a:off x="3001160" y="298396"/>
          <a:ext cx="2655423" cy="2655423"/>
        </a:xfrm>
        <a:prstGeom prst="gear6">
          <a:avLst/>
        </a:prstGeom>
        <a:solidFill>
          <a:srgbClr val="E2231A"/>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j-lt"/>
            </a:rPr>
            <a:t>What do we know about all our members &amp; potential members?</a:t>
          </a:r>
        </a:p>
      </dsp:txBody>
      <dsp:txXfrm rot="-20700000">
        <a:off x="3583572" y="880808"/>
        <a:ext cx="1490599" cy="1490599"/>
      </dsp:txXfrm>
    </dsp:sp>
    <dsp:sp modelId="{10A2E8ED-4CF6-4EDA-A4D1-7FC7554D3651}">
      <dsp:nvSpPr>
        <dsp:cNvPr id="0" name=""/>
        <dsp:cNvSpPr/>
      </dsp:nvSpPr>
      <dsp:spPr>
        <a:xfrm>
          <a:off x="3394020" y="2652961"/>
          <a:ext cx="4769916" cy="4769916"/>
        </a:xfrm>
        <a:prstGeom prst="circularArrow">
          <a:avLst>
            <a:gd name="adj1" fmla="val 4688"/>
            <a:gd name="adj2" fmla="val 299029"/>
            <a:gd name="adj3" fmla="val 2555923"/>
            <a:gd name="adj4" fmla="val 15778143"/>
            <a:gd name="adj5" fmla="val 5469"/>
          </a:avLst>
        </a:prstGeom>
        <a:solidFill>
          <a:schemeClr val="tx2"/>
        </a:solidFill>
        <a:ln>
          <a:noFill/>
        </a:ln>
        <a:effectLst/>
      </dsp:spPr>
      <dsp:style>
        <a:lnRef idx="0">
          <a:scrgbClr r="0" g="0" b="0"/>
        </a:lnRef>
        <a:fillRef idx="1">
          <a:scrgbClr r="0" g="0" b="0"/>
        </a:fillRef>
        <a:effectRef idx="0">
          <a:scrgbClr r="0" g="0" b="0"/>
        </a:effectRef>
        <a:fontRef idx="minor">
          <a:schemeClr val="lt1"/>
        </a:fontRef>
      </dsp:style>
    </dsp:sp>
    <dsp:sp modelId="{8F45E563-CDFD-42CF-B443-C145377D5BB2}">
      <dsp:nvSpPr>
        <dsp:cNvPr id="0" name=""/>
        <dsp:cNvSpPr/>
      </dsp:nvSpPr>
      <dsp:spPr>
        <a:xfrm>
          <a:off x="895514" y="1546628"/>
          <a:ext cx="3465642" cy="3465642"/>
        </a:xfrm>
        <a:prstGeom prst="leftCircularArrow">
          <a:avLst>
            <a:gd name="adj1" fmla="val 6452"/>
            <a:gd name="adj2" fmla="val 429999"/>
            <a:gd name="adj3" fmla="val 10489124"/>
            <a:gd name="adj4" fmla="val 14837806"/>
            <a:gd name="adj5" fmla="val 7527"/>
          </a:avLst>
        </a:prstGeom>
        <a:solidFill>
          <a:srgbClr val="8A8A8D"/>
        </a:solidFill>
        <a:ln>
          <a:noFill/>
        </a:ln>
        <a:effectLst/>
      </dsp:spPr>
      <dsp:style>
        <a:lnRef idx="0">
          <a:scrgbClr r="0" g="0" b="0"/>
        </a:lnRef>
        <a:fillRef idx="1">
          <a:scrgbClr r="0" g="0" b="0"/>
        </a:fillRef>
        <a:effectRef idx="0">
          <a:scrgbClr r="0" g="0" b="0"/>
        </a:effectRef>
        <a:fontRef idx="minor">
          <a:schemeClr val="lt1"/>
        </a:fontRef>
      </dsp:style>
    </dsp:sp>
    <dsp:sp modelId="{1616639F-F9B8-4ECF-93D3-77FB542097C7}">
      <dsp:nvSpPr>
        <dsp:cNvPr id="0" name=""/>
        <dsp:cNvSpPr/>
      </dsp:nvSpPr>
      <dsp:spPr>
        <a:xfrm>
          <a:off x="2171481" y="-445092"/>
          <a:ext cx="3736660" cy="3736660"/>
        </a:xfrm>
        <a:prstGeom prst="circularArrow">
          <a:avLst>
            <a:gd name="adj1" fmla="val 5984"/>
            <a:gd name="adj2" fmla="val 394124"/>
            <a:gd name="adj3" fmla="val 13313824"/>
            <a:gd name="adj4" fmla="val 10508221"/>
            <a:gd name="adj5" fmla="val 6981"/>
          </a:avLst>
        </a:prstGeom>
        <a:solidFill>
          <a:srgbClr val="E2231A"/>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6E02B1-B5B6-4A6A-B647-D71E03330FB6}">
      <dsp:nvSpPr>
        <dsp:cNvPr id="0" name=""/>
        <dsp:cNvSpPr/>
      </dsp:nvSpPr>
      <dsp:spPr>
        <a:xfrm>
          <a:off x="752474" y="0"/>
          <a:ext cx="5505450" cy="5505450"/>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D72A64-AC06-46BA-BF46-335939D97212}">
      <dsp:nvSpPr>
        <dsp:cNvPr id="0" name=""/>
        <dsp:cNvSpPr/>
      </dsp:nvSpPr>
      <dsp:spPr>
        <a:xfrm>
          <a:off x="1110329" y="357854"/>
          <a:ext cx="2202180" cy="22021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Powerful, influential </a:t>
          </a:r>
        </a:p>
        <a:p>
          <a:pPr marL="0" lvl="0" indent="0" algn="ctr" defTabSz="1066800">
            <a:lnSpc>
              <a:spcPct val="90000"/>
            </a:lnSpc>
            <a:spcBef>
              <a:spcPct val="0"/>
            </a:spcBef>
            <a:spcAft>
              <a:spcPct val="35000"/>
            </a:spcAft>
            <a:buNone/>
          </a:pPr>
          <a:r>
            <a:rPr lang="en-US" sz="2400" kern="1200" dirty="0"/>
            <a:t>Strongly opposes your objective</a:t>
          </a:r>
        </a:p>
      </dsp:txBody>
      <dsp:txXfrm>
        <a:off x="1217831" y="465356"/>
        <a:ext cx="1987176" cy="1987176"/>
      </dsp:txXfrm>
    </dsp:sp>
    <dsp:sp modelId="{9AA0C05A-F2BF-440F-8C7A-6DBB60271CEA}">
      <dsp:nvSpPr>
        <dsp:cNvPr id="0" name=""/>
        <dsp:cNvSpPr/>
      </dsp:nvSpPr>
      <dsp:spPr>
        <a:xfrm>
          <a:off x="3697890" y="357854"/>
          <a:ext cx="2202180" cy="22021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Powerful, influential</a:t>
          </a:r>
        </a:p>
        <a:p>
          <a:pPr marL="0" lvl="0" indent="0" algn="ctr" defTabSz="1066800">
            <a:lnSpc>
              <a:spcPct val="90000"/>
            </a:lnSpc>
            <a:spcBef>
              <a:spcPct val="0"/>
            </a:spcBef>
            <a:spcAft>
              <a:spcPct val="35000"/>
            </a:spcAft>
            <a:buNone/>
          </a:pPr>
          <a:r>
            <a:rPr lang="en-US" sz="2400" kern="1200" dirty="0"/>
            <a:t>Strongly supports objective</a:t>
          </a:r>
        </a:p>
      </dsp:txBody>
      <dsp:txXfrm>
        <a:off x="3805392" y="465356"/>
        <a:ext cx="1987176" cy="1987176"/>
      </dsp:txXfrm>
    </dsp:sp>
    <dsp:sp modelId="{78B56145-E65F-4BC1-A127-A6AA2131BF93}">
      <dsp:nvSpPr>
        <dsp:cNvPr id="0" name=""/>
        <dsp:cNvSpPr/>
      </dsp:nvSpPr>
      <dsp:spPr>
        <a:xfrm>
          <a:off x="1110329" y="2945415"/>
          <a:ext cx="2202180" cy="22021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Least influential, powerful</a:t>
          </a:r>
        </a:p>
        <a:p>
          <a:pPr marL="0" lvl="0" indent="0" algn="ctr" defTabSz="1066800">
            <a:lnSpc>
              <a:spcPct val="90000"/>
            </a:lnSpc>
            <a:spcBef>
              <a:spcPct val="0"/>
            </a:spcBef>
            <a:spcAft>
              <a:spcPct val="35000"/>
            </a:spcAft>
            <a:buNone/>
          </a:pPr>
          <a:r>
            <a:rPr lang="en-US" sz="2400" kern="1200" dirty="0"/>
            <a:t>Strongly opposes your position</a:t>
          </a:r>
        </a:p>
      </dsp:txBody>
      <dsp:txXfrm>
        <a:off x="1217831" y="3052917"/>
        <a:ext cx="1987176" cy="1987176"/>
      </dsp:txXfrm>
    </dsp:sp>
    <dsp:sp modelId="{02C99E23-FC65-4D2B-9A50-C4447B77A2A4}">
      <dsp:nvSpPr>
        <dsp:cNvPr id="0" name=""/>
        <dsp:cNvSpPr/>
      </dsp:nvSpPr>
      <dsp:spPr>
        <a:xfrm>
          <a:off x="3697890" y="2945415"/>
          <a:ext cx="2202180" cy="22021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Least influential, powerful</a:t>
          </a:r>
        </a:p>
        <a:p>
          <a:pPr marL="0" lvl="0" indent="0" algn="ctr" defTabSz="1066800">
            <a:lnSpc>
              <a:spcPct val="90000"/>
            </a:lnSpc>
            <a:spcBef>
              <a:spcPct val="0"/>
            </a:spcBef>
            <a:spcAft>
              <a:spcPct val="35000"/>
            </a:spcAft>
            <a:buNone/>
          </a:pPr>
          <a:r>
            <a:rPr lang="en-US" sz="2400" kern="1200" dirty="0"/>
            <a:t>Strongly supports your position</a:t>
          </a:r>
        </a:p>
      </dsp:txBody>
      <dsp:txXfrm>
        <a:off x="3805392" y="3052917"/>
        <a:ext cx="1987176" cy="19871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7A8EDD-627D-4389-BDC0-2DAE7F582B4B}">
      <dsp:nvSpPr>
        <dsp:cNvPr id="0" name=""/>
        <dsp:cNvSpPr/>
      </dsp:nvSpPr>
      <dsp:spPr>
        <a:xfrm>
          <a:off x="2336865" y="72770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F71DADE-0EB0-4E31-9632-FCCDD0289910}">
      <dsp:nvSpPr>
        <dsp:cNvPr id="0" name=""/>
        <dsp:cNvSpPr/>
      </dsp:nvSpPr>
      <dsp:spPr>
        <a:xfrm>
          <a:off x="890961" y="3121832"/>
          <a:ext cx="4835808" cy="1416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US" sz="2800" kern="1200" dirty="0"/>
            <a:t>Your moment to transform how your members think about your union. </a:t>
          </a:r>
        </a:p>
      </dsp:txBody>
      <dsp:txXfrm>
        <a:off x="890961" y="3121832"/>
        <a:ext cx="4835808" cy="1416744"/>
      </dsp:txXfrm>
    </dsp:sp>
    <dsp:sp modelId="{78BADEEE-165E-48CD-A2C8-5DF5D878876D}">
      <dsp:nvSpPr>
        <dsp:cNvPr id="0" name=""/>
        <dsp:cNvSpPr/>
      </dsp:nvSpPr>
      <dsp:spPr>
        <a:xfrm>
          <a:off x="7919904" y="677979"/>
          <a:ext cx="1944000" cy="19308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447D79-5266-4238-A3CF-6A892F67A838}">
      <dsp:nvSpPr>
        <dsp:cNvPr id="0" name=""/>
        <dsp:cNvSpPr/>
      </dsp:nvSpPr>
      <dsp:spPr>
        <a:xfrm>
          <a:off x="6439094" y="3071375"/>
          <a:ext cx="4818268" cy="1629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US" sz="2800" kern="1200" dirty="0"/>
            <a:t>Members see themselves in the union, fighting for the issues they feel most passionate about.</a:t>
          </a:r>
        </a:p>
      </dsp:txBody>
      <dsp:txXfrm>
        <a:off x="6439094" y="3071375"/>
        <a:ext cx="4818268" cy="16292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FFDE4-52DC-44CB-8C2F-0470B7E75EAA}">
      <dsp:nvSpPr>
        <dsp:cNvPr id="0" name=""/>
        <dsp:cNvSpPr/>
      </dsp:nvSpPr>
      <dsp:spPr>
        <a:xfrm>
          <a:off x="638908" y="288669"/>
          <a:ext cx="3730502" cy="3730502"/>
        </a:xfrm>
        <a:prstGeom prst="pie">
          <a:avLst>
            <a:gd name="adj1" fmla="val 16200000"/>
            <a:gd name="adj2" fmla="val 18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t>Story</a:t>
          </a:r>
        </a:p>
      </dsp:txBody>
      <dsp:txXfrm>
        <a:off x="2604971" y="1079180"/>
        <a:ext cx="1332322" cy="1110268"/>
      </dsp:txXfrm>
    </dsp:sp>
    <dsp:sp modelId="{46724F6F-3B73-4C5A-8343-2B87D4B0656B}">
      <dsp:nvSpPr>
        <dsp:cNvPr id="0" name=""/>
        <dsp:cNvSpPr/>
      </dsp:nvSpPr>
      <dsp:spPr>
        <a:xfrm>
          <a:off x="562077" y="421902"/>
          <a:ext cx="3730502" cy="3730502"/>
        </a:xfrm>
        <a:prstGeom prst="pie">
          <a:avLst>
            <a:gd name="adj1" fmla="val 1800000"/>
            <a:gd name="adj2" fmla="val 90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t>Structure</a:t>
          </a:r>
        </a:p>
      </dsp:txBody>
      <dsp:txXfrm>
        <a:off x="1450292" y="2842287"/>
        <a:ext cx="1998483" cy="977036"/>
      </dsp:txXfrm>
    </dsp:sp>
    <dsp:sp modelId="{90F09BA8-8C11-4562-9427-8575D53EB316}">
      <dsp:nvSpPr>
        <dsp:cNvPr id="0" name=""/>
        <dsp:cNvSpPr/>
      </dsp:nvSpPr>
      <dsp:spPr>
        <a:xfrm>
          <a:off x="485247" y="288669"/>
          <a:ext cx="3730502" cy="3730502"/>
        </a:xfrm>
        <a:prstGeom prst="pie">
          <a:avLst>
            <a:gd name="adj1" fmla="val 90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a:t>Tactics</a:t>
          </a:r>
        </a:p>
      </dsp:txBody>
      <dsp:txXfrm>
        <a:off x="917363" y="1079180"/>
        <a:ext cx="1332322" cy="1110268"/>
      </dsp:txXfrm>
    </dsp:sp>
    <dsp:sp modelId="{B39D0CC1-FC16-4159-824A-2DE0E86EFCF9}">
      <dsp:nvSpPr>
        <dsp:cNvPr id="0" name=""/>
        <dsp:cNvSpPr/>
      </dsp:nvSpPr>
      <dsp:spPr>
        <a:xfrm>
          <a:off x="408280" y="57733"/>
          <a:ext cx="4192373" cy="4192373"/>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55C7794-0BCB-4B71-8E52-767EBECE5B92}">
      <dsp:nvSpPr>
        <dsp:cNvPr id="0" name=""/>
        <dsp:cNvSpPr/>
      </dsp:nvSpPr>
      <dsp:spPr>
        <a:xfrm>
          <a:off x="331142" y="190730"/>
          <a:ext cx="4192373" cy="4192373"/>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F64475-D6E3-47A2-8352-99E0E0DC8179}">
      <dsp:nvSpPr>
        <dsp:cNvPr id="0" name=""/>
        <dsp:cNvSpPr/>
      </dsp:nvSpPr>
      <dsp:spPr>
        <a:xfrm>
          <a:off x="254003" y="57733"/>
          <a:ext cx="4192373" cy="4192373"/>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72EB1-4406-4AD1-A040-3735ED2742E6}">
      <dsp:nvSpPr>
        <dsp:cNvPr id="0" name=""/>
        <dsp:cNvSpPr/>
      </dsp:nvSpPr>
      <dsp:spPr>
        <a:xfrm>
          <a:off x="0" y="2619"/>
          <a:ext cx="7462745" cy="10362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3D12DD-FD44-43DB-B8BC-13A6FAAB7B03}">
      <dsp:nvSpPr>
        <dsp:cNvPr id="0" name=""/>
        <dsp:cNvSpPr/>
      </dsp:nvSpPr>
      <dsp:spPr>
        <a:xfrm>
          <a:off x="313455" y="235768"/>
          <a:ext cx="569919" cy="5699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EA6515E-2834-4FFA-8112-6A01C66D1C05}">
      <dsp:nvSpPr>
        <dsp:cNvPr id="0" name=""/>
        <dsp:cNvSpPr/>
      </dsp:nvSpPr>
      <dsp:spPr>
        <a:xfrm>
          <a:off x="1196830" y="2619"/>
          <a:ext cx="6105624" cy="1327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510" tIns="140510" rIns="140510" bIns="140510" numCol="1" spcCol="1270" anchor="ctr" anchorCtr="0">
          <a:noAutofit/>
        </a:bodyPr>
        <a:lstStyle/>
        <a:p>
          <a:pPr marL="0" lvl="0" indent="0" algn="l" defTabSz="1066800">
            <a:lnSpc>
              <a:spcPct val="90000"/>
            </a:lnSpc>
            <a:spcBef>
              <a:spcPct val="0"/>
            </a:spcBef>
            <a:spcAft>
              <a:spcPct val="35000"/>
            </a:spcAft>
            <a:buNone/>
          </a:pPr>
          <a:r>
            <a:rPr lang="en-US" sz="2400" kern="1200" dirty="0"/>
            <a:t>Fill out p.2 of your Organizing Plan</a:t>
          </a:r>
        </a:p>
      </dsp:txBody>
      <dsp:txXfrm>
        <a:off x="1196830" y="2619"/>
        <a:ext cx="6105624" cy="1327652"/>
      </dsp:txXfrm>
    </dsp:sp>
    <dsp:sp modelId="{E99DA70B-7C69-4648-8C38-1DC30326315C}">
      <dsp:nvSpPr>
        <dsp:cNvPr id="0" name=""/>
        <dsp:cNvSpPr/>
      </dsp:nvSpPr>
      <dsp:spPr>
        <a:xfrm>
          <a:off x="0" y="1662185"/>
          <a:ext cx="7462745" cy="10362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42E4BD-5C4E-4987-B50E-FA6E0A0CC6CD}">
      <dsp:nvSpPr>
        <dsp:cNvPr id="0" name=""/>
        <dsp:cNvSpPr/>
      </dsp:nvSpPr>
      <dsp:spPr>
        <a:xfrm>
          <a:off x="313455" y="1895334"/>
          <a:ext cx="569919" cy="5699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52BB0E4-40C8-4F31-A130-F0F153524A5D}">
      <dsp:nvSpPr>
        <dsp:cNvPr id="0" name=""/>
        <dsp:cNvSpPr/>
      </dsp:nvSpPr>
      <dsp:spPr>
        <a:xfrm>
          <a:off x="1196830" y="1662185"/>
          <a:ext cx="6105624" cy="1327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510" tIns="140510" rIns="140510" bIns="140510" numCol="1" spcCol="1270" anchor="ctr" anchorCtr="0">
          <a:noAutofit/>
        </a:bodyPr>
        <a:lstStyle/>
        <a:p>
          <a:pPr marL="0" lvl="0" indent="0" algn="l" defTabSz="1066800">
            <a:lnSpc>
              <a:spcPct val="90000"/>
            </a:lnSpc>
            <a:spcBef>
              <a:spcPct val="0"/>
            </a:spcBef>
            <a:spcAft>
              <a:spcPct val="35000"/>
            </a:spcAft>
            <a:buNone/>
          </a:pPr>
          <a:r>
            <a:rPr lang="en-US" sz="2400" kern="1200" dirty="0"/>
            <a:t>Reference your maps.</a:t>
          </a:r>
        </a:p>
      </dsp:txBody>
      <dsp:txXfrm>
        <a:off x="1196830" y="1662185"/>
        <a:ext cx="6105624" cy="1327652"/>
      </dsp:txXfrm>
    </dsp:sp>
    <dsp:sp modelId="{F3F82A8C-6B5D-46D0-8E1E-3AE37D7536CB}">
      <dsp:nvSpPr>
        <dsp:cNvPr id="0" name=""/>
        <dsp:cNvSpPr/>
      </dsp:nvSpPr>
      <dsp:spPr>
        <a:xfrm>
          <a:off x="0" y="3321751"/>
          <a:ext cx="7462745" cy="10362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C2F412-D6C1-4A3A-81B3-E4BDA14D7944}">
      <dsp:nvSpPr>
        <dsp:cNvPr id="0" name=""/>
        <dsp:cNvSpPr/>
      </dsp:nvSpPr>
      <dsp:spPr>
        <a:xfrm>
          <a:off x="313455" y="3554900"/>
          <a:ext cx="569919" cy="5699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D43433D-C54F-4F32-8037-5F750E78E676}">
      <dsp:nvSpPr>
        <dsp:cNvPr id="0" name=""/>
        <dsp:cNvSpPr/>
      </dsp:nvSpPr>
      <dsp:spPr>
        <a:xfrm>
          <a:off x="1196830" y="3321751"/>
          <a:ext cx="6105624" cy="1327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510" tIns="140510" rIns="140510" bIns="140510" numCol="1" spcCol="1270" anchor="ctr" anchorCtr="0">
          <a:noAutofit/>
        </a:bodyPr>
        <a:lstStyle/>
        <a:p>
          <a:pPr marL="0" lvl="0" indent="0" algn="l" defTabSz="1066800">
            <a:lnSpc>
              <a:spcPct val="90000"/>
            </a:lnSpc>
            <a:spcBef>
              <a:spcPct val="0"/>
            </a:spcBef>
            <a:spcAft>
              <a:spcPct val="35000"/>
            </a:spcAft>
            <a:buNone/>
          </a:pPr>
          <a:r>
            <a:rPr lang="en-US" sz="2400" kern="1200" dirty="0"/>
            <a:t>Does your team reflect the demographics, grade levels, job categories, departments, worksites, and years of service of your people? </a:t>
          </a:r>
        </a:p>
      </dsp:txBody>
      <dsp:txXfrm>
        <a:off x="1196830" y="3321751"/>
        <a:ext cx="6105624" cy="1327652"/>
      </dsp:txXfrm>
    </dsp:sp>
    <dsp:sp modelId="{4FEB74EE-71E5-4490-88BA-6FFF7A8CFB72}">
      <dsp:nvSpPr>
        <dsp:cNvPr id="0" name=""/>
        <dsp:cNvSpPr/>
      </dsp:nvSpPr>
      <dsp:spPr>
        <a:xfrm>
          <a:off x="0" y="4981317"/>
          <a:ext cx="7462745" cy="10362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4E5CE6-FF25-4926-9896-894F616F0DA8}">
      <dsp:nvSpPr>
        <dsp:cNvPr id="0" name=""/>
        <dsp:cNvSpPr/>
      </dsp:nvSpPr>
      <dsp:spPr>
        <a:xfrm>
          <a:off x="313455" y="5214466"/>
          <a:ext cx="569919" cy="56991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06BD2F5-EAD3-4122-8287-6A003A5F779B}">
      <dsp:nvSpPr>
        <dsp:cNvPr id="0" name=""/>
        <dsp:cNvSpPr/>
      </dsp:nvSpPr>
      <dsp:spPr>
        <a:xfrm>
          <a:off x="1196830" y="4981317"/>
          <a:ext cx="6105624" cy="1327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510" tIns="140510" rIns="140510" bIns="140510" numCol="1" spcCol="1270" anchor="ctr" anchorCtr="0">
          <a:noAutofit/>
        </a:bodyPr>
        <a:lstStyle/>
        <a:p>
          <a:pPr marL="0" lvl="0" indent="0" algn="l" defTabSz="1066800">
            <a:lnSpc>
              <a:spcPct val="90000"/>
            </a:lnSpc>
            <a:spcBef>
              <a:spcPct val="0"/>
            </a:spcBef>
            <a:spcAft>
              <a:spcPct val="35000"/>
            </a:spcAft>
            <a:buNone/>
          </a:pPr>
          <a:r>
            <a:rPr lang="en-US" sz="2400" kern="1200" dirty="0"/>
            <a:t>Have you made an intentional effort to recruit early career educators and members of color to your committee?</a:t>
          </a:r>
        </a:p>
      </dsp:txBody>
      <dsp:txXfrm>
        <a:off x="1196830" y="4981317"/>
        <a:ext cx="6105624" cy="13276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56A01-43CE-46A5-8889-4E04369F38F2}">
      <dsp:nvSpPr>
        <dsp:cNvPr id="0" name=""/>
        <dsp:cNvSpPr/>
      </dsp:nvSpPr>
      <dsp:spPr>
        <a:xfrm>
          <a:off x="0" y="682"/>
          <a:ext cx="6000277" cy="15965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F824F-13BF-4265-910C-BC9ADD2F802D}">
      <dsp:nvSpPr>
        <dsp:cNvPr id="0" name=""/>
        <dsp:cNvSpPr/>
      </dsp:nvSpPr>
      <dsp:spPr>
        <a:xfrm>
          <a:off x="482968" y="359915"/>
          <a:ext cx="878125" cy="87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E77C5A-A0F2-441A-B759-C3F0D512E4F0}">
      <dsp:nvSpPr>
        <dsp:cNvPr id="0" name=""/>
        <dsp:cNvSpPr/>
      </dsp:nvSpPr>
      <dsp:spPr>
        <a:xfrm>
          <a:off x="1844062" y="682"/>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marL="0" lvl="0" indent="0" algn="l" defTabSz="977900">
            <a:lnSpc>
              <a:spcPct val="90000"/>
            </a:lnSpc>
            <a:spcBef>
              <a:spcPct val="0"/>
            </a:spcBef>
            <a:spcAft>
              <a:spcPct val="35000"/>
            </a:spcAft>
            <a:buNone/>
          </a:pPr>
          <a:r>
            <a:rPr lang="en-US" sz="2200" kern="1200"/>
            <a:t>Leaders from different worksites connect through structures</a:t>
          </a:r>
        </a:p>
      </dsp:txBody>
      <dsp:txXfrm>
        <a:off x="1844062" y="682"/>
        <a:ext cx="4156214" cy="1596590"/>
      </dsp:txXfrm>
    </dsp:sp>
    <dsp:sp modelId="{BE72DA90-8646-4346-A56B-2D51CC5DB785}">
      <dsp:nvSpPr>
        <dsp:cNvPr id="0" name=""/>
        <dsp:cNvSpPr/>
      </dsp:nvSpPr>
      <dsp:spPr>
        <a:xfrm>
          <a:off x="0" y="1996421"/>
          <a:ext cx="6000277" cy="15965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D5F5F-CEAA-4027-B5B3-6AA414B23206}">
      <dsp:nvSpPr>
        <dsp:cNvPr id="0" name=""/>
        <dsp:cNvSpPr/>
      </dsp:nvSpPr>
      <dsp:spPr>
        <a:xfrm>
          <a:off x="482968" y="2355653"/>
          <a:ext cx="878125" cy="87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F9426-989B-4B1B-A4FF-2C1DD8556C2C}">
      <dsp:nvSpPr>
        <dsp:cNvPr id="0" name=""/>
        <dsp:cNvSpPr/>
      </dsp:nvSpPr>
      <dsp:spPr>
        <a:xfrm>
          <a:off x="1844062" y="1996421"/>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marL="0" lvl="0" indent="0" algn="l" defTabSz="977900">
            <a:lnSpc>
              <a:spcPct val="90000"/>
            </a:lnSpc>
            <a:spcBef>
              <a:spcPct val="0"/>
            </a:spcBef>
            <a:spcAft>
              <a:spcPct val="35000"/>
            </a:spcAft>
            <a:buNone/>
          </a:pPr>
          <a:r>
            <a:rPr lang="en-US" sz="2200" kern="1200"/>
            <a:t>We create (or re-create) structures so that we can connect leaders in pursuit of important shared agendas</a:t>
          </a:r>
        </a:p>
      </dsp:txBody>
      <dsp:txXfrm>
        <a:off x="1844062" y="1996421"/>
        <a:ext cx="4156214" cy="1596590"/>
      </dsp:txXfrm>
    </dsp:sp>
    <dsp:sp modelId="{C69E6C5A-E1B7-427B-A6EE-EE4246BCE9BF}">
      <dsp:nvSpPr>
        <dsp:cNvPr id="0" name=""/>
        <dsp:cNvSpPr/>
      </dsp:nvSpPr>
      <dsp:spPr>
        <a:xfrm>
          <a:off x="0" y="3992159"/>
          <a:ext cx="6000277" cy="15965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E08A2-13AC-4C19-95B3-40284FDBB3EF}">
      <dsp:nvSpPr>
        <dsp:cNvPr id="0" name=""/>
        <dsp:cNvSpPr/>
      </dsp:nvSpPr>
      <dsp:spPr>
        <a:xfrm>
          <a:off x="482968" y="4351392"/>
          <a:ext cx="878125" cy="87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95748-3842-4172-AA09-9F3EBCF2B23D}">
      <dsp:nvSpPr>
        <dsp:cNvPr id="0" name=""/>
        <dsp:cNvSpPr/>
      </dsp:nvSpPr>
      <dsp:spPr>
        <a:xfrm>
          <a:off x="1844062" y="3992159"/>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marL="0" lvl="0" indent="0" algn="l" defTabSz="977900">
            <a:lnSpc>
              <a:spcPct val="90000"/>
            </a:lnSpc>
            <a:spcBef>
              <a:spcPct val="0"/>
            </a:spcBef>
            <a:spcAft>
              <a:spcPct val="35000"/>
            </a:spcAft>
            <a:buNone/>
          </a:pPr>
          <a:r>
            <a:rPr lang="en-US" sz="2200" kern="1200" dirty="0"/>
            <a:t>Also, a way to invite leaders into the union. They could see their agenda being realized through the union. </a:t>
          </a:r>
        </a:p>
      </dsp:txBody>
      <dsp:txXfrm>
        <a:off x="1844062" y="3992159"/>
        <a:ext cx="4156214" cy="15965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B60DA-62D8-42DB-9215-607C41C37BB4}">
      <dsp:nvSpPr>
        <dsp:cNvPr id="0" name=""/>
        <dsp:cNvSpPr/>
      </dsp:nvSpPr>
      <dsp:spPr>
        <a:xfrm>
          <a:off x="999185" y="16484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5EE54D4-745B-4DF8-B960-91C38FA6132C}">
      <dsp:nvSpPr>
        <dsp:cNvPr id="0" name=""/>
        <dsp:cNvSpPr/>
      </dsp:nvSpPr>
      <dsp:spPr>
        <a:xfrm>
          <a:off x="50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dirty="0"/>
            <a:t>Identify Leaders</a:t>
          </a:r>
        </a:p>
      </dsp:txBody>
      <dsp:txXfrm>
        <a:off x="504185" y="1655129"/>
        <a:ext cx="1800000" cy="3043828"/>
      </dsp:txXfrm>
    </dsp:sp>
    <dsp:sp modelId="{B8B31852-9E62-4678-B915-F78F05264653}">
      <dsp:nvSpPr>
        <dsp:cNvPr id="0" name=""/>
        <dsp:cNvSpPr/>
      </dsp:nvSpPr>
      <dsp:spPr>
        <a:xfrm>
          <a:off x="3114185" y="16484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BD6F0D-C76C-43A3-AEB6-0E4812B43DD0}">
      <dsp:nvSpPr>
        <dsp:cNvPr id="0" name=""/>
        <dsp:cNvSpPr/>
      </dsp:nvSpPr>
      <dsp:spPr>
        <a:xfrm>
          <a:off x="261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dirty="0"/>
            <a:t>Know what your leader's issues are </a:t>
          </a:r>
        </a:p>
      </dsp:txBody>
      <dsp:txXfrm>
        <a:off x="2619185" y="1655129"/>
        <a:ext cx="1800000" cy="3043828"/>
      </dsp:txXfrm>
    </dsp:sp>
    <dsp:sp modelId="{70E91000-1D6E-454C-A640-014CC760B814}">
      <dsp:nvSpPr>
        <dsp:cNvPr id="0" name=""/>
        <dsp:cNvSpPr/>
      </dsp:nvSpPr>
      <dsp:spPr>
        <a:xfrm>
          <a:off x="5229185" y="16484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CEC083-28D2-4CDA-8C6F-6FC926A87176}">
      <dsp:nvSpPr>
        <dsp:cNvPr id="0" name=""/>
        <dsp:cNvSpPr/>
      </dsp:nvSpPr>
      <dsp:spPr>
        <a:xfrm>
          <a:off x="473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dirty="0"/>
            <a:t>Ask them to join in shaping the agenda with other leaders</a:t>
          </a:r>
        </a:p>
      </dsp:txBody>
      <dsp:txXfrm>
        <a:off x="4734185" y="1655129"/>
        <a:ext cx="1800000" cy="3043828"/>
      </dsp:txXfrm>
    </dsp:sp>
    <dsp:sp modelId="{29B76410-74DE-4F4A-8A45-E46BB49D4129}">
      <dsp:nvSpPr>
        <dsp:cNvPr id="0" name=""/>
        <dsp:cNvSpPr/>
      </dsp:nvSpPr>
      <dsp:spPr>
        <a:xfrm>
          <a:off x="7344185" y="16484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6A36D15-8ADA-45FD-B734-947498721143}">
      <dsp:nvSpPr>
        <dsp:cNvPr id="0" name=""/>
        <dsp:cNvSpPr/>
      </dsp:nvSpPr>
      <dsp:spPr>
        <a:xfrm>
          <a:off x="684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dirty="0"/>
            <a:t>Give leaders meaningful tasks/roles around the issues they care about. </a:t>
          </a:r>
        </a:p>
      </dsp:txBody>
      <dsp:txXfrm>
        <a:off x="6849185" y="1655129"/>
        <a:ext cx="1800000" cy="30438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7FF4BB-69F4-465C-B06B-1B4FB7597618}">
      <dsp:nvSpPr>
        <dsp:cNvPr id="0" name=""/>
        <dsp:cNvSpPr/>
      </dsp:nvSpPr>
      <dsp:spPr>
        <a:xfrm>
          <a:off x="913135" y="0"/>
          <a:ext cx="9074206" cy="4802875"/>
        </a:xfrm>
        <a:prstGeom prst="swooshArrow">
          <a:avLst>
            <a:gd name="adj1" fmla="val 25000"/>
            <a:gd name="adj2" fmla="val 2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FD3214-8845-4B08-9BAB-C2088047CE0C}">
      <dsp:nvSpPr>
        <dsp:cNvPr id="0" name=""/>
        <dsp:cNvSpPr/>
      </dsp:nvSpPr>
      <dsp:spPr>
        <a:xfrm>
          <a:off x="3394608" y="2617566"/>
          <a:ext cx="268961" cy="268961"/>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76EC04-0486-411E-951E-88A199E1AB92}">
      <dsp:nvSpPr>
        <dsp:cNvPr id="0" name=""/>
        <dsp:cNvSpPr/>
      </dsp:nvSpPr>
      <dsp:spPr>
        <a:xfrm>
          <a:off x="3529088" y="2752047"/>
          <a:ext cx="2497495" cy="2050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17" tIns="0" rIns="0" bIns="0" numCol="1" spcCol="1270" anchor="t" anchorCtr="0">
          <a:noAutofit/>
        </a:bodyPr>
        <a:lstStyle/>
        <a:p>
          <a:pPr marL="0" lvl="0" indent="0" algn="l" defTabSz="1200150">
            <a:lnSpc>
              <a:spcPct val="90000"/>
            </a:lnSpc>
            <a:spcBef>
              <a:spcPct val="0"/>
            </a:spcBef>
            <a:spcAft>
              <a:spcPct val="35000"/>
            </a:spcAft>
            <a:buNone/>
          </a:pPr>
          <a:r>
            <a:rPr lang="en-US" sz="2700" b="1" kern="1200" dirty="0">
              <a:latin typeface="+mj-lt"/>
            </a:rPr>
            <a:t>Solidarity Actions</a:t>
          </a:r>
        </a:p>
        <a:p>
          <a:pPr marL="228600" lvl="1" indent="-228600" algn="l" defTabSz="933450">
            <a:lnSpc>
              <a:spcPct val="90000"/>
            </a:lnSpc>
            <a:spcBef>
              <a:spcPct val="0"/>
            </a:spcBef>
            <a:spcAft>
              <a:spcPct val="15000"/>
            </a:spcAft>
            <a:buChar char="•"/>
          </a:pPr>
          <a:r>
            <a:rPr lang="en-US" sz="2100" kern="1200" dirty="0">
              <a:latin typeface="+mj-lt"/>
            </a:rPr>
            <a:t>Visible &amp; concerted actions designed to show you all stand together</a:t>
          </a:r>
        </a:p>
      </dsp:txBody>
      <dsp:txXfrm>
        <a:off x="3529088" y="2752047"/>
        <a:ext cx="2497495" cy="2050827"/>
      </dsp:txXfrm>
    </dsp:sp>
    <dsp:sp modelId="{58782421-8441-4A95-8951-1983D73A1B18}">
      <dsp:nvSpPr>
        <dsp:cNvPr id="0" name=""/>
        <dsp:cNvSpPr/>
      </dsp:nvSpPr>
      <dsp:spPr>
        <a:xfrm>
          <a:off x="5872891" y="1392833"/>
          <a:ext cx="461076" cy="461076"/>
        </a:xfrm>
        <a:prstGeom prst="ellipse">
          <a:avLst/>
        </a:prstGeom>
        <a:solidFill>
          <a:schemeClr val="accent5">
            <a:hueOff val="2356783"/>
            <a:satOff val="-11270"/>
            <a:lumOff val="123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644760-103E-4FD2-962D-F921868592A5}">
      <dsp:nvSpPr>
        <dsp:cNvPr id="0" name=""/>
        <dsp:cNvSpPr/>
      </dsp:nvSpPr>
      <dsp:spPr>
        <a:xfrm>
          <a:off x="6103429" y="1623371"/>
          <a:ext cx="2497495" cy="31795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15" tIns="0" rIns="0" bIns="0" numCol="1" spcCol="1270" anchor="t" anchorCtr="0">
          <a:noAutofit/>
        </a:bodyPr>
        <a:lstStyle/>
        <a:p>
          <a:pPr marL="0" lvl="0" indent="0" algn="l" defTabSz="1200150">
            <a:lnSpc>
              <a:spcPct val="90000"/>
            </a:lnSpc>
            <a:spcBef>
              <a:spcPct val="0"/>
            </a:spcBef>
            <a:spcAft>
              <a:spcPct val="35000"/>
            </a:spcAft>
            <a:buNone/>
          </a:pPr>
          <a:r>
            <a:rPr lang="en-US" sz="2700" b="1" kern="1200" dirty="0">
              <a:latin typeface="+mj-lt"/>
            </a:rPr>
            <a:t>Escalation Actions</a:t>
          </a:r>
        </a:p>
        <a:p>
          <a:pPr marL="228600" lvl="1" indent="-228600" algn="l" defTabSz="933450">
            <a:lnSpc>
              <a:spcPct val="90000"/>
            </a:lnSpc>
            <a:spcBef>
              <a:spcPct val="0"/>
            </a:spcBef>
            <a:spcAft>
              <a:spcPct val="15000"/>
            </a:spcAft>
            <a:buChar char="•"/>
          </a:pPr>
          <a:r>
            <a:rPr lang="en-US" sz="2100" kern="1200" dirty="0">
              <a:latin typeface="+mj-lt"/>
            </a:rPr>
            <a:t>Concerted actions which demonstrate unity, but do so in a manner that increases pressure on the employer</a:t>
          </a:r>
        </a:p>
      </dsp:txBody>
      <dsp:txXfrm>
        <a:off x="6103429" y="1623371"/>
        <a:ext cx="2497495" cy="317950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2/23/2022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a:t>
            </a:fld>
            <a:endParaRPr lang="en-US"/>
          </a:p>
        </p:txBody>
      </p:sp>
    </p:spTree>
    <p:extLst>
      <p:ext uri="{BB962C8B-B14F-4D97-AF65-F5344CB8AC3E}">
        <p14:creationId xmlns:p14="http://schemas.microsoft.com/office/powerpoint/2010/main" val="2684090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4:30-4:45</a:t>
            </a:r>
          </a:p>
        </p:txBody>
      </p:sp>
      <p:sp>
        <p:nvSpPr>
          <p:cNvPr id="4" name="Slide Number Placeholder 3"/>
          <p:cNvSpPr>
            <a:spLocks noGrp="1"/>
          </p:cNvSpPr>
          <p:nvPr>
            <p:ph type="sldNum" sz="quarter" idx="5"/>
          </p:nvPr>
        </p:nvSpPr>
        <p:spPr/>
        <p:txBody>
          <a:bodyPr/>
          <a:lstStyle/>
          <a:p>
            <a:fld id="{979DA763-8D56-48F7-A1A9-3B4AE30C1F04}" type="slidenum">
              <a:rPr lang="en-US" smtClean="0"/>
              <a:t>3</a:t>
            </a:fld>
            <a:endParaRPr lang="en-US"/>
          </a:p>
        </p:txBody>
      </p:sp>
    </p:spTree>
    <p:extLst>
      <p:ext uri="{BB962C8B-B14F-4D97-AF65-F5344CB8AC3E}">
        <p14:creationId xmlns:p14="http://schemas.microsoft.com/office/powerpoint/2010/main" val="995074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a:p>
            <a:r>
              <a:rPr lang="en-US" dirty="0"/>
              <a:t>We begin by acknowledging that we meet on the traditional lands served by the first native people.  We honor America’s First People and all elders, past, present and emerging and we are called on to learn and share what we learn about the tribal history, culture, and contributions that have been suppressed in telling the story of America. We invite you to think about the spaces you are inhabiting and the Indigenous people who came before them and were stewards of the land.</a:t>
            </a:r>
          </a:p>
          <a:p>
            <a:r>
              <a:rPr lang="en-US" dirty="0"/>
              <a:t>https://native-land.ca/ </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4</a:t>
            </a:fld>
            <a:endParaRPr lang="en-US"/>
          </a:p>
        </p:txBody>
      </p:sp>
    </p:spTree>
    <p:extLst>
      <p:ext uri="{BB962C8B-B14F-4D97-AF65-F5344CB8AC3E}">
        <p14:creationId xmlns:p14="http://schemas.microsoft.com/office/powerpoint/2010/main" val="3823289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217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a:t>
            </a:r>
          </a:p>
          <a:p>
            <a:r>
              <a:rPr lang="en-US" dirty="0"/>
              <a:t>2 min</a:t>
            </a:r>
          </a:p>
          <a:p>
            <a:r>
              <a:rPr lang="en-US" dirty="0"/>
              <a:t>4:45-4:50</a:t>
            </a:r>
          </a:p>
        </p:txBody>
      </p:sp>
      <p:sp>
        <p:nvSpPr>
          <p:cNvPr id="4" name="Slide Number Placeholder 3"/>
          <p:cNvSpPr>
            <a:spLocks noGrp="1"/>
          </p:cNvSpPr>
          <p:nvPr>
            <p:ph type="sldNum" sz="quarter" idx="5"/>
          </p:nvPr>
        </p:nvSpPr>
        <p:spPr/>
        <p:txBody>
          <a:bodyPr/>
          <a:lstStyle/>
          <a:p>
            <a:fld id="{979DA763-8D56-48F7-A1A9-3B4AE30C1F04}" type="slidenum">
              <a:rPr lang="en-US" smtClean="0"/>
              <a:t>6</a:t>
            </a:fld>
            <a:endParaRPr lang="en-US" dirty="0"/>
          </a:p>
        </p:txBody>
      </p:sp>
    </p:spTree>
    <p:extLst>
      <p:ext uri="{BB962C8B-B14F-4D97-AF65-F5344CB8AC3E}">
        <p14:creationId xmlns:p14="http://schemas.microsoft.com/office/powerpoint/2010/main" val="99372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 to intro</a:t>
            </a:r>
          </a:p>
          <a:p>
            <a:r>
              <a:rPr lang="en-US" dirty="0"/>
              <a:t>5 min in breakout rooms</a:t>
            </a:r>
          </a:p>
          <a:p>
            <a:r>
              <a:rPr lang="en-US" dirty="0"/>
              <a:t>4:56</a:t>
            </a:r>
          </a:p>
        </p:txBody>
      </p:sp>
      <p:sp>
        <p:nvSpPr>
          <p:cNvPr id="4" name="Slide Number Placeholder 3"/>
          <p:cNvSpPr>
            <a:spLocks noGrp="1"/>
          </p:cNvSpPr>
          <p:nvPr>
            <p:ph type="sldNum" sz="quarter" idx="5"/>
          </p:nvPr>
        </p:nvSpPr>
        <p:spPr/>
        <p:txBody>
          <a:bodyPr/>
          <a:lstStyle/>
          <a:p>
            <a:fld id="{979DA763-8D56-48F7-A1A9-3B4AE30C1F04}" type="slidenum">
              <a:rPr lang="en-US" smtClean="0"/>
              <a:t>7</a:t>
            </a:fld>
            <a:endParaRPr lang="en-US"/>
          </a:p>
        </p:txBody>
      </p:sp>
    </p:spTree>
    <p:extLst>
      <p:ext uri="{BB962C8B-B14F-4D97-AF65-F5344CB8AC3E}">
        <p14:creationId xmlns:p14="http://schemas.microsoft.com/office/powerpoint/2010/main" val="435068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min</a:t>
            </a:r>
          </a:p>
          <a:p>
            <a:r>
              <a:rPr lang="en-US" dirty="0"/>
              <a:t>5:05</a:t>
            </a:r>
          </a:p>
        </p:txBody>
      </p:sp>
      <p:sp>
        <p:nvSpPr>
          <p:cNvPr id="4" name="Slide Number Placeholder 3"/>
          <p:cNvSpPr>
            <a:spLocks noGrp="1"/>
          </p:cNvSpPr>
          <p:nvPr>
            <p:ph type="sldNum" sz="quarter" idx="5"/>
          </p:nvPr>
        </p:nvSpPr>
        <p:spPr/>
        <p:txBody>
          <a:bodyPr/>
          <a:lstStyle/>
          <a:p>
            <a:fld id="{979DA763-8D56-48F7-A1A9-3B4AE30C1F04}" type="slidenum">
              <a:rPr lang="en-US" smtClean="0"/>
              <a:t>8</a:t>
            </a:fld>
            <a:endParaRPr lang="en-US"/>
          </a:p>
        </p:txBody>
      </p:sp>
    </p:spTree>
    <p:extLst>
      <p:ext uri="{BB962C8B-B14F-4D97-AF65-F5344CB8AC3E}">
        <p14:creationId xmlns:p14="http://schemas.microsoft.com/office/powerpoint/2010/main" val="1824875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 </a:t>
            </a:r>
          </a:p>
          <a:p>
            <a:r>
              <a:rPr lang="en-US" dirty="0"/>
              <a:t>The win is a CBA, but more so , the win is a union that has the strength/power to have their demands met.</a:t>
            </a:r>
          </a:p>
        </p:txBody>
      </p:sp>
      <p:sp>
        <p:nvSpPr>
          <p:cNvPr id="4" name="Slide Number Placeholder 3"/>
          <p:cNvSpPr>
            <a:spLocks noGrp="1"/>
          </p:cNvSpPr>
          <p:nvPr>
            <p:ph type="sldNum" sz="quarter" idx="5"/>
          </p:nvPr>
        </p:nvSpPr>
        <p:spPr/>
        <p:txBody>
          <a:bodyPr/>
          <a:lstStyle/>
          <a:p>
            <a:fld id="{979DA763-8D56-48F7-A1A9-3B4AE30C1F04}" type="slidenum">
              <a:rPr lang="en-US" smtClean="0"/>
              <a:t>9</a:t>
            </a:fld>
            <a:endParaRPr lang="en-US"/>
          </a:p>
        </p:txBody>
      </p:sp>
    </p:spTree>
    <p:extLst>
      <p:ext uri="{BB962C8B-B14F-4D97-AF65-F5344CB8AC3E}">
        <p14:creationId xmlns:p14="http://schemas.microsoft.com/office/powerpoint/2010/main" val="2244973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min </a:t>
            </a:r>
          </a:p>
          <a:p>
            <a:r>
              <a:rPr lang="en-US" dirty="0"/>
              <a:t>5:14pm</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10</a:t>
            </a:fld>
            <a:endParaRPr lang="en-US"/>
          </a:p>
        </p:txBody>
      </p:sp>
    </p:spTree>
    <p:extLst>
      <p:ext uri="{BB962C8B-B14F-4D97-AF65-F5344CB8AC3E}">
        <p14:creationId xmlns:p14="http://schemas.microsoft.com/office/powerpoint/2010/main" val="3672244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mins </a:t>
            </a:r>
          </a:p>
        </p:txBody>
      </p:sp>
      <p:sp>
        <p:nvSpPr>
          <p:cNvPr id="4" name="Slide Number Placeholder 3"/>
          <p:cNvSpPr>
            <a:spLocks noGrp="1"/>
          </p:cNvSpPr>
          <p:nvPr>
            <p:ph type="sldNum" sz="quarter" idx="5"/>
          </p:nvPr>
        </p:nvSpPr>
        <p:spPr/>
        <p:txBody>
          <a:bodyPr/>
          <a:lstStyle/>
          <a:p>
            <a:fld id="{979DA763-8D56-48F7-A1A9-3B4AE30C1F04}" type="slidenum">
              <a:rPr lang="en-US" smtClean="0"/>
              <a:t>11</a:t>
            </a:fld>
            <a:endParaRPr lang="en-US"/>
          </a:p>
        </p:txBody>
      </p:sp>
    </p:spTree>
    <p:extLst>
      <p:ext uri="{BB962C8B-B14F-4D97-AF65-F5344CB8AC3E}">
        <p14:creationId xmlns:p14="http://schemas.microsoft.com/office/powerpoint/2010/main" val="1716415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min</a:t>
            </a:r>
          </a:p>
          <a:p>
            <a:r>
              <a:rPr lang="en-US" dirty="0"/>
              <a:t>5:20</a:t>
            </a:r>
          </a:p>
        </p:txBody>
      </p:sp>
      <p:sp>
        <p:nvSpPr>
          <p:cNvPr id="4" name="Slide Number Placeholder 3"/>
          <p:cNvSpPr>
            <a:spLocks noGrp="1"/>
          </p:cNvSpPr>
          <p:nvPr>
            <p:ph type="sldNum" sz="quarter" idx="5"/>
          </p:nvPr>
        </p:nvSpPr>
        <p:spPr/>
        <p:txBody>
          <a:bodyPr/>
          <a:lstStyle/>
          <a:p>
            <a:fld id="{979DA763-8D56-48F7-A1A9-3B4AE30C1F04}" type="slidenum">
              <a:rPr lang="en-US" smtClean="0"/>
              <a:t>12</a:t>
            </a:fld>
            <a:endParaRPr lang="en-US"/>
          </a:p>
        </p:txBody>
      </p:sp>
    </p:spTree>
    <p:extLst>
      <p:ext uri="{BB962C8B-B14F-4D97-AF65-F5344CB8AC3E}">
        <p14:creationId xmlns:p14="http://schemas.microsoft.com/office/powerpoint/2010/main" val="3299867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a:t>
            </a:r>
          </a:p>
          <a:p>
            <a:r>
              <a:rPr lang="en-US" dirty="0"/>
              <a:t>Possible discussion on relationship (with eye to time) </a:t>
            </a:r>
          </a:p>
          <a:p>
            <a:r>
              <a:rPr lang="en-US" dirty="0"/>
              <a:t>May want to encourage them to do this in depth with their teams at a later time</a:t>
            </a:r>
          </a:p>
        </p:txBody>
      </p:sp>
      <p:sp>
        <p:nvSpPr>
          <p:cNvPr id="4" name="Slide Number Placeholder 3"/>
          <p:cNvSpPr>
            <a:spLocks noGrp="1"/>
          </p:cNvSpPr>
          <p:nvPr>
            <p:ph type="sldNum" sz="quarter" idx="5"/>
          </p:nvPr>
        </p:nvSpPr>
        <p:spPr/>
        <p:txBody>
          <a:bodyPr/>
          <a:lstStyle/>
          <a:p>
            <a:fld id="{979DA763-8D56-48F7-A1A9-3B4AE30C1F04}" type="slidenum">
              <a:rPr lang="en-US" smtClean="0"/>
              <a:t>13</a:t>
            </a:fld>
            <a:endParaRPr lang="en-US"/>
          </a:p>
        </p:txBody>
      </p:sp>
    </p:spTree>
    <p:extLst>
      <p:ext uri="{BB962C8B-B14F-4D97-AF65-F5344CB8AC3E}">
        <p14:creationId xmlns:p14="http://schemas.microsoft.com/office/powerpoint/2010/main" val="3155905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14</a:t>
            </a:fld>
            <a:endParaRPr lang="en-US"/>
          </a:p>
        </p:txBody>
      </p:sp>
    </p:spTree>
    <p:extLst>
      <p:ext uri="{BB962C8B-B14F-4D97-AF65-F5344CB8AC3E}">
        <p14:creationId xmlns:p14="http://schemas.microsoft.com/office/powerpoint/2010/main" val="656409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a:t>
            </a:r>
          </a:p>
        </p:txBody>
      </p:sp>
      <p:sp>
        <p:nvSpPr>
          <p:cNvPr id="4" name="Slide Number Placeholder 3"/>
          <p:cNvSpPr>
            <a:spLocks noGrp="1"/>
          </p:cNvSpPr>
          <p:nvPr>
            <p:ph type="sldNum" sz="quarter" idx="5"/>
          </p:nvPr>
        </p:nvSpPr>
        <p:spPr/>
        <p:txBody>
          <a:bodyPr/>
          <a:lstStyle/>
          <a:p>
            <a:fld id="{979DA763-8D56-48F7-A1A9-3B4AE30C1F04}" type="slidenum">
              <a:rPr lang="en-US" smtClean="0"/>
              <a:t>15</a:t>
            </a:fld>
            <a:endParaRPr lang="en-US"/>
          </a:p>
        </p:txBody>
      </p:sp>
    </p:spTree>
    <p:extLst>
      <p:ext uri="{BB962C8B-B14F-4D97-AF65-F5344CB8AC3E}">
        <p14:creationId xmlns:p14="http://schemas.microsoft.com/office/powerpoint/2010/main" val="1042630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 min</a:t>
            </a:r>
          </a:p>
          <a:p>
            <a:r>
              <a:rPr lang="en-US" dirty="0"/>
              <a:t>5:25-5:45</a:t>
            </a:r>
          </a:p>
          <a:p>
            <a:endParaRPr lang="en-US" dirty="0"/>
          </a:p>
          <a:p>
            <a:r>
              <a:rPr lang="en-US" dirty="0"/>
              <a:t>Use Start w/End Doc</a:t>
            </a:r>
          </a:p>
        </p:txBody>
      </p:sp>
      <p:sp>
        <p:nvSpPr>
          <p:cNvPr id="4" name="Slide Number Placeholder 3"/>
          <p:cNvSpPr>
            <a:spLocks noGrp="1"/>
          </p:cNvSpPr>
          <p:nvPr>
            <p:ph type="sldNum" sz="quarter" idx="5"/>
          </p:nvPr>
        </p:nvSpPr>
        <p:spPr/>
        <p:txBody>
          <a:bodyPr/>
          <a:lstStyle/>
          <a:p>
            <a:fld id="{979DA763-8D56-48F7-A1A9-3B4AE30C1F04}" type="slidenum">
              <a:rPr lang="en-US" smtClean="0"/>
              <a:t>16</a:t>
            </a:fld>
            <a:endParaRPr lang="en-US"/>
          </a:p>
        </p:txBody>
      </p:sp>
    </p:spTree>
    <p:extLst>
      <p:ext uri="{BB962C8B-B14F-4D97-AF65-F5344CB8AC3E}">
        <p14:creationId xmlns:p14="http://schemas.microsoft.com/office/powerpoint/2010/main" val="1589168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min</a:t>
            </a:r>
          </a:p>
          <a:p>
            <a:r>
              <a:rPr lang="en-US" dirty="0"/>
              <a:t>5:55</a:t>
            </a:r>
          </a:p>
        </p:txBody>
      </p:sp>
      <p:sp>
        <p:nvSpPr>
          <p:cNvPr id="4" name="Slide Number Placeholder 3"/>
          <p:cNvSpPr>
            <a:spLocks noGrp="1"/>
          </p:cNvSpPr>
          <p:nvPr>
            <p:ph type="sldNum" sz="quarter" idx="5"/>
          </p:nvPr>
        </p:nvSpPr>
        <p:spPr/>
        <p:txBody>
          <a:bodyPr/>
          <a:lstStyle/>
          <a:p>
            <a:fld id="{979DA763-8D56-48F7-A1A9-3B4AE30C1F04}" type="slidenum">
              <a:rPr lang="en-US" smtClean="0"/>
              <a:t>17</a:t>
            </a:fld>
            <a:endParaRPr lang="en-US"/>
          </a:p>
        </p:txBody>
      </p:sp>
    </p:spTree>
    <p:extLst>
      <p:ext uri="{BB962C8B-B14F-4D97-AF65-F5344CB8AC3E}">
        <p14:creationId xmlns:p14="http://schemas.microsoft.com/office/powerpoint/2010/main" val="4158872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18</a:t>
            </a:fld>
            <a:endParaRPr lang="en-US"/>
          </a:p>
        </p:txBody>
      </p:sp>
    </p:spTree>
    <p:extLst>
      <p:ext uri="{BB962C8B-B14F-4D97-AF65-F5344CB8AC3E}">
        <p14:creationId xmlns:p14="http://schemas.microsoft.com/office/powerpoint/2010/main" val="2530451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a:t>
            </a:r>
          </a:p>
        </p:txBody>
      </p:sp>
      <p:sp>
        <p:nvSpPr>
          <p:cNvPr id="4" name="Slide Number Placeholder 3"/>
          <p:cNvSpPr>
            <a:spLocks noGrp="1"/>
          </p:cNvSpPr>
          <p:nvPr>
            <p:ph type="sldNum" sz="quarter" idx="5"/>
          </p:nvPr>
        </p:nvSpPr>
        <p:spPr/>
        <p:txBody>
          <a:bodyPr/>
          <a:lstStyle/>
          <a:p>
            <a:fld id="{979DA763-8D56-48F7-A1A9-3B4AE30C1F04}" type="slidenum">
              <a:rPr lang="en-US" smtClean="0"/>
              <a:t>19</a:t>
            </a:fld>
            <a:endParaRPr lang="en-US"/>
          </a:p>
        </p:txBody>
      </p:sp>
    </p:spTree>
    <p:extLst>
      <p:ext uri="{BB962C8B-B14F-4D97-AF65-F5344CB8AC3E}">
        <p14:creationId xmlns:p14="http://schemas.microsoft.com/office/powerpoint/2010/main" val="3393760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a:t>
            </a:r>
          </a:p>
        </p:txBody>
      </p:sp>
      <p:sp>
        <p:nvSpPr>
          <p:cNvPr id="4" name="Slide Number Placeholder 3"/>
          <p:cNvSpPr>
            <a:spLocks noGrp="1"/>
          </p:cNvSpPr>
          <p:nvPr>
            <p:ph type="sldNum" sz="quarter" idx="5"/>
          </p:nvPr>
        </p:nvSpPr>
        <p:spPr/>
        <p:txBody>
          <a:bodyPr/>
          <a:lstStyle/>
          <a:p>
            <a:fld id="{979DA763-8D56-48F7-A1A9-3B4AE30C1F04}" type="slidenum">
              <a:rPr lang="en-US" smtClean="0"/>
              <a:t>20</a:t>
            </a:fld>
            <a:endParaRPr lang="en-US"/>
          </a:p>
        </p:txBody>
      </p:sp>
    </p:spTree>
    <p:extLst>
      <p:ext uri="{BB962C8B-B14F-4D97-AF65-F5344CB8AC3E}">
        <p14:creationId xmlns:p14="http://schemas.microsoft.com/office/powerpoint/2010/main" val="12947701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21</a:t>
            </a:fld>
            <a:endParaRPr lang="en-US"/>
          </a:p>
        </p:txBody>
      </p:sp>
    </p:spTree>
    <p:extLst>
      <p:ext uri="{BB962C8B-B14F-4D97-AF65-F5344CB8AC3E}">
        <p14:creationId xmlns:p14="http://schemas.microsoft.com/office/powerpoint/2010/main" val="1640312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31349160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23</a:t>
            </a:fld>
            <a:endParaRPr lang="en-US"/>
          </a:p>
        </p:txBody>
      </p:sp>
    </p:spTree>
    <p:extLst>
      <p:ext uri="{BB962C8B-B14F-4D97-AF65-F5344CB8AC3E}">
        <p14:creationId xmlns:p14="http://schemas.microsoft.com/office/powerpoint/2010/main" val="4210520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Cohort Commitment Doc</a:t>
            </a:r>
          </a:p>
        </p:txBody>
      </p:sp>
      <p:sp>
        <p:nvSpPr>
          <p:cNvPr id="4" name="Slide Number Placeholder 3"/>
          <p:cNvSpPr>
            <a:spLocks noGrp="1"/>
          </p:cNvSpPr>
          <p:nvPr>
            <p:ph type="sldNum" sz="quarter" idx="5"/>
          </p:nvPr>
        </p:nvSpPr>
        <p:spPr/>
        <p:txBody>
          <a:bodyPr/>
          <a:lstStyle/>
          <a:p>
            <a:fld id="{979DA763-8D56-48F7-A1A9-3B4AE30C1F04}" type="slidenum">
              <a:rPr lang="en-US" smtClean="0"/>
              <a:t>24</a:t>
            </a:fld>
            <a:endParaRPr lang="en-US"/>
          </a:p>
        </p:txBody>
      </p:sp>
    </p:spTree>
    <p:extLst>
      <p:ext uri="{BB962C8B-B14F-4D97-AF65-F5344CB8AC3E}">
        <p14:creationId xmlns:p14="http://schemas.microsoft.com/office/powerpoint/2010/main" val="27526245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mins</a:t>
            </a:r>
          </a:p>
          <a:p>
            <a:r>
              <a:rPr lang="en-US" dirty="0"/>
              <a:t>Not a competition. Only as successful as you are honest.</a:t>
            </a:r>
          </a:p>
        </p:txBody>
      </p:sp>
      <p:sp>
        <p:nvSpPr>
          <p:cNvPr id="4" name="Slide Number Placeholder 3"/>
          <p:cNvSpPr>
            <a:spLocks noGrp="1"/>
          </p:cNvSpPr>
          <p:nvPr>
            <p:ph type="sldNum" sz="quarter" idx="5"/>
          </p:nvPr>
        </p:nvSpPr>
        <p:spPr/>
        <p:txBody>
          <a:bodyPr/>
          <a:lstStyle/>
          <a:p>
            <a:fld id="{979DA763-8D56-48F7-A1A9-3B4AE30C1F04}" type="slidenum">
              <a:rPr lang="en-US" smtClean="0"/>
              <a:t>25</a:t>
            </a:fld>
            <a:endParaRPr lang="en-US"/>
          </a:p>
        </p:txBody>
      </p:sp>
    </p:spTree>
    <p:extLst>
      <p:ext uri="{BB962C8B-B14F-4D97-AF65-F5344CB8AC3E}">
        <p14:creationId xmlns:p14="http://schemas.microsoft.com/office/powerpoint/2010/main" val="33756249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9 am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20228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9:01</a:t>
            </a:r>
          </a:p>
        </p:txBody>
      </p:sp>
      <p:sp>
        <p:nvSpPr>
          <p:cNvPr id="4" name="Slide Number Placeholder 3"/>
          <p:cNvSpPr>
            <a:spLocks noGrp="1"/>
          </p:cNvSpPr>
          <p:nvPr>
            <p:ph type="sldNum" sz="quarter" idx="5"/>
          </p:nvPr>
        </p:nvSpPr>
        <p:spPr/>
        <p:txBody>
          <a:bodyPr/>
          <a:lstStyle/>
          <a:p>
            <a:fld id="{979DA763-8D56-48F7-A1A9-3B4AE30C1F04}" type="slidenum">
              <a:rPr lang="en-US" smtClean="0"/>
              <a:t>28</a:t>
            </a:fld>
            <a:endParaRPr lang="en-US" dirty="0"/>
          </a:p>
        </p:txBody>
      </p:sp>
    </p:spTree>
    <p:extLst>
      <p:ext uri="{BB962C8B-B14F-4D97-AF65-F5344CB8AC3E}">
        <p14:creationId xmlns:p14="http://schemas.microsoft.com/office/powerpoint/2010/main" val="29523189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a:t>
            </a:r>
          </a:p>
        </p:txBody>
      </p:sp>
      <p:sp>
        <p:nvSpPr>
          <p:cNvPr id="4" name="Slide Number Placeholder 3"/>
          <p:cNvSpPr>
            <a:spLocks noGrp="1"/>
          </p:cNvSpPr>
          <p:nvPr>
            <p:ph type="sldNum" sz="quarter" idx="5"/>
          </p:nvPr>
        </p:nvSpPr>
        <p:spPr/>
        <p:txBody>
          <a:bodyPr/>
          <a:lstStyle/>
          <a:p>
            <a:fld id="{979DA763-8D56-48F7-A1A9-3B4AE30C1F04}" type="slidenum">
              <a:rPr lang="en-US" smtClean="0"/>
              <a:t>29</a:t>
            </a:fld>
            <a:endParaRPr lang="en-US"/>
          </a:p>
        </p:txBody>
      </p:sp>
    </p:spTree>
    <p:extLst>
      <p:ext uri="{BB962C8B-B14F-4D97-AF65-F5344CB8AC3E}">
        <p14:creationId xmlns:p14="http://schemas.microsoft.com/office/powerpoint/2010/main" val="32762246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a:t>
            </a:r>
          </a:p>
        </p:txBody>
      </p:sp>
      <p:sp>
        <p:nvSpPr>
          <p:cNvPr id="4" name="Slide Number Placeholder 3"/>
          <p:cNvSpPr>
            <a:spLocks noGrp="1"/>
          </p:cNvSpPr>
          <p:nvPr>
            <p:ph type="sldNum" sz="quarter" idx="5"/>
          </p:nvPr>
        </p:nvSpPr>
        <p:spPr/>
        <p:txBody>
          <a:bodyPr/>
          <a:lstStyle/>
          <a:p>
            <a:fld id="{979DA763-8D56-48F7-A1A9-3B4AE30C1F04}" type="slidenum">
              <a:rPr lang="en-US" smtClean="0"/>
              <a:t>30</a:t>
            </a:fld>
            <a:endParaRPr lang="en-US"/>
          </a:p>
        </p:txBody>
      </p:sp>
    </p:spTree>
    <p:extLst>
      <p:ext uri="{BB962C8B-B14F-4D97-AF65-F5344CB8AC3E}">
        <p14:creationId xmlns:p14="http://schemas.microsoft.com/office/powerpoint/2010/main" val="27241321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min (9:10-9:20)</a:t>
            </a:r>
          </a:p>
          <a:p>
            <a:r>
              <a:rPr lang="en-US" dirty="0"/>
              <a:t>Loop back to remind on collective power; need to know people to get it </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31</a:t>
            </a:fld>
            <a:endParaRPr lang="en-US"/>
          </a:p>
        </p:txBody>
      </p:sp>
    </p:spTree>
    <p:extLst>
      <p:ext uri="{BB962C8B-B14F-4D97-AF65-F5344CB8AC3E}">
        <p14:creationId xmlns:p14="http://schemas.microsoft.com/office/powerpoint/2010/main" val="4258734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32</a:t>
            </a:fld>
            <a:endParaRPr lang="en-US"/>
          </a:p>
        </p:txBody>
      </p:sp>
    </p:spTree>
    <p:extLst>
      <p:ext uri="{BB962C8B-B14F-4D97-AF65-F5344CB8AC3E}">
        <p14:creationId xmlns:p14="http://schemas.microsoft.com/office/powerpoint/2010/main" val="6638830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a:p>
            <a:r>
              <a:rPr lang="en-US" dirty="0"/>
              <a:t>9:24</a:t>
            </a:r>
          </a:p>
        </p:txBody>
      </p:sp>
      <p:sp>
        <p:nvSpPr>
          <p:cNvPr id="4" name="Slide Number Placeholder 3"/>
          <p:cNvSpPr>
            <a:spLocks noGrp="1"/>
          </p:cNvSpPr>
          <p:nvPr>
            <p:ph type="sldNum" sz="quarter" idx="5"/>
          </p:nvPr>
        </p:nvSpPr>
        <p:spPr/>
        <p:txBody>
          <a:bodyPr/>
          <a:lstStyle/>
          <a:p>
            <a:fld id="{979DA763-8D56-48F7-A1A9-3B4AE30C1F04}" type="slidenum">
              <a:rPr lang="en-US" smtClean="0"/>
              <a:t>33</a:t>
            </a:fld>
            <a:endParaRPr lang="en-US"/>
          </a:p>
        </p:txBody>
      </p:sp>
    </p:spTree>
    <p:extLst>
      <p:ext uri="{BB962C8B-B14F-4D97-AF65-F5344CB8AC3E}">
        <p14:creationId xmlns:p14="http://schemas.microsoft.com/office/powerpoint/2010/main" val="40073894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min</a:t>
            </a:r>
          </a:p>
          <a:p>
            <a:r>
              <a:rPr lang="en-US" dirty="0"/>
              <a:t>9:28</a:t>
            </a:r>
          </a:p>
        </p:txBody>
      </p:sp>
      <p:sp>
        <p:nvSpPr>
          <p:cNvPr id="4" name="Slide Number Placeholder 3"/>
          <p:cNvSpPr>
            <a:spLocks noGrp="1"/>
          </p:cNvSpPr>
          <p:nvPr>
            <p:ph type="sldNum" sz="quarter" idx="5"/>
          </p:nvPr>
        </p:nvSpPr>
        <p:spPr/>
        <p:txBody>
          <a:bodyPr/>
          <a:lstStyle/>
          <a:p>
            <a:fld id="{979DA763-8D56-48F7-A1A9-3B4AE30C1F04}" type="slidenum">
              <a:rPr lang="en-US" smtClean="0"/>
              <a:t>34</a:t>
            </a:fld>
            <a:endParaRPr lang="en-US"/>
          </a:p>
        </p:txBody>
      </p:sp>
    </p:spTree>
    <p:extLst>
      <p:ext uri="{BB962C8B-B14F-4D97-AF65-F5344CB8AC3E}">
        <p14:creationId xmlns:p14="http://schemas.microsoft.com/office/powerpoint/2010/main" val="16907241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Heidi</a:t>
            </a:r>
          </a:p>
        </p:txBody>
      </p:sp>
      <p:sp>
        <p:nvSpPr>
          <p:cNvPr id="4" name="Slide Number Placeholder 3"/>
          <p:cNvSpPr>
            <a:spLocks noGrp="1"/>
          </p:cNvSpPr>
          <p:nvPr>
            <p:ph type="sldNum" sz="quarter" idx="5"/>
          </p:nvPr>
        </p:nvSpPr>
        <p:spPr/>
        <p:txBody>
          <a:bodyPr/>
          <a:lstStyle/>
          <a:p>
            <a:fld id="{979DA763-8D56-48F7-A1A9-3B4AE30C1F04}" type="slidenum">
              <a:rPr lang="en-US" smtClean="0"/>
              <a:t>35</a:t>
            </a:fld>
            <a:endParaRPr lang="en-US"/>
          </a:p>
        </p:txBody>
      </p:sp>
    </p:spTree>
    <p:extLst>
      <p:ext uri="{BB962C8B-B14F-4D97-AF65-F5344CB8AC3E}">
        <p14:creationId xmlns:p14="http://schemas.microsoft.com/office/powerpoint/2010/main" val="2792929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Heidi</a:t>
            </a:r>
          </a:p>
        </p:txBody>
      </p:sp>
      <p:sp>
        <p:nvSpPr>
          <p:cNvPr id="4" name="Slide Number Placeholder 3"/>
          <p:cNvSpPr>
            <a:spLocks noGrp="1"/>
          </p:cNvSpPr>
          <p:nvPr>
            <p:ph type="sldNum" sz="quarter" idx="5"/>
          </p:nvPr>
        </p:nvSpPr>
        <p:spPr/>
        <p:txBody>
          <a:bodyPr/>
          <a:lstStyle/>
          <a:p>
            <a:fld id="{979DA763-8D56-48F7-A1A9-3B4AE30C1F04}" type="slidenum">
              <a:rPr lang="en-US" smtClean="0"/>
              <a:t>36</a:t>
            </a:fld>
            <a:endParaRPr lang="en-US"/>
          </a:p>
        </p:txBody>
      </p:sp>
    </p:spTree>
    <p:extLst>
      <p:ext uri="{BB962C8B-B14F-4D97-AF65-F5344CB8AC3E}">
        <p14:creationId xmlns:p14="http://schemas.microsoft.com/office/powerpoint/2010/main" val="14196189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a:t>
            </a:r>
          </a:p>
        </p:txBody>
      </p:sp>
      <p:sp>
        <p:nvSpPr>
          <p:cNvPr id="4" name="Slide Number Placeholder 3"/>
          <p:cNvSpPr>
            <a:spLocks noGrp="1"/>
          </p:cNvSpPr>
          <p:nvPr>
            <p:ph type="sldNum" sz="quarter" idx="5"/>
          </p:nvPr>
        </p:nvSpPr>
        <p:spPr/>
        <p:txBody>
          <a:bodyPr/>
          <a:lstStyle/>
          <a:p>
            <a:fld id="{979DA763-8D56-48F7-A1A9-3B4AE30C1F04}" type="slidenum">
              <a:rPr lang="en-US" smtClean="0"/>
              <a:t>37</a:t>
            </a:fld>
            <a:endParaRPr lang="en-US"/>
          </a:p>
        </p:txBody>
      </p:sp>
    </p:spTree>
    <p:extLst>
      <p:ext uri="{BB962C8B-B14F-4D97-AF65-F5344CB8AC3E}">
        <p14:creationId xmlns:p14="http://schemas.microsoft.com/office/powerpoint/2010/main" val="37066187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a:t>
            </a:r>
          </a:p>
        </p:txBody>
      </p:sp>
      <p:sp>
        <p:nvSpPr>
          <p:cNvPr id="4" name="Slide Number Placeholder 3"/>
          <p:cNvSpPr>
            <a:spLocks noGrp="1"/>
          </p:cNvSpPr>
          <p:nvPr>
            <p:ph type="sldNum" sz="quarter" idx="5"/>
          </p:nvPr>
        </p:nvSpPr>
        <p:spPr/>
        <p:txBody>
          <a:bodyPr/>
          <a:lstStyle/>
          <a:p>
            <a:fld id="{979DA763-8D56-48F7-A1A9-3B4AE30C1F04}" type="slidenum">
              <a:rPr lang="en-US" smtClean="0"/>
              <a:t>38</a:t>
            </a:fld>
            <a:endParaRPr lang="en-US"/>
          </a:p>
        </p:txBody>
      </p:sp>
    </p:spTree>
    <p:extLst>
      <p:ext uri="{BB962C8B-B14F-4D97-AF65-F5344CB8AC3E}">
        <p14:creationId xmlns:p14="http://schemas.microsoft.com/office/powerpoint/2010/main" val="34108180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a:t>
            </a:r>
          </a:p>
          <a:p>
            <a:r>
              <a:rPr lang="en-US" dirty="0"/>
              <a:t>9:43</a:t>
            </a:r>
          </a:p>
        </p:txBody>
      </p:sp>
      <p:sp>
        <p:nvSpPr>
          <p:cNvPr id="4" name="Slide Number Placeholder 3"/>
          <p:cNvSpPr>
            <a:spLocks noGrp="1"/>
          </p:cNvSpPr>
          <p:nvPr>
            <p:ph type="sldNum" sz="quarter" idx="5"/>
          </p:nvPr>
        </p:nvSpPr>
        <p:spPr/>
        <p:txBody>
          <a:bodyPr/>
          <a:lstStyle/>
          <a:p>
            <a:fld id="{979DA763-8D56-48F7-A1A9-3B4AE30C1F04}" type="slidenum">
              <a:rPr lang="en-US" smtClean="0"/>
              <a:t>39</a:t>
            </a:fld>
            <a:endParaRPr lang="en-US"/>
          </a:p>
        </p:txBody>
      </p:sp>
    </p:spTree>
    <p:extLst>
      <p:ext uri="{BB962C8B-B14F-4D97-AF65-F5344CB8AC3E}">
        <p14:creationId xmlns:p14="http://schemas.microsoft.com/office/powerpoint/2010/main" val="31908615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9:45-10:15</a:t>
            </a:r>
          </a:p>
        </p:txBody>
      </p:sp>
      <p:sp>
        <p:nvSpPr>
          <p:cNvPr id="4" name="Slide Number Placeholder 3"/>
          <p:cNvSpPr>
            <a:spLocks noGrp="1"/>
          </p:cNvSpPr>
          <p:nvPr>
            <p:ph type="sldNum" sz="quarter" idx="5"/>
          </p:nvPr>
        </p:nvSpPr>
        <p:spPr/>
        <p:txBody>
          <a:bodyPr/>
          <a:lstStyle/>
          <a:p>
            <a:fld id="{979DA763-8D56-48F7-A1A9-3B4AE30C1F04}" type="slidenum">
              <a:rPr lang="en-US" smtClean="0"/>
              <a:t>40</a:t>
            </a:fld>
            <a:endParaRPr lang="en-US"/>
          </a:p>
        </p:txBody>
      </p:sp>
    </p:spTree>
    <p:extLst>
      <p:ext uri="{BB962C8B-B14F-4D97-AF65-F5344CB8AC3E}">
        <p14:creationId xmlns:p14="http://schemas.microsoft.com/office/powerpoint/2010/main" val="16322101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 (10:15-10:30)</a:t>
            </a:r>
          </a:p>
        </p:txBody>
      </p:sp>
      <p:sp>
        <p:nvSpPr>
          <p:cNvPr id="4" name="Slide Number Placeholder 3"/>
          <p:cNvSpPr>
            <a:spLocks noGrp="1"/>
          </p:cNvSpPr>
          <p:nvPr>
            <p:ph type="sldNum" sz="quarter" idx="5"/>
          </p:nvPr>
        </p:nvSpPr>
        <p:spPr/>
        <p:txBody>
          <a:bodyPr/>
          <a:lstStyle/>
          <a:p>
            <a:fld id="{979DA763-8D56-48F7-A1A9-3B4AE30C1F04}" type="slidenum">
              <a:rPr lang="en-US" smtClean="0"/>
              <a:t>41</a:t>
            </a:fld>
            <a:endParaRPr lang="en-US"/>
          </a:p>
        </p:txBody>
      </p:sp>
    </p:spTree>
    <p:extLst>
      <p:ext uri="{BB962C8B-B14F-4D97-AF65-F5344CB8AC3E}">
        <p14:creationId xmlns:p14="http://schemas.microsoft.com/office/powerpoint/2010/main" val="33257666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42</a:t>
            </a:fld>
            <a:endParaRPr lang="en-US"/>
          </a:p>
        </p:txBody>
      </p:sp>
    </p:spTree>
    <p:extLst>
      <p:ext uri="{BB962C8B-B14F-4D97-AF65-F5344CB8AC3E}">
        <p14:creationId xmlns:p14="http://schemas.microsoft.com/office/powerpoint/2010/main" val="15184255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introduce</a:t>
            </a:r>
          </a:p>
          <a:p>
            <a:r>
              <a:rPr lang="en-US" dirty="0"/>
              <a:t>20  Min breakout (end 10:55)</a:t>
            </a:r>
          </a:p>
        </p:txBody>
      </p:sp>
      <p:sp>
        <p:nvSpPr>
          <p:cNvPr id="4" name="Slide Number Placeholder 3"/>
          <p:cNvSpPr>
            <a:spLocks noGrp="1"/>
          </p:cNvSpPr>
          <p:nvPr>
            <p:ph type="sldNum" sz="quarter" idx="5"/>
          </p:nvPr>
        </p:nvSpPr>
        <p:spPr/>
        <p:txBody>
          <a:bodyPr/>
          <a:lstStyle/>
          <a:p>
            <a:fld id="{979DA763-8D56-48F7-A1A9-3B4AE30C1F04}" type="slidenum">
              <a:rPr lang="en-US" smtClean="0"/>
              <a:t>43</a:t>
            </a:fld>
            <a:endParaRPr lang="en-US"/>
          </a:p>
        </p:txBody>
      </p:sp>
    </p:spTree>
    <p:extLst>
      <p:ext uri="{BB962C8B-B14F-4D97-AF65-F5344CB8AC3E}">
        <p14:creationId xmlns:p14="http://schemas.microsoft.com/office/powerpoint/2010/main" val="33681434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 debrief</a:t>
            </a:r>
          </a:p>
        </p:txBody>
      </p:sp>
      <p:sp>
        <p:nvSpPr>
          <p:cNvPr id="4" name="Slide Number Placeholder 3"/>
          <p:cNvSpPr>
            <a:spLocks noGrp="1"/>
          </p:cNvSpPr>
          <p:nvPr>
            <p:ph type="sldNum" sz="quarter" idx="5"/>
          </p:nvPr>
        </p:nvSpPr>
        <p:spPr/>
        <p:txBody>
          <a:bodyPr/>
          <a:lstStyle/>
          <a:p>
            <a:fld id="{979DA763-8D56-48F7-A1A9-3B4AE30C1F04}" type="slidenum">
              <a:rPr lang="en-US" smtClean="0"/>
              <a:t>44</a:t>
            </a:fld>
            <a:endParaRPr lang="en-US"/>
          </a:p>
        </p:txBody>
      </p:sp>
    </p:spTree>
    <p:extLst>
      <p:ext uri="{BB962C8B-B14F-4D97-AF65-F5344CB8AC3E}">
        <p14:creationId xmlns:p14="http://schemas.microsoft.com/office/powerpoint/2010/main" val="38989331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45</a:t>
            </a:fld>
            <a:endParaRPr lang="en-US"/>
          </a:p>
        </p:txBody>
      </p:sp>
    </p:spTree>
    <p:extLst>
      <p:ext uri="{BB962C8B-B14F-4D97-AF65-F5344CB8AC3E}">
        <p14:creationId xmlns:p14="http://schemas.microsoft.com/office/powerpoint/2010/main" val="18024362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11:10 </a:t>
            </a:r>
            <a:r>
              <a:rPr lang="en-US" dirty="0" err="1"/>
              <a:t>ish</a:t>
            </a:r>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46</a:t>
            </a:fld>
            <a:endParaRPr lang="en-US"/>
          </a:p>
        </p:txBody>
      </p:sp>
    </p:spTree>
    <p:extLst>
      <p:ext uri="{BB962C8B-B14F-4D97-AF65-F5344CB8AC3E}">
        <p14:creationId xmlns:p14="http://schemas.microsoft.com/office/powerpoint/2010/main" val="333587502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work in public ed, there is always a story about us. Read the words and note when the story shifts.</a:t>
            </a:r>
          </a:p>
          <a:p>
            <a:r>
              <a:rPr lang="en-US" dirty="0"/>
              <a:t>Who can relate with the front part of this?</a:t>
            </a:r>
          </a:p>
          <a:p>
            <a:r>
              <a:rPr lang="en-US" dirty="0"/>
              <a:t>When did you start to get excited? That’s what a good story does.</a:t>
            </a:r>
          </a:p>
          <a:p>
            <a:r>
              <a:rPr lang="en-US" dirty="0"/>
              <a:t>11:20-</a:t>
            </a:r>
          </a:p>
        </p:txBody>
      </p:sp>
      <p:sp>
        <p:nvSpPr>
          <p:cNvPr id="4" name="Slide Number Placeholder 3"/>
          <p:cNvSpPr>
            <a:spLocks noGrp="1"/>
          </p:cNvSpPr>
          <p:nvPr>
            <p:ph type="sldNum" sz="quarter" idx="5"/>
          </p:nvPr>
        </p:nvSpPr>
        <p:spPr/>
        <p:txBody>
          <a:bodyPr/>
          <a:lstStyle/>
          <a:p>
            <a:fld id="{979DA763-8D56-48F7-A1A9-3B4AE30C1F04}" type="slidenum">
              <a:rPr lang="en-US" smtClean="0"/>
              <a:t>47</a:t>
            </a:fld>
            <a:endParaRPr lang="en-US"/>
          </a:p>
        </p:txBody>
      </p:sp>
    </p:spTree>
    <p:extLst>
      <p:ext uri="{BB962C8B-B14F-4D97-AF65-F5344CB8AC3E}">
        <p14:creationId xmlns:p14="http://schemas.microsoft.com/office/powerpoint/2010/main" val="42221910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Schools Our Kids Deserve…Chicago</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60</a:t>
            </a:fld>
            <a:endParaRPr lang="en-US"/>
          </a:p>
        </p:txBody>
      </p:sp>
    </p:spTree>
    <p:extLst>
      <p:ext uri="{BB962C8B-B14F-4D97-AF65-F5344CB8AC3E}">
        <p14:creationId xmlns:p14="http://schemas.microsoft.com/office/powerpoint/2010/main" val="22196921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61</a:t>
            </a:fld>
            <a:endParaRPr lang="en-US"/>
          </a:p>
        </p:txBody>
      </p:sp>
    </p:spTree>
    <p:extLst>
      <p:ext uri="{BB962C8B-B14F-4D97-AF65-F5344CB8AC3E}">
        <p14:creationId xmlns:p14="http://schemas.microsoft.com/office/powerpoint/2010/main" val="20769381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focused on narrative/story prior to lunch. Let’s dig into our people to set the structure needed for successful tactics.</a:t>
            </a:r>
          </a:p>
        </p:txBody>
      </p:sp>
      <p:sp>
        <p:nvSpPr>
          <p:cNvPr id="4" name="Slide Number Placeholder 3"/>
          <p:cNvSpPr>
            <a:spLocks noGrp="1"/>
          </p:cNvSpPr>
          <p:nvPr>
            <p:ph type="sldNum" sz="quarter" idx="5"/>
          </p:nvPr>
        </p:nvSpPr>
        <p:spPr/>
        <p:txBody>
          <a:bodyPr/>
          <a:lstStyle/>
          <a:p>
            <a:fld id="{979DA763-8D56-48F7-A1A9-3B4AE30C1F04}" type="slidenum">
              <a:rPr lang="en-US" smtClean="0"/>
              <a:t>63</a:t>
            </a:fld>
            <a:endParaRPr lang="en-US"/>
          </a:p>
        </p:txBody>
      </p:sp>
    </p:spTree>
    <p:extLst>
      <p:ext uri="{BB962C8B-B14F-4D97-AF65-F5344CB8AC3E}">
        <p14:creationId xmlns:p14="http://schemas.microsoft.com/office/powerpoint/2010/main" val="17896113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min</a:t>
            </a:r>
          </a:p>
        </p:txBody>
      </p:sp>
      <p:sp>
        <p:nvSpPr>
          <p:cNvPr id="4" name="Slide Number Placeholder 3"/>
          <p:cNvSpPr>
            <a:spLocks noGrp="1"/>
          </p:cNvSpPr>
          <p:nvPr>
            <p:ph type="sldNum" sz="quarter" idx="5"/>
          </p:nvPr>
        </p:nvSpPr>
        <p:spPr/>
        <p:txBody>
          <a:bodyPr/>
          <a:lstStyle/>
          <a:p>
            <a:fld id="{979DA763-8D56-48F7-A1A9-3B4AE30C1F04}" type="slidenum">
              <a:rPr lang="en-US" smtClean="0"/>
              <a:t>64</a:t>
            </a:fld>
            <a:endParaRPr lang="en-US"/>
          </a:p>
        </p:txBody>
      </p:sp>
    </p:spTree>
    <p:extLst>
      <p:ext uri="{BB962C8B-B14F-4D97-AF65-F5344CB8AC3E}">
        <p14:creationId xmlns:p14="http://schemas.microsoft.com/office/powerpoint/2010/main" val="69156614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38179314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ea typeface="MS PGothic" panose="020B0600070205080204" pitchFamily="34" charset="-128"/>
              </a:rPr>
              <a:t>Hits back to mapping</a:t>
            </a:r>
          </a:p>
        </p:txBody>
      </p:sp>
    </p:spTree>
    <p:extLst>
      <p:ext uri="{BB962C8B-B14F-4D97-AF65-F5344CB8AC3E}">
        <p14:creationId xmlns:p14="http://schemas.microsoft.com/office/powerpoint/2010/main" val="277995000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1985504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69</a:t>
            </a:fld>
            <a:endParaRPr lang="en-US" altLang="en-US">
              <a:solidFill>
                <a:srgbClr val="000000"/>
              </a:solidFill>
            </a:endParaRPr>
          </a:p>
        </p:txBody>
      </p:sp>
    </p:spTree>
    <p:extLst>
      <p:ext uri="{BB962C8B-B14F-4D97-AF65-F5344CB8AC3E}">
        <p14:creationId xmlns:p14="http://schemas.microsoft.com/office/powerpoint/2010/main" val="299769843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a:t>
            </a:r>
          </a:p>
        </p:txBody>
      </p:sp>
      <p:sp>
        <p:nvSpPr>
          <p:cNvPr id="4" name="Slide Number Placeholder 3"/>
          <p:cNvSpPr>
            <a:spLocks noGrp="1"/>
          </p:cNvSpPr>
          <p:nvPr>
            <p:ph type="sldNum" sz="quarter" idx="5"/>
          </p:nvPr>
        </p:nvSpPr>
        <p:spPr/>
        <p:txBody>
          <a:bodyPr/>
          <a:lstStyle/>
          <a:p>
            <a:fld id="{979DA763-8D56-48F7-A1A9-3B4AE30C1F04}" type="slidenum">
              <a:rPr lang="en-US" smtClean="0"/>
              <a:t>70</a:t>
            </a:fld>
            <a:endParaRPr lang="en-US"/>
          </a:p>
        </p:txBody>
      </p:sp>
    </p:spTree>
    <p:extLst>
      <p:ext uri="{BB962C8B-B14F-4D97-AF65-F5344CB8AC3E}">
        <p14:creationId xmlns:p14="http://schemas.microsoft.com/office/powerpoint/2010/main" val="210647014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21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D50FAF8A-6D28-4B66-9A0C-2CD45C44D6DB}" type="slidenum">
              <a:rPr lang="en-US" altLang="en-US" sz="1200"/>
              <a:pPr/>
              <a:t>71</a:t>
            </a:fld>
            <a:endParaRPr lang="en-US" altLang="en-US" sz="1200"/>
          </a:p>
        </p:txBody>
      </p:sp>
    </p:spTree>
    <p:extLst>
      <p:ext uri="{BB962C8B-B14F-4D97-AF65-F5344CB8AC3E}">
        <p14:creationId xmlns:p14="http://schemas.microsoft.com/office/powerpoint/2010/main" val="357348620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Don’t share sound on this one.</a:t>
            </a:r>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231BFD0-541A-47A2-B4F6-CF1E6B1A9454}" type="slidenum">
              <a:rPr lang="en-US" altLang="en-US" smtClean="0"/>
              <a:pPr/>
              <a:t>75</a:t>
            </a:fld>
            <a:endParaRPr lang="en-US" altLang="en-US"/>
          </a:p>
        </p:txBody>
      </p:sp>
    </p:spTree>
    <p:extLst>
      <p:ext uri="{BB962C8B-B14F-4D97-AF65-F5344CB8AC3E}">
        <p14:creationId xmlns:p14="http://schemas.microsoft.com/office/powerpoint/2010/main" val="178311108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76</a:t>
            </a:fld>
            <a:endParaRPr lang="en-US"/>
          </a:p>
        </p:txBody>
      </p:sp>
    </p:spTree>
    <p:extLst>
      <p:ext uri="{BB962C8B-B14F-4D97-AF65-F5344CB8AC3E}">
        <p14:creationId xmlns:p14="http://schemas.microsoft.com/office/powerpoint/2010/main" val="96957775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77</a:t>
            </a:fld>
            <a:endParaRPr lang="en-US"/>
          </a:p>
        </p:txBody>
      </p:sp>
    </p:spTree>
    <p:extLst>
      <p:ext uri="{BB962C8B-B14F-4D97-AF65-F5344CB8AC3E}">
        <p14:creationId xmlns:p14="http://schemas.microsoft.com/office/powerpoint/2010/main" val="354665602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a:t>
            </a:r>
          </a:p>
        </p:txBody>
      </p:sp>
      <p:sp>
        <p:nvSpPr>
          <p:cNvPr id="4" name="Slide Number Placeholder 3"/>
          <p:cNvSpPr>
            <a:spLocks noGrp="1"/>
          </p:cNvSpPr>
          <p:nvPr>
            <p:ph type="sldNum" sz="quarter" idx="5"/>
          </p:nvPr>
        </p:nvSpPr>
        <p:spPr/>
        <p:txBody>
          <a:bodyPr/>
          <a:lstStyle/>
          <a:p>
            <a:fld id="{979DA763-8D56-48F7-A1A9-3B4AE30C1F04}" type="slidenum">
              <a:rPr lang="en-US" smtClean="0"/>
              <a:t>79</a:t>
            </a:fld>
            <a:endParaRPr lang="en-US"/>
          </a:p>
        </p:txBody>
      </p:sp>
    </p:spTree>
    <p:extLst>
      <p:ext uri="{BB962C8B-B14F-4D97-AF65-F5344CB8AC3E}">
        <p14:creationId xmlns:p14="http://schemas.microsoft.com/office/powerpoint/2010/main" val="136761909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944276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85</a:t>
            </a:fld>
            <a:endParaRPr lang="en-US"/>
          </a:p>
        </p:txBody>
      </p:sp>
    </p:spTree>
    <p:extLst>
      <p:ext uri="{BB962C8B-B14F-4D97-AF65-F5344CB8AC3E}">
        <p14:creationId xmlns:p14="http://schemas.microsoft.com/office/powerpoint/2010/main" val="88324440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Cohort 3: might be finding a person for each worksite</a:t>
            </a:r>
          </a:p>
          <a:p>
            <a:r>
              <a:rPr lang="en-US" altLang="en-US" dirty="0"/>
              <a:t>Cohort 1: might be a community power analysis</a:t>
            </a:r>
          </a:p>
        </p:txBody>
      </p:sp>
    </p:spTree>
    <p:extLst>
      <p:ext uri="{BB962C8B-B14F-4D97-AF65-F5344CB8AC3E}">
        <p14:creationId xmlns:p14="http://schemas.microsoft.com/office/powerpoint/2010/main" val="335268623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88</a:t>
            </a:fld>
            <a:endParaRPr lang="en-US"/>
          </a:p>
        </p:txBody>
      </p:sp>
    </p:spTree>
    <p:extLst>
      <p:ext uri="{BB962C8B-B14F-4D97-AF65-F5344CB8AC3E}">
        <p14:creationId xmlns:p14="http://schemas.microsoft.com/office/powerpoint/2010/main" val="7708625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89</a:t>
            </a:fld>
            <a:endParaRPr lang="en-US"/>
          </a:p>
        </p:txBody>
      </p:sp>
    </p:spTree>
    <p:extLst>
      <p:ext uri="{BB962C8B-B14F-4D97-AF65-F5344CB8AC3E}">
        <p14:creationId xmlns:p14="http://schemas.microsoft.com/office/powerpoint/2010/main" val="220353873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159199286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91</a:t>
            </a:fld>
            <a:endParaRPr lang="en-US"/>
          </a:p>
        </p:txBody>
      </p:sp>
    </p:spTree>
    <p:extLst>
      <p:ext uri="{BB962C8B-B14F-4D97-AF65-F5344CB8AC3E}">
        <p14:creationId xmlns:p14="http://schemas.microsoft.com/office/powerpoint/2010/main" val="291789838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Structure tests: We have to test ourselves to see if we’ll be successful.</a:t>
            </a:r>
          </a:p>
          <a:p>
            <a:r>
              <a:rPr lang="en-US" dirty="0"/>
              <a:t>Akin to giving </a:t>
            </a:r>
            <a:r>
              <a:rPr lang="en-US" dirty="0" err="1"/>
              <a:t>hw</a:t>
            </a:r>
            <a:r>
              <a:rPr lang="en-US" dirty="0"/>
              <a:t> and quizzes before a test, and chapter tests before a final exam.</a:t>
            </a:r>
          </a:p>
        </p:txBody>
      </p:sp>
      <p:sp>
        <p:nvSpPr>
          <p:cNvPr id="4" name="Slide Number Placeholder 3"/>
          <p:cNvSpPr>
            <a:spLocks noGrp="1"/>
          </p:cNvSpPr>
          <p:nvPr>
            <p:ph type="sldNum" sz="quarter" idx="5"/>
          </p:nvPr>
        </p:nvSpPr>
        <p:spPr/>
        <p:txBody>
          <a:bodyPr/>
          <a:lstStyle/>
          <a:p>
            <a:fld id="{93403136-3C62-4817-8853-BB2CB8BD4EB5}" type="slidenum">
              <a:rPr lang="en-US" smtClean="0"/>
              <a:t>94</a:t>
            </a:fld>
            <a:endParaRPr lang="en-US"/>
          </a:p>
        </p:txBody>
      </p:sp>
    </p:spTree>
    <p:extLst>
      <p:ext uri="{BB962C8B-B14F-4D97-AF65-F5344CB8AC3E}">
        <p14:creationId xmlns:p14="http://schemas.microsoft.com/office/powerpoint/2010/main" val="224803242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98</a:t>
            </a:fld>
            <a:endParaRPr lang="en-US"/>
          </a:p>
        </p:txBody>
      </p:sp>
    </p:spTree>
    <p:extLst>
      <p:ext uri="{BB962C8B-B14F-4D97-AF65-F5344CB8AC3E}">
        <p14:creationId xmlns:p14="http://schemas.microsoft.com/office/powerpoint/2010/main" val="396289211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100</a:t>
            </a:fld>
            <a:endParaRPr lang="en-US"/>
          </a:p>
        </p:txBody>
      </p:sp>
    </p:spTree>
    <p:extLst>
      <p:ext uri="{BB962C8B-B14F-4D97-AF65-F5344CB8AC3E}">
        <p14:creationId xmlns:p14="http://schemas.microsoft.com/office/powerpoint/2010/main" val="86220257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102</a:t>
            </a:fld>
            <a:endParaRPr lang="en-US"/>
          </a:p>
        </p:txBody>
      </p:sp>
    </p:spTree>
    <p:extLst>
      <p:ext uri="{BB962C8B-B14F-4D97-AF65-F5344CB8AC3E}">
        <p14:creationId xmlns:p14="http://schemas.microsoft.com/office/powerpoint/2010/main" val="24453568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6801" y="1307789"/>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97280" y="4979738"/>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67389"/>
          <a:stretch/>
        </p:blipFill>
        <p:spPr>
          <a:xfrm>
            <a:off x="910192" y="440336"/>
            <a:ext cx="3414470" cy="4505040"/>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2/23/2022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2" name="Picture 11"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97280" y="73539"/>
            <a:ext cx="10058400" cy="1450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2/23/2022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sp>
        <p:nvSpPr>
          <p:cNvPr id="7" name="Rectangle 6"/>
          <p:cNvSpPr/>
          <p:nvPr userDrawn="1"/>
        </p:nvSpPr>
        <p:spPr>
          <a:xfrm>
            <a:off x="949911" y="1624614"/>
            <a:ext cx="10466772" cy="2840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2/23/2022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2/23/2022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66536" b="3221"/>
          <a:stretch/>
        </p:blipFill>
        <p:spPr>
          <a:xfrm>
            <a:off x="465512" y="256308"/>
            <a:ext cx="1775517" cy="2209323"/>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2/23/2022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freestockphotos.biz/stockphoto/17074"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picpedia.org/highway-signs/c/collective-bargaining.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owl.excelsior.edu/writing-process/introductions-and-conclusion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hyperlink" Target="https://www.flickr.com/photos/ryanh/6159726256"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picpedia.org/clipboard/risk-reward.htm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pngall.com/thinking-woman-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freepngimg.com/png/91411-body-angle-jewelry-harper-roy-green-arrow"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www.pngall.com/checklist-png" TargetMode="Externa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hyperlink" Target="http://www.pngall.com/checklist-png" TargetMode="Externa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jackbrummet.blogspot.com/2015_09_01_archive.html"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s://jackbrummet.blogspot.com/2015_09_01_archive.html"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maxpixel.net/Sleep-Cute-Sloth-Nap-Sleeping-Animal-Rest-Relax-5043324"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s://pxhere.com/en/photo/612208"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freepngimg.com/png/91411-body-angle-jewelry-harper-roy-green-arrow"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www.peoplematters.in/article/diversity/are-we-truly-creating-a-diverse-workforce-16816"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s://www.peoplematters.in/article/diversity/are-we-truly-creating-a-diverse-workforce-16816" TargetMode="Externa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s://pixabay.com/vectors/check-list-paper-checklist-list-4609829/"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hyperlink" Target="http://www.justintarte.com/2015/02/10-questions-every-educator-should.html"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hyperlink" Target="http://bloginteligenciacolectiva.com/" TargetMode="Externa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0.1"/><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s://www.rawpixel.com/search/electrical%20engineering"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30.1"/><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hyperlink" Target="https://www.rawpixel.com/search/electrical%20engineerin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hyperlink" Target="http://thrillingdaysofyesteryear.blogspot.com/2009/11/droopy-of-tv-detectives.html"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hyperlink" Target="https://www.publicdomainpictures.net/view-image.php?image=13523&amp;picture=tar-en-paus" TargetMode="Externa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3.png"/><Relationship Id="rId4" Type="http://schemas.openxmlformats.org/officeDocument/2006/relationships/notesSlide" Target="../notesSlides/notesSlide45.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diabetesaliciousness.blogspot.com/2014/04/lunchy-lunch-funky-bunch-sorry-couldnt.html" TargetMode="External"/><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hyperlink" Target="https://onecommunityranch.org/community-consciousness/" TargetMode="Externa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hyperlink" Target="http://www.jugarijugar.com/es/geometria/2478-esfera-hoberman-arco-iris-12cm-.html" TargetMode="External"/><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universityinnovation.org/wiki/How_to_organize_a_kickass_planning_committee" TargetMode="External"/><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57.png"/><Relationship Id="rId4" Type="http://schemas.openxmlformats.org/officeDocument/2006/relationships/notesSlide" Target="../notesSlides/notesSlide56.xml"/></Relationships>
</file>

<file path=ppt/slides/_rels/slide7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6.png"/><Relationship Id="rId7" Type="http://schemas.openxmlformats.org/officeDocument/2006/relationships/diagramColors" Target="../diagrams/colors8.xml"/><Relationship Id="rId2" Type="http://schemas.openxmlformats.org/officeDocument/2006/relationships/notesSlide" Target="../notesSlides/notesSlide59.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80.xml.rels><?xml version="1.0" encoding="UTF-8" standalone="yes"?>
<Relationships xmlns="http://schemas.openxmlformats.org/package/2006/relationships"><Relationship Id="rId3" Type="http://schemas.openxmlformats.org/officeDocument/2006/relationships/hyperlink" Target="https://pxhere.com/en/photo/1173210" TargetMode="External"/><Relationship Id="rId2" Type="http://schemas.openxmlformats.org/officeDocument/2006/relationships/image" Target="../media/image75.jpeg"/><Relationship Id="rId1" Type="http://schemas.openxmlformats.org/officeDocument/2006/relationships/slideLayout" Target="../slideLayouts/slideLayout2.xml"/><Relationship Id="rId5" Type="http://schemas.openxmlformats.org/officeDocument/2006/relationships/hyperlink" Target="https://www.publicdomainpictures.net/view-image.php?image=38920&amp;picture=puppies" TargetMode="External"/><Relationship Id="rId4" Type="http://schemas.openxmlformats.org/officeDocument/2006/relationships/image" Target="../media/image76.jpg"/></Relationships>
</file>

<file path=ppt/slides/_rels/slide8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hyperlink" Target="https://www.publicdomainpictures.net/view-image.php?image=13523&amp;picture=tar-en-paus" TargetMode="External"/><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6.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emf"/><Relationship Id="rId4" Type="http://schemas.openxmlformats.org/officeDocument/2006/relationships/image" Target="../media/image82.png"/></Relationships>
</file>

<file path=ppt/slides/_rels/slide9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8" Type="http://schemas.openxmlformats.org/officeDocument/2006/relationships/image" Target="../media/image87.jp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hyperlink" Target="http://www.davidapaflo.com/2016/02/why-cards-episode-2.html" TargetMode="Externa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9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101.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5997463" y="353032"/>
            <a:ext cx="5282419" cy="4175752"/>
          </a:xfrm>
        </p:spPr>
        <p:txBody>
          <a:bodyPr>
            <a:normAutofit/>
          </a:bodyPr>
          <a:lstStyle/>
          <a:p>
            <a:r>
              <a:rPr lang="en-US" sz="8800" b="1" dirty="0"/>
              <a:t>Organizing to Bargain</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481044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5398D-812F-444B-A806-695A72A5FA07}"/>
              </a:ext>
            </a:extLst>
          </p:cNvPr>
          <p:cNvSpPr>
            <a:spLocks noGrp="1"/>
          </p:cNvSpPr>
          <p:nvPr>
            <p:ph type="title"/>
          </p:nvPr>
        </p:nvSpPr>
        <p:spPr>
          <a:xfrm>
            <a:off x="6129251" y="1685391"/>
            <a:ext cx="5866604" cy="2228522"/>
          </a:xfrm>
        </p:spPr>
        <p:txBody>
          <a:bodyPr vert="horz" lIns="91440" tIns="45720" rIns="91440" bIns="45720" rtlCol="0" anchor="b">
            <a:normAutofit/>
          </a:bodyPr>
          <a:lstStyle/>
          <a:p>
            <a:pPr algn="r"/>
            <a:r>
              <a:rPr lang="en-US" sz="8000" b="1" dirty="0">
                <a:solidFill>
                  <a:schemeClr val="tx1"/>
                </a:solidFill>
              </a:rPr>
              <a:t>Chat Window Entry Activity</a:t>
            </a:r>
          </a:p>
        </p:txBody>
      </p:sp>
      <p:sp>
        <p:nvSpPr>
          <p:cNvPr id="3" name="Content Placeholder 2">
            <a:extLst>
              <a:ext uri="{FF2B5EF4-FFF2-40B4-BE49-F238E27FC236}">
                <a16:creationId xmlns:a16="http://schemas.microsoft.com/office/drawing/2014/main" id="{0835B4E0-1508-4E7E-9403-DEBEA573E330}"/>
              </a:ext>
            </a:extLst>
          </p:cNvPr>
          <p:cNvSpPr>
            <a:spLocks noGrp="1"/>
          </p:cNvSpPr>
          <p:nvPr>
            <p:ph idx="1"/>
          </p:nvPr>
        </p:nvSpPr>
        <p:spPr>
          <a:xfrm>
            <a:off x="311353" y="4362449"/>
            <a:ext cx="11684502" cy="1970617"/>
          </a:xfrm>
        </p:spPr>
        <p:txBody>
          <a:bodyPr vert="horz" lIns="91440" tIns="45720" rIns="91440" bIns="45720" rtlCol="0">
            <a:noAutofit/>
          </a:bodyPr>
          <a:lstStyle/>
          <a:p>
            <a:pPr marL="0" indent="0" algn="ctr">
              <a:buNone/>
            </a:pPr>
            <a:r>
              <a:rPr lang="en-US" sz="4400" b="1" spc="200" dirty="0">
                <a:solidFill>
                  <a:schemeClr val="tx1"/>
                </a:solidFill>
                <a:latin typeface="+mj-lt"/>
              </a:rPr>
              <a:t>Why do you want to win a collective bargaining agreement?</a:t>
            </a:r>
          </a:p>
          <a:p>
            <a:pPr marL="0" indent="0" algn="ctr">
              <a:buNone/>
            </a:pPr>
            <a:r>
              <a:rPr lang="en-US" sz="4400" b="1" spc="200" dirty="0">
                <a:latin typeface="+mj-lt"/>
              </a:rPr>
              <a:t>- Enter into the Chat Window- </a:t>
            </a:r>
            <a:endParaRPr lang="en-US" sz="4400" b="1" spc="200" dirty="0">
              <a:solidFill>
                <a:schemeClr val="tx1"/>
              </a:solidFill>
              <a:latin typeface="+mj-lt"/>
            </a:endParaRPr>
          </a:p>
        </p:txBody>
      </p:sp>
      <p:sp>
        <p:nvSpPr>
          <p:cNvPr id="4" name="TextBox 3">
            <a:extLst>
              <a:ext uri="{FF2B5EF4-FFF2-40B4-BE49-F238E27FC236}">
                <a16:creationId xmlns:a16="http://schemas.microsoft.com/office/drawing/2014/main" id="{4DFACDF3-1959-4802-9074-35C9729BC119}"/>
              </a:ext>
            </a:extLst>
          </p:cNvPr>
          <p:cNvSpPr txBox="1"/>
          <p:nvPr/>
        </p:nvSpPr>
        <p:spPr>
          <a:xfrm>
            <a:off x="311353" y="238841"/>
            <a:ext cx="4160548" cy="1446550"/>
          </a:xfrm>
          <a:prstGeom prst="rect">
            <a:avLst/>
          </a:prstGeom>
          <a:noFill/>
        </p:spPr>
        <p:txBody>
          <a:bodyPr wrap="square" rtlCol="0">
            <a:spAutoFit/>
          </a:bodyPr>
          <a:lstStyle/>
          <a:p>
            <a:r>
              <a:rPr lang="en-US" sz="4400" dirty="0"/>
              <a:t>What’s your why?</a:t>
            </a:r>
          </a:p>
        </p:txBody>
      </p:sp>
      <p:pic>
        <p:nvPicPr>
          <p:cNvPr id="6" name="Picture 5" descr="A person sitting on a couch&#10;&#10;Description automatically generated with medium confidence">
            <a:extLst>
              <a:ext uri="{FF2B5EF4-FFF2-40B4-BE49-F238E27FC236}">
                <a16:creationId xmlns:a16="http://schemas.microsoft.com/office/drawing/2014/main" id="{0AEE3510-1BB8-426C-A3D0-33444FC0FE50}"/>
              </a:ext>
            </a:extLst>
          </p:cNvPr>
          <p:cNvPicPr>
            <a:picLocks noChangeAspect="1"/>
          </p:cNvPicPr>
          <p:nvPr/>
        </p:nvPicPr>
        <p:blipFill rotWithShape="1">
          <a:blip r:embed="rId2">
            <a:alphaModFix amt="32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4714" b="23530"/>
          <a:stretch/>
        </p:blipFill>
        <p:spPr>
          <a:xfrm>
            <a:off x="0" y="0"/>
            <a:ext cx="12192000" cy="6333066"/>
          </a:xfrm>
          <a:prstGeom prst="rect">
            <a:avLst/>
          </a:prstGeom>
        </p:spPr>
      </p:pic>
    </p:spTree>
    <p:extLst>
      <p:ext uri="{BB962C8B-B14F-4D97-AF65-F5344CB8AC3E}">
        <p14:creationId xmlns:p14="http://schemas.microsoft.com/office/powerpoint/2010/main" val="1398282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29E218-74FB-4455-98BE-F2C5BA897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7E8D75FD-D4F9-4D11-B70D-82EFCB4CF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6F96F1-8AE9-4281-962F-89A33EE0F9E8}"/>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8000" b="1" dirty="0">
                <a:solidFill>
                  <a:schemeClr val="tx1">
                    <a:lumMod val="85000"/>
                    <a:lumOff val="15000"/>
                  </a:schemeClr>
                </a:solidFill>
              </a:rPr>
              <a:t>Opening</a:t>
            </a:r>
          </a:p>
        </p:txBody>
      </p:sp>
      <p:sp>
        <p:nvSpPr>
          <p:cNvPr id="3" name="Content Placeholder 2">
            <a:extLst>
              <a:ext uri="{FF2B5EF4-FFF2-40B4-BE49-F238E27FC236}">
                <a16:creationId xmlns:a16="http://schemas.microsoft.com/office/drawing/2014/main" id="{A76108E4-4FDD-45EF-862F-C245D0F098A2}"/>
              </a:ext>
            </a:extLst>
          </p:cNvPr>
          <p:cNvSpPr>
            <a:spLocks noGrp="1"/>
          </p:cNvSpPr>
          <p:nvPr>
            <p:ph idx="1"/>
          </p:nvPr>
        </p:nvSpPr>
        <p:spPr>
          <a:xfrm>
            <a:off x="6729999" y="4455621"/>
            <a:ext cx="4829101" cy="1238616"/>
          </a:xfrm>
        </p:spPr>
        <p:txBody>
          <a:bodyPr vert="horz" lIns="91440" tIns="45720" rIns="91440" bIns="45720" rtlCol="0">
            <a:normAutofit/>
          </a:bodyPr>
          <a:lstStyle/>
          <a:p>
            <a:pPr marL="0" indent="0">
              <a:buNone/>
            </a:pPr>
            <a:r>
              <a:rPr lang="en-US" sz="2400" cap="all" spc="200">
                <a:solidFill>
                  <a:schemeClr val="tx1">
                    <a:lumMod val="85000"/>
                    <a:lumOff val="15000"/>
                  </a:schemeClr>
                </a:solidFill>
                <a:latin typeface="+mj-lt"/>
              </a:rPr>
              <a:t>Dr. James J. Fedderman</a:t>
            </a:r>
          </a:p>
        </p:txBody>
      </p:sp>
      <p:pic>
        <p:nvPicPr>
          <p:cNvPr id="4" name="Picture 3">
            <a:extLst>
              <a:ext uri="{FF2B5EF4-FFF2-40B4-BE49-F238E27FC236}">
                <a16:creationId xmlns:a16="http://schemas.microsoft.com/office/drawing/2014/main" id="{DA55ABAB-F10B-41F3-8965-4FA6D579DAEB}"/>
              </a:ext>
            </a:extLst>
          </p:cNvPr>
          <p:cNvPicPr>
            <a:picLocks noChangeAspect="1"/>
          </p:cNvPicPr>
          <p:nvPr/>
        </p:nvPicPr>
        <p:blipFill rotWithShape="1">
          <a:blip r:embed="rId3"/>
          <a:srcRect t="7175" r="2" b="23426"/>
          <a:stretch/>
        </p:blipFill>
        <p:spPr>
          <a:xfrm>
            <a:off x="633999" y="640081"/>
            <a:ext cx="5462001" cy="5054156"/>
          </a:xfrm>
          <a:prstGeom prst="rect">
            <a:avLst/>
          </a:prstGeom>
        </p:spPr>
      </p:pic>
      <p:cxnSp>
        <p:nvCxnSpPr>
          <p:cNvPr id="17" name="Straight Connector 16">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343400"/>
            <a:ext cx="438912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9D1C364C-8702-4ED9-9D23-41CDB298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361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tx1">
                <a:alpha val="54000"/>
              </a:schemeClr>
            </a:gs>
            <a:gs pos="100000">
              <a:schemeClr val="bg1">
                <a:tint val="100000"/>
                <a:shade val="80000"/>
                <a:satMod val="130000"/>
              </a:schemeClr>
            </a:gs>
          </a:gsLst>
          <a:lin ang="16200000" scaled="0"/>
        </a:gra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41672046-4D0B-43BC-BEE8-8E18846A02DE}"/>
              </a:ext>
            </a:extLst>
          </p:cNvPr>
          <p:cNvPicPr>
            <a:picLocks noChangeAspect="1" noChangeArrowheads="1"/>
          </p:cNvPicPr>
          <p:nvPr/>
        </p:nvPicPr>
        <p:blipFill rotWithShape="1">
          <a:blip r:embed="rId3">
            <a:alphaModFix amt="82000"/>
            <a:extLst>
              <a:ext uri="{28A0092B-C50C-407E-A947-70E740481C1C}">
                <a14:useLocalDpi xmlns:a14="http://schemas.microsoft.com/office/drawing/2010/main" val="0"/>
              </a:ext>
            </a:extLst>
          </a:blip>
          <a:srcRect l="19150" t="5888" r="19413" b="7369"/>
          <a:stretch/>
        </p:blipFill>
        <p:spPr bwMode="auto">
          <a:xfrm>
            <a:off x="1039906" y="-399319"/>
            <a:ext cx="10201835" cy="676979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080DB24-96EC-4B5E-BC5F-EA5CEB07ECA5}"/>
              </a:ext>
            </a:extLst>
          </p:cNvPr>
          <p:cNvSpPr>
            <a:spLocks noGrp="1"/>
          </p:cNvSpPr>
          <p:nvPr>
            <p:ph type="title" idx="4294967295"/>
          </p:nvPr>
        </p:nvSpPr>
        <p:spPr>
          <a:xfrm>
            <a:off x="2133600" y="758825"/>
            <a:ext cx="10058400" cy="3565525"/>
          </a:xfrm>
        </p:spPr>
        <p:txBody>
          <a:bodyPr vert="horz" lIns="91440" tIns="45720" rIns="91440" bIns="45720" rtlCol="0" anchor="b">
            <a:normAutofit/>
          </a:bodyPr>
          <a:lstStyle/>
          <a:p>
            <a:r>
              <a:rPr lang="en-US" sz="8000" dirty="0">
                <a:solidFill>
                  <a:schemeClr val="tx1"/>
                </a:solidFill>
              </a:rPr>
              <a:t>Native Lands Map</a:t>
            </a:r>
          </a:p>
        </p:txBody>
      </p:sp>
    </p:spTree>
    <p:extLst>
      <p:ext uri="{BB962C8B-B14F-4D97-AF65-F5344CB8AC3E}">
        <p14:creationId xmlns:p14="http://schemas.microsoft.com/office/powerpoint/2010/main" val="28061656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1800665"/>
            <a:ext cx="6574973" cy="4068429"/>
          </a:xfrm>
        </p:spPr>
        <p:txBody>
          <a:bodyPr vert="horz" lIns="0" tIns="45720" rIns="0" bIns="45720" rtlCol="0" anchor="t">
            <a:normAutofit/>
          </a:bodyPr>
          <a:lstStyle/>
          <a:p>
            <a:r>
              <a:rPr lang="en-US" sz="2400" u="sng" dirty="0"/>
              <a:t>Friday</a:t>
            </a:r>
          </a:p>
          <a:p>
            <a:r>
              <a:rPr lang="en-US" sz="2400" dirty="0"/>
              <a:t>4:30-6:30	Who has the power, Stages of 			Organizing to Bargain, Your Reality</a:t>
            </a:r>
          </a:p>
          <a:p>
            <a:r>
              <a:rPr lang="en-US" sz="2400" u="sng" dirty="0"/>
              <a:t>Saturday</a:t>
            </a:r>
          </a:p>
          <a:p>
            <a:r>
              <a:rPr lang="en-US" sz="2400" dirty="0"/>
              <a:t>9:00-12:00	Who are our people, Communicating</a:t>
            </a:r>
          </a:p>
          <a:p>
            <a:r>
              <a:rPr lang="en-US" sz="2400" dirty="0"/>
              <a:t>12:00-1:00	Lunch</a:t>
            </a:r>
          </a:p>
          <a:p>
            <a:r>
              <a:rPr lang="en-US" sz="2400" dirty="0"/>
              <a:t>1:00-4:00	Roles and Actions, Sharing of Plans</a:t>
            </a:r>
          </a:p>
          <a:p>
            <a:endParaRPr lang="en-US" dirty="0"/>
          </a:p>
        </p:txBody>
      </p:sp>
    </p:spTree>
    <p:extLst>
      <p:ext uri="{BB962C8B-B14F-4D97-AF65-F5344CB8AC3E}">
        <p14:creationId xmlns:p14="http://schemas.microsoft.com/office/powerpoint/2010/main" val="2849432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a:t>Share Responsibility for the Success of Each Session</a:t>
            </a:r>
          </a:p>
          <a:p>
            <a:pPr marL="514350" indent="-514350">
              <a:buFont typeface="+mj-lt"/>
              <a:buAutoNum type="arabicPeriod"/>
            </a:pPr>
            <a:r>
              <a:rPr lang="en-US" sz="4000" dirty="0"/>
              <a:t>Move up, Move Back – Participate Fully and Evenly</a:t>
            </a:r>
          </a:p>
          <a:p>
            <a:pPr marL="514350" indent="-514350">
              <a:buFont typeface="+mj-lt"/>
              <a:buAutoNum type="arabicPeriod"/>
            </a:pPr>
            <a:r>
              <a:rPr lang="en-US" sz="4000" dirty="0"/>
              <a:t>Respect Confidentiality </a:t>
            </a:r>
          </a:p>
          <a:p>
            <a:pPr marL="514350" indent="-514350">
              <a:buFont typeface="+mj-lt"/>
              <a:buAutoNum type="arabicPeriod"/>
            </a:pPr>
            <a:r>
              <a:rPr lang="en-US" sz="4000" dirty="0"/>
              <a:t>Listen Well for Deep Understanding</a:t>
            </a:r>
          </a:p>
          <a:p>
            <a:pPr marL="514350" lvl="0" indent="-514350">
              <a:buFont typeface="+mj-lt"/>
              <a:buAutoNum type="arabicPeriod"/>
            </a:pPr>
            <a:r>
              <a:rPr lang="en-US" sz="4000" dirty="0"/>
              <a:t>Expect and Accept Non-Closure</a:t>
            </a:r>
          </a:p>
          <a:p>
            <a:pPr marL="514350" lvl="0" indent="-514350">
              <a:buFont typeface="+mj-lt"/>
              <a:buAutoNum type="arabicPeriod"/>
            </a:pPr>
            <a:r>
              <a:rPr lang="en-US" sz="4000" dirty="0"/>
              <a:t>Expect and Accept Imperfection</a:t>
            </a:r>
          </a:p>
        </p:txBody>
      </p:sp>
    </p:spTree>
    <p:extLst>
      <p:ext uri="{BB962C8B-B14F-4D97-AF65-F5344CB8AC3E}">
        <p14:creationId xmlns:p14="http://schemas.microsoft.com/office/powerpoint/2010/main" val="851657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859485" y="634946"/>
            <a:ext cx="3690257" cy="1450757"/>
          </a:xfrm>
        </p:spPr>
        <p:txBody>
          <a:bodyPr vert="horz" lIns="91440" tIns="45720" rIns="91440" bIns="45720" rtlCol="0">
            <a:normAutofit/>
          </a:bodyPr>
          <a:lstStyle/>
          <a:p>
            <a:r>
              <a:rPr lang="en-US" sz="5400" b="1" dirty="0"/>
              <a:t>Breakout</a:t>
            </a:r>
            <a:endParaRPr lang="en-US" b="1" dirty="0"/>
          </a:p>
        </p:txBody>
      </p:sp>
      <p:pic>
        <p:nvPicPr>
          <p:cNvPr id="6" name="Picture 5" descr="A picture containing text, sky, sign, outdoor&#10;&#10;Description automatically generated">
            <a:extLst>
              <a:ext uri="{FF2B5EF4-FFF2-40B4-BE49-F238E27FC236}">
                <a16:creationId xmlns:a16="http://schemas.microsoft.com/office/drawing/2014/main" id="{F99A5EA8-FAD7-4D7A-B2F9-299C8CB6B8B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4793" r="8744"/>
          <a:stretch/>
        </p:blipFill>
        <p:spPr>
          <a:xfrm>
            <a:off x="633999" y="640081"/>
            <a:ext cx="6909801" cy="5314406"/>
          </a:xfrm>
          <a:prstGeom prst="rect">
            <a:avLst/>
          </a:prstGeom>
        </p:spPr>
      </p:pic>
      <p:cxnSp>
        <p:nvCxnSpPr>
          <p:cNvPr id="30" name="Straight Connector 29">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92143" y="2085703"/>
            <a:ext cx="3566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7859485" y="2198914"/>
            <a:ext cx="3690257" cy="3670180"/>
          </a:xfrm>
        </p:spPr>
        <p:txBody>
          <a:bodyPr vert="horz" lIns="91440" tIns="45720" rIns="91440" bIns="45720" rtlCol="0">
            <a:normAutofit/>
          </a:bodyPr>
          <a:lstStyle/>
          <a:p>
            <a:pPr marL="0" indent="0">
              <a:buNone/>
            </a:pPr>
            <a:r>
              <a:rPr lang="en-US" sz="2800" cap="all" spc="200" dirty="0">
                <a:latin typeface="+mj-lt"/>
              </a:rPr>
              <a:t>What will be the best thing about having a collective bargaining agreement? </a:t>
            </a:r>
          </a:p>
        </p:txBody>
      </p:sp>
      <p:sp>
        <p:nvSpPr>
          <p:cNvPr id="32" name="Rectangle 31">
            <a:extLst>
              <a:ext uri="{FF2B5EF4-FFF2-40B4-BE49-F238E27FC236}">
                <a16:creationId xmlns:a16="http://schemas.microsoft.com/office/drawing/2014/main" id="{7D417315-0A35-4882-ABD2-ABE3C89E5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77959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97280" y="286603"/>
            <a:ext cx="10058400" cy="1450757"/>
          </a:xfrm>
        </p:spPr>
        <p:txBody>
          <a:bodyPr>
            <a:normAutofit/>
          </a:bodyPr>
          <a:lstStyle/>
          <a:p>
            <a:r>
              <a:rPr lang="en-US" sz="6000" b="1" dirty="0"/>
              <a:t>Introductions</a:t>
            </a:r>
          </a:p>
        </p:txBody>
      </p:sp>
      <p:cxnSp>
        <p:nvCxnSpPr>
          <p:cNvPr id="13" name="Straight Connector 12">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97279" y="2377607"/>
            <a:ext cx="6511219" cy="3540113"/>
          </a:xfrm>
        </p:spPr>
        <p:txBody>
          <a:bodyPr>
            <a:normAutofit/>
          </a:bodyPr>
          <a:lstStyle/>
          <a:p>
            <a:r>
              <a:rPr lang="en-US" sz="4000" dirty="0"/>
              <a:t>Please introduce yourself:</a:t>
            </a:r>
          </a:p>
          <a:p>
            <a:pPr lvl="2">
              <a:buClrTx/>
              <a:buFont typeface="Wingdings" panose="05000000000000000000" pitchFamily="2" charset="2"/>
              <a:buChar char="§"/>
            </a:pPr>
            <a:r>
              <a:rPr lang="en-US" sz="3400" dirty="0"/>
              <a:t>Your name and </a:t>
            </a:r>
          </a:p>
          <a:p>
            <a:pPr lvl="2">
              <a:buClrTx/>
              <a:buFont typeface="Wingdings" panose="05000000000000000000" pitchFamily="2" charset="2"/>
              <a:buChar char="§"/>
            </a:pPr>
            <a:r>
              <a:rPr lang="en-US" sz="3400" dirty="0"/>
              <a:t>What you believe will be the best thing about having a collective bargaining agreement</a:t>
            </a:r>
          </a:p>
        </p:txBody>
      </p:sp>
      <p:pic>
        <p:nvPicPr>
          <p:cNvPr id="6" name="Picture 5" descr="A picture containing shape&#10;&#10;Description automatically generated">
            <a:extLst>
              <a:ext uri="{FF2B5EF4-FFF2-40B4-BE49-F238E27FC236}">
                <a16:creationId xmlns:a16="http://schemas.microsoft.com/office/drawing/2014/main" id="{A01F483D-D588-4C84-9F89-C8584F725B5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20570" y="2589806"/>
            <a:ext cx="3135109" cy="2124036"/>
          </a:xfrm>
          <a:prstGeom prst="rect">
            <a:avLst/>
          </a:prstGeom>
        </p:spPr>
      </p:pic>
      <p:sp>
        <p:nvSpPr>
          <p:cNvPr id="15" name="Rectangle 14">
            <a:extLst>
              <a:ext uri="{FF2B5EF4-FFF2-40B4-BE49-F238E27FC236}">
                <a16:creationId xmlns:a16="http://schemas.microsoft.com/office/drawing/2014/main" id="{BD7A74B5-8367-4A83-ABEC-0FCDDE97B1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rgbClr val="FF030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2CC184B0-C2C6-4BF0-B078-816C7AF95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7300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29E218-74FB-4455-98BE-F2C5BA897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7E8D75FD-D4F9-4D11-B70D-82EFCB4CF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Sticky notes with question marks">
            <a:extLst>
              <a:ext uri="{FF2B5EF4-FFF2-40B4-BE49-F238E27FC236}">
                <a16:creationId xmlns:a16="http://schemas.microsoft.com/office/drawing/2014/main" id="{36A2EE14-6AFA-408D-8337-582A65A55474}"/>
              </a:ext>
            </a:extLst>
          </p:cNvPr>
          <p:cNvPicPr>
            <a:picLocks noChangeAspect="1"/>
          </p:cNvPicPr>
          <p:nvPr/>
        </p:nvPicPr>
        <p:blipFill rotWithShape="1">
          <a:blip r:embed="rId3">
            <a:alphaModFix amt="35000"/>
          </a:blip>
          <a:srcRect t="10162" b="5569"/>
          <a:stretch/>
        </p:blipFill>
        <p:spPr>
          <a:xfrm>
            <a:off x="20" y="10"/>
            <a:ext cx="12191980" cy="6857990"/>
          </a:xfrm>
          <a:prstGeom prst="rect">
            <a:avLst/>
          </a:prstGeom>
        </p:spPr>
      </p:pic>
      <p:sp>
        <p:nvSpPr>
          <p:cNvPr id="2" name="Title 1">
            <a:extLst>
              <a:ext uri="{FF2B5EF4-FFF2-40B4-BE49-F238E27FC236}">
                <a16:creationId xmlns:a16="http://schemas.microsoft.com/office/drawing/2014/main" id="{C76A3B43-EE19-451C-AA67-ADC1EC0317AF}"/>
              </a:ext>
            </a:extLst>
          </p:cNvPr>
          <p:cNvSpPr>
            <a:spLocks noGrp="1"/>
          </p:cNvSpPr>
          <p:nvPr>
            <p:ph type="title"/>
          </p:nvPr>
        </p:nvSpPr>
        <p:spPr>
          <a:xfrm>
            <a:off x="1097280" y="758952"/>
            <a:ext cx="10058400" cy="3566160"/>
          </a:xfrm>
        </p:spPr>
        <p:txBody>
          <a:bodyPr vert="horz" lIns="91440" tIns="45720" rIns="91440" bIns="45720" rtlCol="0" anchor="b">
            <a:normAutofit/>
          </a:bodyPr>
          <a:lstStyle/>
          <a:p>
            <a:r>
              <a:rPr lang="en-US" sz="8000" b="1">
                <a:solidFill>
                  <a:schemeClr val="tx1"/>
                </a:solidFill>
              </a:rPr>
              <a:t>What is the win?</a:t>
            </a:r>
          </a:p>
        </p:txBody>
      </p:sp>
      <p:cxnSp>
        <p:nvCxnSpPr>
          <p:cNvPr id="15" name="Straight Connector 14">
            <a:extLst>
              <a:ext uri="{FF2B5EF4-FFF2-40B4-BE49-F238E27FC236}">
                <a16:creationId xmlns:a16="http://schemas.microsoft.com/office/drawing/2014/main" id="{F3CC58E3-BDF9-495D-9327-85F68058BE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DA0CA737-33FC-47E3-965A-D1C2CAA628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rgbClr val="ECF40B"/>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22189942-24EB-488E-8B69-EB80F7E53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82B049"/>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1911608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75335-2058-49A8-BD27-EBF3F8114CDF}"/>
              </a:ext>
            </a:extLst>
          </p:cNvPr>
          <p:cNvSpPr>
            <a:spLocks noGrp="1"/>
          </p:cNvSpPr>
          <p:nvPr>
            <p:ph type="title" idx="4294967295"/>
          </p:nvPr>
        </p:nvSpPr>
        <p:spPr>
          <a:xfrm>
            <a:off x="5086351" y="398462"/>
            <a:ext cx="6573837" cy="1450975"/>
          </a:xfrm>
        </p:spPr>
        <p:txBody>
          <a:bodyPr>
            <a:normAutofit/>
          </a:bodyPr>
          <a:lstStyle/>
          <a:p>
            <a:r>
              <a:rPr lang="en-US" u="sng" dirty="0"/>
              <a:t>Chat Stack</a:t>
            </a:r>
          </a:p>
        </p:txBody>
      </p:sp>
      <p:sp>
        <p:nvSpPr>
          <p:cNvPr id="3" name="Content Placeholder 2">
            <a:extLst>
              <a:ext uri="{FF2B5EF4-FFF2-40B4-BE49-F238E27FC236}">
                <a16:creationId xmlns:a16="http://schemas.microsoft.com/office/drawing/2014/main" id="{709BDE02-8B2B-450B-8E74-C06BDB2D8C34}"/>
              </a:ext>
            </a:extLst>
          </p:cNvPr>
          <p:cNvSpPr>
            <a:spLocks noGrp="1"/>
          </p:cNvSpPr>
          <p:nvPr>
            <p:ph idx="4294967295"/>
          </p:nvPr>
        </p:nvSpPr>
        <p:spPr>
          <a:xfrm>
            <a:off x="5086351" y="2324100"/>
            <a:ext cx="6000749" cy="3409950"/>
          </a:xfrm>
        </p:spPr>
        <p:txBody>
          <a:bodyPr>
            <a:normAutofit/>
          </a:bodyPr>
          <a:lstStyle/>
          <a:p>
            <a:r>
              <a:rPr lang="en-US" sz="3200" dirty="0"/>
              <a:t>Who has the power to prevent you from securing a great collective bargaining agreement for you and your colleagues?</a:t>
            </a:r>
          </a:p>
          <a:p>
            <a:endParaRPr lang="en-US" sz="3200" dirty="0"/>
          </a:p>
          <a:p>
            <a:r>
              <a:rPr lang="en-US" sz="3200" dirty="0"/>
              <a:t>Put your answers in the chat box.</a:t>
            </a:r>
          </a:p>
          <a:p>
            <a:endParaRPr lang="en-US" dirty="0"/>
          </a:p>
        </p:txBody>
      </p:sp>
      <p:pic>
        <p:nvPicPr>
          <p:cNvPr id="5" name="Picture 4" descr="A stack of rocks on a beach&#10;&#10;Description automatically generated with medium confidence">
            <a:extLst>
              <a:ext uri="{FF2B5EF4-FFF2-40B4-BE49-F238E27FC236}">
                <a16:creationId xmlns:a16="http://schemas.microsoft.com/office/drawing/2014/main" id="{AA936AB3-8A08-453A-824A-A6ED9E82A61D}"/>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5742" r="34000" b="-1"/>
          <a:stretch/>
        </p:blipFill>
        <p:spPr>
          <a:xfrm>
            <a:off x="633999" y="640081"/>
            <a:ext cx="4001315" cy="5314406"/>
          </a:xfrm>
          <a:prstGeom prst="rect">
            <a:avLst/>
          </a:prstGeom>
        </p:spPr>
      </p:pic>
    </p:spTree>
    <p:extLst>
      <p:ext uri="{BB962C8B-B14F-4D97-AF65-F5344CB8AC3E}">
        <p14:creationId xmlns:p14="http://schemas.microsoft.com/office/powerpoint/2010/main" val="2215682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47D6C-25B4-4C0F-B4C8-F30DE32816F1}"/>
              </a:ext>
            </a:extLst>
          </p:cNvPr>
          <p:cNvSpPr>
            <a:spLocks noGrp="1"/>
          </p:cNvSpPr>
          <p:nvPr>
            <p:ph type="title"/>
          </p:nvPr>
        </p:nvSpPr>
        <p:spPr>
          <a:xfrm>
            <a:off x="1097280" y="286603"/>
            <a:ext cx="10058400" cy="1450757"/>
          </a:xfrm>
        </p:spPr>
        <p:txBody>
          <a:bodyPr>
            <a:normAutofit/>
          </a:bodyPr>
          <a:lstStyle/>
          <a:p>
            <a:r>
              <a:rPr lang="en-US" sz="6000" u="sng" dirty="0"/>
              <a:t>Targets</a:t>
            </a:r>
          </a:p>
        </p:txBody>
      </p:sp>
      <p:sp>
        <p:nvSpPr>
          <p:cNvPr id="6" name="Content Placeholder 5">
            <a:extLst>
              <a:ext uri="{FF2B5EF4-FFF2-40B4-BE49-F238E27FC236}">
                <a16:creationId xmlns:a16="http://schemas.microsoft.com/office/drawing/2014/main" id="{9E7D7472-1C52-4E48-BD4C-58B3E005C7EE}"/>
              </a:ext>
            </a:extLst>
          </p:cNvPr>
          <p:cNvSpPr>
            <a:spLocks noGrp="1"/>
          </p:cNvSpPr>
          <p:nvPr>
            <p:ph idx="1"/>
          </p:nvPr>
        </p:nvSpPr>
        <p:spPr>
          <a:xfrm>
            <a:off x="1097279" y="2398082"/>
            <a:ext cx="6454987" cy="3471012"/>
          </a:xfrm>
        </p:spPr>
        <p:txBody>
          <a:bodyPr vert="horz" lIns="0" tIns="45720" rIns="0" bIns="45720" rtlCol="0">
            <a:normAutofit/>
          </a:bodyPr>
          <a:lstStyle/>
          <a:p>
            <a:pPr>
              <a:buFont typeface="Arial"/>
              <a:buChar char="•"/>
            </a:pPr>
            <a:r>
              <a:rPr lang="en-US" sz="2800" dirty="0"/>
              <a:t>A single person(s)-a name, face, &amp; address</a:t>
            </a:r>
            <a:endParaRPr lang="en-US" sz="2800" dirty="0">
              <a:cs typeface="Calibri" panose="020F0502020204030204"/>
            </a:endParaRPr>
          </a:p>
          <a:p>
            <a:pPr>
              <a:buFont typeface="Arial"/>
              <a:buChar char="•"/>
            </a:pPr>
            <a:r>
              <a:rPr lang="en-US" sz="2800" dirty="0">
                <a:cs typeface="Calibri" panose="020F0502020204030204"/>
              </a:rPr>
              <a:t>Has the power to give you what you are demanding or prevent you from getting the win you want.</a:t>
            </a:r>
          </a:p>
          <a:p>
            <a:endParaRPr lang="en-US" dirty="0">
              <a:cs typeface="Calibri" panose="020F0502020204030204"/>
            </a:endParaRPr>
          </a:p>
        </p:txBody>
      </p:sp>
      <p:pic>
        <p:nvPicPr>
          <p:cNvPr id="7" name="Picture 2" descr="Image result for target">
            <a:extLst>
              <a:ext uri="{FF2B5EF4-FFF2-40B4-BE49-F238E27FC236}">
                <a16:creationId xmlns:a16="http://schemas.microsoft.com/office/drawing/2014/main" id="{98400ABC-EBEE-4811-8BB0-EB86531FA06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12" r="4167" b="2"/>
          <a:stretch/>
        </p:blipFill>
        <p:spPr bwMode="auto">
          <a:xfrm>
            <a:off x="8020570" y="1916318"/>
            <a:ext cx="3135109" cy="3471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968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8C578E-FFA5-4DBC-A2E4-6414CCF85D48}"/>
              </a:ext>
            </a:extLst>
          </p:cNvPr>
          <p:cNvSpPr>
            <a:spLocks noGrp="1"/>
          </p:cNvSpPr>
          <p:nvPr>
            <p:ph type="title"/>
          </p:nvPr>
        </p:nvSpPr>
        <p:spPr>
          <a:xfrm>
            <a:off x="8177212" y="634946"/>
            <a:ext cx="3372529" cy="5055904"/>
          </a:xfrm>
        </p:spPr>
        <p:txBody>
          <a:bodyPr anchor="ctr">
            <a:normAutofit/>
          </a:bodyPr>
          <a:lstStyle/>
          <a:p>
            <a:pPr algn="ctr"/>
            <a:r>
              <a:rPr lang="en-US" dirty="0"/>
              <a:t>Decisive Power </a:t>
            </a:r>
            <a:br>
              <a:rPr lang="en-US" dirty="0"/>
            </a:br>
            <a:r>
              <a:rPr lang="en-US" dirty="0"/>
              <a:t>v. </a:t>
            </a:r>
            <a:br>
              <a:rPr lang="en-US" dirty="0"/>
            </a:br>
            <a:r>
              <a:rPr lang="en-US" dirty="0"/>
              <a:t>Collective Power</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6978" y="1791298"/>
            <a:ext cx="0" cy="274320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3194563F-A66F-4B71-9C8D-5610CF13D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4403595A-19F1-44C4-8C24-6E498B5F72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4457424D-9390-43A8-9376-F770A100AF24}"/>
              </a:ext>
            </a:extLst>
          </p:cNvPr>
          <p:cNvGraphicFramePr>
            <a:graphicFrameLocks noGrp="1"/>
          </p:cNvGraphicFramePr>
          <p:nvPr>
            <p:ph idx="1"/>
            <p:extLst>
              <p:ext uri="{D42A27DB-BD31-4B8C-83A1-F6EECF244321}">
                <p14:modId xmlns:p14="http://schemas.microsoft.com/office/powerpoint/2010/main" val="3519913735"/>
              </p:ext>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8674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5">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E93BEC-1744-46E8-BD5A-8117C4E99A9C}"/>
              </a:ext>
            </a:extLst>
          </p:cNvPr>
          <p:cNvSpPr>
            <a:spLocks noGrp="1"/>
          </p:cNvSpPr>
          <p:nvPr>
            <p:ph type="title"/>
          </p:nvPr>
        </p:nvSpPr>
        <p:spPr>
          <a:xfrm>
            <a:off x="7892142" y="634946"/>
            <a:ext cx="3657600" cy="1450757"/>
          </a:xfrm>
        </p:spPr>
        <p:txBody>
          <a:bodyPr>
            <a:normAutofit/>
          </a:bodyPr>
          <a:lstStyle/>
          <a:p>
            <a:r>
              <a:rPr lang="en-US" dirty="0"/>
              <a:t>Relationship Risk to Win</a:t>
            </a:r>
          </a:p>
        </p:txBody>
      </p:sp>
      <p:pic>
        <p:nvPicPr>
          <p:cNvPr id="5" name="Picture 4" descr="Whiteboard&#10;&#10;Description automatically generated">
            <a:extLst>
              <a:ext uri="{FF2B5EF4-FFF2-40B4-BE49-F238E27FC236}">
                <a16:creationId xmlns:a16="http://schemas.microsoft.com/office/drawing/2014/main" id="{CFB887AA-1ECF-4CBB-9348-4DE3E6926ED3}"/>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6505" r="6706" b="-1"/>
          <a:stretch/>
        </p:blipFill>
        <p:spPr>
          <a:xfrm>
            <a:off x="633999" y="640081"/>
            <a:ext cx="6909801" cy="5314406"/>
          </a:xfrm>
          <a:prstGeom prst="rect">
            <a:avLst/>
          </a:prstGeom>
        </p:spPr>
      </p:pic>
      <p:cxnSp>
        <p:nvCxnSpPr>
          <p:cNvPr id="31" name="Straight Connector 17">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92143" y="2085703"/>
            <a:ext cx="3566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A347FC-4026-44AC-8972-53AD5FF9F917}"/>
              </a:ext>
            </a:extLst>
          </p:cNvPr>
          <p:cNvSpPr>
            <a:spLocks noGrp="1"/>
          </p:cNvSpPr>
          <p:nvPr>
            <p:ph idx="1"/>
          </p:nvPr>
        </p:nvSpPr>
        <p:spPr>
          <a:xfrm>
            <a:off x="7892142" y="2198913"/>
            <a:ext cx="4030917" cy="4024138"/>
          </a:xfrm>
        </p:spPr>
        <p:txBody>
          <a:bodyPr>
            <a:normAutofit fontScale="92500" lnSpcReduction="10000"/>
          </a:bodyPr>
          <a:lstStyle/>
          <a:p>
            <a:r>
              <a:rPr lang="en-US" sz="2400" dirty="0"/>
              <a:t>We win campaigns with collective power by pressuring the target. </a:t>
            </a:r>
          </a:p>
          <a:p>
            <a:r>
              <a:rPr lang="en-US" sz="2400" dirty="0"/>
              <a:t>What does that look like in a campaign?</a:t>
            </a:r>
          </a:p>
          <a:p>
            <a:r>
              <a:rPr lang="en-US" sz="2400" dirty="0"/>
              <a:t>How ready are you and your colleagues to risk a collaborative relationship with a superintendent or other administrator to secure your demands?</a:t>
            </a:r>
          </a:p>
          <a:p>
            <a:r>
              <a:rPr lang="en-US" sz="2400" dirty="0"/>
              <a:t>How good is the relationship really if they’re not willing to stand with you?</a:t>
            </a:r>
          </a:p>
        </p:txBody>
      </p:sp>
      <p:sp>
        <p:nvSpPr>
          <p:cNvPr id="32" name="Rectangle 19">
            <a:extLst>
              <a:ext uri="{FF2B5EF4-FFF2-40B4-BE49-F238E27FC236}">
                <a16:creationId xmlns:a16="http://schemas.microsoft.com/office/drawing/2014/main" id="{7D417315-0A35-4882-ABD2-ABE3C89E5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21">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00562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038" y="-360301"/>
            <a:ext cx="10058400" cy="1450757"/>
          </a:xfrm>
        </p:spPr>
        <p:txBody>
          <a:bodyPr/>
          <a:lstStyle/>
          <a:p>
            <a:r>
              <a:rPr lang="en-US" u="sng" dirty="0"/>
              <a:t>Theory of Change (TOC)</a:t>
            </a:r>
          </a:p>
        </p:txBody>
      </p:sp>
      <p:sp>
        <p:nvSpPr>
          <p:cNvPr id="3" name="Content Placeholder 2"/>
          <p:cNvSpPr>
            <a:spLocks noGrp="1"/>
          </p:cNvSpPr>
          <p:nvPr>
            <p:ph idx="1"/>
          </p:nvPr>
        </p:nvSpPr>
        <p:spPr>
          <a:xfrm>
            <a:off x="809121" y="1306286"/>
            <a:ext cx="5956663" cy="4532812"/>
          </a:xfrm>
        </p:spPr>
        <p:txBody>
          <a:bodyPr anchor="ctr">
            <a:normAutofit lnSpcReduction="10000"/>
          </a:bodyPr>
          <a:lstStyle/>
          <a:p>
            <a:r>
              <a:rPr lang="en-US" sz="3600" dirty="0"/>
              <a:t>“If we can invite people authentically into the work of the union, engage them authentically and earnestly, give them meaningful roles and tasks, we can build the relationships and power to change our working conditions.” </a:t>
            </a:r>
          </a:p>
        </p:txBody>
      </p:sp>
      <p:pic>
        <p:nvPicPr>
          <p:cNvPr id="6" name="Picture 5" descr="A person with the hand on the chin&#10;&#10;Description automatically generated with medium confidence">
            <a:extLst>
              <a:ext uri="{FF2B5EF4-FFF2-40B4-BE49-F238E27FC236}">
                <a16:creationId xmlns:a16="http://schemas.microsoft.com/office/drawing/2014/main" id="{CB824372-782E-4629-A2F7-D7CB901E2BF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765784" y="3990020"/>
            <a:ext cx="2046978" cy="1849078"/>
          </a:xfrm>
          <a:prstGeom prst="rect">
            <a:avLst/>
          </a:prstGeom>
        </p:spPr>
      </p:pic>
      <p:sp>
        <p:nvSpPr>
          <p:cNvPr id="7" name="TextBox 6">
            <a:extLst>
              <a:ext uri="{FF2B5EF4-FFF2-40B4-BE49-F238E27FC236}">
                <a16:creationId xmlns:a16="http://schemas.microsoft.com/office/drawing/2014/main" id="{974615A1-5582-4FFA-93D6-CD9839F89550}"/>
              </a:ext>
            </a:extLst>
          </p:cNvPr>
          <p:cNvSpPr txBox="1"/>
          <p:nvPr/>
        </p:nvSpPr>
        <p:spPr>
          <a:xfrm>
            <a:off x="8289471" y="1090456"/>
            <a:ext cx="3616234" cy="2389406"/>
          </a:xfrm>
          <a:prstGeom prst="cloudCallout">
            <a:avLst>
              <a:gd name="adj1" fmla="val -35439"/>
              <a:gd name="adj2" fmla="val 93370"/>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n-US" sz="2400" dirty="0"/>
              <a:t>How does this connect with Organizing to Bargain?</a:t>
            </a:r>
          </a:p>
        </p:txBody>
      </p:sp>
    </p:spTree>
    <p:extLst>
      <p:ext uri="{BB962C8B-B14F-4D97-AF65-F5344CB8AC3E}">
        <p14:creationId xmlns:p14="http://schemas.microsoft.com/office/powerpoint/2010/main" val="3665351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3DE67-016D-4EC0-BB48-172225F6A85C}"/>
              </a:ext>
            </a:extLst>
          </p:cNvPr>
          <p:cNvSpPr>
            <a:spLocks noGrp="1"/>
          </p:cNvSpPr>
          <p:nvPr>
            <p:ph type="title"/>
          </p:nvPr>
        </p:nvSpPr>
        <p:spPr>
          <a:xfrm>
            <a:off x="1787867" y="-402886"/>
            <a:ext cx="6854110" cy="1450757"/>
          </a:xfrm>
        </p:spPr>
        <p:txBody>
          <a:bodyPr>
            <a:normAutofit/>
          </a:bodyPr>
          <a:lstStyle/>
          <a:p>
            <a:r>
              <a:rPr lang="en-US" sz="5400" b="1" u="sng" dirty="0"/>
              <a:t>Start with the End Goal</a:t>
            </a:r>
          </a:p>
        </p:txBody>
      </p:sp>
      <p:sp>
        <p:nvSpPr>
          <p:cNvPr id="3" name="Content Placeholder 2">
            <a:extLst>
              <a:ext uri="{FF2B5EF4-FFF2-40B4-BE49-F238E27FC236}">
                <a16:creationId xmlns:a16="http://schemas.microsoft.com/office/drawing/2014/main" id="{CC555D5B-5C1F-4966-9D64-FB2CBA49BBA8}"/>
              </a:ext>
            </a:extLst>
          </p:cNvPr>
          <p:cNvSpPr>
            <a:spLocks noGrp="1"/>
          </p:cNvSpPr>
          <p:nvPr>
            <p:ph idx="1"/>
          </p:nvPr>
        </p:nvSpPr>
        <p:spPr>
          <a:xfrm>
            <a:off x="1983436" y="1429789"/>
            <a:ext cx="9240376" cy="4588874"/>
          </a:xfrm>
        </p:spPr>
        <p:txBody>
          <a:bodyPr>
            <a:normAutofit fontScale="92500"/>
          </a:bodyPr>
          <a:lstStyle/>
          <a:p>
            <a:pPr marL="341313" indent="-341313">
              <a:buClrTx/>
              <a:buFont typeface="Wingdings" panose="05000000000000000000" pitchFamily="2" charset="2"/>
              <a:buChar char="q"/>
            </a:pPr>
            <a:r>
              <a:rPr lang="en-US" sz="2400" dirty="0"/>
              <a:t>You win a Collective Bargaining Agreement</a:t>
            </a:r>
          </a:p>
          <a:p>
            <a:pPr marL="341313" indent="-341313">
              <a:buClrTx/>
              <a:buFont typeface="Wingdings" panose="05000000000000000000" pitchFamily="2" charset="2"/>
              <a:buChar char="q"/>
            </a:pPr>
            <a:r>
              <a:rPr lang="en-US" sz="2400" dirty="0"/>
              <a:t>Ratification vote by 95% of the members</a:t>
            </a:r>
          </a:p>
          <a:p>
            <a:pPr marL="341313" indent="-341313">
              <a:buClrTx/>
              <a:buFont typeface="Wingdings" panose="05000000000000000000" pitchFamily="2" charset="2"/>
              <a:buChar char="q"/>
            </a:pPr>
            <a:r>
              <a:rPr lang="en-US" sz="2400" dirty="0"/>
              <a:t>Bargaining process-Teams, Teams, Teams</a:t>
            </a:r>
          </a:p>
          <a:p>
            <a:pPr marL="341313" indent="-341313">
              <a:buClrTx/>
              <a:buFont typeface="Wingdings" panose="05000000000000000000" pitchFamily="2" charset="2"/>
              <a:buChar char="q"/>
            </a:pPr>
            <a:r>
              <a:rPr lang="en-US" sz="2400" dirty="0"/>
              <a:t>Support Collective Bargaining Card Signing (50% plus 1 minimum, but want at least 70% of ALL workers)</a:t>
            </a:r>
          </a:p>
          <a:p>
            <a:pPr marL="341313" indent="-341313">
              <a:buClrTx/>
              <a:buFont typeface="Wingdings" panose="05000000000000000000" pitchFamily="2" charset="2"/>
              <a:buChar char="q"/>
            </a:pPr>
            <a:r>
              <a:rPr lang="en-US" sz="2400" dirty="0"/>
              <a:t>Get an MOU signed with the School Board</a:t>
            </a:r>
          </a:p>
          <a:p>
            <a:pPr marL="341313" indent="-341313">
              <a:buClrTx/>
              <a:buFont typeface="Wingdings" panose="05000000000000000000" pitchFamily="2" charset="2"/>
              <a:buChar char="q"/>
            </a:pPr>
            <a:r>
              <a:rPr lang="en-US" sz="2400" dirty="0"/>
              <a:t>Worksite Teams-members or not-yet-members who are in a relationship with 90% of the workers in the worksite, are connected routinely to the leadership team, and have been trained on member-to-member conversations.</a:t>
            </a:r>
          </a:p>
          <a:p>
            <a:pPr marL="341313" indent="-341313">
              <a:buClrTx/>
              <a:buFont typeface="Wingdings" panose="05000000000000000000" pitchFamily="2" charset="2"/>
              <a:buChar char="q"/>
            </a:pPr>
            <a:r>
              <a:rPr lang="en-US" sz="2400" dirty="0"/>
              <a:t>Identify a Bargaining Leadership Team-members only, trusted and respected, great if they were elected.</a:t>
            </a:r>
          </a:p>
        </p:txBody>
      </p:sp>
      <p:pic>
        <p:nvPicPr>
          <p:cNvPr id="5" name="Picture 4" descr="Shape, arrow&#10;&#10;Description automatically generated">
            <a:extLst>
              <a:ext uri="{FF2B5EF4-FFF2-40B4-BE49-F238E27FC236}">
                <a16:creationId xmlns:a16="http://schemas.microsoft.com/office/drawing/2014/main" id="{263FA894-9C4C-410E-B49F-9793D42B5C2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6200000">
            <a:off x="-1726727" y="2415876"/>
            <a:ext cx="5526094" cy="2026248"/>
          </a:xfrm>
          <a:prstGeom prst="rect">
            <a:avLst/>
          </a:prstGeom>
        </p:spPr>
      </p:pic>
    </p:spTree>
    <p:extLst>
      <p:ext uri="{BB962C8B-B14F-4D97-AF65-F5344CB8AC3E}">
        <p14:creationId xmlns:p14="http://schemas.microsoft.com/office/powerpoint/2010/main" val="4831207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313571F-4597-430C-B473-D35A4C95E1B8}"/>
              </a:ext>
            </a:extLst>
          </p:cNvPr>
          <p:cNvSpPr>
            <a:spLocks noGrp="1"/>
          </p:cNvSpPr>
          <p:nvPr>
            <p:ph type="title"/>
          </p:nvPr>
        </p:nvSpPr>
        <p:spPr>
          <a:xfrm>
            <a:off x="519007" y="293382"/>
            <a:ext cx="3084844" cy="1114741"/>
          </a:xfrm>
        </p:spPr>
        <p:txBody>
          <a:bodyPr>
            <a:normAutofit/>
          </a:bodyPr>
          <a:lstStyle/>
          <a:p>
            <a:r>
              <a:rPr lang="en-US" sz="4400" b="1" u="sng" dirty="0">
                <a:solidFill>
                  <a:srgbClr val="FFFFFF"/>
                </a:solidFill>
              </a:rPr>
              <a:t>Breakout</a:t>
            </a:r>
          </a:p>
        </p:txBody>
      </p:sp>
      <p:sp>
        <p:nvSpPr>
          <p:cNvPr id="3" name="Content Placeholder 2">
            <a:extLst>
              <a:ext uri="{FF2B5EF4-FFF2-40B4-BE49-F238E27FC236}">
                <a16:creationId xmlns:a16="http://schemas.microsoft.com/office/drawing/2014/main" id="{88033735-C391-4CAB-9585-EA1F88E9E53B}"/>
              </a:ext>
            </a:extLst>
          </p:cNvPr>
          <p:cNvSpPr>
            <a:spLocks noGrp="1"/>
          </p:cNvSpPr>
          <p:nvPr>
            <p:ph idx="1"/>
          </p:nvPr>
        </p:nvSpPr>
        <p:spPr>
          <a:xfrm>
            <a:off x="492371" y="1631576"/>
            <a:ext cx="3084844" cy="4805083"/>
          </a:xfrm>
        </p:spPr>
        <p:txBody>
          <a:bodyPr>
            <a:normAutofit fontScale="92500" lnSpcReduction="10000"/>
          </a:bodyPr>
          <a:lstStyle/>
          <a:p>
            <a:r>
              <a:rPr lang="en-US" sz="2400" dirty="0">
                <a:solidFill>
                  <a:srgbClr val="FFFFFF"/>
                </a:solidFill>
              </a:rPr>
              <a:t>In the list, where are the opportunities to invite people to do authentic union work?</a:t>
            </a:r>
          </a:p>
          <a:p>
            <a:r>
              <a:rPr lang="en-US" sz="2400" dirty="0">
                <a:solidFill>
                  <a:srgbClr val="FFFFFF"/>
                </a:solidFill>
              </a:rPr>
              <a:t>What does it mean to invite them earnestly?</a:t>
            </a:r>
          </a:p>
          <a:p>
            <a:r>
              <a:rPr lang="en-US" sz="2400" dirty="0">
                <a:solidFill>
                  <a:srgbClr val="FFFFFF"/>
                </a:solidFill>
              </a:rPr>
              <a:t>What are the opportunities for meaningful roles and tasks?</a:t>
            </a:r>
          </a:p>
          <a:p>
            <a:r>
              <a:rPr lang="en-US" sz="2400" dirty="0">
                <a:solidFill>
                  <a:srgbClr val="FFFFFF"/>
                </a:solidFill>
              </a:rPr>
              <a:t>What are the relationships that will matter MOST in building collective power?</a:t>
            </a:r>
          </a:p>
        </p:txBody>
      </p:sp>
      <p:sp>
        <p:nvSpPr>
          <p:cNvPr id="14" name="Rectangle 13">
            <a:extLst>
              <a:ext uri="{FF2B5EF4-FFF2-40B4-BE49-F238E27FC236}">
                <a16:creationId xmlns:a16="http://schemas.microsoft.com/office/drawing/2014/main" id="{F9DB1FE5-9D46-433B-99D1-2F1B8DC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rgbClr val="FF7878"/>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a:extLst>
              <a:ext uri="{FF2B5EF4-FFF2-40B4-BE49-F238E27FC236}">
                <a16:creationId xmlns:a16="http://schemas.microsoft.com/office/drawing/2014/main" id="{75D195C6-B73D-445A-A017-1F0D7B5EA090}"/>
              </a:ext>
            </a:extLst>
          </p:cNvPr>
          <p:cNvPicPr>
            <a:picLocks noChangeAspect="1"/>
          </p:cNvPicPr>
          <p:nvPr/>
        </p:nvPicPr>
        <p:blipFill>
          <a:blip r:embed="rId3"/>
          <a:stretch>
            <a:fillRect/>
          </a:stretch>
        </p:blipFill>
        <p:spPr>
          <a:xfrm>
            <a:off x="4268358" y="1631576"/>
            <a:ext cx="7751552" cy="4373834"/>
          </a:xfrm>
          <a:prstGeom prst="rect">
            <a:avLst/>
          </a:prstGeom>
        </p:spPr>
      </p:pic>
      <p:pic>
        <p:nvPicPr>
          <p:cNvPr id="9" name="Picture 8" descr="Icon&#10;&#10;Description automatically generated">
            <a:extLst>
              <a:ext uri="{FF2B5EF4-FFF2-40B4-BE49-F238E27FC236}">
                <a16:creationId xmlns:a16="http://schemas.microsoft.com/office/drawing/2014/main" id="{AB79EDF1-1F5C-43AA-A754-2289A751203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3013714">
            <a:off x="9354160" y="-94147"/>
            <a:ext cx="3079652" cy="3004538"/>
          </a:xfrm>
          <a:prstGeom prst="rect">
            <a:avLst/>
          </a:prstGeom>
        </p:spPr>
      </p:pic>
    </p:spTree>
    <p:extLst>
      <p:ext uri="{BB962C8B-B14F-4D97-AF65-F5344CB8AC3E}">
        <p14:creationId xmlns:p14="http://schemas.microsoft.com/office/powerpoint/2010/main" val="4162529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313571F-4597-430C-B473-D35A4C95E1B8}"/>
              </a:ext>
            </a:extLst>
          </p:cNvPr>
          <p:cNvSpPr>
            <a:spLocks noGrp="1"/>
          </p:cNvSpPr>
          <p:nvPr>
            <p:ph type="title"/>
          </p:nvPr>
        </p:nvSpPr>
        <p:spPr>
          <a:xfrm>
            <a:off x="519007" y="293382"/>
            <a:ext cx="3084844" cy="1114741"/>
          </a:xfrm>
        </p:spPr>
        <p:txBody>
          <a:bodyPr>
            <a:normAutofit/>
          </a:bodyPr>
          <a:lstStyle/>
          <a:p>
            <a:r>
              <a:rPr lang="en-US" sz="4400" b="1" u="sng" dirty="0">
                <a:solidFill>
                  <a:srgbClr val="FFFFFF"/>
                </a:solidFill>
              </a:rPr>
              <a:t>Debrief</a:t>
            </a:r>
          </a:p>
        </p:txBody>
      </p:sp>
      <p:sp>
        <p:nvSpPr>
          <p:cNvPr id="3" name="Content Placeholder 2">
            <a:extLst>
              <a:ext uri="{FF2B5EF4-FFF2-40B4-BE49-F238E27FC236}">
                <a16:creationId xmlns:a16="http://schemas.microsoft.com/office/drawing/2014/main" id="{88033735-C391-4CAB-9585-EA1F88E9E53B}"/>
              </a:ext>
            </a:extLst>
          </p:cNvPr>
          <p:cNvSpPr>
            <a:spLocks noGrp="1"/>
          </p:cNvSpPr>
          <p:nvPr>
            <p:ph idx="1"/>
          </p:nvPr>
        </p:nvSpPr>
        <p:spPr>
          <a:xfrm>
            <a:off x="492371" y="1631576"/>
            <a:ext cx="3084844" cy="4805083"/>
          </a:xfrm>
        </p:spPr>
        <p:txBody>
          <a:bodyPr>
            <a:normAutofit fontScale="92500" lnSpcReduction="10000"/>
          </a:bodyPr>
          <a:lstStyle/>
          <a:p>
            <a:r>
              <a:rPr lang="en-US" sz="2400" dirty="0">
                <a:solidFill>
                  <a:srgbClr val="FFFFFF"/>
                </a:solidFill>
              </a:rPr>
              <a:t>In the list, where are the opportunities to invite people to do authentic union work?</a:t>
            </a:r>
          </a:p>
          <a:p>
            <a:r>
              <a:rPr lang="en-US" sz="2400" dirty="0">
                <a:solidFill>
                  <a:srgbClr val="FFFFFF"/>
                </a:solidFill>
              </a:rPr>
              <a:t>What does it mean to invite them earnestly?</a:t>
            </a:r>
          </a:p>
          <a:p>
            <a:r>
              <a:rPr lang="en-US" sz="2400" dirty="0">
                <a:solidFill>
                  <a:srgbClr val="FFFFFF"/>
                </a:solidFill>
              </a:rPr>
              <a:t>What are the opportunities for meaningful roles and tasks?</a:t>
            </a:r>
          </a:p>
          <a:p>
            <a:r>
              <a:rPr lang="en-US" sz="2400" dirty="0">
                <a:solidFill>
                  <a:srgbClr val="FFFFFF"/>
                </a:solidFill>
              </a:rPr>
              <a:t>What are the relationships that will matter MOST in building collective power?</a:t>
            </a:r>
          </a:p>
        </p:txBody>
      </p:sp>
      <p:sp>
        <p:nvSpPr>
          <p:cNvPr id="14" name="Rectangle 13">
            <a:extLst>
              <a:ext uri="{FF2B5EF4-FFF2-40B4-BE49-F238E27FC236}">
                <a16:creationId xmlns:a16="http://schemas.microsoft.com/office/drawing/2014/main" id="{F9DB1FE5-9D46-433B-99D1-2F1B8DC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rgbClr val="FF7878"/>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a:extLst>
              <a:ext uri="{FF2B5EF4-FFF2-40B4-BE49-F238E27FC236}">
                <a16:creationId xmlns:a16="http://schemas.microsoft.com/office/drawing/2014/main" id="{75D195C6-B73D-445A-A017-1F0D7B5EA090}"/>
              </a:ext>
            </a:extLst>
          </p:cNvPr>
          <p:cNvPicPr>
            <a:picLocks noChangeAspect="1"/>
          </p:cNvPicPr>
          <p:nvPr/>
        </p:nvPicPr>
        <p:blipFill>
          <a:blip r:embed="rId3"/>
          <a:stretch>
            <a:fillRect/>
          </a:stretch>
        </p:blipFill>
        <p:spPr>
          <a:xfrm>
            <a:off x="4269421" y="1631576"/>
            <a:ext cx="7751552" cy="4480465"/>
          </a:xfrm>
          <a:prstGeom prst="rect">
            <a:avLst/>
          </a:prstGeom>
        </p:spPr>
      </p:pic>
      <p:pic>
        <p:nvPicPr>
          <p:cNvPr id="9" name="Picture 8" descr="Icon&#10;&#10;Description automatically generated">
            <a:extLst>
              <a:ext uri="{FF2B5EF4-FFF2-40B4-BE49-F238E27FC236}">
                <a16:creationId xmlns:a16="http://schemas.microsoft.com/office/drawing/2014/main" id="{AB79EDF1-1F5C-43AA-A754-2289A751203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3013714">
            <a:off x="9354160" y="-94147"/>
            <a:ext cx="3079652" cy="3004538"/>
          </a:xfrm>
          <a:prstGeom prst="rect">
            <a:avLst/>
          </a:prstGeom>
        </p:spPr>
      </p:pic>
    </p:spTree>
    <p:extLst>
      <p:ext uri="{BB962C8B-B14F-4D97-AF65-F5344CB8AC3E}">
        <p14:creationId xmlns:p14="http://schemas.microsoft.com/office/powerpoint/2010/main" val="39262955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key point">
            <a:extLst>
              <a:ext uri="{FF2B5EF4-FFF2-40B4-BE49-F238E27FC236}">
                <a16:creationId xmlns:a16="http://schemas.microsoft.com/office/drawing/2014/main" id="{F24D6C0B-94FB-4792-86D3-03DE24216B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rot="1822768">
            <a:off x="6128763" y="594532"/>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EFD3FF8-580E-4DDD-A250-78A756103735}"/>
              </a:ext>
            </a:extLst>
          </p:cNvPr>
          <p:cNvSpPr>
            <a:spLocks noGrp="1"/>
          </p:cNvSpPr>
          <p:nvPr>
            <p:ph type="title"/>
          </p:nvPr>
        </p:nvSpPr>
        <p:spPr>
          <a:xfrm>
            <a:off x="666975" y="-395304"/>
            <a:ext cx="10058400" cy="1450757"/>
          </a:xfrm>
        </p:spPr>
        <p:txBody>
          <a:bodyPr/>
          <a:lstStyle/>
          <a:p>
            <a:r>
              <a:rPr lang="en-US" b="1" u="sng" dirty="0"/>
              <a:t>Key Points</a:t>
            </a:r>
          </a:p>
        </p:txBody>
      </p:sp>
      <p:sp>
        <p:nvSpPr>
          <p:cNvPr id="3" name="Content Placeholder 2">
            <a:extLst>
              <a:ext uri="{FF2B5EF4-FFF2-40B4-BE49-F238E27FC236}">
                <a16:creationId xmlns:a16="http://schemas.microsoft.com/office/drawing/2014/main" id="{6B3BA726-848D-49EB-A09F-82A6BE8742F2}"/>
              </a:ext>
            </a:extLst>
          </p:cNvPr>
          <p:cNvSpPr>
            <a:spLocks noGrp="1"/>
          </p:cNvSpPr>
          <p:nvPr>
            <p:ph idx="1"/>
          </p:nvPr>
        </p:nvSpPr>
        <p:spPr>
          <a:xfrm>
            <a:off x="666975" y="1322212"/>
            <a:ext cx="5267661" cy="4594493"/>
          </a:xfrm>
        </p:spPr>
        <p:txBody>
          <a:bodyPr>
            <a:normAutofit fontScale="92500"/>
          </a:bodyPr>
          <a:lstStyle/>
          <a:p>
            <a:r>
              <a:rPr lang="en-US" sz="2400" dirty="0"/>
              <a:t>More people invited, identified, and doing the work of the union</a:t>
            </a:r>
          </a:p>
          <a:p>
            <a:r>
              <a:rPr lang="en-US" sz="2400" dirty="0"/>
              <a:t>You can’t have power if your membership is not above 65%</a:t>
            </a:r>
          </a:p>
          <a:p>
            <a:r>
              <a:rPr lang="en-US" sz="2400" dirty="0"/>
              <a:t>Power is built from shared relationships between workers doing authentic work on teams across worksites and with other allies.</a:t>
            </a:r>
          </a:p>
          <a:p>
            <a:r>
              <a:rPr lang="en-US" sz="2800" b="1" i="1" dirty="0"/>
              <a:t>The real win is not a bargaining agreement – it is a union with enough power to win the demands that materially improve the lives of members and students. </a:t>
            </a:r>
          </a:p>
        </p:txBody>
      </p:sp>
    </p:spTree>
    <p:extLst>
      <p:ext uri="{BB962C8B-B14F-4D97-AF65-F5344CB8AC3E}">
        <p14:creationId xmlns:p14="http://schemas.microsoft.com/office/powerpoint/2010/main" val="2247764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853" y="-254928"/>
            <a:ext cx="10058400" cy="1450757"/>
          </a:xfrm>
        </p:spPr>
        <p:txBody>
          <a:bodyPr/>
          <a:lstStyle/>
          <a:p>
            <a:r>
              <a:rPr lang="en-US" b="1" u="sng" dirty="0"/>
              <a:t>Cohort Selection</a:t>
            </a:r>
          </a:p>
        </p:txBody>
      </p:sp>
      <p:sp>
        <p:nvSpPr>
          <p:cNvPr id="3" name="Content Placeholder 2"/>
          <p:cNvSpPr>
            <a:spLocks noGrp="1"/>
          </p:cNvSpPr>
          <p:nvPr>
            <p:ph idx="1"/>
          </p:nvPr>
        </p:nvSpPr>
        <p:spPr>
          <a:xfrm>
            <a:off x="884956" y="2043399"/>
            <a:ext cx="5211044" cy="4439305"/>
          </a:xfrm>
        </p:spPr>
        <p:txBody>
          <a:bodyPr>
            <a:normAutofit/>
          </a:bodyPr>
          <a:lstStyle/>
          <a:p>
            <a:endParaRPr lang="en-US" dirty="0"/>
          </a:p>
          <a:p>
            <a:pPr lvl="1"/>
            <a:r>
              <a:rPr lang="en-US" sz="4800" dirty="0"/>
              <a:t>Where is your local in this process?</a:t>
            </a:r>
            <a:endParaRPr lang="en-US" sz="4800" strike="sngStrike" dirty="0"/>
          </a:p>
        </p:txBody>
      </p:sp>
      <p:pic>
        <p:nvPicPr>
          <p:cNvPr id="5" name="Picture 4">
            <a:extLst>
              <a:ext uri="{FF2B5EF4-FFF2-40B4-BE49-F238E27FC236}">
                <a16:creationId xmlns:a16="http://schemas.microsoft.com/office/drawing/2014/main" id="{E4BD68C9-F893-4E15-BE98-78C6FCD78B4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330768">
            <a:off x="7284458" y="569411"/>
            <a:ext cx="3188538" cy="5416892"/>
          </a:xfrm>
          <a:prstGeom prst="rect">
            <a:avLst/>
          </a:prstGeom>
        </p:spPr>
      </p:pic>
    </p:spTree>
    <p:extLst>
      <p:ext uri="{BB962C8B-B14F-4D97-AF65-F5344CB8AC3E}">
        <p14:creationId xmlns:p14="http://schemas.microsoft.com/office/powerpoint/2010/main" val="3089531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9A29D-E2A8-46B6-BC08-E5B0BB0EC017}"/>
              </a:ext>
            </a:extLst>
          </p:cNvPr>
          <p:cNvSpPr>
            <a:spLocks noGrp="1"/>
          </p:cNvSpPr>
          <p:nvPr>
            <p:ph type="title"/>
          </p:nvPr>
        </p:nvSpPr>
        <p:spPr>
          <a:xfrm>
            <a:off x="341194" y="-564660"/>
            <a:ext cx="10058400" cy="1450757"/>
          </a:xfrm>
        </p:spPr>
        <p:txBody>
          <a:bodyPr/>
          <a:lstStyle/>
          <a:p>
            <a:r>
              <a:rPr lang="en-US" b="1" u="sng" dirty="0"/>
              <a:t>Cohort 1	-	Files Fall of 2022</a:t>
            </a:r>
          </a:p>
        </p:txBody>
      </p:sp>
      <p:sp>
        <p:nvSpPr>
          <p:cNvPr id="3" name="Content Placeholder 2">
            <a:extLst>
              <a:ext uri="{FF2B5EF4-FFF2-40B4-BE49-F238E27FC236}">
                <a16:creationId xmlns:a16="http://schemas.microsoft.com/office/drawing/2014/main" id="{2C072E98-F3DB-48CB-AEF0-49CC5A3B1C5C}"/>
              </a:ext>
            </a:extLst>
          </p:cNvPr>
          <p:cNvSpPr>
            <a:spLocks noGrp="1"/>
          </p:cNvSpPr>
          <p:nvPr>
            <p:ph idx="1"/>
          </p:nvPr>
        </p:nvSpPr>
        <p:spPr>
          <a:xfrm>
            <a:off x="341194" y="1089297"/>
            <a:ext cx="11491415" cy="5106787"/>
          </a:xfrm>
        </p:spPr>
        <p:txBody>
          <a:bodyPr>
            <a:normAutofit fontScale="92500" lnSpcReduction="20000"/>
          </a:bodyPr>
          <a:lstStyle/>
          <a:p>
            <a:pPr marL="0" marR="0" indent="0">
              <a:lnSpc>
                <a:spcPct val="107000"/>
              </a:lnSpc>
              <a:spcBef>
                <a:spcPts val="0"/>
              </a:spcBef>
              <a:spcAft>
                <a:spcPts val="800"/>
              </a:spcAft>
              <a:buNone/>
            </a:pPr>
            <a:r>
              <a:rPr lang="en-US" dirty="0">
                <a:latin typeface="Calibri" panose="020F0502020204030204" pitchFamily="34" charset="0"/>
              </a:rPr>
              <a:t>Ready to Bargain – those EAs sufficiently organized and with enough authorization cards to plan to file for representation status in the fall of 2022; (75 to 85 % Ready)</a:t>
            </a:r>
          </a:p>
          <a:p>
            <a:pPr marL="0" marR="0" indent="0">
              <a:lnSpc>
                <a:spcPct val="107000"/>
              </a:lnSpc>
              <a:spcBef>
                <a:spcPts val="0"/>
              </a:spcBef>
              <a:spcAft>
                <a:spcPts val="800"/>
              </a:spcAft>
              <a:buNone/>
            </a:pPr>
            <a:r>
              <a:rPr lang="en-US" u="sng" dirty="0"/>
              <a:t>Readiness Metrics</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at least 40% or more membership in the designated bargaining unit and is ready (as defined by the local).</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an understanding/knowledge of their school board power dynamic.  </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have 75-80% of the building rep structures in worksite locations in place and ready.</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governance endorses Collective Bargaining via a signed resolution or commitment statement.</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Understands their local community and its needs. </a:t>
            </a:r>
          </a:p>
          <a:p>
            <a:pPr marL="0" indent="0">
              <a:buNone/>
            </a:pPr>
            <a:r>
              <a:rPr lang="en-US" u="sng" dirty="0">
                <a:latin typeface="Calibri" panose="020F0502020204030204" pitchFamily="34" charset="0"/>
                <a:ea typeface="Calibri" panose="020F0502020204030204" pitchFamily="34" charset="0"/>
              </a:rPr>
              <a:t>Keys to Cohort 1</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 core organizing team that represents 90% of each worksite.</a:t>
            </a:r>
          </a:p>
          <a:p>
            <a:pPr marL="341313" indent="-341313">
              <a:buFont typeface="Wingdings" panose="05000000000000000000" pitchFamily="2" charset="2"/>
              <a:buChar char="ü"/>
            </a:pPr>
            <a:r>
              <a:rPr lang="en-US" dirty="0">
                <a:effectLst/>
                <a:latin typeface="Calibri" panose="020F0502020204030204" pitchFamily="34" charset="0"/>
                <a:ea typeface="Calibri" panose="020F0502020204030204" pitchFamily="34" charset="0"/>
              </a:rPr>
              <a:t>Local also has a structure with people committed and trained in bargaining, committed to engaging colleagues, accurate/updated building lists, and actively ID-</a:t>
            </a:r>
            <a:r>
              <a:rPr lang="en-US" dirty="0" err="1">
                <a:effectLst/>
                <a:latin typeface="Calibri" panose="020F0502020204030204" pitchFamily="34" charset="0"/>
                <a:ea typeface="Calibri" panose="020F0502020204030204" pitchFamily="34" charset="0"/>
              </a:rPr>
              <a:t>ing</a:t>
            </a:r>
            <a:r>
              <a:rPr lang="en-US" dirty="0">
                <a:effectLst/>
                <a:latin typeface="Calibri" panose="020F0502020204030204" pitchFamily="34" charset="0"/>
                <a:ea typeface="Calibri" panose="020F0502020204030204" pitchFamily="34" charset="0"/>
              </a:rPr>
              <a:t> other leaders.</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utilizes their structure to move structure tests at 90% of worksites, including at least 2 successful structure tests.</a:t>
            </a:r>
            <a:endParaRPr lang="en-US" dirty="0">
              <a:effectLst/>
              <a:latin typeface="Calibri" panose="020F0502020204030204" pitchFamily="34" charset="0"/>
              <a:ea typeface="Calibri" panose="020F0502020204030204" pitchFamily="34" charset="0"/>
            </a:endParaRPr>
          </a:p>
          <a:p>
            <a:endParaRPr lang="en-US" dirty="0"/>
          </a:p>
        </p:txBody>
      </p:sp>
    </p:spTree>
    <p:extLst>
      <p:ext uri="{BB962C8B-B14F-4D97-AF65-F5344CB8AC3E}">
        <p14:creationId xmlns:p14="http://schemas.microsoft.com/office/powerpoint/2010/main" val="4206603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9A29D-E2A8-46B6-BC08-E5B0BB0EC017}"/>
              </a:ext>
            </a:extLst>
          </p:cNvPr>
          <p:cNvSpPr>
            <a:spLocks noGrp="1"/>
          </p:cNvSpPr>
          <p:nvPr>
            <p:ph type="title"/>
          </p:nvPr>
        </p:nvSpPr>
        <p:spPr>
          <a:xfrm>
            <a:off x="341194" y="-492088"/>
            <a:ext cx="10058400" cy="1450757"/>
          </a:xfrm>
        </p:spPr>
        <p:txBody>
          <a:bodyPr/>
          <a:lstStyle/>
          <a:p>
            <a:r>
              <a:rPr lang="en-US" b="1" u="sng" dirty="0"/>
              <a:t>Cohort 2	-	Files Winter 2022-2023</a:t>
            </a:r>
          </a:p>
        </p:txBody>
      </p:sp>
      <p:sp>
        <p:nvSpPr>
          <p:cNvPr id="3" name="Content Placeholder 2">
            <a:extLst>
              <a:ext uri="{FF2B5EF4-FFF2-40B4-BE49-F238E27FC236}">
                <a16:creationId xmlns:a16="http://schemas.microsoft.com/office/drawing/2014/main" id="{2C072E98-F3DB-48CB-AEF0-49CC5A3B1C5C}"/>
              </a:ext>
            </a:extLst>
          </p:cNvPr>
          <p:cNvSpPr>
            <a:spLocks noGrp="1"/>
          </p:cNvSpPr>
          <p:nvPr>
            <p:ph idx="1"/>
          </p:nvPr>
        </p:nvSpPr>
        <p:spPr>
          <a:xfrm>
            <a:off x="341194" y="1089297"/>
            <a:ext cx="11491415" cy="5106787"/>
          </a:xfrm>
        </p:spPr>
        <p:txBody>
          <a:bodyPr>
            <a:normAutofit fontScale="92500" lnSpcReduction="10000"/>
          </a:bodyPr>
          <a:lstStyle/>
          <a:p>
            <a:pPr marL="0" marR="0" indent="0">
              <a:lnSpc>
                <a:spcPct val="107000"/>
              </a:lnSpc>
              <a:spcBef>
                <a:spcPts val="0"/>
              </a:spcBef>
              <a:spcAft>
                <a:spcPts val="800"/>
              </a:spcAft>
              <a:buNone/>
            </a:pPr>
            <a:r>
              <a:rPr lang="en-US" dirty="0">
                <a:latin typeface="Calibri" panose="020F0502020204030204" pitchFamily="34" charset="0"/>
              </a:rPr>
              <a:t>Working on Bargaining Readiness– those EAs requiring additional infrastructure work. File for representation status in the winter of 2022-2023</a:t>
            </a:r>
            <a:endParaRPr lang="en-US" sz="1800" dirty="0">
              <a:solidFill>
                <a:srgbClr val="201F1E"/>
              </a:solidFill>
              <a:latin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u="sng" dirty="0"/>
              <a:t>Readiness Metrics </a:t>
            </a:r>
            <a:r>
              <a:rPr lang="en-US" dirty="0"/>
              <a:t>(has 3 - 4 of these metrics)</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at least 40% or more membership in the designated bargaining unit and is ready (as defined by the local).</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an understanding/knowledge of their school board power dynamic.  </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have 75-80% of the building rep structures in worksite locations in place and ready.</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governance endorses Collective Bargaining via a signed resolution or commitment statement.</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Understands their local community and its needs. </a:t>
            </a:r>
          </a:p>
          <a:p>
            <a:pPr marL="0" indent="0">
              <a:buNone/>
            </a:pPr>
            <a:r>
              <a:rPr lang="en-US" u="sng" dirty="0">
                <a:latin typeface="Calibri" panose="020F0502020204030204" pitchFamily="34" charset="0"/>
                <a:ea typeface="Calibri" panose="020F0502020204030204" pitchFamily="34" charset="0"/>
              </a:rPr>
              <a:t>Keys to Cohort 2</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Build interdependent teams</a:t>
            </a:r>
          </a:p>
          <a:p>
            <a:pPr marL="341313" indent="-341313">
              <a:buFont typeface="Wingdings" panose="05000000000000000000" pitchFamily="2" charset="2"/>
              <a:buChar char="ü"/>
            </a:pPr>
            <a:r>
              <a:rPr lang="en-US" dirty="0">
                <a:effectLst/>
                <a:latin typeface="Calibri" panose="020F0502020204030204" pitchFamily="34" charset="0"/>
                <a:ea typeface="Calibri" panose="020F0502020204030204" pitchFamily="34" charset="0"/>
              </a:rPr>
              <a:t>Actively sharing a different vision of collective bargaining</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Communicating a pro-collective bargaining message to the membership</a:t>
            </a:r>
            <a:endParaRPr lang="en-US" dirty="0">
              <a:effectLst/>
              <a:latin typeface="Calibri" panose="020F0502020204030204" pitchFamily="34" charset="0"/>
              <a:ea typeface="Calibri" panose="020F0502020204030204" pitchFamily="34" charset="0"/>
            </a:endParaRPr>
          </a:p>
          <a:p>
            <a:endParaRPr lang="en-US" dirty="0"/>
          </a:p>
        </p:txBody>
      </p:sp>
    </p:spTree>
    <p:extLst>
      <p:ext uri="{BB962C8B-B14F-4D97-AF65-F5344CB8AC3E}">
        <p14:creationId xmlns:p14="http://schemas.microsoft.com/office/powerpoint/2010/main" val="1634328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descr="interdependent.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78502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9A29D-E2A8-46B6-BC08-E5B0BB0EC017}"/>
              </a:ext>
            </a:extLst>
          </p:cNvPr>
          <p:cNvSpPr>
            <a:spLocks noGrp="1"/>
          </p:cNvSpPr>
          <p:nvPr>
            <p:ph type="title"/>
          </p:nvPr>
        </p:nvSpPr>
        <p:spPr>
          <a:xfrm>
            <a:off x="341194" y="-492088"/>
            <a:ext cx="11241206" cy="1450757"/>
          </a:xfrm>
        </p:spPr>
        <p:txBody>
          <a:bodyPr/>
          <a:lstStyle/>
          <a:p>
            <a:r>
              <a:rPr lang="en-US" b="1" u="sng" dirty="0"/>
              <a:t>Cohort 3	-	Files Spring 2023 or Fall 2023</a:t>
            </a:r>
          </a:p>
        </p:txBody>
      </p:sp>
      <p:sp>
        <p:nvSpPr>
          <p:cNvPr id="3" name="Content Placeholder 2">
            <a:extLst>
              <a:ext uri="{FF2B5EF4-FFF2-40B4-BE49-F238E27FC236}">
                <a16:creationId xmlns:a16="http://schemas.microsoft.com/office/drawing/2014/main" id="{2C072E98-F3DB-48CB-AEF0-49CC5A3B1C5C}"/>
              </a:ext>
            </a:extLst>
          </p:cNvPr>
          <p:cNvSpPr>
            <a:spLocks noGrp="1"/>
          </p:cNvSpPr>
          <p:nvPr>
            <p:ph idx="1"/>
          </p:nvPr>
        </p:nvSpPr>
        <p:spPr>
          <a:xfrm>
            <a:off x="341194" y="1089297"/>
            <a:ext cx="11491415" cy="5106787"/>
          </a:xfrm>
        </p:spPr>
        <p:txBody>
          <a:bodyPr>
            <a:normAutofit fontScale="92500" lnSpcReduction="10000"/>
          </a:bodyPr>
          <a:lstStyle/>
          <a:p>
            <a:pPr marL="0" marR="0" indent="0">
              <a:lnSpc>
                <a:spcPct val="107000"/>
              </a:lnSpc>
              <a:spcBef>
                <a:spcPts val="0"/>
              </a:spcBef>
              <a:spcAft>
                <a:spcPts val="800"/>
              </a:spcAft>
              <a:buNone/>
            </a:pPr>
            <a:r>
              <a:rPr lang="en-US" dirty="0">
                <a:latin typeface="Calibri" panose="020F0502020204030204" pitchFamily="34" charset="0"/>
              </a:rPr>
              <a:t>Not Ready to Bargain– those EAs with low membership density and incomplete leadership structures. File for representation status in the spring of 2023 or fall of 2023</a:t>
            </a:r>
            <a:endParaRPr lang="en-US" sz="1800" dirty="0">
              <a:solidFill>
                <a:srgbClr val="201F1E"/>
              </a:solidFill>
              <a:latin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u="sng" dirty="0"/>
              <a:t>Readiness Metrics </a:t>
            </a:r>
            <a:r>
              <a:rPr lang="en-US" dirty="0"/>
              <a:t>(has 2 of these metrics; local governance endorsement must be one of the 2 completed)</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at least 40% or more membership in the designated bargaining unit and is ready (as defined by the local).</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has an understanding/knowledge of their school board power dynamic.  </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have 75-80% of the building rep structures in worksite locations in place and ready.</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Local governance endorses Collective Bargaining via a signed resolution or commitment statement.</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Understands their local community and its needs. </a:t>
            </a:r>
          </a:p>
          <a:p>
            <a:pPr marL="0" indent="0">
              <a:buNone/>
            </a:pPr>
            <a:r>
              <a:rPr lang="en-US" u="sng" dirty="0">
                <a:latin typeface="Calibri" panose="020F0502020204030204" pitchFamily="34" charset="0"/>
                <a:ea typeface="Calibri" panose="020F0502020204030204" pitchFamily="34" charset="0"/>
              </a:rPr>
              <a:t>Keys to Cohort 3</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Basics-how to gain more visibility of members beyond the president</a:t>
            </a: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Bringing new people into the union and activities</a:t>
            </a:r>
            <a:endParaRPr lang="en-US" dirty="0">
              <a:effectLst/>
              <a:latin typeface="Calibri" panose="020F0502020204030204" pitchFamily="34" charset="0"/>
              <a:ea typeface="Calibri" panose="020F0502020204030204" pitchFamily="34" charset="0"/>
            </a:endParaRPr>
          </a:p>
          <a:p>
            <a:pPr marL="341313" indent="-341313">
              <a:buFont typeface="Wingdings" panose="05000000000000000000" pitchFamily="2" charset="2"/>
              <a:buChar char="ü"/>
            </a:pPr>
            <a:r>
              <a:rPr lang="en-US" dirty="0">
                <a:latin typeface="Calibri" panose="020F0502020204030204" pitchFamily="34" charset="0"/>
                <a:ea typeface="Calibri" panose="020F0502020204030204" pitchFamily="34" charset="0"/>
              </a:rPr>
              <a:t>Rebuilding with purpose</a:t>
            </a:r>
            <a:endParaRPr lang="en-US" dirty="0">
              <a:effectLst/>
              <a:latin typeface="Calibri" panose="020F0502020204030204" pitchFamily="34" charset="0"/>
              <a:ea typeface="Calibri" panose="020F0502020204030204" pitchFamily="34" charset="0"/>
            </a:endParaRPr>
          </a:p>
          <a:p>
            <a:endParaRPr lang="en-US" dirty="0"/>
          </a:p>
        </p:txBody>
      </p:sp>
    </p:spTree>
    <p:extLst>
      <p:ext uri="{BB962C8B-B14F-4D97-AF65-F5344CB8AC3E}">
        <p14:creationId xmlns:p14="http://schemas.microsoft.com/office/powerpoint/2010/main" val="40943649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761" y="0"/>
            <a:ext cx="10911925" cy="1450757"/>
          </a:xfrm>
        </p:spPr>
        <p:txBody>
          <a:bodyPr/>
          <a:lstStyle/>
          <a:p>
            <a:r>
              <a:rPr lang="en-US" b="1" dirty="0"/>
              <a:t>Readiness to Bargain Cohorts Breakout Time </a:t>
            </a:r>
            <a:br>
              <a:rPr lang="en-US" b="1" dirty="0"/>
            </a:br>
            <a:r>
              <a:rPr lang="en-US" b="1" dirty="0"/>
              <a:t>(15 Minutes)</a:t>
            </a:r>
          </a:p>
        </p:txBody>
      </p:sp>
      <p:sp>
        <p:nvSpPr>
          <p:cNvPr id="3" name="Content Placeholder 2"/>
          <p:cNvSpPr>
            <a:spLocks noGrp="1"/>
          </p:cNvSpPr>
          <p:nvPr>
            <p:ph idx="1"/>
          </p:nvPr>
        </p:nvSpPr>
        <p:spPr>
          <a:xfrm>
            <a:off x="452761" y="1668471"/>
            <a:ext cx="11358239" cy="4446579"/>
          </a:xfrm>
        </p:spPr>
        <p:txBody>
          <a:bodyPr>
            <a:normAutofit lnSpcReduction="10000"/>
          </a:bodyPr>
          <a:lstStyle/>
          <a:p>
            <a:r>
              <a:rPr lang="en-US" sz="2800" dirty="0"/>
              <a:t>Working with your colleagues, review the readiness metrics and notes for each cohort. </a:t>
            </a:r>
          </a:p>
          <a:p>
            <a:r>
              <a:rPr lang="en-US" sz="2800" dirty="0"/>
              <a:t>Consider what you would highlight as examples of each metric you’ve met.  When looking at membership density, consider how it may vary across worksites and the identified leaders. Also, consider the current narrative about the union. Pay special attention to those Keys for each cohort.</a:t>
            </a:r>
          </a:p>
          <a:p>
            <a:endParaRPr lang="en-US" sz="2800" dirty="0"/>
          </a:p>
          <a:p>
            <a:r>
              <a:rPr lang="en-US" sz="2800" dirty="0"/>
              <a:t>This work will be ongoing. You will be using this time to look at your own metrics, to diagnose what cohort is appropriate for your local and what commitment you are willing to make.  </a:t>
            </a:r>
          </a:p>
        </p:txBody>
      </p:sp>
    </p:spTree>
    <p:extLst>
      <p:ext uri="{BB962C8B-B14F-4D97-AF65-F5344CB8AC3E}">
        <p14:creationId xmlns:p14="http://schemas.microsoft.com/office/powerpoint/2010/main" val="25534919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853" y="-254928"/>
            <a:ext cx="10058400" cy="1450757"/>
          </a:xfrm>
        </p:spPr>
        <p:txBody>
          <a:bodyPr/>
          <a:lstStyle/>
          <a:p>
            <a:r>
              <a:rPr lang="en-US" b="1" u="sng" dirty="0"/>
              <a:t>Debrief </a:t>
            </a:r>
          </a:p>
        </p:txBody>
      </p:sp>
      <p:sp>
        <p:nvSpPr>
          <p:cNvPr id="3" name="Content Placeholder 2"/>
          <p:cNvSpPr>
            <a:spLocks noGrp="1"/>
          </p:cNvSpPr>
          <p:nvPr>
            <p:ph idx="1"/>
          </p:nvPr>
        </p:nvSpPr>
        <p:spPr>
          <a:xfrm>
            <a:off x="1097280" y="1429789"/>
            <a:ext cx="5211044" cy="4439305"/>
          </a:xfrm>
        </p:spPr>
        <p:txBody>
          <a:bodyPr>
            <a:normAutofit/>
          </a:bodyPr>
          <a:lstStyle/>
          <a:p>
            <a:endParaRPr lang="en-US" dirty="0"/>
          </a:p>
          <a:p>
            <a:pPr lvl="1"/>
            <a:r>
              <a:rPr lang="en-US" sz="4800" dirty="0"/>
              <a:t>Cohort 1</a:t>
            </a:r>
          </a:p>
          <a:p>
            <a:pPr lvl="1"/>
            <a:r>
              <a:rPr lang="en-US" sz="4800" dirty="0"/>
              <a:t>Cohort 2</a:t>
            </a:r>
          </a:p>
          <a:p>
            <a:pPr lvl="1"/>
            <a:r>
              <a:rPr lang="en-US" sz="4800" dirty="0"/>
              <a:t>Cohort 3</a:t>
            </a:r>
          </a:p>
        </p:txBody>
      </p:sp>
      <p:pic>
        <p:nvPicPr>
          <p:cNvPr id="5" name="Picture 4">
            <a:extLst>
              <a:ext uri="{FF2B5EF4-FFF2-40B4-BE49-F238E27FC236}">
                <a16:creationId xmlns:a16="http://schemas.microsoft.com/office/drawing/2014/main" id="{E9CC44AB-0CE4-4EAA-9568-473E6B99B1B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330768">
            <a:off x="7284458" y="569411"/>
            <a:ext cx="3188538" cy="5416892"/>
          </a:xfrm>
          <a:prstGeom prst="rect">
            <a:avLst/>
          </a:prstGeom>
        </p:spPr>
      </p:pic>
    </p:spTree>
    <p:extLst>
      <p:ext uri="{BB962C8B-B14F-4D97-AF65-F5344CB8AC3E}">
        <p14:creationId xmlns:p14="http://schemas.microsoft.com/office/powerpoint/2010/main" val="40794971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829E218-74FB-4455-98BE-F2C5BA897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E8D75FD-D4F9-4D11-B70D-82EFCB4CF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FE8D9F-8E8D-4C2C-B755-A9DAC7955063}"/>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8000" dirty="0">
                <a:solidFill>
                  <a:schemeClr val="tx1">
                    <a:lumMod val="85000"/>
                    <a:lumOff val="15000"/>
                  </a:schemeClr>
                </a:solidFill>
              </a:rPr>
              <a:t>Rest</a:t>
            </a:r>
          </a:p>
        </p:txBody>
      </p:sp>
      <p:sp>
        <p:nvSpPr>
          <p:cNvPr id="3" name="Content Placeholder 2">
            <a:extLst>
              <a:ext uri="{FF2B5EF4-FFF2-40B4-BE49-F238E27FC236}">
                <a16:creationId xmlns:a16="http://schemas.microsoft.com/office/drawing/2014/main" id="{683FFD55-482A-48B7-859E-0B1A5765456E}"/>
              </a:ext>
            </a:extLst>
          </p:cNvPr>
          <p:cNvSpPr>
            <a:spLocks noGrp="1"/>
          </p:cNvSpPr>
          <p:nvPr>
            <p:ph idx="1"/>
          </p:nvPr>
        </p:nvSpPr>
        <p:spPr>
          <a:xfrm>
            <a:off x="6729999" y="4455621"/>
            <a:ext cx="4829101" cy="1238616"/>
          </a:xfrm>
        </p:spPr>
        <p:txBody>
          <a:bodyPr vert="horz" lIns="91440" tIns="45720" rIns="91440" bIns="45720" rtlCol="0">
            <a:normAutofit/>
          </a:bodyPr>
          <a:lstStyle/>
          <a:p>
            <a:pPr marL="0" indent="0">
              <a:buNone/>
            </a:pPr>
            <a:r>
              <a:rPr lang="en-US" sz="2400" cap="all" spc="200" dirty="0">
                <a:solidFill>
                  <a:schemeClr val="tx1">
                    <a:lumMod val="85000"/>
                    <a:lumOff val="15000"/>
                  </a:schemeClr>
                </a:solidFill>
                <a:latin typeface="+mj-lt"/>
              </a:rPr>
              <a:t>We will see you tomorrow for more digging, developing, and digesting. </a:t>
            </a:r>
          </a:p>
        </p:txBody>
      </p:sp>
      <p:pic>
        <p:nvPicPr>
          <p:cNvPr id="5" name="Picture 4" descr="A picture containing text&#10;&#10;Description automatically generated">
            <a:extLst>
              <a:ext uri="{FF2B5EF4-FFF2-40B4-BE49-F238E27FC236}">
                <a16:creationId xmlns:a16="http://schemas.microsoft.com/office/drawing/2014/main" id="{4271A2D9-EC60-4C31-99E8-29069E5398D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94" r="2963" b="-2"/>
          <a:stretch/>
        </p:blipFill>
        <p:spPr>
          <a:xfrm>
            <a:off x="633999" y="640081"/>
            <a:ext cx="5462001" cy="5054156"/>
          </a:xfrm>
          <a:prstGeom prst="rect">
            <a:avLst/>
          </a:prstGeom>
        </p:spPr>
      </p:pic>
      <p:cxnSp>
        <p:nvCxnSpPr>
          <p:cNvPr id="18" name="Straight Connector 17">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343400"/>
            <a:ext cx="438912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D1C364C-8702-4ED9-9D23-41CDB298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03267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272937"/>
            <a:ext cx="6574973" cy="3596157"/>
          </a:xfrm>
        </p:spPr>
        <p:txBody>
          <a:bodyPr vert="horz" lIns="0" tIns="45720" rIns="0" bIns="45720" rtlCol="0" anchor="t">
            <a:normAutofit/>
          </a:bodyPr>
          <a:lstStyle/>
          <a:p>
            <a:r>
              <a:rPr lang="en-US" sz="2400" u="sng" dirty="0"/>
              <a:t>Saturday</a:t>
            </a:r>
          </a:p>
          <a:p>
            <a:r>
              <a:rPr lang="en-US" sz="2400" dirty="0"/>
              <a:t>9:00-12:00	Who are our people, Communicating</a:t>
            </a:r>
          </a:p>
          <a:p>
            <a:r>
              <a:rPr lang="en-US" sz="2400" dirty="0"/>
              <a:t>12:00-1:00	Lunch</a:t>
            </a:r>
          </a:p>
          <a:p>
            <a:r>
              <a:rPr lang="en-US" sz="2400" dirty="0"/>
              <a:t>1:00-4:00	Roles and Actions, Sharing of Plans</a:t>
            </a:r>
          </a:p>
          <a:p>
            <a:endParaRPr lang="en-US" dirty="0"/>
          </a:p>
        </p:txBody>
      </p:sp>
    </p:spTree>
    <p:extLst>
      <p:ext uri="{BB962C8B-B14F-4D97-AF65-F5344CB8AC3E}">
        <p14:creationId xmlns:p14="http://schemas.microsoft.com/office/powerpoint/2010/main" val="20151939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a:t>Share Responsibility for the Success of Each Session</a:t>
            </a:r>
          </a:p>
          <a:p>
            <a:pPr marL="514350" indent="-514350">
              <a:buFont typeface="+mj-lt"/>
              <a:buAutoNum type="arabicPeriod"/>
            </a:pPr>
            <a:r>
              <a:rPr lang="en-US" sz="4000" dirty="0"/>
              <a:t>Move up, Move Back – Participate Fully and Evenly</a:t>
            </a:r>
          </a:p>
          <a:p>
            <a:pPr marL="514350" indent="-514350">
              <a:buFont typeface="+mj-lt"/>
              <a:buAutoNum type="arabicPeriod"/>
            </a:pPr>
            <a:r>
              <a:rPr lang="en-US" sz="4000" dirty="0"/>
              <a:t>Respect Confidentiality </a:t>
            </a:r>
          </a:p>
          <a:p>
            <a:pPr marL="514350" indent="-514350">
              <a:buFont typeface="+mj-lt"/>
              <a:buAutoNum type="arabicPeriod"/>
            </a:pPr>
            <a:r>
              <a:rPr lang="en-US" sz="4000" dirty="0"/>
              <a:t>Listen Well for Deep Understanding</a:t>
            </a:r>
          </a:p>
          <a:p>
            <a:pPr marL="514350" lvl="0" indent="-514350">
              <a:buFont typeface="+mj-lt"/>
              <a:buAutoNum type="arabicPeriod"/>
            </a:pPr>
            <a:r>
              <a:rPr lang="en-US" sz="4000" dirty="0"/>
              <a:t>Expect and Accept Non-Closure</a:t>
            </a:r>
          </a:p>
          <a:p>
            <a:pPr marL="514350" lvl="0" indent="-514350">
              <a:buFont typeface="+mj-lt"/>
              <a:buAutoNum type="arabicPeriod"/>
            </a:pPr>
            <a:r>
              <a:rPr lang="en-US" sz="4000" dirty="0"/>
              <a:t>Expect and Accept Imperfection</a:t>
            </a:r>
          </a:p>
        </p:txBody>
      </p:sp>
    </p:spTree>
    <p:extLst>
      <p:ext uri="{BB962C8B-B14F-4D97-AF65-F5344CB8AC3E}">
        <p14:creationId xmlns:p14="http://schemas.microsoft.com/office/powerpoint/2010/main" val="492666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1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53" name="Rectangle 20">
            <a:extLst>
              <a:ext uri="{FF2B5EF4-FFF2-40B4-BE49-F238E27FC236}">
                <a16:creationId xmlns:a16="http://schemas.microsoft.com/office/drawing/2014/main" id="{C4F7E42D-8B5A-4FC8-81CD-9E60171F7F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rgbClr val="30405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08B97E6-A3E7-40D1-BF25-A9BA0B01FD1A}"/>
              </a:ext>
            </a:extLst>
          </p:cNvPr>
          <p:cNvSpPr>
            <a:spLocks noGrp="1"/>
          </p:cNvSpPr>
          <p:nvPr>
            <p:ph type="title"/>
          </p:nvPr>
        </p:nvSpPr>
        <p:spPr>
          <a:xfrm>
            <a:off x="492370" y="516835"/>
            <a:ext cx="3084844" cy="1994545"/>
          </a:xfrm>
        </p:spPr>
        <p:txBody>
          <a:bodyPr>
            <a:normAutofit/>
          </a:bodyPr>
          <a:lstStyle/>
          <a:p>
            <a:r>
              <a:rPr lang="en-US" sz="4000" b="1">
                <a:solidFill>
                  <a:srgbClr val="FFFFFF"/>
                </a:solidFill>
              </a:rPr>
              <a:t>What’s the Landscape?</a:t>
            </a:r>
          </a:p>
        </p:txBody>
      </p:sp>
      <p:sp>
        <p:nvSpPr>
          <p:cNvPr id="3" name="Content Placeholder 2">
            <a:extLst>
              <a:ext uri="{FF2B5EF4-FFF2-40B4-BE49-F238E27FC236}">
                <a16:creationId xmlns:a16="http://schemas.microsoft.com/office/drawing/2014/main" id="{0FBD0DF3-58CB-411B-A8BD-696F4869234E}"/>
              </a:ext>
            </a:extLst>
          </p:cNvPr>
          <p:cNvSpPr>
            <a:spLocks noGrp="1"/>
          </p:cNvSpPr>
          <p:nvPr>
            <p:ph idx="1"/>
          </p:nvPr>
        </p:nvSpPr>
        <p:spPr>
          <a:xfrm>
            <a:off x="492371" y="3028215"/>
            <a:ext cx="3084844" cy="2961104"/>
          </a:xfrm>
        </p:spPr>
        <p:txBody>
          <a:bodyPr>
            <a:normAutofit/>
          </a:bodyPr>
          <a:lstStyle/>
          <a:p>
            <a:r>
              <a:rPr lang="en-US" sz="2400" dirty="0">
                <a:solidFill>
                  <a:srgbClr val="FFFFFF"/>
                </a:solidFill>
              </a:rPr>
              <a:t>Todd Park, VEA Director of Organizing and Field Support</a:t>
            </a:r>
          </a:p>
          <a:p>
            <a:endParaRPr lang="en-US" sz="1600" dirty="0">
              <a:solidFill>
                <a:srgbClr val="FFFFFF"/>
              </a:solidFill>
            </a:endParaRPr>
          </a:p>
        </p:txBody>
      </p:sp>
      <p:pic>
        <p:nvPicPr>
          <p:cNvPr id="5" name="Picture 4" descr="A picture containing grass, fence, tree, outdoor&#10;&#10;Description automatically generated">
            <a:extLst>
              <a:ext uri="{FF2B5EF4-FFF2-40B4-BE49-F238E27FC236}">
                <a16:creationId xmlns:a16="http://schemas.microsoft.com/office/drawing/2014/main" id="{F17B6597-7158-4225-BF69-4ADE160EDDAB}"/>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5627" r="15423" b="-1"/>
          <a:stretch/>
        </p:blipFill>
        <p:spPr>
          <a:xfrm>
            <a:off x="4075043" y="10"/>
            <a:ext cx="8111272" cy="6857990"/>
          </a:xfrm>
          <a:prstGeom prst="rect">
            <a:avLst/>
          </a:prstGeom>
        </p:spPr>
      </p:pic>
      <p:sp>
        <p:nvSpPr>
          <p:cNvPr id="54" name="Rectangle 22">
            <a:extLst>
              <a:ext uri="{FF2B5EF4-FFF2-40B4-BE49-F238E27FC236}">
                <a16:creationId xmlns:a16="http://schemas.microsoft.com/office/drawing/2014/main" id="{8C04651D-B9F4-4935-A02D-364153FBD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rgbClr val="91952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2442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3DE67-016D-4EC0-BB48-172225F6A85C}"/>
              </a:ext>
            </a:extLst>
          </p:cNvPr>
          <p:cNvSpPr>
            <a:spLocks noGrp="1"/>
          </p:cNvSpPr>
          <p:nvPr>
            <p:ph type="title"/>
          </p:nvPr>
        </p:nvSpPr>
        <p:spPr>
          <a:xfrm>
            <a:off x="1787867" y="-402886"/>
            <a:ext cx="6854110" cy="1450757"/>
          </a:xfrm>
        </p:spPr>
        <p:txBody>
          <a:bodyPr>
            <a:normAutofit/>
          </a:bodyPr>
          <a:lstStyle/>
          <a:p>
            <a:r>
              <a:rPr lang="en-US" sz="5400" b="1" u="sng" dirty="0"/>
              <a:t>Start with the End Goal</a:t>
            </a:r>
          </a:p>
        </p:txBody>
      </p:sp>
      <p:sp>
        <p:nvSpPr>
          <p:cNvPr id="3" name="Content Placeholder 2">
            <a:extLst>
              <a:ext uri="{FF2B5EF4-FFF2-40B4-BE49-F238E27FC236}">
                <a16:creationId xmlns:a16="http://schemas.microsoft.com/office/drawing/2014/main" id="{CC555D5B-5C1F-4966-9D64-FB2CBA49BBA8}"/>
              </a:ext>
            </a:extLst>
          </p:cNvPr>
          <p:cNvSpPr>
            <a:spLocks noGrp="1"/>
          </p:cNvSpPr>
          <p:nvPr>
            <p:ph idx="1"/>
          </p:nvPr>
        </p:nvSpPr>
        <p:spPr>
          <a:xfrm>
            <a:off x="1983436" y="1429789"/>
            <a:ext cx="9240376" cy="4588874"/>
          </a:xfrm>
        </p:spPr>
        <p:txBody>
          <a:bodyPr>
            <a:normAutofit fontScale="92500"/>
          </a:bodyPr>
          <a:lstStyle/>
          <a:p>
            <a:pPr marL="341313" indent="-341313">
              <a:buClrTx/>
              <a:buFont typeface="Wingdings" panose="05000000000000000000" pitchFamily="2" charset="2"/>
              <a:buChar char="q"/>
            </a:pPr>
            <a:r>
              <a:rPr lang="en-US" sz="2400" dirty="0"/>
              <a:t>You win a Collective Bargaining Agreement</a:t>
            </a:r>
          </a:p>
          <a:p>
            <a:pPr marL="341313" indent="-341313">
              <a:buClrTx/>
              <a:buFont typeface="Wingdings" panose="05000000000000000000" pitchFamily="2" charset="2"/>
              <a:buChar char="q"/>
            </a:pPr>
            <a:r>
              <a:rPr lang="en-US" sz="2400" dirty="0"/>
              <a:t>Ratification vote by 95% of the members</a:t>
            </a:r>
          </a:p>
          <a:p>
            <a:pPr marL="341313" indent="-341313">
              <a:buClrTx/>
              <a:buFont typeface="Wingdings" panose="05000000000000000000" pitchFamily="2" charset="2"/>
              <a:buChar char="q"/>
            </a:pPr>
            <a:r>
              <a:rPr lang="en-US" sz="2400" dirty="0"/>
              <a:t>Bargaining process-Teams, Teams, Teams</a:t>
            </a:r>
          </a:p>
          <a:p>
            <a:pPr marL="341313" indent="-341313">
              <a:buClrTx/>
              <a:buFont typeface="Wingdings" panose="05000000000000000000" pitchFamily="2" charset="2"/>
              <a:buChar char="q"/>
            </a:pPr>
            <a:r>
              <a:rPr lang="en-US" sz="2400" dirty="0"/>
              <a:t>Support Collective Bargaining Card Signing (50% plus 1 minimum, but want at least 70% of ALL workers)</a:t>
            </a:r>
          </a:p>
          <a:p>
            <a:pPr marL="341313" indent="-341313">
              <a:buClrTx/>
              <a:buFont typeface="Wingdings" panose="05000000000000000000" pitchFamily="2" charset="2"/>
              <a:buChar char="q"/>
            </a:pPr>
            <a:r>
              <a:rPr lang="en-US" sz="2400" dirty="0"/>
              <a:t>Get an MOU signed with the School Board</a:t>
            </a:r>
          </a:p>
          <a:p>
            <a:pPr marL="341313" indent="-341313">
              <a:buClrTx/>
              <a:buFont typeface="Wingdings" panose="05000000000000000000" pitchFamily="2" charset="2"/>
              <a:buChar char="q"/>
            </a:pPr>
            <a:r>
              <a:rPr lang="en-US" sz="2400" dirty="0"/>
              <a:t>Worksite Teams-members or not-yet-members who are in a relationship with 90% of the workers in the worksite, are connected routinely to the leadership team, and have been trained on member-to-member conversations.</a:t>
            </a:r>
          </a:p>
          <a:p>
            <a:pPr marL="341313" indent="-341313">
              <a:buClrTx/>
              <a:buFont typeface="Wingdings" panose="05000000000000000000" pitchFamily="2" charset="2"/>
              <a:buChar char="q"/>
            </a:pPr>
            <a:r>
              <a:rPr lang="en-US" sz="2400" dirty="0"/>
              <a:t>Identify a Bargaining Leadership Team-members only, trusted and respected, great if they were elected.</a:t>
            </a:r>
          </a:p>
        </p:txBody>
      </p:sp>
      <p:pic>
        <p:nvPicPr>
          <p:cNvPr id="5" name="Picture 4" descr="Shape, arrow&#10;&#10;Description automatically generated">
            <a:extLst>
              <a:ext uri="{FF2B5EF4-FFF2-40B4-BE49-F238E27FC236}">
                <a16:creationId xmlns:a16="http://schemas.microsoft.com/office/drawing/2014/main" id="{263FA894-9C4C-410E-B49F-9793D42B5C2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6200000">
            <a:off x="-1726727" y="2415876"/>
            <a:ext cx="5526094" cy="2026248"/>
          </a:xfrm>
          <a:prstGeom prst="rect">
            <a:avLst/>
          </a:prstGeom>
        </p:spPr>
      </p:pic>
    </p:spTree>
    <p:extLst>
      <p:ext uri="{BB962C8B-B14F-4D97-AF65-F5344CB8AC3E}">
        <p14:creationId xmlns:p14="http://schemas.microsoft.com/office/powerpoint/2010/main" val="1946125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posing for a photo&#10;&#10;Description automatically generated">
            <a:extLst>
              <a:ext uri="{FF2B5EF4-FFF2-40B4-BE49-F238E27FC236}">
                <a16:creationId xmlns:a16="http://schemas.microsoft.com/office/drawing/2014/main" id="{B49C0479-5417-40B5-9D4E-719CAC70875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6521" y="561975"/>
            <a:ext cx="10193865" cy="5734049"/>
          </a:xfrm>
          <a:prstGeom prst="rect">
            <a:avLst/>
          </a:prstGeom>
        </p:spPr>
      </p:pic>
      <p:sp>
        <p:nvSpPr>
          <p:cNvPr id="2" name="Title 1">
            <a:extLst>
              <a:ext uri="{FF2B5EF4-FFF2-40B4-BE49-F238E27FC236}">
                <a16:creationId xmlns:a16="http://schemas.microsoft.com/office/drawing/2014/main" id="{7E1B3A8A-5E0F-4792-82B1-F024F9A9ABCD}"/>
              </a:ext>
            </a:extLst>
          </p:cNvPr>
          <p:cNvSpPr>
            <a:spLocks noGrp="1"/>
          </p:cNvSpPr>
          <p:nvPr>
            <p:ph type="title"/>
          </p:nvPr>
        </p:nvSpPr>
        <p:spPr/>
        <p:txBody>
          <a:bodyPr/>
          <a:lstStyle/>
          <a:p>
            <a:r>
              <a:rPr lang="en-US" b="1" u="sng" dirty="0"/>
              <a:t>Who are our people?</a:t>
            </a:r>
          </a:p>
        </p:txBody>
      </p:sp>
      <p:sp>
        <p:nvSpPr>
          <p:cNvPr id="3" name="Content Placeholder 2">
            <a:extLst>
              <a:ext uri="{FF2B5EF4-FFF2-40B4-BE49-F238E27FC236}">
                <a16:creationId xmlns:a16="http://schemas.microsoft.com/office/drawing/2014/main" id="{B91C91EE-1157-4B39-A9EC-AA35A88F348C}"/>
              </a:ext>
            </a:extLst>
          </p:cNvPr>
          <p:cNvSpPr>
            <a:spLocks noGrp="1"/>
          </p:cNvSpPr>
          <p:nvPr>
            <p:ph idx="1"/>
          </p:nvPr>
        </p:nvSpPr>
        <p:spPr>
          <a:xfrm>
            <a:off x="1097280" y="1352551"/>
            <a:ext cx="10058400" cy="4516544"/>
          </a:xfrm>
        </p:spPr>
        <p:txBody>
          <a:bodyPr>
            <a:normAutofit/>
          </a:bodyPr>
          <a:lstStyle/>
          <a:p>
            <a:r>
              <a:rPr lang="en-US" sz="2800" dirty="0"/>
              <a:t>What all do we need to know about our people?</a:t>
            </a:r>
          </a:p>
          <a:p>
            <a:r>
              <a:rPr lang="en-US" sz="2800" dirty="0"/>
              <a:t>Throw your ideas in the chat</a:t>
            </a:r>
          </a:p>
        </p:txBody>
      </p:sp>
    </p:spTree>
    <p:extLst>
      <p:ext uri="{BB962C8B-B14F-4D97-AF65-F5344CB8AC3E}">
        <p14:creationId xmlns:p14="http://schemas.microsoft.com/office/powerpoint/2010/main" val="17310759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posing for a photo&#10;&#10;Description automatically generated">
            <a:extLst>
              <a:ext uri="{FF2B5EF4-FFF2-40B4-BE49-F238E27FC236}">
                <a16:creationId xmlns:a16="http://schemas.microsoft.com/office/drawing/2014/main" id="{B49C0479-5417-40B5-9D4E-719CAC70875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78609" y="4177958"/>
            <a:ext cx="3714653" cy="2089492"/>
          </a:xfrm>
          <a:prstGeom prst="rect">
            <a:avLst/>
          </a:prstGeom>
        </p:spPr>
      </p:pic>
      <p:sp>
        <p:nvSpPr>
          <p:cNvPr id="2" name="Title 1">
            <a:extLst>
              <a:ext uri="{FF2B5EF4-FFF2-40B4-BE49-F238E27FC236}">
                <a16:creationId xmlns:a16="http://schemas.microsoft.com/office/drawing/2014/main" id="{7E1B3A8A-5E0F-4792-82B1-F024F9A9ABCD}"/>
              </a:ext>
            </a:extLst>
          </p:cNvPr>
          <p:cNvSpPr>
            <a:spLocks noGrp="1"/>
          </p:cNvSpPr>
          <p:nvPr>
            <p:ph type="title"/>
          </p:nvPr>
        </p:nvSpPr>
        <p:spPr/>
        <p:txBody>
          <a:bodyPr/>
          <a:lstStyle/>
          <a:p>
            <a:r>
              <a:rPr lang="en-US" b="1" u="sng" dirty="0"/>
              <a:t>Who are our people?</a:t>
            </a:r>
          </a:p>
        </p:txBody>
      </p:sp>
      <p:sp>
        <p:nvSpPr>
          <p:cNvPr id="3" name="Content Placeholder 2">
            <a:extLst>
              <a:ext uri="{FF2B5EF4-FFF2-40B4-BE49-F238E27FC236}">
                <a16:creationId xmlns:a16="http://schemas.microsoft.com/office/drawing/2014/main" id="{B91C91EE-1157-4B39-A9EC-AA35A88F348C}"/>
              </a:ext>
            </a:extLst>
          </p:cNvPr>
          <p:cNvSpPr>
            <a:spLocks noGrp="1"/>
          </p:cNvSpPr>
          <p:nvPr>
            <p:ph idx="1"/>
          </p:nvPr>
        </p:nvSpPr>
        <p:spPr>
          <a:xfrm>
            <a:off x="1066800" y="1089297"/>
            <a:ext cx="10526462" cy="5006703"/>
          </a:xfrm>
        </p:spPr>
        <p:txBody>
          <a:bodyPr>
            <a:normAutofit/>
          </a:bodyPr>
          <a:lstStyle/>
          <a:p>
            <a:r>
              <a:rPr lang="en-US" sz="2800" dirty="0"/>
              <a:t>Basic info (name, bldg., assign., member status, </a:t>
            </a:r>
            <a:r>
              <a:rPr lang="en-US" sz="2800" dirty="0" err="1"/>
              <a:t>etc</a:t>
            </a:r>
            <a:r>
              <a:rPr lang="en-US" sz="2800" dirty="0"/>
              <a:t>…)</a:t>
            </a:r>
          </a:p>
          <a:p>
            <a:r>
              <a:rPr lang="en-US" sz="2800" dirty="0"/>
              <a:t>Who supports collective bargaining</a:t>
            </a:r>
          </a:p>
          <a:p>
            <a:r>
              <a:rPr lang="en-US" sz="2800" dirty="0"/>
              <a:t>Of those, who is trusted and respected?</a:t>
            </a:r>
          </a:p>
          <a:p>
            <a:r>
              <a:rPr lang="en-US" sz="2800" dirty="0"/>
              <a:t>Who do they trust and respect to be on their bargaining team?</a:t>
            </a:r>
          </a:p>
          <a:p>
            <a:r>
              <a:rPr lang="en-US" sz="2800" dirty="0"/>
              <a:t>Of the trusted and respected, who is willing to lead? (as part of a building team, lead of a team, local team, key leader)</a:t>
            </a:r>
          </a:p>
          <a:p>
            <a:r>
              <a:rPr lang="en-US" sz="2800" dirty="0"/>
              <a:t>Who has relationships that can influence change or build our presence?</a:t>
            </a:r>
          </a:p>
          <a:p>
            <a:r>
              <a:rPr lang="en-US" sz="2800" dirty="0"/>
              <a:t>Did they participate in ___________?</a:t>
            </a:r>
          </a:p>
          <a:p>
            <a:r>
              <a:rPr lang="en-US" sz="2800" i="1" dirty="0"/>
              <a:t>…more info is always better than not enough</a:t>
            </a:r>
          </a:p>
        </p:txBody>
      </p:sp>
    </p:spTree>
    <p:extLst>
      <p:ext uri="{BB962C8B-B14F-4D97-AF65-F5344CB8AC3E}">
        <p14:creationId xmlns:p14="http://schemas.microsoft.com/office/powerpoint/2010/main" val="860214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3F8E8-0925-4550-B78C-ED678FFD9242}"/>
              </a:ext>
            </a:extLst>
          </p:cNvPr>
          <p:cNvSpPr>
            <a:spLocks noGrp="1"/>
          </p:cNvSpPr>
          <p:nvPr>
            <p:ph type="title"/>
          </p:nvPr>
        </p:nvSpPr>
        <p:spPr>
          <a:xfrm>
            <a:off x="251757" y="944825"/>
            <a:ext cx="3072014" cy="3569117"/>
          </a:xfrm>
        </p:spPr>
        <p:txBody>
          <a:bodyPr/>
          <a:lstStyle/>
          <a:p>
            <a:r>
              <a:rPr lang="en-US" dirty="0"/>
              <a:t>Building a Structure Starts with Mapping</a:t>
            </a:r>
          </a:p>
        </p:txBody>
      </p:sp>
      <p:graphicFrame>
        <p:nvGraphicFramePr>
          <p:cNvPr id="4" name="Content Placeholder 3">
            <a:extLst>
              <a:ext uri="{FF2B5EF4-FFF2-40B4-BE49-F238E27FC236}">
                <a16:creationId xmlns:a16="http://schemas.microsoft.com/office/drawing/2014/main" id="{0EE0ECAA-BDE2-4D03-A7A1-BC3EE9C7C66A}"/>
              </a:ext>
            </a:extLst>
          </p:cNvPr>
          <p:cNvGraphicFramePr>
            <a:graphicFrameLocks noGrp="1"/>
          </p:cNvGraphicFramePr>
          <p:nvPr>
            <p:ph idx="1"/>
            <p:extLst>
              <p:ext uri="{D42A27DB-BD31-4B8C-83A1-F6EECF244321}">
                <p14:modId xmlns:p14="http://schemas.microsoft.com/office/powerpoint/2010/main" val="1787078420"/>
              </p:ext>
            </p:extLst>
          </p:nvPr>
        </p:nvGraphicFramePr>
        <p:xfrm>
          <a:off x="3091543" y="-171450"/>
          <a:ext cx="9100457" cy="6775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81113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21FB4-EAD4-4560-AEB4-0820D20C67C8}"/>
              </a:ext>
            </a:extLst>
          </p:cNvPr>
          <p:cNvSpPr>
            <a:spLocks noGrp="1"/>
          </p:cNvSpPr>
          <p:nvPr>
            <p:ph type="title"/>
          </p:nvPr>
        </p:nvSpPr>
        <p:spPr>
          <a:xfrm>
            <a:off x="697230" y="-361461"/>
            <a:ext cx="10058400" cy="1450757"/>
          </a:xfrm>
        </p:spPr>
        <p:txBody>
          <a:bodyPr/>
          <a:lstStyle/>
          <a:p>
            <a:r>
              <a:rPr lang="en-US" b="1" u="sng" dirty="0"/>
              <a:t>Lists</a:t>
            </a:r>
          </a:p>
        </p:txBody>
      </p:sp>
      <p:sp>
        <p:nvSpPr>
          <p:cNvPr id="3" name="Content Placeholder 2">
            <a:extLst>
              <a:ext uri="{FF2B5EF4-FFF2-40B4-BE49-F238E27FC236}">
                <a16:creationId xmlns:a16="http://schemas.microsoft.com/office/drawing/2014/main" id="{6FDCF58C-21FF-4607-B9B5-3C1173B9F51B}"/>
              </a:ext>
            </a:extLst>
          </p:cNvPr>
          <p:cNvSpPr>
            <a:spLocks noGrp="1"/>
          </p:cNvSpPr>
          <p:nvPr>
            <p:ph idx="1"/>
          </p:nvPr>
        </p:nvSpPr>
        <p:spPr>
          <a:xfrm>
            <a:off x="697230" y="1286394"/>
            <a:ext cx="6617970" cy="4285211"/>
          </a:xfrm>
        </p:spPr>
        <p:txBody>
          <a:bodyPr>
            <a:normAutofit/>
          </a:bodyPr>
          <a:lstStyle/>
          <a:p>
            <a:r>
              <a:rPr lang="en-US" sz="2800" dirty="0"/>
              <a:t>Accurate lists of employees are crucial.</a:t>
            </a:r>
          </a:p>
          <a:p>
            <a:r>
              <a:rPr lang="en-US" sz="2800" dirty="0"/>
              <a:t>Request from the school district. </a:t>
            </a:r>
          </a:p>
          <a:p>
            <a:r>
              <a:rPr lang="en-US" sz="2800" dirty="0"/>
              <a:t>If denied, request from each building principal/site administrator.</a:t>
            </a:r>
          </a:p>
          <a:p>
            <a:r>
              <a:rPr lang="en-US" sz="2800" dirty="0"/>
              <a:t>If denied, use your people to find building lists, telephone lists, email lists, </a:t>
            </a:r>
            <a:r>
              <a:rPr lang="en-US" sz="2800" dirty="0" err="1"/>
              <a:t>etc</a:t>
            </a:r>
            <a:r>
              <a:rPr lang="en-US" sz="2800" dirty="0"/>
              <a:t>…</a:t>
            </a:r>
          </a:p>
          <a:p>
            <a:r>
              <a:rPr lang="en-US" sz="2800" dirty="0"/>
              <a:t>Be creative in your approach to get information that they may want to withhold. </a:t>
            </a:r>
          </a:p>
        </p:txBody>
      </p:sp>
      <p:pic>
        <p:nvPicPr>
          <p:cNvPr id="5" name="Picture 4" descr="Text&#10;&#10;Description automatically generated with medium confidence">
            <a:extLst>
              <a:ext uri="{FF2B5EF4-FFF2-40B4-BE49-F238E27FC236}">
                <a16:creationId xmlns:a16="http://schemas.microsoft.com/office/drawing/2014/main" id="{791A6643-54DE-49AD-AA2E-3297359D0E5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89975">
            <a:off x="7057068" y="483378"/>
            <a:ext cx="4473756" cy="5360207"/>
          </a:xfrm>
          <a:prstGeom prst="rect">
            <a:avLst/>
          </a:prstGeom>
        </p:spPr>
      </p:pic>
    </p:spTree>
    <p:extLst>
      <p:ext uri="{BB962C8B-B14F-4D97-AF65-F5344CB8AC3E}">
        <p14:creationId xmlns:p14="http://schemas.microsoft.com/office/powerpoint/2010/main" val="2793065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974771" y="634946"/>
            <a:ext cx="6574972" cy="1450757"/>
          </a:xfrm>
        </p:spPr>
        <p:txBody>
          <a:bodyPr>
            <a:normAutofit/>
          </a:bodyPr>
          <a:lstStyle/>
          <a:p>
            <a:r>
              <a:rPr lang="en-US" b="1" dirty="0"/>
              <a:t>Who are our people? Mapping Methods </a:t>
            </a:r>
          </a:p>
        </p:txBody>
      </p:sp>
      <p:pic>
        <p:nvPicPr>
          <p:cNvPr id="6" name="Picture 2" descr="Image result for compass">
            <a:extLst>
              <a:ext uri="{FF2B5EF4-FFF2-40B4-BE49-F238E27FC236}">
                <a16:creationId xmlns:a16="http://schemas.microsoft.com/office/drawing/2014/main" id="{47985CB7-2534-4E9D-A2C8-E4E5077B9F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030" r="30047" b="-2"/>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Connector 12">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575656C1-DE7D-4217-A5FC-3E03009AB8F1}"/>
              </a:ext>
            </a:extLst>
          </p:cNvPr>
          <p:cNvSpPr>
            <a:spLocks noGrp="1"/>
          </p:cNvSpPr>
          <p:nvPr>
            <p:ph idx="1"/>
          </p:nvPr>
        </p:nvSpPr>
        <p:spPr>
          <a:xfrm>
            <a:off x="4974769" y="2198914"/>
            <a:ext cx="6574973" cy="3670180"/>
          </a:xfrm>
        </p:spPr>
        <p:txBody>
          <a:bodyPr>
            <a:normAutofit/>
          </a:bodyPr>
          <a:lstStyle/>
          <a:p>
            <a:r>
              <a:rPr lang="en-US" sz="3200" dirty="0"/>
              <a:t>Building/Site Mapping</a:t>
            </a:r>
          </a:p>
          <a:p>
            <a:r>
              <a:rPr lang="en-US" sz="3200" dirty="0"/>
              <a:t>Relationship Mapping</a:t>
            </a:r>
          </a:p>
          <a:p>
            <a:r>
              <a:rPr lang="en-US" sz="3200" dirty="0"/>
              <a:t>Engagement Mapping</a:t>
            </a:r>
          </a:p>
          <a:p>
            <a:r>
              <a:rPr lang="en-US" sz="3200" dirty="0"/>
              <a:t>Effectiveness (Structure Test) Mapping</a:t>
            </a:r>
          </a:p>
          <a:p>
            <a:r>
              <a:rPr lang="en-US" sz="3200" dirty="0"/>
              <a:t>Power Mapping</a:t>
            </a:r>
          </a:p>
          <a:p>
            <a:endParaRPr lang="en-US" dirty="0"/>
          </a:p>
        </p:txBody>
      </p:sp>
      <p:sp>
        <p:nvSpPr>
          <p:cNvPr id="15" name="Rectangle 14">
            <a:extLst>
              <a:ext uri="{FF2B5EF4-FFF2-40B4-BE49-F238E27FC236}">
                <a16:creationId xmlns:a16="http://schemas.microsoft.com/office/drawing/2014/main" id="{CADA4CA0-9A57-4FBE-A9E5-24DFC23C3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03533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IMG_5262.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03097" y="640870"/>
            <a:ext cx="6733633" cy="5050225"/>
          </a:xfrm>
          <a:prstGeom prst="rect">
            <a:avLst/>
          </a:prstGeom>
        </p:spPr>
      </p:pic>
      <p:sp>
        <p:nvSpPr>
          <p:cNvPr id="3" name="Title 2">
            <a:extLst>
              <a:ext uri="{FF2B5EF4-FFF2-40B4-BE49-F238E27FC236}">
                <a16:creationId xmlns:a16="http://schemas.microsoft.com/office/drawing/2014/main" id="{2AEBEF72-C29B-441D-AC08-DA8DBD392B62}"/>
              </a:ext>
            </a:extLst>
          </p:cNvPr>
          <p:cNvSpPr>
            <a:spLocks noGrp="1"/>
          </p:cNvSpPr>
          <p:nvPr>
            <p:ph type="title"/>
          </p:nvPr>
        </p:nvSpPr>
        <p:spPr>
          <a:xfrm>
            <a:off x="7136730" y="-81912"/>
            <a:ext cx="4763886" cy="1450757"/>
          </a:xfrm>
        </p:spPr>
        <p:txBody>
          <a:bodyPr/>
          <a:lstStyle/>
          <a:p>
            <a:r>
              <a:rPr lang="en-US" dirty="0"/>
              <a:t>Building Mapping</a:t>
            </a:r>
          </a:p>
        </p:txBody>
      </p:sp>
      <p:sp>
        <p:nvSpPr>
          <p:cNvPr id="4" name="Content Placeholder 3">
            <a:extLst>
              <a:ext uri="{FF2B5EF4-FFF2-40B4-BE49-F238E27FC236}">
                <a16:creationId xmlns:a16="http://schemas.microsoft.com/office/drawing/2014/main" id="{7741C484-D949-46D6-ABED-1DE8BFF2705A}"/>
              </a:ext>
            </a:extLst>
          </p:cNvPr>
          <p:cNvSpPr>
            <a:spLocks noGrp="1"/>
          </p:cNvSpPr>
          <p:nvPr>
            <p:ph idx="1"/>
          </p:nvPr>
        </p:nvSpPr>
        <p:spPr>
          <a:xfrm>
            <a:off x="7331733" y="1368845"/>
            <a:ext cx="4373880" cy="4439305"/>
          </a:xfrm>
        </p:spPr>
        <p:txBody>
          <a:bodyPr/>
          <a:lstStyle/>
          <a:p>
            <a:r>
              <a:rPr lang="en-US" dirty="0"/>
              <a:t>Knowing where your supporters and leaders are physically in a site. </a:t>
            </a:r>
          </a:p>
          <a:p>
            <a:endParaRPr lang="en-US" dirty="0"/>
          </a:p>
          <a:p>
            <a:r>
              <a:rPr lang="en-US" dirty="0"/>
              <a:t>Visual way to see trends in a building.</a:t>
            </a:r>
          </a:p>
          <a:p>
            <a:endParaRPr lang="en-US" dirty="0"/>
          </a:p>
          <a:p>
            <a:r>
              <a:rPr lang="en-US" dirty="0"/>
              <a:t>Use a coding system that is consistent in your local.</a:t>
            </a:r>
          </a:p>
        </p:txBody>
      </p:sp>
    </p:spTree>
    <p:extLst>
      <p:ext uri="{BB962C8B-B14F-4D97-AF65-F5344CB8AC3E}">
        <p14:creationId xmlns:p14="http://schemas.microsoft.com/office/powerpoint/2010/main" val="3899493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C172F-6155-4F5B-94E5-98F34B9110AF}"/>
              </a:ext>
            </a:extLst>
          </p:cNvPr>
          <p:cNvSpPr>
            <a:spLocks noGrp="1"/>
          </p:cNvSpPr>
          <p:nvPr>
            <p:ph type="title"/>
          </p:nvPr>
        </p:nvSpPr>
        <p:spPr>
          <a:xfrm>
            <a:off x="737937" y="0"/>
            <a:ext cx="10653963" cy="708023"/>
          </a:xfrm>
        </p:spPr>
        <p:txBody>
          <a:bodyPr>
            <a:normAutofit fontScale="90000"/>
          </a:bodyPr>
          <a:lstStyle/>
          <a:p>
            <a:r>
              <a:rPr lang="en-US" b="1" u="sng" dirty="0"/>
              <a:t>Relationship and Engagement Mapping-List Work</a:t>
            </a:r>
          </a:p>
        </p:txBody>
      </p:sp>
      <p:sp>
        <p:nvSpPr>
          <p:cNvPr id="3" name="Content Placeholder 2">
            <a:extLst>
              <a:ext uri="{FF2B5EF4-FFF2-40B4-BE49-F238E27FC236}">
                <a16:creationId xmlns:a16="http://schemas.microsoft.com/office/drawing/2014/main" id="{B46FEF7D-10E1-40DE-95E6-9F599FDC67BF}"/>
              </a:ext>
            </a:extLst>
          </p:cNvPr>
          <p:cNvSpPr>
            <a:spLocks noGrp="1"/>
          </p:cNvSpPr>
          <p:nvPr>
            <p:ph idx="1"/>
          </p:nvPr>
        </p:nvSpPr>
        <p:spPr>
          <a:xfrm>
            <a:off x="247650" y="607906"/>
            <a:ext cx="11677650" cy="3754543"/>
          </a:xfrm>
        </p:spPr>
        <p:txBody>
          <a:bodyPr>
            <a:normAutofit fontScale="92500" lnSpcReduction="10000"/>
          </a:bodyPr>
          <a:lstStyle/>
          <a:p>
            <a:r>
              <a:rPr lang="en-US" dirty="0"/>
              <a:t>Start with our worksite list. </a:t>
            </a:r>
          </a:p>
          <a:p>
            <a:r>
              <a:rPr lang="en-US" dirty="0"/>
              <a:t>Add any staff not listed. </a:t>
            </a:r>
          </a:p>
          <a:p>
            <a:r>
              <a:rPr lang="en-US" dirty="0"/>
              <a:t>Update job title, grade level, department, </a:t>
            </a:r>
            <a:r>
              <a:rPr lang="en-US" dirty="0" err="1"/>
              <a:t>etc</a:t>
            </a:r>
            <a:r>
              <a:rPr lang="en-US" dirty="0"/>
              <a:t>…</a:t>
            </a:r>
          </a:p>
          <a:p>
            <a:r>
              <a:rPr lang="en-US" dirty="0"/>
              <a:t>Write down everything you know about them (</a:t>
            </a:r>
            <a:r>
              <a:rPr lang="en-US" dirty="0" err="1"/>
              <a:t>yrs</a:t>
            </a:r>
            <a:r>
              <a:rPr lang="en-US" dirty="0"/>
              <a:t> in the district, issues they’ve had with the district, why they are or aren’t a member, who they’re close to at the worksite, what you know about their life outside of work, any other relevant tidbits) </a:t>
            </a:r>
          </a:p>
          <a:p>
            <a:r>
              <a:rPr lang="en-US" dirty="0"/>
              <a:t>What are they willing to do?</a:t>
            </a:r>
          </a:p>
          <a:p>
            <a:r>
              <a:rPr lang="en-US" dirty="0"/>
              <a:t>List who their organizer is (who will be doing 1:1’s with them routinely)</a:t>
            </a:r>
          </a:p>
          <a:p>
            <a:r>
              <a:rPr lang="en-US" dirty="0"/>
              <a:t>Who do they trust/respect or who do they see as a leader.</a:t>
            </a:r>
          </a:p>
          <a:p>
            <a:r>
              <a:rPr lang="en-US" dirty="0"/>
              <a:t>Do they support collective bargaining? </a:t>
            </a:r>
          </a:p>
        </p:txBody>
      </p:sp>
      <p:pic>
        <p:nvPicPr>
          <p:cNvPr id="5" name="Picture 4">
            <a:extLst>
              <a:ext uri="{FF2B5EF4-FFF2-40B4-BE49-F238E27FC236}">
                <a16:creationId xmlns:a16="http://schemas.microsoft.com/office/drawing/2014/main" id="{2D7DE761-6858-4104-B480-2582E5F33D08}"/>
              </a:ext>
            </a:extLst>
          </p:cNvPr>
          <p:cNvPicPr>
            <a:picLocks noChangeAspect="1"/>
          </p:cNvPicPr>
          <p:nvPr/>
        </p:nvPicPr>
        <p:blipFill rotWithShape="1">
          <a:blip r:embed="rId3"/>
          <a:srcRect l="4398" t="17518" b="39358"/>
          <a:stretch/>
        </p:blipFill>
        <p:spPr>
          <a:xfrm>
            <a:off x="27546" y="4362450"/>
            <a:ext cx="12164454" cy="1887644"/>
          </a:xfrm>
          <a:prstGeom prst="rect">
            <a:avLst/>
          </a:prstGeom>
        </p:spPr>
      </p:pic>
    </p:spTree>
    <p:extLst>
      <p:ext uri="{BB962C8B-B14F-4D97-AF65-F5344CB8AC3E}">
        <p14:creationId xmlns:p14="http://schemas.microsoft.com/office/powerpoint/2010/main" val="2406630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C172F-6155-4F5B-94E5-98F34B9110AF}"/>
              </a:ext>
            </a:extLst>
          </p:cNvPr>
          <p:cNvSpPr>
            <a:spLocks noGrp="1"/>
          </p:cNvSpPr>
          <p:nvPr>
            <p:ph type="title"/>
          </p:nvPr>
        </p:nvSpPr>
        <p:spPr>
          <a:xfrm>
            <a:off x="770021" y="0"/>
            <a:ext cx="10621879" cy="708023"/>
          </a:xfrm>
        </p:spPr>
        <p:txBody>
          <a:bodyPr>
            <a:normAutofit fontScale="90000"/>
          </a:bodyPr>
          <a:lstStyle/>
          <a:p>
            <a:r>
              <a:rPr lang="en-US" b="1" u="sng" dirty="0"/>
              <a:t>Relationship and Engagement Mapping- List Work</a:t>
            </a:r>
          </a:p>
        </p:txBody>
      </p:sp>
      <p:sp>
        <p:nvSpPr>
          <p:cNvPr id="3" name="Content Placeholder 2">
            <a:extLst>
              <a:ext uri="{FF2B5EF4-FFF2-40B4-BE49-F238E27FC236}">
                <a16:creationId xmlns:a16="http://schemas.microsoft.com/office/drawing/2014/main" id="{B46FEF7D-10E1-40DE-95E6-9F599FDC67BF}"/>
              </a:ext>
            </a:extLst>
          </p:cNvPr>
          <p:cNvSpPr>
            <a:spLocks noGrp="1"/>
          </p:cNvSpPr>
          <p:nvPr>
            <p:ph idx="1"/>
          </p:nvPr>
        </p:nvSpPr>
        <p:spPr>
          <a:xfrm>
            <a:off x="247650" y="607906"/>
            <a:ext cx="11677650" cy="3754543"/>
          </a:xfrm>
        </p:spPr>
        <p:txBody>
          <a:bodyPr>
            <a:normAutofit/>
          </a:bodyPr>
          <a:lstStyle/>
          <a:p>
            <a:r>
              <a:rPr lang="en-US" dirty="0"/>
              <a:t>We work our maps.</a:t>
            </a:r>
          </a:p>
          <a:p>
            <a:r>
              <a:rPr lang="en-US" dirty="0"/>
              <a:t>Look at the notes you’ve collected.</a:t>
            </a:r>
          </a:p>
          <a:p>
            <a:r>
              <a:rPr lang="en-US" dirty="0"/>
              <a:t>Do you see any trends? </a:t>
            </a:r>
          </a:p>
          <a:p>
            <a:pPr lvl="1"/>
            <a:r>
              <a:rPr lang="en-US" dirty="0"/>
              <a:t>Are all your potentials from a particular area?</a:t>
            </a:r>
          </a:p>
          <a:p>
            <a:pPr lvl="1"/>
            <a:r>
              <a:rPr lang="en-US" dirty="0"/>
              <a:t>Are there any potentials who are close with a current, active member? Is that member asking them to join? Or has someone asked that member to reach out to their “potential” friend?</a:t>
            </a:r>
          </a:p>
          <a:p>
            <a:pPr lvl="1"/>
            <a:r>
              <a:rPr lang="en-US" dirty="0"/>
              <a:t>Is one department strong in membership and another weak? Or one building/site?</a:t>
            </a:r>
          </a:p>
          <a:p>
            <a:pPr lvl="1"/>
            <a:r>
              <a:rPr lang="en-US" dirty="0"/>
              <a:t>Do any of your members see most of the rest of the workforce (librarians, specials teachers, district maintenance workers, </a:t>
            </a:r>
            <a:r>
              <a:rPr lang="en-US" dirty="0" err="1"/>
              <a:t>etc</a:t>
            </a:r>
            <a:r>
              <a:rPr lang="en-US" dirty="0"/>
              <a:t>…)? Are they members? Are they members who could be leaders?</a:t>
            </a:r>
          </a:p>
          <a:p>
            <a:pPr lvl="1"/>
            <a:r>
              <a:rPr lang="en-US" dirty="0"/>
              <a:t>Is there someone consistently mentioned as a leader or trusted/respected? Is this person a member? If not, what’s the plan?</a:t>
            </a:r>
          </a:p>
        </p:txBody>
      </p:sp>
      <p:pic>
        <p:nvPicPr>
          <p:cNvPr id="5" name="Picture 4">
            <a:extLst>
              <a:ext uri="{FF2B5EF4-FFF2-40B4-BE49-F238E27FC236}">
                <a16:creationId xmlns:a16="http://schemas.microsoft.com/office/drawing/2014/main" id="{2D7DE761-6858-4104-B480-2582E5F33D08}"/>
              </a:ext>
            </a:extLst>
          </p:cNvPr>
          <p:cNvPicPr>
            <a:picLocks noChangeAspect="1"/>
          </p:cNvPicPr>
          <p:nvPr/>
        </p:nvPicPr>
        <p:blipFill rotWithShape="1">
          <a:blip r:embed="rId3"/>
          <a:srcRect l="4398" t="17518" b="39358"/>
          <a:stretch/>
        </p:blipFill>
        <p:spPr>
          <a:xfrm>
            <a:off x="27546" y="4362450"/>
            <a:ext cx="12164454" cy="1887644"/>
          </a:xfrm>
          <a:prstGeom prst="rect">
            <a:avLst/>
          </a:prstGeom>
        </p:spPr>
      </p:pic>
    </p:spTree>
    <p:extLst>
      <p:ext uri="{BB962C8B-B14F-4D97-AF65-F5344CB8AC3E}">
        <p14:creationId xmlns:p14="http://schemas.microsoft.com/office/powerpoint/2010/main" val="39848453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C172F-6155-4F5B-94E5-98F34B9110AF}"/>
              </a:ext>
            </a:extLst>
          </p:cNvPr>
          <p:cNvSpPr>
            <a:spLocks noGrp="1"/>
          </p:cNvSpPr>
          <p:nvPr>
            <p:ph type="title"/>
          </p:nvPr>
        </p:nvSpPr>
        <p:spPr>
          <a:xfrm>
            <a:off x="1333500" y="0"/>
            <a:ext cx="10058400" cy="708023"/>
          </a:xfrm>
        </p:spPr>
        <p:txBody>
          <a:bodyPr>
            <a:normAutofit fontScale="90000"/>
          </a:bodyPr>
          <a:lstStyle/>
          <a:p>
            <a:r>
              <a:rPr lang="en-US" b="1" u="sng" dirty="0"/>
              <a:t>Effectiveness (Structure Test) Mapping</a:t>
            </a:r>
          </a:p>
        </p:txBody>
      </p:sp>
      <p:sp>
        <p:nvSpPr>
          <p:cNvPr id="3" name="Content Placeholder 2">
            <a:extLst>
              <a:ext uri="{FF2B5EF4-FFF2-40B4-BE49-F238E27FC236}">
                <a16:creationId xmlns:a16="http://schemas.microsoft.com/office/drawing/2014/main" id="{B46FEF7D-10E1-40DE-95E6-9F599FDC67BF}"/>
              </a:ext>
            </a:extLst>
          </p:cNvPr>
          <p:cNvSpPr>
            <a:spLocks noGrp="1"/>
          </p:cNvSpPr>
          <p:nvPr>
            <p:ph idx="1"/>
          </p:nvPr>
        </p:nvSpPr>
        <p:spPr>
          <a:xfrm>
            <a:off x="247650" y="607906"/>
            <a:ext cx="11677650" cy="5507144"/>
          </a:xfrm>
        </p:spPr>
        <p:txBody>
          <a:bodyPr>
            <a:normAutofit lnSpcReduction="10000"/>
          </a:bodyPr>
          <a:lstStyle/>
          <a:p>
            <a:r>
              <a:rPr lang="en-US" sz="2800" dirty="0"/>
              <a:t>Who’s doing the actions? </a:t>
            </a:r>
          </a:p>
          <a:p>
            <a:r>
              <a:rPr lang="en-US" sz="2800" dirty="0"/>
              <a:t>Who’s following up with them about why they did not participate in an action?</a:t>
            </a:r>
          </a:p>
          <a:p>
            <a:r>
              <a:rPr lang="en-US" sz="2800" dirty="0"/>
              <a:t>Ranking: 1-4 </a:t>
            </a:r>
          </a:p>
          <a:p>
            <a:pPr lvl="1"/>
            <a:r>
              <a:rPr lang="en-US" sz="2400" dirty="0"/>
              <a:t>1=Leader in support of collective bargaining</a:t>
            </a:r>
          </a:p>
          <a:p>
            <a:pPr lvl="1"/>
            <a:r>
              <a:rPr lang="en-US" sz="2400" dirty="0"/>
              <a:t>2=supporter of collective bargaining</a:t>
            </a:r>
          </a:p>
          <a:p>
            <a:pPr lvl="1"/>
            <a:r>
              <a:rPr lang="en-US" sz="2400" dirty="0"/>
              <a:t>3=opposed to collective bargaining</a:t>
            </a:r>
          </a:p>
          <a:p>
            <a:pPr lvl="1"/>
            <a:r>
              <a:rPr lang="en-US" sz="2400" dirty="0"/>
              <a:t>4=leader in opposition to collective bargaining</a:t>
            </a:r>
          </a:p>
          <a:p>
            <a:r>
              <a:rPr lang="en-US" sz="2800" dirty="0"/>
              <a:t>Return to your rankings regularly to see how people are moving towards the cause.</a:t>
            </a:r>
          </a:p>
          <a:p>
            <a:endParaRPr lang="en-US" sz="2400" dirty="0"/>
          </a:p>
          <a:p>
            <a:endParaRPr lang="en-US" sz="2400" dirty="0"/>
          </a:p>
          <a:p>
            <a:r>
              <a:rPr lang="en-US" sz="2400" dirty="0"/>
              <a:t>                                        </a:t>
            </a:r>
            <a:r>
              <a:rPr lang="en-US" sz="2800" i="1" dirty="0"/>
              <a:t>Why isn’t there a middle option? </a:t>
            </a:r>
            <a:endParaRPr lang="en-US" sz="2200" i="1" dirty="0"/>
          </a:p>
        </p:txBody>
      </p:sp>
      <p:pic>
        <p:nvPicPr>
          <p:cNvPr id="6" name="Picture 5" descr="Icon&#10;&#10;Description automatically generated">
            <a:extLst>
              <a:ext uri="{FF2B5EF4-FFF2-40B4-BE49-F238E27FC236}">
                <a16:creationId xmlns:a16="http://schemas.microsoft.com/office/drawing/2014/main" id="{4D3B4A63-006C-4807-8A32-189EFC21A02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638300" y="4291836"/>
            <a:ext cx="1252061" cy="1958258"/>
          </a:xfrm>
          <a:prstGeom prst="rect">
            <a:avLst/>
          </a:prstGeom>
        </p:spPr>
      </p:pic>
    </p:spTree>
    <p:extLst>
      <p:ext uri="{BB962C8B-B14F-4D97-AF65-F5344CB8AC3E}">
        <p14:creationId xmlns:p14="http://schemas.microsoft.com/office/powerpoint/2010/main" val="178322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B6299-D9D1-4182-A8D2-E8E5FCAD5711}"/>
              </a:ext>
            </a:extLst>
          </p:cNvPr>
          <p:cNvSpPr>
            <a:spLocks noGrp="1"/>
          </p:cNvSpPr>
          <p:nvPr>
            <p:ph type="title"/>
          </p:nvPr>
        </p:nvSpPr>
        <p:spPr/>
        <p:txBody>
          <a:bodyPr/>
          <a:lstStyle/>
          <a:p>
            <a:r>
              <a:rPr lang="en-US" b="1" u="sng" dirty="0"/>
              <a:t>Mapping Breakout-30 minutes</a:t>
            </a:r>
          </a:p>
        </p:txBody>
      </p:sp>
      <p:sp>
        <p:nvSpPr>
          <p:cNvPr id="3" name="Content Placeholder 2">
            <a:extLst>
              <a:ext uri="{FF2B5EF4-FFF2-40B4-BE49-F238E27FC236}">
                <a16:creationId xmlns:a16="http://schemas.microsoft.com/office/drawing/2014/main" id="{8E597878-3D26-4791-9EA8-18CFA00B411C}"/>
              </a:ext>
            </a:extLst>
          </p:cNvPr>
          <p:cNvSpPr>
            <a:spLocks noGrp="1"/>
          </p:cNvSpPr>
          <p:nvPr>
            <p:ph idx="1"/>
          </p:nvPr>
        </p:nvSpPr>
        <p:spPr/>
        <p:txBody>
          <a:bodyPr/>
          <a:lstStyle/>
          <a:p>
            <a:r>
              <a:rPr lang="en-US" dirty="0"/>
              <a:t>With your colleagues, use your own lists to start building out your mapping sheet.</a:t>
            </a:r>
          </a:p>
          <a:p>
            <a:r>
              <a:rPr lang="en-US" dirty="0"/>
              <a:t>Google Sheets or </a:t>
            </a:r>
            <a:r>
              <a:rPr lang="en-US" dirty="0" err="1"/>
              <a:t>Sharepoint</a:t>
            </a:r>
            <a:r>
              <a:rPr lang="en-US" dirty="0"/>
              <a:t> docs are great ways to share information between each other to allow for multiple people to simultaneously edit a document. </a:t>
            </a:r>
          </a:p>
          <a:p>
            <a:pPr marL="739775" indent="-333375">
              <a:buFont typeface="Wingdings" panose="05000000000000000000" pitchFamily="2" charset="2"/>
              <a:buChar char="q"/>
            </a:pPr>
            <a:r>
              <a:rPr lang="en-US" dirty="0"/>
              <a:t>Cohort 1 Locals: Focus on building out your </a:t>
            </a:r>
            <a:r>
              <a:rPr lang="en-US" dirty="0">
                <a:highlight>
                  <a:srgbClr val="FFFF00"/>
                </a:highlight>
              </a:rPr>
              <a:t>lists/maps </a:t>
            </a:r>
            <a:r>
              <a:rPr lang="en-US" dirty="0"/>
              <a:t>to further where you are in your campaign. Look for those trends. Where do you see strength that can be utilized to support a neighboring site that is struggling?</a:t>
            </a:r>
          </a:p>
          <a:p>
            <a:pPr marL="739775" indent="-333375">
              <a:buFont typeface="Wingdings" panose="05000000000000000000" pitchFamily="2" charset="2"/>
              <a:buChar char="q"/>
            </a:pPr>
            <a:r>
              <a:rPr lang="en-US" dirty="0"/>
              <a:t>Cohort 2 Locals: Focus on how to gear your maps to support shoring up your interdependent structure (looking at leaders, leader id) and communicating your message. Who’s talking to each worker about collective bargaining? Logging the responses and ranking for support.</a:t>
            </a:r>
          </a:p>
          <a:p>
            <a:pPr marL="739775" indent="-333375">
              <a:buFont typeface="Wingdings" panose="05000000000000000000" pitchFamily="2" charset="2"/>
              <a:buChar char="q"/>
            </a:pPr>
            <a:r>
              <a:rPr lang="en-US" dirty="0"/>
              <a:t>Cohort 3 Locals: Focus on building out your maps. Where do you see gaps in initial information? </a:t>
            </a:r>
          </a:p>
        </p:txBody>
      </p:sp>
    </p:spTree>
    <p:extLst>
      <p:ext uri="{BB962C8B-B14F-4D97-AF65-F5344CB8AC3E}">
        <p14:creationId xmlns:p14="http://schemas.microsoft.com/office/powerpoint/2010/main" val="1299528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B6299-D9D1-4182-A8D2-E8E5FCAD5711}"/>
              </a:ext>
            </a:extLst>
          </p:cNvPr>
          <p:cNvSpPr>
            <a:spLocks noGrp="1"/>
          </p:cNvSpPr>
          <p:nvPr>
            <p:ph type="title"/>
          </p:nvPr>
        </p:nvSpPr>
        <p:spPr/>
        <p:txBody>
          <a:bodyPr>
            <a:normAutofit/>
          </a:bodyPr>
          <a:lstStyle/>
          <a:p>
            <a:pPr algn="ctr"/>
            <a:r>
              <a:rPr lang="en-US" b="1" u="sng" dirty="0"/>
              <a:t>Mapping Debrief</a:t>
            </a:r>
          </a:p>
        </p:txBody>
      </p:sp>
      <p:sp>
        <p:nvSpPr>
          <p:cNvPr id="3" name="Content Placeholder 2">
            <a:extLst>
              <a:ext uri="{FF2B5EF4-FFF2-40B4-BE49-F238E27FC236}">
                <a16:creationId xmlns:a16="http://schemas.microsoft.com/office/drawing/2014/main" id="{8E597878-3D26-4791-9EA8-18CFA00B411C}"/>
              </a:ext>
            </a:extLst>
          </p:cNvPr>
          <p:cNvSpPr>
            <a:spLocks noGrp="1"/>
          </p:cNvSpPr>
          <p:nvPr>
            <p:ph idx="1"/>
          </p:nvPr>
        </p:nvSpPr>
        <p:spPr>
          <a:xfrm>
            <a:off x="6546850" y="1565806"/>
            <a:ext cx="4856480" cy="4017538"/>
          </a:xfrm>
        </p:spPr>
        <p:txBody>
          <a:bodyPr anchor="ctr">
            <a:normAutofit/>
          </a:bodyPr>
          <a:lstStyle/>
          <a:p>
            <a:r>
              <a:rPr lang="en-US" sz="3200" dirty="0"/>
              <a:t>Each team share out a tip for success.</a:t>
            </a:r>
          </a:p>
          <a:p>
            <a:endParaRPr lang="en-US" sz="3200" dirty="0"/>
          </a:p>
          <a:p>
            <a:r>
              <a:rPr lang="en-US" sz="3200" dirty="0"/>
              <a:t>What is a challenge you </a:t>
            </a:r>
            <a:r>
              <a:rPr lang="en-US" sz="3200" dirty="0" err="1"/>
              <a:t>ID’d</a:t>
            </a:r>
            <a:r>
              <a:rPr lang="en-US" sz="3200" dirty="0"/>
              <a:t> that you’d like group suggestions for overcoming?</a:t>
            </a:r>
          </a:p>
        </p:txBody>
      </p:sp>
      <p:pic>
        <p:nvPicPr>
          <p:cNvPr id="5" name="Picture 4" descr="Text&#10;&#10;Description automatically generated with medium confidence">
            <a:extLst>
              <a:ext uri="{FF2B5EF4-FFF2-40B4-BE49-F238E27FC236}">
                <a16:creationId xmlns:a16="http://schemas.microsoft.com/office/drawing/2014/main" id="{275419E6-1695-4470-9434-1544C6B7F88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5996" y="1840178"/>
            <a:ext cx="6110854" cy="3177644"/>
          </a:xfrm>
          <a:prstGeom prst="rect">
            <a:avLst/>
          </a:prstGeom>
        </p:spPr>
      </p:pic>
    </p:spTree>
    <p:extLst>
      <p:ext uri="{BB962C8B-B14F-4D97-AF65-F5344CB8AC3E}">
        <p14:creationId xmlns:p14="http://schemas.microsoft.com/office/powerpoint/2010/main" val="25486791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19F3A-2F73-4DD5-A369-F9F7F72F3061}"/>
              </a:ext>
            </a:extLst>
          </p:cNvPr>
          <p:cNvSpPr>
            <a:spLocks noGrp="1"/>
          </p:cNvSpPr>
          <p:nvPr>
            <p:ph type="title"/>
          </p:nvPr>
        </p:nvSpPr>
        <p:spPr>
          <a:xfrm>
            <a:off x="255844" y="1895475"/>
            <a:ext cx="2779914" cy="1714500"/>
          </a:xfrm>
        </p:spPr>
        <p:txBody>
          <a:bodyPr/>
          <a:lstStyle/>
          <a:p>
            <a:r>
              <a:rPr lang="en-US" b="1" dirty="0"/>
              <a:t>Power Mapping</a:t>
            </a:r>
          </a:p>
        </p:txBody>
      </p:sp>
      <p:graphicFrame>
        <p:nvGraphicFramePr>
          <p:cNvPr id="4" name="Content Placeholder 3">
            <a:extLst>
              <a:ext uri="{FF2B5EF4-FFF2-40B4-BE49-F238E27FC236}">
                <a16:creationId xmlns:a16="http://schemas.microsoft.com/office/drawing/2014/main" id="{1673E2B7-17A0-4EC4-8852-4703582BC7EC}"/>
              </a:ext>
            </a:extLst>
          </p:cNvPr>
          <p:cNvGraphicFramePr>
            <a:graphicFrameLocks noGrp="1"/>
          </p:cNvGraphicFramePr>
          <p:nvPr>
            <p:ph idx="1"/>
            <p:extLst>
              <p:ext uri="{D42A27DB-BD31-4B8C-83A1-F6EECF244321}">
                <p14:modId xmlns:p14="http://schemas.microsoft.com/office/powerpoint/2010/main" val="1742464245"/>
              </p:ext>
            </p:extLst>
          </p:nvPr>
        </p:nvGraphicFramePr>
        <p:xfrm>
          <a:off x="2590800" y="0"/>
          <a:ext cx="7010400" cy="5505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FC180ADB-679D-471D-B460-5D6D0EE6D379}"/>
              </a:ext>
            </a:extLst>
          </p:cNvPr>
          <p:cNvSpPr txBox="1"/>
          <p:nvPr/>
        </p:nvSpPr>
        <p:spPr>
          <a:xfrm>
            <a:off x="9201150" y="342900"/>
            <a:ext cx="1345049" cy="4876800"/>
          </a:xfrm>
          <a:prstGeom prst="upArrow">
            <a:avLst/>
          </a:prstGeom>
        </p:spPr>
        <p:style>
          <a:lnRef idx="2">
            <a:schemeClr val="accent4">
              <a:shade val="50000"/>
            </a:schemeClr>
          </a:lnRef>
          <a:fillRef idx="1">
            <a:schemeClr val="accent4"/>
          </a:fillRef>
          <a:effectRef idx="0">
            <a:schemeClr val="accent4"/>
          </a:effectRef>
          <a:fontRef idx="minor">
            <a:schemeClr val="lt1"/>
          </a:fontRef>
        </p:style>
        <p:txBody>
          <a:bodyPr vert="vert270" wrap="square" rtlCol="0">
            <a:spAutoFit/>
          </a:bodyPr>
          <a:lstStyle/>
          <a:p>
            <a:pPr algn="ctr"/>
            <a:r>
              <a:rPr lang="en-US" sz="3200" dirty="0"/>
              <a:t>Power, Influence</a:t>
            </a:r>
          </a:p>
        </p:txBody>
      </p:sp>
      <p:sp>
        <p:nvSpPr>
          <p:cNvPr id="6" name="TextBox 5">
            <a:extLst>
              <a:ext uri="{FF2B5EF4-FFF2-40B4-BE49-F238E27FC236}">
                <a16:creationId xmlns:a16="http://schemas.microsoft.com/office/drawing/2014/main" id="{14D061C8-4312-4EC7-A0FE-5C8D06C54CF9}"/>
              </a:ext>
            </a:extLst>
          </p:cNvPr>
          <p:cNvSpPr txBox="1"/>
          <p:nvPr/>
        </p:nvSpPr>
        <p:spPr>
          <a:xfrm rot="5400000">
            <a:off x="5469374" y="3429001"/>
            <a:ext cx="1345049" cy="4876800"/>
          </a:xfrm>
          <a:prstGeom prst="upArrow">
            <a:avLst/>
          </a:prstGeom>
        </p:spPr>
        <p:style>
          <a:lnRef idx="2">
            <a:schemeClr val="accent4">
              <a:shade val="50000"/>
            </a:schemeClr>
          </a:lnRef>
          <a:fillRef idx="1">
            <a:schemeClr val="accent4"/>
          </a:fillRef>
          <a:effectRef idx="0">
            <a:schemeClr val="accent4"/>
          </a:effectRef>
          <a:fontRef idx="minor">
            <a:schemeClr val="lt1"/>
          </a:fontRef>
        </p:style>
        <p:txBody>
          <a:bodyPr vert="vert270" wrap="square" rtlCol="0">
            <a:spAutoFit/>
          </a:bodyPr>
          <a:lstStyle/>
          <a:p>
            <a:pPr algn="ctr"/>
            <a:r>
              <a:rPr lang="en-US" sz="3200" dirty="0"/>
              <a:t>Support for Your Position</a:t>
            </a:r>
          </a:p>
        </p:txBody>
      </p:sp>
    </p:spTree>
    <p:extLst>
      <p:ext uri="{BB962C8B-B14F-4D97-AF65-F5344CB8AC3E}">
        <p14:creationId xmlns:p14="http://schemas.microsoft.com/office/powerpoint/2010/main" val="1086538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logo&#10;&#10;Description automatically generated">
            <a:extLst>
              <a:ext uri="{FF2B5EF4-FFF2-40B4-BE49-F238E27FC236}">
                <a16:creationId xmlns:a16="http://schemas.microsoft.com/office/drawing/2014/main" id="{D23D284A-C17F-44F9-98B3-1A2FC9736AB7}"/>
              </a:ext>
            </a:extLst>
          </p:cNvPr>
          <p:cNvPicPr>
            <a:picLocks noChangeAspect="1"/>
          </p:cNvPicPr>
          <p:nvPr/>
        </p:nvPicPr>
        <p:blipFill>
          <a:blip r:embed="rId3">
            <a:alphaModFix amt="94000"/>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2746132">
            <a:off x="7931307" y="1862781"/>
            <a:ext cx="4114799" cy="2144068"/>
          </a:xfrm>
          <a:prstGeom prst="rect">
            <a:avLst/>
          </a:prstGeom>
        </p:spPr>
      </p:pic>
      <p:sp>
        <p:nvSpPr>
          <p:cNvPr id="2" name="Title 1">
            <a:extLst>
              <a:ext uri="{FF2B5EF4-FFF2-40B4-BE49-F238E27FC236}">
                <a16:creationId xmlns:a16="http://schemas.microsoft.com/office/drawing/2014/main" id="{585E1919-1669-40EC-8E10-DCC6D189194E}"/>
              </a:ext>
            </a:extLst>
          </p:cNvPr>
          <p:cNvSpPr>
            <a:spLocks noGrp="1"/>
          </p:cNvSpPr>
          <p:nvPr>
            <p:ph type="title"/>
          </p:nvPr>
        </p:nvSpPr>
        <p:spPr>
          <a:xfrm>
            <a:off x="820536" y="-605597"/>
            <a:ext cx="10058400" cy="1450757"/>
          </a:xfrm>
        </p:spPr>
        <p:txBody>
          <a:bodyPr/>
          <a:lstStyle/>
          <a:p>
            <a:pPr algn="ctr"/>
            <a:r>
              <a:rPr lang="en-US" b="1" u="sng" dirty="0"/>
              <a:t>Power Mapping-Breakout</a:t>
            </a:r>
          </a:p>
        </p:txBody>
      </p:sp>
      <p:sp>
        <p:nvSpPr>
          <p:cNvPr id="3" name="Content Placeholder 2">
            <a:extLst>
              <a:ext uri="{FF2B5EF4-FFF2-40B4-BE49-F238E27FC236}">
                <a16:creationId xmlns:a16="http://schemas.microsoft.com/office/drawing/2014/main" id="{FC6C020F-EBFB-463D-BC7C-CF399DFA4DD6}"/>
              </a:ext>
            </a:extLst>
          </p:cNvPr>
          <p:cNvSpPr>
            <a:spLocks noGrp="1"/>
          </p:cNvSpPr>
          <p:nvPr>
            <p:ph idx="1"/>
          </p:nvPr>
        </p:nvSpPr>
        <p:spPr>
          <a:xfrm>
            <a:off x="329299" y="974063"/>
            <a:ext cx="8077200" cy="5599183"/>
          </a:xfrm>
        </p:spPr>
        <p:txBody>
          <a:bodyPr>
            <a:normAutofit/>
          </a:bodyPr>
          <a:lstStyle/>
          <a:p>
            <a:r>
              <a:rPr lang="en-US" sz="2800" dirty="0"/>
              <a:t>Let’s get more specific.</a:t>
            </a:r>
          </a:p>
          <a:p>
            <a:r>
              <a:rPr lang="en-US" sz="2800" dirty="0"/>
              <a:t>Go to the Power Analysis/Mapping Document.</a:t>
            </a:r>
          </a:p>
          <a:p>
            <a:r>
              <a:rPr lang="en-US" sz="2800" dirty="0"/>
              <a:t>Start filling in your internal (current members and potential members), external (administration, other workers at your employer, school board), community (parents, other community), and at-large power actors (mayor, county/city council members, legislators, </a:t>
            </a:r>
            <a:r>
              <a:rPr lang="en-US" sz="2800" dirty="0" err="1"/>
              <a:t>etc</a:t>
            </a:r>
            <a:r>
              <a:rPr lang="en-US" sz="2800" dirty="0"/>
              <a:t>…). </a:t>
            </a:r>
          </a:p>
          <a:p>
            <a:pPr lvl="2"/>
            <a:r>
              <a:rPr lang="en-US" sz="2400" dirty="0"/>
              <a:t>Cohorts may vary in the volume of power players that can be currently identified.</a:t>
            </a:r>
          </a:p>
          <a:p>
            <a:r>
              <a:rPr lang="en-US" sz="2800" dirty="0"/>
              <a:t>Return to your engagement maps/lists. Which of your people are connected to these power actors?</a:t>
            </a:r>
          </a:p>
        </p:txBody>
      </p:sp>
    </p:spTree>
    <p:extLst>
      <p:ext uri="{BB962C8B-B14F-4D97-AF65-F5344CB8AC3E}">
        <p14:creationId xmlns:p14="http://schemas.microsoft.com/office/powerpoint/2010/main" val="997528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E1919-1669-40EC-8E10-DCC6D189194E}"/>
              </a:ext>
            </a:extLst>
          </p:cNvPr>
          <p:cNvSpPr>
            <a:spLocks noGrp="1"/>
          </p:cNvSpPr>
          <p:nvPr>
            <p:ph type="title"/>
          </p:nvPr>
        </p:nvSpPr>
        <p:spPr>
          <a:xfrm>
            <a:off x="820536" y="-605597"/>
            <a:ext cx="10058400" cy="1450757"/>
          </a:xfrm>
        </p:spPr>
        <p:txBody>
          <a:bodyPr/>
          <a:lstStyle/>
          <a:p>
            <a:pPr algn="ctr"/>
            <a:r>
              <a:rPr lang="en-US" b="1" u="sng" dirty="0"/>
              <a:t>Power Mapping-Debrief</a:t>
            </a:r>
          </a:p>
        </p:txBody>
      </p:sp>
      <p:pic>
        <p:nvPicPr>
          <p:cNvPr id="5" name="Picture 4" descr="A picture containing logo&#10;&#10;Description automatically generated">
            <a:extLst>
              <a:ext uri="{FF2B5EF4-FFF2-40B4-BE49-F238E27FC236}">
                <a16:creationId xmlns:a16="http://schemas.microsoft.com/office/drawing/2014/main" id="{D23D284A-C17F-44F9-98B3-1A2FC9736AB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82652" y="1695450"/>
            <a:ext cx="7044515" cy="3249282"/>
          </a:xfrm>
          <a:prstGeom prst="rect">
            <a:avLst/>
          </a:prstGeom>
        </p:spPr>
      </p:pic>
      <p:sp>
        <p:nvSpPr>
          <p:cNvPr id="10" name="Content Placeholder 9">
            <a:extLst>
              <a:ext uri="{FF2B5EF4-FFF2-40B4-BE49-F238E27FC236}">
                <a16:creationId xmlns:a16="http://schemas.microsoft.com/office/drawing/2014/main" id="{C8F1E274-8E4A-40C1-AD82-C46AE67B3E33}"/>
              </a:ext>
            </a:extLst>
          </p:cNvPr>
          <p:cNvSpPr>
            <a:spLocks noGrp="1"/>
          </p:cNvSpPr>
          <p:nvPr>
            <p:ph idx="1"/>
          </p:nvPr>
        </p:nvSpPr>
        <p:spPr>
          <a:xfrm>
            <a:off x="8048422" y="1848864"/>
            <a:ext cx="3393008" cy="3888228"/>
          </a:xfrm>
        </p:spPr>
        <p:txBody>
          <a:bodyPr/>
          <a:lstStyle/>
          <a:p>
            <a:r>
              <a:rPr lang="en-US" sz="3200" dirty="0"/>
              <a:t>What trends did you see?</a:t>
            </a:r>
          </a:p>
          <a:p>
            <a:endParaRPr lang="en-US" sz="3200" dirty="0"/>
          </a:p>
          <a:p>
            <a:r>
              <a:rPr lang="en-US" sz="3200" dirty="0"/>
              <a:t>What information are you missing?</a:t>
            </a:r>
          </a:p>
          <a:p>
            <a:endParaRPr lang="en-US" dirty="0"/>
          </a:p>
        </p:txBody>
      </p:sp>
    </p:spTree>
    <p:extLst>
      <p:ext uri="{BB962C8B-B14F-4D97-AF65-F5344CB8AC3E}">
        <p14:creationId xmlns:p14="http://schemas.microsoft.com/office/powerpoint/2010/main" val="36143060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EBADA-3932-4209-9A8A-4906B58815D9}"/>
              </a:ext>
            </a:extLst>
          </p:cNvPr>
          <p:cNvSpPr>
            <a:spLocks noGrp="1"/>
          </p:cNvSpPr>
          <p:nvPr>
            <p:ph type="title"/>
          </p:nvPr>
        </p:nvSpPr>
        <p:spPr/>
        <p:txBody>
          <a:bodyPr/>
          <a:lstStyle/>
          <a:p>
            <a:r>
              <a:rPr lang="en-US" b="1" u="sng" dirty="0"/>
              <a:t>Key Points-Mapping</a:t>
            </a:r>
          </a:p>
        </p:txBody>
      </p:sp>
      <p:sp>
        <p:nvSpPr>
          <p:cNvPr id="3" name="Content Placeholder 2">
            <a:extLst>
              <a:ext uri="{FF2B5EF4-FFF2-40B4-BE49-F238E27FC236}">
                <a16:creationId xmlns:a16="http://schemas.microsoft.com/office/drawing/2014/main" id="{16DF3386-7ED8-4F31-9EDF-D71A7AA22837}"/>
              </a:ext>
            </a:extLst>
          </p:cNvPr>
          <p:cNvSpPr>
            <a:spLocks noGrp="1"/>
          </p:cNvSpPr>
          <p:nvPr>
            <p:ph idx="1"/>
          </p:nvPr>
        </p:nvSpPr>
        <p:spPr>
          <a:xfrm>
            <a:off x="1097280" y="1295401"/>
            <a:ext cx="6732270" cy="4713446"/>
          </a:xfrm>
        </p:spPr>
        <p:txBody>
          <a:bodyPr>
            <a:normAutofit/>
          </a:bodyPr>
          <a:lstStyle/>
          <a:p>
            <a:r>
              <a:rPr lang="en-US" sz="2800" dirty="0"/>
              <a:t>Find the right people, to move the right people.</a:t>
            </a:r>
          </a:p>
          <a:p>
            <a:r>
              <a:rPr lang="en-US" sz="2800" dirty="0"/>
              <a:t>1:1’s and mapping, together, help put the pieces of the puzzle together. </a:t>
            </a:r>
          </a:p>
          <a:p>
            <a:r>
              <a:rPr lang="en-US" sz="2800" dirty="0"/>
              <a:t>If we don’t know our people and aren’t authentically engaging them in the work of their union, we can’t win. </a:t>
            </a:r>
          </a:p>
          <a:p>
            <a:r>
              <a:rPr lang="en-US" sz="2800" dirty="0"/>
              <a:t>This isn’t an activity to do alone. Check your maps as part of a regular activity at your leadership and building meetings.</a:t>
            </a:r>
          </a:p>
          <a:p>
            <a:endParaRPr lang="en-US" dirty="0"/>
          </a:p>
        </p:txBody>
      </p:sp>
      <p:pic>
        <p:nvPicPr>
          <p:cNvPr id="4" name="Content Placeholder 5" descr="Shape&#10;&#10;Description automatically generated">
            <a:extLst>
              <a:ext uri="{FF2B5EF4-FFF2-40B4-BE49-F238E27FC236}">
                <a16:creationId xmlns:a16="http://schemas.microsoft.com/office/drawing/2014/main" id="{F016330E-C950-43AA-A073-19E14C318FF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83019" y="1082833"/>
            <a:ext cx="3312319" cy="4926013"/>
          </a:xfrm>
          <a:prstGeom prst="rect">
            <a:avLst/>
          </a:prstGeom>
          <a:ln w="50800">
            <a:solidFill>
              <a:schemeClr val="tx1"/>
            </a:solidFill>
          </a:ln>
        </p:spPr>
      </p:pic>
    </p:spTree>
    <p:extLst>
      <p:ext uri="{BB962C8B-B14F-4D97-AF65-F5344CB8AC3E}">
        <p14:creationId xmlns:p14="http://schemas.microsoft.com/office/powerpoint/2010/main" val="40114702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rgbClr val="405C7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3ED2FE3-9CAA-43F1-B0ED-C9B1F4C7877F}"/>
              </a:ext>
            </a:extLst>
          </p:cNvPr>
          <p:cNvSpPr txBox="1"/>
          <p:nvPr/>
        </p:nvSpPr>
        <p:spPr>
          <a:xfrm>
            <a:off x="482989" y="1404496"/>
            <a:ext cx="3084844" cy="4049007"/>
          </a:xfrm>
          <a:prstGeom prst="rect">
            <a:avLst/>
          </a:prstGeom>
        </p:spPr>
        <p:txBody>
          <a:bodyPr vert="horz" lIns="0" tIns="45720" rIns="0" bIns="45720" rtlCol="0">
            <a:normAutofit fontScale="92500" lnSpcReduction="10000"/>
          </a:bodyPr>
          <a:lstStyle/>
          <a:p>
            <a:pPr defTabSz="914400">
              <a:lnSpc>
                <a:spcPct val="150000"/>
              </a:lnSpc>
              <a:spcAft>
                <a:spcPts val="600"/>
              </a:spcAft>
              <a:buClr>
                <a:schemeClr val="accent1"/>
              </a:buClr>
              <a:buFont typeface="Calibri" panose="020F0502020204030204" pitchFamily="34" charset="0"/>
            </a:pPr>
            <a:r>
              <a:rPr lang="en-US" sz="4000" dirty="0">
                <a:solidFill>
                  <a:srgbClr val="FFFFFF"/>
                </a:solidFill>
              </a:rPr>
              <a:t>Let’s take a 10-minute break for those essential functions.</a:t>
            </a:r>
          </a:p>
        </p:txBody>
      </p:sp>
      <p:sp>
        <p:nvSpPr>
          <p:cNvPr id="15" name="Rectangle 14">
            <a:extLst>
              <a:ext uri="{FF2B5EF4-FFF2-40B4-BE49-F238E27FC236}">
                <a16:creationId xmlns:a16="http://schemas.microsoft.com/office/drawing/2014/main" id="{F9DB1FE5-9D46-433B-99D1-2F1B8DC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rgbClr val="FFB23F"/>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Content Placeholder 4" descr="A picture containing text, businesscard&#10;&#10;Description automatically generated">
            <a:extLst>
              <a:ext uri="{FF2B5EF4-FFF2-40B4-BE49-F238E27FC236}">
                <a16:creationId xmlns:a16="http://schemas.microsoft.com/office/drawing/2014/main" id="{A902B231-6869-482B-B739-37469F1381E9}"/>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52138" y="640080"/>
            <a:ext cx="5577840" cy="5577840"/>
          </a:xfrm>
          <a:prstGeom prst="rect">
            <a:avLst/>
          </a:prstGeom>
        </p:spPr>
      </p:pic>
    </p:spTree>
    <p:extLst>
      <p:ext uri="{BB962C8B-B14F-4D97-AF65-F5344CB8AC3E}">
        <p14:creationId xmlns:p14="http://schemas.microsoft.com/office/powerpoint/2010/main" val="10047615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E2C48-E82F-41CF-B130-364D05AA3C31}"/>
              </a:ext>
            </a:extLst>
          </p:cNvPr>
          <p:cNvSpPr>
            <a:spLocks noGrp="1"/>
          </p:cNvSpPr>
          <p:nvPr>
            <p:ph type="title"/>
          </p:nvPr>
        </p:nvSpPr>
        <p:spPr/>
        <p:txBody>
          <a:bodyPr/>
          <a:lstStyle/>
          <a:p>
            <a:endParaRPr lang="en-US"/>
          </a:p>
        </p:txBody>
      </p:sp>
      <p:pic>
        <p:nvPicPr>
          <p:cNvPr id="4" name="RED for ED Union is Getting Stronger(ipad)">
            <a:hlinkClick r:id="" action="ppaction://media"/>
            <a:extLst>
              <a:ext uri="{FF2B5EF4-FFF2-40B4-BE49-F238E27FC236}">
                <a16:creationId xmlns:a16="http://schemas.microsoft.com/office/drawing/2014/main" id="{2E215593-8FCB-4330-9624-C6C79275E4A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04038" y="363918"/>
            <a:ext cx="10058400" cy="5658020"/>
          </a:xfrm>
        </p:spPr>
      </p:pic>
      <p:sp>
        <p:nvSpPr>
          <p:cNvPr id="5" name="Title 1">
            <a:extLst>
              <a:ext uri="{FF2B5EF4-FFF2-40B4-BE49-F238E27FC236}">
                <a16:creationId xmlns:a16="http://schemas.microsoft.com/office/drawing/2014/main" id="{B87B421B-23AC-4C43-8256-F4B517BDEA69}"/>
              </a:ext>
            </a:extLst>
          </p:cNvPr>
          <p:cNvSpPr txBox="1">
            <a:spLocks/>
          </p:cNvSpPr>
          <p:nvPr/>
        </p:nvSpPr>
        <p:spPr>
          <a:xfrm>
            <a:off x="10394915" y="3035809"/>
            <a:ext cx="1593047" cy="2986130"/>
          </a:xfrm>
          <a:prstGeom prst="rect">
            <a:avLst/>
          </a:prstGeom>
        </p:spPr>
        <p:txBody>
          <a:bodyPr vert="horz" lIns="91440" tIns="45720" rIns="91440" bIns="45720" rtlCol="0" anchor="b">
            <a:normAutofit fontScale="8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5400" b="1" dirty="0"/>
              <a:t>We want to Flip the Script</a:t>
            </a:r>
          </a:p>
        </p:txBody>
      </p:sp>
    </p:spTree>
    <p:extLst>
      <p:ext uri="{BB962C8B-B14F-4D97-AF65-F5344CB8AC3E}">
        <p14:creationId xmlns:p14="http://schemas.microsoft.com/office/powerpoint/2010/main" val="3424519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3" name="Straight Connector 32">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5" name="Rectangle 34">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90848B-636D-47D7-B096-4D4A6D153859}"/>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What do they say about unions?</a:t>
            </a:r>
          </a:p>
        </p:txBody>
      </p:sp>
      <p:pic>
        <p:nvPicPr>
          <p:cNvPr id="5" name="Content Placeholder 4">
            <a:extLst>
              <a:ext uri="{FF2B5EF4-FFF2-40B4-BE49-F238E27FC236}">
                <a16:creationId xmlns:a16="http://schemas.microsoft.com/office/drawing/2014/main" id="{F6F2FEB8-F538-445F-B130-38715BD7C6D9}"/>
              </a:ext>
            </a:extLst>
          </p:cNvPr>
          <p:cNvPicPr>
            <a:picLocks noGrp="1" noChangeAspect="1"/>
          </p:cNvPicPr>
          <p:nvPr>
            <p:ph idx="1"/>
          </p:nvPr>
        </p:nvPicPr>
        <p:blipFill>
          <a:blip r:embed="rId2"/>
          <a:stretch>
            <a:fillRect/>
          </a:stretch>
        </p:blipFill>
        <p:spPr>
          <a:xfrm>
            <a:off x="1561170" y="-22082"/>
            <a:ext cx="4928839" cy="6549953"/>
          </a:xfrm>
          <a:prstGeom prst="rect">
            <a:avLst/>
          </a:prstGeom>
        </p:spPr>
      </p:pic>
      <p:cxnSp>
        <p:nvCxnSpPr>
          <p:cNvPr id="37" name="Straight Connector 36">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756619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3" name="Straight Connector 32">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5" name="Rectangle 34">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90848B-636D-47D7-B096-4D4A6D153859}"/>
              </a:ext>
            </a:extLst>
          </p:cNvPr>
          <p:cNvSpPr>
            <a:spLocks noGrp="1"/>
          </p:cNvSpPr>
          <p:nvPr>
            <p:ph type="title"/>
          </p:nvPr>
        </p:nvSpPr>
        <p:spPr>
          <a:xfrm>
            <a:off x="8141110" y="639097"/>
            <a:ext cx="3401961" cy="3686015"/>
          </a:xfrm>
        </p:spPr>
        <p:txBody>
          <a:bodyPr vert="horz" lIns="91440" tIns="45720" rIns="91440" bIns="45720" rtlCol="0" anchor="b">
            <a:normAutofit fontScale="90000"/>
          </a:bodyPr>
          <a:lstStyle/>
          <a:p>
            <a:r>
              <a:rPr lang="en-US" sz="6600" dirty="0">
                <a:solidFill>
                  <a:schemeClr val="tx1">
                    <a:lumMod val="85000"/>
                    <a:lumOff val="15000"/>
                  </a:schemeClr>
                </a:solidFill>
              </a:rPr>
              <a:t>What do you wish they said about unions?</a:t>
            </a:r>
          </a:p>
        </p:txBody>
      </p:sp>
      <p:cxnSp>
        <p:nvCxnSpPr>
          <p:cNvPr id="37" name="Straight Connector 36">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a:extLst>
              <a:ext uri="{FF2B5EF4-FFF2-40B4-BE49-F238E27FC236}">
                <a16:creationId xmlns:a16="http://schemas.microsoft.com/office/drawing/2014/main" id="{2C8968DD-C452-4E99-B6F1-E1E66BD85D85}"/>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a14:imgEffect>
                  </a14:imgLayer>
                </a14:imgProps>
              </a:ext>
            </a:extLst>
          </a:blip>
          <a:srcRect t="1654" b="13236"/>
          <a:stretch/>
        </p:blipFill>
        <p:spPr>
          <a:xfrm>
            <a:off x="1108822" y="152969"/>
            <a:ext cx="5447071" cy="6181347"/>
          </a:xfrm>
          <a:prstGeom prst="rect">
            <a:avLst/>
          </a:prstGeom>
        </p:spPr>
      </p:pic>
    </p:spTree>
    <p:extLst>
      <p:ext uri="{BB962C8B-B14F-4D97-AF65-F5344CB8AC3E}">
        <p14:creationId xmlns:p14="http://schemas.microsoft.com/office/powerpoint/2010/main" val="38086419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a:t>How do you change a narrative? </a:t>
            </a:r>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261872"/>
            <a:ext cx="11155680" cy="4810053"/>
          </a:xfrm>
        </p:spPr>
        <p:txBody>
          <a:bodyPr>
            <a:normAutofit/>
          </a:bodyPr>
          <a:lstStyle/>
          <a:p>
            <a:pPr marL="0" indent="0">
              <a:buNone/>
            </a:pPr>
            <a:r>
              <a:rPr lang="en-US" sz="3000" b="1" dirty="0"/>
              <a:t>Sustain your efforts and connect with others</a:t>
            </a:r>
          </a:p>
          <a:p>
            <a:pPr lvl="1"/>
            <a:r>
              <a:rPr lang="en-US" sz="3000" dirty="0"/>
              <a:t>Shifting a dominant narrative does not happen quickly – it takes sustained effort, over time, with many people working at it.</a:t>
            </a:r>
          </a:p>
          <a:p>
            <a:pPr lvl="1"/>
            <a:r>
              <a:rPr lang="en-US" sz="3000" dirty="0"/>
              <a:t>Everyone who belongs needs to be able to tell the narrative </a:t>
            </a:r>
          </a:p>
          <a:p>
            <a:pPr marL="0" indent="0">
              <a:buNone/>
            </a:pPr>
            <a:r>
              <a:rPr lang="en-US" sz="3000" b="1" dirty="0"/>
              <a:t>Demonstrate your shared values, don’t just write and talk about them.</a:t>
            </a:r>
          </a:p>
          <a:p>
            <a:pPr lvl="1"/>
            <a:r>
              <a:rPr lang="en-US" sz="3000" dirty="0"/>
              <a:t>Our actions say as much or more about our values and beliefs as our words.</a:t>
            </a:r>
          </a:p>
          <a:p>
            <a:pPr lvl="1"/>
            <a:r>
              <a:rPr lang="en-US" sz="3000" dirty="0"/>
              <a:t>Public actions that illustrate your new narrative</a:t>
            </a:r>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5624" y="4572310"/>
            <a:ext cx="3966376" cy="1499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3137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16" y="-291883"/>
            <a:ext cx="10944897" cy="1397669"/>
          </a:xfrm>
        </p:spPr>
        <p:txBody>
          <a:bodyPr/>
          <a:lstStyle/>
          <a:p>
            <a:r>
              <a:rPr lang="en-US" b="1" dirty="0">
                <a:latin typeface="+mn-lt"/>
              </a:rPr>
              <a:t>Narratives</a:t>
            </a:r>
          </a:p>
        </p:txBody>
      </p:sp>
      <p:sp>
        <p:nvSpPr>
          <p:cNvPr id="3" name="Content Placeholder 2"/>
          <p:cNvSpPr>
            <a:spLocks noGrp="1"/>
          </p:cNvSpPr>
          <p:nvPr>
            <p:ph idx="1"/>
          </p:nvPr>
        </p:nvSpPr>
        <p:spPr>
          <a:xfrm>
            <a:off x="233916" y="1408176"/>
            <a:ext cx="11452116" cy="4460918"/>
          </a:xfrm>
        </p:spPr>
        <p:txBody>
          <a:bodyPr>
            <a:normAutofit fontScale="92500"/>
          </a:bodyPr>
          <a:lstStyle/>
          <a:p>
            <a:r>
              <a:rPr lang="en-US" sz="4800" dirty="0"/>
              <a:t>1) trigger imagination and make connection</a:t>
            </a:r>
          </a:p>
          <a:p>
            <a:r>
              <a:rPr lang="en-US" sz="4800" dirty="0"/>
              <a:t>2) are expressions of or a counter to cultures </a:t>
            </a:r>
          </a:p>
          <a:p>
            <a:r>
              <a:rPr lang="en-US" sz="4800" dirty="0"/>
              <a:t>3) are resources for empowerment or oppression</a:t>
            </a:r>
          </a:p>
          <a:p>
            <a:endParaRPr lang="en-US" sz="4800" dirty="0"/>
          </a:p>
          <a:p>
            <a:r>
              <a:rPr lang="en-US" sz="4800" dirty="0"/>
              <a:t>Did the narratives on your charts do any of these?</a:t>
            </a:r>
          </a:p>
        </p:txBody>
      </p:sp>
      <p:pic>
        <p:nvPicPr>
          <p:cNvPr id="4" name="Picture 4" descr="Image result for narrative">
            <a:extLst>
              <a:ext uri="{FF2B5EF4-FFF2-40B4-BE49-F238E27FC236}">
                <a16:creationId xmlns:a16="http://schemas.microsoft.com/office/drawing/2014/main" id="{EB93357D-79A1-47DD-AA9D-9F7D4E1AF0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8639" y="5533068"/>
            <a:ext cx="3377128" cy="127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925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C37B7-576A-479F-8150-D6A70486581A}"/>
              </a:ext>
            </a:extLst>
          </p:cNvPr>
          <p:cNvSpPr>
            <a:spLocks noGrp="1"/>
          </p:cNvSpPr>
          <p:nvPr>
            <p:ph type="title"/>
          </p:nvPr>
        </p:nvSpPr>
        <p:spPr>
          <a:xfrm>
            <a:off x="329184" y="164592"/>
            <a:ext cx="10826496" cy="949314"/>
          </a:xfrm>
        </p:spPr>
        <p:txBody>
          <a:bodyPr/>
          <a:lstStyle/>
          <a:p>
            <a:r>
              <a:rPr lang="en-US" dirty="0"/>
              <a:t>Shifting and Using Narratives </a:t>
            </a:r>
          </a:p>
        </p:txBody>
      </p:sp>
      <p:sp>
        <p:nvSpPr>
          <p:cNvPr id="3" name="Content Placeholder 2">
            <a:extLst>
              <a:ext uri="{FF2B5EF4-FFF2-40B4-BE49-F238E27FC236}">
                <a16:creationId xmlns:a16="http://schemas.microsoft.com/office/drawing/2014/main" id="{46EDE838-4CFA-4BDE-A741-A6FF53770A6A}"/>
              </a:ext>
            </a:extLst>
          </p:cNvPr>
          <p:cNvSpPr>
            <a:spLocks noGrp="1"/>
          </p:cNvSpPr>
          <p:nvPr>
            <p:ph idx="1"/>
          </p:nvPr>
        </p:nvSpPr>
        <p:spPr>
          <a:xfrm>
            <a:off x="585216" y="1113907"/>
            <a:ext cx="10570464" cy="4755188"/>
          </a:xfrm>
        </p:spPr>
        <p:txBody>
          <a:bodyPr>
            <a:normAutofit/>
          </a:bodyPr>
          <a:lstStyle/>
          <a:p>
            <a:pPr>
              <a:buFont typeface="Wingdings" panose="05000000000000000000" pitchFamily="2" charset="2"/>
              <a:buChar char="q"/>
            </a:pPr>
            <a:r>
              <a:rPr lang="en-US" sz="3600" b="1" dirty="0"/>
              <a:t>Unmask</a:t>
            </a:r>
          </a:p>
          <a:p>
            <a:r>
              <a:rPr lang="en-US" sz="3200" dirty="0"/>
              <a:t>Name the dominant narrative when you see it at work.</a:t>
            </a:r>
          </a:p>
          <a:p>
            <a:r>
              <a:rPr lang="en-US" sz="3200" dirty="0"/>
              <a:t>Point out that what you just saw on the news or heard from a friend, or the law that was just passed, was based on particular values and beliefs.</a:t>
            </a:r>
          </a:p>
          <a:p>
            <a:r>
              <a:rPr lang="en-US" sz="3200" dirty="0"/>
              <a:t> </a:t>
            </a:r>
            <a:r>
              <a:rPr lang="en-US" sz="3200" i="1" dirty="0"/>
              <a:t>“The way you are talking about the recent contract settlement sounds like you think teachers are pretty greedy and we’re only looking out for ourselves.”</a:t>
            </a:r>
            <a:endParaRPr lang="en-US" sz="3200" dirty="0"/>
          </a:p>
        </p:txBody>
      </p:sp>
      <p:pic>
        <p:nvPicPr>
          <p:cNvPr id="4" name="Picture 4" descr="Image result for narrative">
            <a:extLst>
              <a:ext uri="{FF2B5EF4-FFF2-40B4-BE49-F238E27FC236}">
                <a16:creationId xmlns:a16="http://schemas.microsoft.com/office/drawing/2014/main" id="{AB687912-53A7-4050-893E-AF469D037E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552" y="5391634"/>
            <a:ext cx="3377128" cy="127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6321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E80EA3-2262-4299-9018-A68922DFBFE6}"/>
              </a:ext>
            </a:extLst>
          </p:cNvPr>
          <p:cNvSpPr>
            <a:spLocks noGrp="1"/>
          </p:cNvSpPr>
          <p:nvPr>
            <p:ph idx="1"/>
          </p:nvPr>
        </p:nvSpPr>
        <p:spPr>
          <a:xfrm>
            <a:off x="365760" y="1025525"/>
            <a:ext cx="11612880" cy="4843569"/>
          </a:xfrm>
        </p:spPr>
        <p:txBody>
          <a:bodyPr>
            <a:normAutofit/>
          </a:bodyPr>
          <a:lstStyle/>
          <a:p>
            <a:pPr>
              <a:buFont typeface="Wingdings" panose="05000000000000000000" pitchFamily="2" charset="2"/>
              <a:buChar char="q"/>
            </a:pPr>
            <a:r>
              <a:rPr lang="en-US" sz="3600" b="1" dirty="0"/>
              <a:t>Elevate</a:t>
            </a:r>
          </a:p>
          <a:p>
            <a:r>
              <a:rPr lang="en-US" sz="3200" dirty="0"/>
              <a:t>Name the values and beliefs from our new narrative that you want to see lived out in</a:t>
            </a:r>
          </a:p>
          <a:p>
            <a:r>
              <a:rPr lang="en-US" sz="3200" dirty="0"/>
              <a:t>the world.</a:t>
            </a:r>
          </a:p>
          <a:p>
            <a:r>
              <a:rPr lang="en-US" sz="3200" dirty="0"/>
              <a:t>Connect it to places where your audience may see that happening already.</a:t>
            </a:r>
          </a:p>
          <a:p>
            <a:r>
              <a:rPr lang="en-US" sz="3200" i="1" dirty="0"/>
              <a:t>“I really like it when parents come in and express their appreciation – especially when they acknowledge they don’t now how we do it – it helps me feel valued and respected”</a:t>
            </a:r>
            <a:endParaRPr lang="en-US" sz="3200" dirty="0"/>
          </a:p>
        </p:txBody>
      </p:sp>
      <p:pic>
        <p:nvPicPr>
          <p:cNvPr id="4" name="Picture 4" descr="Image result for narrative">
            <a:extLst>
              <a:ext uri="{FF2B5EF4-FFF2-40B4-BE49-F238E27FC236}">
                <a16:creationId xmlns:a16="http://schemas.microsoft.com/office/drawing/2014/main" id="{EE6BF2A2-9FEF-4677-87D0-0CC2DC0B9E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56" y="5398331"/>
            <a:ext cx="3377128" cy="127683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E32D907-C170-4079-A41B-D0B89E5A857C}"/>
              </a:ext>
            </a:extLst>
          </p:cNvPr>
          <p:cNvSpPr>
            <a:spLocks noGrp="1"/>
          </p:cNvSpPr>
          <p:nvPr>
            <p:ph type="title"/>
          </p:nvPr>
        </p:nvSpPr>
        <p:spPr>
          <a:xfrm>
            <a:off x="445036" y="0"/>
            <a:ext cx="10058400" cy="1025525"/>
          </a:xfrm>
        </p:spPr>
        <p:txBody>
          <a:bodyPr/>
          <a:lstStyle/>
          <a:p>
            <a:r>
              <a:rPr lang="en-US" dirty="0"/>
              <a:t>Shifting and Using Narratives </a:t>
            </a:r>
          </a:p>
        </p:txBody>
      </p:sp>
    </p:spTree>
    <p:extLst>
      <p:ext uri="{BB962C8B-B14F-4D97-AF65-F5344CB8AC3E}">
        <p14:creationId xmlns:p14="http://schemas.microsoft.com/office/powerpoint/2010/main" val="1520308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91C2F6-2EFF-4C2A-B2A2-5D8E4BA8BB31}"/>
              </a:ext>
            </a:extLst>
          </p:cNvPr>
          <p:cNvSpPr>
            <a:spLocks noGrp="1"/>
          </p:cNvSpPr>
          <p:nvPr>
            <p:ph idx="1"/>
          </p:nvPr>
        </p:nvSpPr>
        <p:spPr>
          <a:xfrm>
            <a:off x="146304" y="1113907"/>
            <a:ext cx="11814048" cy="5117310"/>
          </a:xfrm>
        </p:spPr>
        <p:txBody>
          <a:bodyPr>
            <a:normAutofit/>
          </a:bodyPr>
          <a:lstStyle/>
          <a:p>
            <a:pPr>
              <a:buFont typeface="Wingdings" panose="05000000000000000000" pitchFamily="2" charset="2"/>
              <a:buChar char="q"/>
            </a:pPr>
            <a:r>
              <a:rPr lang="en-US" sz="3200" b="1" dirty="0"/>
              <a:t>Contrast</a:t>
            </a:r>
          </a:p>
          <a:p>
            <a:r>
              <a:rPr lang="en-US" sz="3200" dirty="0"/>
              <a:t>Lay out what might be different if your values/convictions were the ones shaping what happens in the world.</a:t>
            </a:r>
          </a:p>
          <a:p>
            <a:r>
              <a:rPr lang="en-US" sz="3200" dirty="0"/>
              <a:t>Be specific about how we have the choice to approach situations through a different belief system.  </a:t>
            </a:r>
          </a:p>
          <a:p>
            <a:r>
              <a:rPr lang="en-US" sz="3200" dirty="0"/>
              <a:t>Invite a rethinking of the situation.</a:t>
            </a:r>
          </a:p>
          <a:p>
            <a:pPr marL="0" indent="0">
              <a:buNone/>
            </a:pPr>
            <a:r>
              <a:rPr lang="en-US" sz="3200" i="1" dirty="0"/>
              <a:t>“I guess we have to decide if we want to scapegoat paraprofessionals for the many challenges we face or accept them as willing and able partners in educating all kids.” </a:t>
            </a:r>
            <a:endParaRPr lang="en-US" sz="3200" dirty="0"/>
          </a:p>
        </p:txBody>
      </p:sp>
      <p:pic>
        <p:nvPicPr>
          <p:cNvPr id="4" name="Picture 4" descr="Image result for narrative">
            <a:extLst>
              <a:ext uri="{FF2B5EF4-FFF2-40B4-BE49-F238E27FC236}">
                <a16:creationId xmlns:a16="http://schemas.microsoft.com/office/drawing/2014/main" id="{B0C9319D-B4D2-4D27-B4A6-211ABC6FDD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1288" y="5411585"/>
            <a:ext cx="3377128" cy="127683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F04B98B-A49C-42B1-A6A6-0CFDEDCFF490}"/>
              </a:ext>
            </a:extLst>
          </p:cNvPr>
          <p:cNvSpPr>
            <a:spLocks noGrp="1"/>
          </p:cNvSpPr>
          <p:nvPr>
            <p:ph type="title"/>
          </p:nvPr>
        </p:nvSpPr>
        <p:spPr>
          <a:xfrm>
            <a:off x="146304" y="34915"/>
            <a:ext cx="10058400" cy="827302"/>
          </a:xfrm>
        </p:spPr>
        <p:txBody>
          <a:bodyPr/>
          <a:lstStyle/>
          <a:p>
            <a:r>
              <a:rPr lang="en-US" dirty="0"/>
              <a:t>Shifting and Using Narratives </a:t>
            </a:r>
          </a:p>
        </p:txBody>
      </p:sp>
    </p:spTree>
    <p:extLst>
      <p:ext uri="{BB962C8B-B14F-4D97-AF65-F5344CB8AC3E}">
        <p14:creationId xmlns:p14="http://schemas.microsoft.com/office/powerpoint/2010/main" val="20068072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9218A8-331B-4C35-9D49-D122BE07752E}"/>
              </a:ext>
            </a:extLst>
          </p:cNvPr>
          <p:cNvSpPr>
            <a:spLocks noGrp="1"/>
          </p:cNvSpPr>
          <p:nvPr>
            <p:ph idx="1"/>
          </p:nvPr>
        </p:nvSpPr>
        <p:spPr>
          <a:xfrm>
            <a:off x="237744" y="969264"/>
            <a:ext cx="11722608" cy="5157216"/>
          </a:xfrm>
        </p:spPr>
        <p:txBody>
          <a:bodyPr>
            <a:normAutofit lnSpcReduction="10000"/>
          </a:bodyPr>
          <a:lstStyle/>
          <a:p>
            <a:pPr>
              <a:buFont typeface="Wingdings" panose="05000000000000000000" pitchFamily="2" charset="2"/>
              <a:buChar char="q"/>
            </a:pPr>
            <a:r>
              <a:rPr lang="en-US" sz="3200" b="1" dirty="0"/>
              <a:t>Draw on your own journey</a:t>
            </a:r>
          </a:p>
          <a:p>
            <a:r>
              <a:rPr lang="en-US" sz="3200" dirty="0"/>
              <a:t>While it’s important to personalize this, it’s also important to do it in a way that anyone can see themselves in it. Describing your own realizations and shifts will help others </a:t>
            </a:r>
          </a:p>
          <a:p>
            <a:r>
              <a:rPr lang="en-US" sz="3200" dirty="0"/>
              <a:t>Find their own way in the conversation.</a:t>
            </a:r>
          </a:p>
          <a:p>
            <a:pPr marL="0" indent="0">
              <a:buNone/>
            </a:pPr>
            <a:endParaRPr lang="en-US" sz="3200" dirty="0"/>
          </a:p>
          <a:p>
            <a:pPr marL="0" indent="0">
              <a:buNone/>
            </a:pPr>
            <a:r>
              <a:rPr lang="en-US" sz="3200" dirty="0"/>
              <a:t> </a:t>
            </a:r>
            <a:r>
              <a:rPr lang="en-US" sz="3200" i="1" dirty="0"/>
              <a:t>“I can understand your reaction, there are times when I realize that I've been reacting to what others say and not putting forth my own beliefs – it gets discouraging – but I realize now I've only been making it worse.”</a:t>
            </a:r>
            <a:endParaRPr lang="en-US" sz="3200" dirty="0"/>
          </a:p>
        </p:txBody>
      </p:sp>
      <p:pic>
        <p:nvPicPr>
          <p:cNvPr id="4" name="Picture 4" descr="Image result for narrative">
            <a:extLst>
              <a:ext uri="{FF2B5EF4-FFF2-40B4-BE49-F238E27FC236}">
                <a16:creationId xmlns:a16="http://schemas.microsoft.com/office/drawing/2014/main" id="{EB93357D-79A1-47DD-AA9D-9F7D4E1AF0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5487" y="5488064"/>
            <a:ext cx="3377128" cy="127683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80B96478-C0AD-4AA3-95F5-6BDA3D8B3CFD}"/>
              </a:ext>
            </a:extLst>
          </p:cNvPr>
          <p:cNvSpPr>
            <a:spLocks noGrp="1"/>
          </p:cNvSpPr>
          <p:nvPr>
            <p:ph type="title"/>
          </p:nvPr>
        </p:nvSpPr>
        <p:spPr>
          <a:xfrm>
            <a:off x="237744" y="0"/>
            <a:ext cx="10917936" cy="827302"/>
          </a:xfrm>
        </p:spPr>
        <p:txBody>
          <a:bodyPr/>
          <a:lstStyle/>
          <a:p>
            <a:r>
              <a:rPr lang="en-US" dirty="0"/>
              <a:t>Shifting and Using Narratives </a:t>
            </a:r>
          </a:p>
        </p:txBody>
      </p:sp>
    </p:spTree>
    <p:extLst>
      <p:ext uri="{BB962C8B-B14F-4D97-AF65-F5344CB8AC3E}">
        <p14:creationId xmlns:p14="http://schemas.microsoft.com/office/powerpoint/2010/main" val="15195174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A480F-500B-4CE6-858B-C385E362DE92}"/>
              </a:ext>
            </a:extLst>
          </p:cNvPr>
          <p:cNvSpPr>
            <a:spLocks noGrp="1"/>
          </p:cNvSpPr>
          <p:nvPr>
            <p:ph type="title"/>
          </p:nvPr>
        </p:nvSpPr>
        <p:spPr>
          <a:xfrm>
            <a:off x="329184" y="111714"/>
            <a:ext cx="10058400" cy="927055"/>
          </a:xfrm>
        </p:spPr>
        <p:txBody>
          <a:bodyPr/>
          <a:lstStyle/>
          <a:p>
            <a:r>
              <a:rPr lang="en-US" dirty="0"/>
              <a:t>Key Points to Remember…</a:t>
            </a:r>
          </a:p>
        </p:txBody>
      </p:sp>
      <p:sp>
        <p:nvSpPr>
          <p:cNvPr id="3" name="Content Placeholder 2">
            <a:extLst>
              <a:ext uri="{FF2B5EF4-FFF2-40B4-BE49-F238E27FC236}">
                <a16:creationId xmlns:a16="http://schemas.microsoft.com/office/drawing/2014/main" id="{249879C8-D5EB-479F-A14E-3530E359814B}"/>
              </a:ext>
            </a:extLst>
          </p:cNvPr>
          <p:cNvSpPr>
            <a:spLocks noGrp="1"/>
          </p:cNvSpPr>
          <p:nvPr>
            <p:ph idx="1"/>
          </p:nvPr>
        </p:nvSpPr>
        <p:spPr>
          <a:xfrm>
            <a:off x="329184" y="1468582"/>
            <a:ext cx="11448288" cy="4400512"/>
          </a:xfrm>
        </p:spPr>
        <p:txBody>
          <a:bodyPr vert="horz" lIns="0" tIns="45720" rIns="0" bIns="45720" rtlCol="0" anchor="t">
            <a:noAutofit/>
          </a:bodyPr>
          <a:lstStyle/>
          <a:p>
            <a:pPr>
              <a:buFont typeface="Wingdings" panose="05000000000000000000" pitchFamily="2" charset="2"/>
              <a:buChar char="q"/>
            </a:pPr>
            <a:r>
              <a:rPr lang="en-US" sz="3600" b="1" dirty="0"/>
              <a:t>Sustain your efforts and connect with others</a:t>
            </a:r>
          </a:p>
          <a:p>
            <a:pPr marL="383540" lvl="1"/>
            <a:r>
              <a:rPr lang="en-US" sz="3600" dirty="0"/>
              <a:t>Shifting a dominant narrative does not happen quickly – it takes sustained effort, over.</a:t>
            </a:r>
            <a:endParaRPr lang="en-US" sz="3600" dirty="0">
              <a:cs typeface="Calibri"/>
            </a:endParaRPr>
          </a:p>
          <a:p>
            <a:pPr marL="383540" lvl="1"/>
            <a:r>
              <a:rPr lang="en-US" sz="3600" dirty="0"/>
              <a:t>Time, with many people working at it.</a:t>
            </a:r>
            <a:endParaRPr lang="en-US" sz="3600" dirty="0">
              <a:cs typeface="Calibri" panose="020F0502020204030204"/>
            </a:endParaRPr>
          </a:p>
          <a:p>
            <a:pPr>
              <a:buFont typeface="Wingdings" panose="05000000000000000000" pitchFamily="2" charset="2"/>
              <a:buChar char="q"/>
            </a:pPr>
            <a:r>
              <a:rPr lang="en-US" sz="3600" b="1" dirty="0"/>
              <a:t>Demonstrate your worldview, don’t just write and talk about it.</a:t>
            </a:r>
          </a:p>
          <a:p>
            <a:pPr marL="383540" lvl="1"/>
            <a:r>
              <a:rPr lang="en-US" sz="3600" dirty="0"/>
              <a:t>Our actions say as much or more about our values and beliefs as our words.</a:t>
            </a:r>
            <a:endParaRPr lang="en-US" sz="3600" dirty="0">
              <a:cs typeface="Calibri" panose="020F0502020204030204"/>
            </a:endParaRPr>
          </a:p>
        </p:txBody>
      </p:sp>
      <p:pic>
        <p:nvPicPr>
          <p:cNvPr id="4" name="Picture 4" descr="Image result for narrative">
            <a:extLst>
              <a:ext uri="{FF2B5EF4-FFF2-40B4-BE49-F238E27FC236}">
                <a16:creationId xmlns:a16="http://schemas.microsoft.com/office/drawing/2014/main" id="{91C72E54-3F29-4046-BA01-BCDF064425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8136" y="5485602"/>
            <a:ext cx="3377128" cy="127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4320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5BE3DC-FD17-416C-AE84-3A81865F9C27}"/>
              </a:ext>
            </a:extLst>
          </p:cNvPr>
          <p:cNvSpPr>
            <a:spLocks noGrp="1"/>
          </p:cNvSpPr>
          <p:nvPr>
            <p:ph idx="1"/>
          </p:nvPr>
        </p:nvSpPr>
        <p:spPr>
          <a:xfrm>
            <a:off x="1152699" y="1468582"/>
            <a:ext cx="10058400" cy="4959928"/>
          </a:xfrm>
        </p:spPr>
        <p:txBody>
          <a:bodyPr vert="horz" lIns="0" tIns="45720" rIns="0" bIns="45720" rtlCol="0" anchor="t">
            <a:normAutofit/>
          </a:bodyPr>
          <a:lstStyle/>
          <a:p>
            <a:pPr>
              <a:buFont typeface="Wingdings" panose="05000000000000000000" pitchFamily="2" charset="2"/>
              <a:buChar char="q"/>
            </a:pPr>
            <a:r>
              <a:rPr lang="en-US" sz="4400" dirty="0"/>
              <a:t>Focus on challenging facts or interpretations of information.</a:t>
            </a:r>
          </a:p>
          <a:p>
            <a:pPr>
              <a:buFont typeface="Wingdings" panose="05000000000000000000" pitchFamily="2" charset="2"/>
              <a:buChar char="q"/>
            </a:pPr>
            <a:r>
              <a:rPr lang="en-US" sz="4400" dirty="0"/>
              <a:t>Attack people for their worldview.</a:t>
            </a:r>
            <a:endParaRPr lang="en-US" sz="4400" dirty="0">
              <a:cs typeface="Calibri"/>
            </a:endParaRPr>
          </a:p>
          <a:p>
            <a:pPr>
              <a:buFont typeface="Wingdings" panose="05000000000000000000" pitchFamily="2" charset="2"/>
              <a:buChar char="q"/>
            </a:pPr>
            <a:r>
              <a:rPr lang="en-US" sz="4400" dirty="0"/>
              <a:t>Name the dominant narrative as “wrong.”</a:t>
            </a:r>
          </a:p>
          <a:p>
            <a:pPr>
              <a:buFont typeface="Wingdings" panose="05000000000000000000" pitchFamily="2" charset="2"/>
              <a:buChar char="q"/>
            </a:pPr>
            <a:r>
              <a:rPr lang="en-US" sz="4400" dirty="0"/>
              <a:t>Try to convert or convince people.</a:t>
            </a:r>
            <a:endParaRPr lang="en-US" sz="4400" dirty="0">
              <a:cs typeface="Calibri"/>
            </a:endParaRPr>
          </a:p>
        </p:txBody>
      </p:sp>
      <p:sp>
        <p:nvSpPr>
          <p:cNvPr id="4" name="Title 1">
            <a:extLst>
              <a:ext uri="{FF2B5EF4-FFF2-40B4-BE49-F238E27FC236}">
                <a16:creationId xmlns:a16="http://schemas.microsoft.com/office/drawing/2014/main" id="{AF3844A9-C5CA-4D3B-B2B2-496BFE33BECB}"/>
              </a:ext>
            </a:extLst>
          </p:cNvPr>
          <p:cNvSpPr>
            <a:spLocks noGrp="1"/>
          </p:cNvSpPr>
          <p:nvPr>
            <p:ph type="title"/>
          </p:nvPr>
        </p:nvSpPr>
        <p:spPr>
          <a:xfrm>
            <a:off x="445036" y="429490"/>
            <a:ext cx="10058400" cy="827302"/>
          </a:xfrm>
        </p:spPr>
        <p:txBody>
          <a:bodyPr/>
          <a:lstStyle/>
          <a:p>
            <a:r>
              <a:rPr lang="en-US" dirty="0"/>
              <a:t>Shifting the Narrative  - DON’Ts  </a:t>
            </a:r>
          </a:p>
        </p:txBody>
      </p:sp>
      <p:pic>
        <p:nvPicPr>
          <p:cNvPr id="5" name="Picture 4" descr="Image result for narrative">
            <a:extLst>
              <a:ext uri="{FF2B5EF4-FFF2-40B4-BE49-F238E27FC236}">
                <a16:creationId xmlns:a16="http://schemas.microsoft.com/office/drawing/2014/main" id="{6A9370E1-66F5-4475-89BF-E3DCAC13A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4872" y="4954385"/>
            <a:ext cx="3377128" cy="127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3185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9E75E-220B-478F-AB8C-10D22FCA3767}"/>
              </a:ext>
            </a:extLst>
          </p:cNvPr>
          <p:cNvSpPr>
            <a:spLocks noGrp="1"/>
          </p:cNvSpPr>
          <p:nvPr>
            <p:ph type="title"/>
          </p:nvPr>
        </p:nvSpPr>
        <p:spPr>
          <a:xfrm>
            <a:off x="237744" y="122009"/>
            <a:ext cx="10058400" cy="1043433"/>
          </a:xfrm>
        </p:spPr>
        <p:txBody>
          <a:bodyPr/>
          <a:lstStyle/>
          <a:p>
            <a:r>
              <a:rPr lang="en-US" dirty="0"/>
              <a:t>Try the Shift!</a:t>
            </a:r>
          </a:p>
        </p:txBody>
      </p:sp>
      <p:sp>
        <p:nvSpPr>
          <p:cNvPr id="3" name="Content Placeholder 2">
            <a:extLst>
              <a:ext uri="{FF2B5EF4-FFF2-40B4-BE49-F238E27FC236}">
                <a16:creationId xmlns:a16="http://schemas.microsoft.com/office/drawing/2014/main" id="{42580A06-6A5E-42F0-BD83-2D427DC819B6}"/>
              </a:ext>
            </a:extLst>
          </p:cNvPr>
          <p:cNvSpPr>
            <a:spLocks noGrp="1"/>
          </p:cNvSpPr>
          <p:nvPr>
            <p:ph idx="1"/>
          </p:nvPr>
        </p:nvSpPr>
        <p:spPr>
          <a:xfrm>
            <a:off x="803497" y="1625397"/>
            <a:ext cx="10058400" cy="4438952"/>
          </a:xfrm>
        </p:spPr>
        <p:txBody>
          <a:bodyPr vert="horz" lIns="0" tIns="45720" rIns="0" bIns="45720" rtlCol="0" anchor="t">
            <a:normAutofit lnSpcReduction="10000"/>
          </a:bodyPr>
          <a:lstStyle/>
          <a:p>
            <a:r>
              <a:rPr lang="en-US" sz="4400" dirty="0"/>
              <a:t>Get into Triads</a:t>
            </a:r>
          </a:p>
          <a:p>
            <a:r>
              <a:rPr lang="en-US" sz="4400" dirty="0"/>
              <a:t>You will be </a:t>
            </a:r>
            <a:r>
              <a:rPr lang="en-US" sz="4400" i="1" dirty="0"/>
              <a:t>assigned</a:t>
            </a:r>
            <a:r>
              <a:rPr lang="en-US" sz="4400" dirty="0"/>
              <a:t> a scenario – </a:t>
            </a:r>
          </a:p>
          <a:p>
            <a:pPr marL="383540" lvl="1"/>
            <a:r>
              <a:rPr lang="en-US" sz="4200" dirty="0"/>
              <a:t>1 through 4 </a:t>
            </a:r>
            <a:endParaRPr lang="en-US" sz="4200" dirty="0">
              <a:cs typeface="Calibri" panose="020F0502020204030204"/>
            </a:endParaRPr>
          </a:p>
          <a:p>
            <a:r>
              <a:rPr lang="en-US" sz="4400" dirty="0"/>
              <a:t>Try the shift using the steps we discussed</a:t>
            </a:r>
          </a:p>
          <a:p>
            <a:pPr marL="383540" lvl="1"/>
            <a:r>
              <a:rPr lang="en-US" sz="4200" dirty="0"/>
              <a:t>Use your handouts for support</a:t>
            </a:r>
            <a:endParaRPr lang="en-US" sz="4200" dirty="0">
              <a:cs typeface="Calibri"/>
            </a:endParaRPr>
          </a:p>
          <a:p>
            <a:pPr marL="383540" lvl="1"/>
            <a:endParaRPr lang="en-US" sz="4200" dirty="0"/>
          </a:p>
          <a:p>
            <a:pPr marL="200660" lvl="1" indent="0">
              <a:buNone/>
            </a:pPr>
            <a:r>
              <a:rPr lang="en-US" sz="4200" dirty="0"/>
              <a:t>Report out – What really worked? </a:t>
            </a:r>
            <a:endParaRPr lang="en-US" sz="4200" dirty="0">
              <a:cs typeface="Calibri" panose="020F0502020204030204"/>
            </a:endParaRPr>
          </a:p>
        </p:txBody>
      </p:sp>
      <p:pic>
        <p:nvPicPr>
          <p:cNvPr id="4" name="Picture 3" descr="Image result for narrative">
            <a:extLst>
              <a:ext uri="{FF2B5EF4-FFF2-40B4-BE49-F238E27FC236}">
                <a16:creationId xmlns:a16="http://schemas.microsoft.com/office/drawing/2014/main" id="{DF8B2A33-6CA4-4838-A7F4-A8EFC6D6D5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2612" y="359753"/>
            <a:ext cx="5223999" cy="1975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0067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a:t>Why do we care? </a:t>
            </a:r>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446415"/>
            <a:ext cx="11155680" cy="4422679"/>
          </a:xfrm>
        </p:spPr>
        <p:txBody>
          <a:bodyPr>
            <a:normAutofit/>
          </a:bodyPr>
          <a:lstStyle/>
          <a:p>
            <a:r>
              <a:rPr lang="en-US" sz="4400" dirty="0"/>
              <a:t>Members join something that aligns with their value.  They want to belong to something that provides them a hopeful, purposeful story in which they are key characters. </a:t>
            </a:r>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463" y="3857414"/>
            <a:ext cx="6278537" cy="237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5374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0848B-636D-47D7-B096-4D4A6D153859}"/>
              </a:ext>
            </a:extLst>
          </p:cNvPr>
          <p:cNvSpPr>
            <a:spLocks noGrp="1"/>
          </p:cNvSpPr>
          <p:nvPr>
            <p:ph type="title"/>
          </p:nvPr>
        </p:nvSpPr>
        <p:spPr>
          <a:xfrm>
            <a:off x="222739" y="0"/>
            <a:ext cx="6131169" cy="1157961"/>
          </a:xfrm>
        </p:spPr>
        <p:txBody>
          <a:bodyPr>
            <a:normAutofit/>
          </a:bodyPr>
          <a:lstStyle/>
          <a:p>
            <a:pPr algn="ctr"/>
            <a:r>
              <a:rPr lang="en-US" sz="5400" b="1" u="sng" dirty="0"/>
              <a:t>Organizing to Bargain</a:t>
            </a:r>
          </a:p>
        </p:txBody>
      </p:sp>
      <p:graphicFrame>
        <p:nvGraphicFramePr>
          <p:cNvPr id="6" name="Content Placeholder 2">
            <a:extLst>
              <a:ext uri="{FF2B5EF4-FFF2-40B4-BE49-F238E27FC236}">
                <a16:creationId xmlns:a16="http://schemas.microsoft.com/office/drawing/2014/main" id="{D6765143-6A3C-44BA-AB6E-A012875DCE24}"/>
              </a:ext>
            </a:extLst>
          </p:cNvPr>
          <p:cNvGraphicFramePr>
            <a:graphicFrameLocks noGrp="1"/>
          </p:cNvGraphicFramePr>
          <p:nvPr>
            <p:ph idx="1"/>
            <p:extLst>
              <p:ext uri="{D42A27DB-BD31-4B8C-83A1-F6EECF244321}">
                <p14:modId xmlns:p14="http://schemas.microsoft.com/office/powerpoint/2010/main" val="1226964541"/>
              </p:ext>
            </p:extLst>
          </p:nvPr>
        </p:nvGraphicFramePr>
        <p:xfrm>
          <a:off x="0" y="1134514"/>
          <a:ext cx="12192000" cy="5266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21D24EAE-D190-497F-B2A6-93A9DD5B423F}"/>
              </a:ext>
            </a:extLst>
          </p:cNvPr>
          <p:cNvPicPr>
            <a:picLocks noChangeAspect="1"/>
          </p:cNvPicPr>
          <p:nvPr/>
        </p:nvPicPr>
        <p:blipFill>
          <a:blip r:embed="rId8"/>
          <a:stretch>
            <a:fillRect/>
          </a:stretch>
        </p:blipFill>
        <p:spPr>
          <a:xfrm>
            <a:off x="7288534" y="123092"/>
            <a:ext cx="3968840" cy="1499746"/>
          </a:xfrm>
          <a:prstGeom prst="rect">
            <a:avLst/>
          </a:prstGeom>
        </p:spPr>
      </p:pic>
    </p:spTree>
    <p:extLst>
      <p:ext uri="{BB962C8B-B14F-4D97-AF65-F5344CB8AC3E}">
        <p14:creationId xmlns:p14="http://schemas.microsoft.com/office/powerpoint/2010/main" val="13278645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211662" y="-298861"/>
            <a:ext cx="7038180"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rot="21106967">
            <a:off x="-167057" y="2182248"/>
            <a:ext cx="3930924" cy="398407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4028404" y="128337"/>
            <a:ext cx="8017938" cy="6090373"/>
          </a:xfrm>
        </p:spPr>
        <p:txBody>
          <a:bodyPr>
            <a:noAutofit/>
          </a:bodyPr>
          <a:lstStyle/>
          <a:p>
            <a:pPr lvl="0"/>
            <a:r>
              <a:rPr lang="en-US" sz="3000" dirty="0"/>
              <a:t>Communicate how you and the people with a shared purpose and shared values can do the work you want to do and invite others to join with you. </a:t>
            </a:r>
          </a:p>
          <a:p>
            <a:pPr marL="0" indent="0">
              <a:buNone/>
            </a:pPr>
            <a:r>
              <a:rPr lang="en-US" sz="3000" b="1" dirty="0"/>
              <a:t>Sustain your efforts and connect with others</a:t>
            </a:r>
          </a:p>
          <a:p>
            <a:pPr lvl="1"/>
            <a:r>
              <a:rPr lang="en-US" sz="3000" dirty="0"/>
              <a:t>Shifting a dominant narrative does not happen quickly – it takes sustained effort, over</a:t>
            </a:r>
          </a:p>
          <a:p>
            <a:pPr lvl="1"/>
            <a:r>
              <a:rPr lang="en-US" sz="3000" dirty="0"/>
              <a:t>Time, with many people working at it.</a:t>
            </a:r>
          </a:p>
          <a:p>
            <a:pPr lvl="1"/>
            <a:r>
              <a:rPr lang="en-US" sz="3000" dirty="0"/>
              <a:t>Authentic and earnest engagement.</a:t>
            </a:r>
          </a:p>
          <a:p>
            <a:pPr marL="0" indent="0">
              <a:buNone/>
            </a:pPr>
            <a:r>
              <a:rPr lang="en-US" sz="3000" b="1" dirty="0"/>
              <a:t>Demonstrate your shared values, don’t just write and talk about them.</a:t>
            </a:r>
          </a:p>
          <a:p>
            <a:pPr lvl="1"/>
            <a:r>
              <a:rPr lang="en-US" sz="3000" dirty="0"/>
              <a:t>Our actions say as much or more about our values and beliefs as our words.</a:t>
            </a:r>
          </a:p>
          <a:p>
            <a:pPr lvl="0"/>
            <a:r>
              <a:rPr lang="en-US" sz="2400" dirty="0"/>
              <a:t> </a:t>
            </a:r>
          </a:p>
        </p:txBody>
      </p:sp>
    </p:spTree>
    <p:extLst>
      <p:ext uri="{BB962C8B-B14F-4D97-AF65-F5344CB8AC3E}">
        <p14:creationId xmlns:p14="http://schemas.microsoft.com/office/powerpoint/2010/main" val="24800323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00BE27-47B2-44DB-AB46-3613C57157EE}"/>
              </a:ext>
            </a:extLst>
          </p:cNvPr>
          <p:cNvSpPr>
            <a:spLocks noGrp="1"/>
          </p:cNvSpPr>
          <p:nvPr>
            <p:ph idx="1"/>
          </p:nvPr>
        </p:nvSpPr>
        <p:spPr>
          <a:xfrm>
            <a:off x="7040880" y="1791740"/>
            <a:ext cx="4217670" cy="4268952"/>
          </a:xfrm>
        </p:spPr>
        <p:txBody>
          <a:bodyPr>
            <a:normAutofit/>
          </a:bodyPr>
          <a:lstStyle/>
          <a:p>
            <a:endParaRPr lang="en-US" sz="3600" dirty="0"/>
          </a:p>
          <a:p>
            <a:r>
              <a:rPr lang="en-US" sz="4400" dirty="0"/>
              <a:t>See you back here at 1pm</a:t>
            </a:r>
          </a:p>
        </p:txBody>
      </p:sp>
      <p:pic>
        <p:nvPicPr>
          <p:cNvPr id="5" name="Picture 4" descr="A yellow sign with black text&#10;&#10;Description automatically generated with low confidence">
            <a:extLst>
              <a:ext uri="{FF2B5EF4-FFF2-40B4-BE49-F238E27FC236}">
                <a16:creationId xmlns:a16="http://schemas.microsoft.com/office/drawing/2014/main" id="{A7E318AA-3F81-4A97-8585-9D55E88202C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1000" y="1601240"/>
            <a:ext cx="6368143" cy="3343275"/>
          </a:xfrm>
          <a:prstGeom prst="rect">
            <a:avLst/>
          </a:prstGeom>
        </p:spPr>
      </p:pic>
    </p:spTree>
    <p:extLst>
      <p:ext uri="{BB962C8B-B14F-4D97-AF65-F5344CB8AC3E}">
        <p14:creationId xmlns:p14="http://schemas.microsoft.com/office/powerpoint/2010/main" val="34872471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1C7B2-94A0-4B2E-8CB8-33312C7B8CE3}"/>
              </a:ext>
            </a:extLst>
          </p:cNvPr>
          <p:cNvSpPr>
            <a:spLocks noGrp="1"/>
          </p:cNvSpPr>
          <p:nvPr>
            <p:ph type="title"/>
          </p:nvPr>
        </p:nvSpPr>
        <p:spPr/>
        <p:txBody>
          <a:bodyPr/>
          <a:lstStyle/>
          <a:p>
            <a:r>
              <a:rPr lang="en-US" b="1" dirty="0"/>
              <a:t>Winning Collective Bargaining</a:t>
            </a:r>
          </a:p>
        </p:txBody>
      </p:sp>
      <p:graphicFrame>
        <p:nvGraphicFramePr>
          <p:cNvPr id="4" name="Content Placeholder 3">
            <a:extLst>
              <a:ext uri="{FF2B5EF4-FFF2-40B4-BE49-F238E27FC236}">
                <a16:creationId xmlns:a16="http://schemas.microsoft.com/office/drawing/2014/main" id="{DABDA965-0895-4FD9-A2F2-706C81A44FEA}"/>
              </a:ext>
            </a:extLst>
          </p:cNvPr>
          <p:cNvGraphicFramePr>
            <a:graphicFrameLocks noGrp="1"/>
          </p:cNvGraphicFramePr>
          <p:nvPr>
            <p:ph idx="1"/>
            <p:extLst>
              <p:ext uri="{D42A27DB-BD31-4B8C-83A1-F6EECF244321}">
                <p14:modId xmlns:p14="http://schemas.microsoft.com/office/powerpoint/2010/main" val="3673024888"/>
              </p:ext>
            </p:extLst>
          </p:nvPr>
        </p:nvGraphicFramePr>
        <p:xfrm>
          <a:off x="1096963" y="1430337"/>
          <a:ext cx="4854658" cy="4441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B7CB4B4E-D03C-4D4C-9EF1-7BB556B67C57}"/>
              </a:ext>
            </a:extLst>
          </p:cNvPr>
          <p:cNvSpPr txBox="1"/>
          <p:nvPr/>
        </p:nvSpPr>
        <p:spPr>
          <a:xfrm>
            <a:off x="6577262" y="1772135"/>
            <a:ext cx="4662153" cy="3553793"/>
          </a:xfrm>
          <a:prstGeom prst="rect">
            <a:avLst/>
          </a:prstGeom>
          <a:noFill/>
        </p:spPr>
        <p:txBody>
          <a:bodyPr wrap="square">
            <a:spAutoFit/>
          </a:bodyPr>
          <a:lstStyle/>
          <a:p>
            <a:pPr marL="0" marR="0" lvl="0" indent="0" algn="l" defTabSz="914400" rtl="0" eaLnBrk="1" fontAlgn="auto" latinLnBrk="0" hangingPunct="1">
              <a:lnSpc>
                <a:spcPct val="90000"/>
              </a:lnSpc>
              <a:spcBef>
                <a:spcPts val="1200"/>
              </a:spcBef>
              <a:spcAft>
                <a:spcPts val="200"/>
              </a:spcAft>
              <a:buClr>
                <a:srgbClr val="1CADE4"/>
              </a:buClr>
              <a:buSzPct val="100000"/>
              <a:buFont typeface="Calibri" panose="020F0502020204030204" pitchFamily="34" charset="0"/>
              <a:buNone/>
              <a:tabLst/>
              <a:defRPr/>
            </a:pPr>
            <a:r>
              <a:rPr lang="en-US" sz="2800" dirty="0">
                <a:solidFill>
                  <a:prstClr val="black">
                    <a:lumMod val="75000"/>
                    <a:lumOff val="25000"/>
                  </a:prstClr>
                </a:solidFill>
                <a:latin typeface="Calibri" panose="020F0502020204030204"/>
              </a:rPr>
              <a:t>For y</a:t>
            </a:r>
            <a:r>
              <a:rPr kumimoji="0" lang="en-US" sz="2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our </a:t>
            </a:r>
            <a:r>
              <a:rPr kumimoji="0" lang="en-US" sz="2800" b="0" i="0" u="sng"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story</a:t>
            </a:r>
            <a:r>
              <a:rPr kumimoji="0" lang="en-US" sz="2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 (we want to be the union that wins) to become your win, you need successful tactics. </a:t>
            </a:r>
          </a:p>
          <a:p>
            <a:pPr marL="0" marR="0" lvl="0" indent="0" algn="l" defTabSz="914400" rtl="0" eaLnBrk="1" fontAlgn="auto" latinLnBrk="0" hangingPunct="1">
              <a:lnSpc>
                <a:spcPct val="90000"/>
              </a:lnSpc>
              <a:spcBef>
                <a:spcPts val="1200"/>
              </a:spcBef>
              <a:spcAft>
                <a:spcPts val="200"/>
              </a:spcAft>
              <a:buClr>
                <a:srgbClr val="1CADE4"/>
              </a:buClr>
              <a:buSzPct val="100000"/>
              <a:buFont typeface="Calibri" panose="020F0502020204030204" pitchFamily="34" charset="0"/>
              <a:buNone/>
              <a:tabLst/>
              <a:defRPr/>
            </a:pPr>
            <a:r>
              <a:rPr lang="en-US" sz="2800" u="sng" dirty="0">
                <a:solidFill>
                  <a:prstClr val="black">
                    <a:lumMod val="75000"/>
                    <a:lumOff val="25000"/>
                  </a:prstClr>
                </a:solidFill>
                <a:latin typeface="Calibri" panose="020F0502020204030204"/>
              </a:rPr>
              <a:t>Tactics</a:t>
            </a:r>
            <a:r>
              <a:rPr kumimoji="0" lang="en-US" sz="2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 are the things we do to get to the win. </a:t>
            </a:r>
          </a:p>
          <a:p>
            <a:pPr marL="0" marR="0" lvl="0" indent="0" algn="l" defTabSz="914400" rtl="0" eaLnBrk="1" fontAlgn="auto" latinLnBrk="0" hangingPunct="1">
              <a:lnSpc>
                <a:spcPct val="90000"/>
              </a:lnSpc>
              <a:spcBef>
                <a:spcPts val="1200"/>
              </a:spcBef>
              <a:spcAft>
                <a:spcPts val="200"/>
              </a:spcAft>
              <a:buClr>
                <a:srgbClr val="1CADE4"/>
              </a:buClr>
              <a:buSzPct val="100000"/>
              <a:buFont typeface="Calibri" panose="020F0502020204030204" pitchFamily="34" charset="0"/>
              <a:buNone/>
              <a:tabLst/>
              <a:defRPr/>
            </a:pPr>
            <a:r>
              <a:rPr kumimoji="0" lang="en-US" sz="2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Every tactic needs a </a:t>
            </a:r>
            <a:r>
              <a:rPr kumimoji="0" lang="en-US" sz="2800" b="0" i="0" u="sng"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structure</a:t>
            </a:r>
            <a:r>
              <a:rPr kumimoji="0" lang="en-US" sz="2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 to be successful.</a:t>
            </a:r>
          </a:p>
        </p:txBody>
      </p:sp>
    </p:spTree>
    <p:extLst>
      <p:ext uri="{BB962C8B-B14F-4D97-AF65-F5344CB8AC3E}">
        <p14:creationId xmlns:p14="http://schemas.microsoft.com/office/powerpoint/2010/main" val="8351313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33106-58F0-4996-BA5C-3879A164665A}"/>
              </a:ext>
            </a:extLst>
          </p:cNvPr>
          <p:cNvSpPr>
            <a:spLocks noGrp="1"/>
          </p:cNvSpPr>
          <p:nvPr>
            <p:ph type="title"/>
          </p:nvPr>
        </p:nvSpPr>
        <p:spPr>
          <a:xfrm>
            <a:off x="991986" y="0"/>
            <a:ext cx="10058400" cy="1450757"/>
          </a:xfrm>
        </p:spPr>
        <p:txBody>
          <a:bodyPr/>
          <a:lstStyle/>
          <a:p>
            <a:r>
              <a:rPr lang="en-US" u="sng" dirty="0"/>
              <a:t>Story-breakout</a:t>
            </a:r>
          </a:p>
        </p:txBody>
      </p:sp>
      <p:sp>
        <p:nvSpPr>
          <p:cNvPr id="3" name="Content Placeholder 2">
            <a:extLst>
              <a:ext uri="{FF2B5EF4-FFF2-40B4-BE49-F238E27FC236}">
                <a16:creationId xmlns:a16="http://schemas.microsoft.com/office/drawing/2014/main" id="{074F0731-728E-4C99-B4C5-7BFCCE1634D7}"/>
              </a:ext>
            </a:extLst>
          </p:cNvPr>
          <p:cNvSpPr>
            <a:spLocks noGrp="1"/>
          </p:cNvSpPr>
          <p:nvPr>
            <p:ph idx="1"/>
          </p:nvPr>
        </p:nvSpPr>
        <p:spPr>
          <a:xfrm>
            <a:off x="991986" y="2016385"/>
            <a:ext cx="4354614" cy="4298151"/>
          </a:xfrm>
        </p:spPr>
        <p:txBody>
          <a:bodyPr>
            <a:normAutofit/>
          </a:bodyPr>
          <a:lstStyle/>
          <a:p>
            <a:r>
              <a:rPr lang="en-US" sz="3200" dirty="0"/>
              <a:t>Go to your Organizing Plan</a:t>
            </a:r>
          </a:p>
          <a:p>
            <a:r>
              <a:rPr lang="en-US" sz="3200" dirty="0"/>
              <a:t>What do you want people to say about your local?</a:t>
            </a:r>
          </a:p>
        </p:txBody>
      </p:sp>
      <p:pic>
        <p:nvPicPr>
          <p:cNvPr id="4" name="Picture 3">
            <a:extLst>
              <a:ext uri="{FF2B5EF4-FFF2-40B4-BE49-F238E27FC236}">
                <a16:creationId xmlns:a16="http://schemas.microsoft.com/office/drawing/2014/main" id="{7FAD7C6A-9AB6-489F-A717-72F0AA4BD7A2}"/>
              </a:ext>
            </a:extLst>
          </p:cNvPr>
          <p:cNvPicPr>
            <a:picLocks noChangeAspect="1"/>
          </p:cNvPicPr>
          <p:nvPr/>
        </p:nvPicPr>
        <p:blipFill rotWithShape="1">
          <a:blip r:embed="rId3"/>
          <a:srcRect l="4673" t="2370" r="3662"/>
          <a:stretch/>
        </p:blipFill>
        <p:spPr>
          <a:xfrm rot="1750449">
            <a:off x="6766325" y="543296"/>
            <a:ext cx="4587794" cy="5548439"/>
          </a:xfrm>
          <a:prstGeom prst="rect">
            <a:avLst/>
          </a:prstGeom>
        </p:spPr>
      </p:pic>
    </p:spTree>
    <p:extLst>
      <p:ext uri="{BB962C8B-B14F-4D97-AF65-F5344CB8AC3E}">
        <p14:creationId xmlns:p14="http://schemas.microsoft.com/office/powerpoint/2010/main" val="19277610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5570538" y="170497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2819400"/>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735807"/>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rgbClr val="000000"/>
                </a:solidFill>
                <a:latin typeface="Helvetica" panose="020B0604020202020204" pitchFamily="34" charset="0"/>
                <a:ea typeface="MS PGothic" panose="020B0600070205080204" pitchFamily="34" charset="-128"/>
              </a:rPr>
              <a:t>People are the base of our power</a:t>
            </a:r>
          </a:p>
        </p:txBody>
      </p:sp>
    </p:spTree>
    <p:extLst>
      <p:ext uri="{BB962C8B-B14F-4D97-AF65-F5344CB8AC3E}">
        <p14:creationId xmlns:p14="http://schemas.microsoft.com/office/powerpoint/2010/main" val="10137818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04975"/>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524000" y="152400"/>
            <a:ext cx="87630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6000" b="1" i="0" u="none" strike="noStrike" kern="1200" cap="none" spc="0" normalizeH="0" baseline="0" noProof="0" dirty="0">
                <a:ln>
                  <a:noFill/>
                </a:ln>
                <a:solidFill>
                  <a:srgbClr val="000000"/>
                </a:solidFill>
                <a:effectLst/>
                <a:uLnTx/>
                <a:uFillTx/>
                <a:latin typeface="Helvetica" panose="020B0604020202020204" pitchFamily="34" charset="0"/>
                <a:ea typeface="MS PGothic" panose="020B0600070205080204" pitchFamily="34" charset="-128"/>
                <a:cs typeface="Arial" panose="020B0604020202020204" pitchFamily="34" charset="0"/>
              </a:rPr>
              <a:t>Who are our people?</a:t>
            </a:r>
          </a:p>
        </p:txBody>
      </p:sp>
      <p:sp>
        <p:nvSpPr>
          <p:cNvPr id="2" name="TextBox 1"/>
          <p:cNvSpPr txBox="1"/>
          <p:nvPr/>
        </p:nvSpPr>
        <p:spPr>
          <a:xfrm>
            <a:off x="5894717" y="2638425"/>
            <a:ext cx="6065043"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do they care about?</a:t>
            </a:r>
            <a:endParaRPr kumimoji="0" lang="en-US" sz="4400" b="1" i="0" u="none" strike="noStrike" kern="1200" cap="none" spc="0" normalizeH="0" baseline="0" noProof="0" dirty="0">
              <a:ln>
                <a:noFill/>
              </a:ln>
              <a:solidFill>
                <a:schemeClr val="bg1"/>
              </a:solidFill>
              <a:effectLst/>
              <a:uLnTx/>
              <a:uFillTx/>
              <a:latin typeface="Calibri"/>
              <a:ea typeface="+mn-ea"/>
              <a:cs typeface="+mn-cs"/>
            </a:endParaRPr>
          </a:p>
        </p:txBody>
      </p:sp>
      <p:sp>
        <p:nvSpPr>
          <p:cNvPr id="7" name="TextBox 6"/>
          <p:cNvSpPr txBox="1"/>
          <p:nvPr/>
        </p:nvSpPr>
        <p:spPr>
          <a:xfrm>
            <a:off x="485775" y="4464050"/>
            <a:ext cx="9407525"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are their strengths and challenges</a:t>
            </a:r>
            <a:r>
              <a:rPr kumimoji="0" lang="en-US" sz="4000" b="1" i="0" u="none" strike="noStrike" kern="1200" cap="none" spc="0" normalizeH="0" baseline="0" noProof="0" dirty="0">
                <a:ln>
                  <a:noFill/>
                </a:ln>
                <a:solidFill>
                  <a:prstClr val="black"/>
                </a:solidFill>
                <a:effectLst/>
                <a:uLnTx/>
                <a:uFillTx/>
                <a:latin typeface="Calibri"/>
                <a:ea typeface="+mn-ea"/>
                <a:cs typeface="+mn-cs"/>
              </a:rPr>
              <a:t>?</a:t>
            </a:r>
            <a:endParaRPr kumimoji="0" lang="en-US" sz="4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8891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Content Placeholder 2"/>
          <p:cNvSpPr>
            <a:spLocks noGrp="1"/>
          </p:cNvSpPr>
          <p:nvPr>
            <p:ph idx="1"/>
          </p:nvPr>
        </p:nvSpPr>
        <p:spPr/>
        <p:txBody>
          <a:bodyPr/>
          <a:lstStyle/>
          <a:p>
            <a:pPr marL="0" indent="0" algn="ctr">
              <a:buNone/>
            </a:pPr>
            <a:r>
              <a:rPr lang="en-US" altLang="en-US" sz="9600" dirty="0"/>
              <a:t>Our people are those</a:t>
            </a:r>
          </a:p>
        </p:txBody>
      </p:sp>
      <p:sp>
        <p:nvSpPr>
          <p:cNvPr id="4" name="Rectangle 3"/>
          <p:cNvSpPr>
            <a:spLocks noChangeArrowheads="1"/>
          </p:cNvSpPr>
          <p:nvPr/>
        </p:nvSpPr>
        <p:spPr bwMode="auto">
          <a:xfrm>
            <a:off x="0" y="4327036"/>
            <a:ext cx="12081231" cy="1450757"/>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Who share our values and interests</a:t>
            </a:r>
            <a:r>
              <a:rPr lang="en-US" sz="6000" b="1" dirty="0">
                <a:solidFill>
                  <a:prstClr val="black"/>
                </a:solidFill>
                <a:latin typeface="Franklin Gothic Medium"/>
              </a:rPr>
              <a:t>.</a:t>
            </a:r>
          </a:p>
        </p:txBody>
      </p:sp>
    </p:spTree>
    <p:extLst>
      <p:ext uri="{BB962C8B-B14F-4D97-AF65-F5344CB8AC3E}">
        <p14:creationId xmlns:p14="http://schemas.microsoft.com/office/powerpoint/2010/main" val="5295097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44DBEAC-255C-40C8-9680-191AAEAE09C8}"/>
              </a:ext>
            </a:extLst>
          </p:cNvPr>
          <p:cNvSpPr/>
          <p:nvPr/>
        </p:nvSpPr>
        <p:spPr>
          <a:xfrm>
            <a:off x="928048" y="1009934"/>
            <a:ext cx="10335904" cy="5497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a:spLocks noChangeArrowheads="1"/>
          </p:cNvSpPr>
          <p:nvPr/>
        </p:nvSpPr>
        <p:spPr bwMode="auto">
          <a:xfrm>
            <a:off x="4113852" y="1745859"/>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rotWithShape="1">
          <a:blip r:embed="rId3">
            <a:extLst>
              <a:ext uri="{28A0092B-C50C-407E-A947-70E740481C1C}">
                <a14:useLocalDpi xmlns:a14="http://schemas.microsoft.com/office/drawing/2010/main" val="0"/>
              </a:ext>
            </a:extLst>
          </a:blip>
          <a:srcRect r="15940"/>
          <a:stretch/>
        </p:blipFill>
        <p:spPr bwMode="auto">
          <a:xfrm>
            <a:off x="2173857" y="2760663"/>
            <a:ext cx="8322693"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683621"/>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chemeClr val="bg1"/>
                </a:solidFill>
                <a:latin typeface="Helvetica" panose="020B0604020202020204" pitchFamily="34" charset="0"/>
                <a:ea typeface="MS PGothic" panose="020B0600070205080204" pitchFamily="34" charset="-128"/>
              </a:rPr>
              <a:t>People</a:t>
            </a:r>
            <a:r>
              <a:rPr lang="en-US" altLang="en-US" sz="6000" b="1" dirty="0">
                <a:solidFill>
                  <a:srgbClr val="000000"/>
                </a:solidFill>
                <a:latin typeface="Helvetica" panose="020B0604020202020204" pitchFamily="34" charset="0"/>
                <a:ea typeface="MS PGothic" panose="020B0600070205080204" pitchFamily="34" charset="-128"/>
              </a:rPr>
              <a:t> are the base of our  </a:t>
            </a:r>
            <a:r>
              <a:rPr lang="en-US" altLang="en-US" sz="6000" b="1" dirty="0">
                <a:solidFill>
                  <a:schemeClr val="bg1"/>
                </a:solidFill>
                <a:latin typeface="Helvetica" panose="020B0604020202020204" pitchFamily="34" charset="0"/>
                <a:ea typeface="MS PGothic" panose="020B0600070205080204" pitchFamily="34" charset="-128"/>
              </a:rPr>
              <a:t>power </a:t>
            </a:r>
            <a:r>
              <a:rPr lang="en-US" altLang="en-US" sz="6000" b="1" dirty="0">
                <a:latin typeface="Helvetica" panose="020B0604020202020204" pitchFamily="34" charset="0"/>
                <a:ea typeface="MS PGothic" panose="020B0600070205080204" pitchFamily="34" charset="-128"/>
              </a:rPr>
              <a:t>– to act. </a:t>
            </a:r>
          </a:p>
        </p:txBody>
      </p:sp>
    </p:spTree>
    <p:extLst>
      <p:ext uri="{BB962C8B-B14F-4D97-AF65-F5344CB8AC3E}">
        <p14:creationId xmlns:p14="http://schemas.microsoft.com/office/powerpoint/2010/main" val="24271241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our people?</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1513682"/>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470323" y="2988986"/>
            <a:ext cx="9161463" cy="1233488"/>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a:t>
            </a:r>
          </a:p>
        </p:txBody>
      </p:sp>
      <p:sp>
        <p:nvSpPr>
          <p:cNvPr id="5" name="Content Placeholder 4">
            <a:extLst>
              <a:ext uri="{FF2B5EF4-FFF2-40B4-BE49-F238E27FC236}">
                <a16:creationId xmlns:a16="http://schemas.microsoft.com/office/drawing/2014/main" id="{86C29D9D-1FD6-4C47-AEDD-A6E562248EE2}"/>
              </a:ext>
            </a:extLst>
          </p:cNvPr>
          <p:cNvSpPr>
            <a:spLocks noGrp="1"/>
          </p:cNvSpPr>
          <p:nvPr>
            <p:ph idx="1"/>
          </p:nvPr>
        </p:nvSpPr>
        <p:spPr>
          <a:xfrm>
            <a:off x="1085850" y="1670421"/>
            <a:ext cx="10058400" cy="4439305"/>
          </a:xfrm>
        </p:spPr>
        <p:txBody>
          <a:bodyPr/>
          <a:lstStyle/>
          <a:p>
            <a:r>
              <a:rPr lang="en-US" dirty="0"/>
              <a:t> -</a:t>
            </a:r>
          </a:p>
        </p:txBody>
      </p:sp>
    </p:spTree>
    <p:extLst>
      <p:ext uri="{BB962C8B-B14F-4D97-AF65-F5344CB8AC3E}">
        <p14:creationId xmlns:p14="http://schemas.microsoft.com/office/powerpoint/2010/main" val="1111057228"/>
      </p:ext>
    </p:extLst>
  </p:cSld>
  <p:clrMapOvr>
    <a:masterClrMapping/>
  </p:clrMapOvr>
  <p:transition spd="slow"/>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accessory&#10;&#10;Description automatically generated">
            <a:extLst>
              <a:ext uri="{FF2B5EF4-FFF2-40B4-BE49-F238E27FC236}">
                <a16:creationId xmlns:a16="http://schemas.microsoft.com/office/drawing/2014/main" id="{00A3A608-B87C-4941-B52F-95AD96A6F36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0985" r="7955" b="5"/>
          <a:stretch/>
        </p:blipFill>
        <p:spPr>
          <a:xfrm>
            <a:off x="6924126" y="286603"/>
            <a:ext cx="5267874" cy="5832287"/>
          </a:xfrm>
          <a:prstGeom prst="rect">
            <a:avLst/>
          </a:prstGeom>
        </p:spPr>
      </p:pic>
      <p:sp>
        <p:nvSpPr>
          <p:cNvPr id="2" name="Title 1"/>
          <p:cNvSpPr>
            <a:spLocks noGrp="1"/>
          </p:cNvSpPr>
          <p:nvPr>
            <p:ph type="title"/>
          </p:nvPr>
        </p:nvSpPr>
        <p:spPr>
          <a:xfrm>
            <a:off x="1066800" y="-25631"/>
            <a:ext cx="10058400" cy="1450757"/>
          </a:xfrm>
        </p:spPr>
        <p:txBody>
          <a:bodyPr>
            <a:normAutofit/>
          </a:bodyPr>
          <a:lstStyle/>
          <a:p>
            <a:r>
              <a:rPr lang="en-US" u="sng" dirty="0"/>
              <a:t>Theory of Change (TOC)</a:t>
            </a:r>
          </a:p>
        </p:txBody>
      </p:sp>
      <p:sp>
        <p:nvSpPr>
          <p:cNvPr id="3" name="Content Placeholder 2"/>
          <p:cNvSpPr>
            <a:spLocks noGrp="1"/>
          </p:cNvSpPr>
          <p:nvPr>
            <p:ph idx="1"/>
          </p:nvPr>
        </p:nvSpPr>
        <p:spPr>
          <a:xfrm>
            <a:off x="1097280" y="1650381"/>
            <a:ext cx="5481940" cy="4282068"/>
          </a:xfrm>
        </p:spPr>
        <p:txBody>
          <a:bodyPr>
            <a:normAutofit/>
          </a:bodyPr>
          <a:lstStyle/>
          <a:p>
            <a:r>
              <a:rPr lang="en-US" sz="3200" dirty="0"/>
              <a:t>“If we can invite people authentically into the work of the union, engage them authentically and earnestly, give them meaningful roles and tasks, we can build the relationships and power to change our working conditions.” </a:t>
            </a:r>
          </a:p>
        </p:txBody>
      </p:sp>
    </p:spTree>
    <p:extLst>
      <p:ext uri="{BB962C8B-B14F-4D97-AF65-F5344CB8AC3E}">
        <p14:creationId xmlns:p14="http://schemas.microsoft.com/office/powerpoint/2010/main" val="413722736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a:ea typeface="+mj-ea"/>
                <a:cs typeface="+mj-cs"/>
              </a:rPr>
              <a:t>What are structures?</a:t>
            </a:r>
          </a:p>
        </p:txBody>
      </p:sp>
      <p:sp>
        <p:nvSpPr>
          <p:cNvPr id="88067" name="Content Placeholder 2"/>
          <p:cNvSpPr>
            <a:spLocks noGrp="1"/>
          </p:cNvSpPr>
          <p:nvPr>
            <p:ph idx="1"/>
          </p:nvPr>
        </p:nvSpPr>
        <p:spPr>
          <a:xfrm>
            <a:off x="340944" y="1059607"/>
            <a:ext cx="11109960" cy="4742382"/>
          </a:xfrm>
          <a:solidFill>
            <a:schemeClr val="bg1">
              <a:lumMod val="95000"/>
            </a:schemeClr>
          </a:solidFill>
        </p:spPr>
        <p:txBody>
          <a:bodyPr>
            <a:noAutofit/>
          </a:bodyPr>
          <a:lstStyle/>
          <a:p>
            <a:pPr marL="0" indent="0" algn="ctr">
              <a:buNone/>
              <a:defRPr/>
            </a:pPr>
            <a:r>
              <a:rPr lang="en-US" altLang="en-US" sz="4800" dirty="0"/>
              <a:t>Organizing is </a:t>
            </a:r>
            <a:r>
              <a:rPr lang="en-US" altLang="en-US" sz="4800" dirty="0">
                <a:highlight>
                  <a:srgbClr val="FFFF00"/>
                </a:highlight>
              </a:rPr>
              <a:t>identifying leaders and coordinating them into leadership teams, Building community and commitment </a:t>
            </a:r>
            <a:r>
              <a:rPr lang="en-US" altLang="en-US" sz="4800" dirty="0"/>
              <a:t>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41469717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D65223-F0FF-4F4B-9212-2D45BE52D11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112" r="10951" b="-1"/>
          <a:stretch/>
        </p:blipFill>
        <p:spPr>
          <a:xfrm>
            <a:off x="6096000" y="-500583"/>
            <a:ext cx="6096000" cy="6749140"/>
          </a:xfrm>
          <a:prstGeom prst="rect">
            <a:avLst/>
          </a:prstGeom>
        </p:spPr>
      </p:pic>
      <p:sp>
        <p:nvSpPr>
          <p:cNvPr id="2" name="Title 1">
            <a:extLst>
              <a:ext uri="{FF2B5EF4-FFF2-40B4-BE49-F238E27FC236}">
                <a16:creationId xmlns:a16="http://schemas.microsoft.com/office/drawing/2014/main" id="{B03F28B2-13D3-4738-A630-7E794172230D}"/>
              </a:ext>
            </a:extLst>
          </p:cNvPr>
          <p:cNvSpPr>
            <a:spLocks noGrp="1"/>
          </p:cNvSpPr>
          <p:nvPr>
            <p:ph type="title"/>
          </p:nvPr>
        </p:nvSpPr>
        <p:spPr>
          <a:xfrm>
            <a:off x="740441" y="0"/>
            <a:ext cx="10058400" cy="1450757"/>
          </a:xfrm>
        </p:spPr>
        <p:txBody>
          <a:bodyPr>
            <a:normAutofit/>
          </a:bodyPr>
          <a:lstStyle/>
          <a:p>
            <a:r>
              <a:rPr lang="en-US" u="sng" dirty="0"/>
              <a:t>Structures</a:t>
            </a:r>
          </a:p>
        </p:txBody>
      </p:sp>
      <p:sp>
        <p:nvSpPr>
          <p:cNvPr id="3" name="Content Placeholder 2">
            <a:extLst>
              <a:ext uri="{FF2B5EF4-FFF2-40B4-BE49-F238E27FC236}">
                <a16:creationId xmlns:a16="http://schemas.microsoft.com/office/drawing/2014/main" id="{F98FFFFB-5BAF-44F2-8D88-4D1125F812AC}"/>
              </a:ext>
            </a:extLst>
          </p:cNvPr>
          <p:cNvSpPr>
            <a:spLocks noGrp="1"/>
          </p:cNvSpPr>
          <p:nvPr>
            <p:ph idx="1"/>
          </p:nvPr>
        </p:nvSpPr>
        <p:spPr>
          <a:xfrm>
            <a:off x="1097279" y="1845734"/>
            <a:ext cx="5214311" cy="3975203"/>
          </a:xfrm>
        </p:spPr>
        <p:txBody>
          <a:bodyPr>
            <a:normAutofit/>
          </a:bodyPr>
          <a:lstStyle/>
          <a:p>
            <a:pPr marL="0" indent="0">
              <a:buNone/>
            </a:pPr>
            <a:r>
              <a:rPr lang="en-US" sz="2800" dirty="0"/>
              <a:t>At the core level, it’s a group of people that do the work.</a:t>
            </a:r>
          </a:p>
          <a:p>
            <a:pPr marL="0" indent="0">
              <a:buNone/>
            </a:pPr>
            <a:r>
              <a:rPr lang="en-US" sz="2800" dirty="0"/>
              <a:t>To win, you can’t always be the people doing the work. </a:t>
            </a:r>
          </a:p>
          <a:p>
            <a:pPr marL="0" indent="0">
              <a:buNone/>
            </a:pPr>
            <a:r>
              <a:rPr lang="en-US" sz="2800" dirty="0"/>
              <a:t>Give people the opportunity to engage in the work. </a:t>
            </a:r>
          </a:p>
          <a:p>
            <a:pPr marL="0" indent="0">
              <a:buNone/>
            </a:pPr>
            <a:r>
              <a:rPr lang="en-US" sz="2800" dirty="0"/>
              <a:t>Then, they begin to see themselves in their union</a:t>
            </a:r>
            <a:r>
              <a:rPr lang="en-US" sz="2400" dirty="0"/>
              <a:t>.</a:t>
            </a:r>
          </a:p>
          <a:p>
            <a:endParaRPr lang="en-US" dirty="0"/>
          </a:p>
        </p:txBody>
      </p:sp>
      <p:sp>
        <p:nvSpPr>
          <p:cNvPr id="8" name="TextBox 7">
            <a:extLst>
              <a:ext uri="{FF2B5EF4-FFF2-40B4-BE49-F238E27FC236}">
                <a16:creationId xmlns:a16="http://schemas.microsoft.com/office/drawing/2014/main" id="{8ADEC0C7-6059-4AF5-AEA0-191E6A7A38E4}"/>
              </a:ext>
            </a:extLst>
          </p:cNvPr>
          <p:cNvSpPr txBox="1"/>
          <p:nvPr/>
        </p:nvSpPr>
        <p:spPr>
          <a:xfrm>
            <a:off x="8110400" y="5820937"/>
            <a:ext cx="2067199" cy="369332"/>
          </a:xfrm>
          <a:prstGeom prst="rect">
            <a:avLst/>
          </a:prstGeom>
          <a:noFill/>
        </p:spPr>
        <p:txBody>
          <a:bodyPr wrap="square">
            <a:spAutoFit/>
          </a:bodyPr>
          <a:lstStyle/>
          <a:p>
            <a:pPr marL="0" indent="0">
              <a:buNone/>
            </a:pPr>
            <a:r>
              <a:rPr lang="en-US" dirty="0"/>
              <a:t>Hoberman Sphere</a:t>
            </a:r>
          </a:p>
        </p:txBody>
      </p:sp>
    </p:spTree>
    <p:extLst>
      <p:ext uri="{BB962C8B-B14F-4D97-AF65-F5344CB8AC3E}">
        <p14:creationId xmlns:p14="http://schemas.microsoft.com/office/powerpoint/2010/main" val="41778104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8240-4652-4C8D-8BAF-461C13C7E9DC}"/>
              </a:ext>
            </a:extLst>
          </p:cNvPr>
          <p:cNvSpPr>
            <a:spLocks noGrp="1"/>
          </p:cNvSpPr>
          <p:nvPr>
            <p:ph type="title"/>
          </p:nvPr>
        </p:nvSpPr>
        <p:spPr>
          <a:xfrm>
            <a:off x="991986" y="-539879"/>
            <a:ext cx="10058400" cy="1450757"/>
          </a:xfrm>
        </p:spPr>
        <p:txBody>
          <a:bodyPr/>
          <a:lstStyle/>
          <a:p>
            <a:r>
              <a:rPr lang="en-US" b="1" u="sng" dirty="0"/>
              <a:t>O2BC: Organizing to Bargain Committee</a:t>
            </a:r>
          </a:p>
        </p:txBody>
      </p:sp>
      <p:sp>
        <p:nvSpPr>
          <p:cNvPr id="3" name="Content Placeholder 2">
            <a:extLst>
              <a:ext uri="{FF2B5EF4-FFF2-40B4-BE49-F238E27FC236}">
                <a16:creationId xmlns:a16="http://schemas.microsoft.com/office/drawing/2014/main" id="{E4720C0C-0666-4C0E-9DAB-6AD7FF128E35}"/>
              </a:ext>
            </a:extLst>
          </p:cNvPr>
          <p:cNvSpPr>
            <a:spLocks noGrp="1"/>
          </p:cNvSpPr>
          <p:nvPr>
            <p:ph idx="1"/>
          </p:nvPr>
        </p:nvSpPr>
        <p:spPr>
          <a:xfrm>
            <a:off x="991986" y="1089297"/>
            <a:ext cx="6096275" cy="5088479"/>
          </a:xfrm>
        </p:spPr>
        <p:txBody>
          <a:bodyPr>
            <a:normAutofit lnSpcReduction="10000"/>
          </a:bodyPr>
          <a:lstStyle/>
          <a:p>
            <a:r>
              <a:rPr lang="en-US" sz="2600" u="sng" dirty="0"/>
              <a:t>Cohort 3: Focus on Essentials</a:t>
            </a:r>
          </a:p>
          <a:p>
            <a:pPr lvl="1"/>
            <a:r>
              <a:rPr lang="en-US" sz="2200" dirty="0"/>
              <a:t>Focused on learning about your people (1:1s), identifying leaders, recruitment</a:t>
            </a:r>
          </a:p>
          <a:p>
            <a:pPr marL="201168" lvl="1" indent="0">
              <a:buNone/>
            </a:pPr>
            <a:endParaRPr lang="en-US" sz="2200" dirty="0"/>
          </a:p>
          <a:p>
            <a:r>
              <a:rPr lang="en-US" sz="2600" u="sng" dirty="0"/>
              <a:t>Cohort 2: Focus on Moving the Issue </a:t>
            </a:r>
          </a:p>
          <a:p>
            <a:pPr lvl="1"/>
            <a:r>
              <a:rPr lang="en-US" sz="2200" dirty="0"/>
              <a:t>Focused on building an interdependent team, actively sharing your vision of collective bargaining, continuing to invite more into the work of the union.</a:t>
            </a:r>
          </a:p>
          <a:p>
            <a:pPr marL="201168" lvl="1" indent="0">
              <a:buNone/>
            </a:pPr>
            <a:endParaRPr lang="en-US" sz="2200" dirty="0"/>
          </a:p>
          <a:p>
            <a:r>
              <a:rPr lang="en-US" sz="2600" u="sng" dirty="0"/>
              <a:t>Cohort 1: Focus on Expanding External Capacity</a:t>
            </a:r>
          </a:p>
          <a:p>
            <a:pPr lvl="1"/>
            <a:r>
              <a:rPr lang="en-US" sz="2200" dirty="0"/>
              <a:t>Focused on utilizing your structure to expand your reach to the community, parents, and external power players</a:t>
            </a:r>
            <a:r>
              <a:rPr lang="en-US" sz="2100" dirty="0"/>
              <a:t>.</a:t>
            </a:r>
          </a:p>
          <a:p>
            <a:pPr marL="0">
              <a:buNone/>
            </a:pPr>
            <a:endParaRPr lang="en-US" dirty="0"/>
          </a:p>
        </p:txBody>
      </p:sp>
      <p:pic>
        <p:nvPicPr>
          <p:cNvPr id="5" name="Picture 4" descr="A group of people drawing on a white board&#10;&#10;Description automatically generated with low confidence">
            <a:extLst>
              <a:ext uri="{FF2B5EF4-FFF2-40B4-BE49-F238E27FC236}">
                <a16:creationId xmlns:a16="http://schemas.microsoft.com/office/drawing/2014/main" id="{126BB216-A92C-448D-8006-6CB0DA8BE4C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11285" y="1923919"/>
            <a:ext cx="4572396" cy="3010161"/>
          </a:xfrm>
          <a:prstGeom prst="rect">
            <a:avLst/>
          </a:prstGeom>
        </p:spPr>
      </p:pic>
    </p:spTree>
    <p:extLst>
      <p:ext uri="{BB962C8B-B14F-4D97-AF65-F5344CB8AC3E}">
        <p14:creationId xmlns:p14="http://schemas.microsoft.com/office/powerpoint/2010/main" val="30121376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2B81B32-E8FF-412B-A462-E9ADA21AB064}"/>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Breakout</a:t>
            </a:r>
            <a:br>
              <a:rPr lang="en-US" sz="3600">
                <a:solidFill>
                  <a:srgbClr val="FFFFFF"/>
                </a:solidFill>
              </a:rPr>
            </a:br>
            <a:r>
              <a:rPr lang="en-US" sz="3600">
                <a:solidFill>
                  <a:srgbClr val="FFFFFF"/>
                </a:solidFill>
              </a:rPr>
              <a:t>Core Leadership Team: O2BC</a:t>
            </a:r>
          </a:p>
        </p:txBody>
      </p:sp>
      <p:sp>
        <p:nvSpPr>
          <p:cNvPr id="13" name="Rectangle 12">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028A5680-9454-4BCC-8291-BF4935F63750}"/>
              </a:ext>
            </a:extLst>
          </p:cNvPr>
          <p:cNvGraphicFramePr>
            <a:graphicFrameLocks noGrp="1"/>
          </p:cNvGraphicFramePr>
          <p:nvPr>
            <p:ph idx="1"/>
            <p:extLst>
              <p:ext uri="{D42A27DB-BD31-4B8C-83A1-F6EECF244321}">
                <p14:modId xmlns:p14="http://schemas.microsoft.com/office/powerpoint/2010/main" val="2107205695"/>
              </p:ext>
            </p:extLst>
          </p:nvPr>
        </p:nvGraphicFramePr>
        <p:xfrm>
          <a:off x="4513664" y="267630"/>
          <a:ext cx="7462745" cy="63115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5315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8606941" y="2497540"/>
            <a:ext cx="3585059" cy="1588599"/>
          </a:xfrm>
        </p:spPr>
        <p:txBody>
          <a:bodyPr>
            <a:normAutofit fontScale="90000"/>
          </a:bodyPr>
          <a:lstStyle/>
          <a:p>
            <a:pPr>
              <a:defRPr/>
            </a:pPr>
            <a:r>
              <a:rPr lang="en-US" altLang="en-US" dirty="0"/>
              <a:t>Remember interdependent leadership… </a:t>
            </a:r>
          </a:p>
        </p:txBody>
      </p:sp>
      <p:pic>
        <p:nvPicPr>
          <p:cNvPr id="4" name="81-WayStarburs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163773" y="406060"/>
            <a:ext cx="8428484" cy="6322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8206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mute="1">
                <p:cTn id="7" fill="hold" display="0">
                  <p:stCondLst>
                    <p:cond delay="indefinite"/>
                  </p:stCondLst>
                </p:cTn>
                <p:tgtEl>
                  <p:spTgt spid="4"/>
                </p:tgtEl>
              </p:cMediaNode>
            </p:video>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5718950" y="-298861"/>
            <a:ext cx="5360878" cy="1450757"/>
          </a:xfrm>
        </p:spPr>
        <p:txBody>
          <a:bodyPr>
            <a:normAutofit/>
          </a:bodyPr>
          <a:lstStyle/>
          <a:p>
            <a:r>
              <a:rPr lang="en-US" sz="6000" b="1"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634000" y="640081"/>
            <a:ext cx="4835147"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5718950" y="1475874"/>
            <a:ext cx="6185504" cy="4873168"/>
          </a:xfrm>
          <a:solidFill>
            <a:srgbClr val="FFFFFF"/>
          </a:solidFill>
        </p:spPr>
        <p:txBody>
          <a:bodyPr>
            <a:noAutofit/>
          </a:bodyPr>
          <a:lstStyle/>
          <a:p>
            <a:pPr lvl="0"/>
            <a:r>
              <a:rPr lang="en-US" sz="3600" dirty="0"/>
              <a:t>Our primary job is to identify leaders who can share power, responsibility, and authority.</a:t>
            </a:r>
          </a:p>
          <a:p>
            <a:pPr lvl="0"/>
            <a:endParaRPr lang="en-US" sz="3600" dirty="0"/>
          </a:p>
          <a:p>
            <a:pPr lvl="0"/>
            <a:r>
              <a:rPr lang="en-US" sz="3600" dirty="0"/>
              <a:t>We support members and leaders by helping them identify structures that distribute power, responsibility, and authority.</a:t>
            </a:r>
          </a:p>
        </p:txBody>
      </p:sp>
    </p:spTree>
    <p:extLst>
      <p:ext uri="{BB962C8B-B14F-4D97-AF65-F5344CB8AC3E}">
        <p14:creationId xmlns:p14="http://schemas.microsoft.com/office/powerpoint/2010/main" val="7717400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9941-56A6-4001-8BD4-3780F5BCB4C1}"/>
              </a:ext>
            </a:extLst>
          </p:cNvPr>
          <p:cNvSpPr>
            <a:spLocks noGrp="1"/>
          </p:cNvSpPr>
          <p:nvPr>
            <p:ph type="title"/>
          </p:nvPr>
        </p:nvSpPr>
        <p:spPr>
          <a:xfrm>
            <a:off x="863029" y="1012004"/>
            <a:ext cx="3416158" cy="4795408"/>
          </a:xfrm>
        </p:spPr>
        <p:txBody>
          <a:bodyPr>
            <a:normAutofit/>
          </a:bodyPr>
          <a:lstStyle/>
          <a:p>
            <a:r>
              <a:rPr lang="en-US">
                <a:solidFill>
                  <a:srgbClr val="FFFFFF"/>
                </a:solidFill>
              </a:rPr>
              <a:t>Using Structures to Connect Leaders</a:t>
            </a:r>
          </a:p>
        </p:txBody>
      </p:sp>
      <p:graphicFrame>
        <p:nvGraphicFramePr>
          <p:cNvPr id="5" name="Content Placeholder 2">
            <a:extLst>
              <a:ext uri="{FF2B5EF4-FFF2-40B4-BE49-F238E27FC236}">
                <a16:creationId xmlns:a16="http://schemas.microsoft.com/office/drawing/2014/main" id="{8834C559-57EB-40F3-AE0B-A5821D1F8446}"/>
              </a:ext>
            </a:extLst>
          </p:cNvPr>
          <p:cNvGraphicFramePr>
            <a:graphicFrameLocks noGrp="1"/>
          </p:cNvGraphicFramePr>
          <p:nvPr>
            <p:ph idx="1"/>
            <p:extLst>
              <p:ext uri="{D42A27DB-BD31-4B8C-83A1-F6EECF244321}">
                <p14:modId xmlns:p14="http://schemas.microsoft.com/office/powerpoint/2010/main" val="611089095"/>
              </p:ext>
            </p:extLst>
          </p:nvPr>
        </p:nvGraphicFramePr>
        <p:xfrm>
          <a:off x="5479026" y="560439"/>
          <a:ext cx="6000277" cy="5589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7E037240-94D6-4FBC-9361-4D0A147AF3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7368" y="2094271"/>
            <a:ext cx="4552336" cy="3414252"/>
          </a:xfrm>
          <a:prstGeom prst="rect">
            <a:avLst/>
          </a:prstGeom>
        </p:spPr>
      </p:pic>
      <p:sp>
        <p:nvSpPr>
          <p:cNvPr id="6" name="Rectangle 5">
            <a:extLst>
              <a:ext uri="{FF2B5EF4-FFF2-40B4-BE49-F238E27FC236}">
                <a16:creationId xmlns:a16="http://schemas.microsoft.com/office/drawing/2014/main" id="{A885D0F1-323D-4222-8C34-75B0E993FA8F}"/>
              </a:ext>
            </a:extLst>
          </p:cNvPr>
          <p:cNvSpPr/>
          <p:nvPr/>
        </p:nvSpPr>
        <p:spPr>
          <a:xfrm>
            <a:off x="712697" y="719616"/>
            <a:ext cx="4432817" cy="584775"/>
          </a:xfrm>
          <a:prstGeom prst="rect">
            <a:avLst/>
          </a:prstGeom>
        </p:spPr>
        <p:txBody>
          <a:bodyPr wrap="none">
            <a:spAutoFit/>
          </a:bodyPr>
          <a:lstStyle/>
          <a:p>
            <a:r>
              <a:rPr lang="en-US" sz="3200" b="1" dirty="0"/>
              <a:t>Members Into Structures</a:t>
            </a:r>
          </a:p>
        </p:txBody>
      </p:sp>
    </p:spTree>
    <p:extLst>
      <p:ext uri="{BB962C8B-B14F-4D97-AF65-F5344CB8AC3E}">
        <p14:creationId xmlns:p14="http://schemas.microsoft.com/office/powerpoint/2010/main" val="104476711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13EC4-EC41-433B-B866-5C0CA2B794F8}"/>
              </a:ext>
            </a:extLst>
          </p:cNvPr>
          <p:cNvSpPr>
            <a:spLocks noGrp="1"/>
          </p:cNvSpPr>
          <p:nvPr>
            <p:ph type="title"/>
          </p:nvPr>
        </p:nvSpPr>
        <p:spPr>
          <a:xfrm>
            <a:off x="351906" y="1119868"/>
            <a:ext cx="2738766" cy="1450757"/>
          </a:xfrm>
        </p:spPr>
        <p:txBody>
          <a:bodyPr>
            <a:normAutofit fontScale="90000"/>
          </a:bodyPr>
          <a:lstStyle/>
          <a:p>
            <a:r>
              <a:rPr lang="en-US" dirty="0"/>
              <a:t>How many do you need? </a:t>
            </a:r>
          </a:p>
        </p:txBody>
      </p:sp>
      <p:pic>
        <p:nvPicPr>
          <p:cNvPr id="4" name="Picture 3">
            <a:extLst>
              <a:ext uri="{FF2B5EF4-FFF2-40B4-BE49-F238E27FC236}">
                <a16:creationId xmlns:a16="http://schemas.microsoft.com/office/drawing/2014/main" id="{9D1A26EA-2FBC-4760-B249-F532B3C846A7}"/>
              </a:ext>
            </a:extLst>
          </p:cNvPr>
          <p:cNvPicPr>
            <a:picLocks noChangeAspect="1"/>
          </p:cNvPicPr>
          <p:nvPr/>
        </p:nvPicPr>
        <p:blipFill rotWithShape="1">
          <a:blip r:embed="rId2"/>
          <a:srcRect b="7323"/>
          <a:stretch/>
        </p:blipFill>
        <p:spPr>
          <a:xfrm>
            <a:off x="3950208" y="0"/>
            <a:ext cx="8241792" cy="6326179"/>
          </a:xfrm>
          <a:prstGeom prst="rect">
            <a:avLst/>
          </a:prstGeom>
        </p:spPr>
      </p:pic>
    </p:spTree>
    <p:extLst>
      <p:ext uri="{BB962C8B-B14F-4D97-AF65-F5344CB8AC3E}">
        <p14:creationId xmlns:p14="http://schemas.microsoft.com/office/powerpoint/2010/main" val="4792426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7EC076-A3C5-46A1-9405-94F5F18A52BF}"/>
              </a:ext>
            </a:extLst>
          </p:cNvPr>
          <p:cNvPicPr>
            <a:picLocks noChangeAspect="1"/>
          </p:cNvPicPr>
          <p:nvPr/>
        </p:nvPicPr>
        <p:blipFill>
          <a:blip r:embed="rId3"/>
          <a:stretch>
            <a:fillRect/>
          </a:stretch>
        </p:blipFill>
        <p:spPr>
          <a:xfrm>
            <a:off x="8338682" y="23085"/>
            <a:ext cx="3721046" cy="2622349"/>
          </a:xfrm>
          <a:prstGeom prst="rect">
            <a:avLst/>
          </a:prstGeom>
        </p:spPr>
      </p:pic>
      <p:sp>
        <p:nvSpPr>
          <p:cNvPr id="2" name="Title 1">
            <a:extLst>
              <a:ext uri="{FF2B5EF4-FFF2-40B4-BE49-F238E27FC236}">
                <a16:creationId xmlns:a16="http://schemas.microsoft.com/office/drawing/2014/main" id="{A024EF74-811C-4864-83EB-C21E1EF3E1AC}"/>
              </a:ext>
            </a:extLst>
          </p:cNvPr>
          <p:cNvSpPr>
            <a:spLocks noGrp="1"/>
          </p:cNvSpPr>
          <p:nvPr>
            <p:ph type="title"/>
          </p:nvPr>
        </p:nvSpPr>
        <p:spPr>
          <a:xfrm>
            <a:off x="863029" y="1012004"/>
            <a:ext cx="3416158" cy="4795408"/>
          </a:xfrm>
        </p:spPr>
        <p:txBody>
          <a:bodyPr>
            <a:normAutofit/>
          </a:bodyPr>
          <a:lstStyle/>
          <a:p>
            <a:r>
              <a:rPr lang="en-US">
                <a:solidFill>
                  <a:srgbClr val="FFFFFF"/>
                </a:solidFill>
              </a:rPr>
              <a:t>What did Seattle do?</a:t>
            </a:r>
          </a:p>
        </p:txBody>
      </p:sp>
      <p:sp>
        <p:nvSpPr>
          <p:cNvPr id="4" name="Title 1">
            <a:extLst>
              <a:ext uri="{FF2B5EF4-FFF2-40B4-BE49-F238E27FC236}">
                <a16:creationId xmlns:a16="http://schemas.microsoft.com/office/drawing/2014/main" id="{B5F1A2C1-FB6F-4E27-805B-2BD5E796A948}"/>
              </a:ext>
            </a:extLst>
          </p:cNvPr>
          <p:cNvSpPr txBox="1">
            <a:spLocks/>
          </p:cNvSpPr>
          <p:nvPr/>
        </p:nvSpPr>
        <p:spPr>
          <a:xfrm>
            <a:off x="1029419" y="430871"/>
            <a:ext cx="7117054" cy="1093874"/>
          </a:xfrm>
          <a:prstGeom prst="rect">
            <a:avLst/>
          </a:prstGeom>
        </p:spPr>
        <p:txBody>
          <a:bodyPr vert="horz" lIns="91440" tIns="45720" rIns="91440" bIns="45720" rtlCol="0" anchor="ct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r"/>
            <a:r>
              <a:rPr lang="en-US" b="1" dirty="0"/>
              <a:t>Your Path to Strong Structures</a:t>
            </a:r>
          </a:p>
        </p:txBody>
      </p:sp>
      <p:graphicFrame>
        <p:nvGraphicFramePr>
          <p:cNvPr id="6" name="Content Placeholder 2">
            <a:extLst>
              <a:ext uri="{FF2B5EF4-FFF2-40B4-BE49-F238E27FC236}">
                <a16:creationId xmlns:a16="http://schemas.microsoft.com/office/drawing/2014/main" id="{EE66A676-B89B-4F8B-BA29-6F91F0EDEDA5}"/>
              </a:ext>
            </a:extLst>
          </p:cNvPr>
          <p:cNvGraphicFramePr>
            <a:graphicFrameLocks/>
          </p:cNvGraphicFramePr>
          <p:nvPr/>
        </p:nvGraphicFramePr>
        <p:xfrm>
          <a:off x="165902" y="1524745"/>
          <a:ext cx="9153370" cy="4863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6593872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4837155-5FB8-4A96-864C-066D5C655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85918EE-77B5-4057-BB22-B9CE13905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54280" cy="6858000"/>
          </a:xfrm>
          <a:prstGeom prst="rect">
            <a:avLst/>
          </a:prstGeom>
          <a:solidFill>
            <a:srgbClr val="576D3B"/>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D2FE8B8-8778-4D17-A798-74F62E7BAED7}"/>
              </a:ext>
            </a:extLst>
          </p:cNvPr>
          <p:cNvSpPr>
            <a:spLocks noGrp="1"/>
          </p:cNvSpPr>
          <p:nvPr>
            <p:ph type="title"/>
          </p:nvPr>
        </p:nvSpPr>
        <p:spPr>
          <a:xfrm>
            <a:off x="789676" y="516835"/>
            <a:ext cx="3325125" cy="1966169"/>
          </a:xfrm>
        </p:spPr>
        <p:txBody>
          <a:bodyPr>
            <a:normAutofit/>
          </a:bodyPr>
          <a:lstStyle/>
          <a:p>
            <a:r>
              <a:rPr lang="en-US" sz="5400" dirty="0">
                <a:solidFill>
                  <a:srgbClr val="FFFFFF"/>
                </a:solidFill>
              </a:rPr>
              <a:t>What’s the Difference?</a:t>
            </a:r>
          </a:p>
        </p:txBody>
      </p:sp>
      <p:sp>
        <p:nvSpPr>
          <p:cNvPr id="3" name="Content Placeholder 2">
            <a:extLst>
              <a:ext uri="{FF2B5EF4-FFF2-40B4-BE49-F238E27FC236}">
                <a16:creationId xmlns:a16="http://schemas.microsoft.com/office/drawing/2014/main" id="{10A768F2-E429-478E-82ED-68CA4C746320}"/>
              </a:ext>
            </a:extLst>
          </p:cNvPr>
          <p:cNvSpPr>
            <a:spLocks noGrp="1"/>
          </p:cNvSpPr>
          <p:nvPr>
            <p:ph idx="1"/>
          </p:nvPr>
        </p:nvSpPr>
        <p:spPr>
          <a:xfrm>
            <a:off x="789675" y="2866074"/>
            <a:ext cx="3325125" cy="3372877"/>
          </a:xfrm>
        </p:spPr>
        <p:txBody>
          <a:bodyPr>
            <a:normAutofit/>
          </a:bodyPr>
          <a:lstStyle/>
          <a:p>
            <a:r>
              <a:rPr lang="en-US" sz="3200" dirty="0">
                <a:solidFill>
                  <a:srgbClr val="FFFFFF"/>
                </a:solidFill>
              </a:rPr>
              <a:t>What is the difference between a 30% and 70% membership local</a:t>
            </a:r>
            <a:r>
              <a:rPr lang="en-US" sz="1800" dirty="0">
                <a:solidFill>
                  <a:srgbClr val="FFFFFF"/>
                </a:solidFill>
              </a:rPr>
              <a:t>? </a:t>
            </a:r>
          </a:p>
          <a:p>
            <a:endParaRPr lang="en-US" sz="1800" dirty="0">
              <a:solidFill>
                <a:srgbClr val="FFFFFF"/>
              </a:solidFill>
            </a:endParaRPr>
          </a:p>
          <a:p>
            <a:endParaRPr lang="en-US" sz="1800" dirty="0">
              <a:solidFill>
                <a:srgbClr val="FFFFFF"/>
              </a:solidFill>
            </a:endParaRPr>
          </a:p>
        </p:txBody>
      </p:sp>
      <p:sp>
        <p:nvSpPr>
          <p:cNvPr id="29" name="Rectangle 28">
            <a:extLst>
              <a:ext uri="{FF2B5EF4-FFF2-40B4-BE49-F238E27FC236}">
                <a16:creationId xmlns:a16="http://schemas.microsoft.com/office/drawing/2014/main" id="{9DC7B070-A583-45C7-AF93-0E8F020EF6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0272" y="0"/>
            <a:ext cx="64008" cy="6858000"/>
          </a:xfrm>
          <a:prstGeom prst="rect">
            <a:avLst/>
          </a:prstGeom>
          <a:solidFill>
            <a:srgbClr val="B96954"/>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9" name="Picture 8" descr="A group of dogs in a grassy area&#10;&#10;Description automatically generated with medium confidence">
            <a:extLst>
              <a:ext uri="{FF2B5EF4-FFF2-40B4-BE49-F238E27FC236}">
                <a16:creationId xmlns:a16="http://schemas.microsoft.com/office/drawing/2014/main" id="{2ECB00E9-E5B5-4BC9-8F92-5FD603A5EDA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7729" r="3" b="3"/>
          <a:stretch/>
        </p:blipFill>
        <p:spPr>
          <a:xfrm>
            <a:off x="6242056" y="630203"/>
            <a:ext cx="4426325" cy="2726208"/>
          </a:xfrm>
          <a:prstGeom prst="rect">
            <a:avLst/>
          </a:prstGeom>
        </p:spPr>
      </p:pic>
      <p:pic>
        <p:nvPicPr>
          <p:cNvPr id="7" name="Picture 6" descr="A group of dogs&#10;&#10;Description automatically generated with medium confidence">
            <a:extLst>
              <a:ext uri="{FF2B5EF4-FFF2-40B4-BE49-F238E27FC236}">
                <a16:creationId xmlns:a16="http://schemas.microsoft.com/office/drawing/2014/main" id="{4AD0C5B7-6473-4F8A-B403-D933277EAD24}"/>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5543" r="18037" b="1"/>
          <a:stretch/>
        </p:blipFill>
        <p:spPr>
          <a:xfrm>
            <a:off x="6245739" y="3517277"/>
            <a:ext cx="4418958" cy="2721674"/>
          </a:xfrm>
          <a:prstGeom prst="rect">
            <a:avLst/>
          </a:prstGeom>
        </p:spPr>
      </p:pic>
    </p:spTree>
    <p:extLst>
      <p:ext uri="{BB962C8B-B14F-4D97-AF65-F5344CB8AC3E}">
        <p14:creationId xmlns:p14="http://schemas.microsoft.com/office/powerpoint/2010/main" val="104227523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64F53-E5B5-4C98-8633-9F7025771974}"/>
              </a:ext>
            </a:extLst>
          </p:cNvPr>
          <p:cNvSpPr>
            <a:spLocks noGrp="1"/>
          </p:cNvSpPr>
          <p:nvPr>
            <p:ph type="title"/>
          </p:nvPr>
        </p:nvSpPr>
        <p:spPr>
          <a:xfrm>
            <a:off x="146304" y="-434612"/>
            <a:ext cx="10058400" cy="1450757"/>
          </a:xfrm>
        </p:spPr>
        <p:txBody>
          <a:bodyPr/>
          <a:lstStyle/>
          <a:p>
            <a:r>
              <a:rPr lang="en-US" dirty="0"/>
              <a:t>Key Reasons Members Join and Stick</a:t>
            </a:r>
          </a:p>
        </p:txBody>
      </p:sp>
      <p:sp>
        <p:nvSpPr>
          <p:cNvPr id="3" name="Content Placeholder 2">
            <a:extLst>
              <a:ext uri="{FF2B5EF4-FFF2-40B4-BE49-F238E27FC236}">
                <a16:creationId xmlns:a16="http://schemas.microsoft.com/office/drawing/2014/main" id="{46764044-9D2F-4049-A892-828B2028CEF1}"/>
              </a:ext>
            </a:extLst>
          </p:cNvPr>
          <p:cNvSpPr>
            <a:spLocks noGrp="1"/>
          </p:cNvSpPr>
          <p:nvPr>
            <p:ph idx="1"/>
          </p:nvPr>
        </p:nvSpPr>
        <p:spPr>
          <a:xfrm>
            <a:off x="512064" y="1142319"/>
            <a:ext cx="11423904" cy="5428211"/>
          </a:xfrm>
        </p:spPr>
        <p:txBody>
          <a:bodyPr>
            <a:normAutofit/>
          </a:bodyPr>
          <a:lstStyle/>
          <a:p>
            <a:pPr marL="0" indent="0">
              <a:buNone/>
            </a:pPr>
            <a:r>
              <a:rPr lang="en-US" sz="2400" b="1" dirty="0"/>
              <a:t>Face to Face Contact </a:t>
            </a:r>
            <a:r>
              <a:rPr lang="en-US" sz="2400" dirty="0"/>
              <a:t>- The more frequently and the more recently a person</a:t>
            </a:r>
            <a:br>
              <a:rPr lang="en-US" sz="2400" dirty="0"/>
            </a:br>
            <a:r>
              <a:rPr lang="en-US" sz="2400" dirty="0"/>
              <a:t> from the union  has communicated with members, the more likely they are to want to remain in the union. </a:t>
            </a:r>
          </a:p>
          <a:p>
            <a:pPr marL="0" indent="0">
              <a:buNone/>
            </a:pPr>
            <a:r>
              <a:rPr lang="en-US" sz="2400" b="1" dirty="0"/>
              <a:t>One to One Conversations </a:t>
            </a:r>
            <a:r>
              <a:rPr lang="en-US" sz="2400" dirty="0"/>
              <a:t>- Gathering small groups of members together or having informal and authentic face-to-face conversations are imperative to making sure members feel a bond with their union. </a:t>
            </a:r>
          </a:p>
          <a:p>
            <a:pPr marL="0" indent="0">
              <a:buNone/>
            </a:pPr>
            <a:r>
              <a:rPr lang="en-US" sz="2400" b="1" dirty="0"/>
              <a:t>Listening and Connecting vs. Asking and Telling </a:t>
            </a:r>
            <a:r>
              <a:rPr lang="en-US" sz="2400" dirty="0"/>
              <a:t>-When the union is trying to connect with members, it should be listening, not telling. </a:t>
            </a:r>
          </a:p>
          <a:p>
            <a:pPr marL="0" indent="0">
              <a:buNone/>
            </a:pPr>
            <a:r>
              <a:rPr lang="en-US" sz="2400" b="1" dirty="0"/>
              <a:t>Feeling Supported </a:t>
            </a:r>
            <a:r>
              <a:rPr lang="en-US" sz="2400" dirty="0"/>
              <a:t>- Members relate that they are the best sources of support for one another and connections to the union encourage them to care about, support, and nurture their colleagues. </a:t>
            </a:r>
          </a:p>
          <a:p>
            <a:pPr marL="0" indent="0">
              <a:buNone/>
            </a:pPr>
            <a:r>
              <a:rPr lang="en-US" sz="2400" b="1" dirty="0"/>
              <a:t>Maintain Relationships </a:t>
            </a:r>
            <a:r>
              <a:rPr lang="en-US" sz="2400" dirty="0"/>
              <a:t>- If we want members’ connection to remain intact—and even grow in intensity over time— they must be engaged both continually and continuously. </a:t>
            </a:r>
          </a:p>
          <a:p>
            <a:pPr marL="0" indent="0">
              <a:buNone/>
            </a:pPr>
            <a:endParaRPr lang="en-US" dirty="0"/>
          </a:p>
          <a:p>
            <a:pPr marL="0" indent="0">
              <a:buNone/>
            </a:pPr>
            <a:endParaRPr lang="en-US" dirty="0"/>
          </a:p>
          <a:p>
            <a:endParaRPr lang="en-US" dirty="0"/>
          </a:p>
        </p:txBody>
      </p:sp>
      <p:pic>
        <p:nvPicPr>
          <p:cNvPr id="4" name="Picture 2" descr="Image result for burdocks">
            <a:extLst>
              <a:ext uri="{FF2B5EF4-FFF2-40B4-BE49-F238E27FC236}">
                <a16:creationId xmlns:a16="http://schemas.microsoft.com/office/drawing/2014/main" id="{02135934-DAB6-4CF8-AC57-AD194D4383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5899"/>
          <a:stretch/>
        </p:blipFill>
        <p:spPr bwMode="auto">
          <a:xfrm>
            <a:off x="10140636" y="-308438"/>
            <a:ext cx="2017895" cy="1867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67224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485" y="634946"/>
            <a:ext cx="3690257" cy="874877"/>
          </a:xfrm>
        </p:spPr>
        <p:txBody>
          <a:bodyPr>
            <a:normAutofit fontScale="90000"/>
          </a:bodyPr>
          <a:lstStyle/>
          <a:p>
            <a:r>
              <a:rPr lang="en-US" sz="3400" b="1" dirty="0"/>
              <a:t>FOCUS ON WORKSITES</a:t>
            </a:r>
            <a:br>
              <a:rPr lang="en-US" sz="3400" dirty="0"/>
            </a:br>
            <a:br>
              <a:rPr lang="en-US" sz="3400" dirty="0"/>
            </a:br>
            <a:endParaRPr lang="en-US" sz="3400" dirty="0"/>
          </a:p>
        </p:txBody>
      </p:sp>
      <p:pic>
        <p:nvPicPr>
          <p:cNvPr id="9218" name="Picture 2" descr="https://s-media-cache-ak0.pinimg.com/736x/f1/d8/f5/f1d8f5fb37b688e0659dd412f0d00bac.jpg"/>
          <p:cNvPicPr>
            <a:picLocks noChangeAspect="1" noChangeArrowheads="1"/>
          </p:cNvPicPr>
          <p:nvPr/>
        </p:nvPicPr>
        <p:blipFill rotWithShape="1">
          <a:blip r:embed="rId2">
            <a:extLst>
              <a:ext uri="{28A0092B-C50C-407E-A947-70E740481C1C}">
                <a14:useLocalDpi xmlns:a14="http://schemas.microsoft.com/office/drawing/2010/main" val="0"/>
              </a:ext>
            </a:extLst>
          </a:blip>
          <a:srcRect t="25623" r="2" b="21309"/>
          <a:stretch/>
        </p:blipFill>
        <p:spPr bwMode="auto">
          <a:xfrm>
            <a:off x="633999" y="640081"/>
            <a:ext cx="6909801"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859485" y="808074"/>
            <a:ext cx="3690257" cy="5061020"/>
          </a:xfrm>
        </p:spPr>
        <p:txBody>
          <a:bodyPr>
            <a:normAutofit fontScale="92500" lnSpcReduction="10000"/>
          </a:bodyPr>
          <a:lstStyle/>
          <a:p>
            <a:r>
              <a:rPr lang="en-US" sz="3200" dirty="0"/>
              <a:t>The Union is Visible</a:t>
            </a:r>
          </a:p>
          <a:p>
            <a:r>
              <a:rPr lang="en-US" sz="3200" dirty="0"/>
              <a:t>Standards are defended and policy is enforced</a:t>
            </a:r>
          </a:p>
          <a:p>
            <a:r>
              <a:rPr lang="en-US" sz="3200" dirty="0"/>
              <a:t>The Members OWN the Union and Provide Support</a:t>
            </a:r>
          </a:p>
          <a:p>
            <a:r>
              <a:rPr lang="en-US" sz="3200" dirty="0"/>
              <a:t>Leaders are in a relationship with all members and nonmembers. </a:t>
            </a:r>
          </a:p>
        </p:txBody>
      </p:sp>
    </p:spTree>
    <p:extLst>
      <p:ext uri="{BB962C8B-B14F-4D97-AF65-F5344CB8AC3E}">
        <p14:creationId xmlns:p14="http://schemas.microsoft.com/office/powerpoint/2010/main" val="76869842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68767-BA6B-4718-8342-805AF4798FBD}"/>
              </a:ext>
            </a:extLst>
          </p:cNvPr>
          <p:cNvSpPr>
            <a:spLocks noGrp="1"/>
          </p:cNvSpPr>
          <p:nvPr>
            <p:ph type="title"/>
          </p:nvPr>
        </p:nvSpPr>
        <p:spPr/>
        <p:txBody>
          <a:bodyPr/>
          <a:lstStyle/>
          <a:p>
            <a:r>
              <a:rPr lang="en-US" b="1" dirty="0"/>
              <a:t>Key Points</a:t>
            </a:r>
          </a:p>
        </p:txBody>
      </p:sp>
      <p:sp>
        <p:nvSpPr>
          <p:cNvPr id="3" name="Content Placeholder 2">
            <a:extLst>
              <a:ext uri="{FF2B5EF4-FFF2-40B4-BE49-F238E27FC236}">
                <a16:creationId xmlns:a16="http://schemas.microsoft.com/office/drawing/2014/main" id="{69824343-BFD3-4AF7-8EC7-60FACFF6FCDE}"/>
              </a:ext>
            </a:extLst>
          </p:cNvPr>
          <p:cNvSpPr>
            <a:spLocks noGrp="1"/>
          </p:cNvSpPr>
          <p:nvPr>
            <p:ph idx="1"/>
          </p:nvPr>
        </p:nvSpPr>
        <p:spPr>
          <a:xfrm>
            <a:off x="4219073" y="235902"/>
            <a:ext cx="7972927" cy="6018594"/>
          </a:xfrm>
        </p:spPr>
        <p:txBody>
          <a:bodyPr>
            <a:noAutofit/>
          </a:bodyPr>
          <a:lstStyle/>
          <a:p>
            <a:r>
              <a:rPr lang="en-US" sz="3600" dirty="0"/>
              <a:t>Without enough leaders who have enough connections with members (and non-members), you can’t build and use power or change the narrative about your union.</a:t>
            </a:r>
          </a:p>
          <a:p>
            <a:pPr lvl="1"/>
            <a:endParaRPr lang="en-US" sz="3600" dirty="0"/>
          </a:p>
          <a:p>
            <a:pPr marL="201168" lvl="1" indent="0">
              <a:buNone/>
            </a:pPr>
            <a:endParaRPr lang="en-US" sz="3600" dirty="0"/>
          </a:p>
          <a:p>
            <a:pPr marL="201168" lvl="1" indent="0">
              <a:buNone/>
            </a:pPr>
            <a:r>
              <a:rPr lang="en-US" sz="3600" dirty="0"/>
              <a:t>WE begin this work by focusing at the worksite level and building a sense of allegiance among workers using a shared narrative. </a:t>
            </a:r>
          </a:p>
        </p:txBody>
      </p:sp>
      <p:pic>
        <p:nvPicPr>
          <p:cNvPr id="4" name="Picture 2" descr="Image result for key point">
            <a:extLst>
              <a:ext uri="{FF2B5EF4-FFF2-40B4-BE49-F238E27FC236}">
                <a16:creationId xmlns:a16="http://schemas.microsoft.com/office/drawing/2014/main" id="{FC899F96-C217-48DB-BEF9-B5292B834B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0" y="1397477"/>
            <a:ext cx="4082684" cy="369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45654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rgbClr val="405C7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E3ED2FE3-9CAA-43F1-B0ED-C9B1F4C7877F}"/>
              </a:ext>
            </a:extLst>
          </p:cNvPr>
          <p:cNvSpPr txBox="1"/>
          <p:nvPr/>
        </p:nvSpPr>
        <p:spPr>
          <a:xfrm>
            <a:off x="482989" y="1404496"/>
            <a:ext cx="3084844" cy="4049007"/>
          </a:xfrm>
          <a:prstGeom prst="rect">
            <a:avLst/>
          </a:prstGeom>
        </p:spPr>
        <p:txBody>
          <a:bodyPr vert="horz" lIns="0" tIns="45720" rIns="0" bIns="45720" rtlCol="0">
            <a:normAutofit fontScale="92500" lnSpcReduction="10000"/>
          </a:bodyPr>
          <a:lstStyle/>
          <a:p>
            <a:pPr defTabSz="914400">
              <a:lnSpc>
                <a:spcPct val="150000"/>
              </a:lnSpc>
              <a:spcAft>
                <a:spcPts val="600"/>
              </a:spcAft>
              <a:buClr>
                <a:schemeClr val="accent1"/>
              </a:buClr>
              <a:buFont typeface="Calibri" panose="020F0502020204030204" pitchFamily="34" charset="0"/>
            </a:pPr>
            <a:r>
              <a:rPr lang="en-US" sz="4000" dirty="0">
                <a:solidFill>
                  <a:srgbClr val="FFFFFF"/>
                </a:solidFill>
              </a:rPr>
              <a:t>Let’s take a 10-minute break for those essential functions.</a:t>
            </a:r>
          </a:p>
        </p:txBody>
      </p:sp>
      <p:sp>
        <p:nvSpPr>
          <p:cNvPr id="15" name="Rectangle 14">
            <a:extLst>
              <a:ext uri="{FF2B5EF4-FFF2-40B4-BE49-F238E27FC236}">
                <a16:creationId xmlns:a16="http://schemas.microsoft.com/office/drawing/2014/main" id="{F9DB1FE5-9D46-433B-99D1-2F1B8DC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rgbClr val="FFB23F"/>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Content Placeholder 4" descr="A picture containing text, businesscard&#10;&#10;Description automatically generated">
            <a:extLst>
              <a:ext uri="{FF2B5EF4-FFF2-40B4-BE49-F238E27FC236}">
                <a16:creationId xmlns:a16="http://schemas.microsoft.com/office/drawing/2014/main" id="{A902B231-6869-482B-B739-37469F1381E9}"/>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352138" y="640080"/>
            <a:ext cx="5577840" cy="5577840"/>
          </a:xfrm>
          <a:prstGeom prst="rect">
            <a:avLst/>
          </a:prstGeom>
        </p:spPr>
      </p:pic>
    </p:spTree>
    <p:extLst>
      <p:ext uri="{BB962C8B-B14F-4D97-AF65-F5344CB8AC3E}">
        <p14:creationId xmlns:p14="http://schemas.microsoft.com/office/powerpoint/2010/main" val="284977516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3362" y="-367066"/>
            <a:ext cx="10058400" cy="1450757"/>
          </a:xfrm>
        </p:spPr>
        <p:txBody>
          <a:bodyPr/>
          <a:lstStyle/>
          <a:p>
            <a:r>
              <a:rPr lang="en-US" u="sng" dirty="0"/>
              <a:t>Organizing 2 Bargain Campaign Plan</a:t>
            </a:r>
          </a:p>
        </p:txBody>
      </p:sp>
      <p:sp>
        <p:nvSpPr>
          <p:cNvPr id="3" name="Content Placeholder 2"/>
          <p:cNvSpPr>
            <a:spLocks noGrp="1"/>
          </p:cNvSpPr>
          <p:nvPr>
            <p:ph idx="1"/>
          </p:nvPr>
        </p:nvSpPr>
        <p:spPr>
          <a:xfrm>
            <a:off x="5334743" y="2091072"/>
            <a:ext cx="6061803" cy="4084681"/>
          </a:xfrm>
        </p:spPr>
        <p:txBody>
          <a:bodyPr>
            <a:normAutofit/>
          </a:bodyPr>
          <a:lstStyle/>
          <a:p>
            <a:r>
              <a:rPr lang="en-US" sz="3600" dirty="0"/>
              <a:t>What are our goals, and timeline, and expectations?</a:t>
            </a:r>
          </a:p>
          <a:p>
            <a:r>
              <a:rPr lang="en-US" sz="3600" dirty="0"/>
              <a:t>What are the opportunities to build your locals?</a:t>
            </a:r>
          </a:p>
        </p:txBody>
      </p:sp>
      <p:pic>
        <p:nvPicPr>
          <p:cNvPr id="5" name="Picture 4"/>
          <p:cNvPicPr>
            <a:picLocks noChangeAspect="1"/>
          </p:cNvPicPr>
          <p:nvPr/>
        </p:nvPicPr>
        <p:blipFill>
          <a:blip r:embed="rId3"/>
          <a:stretch>
            <a:fillRect/>
          </a:stretch>
        </p:blipFill>
        <p:spPr>
          <a:xfrm>
            <a:off x="1470948" y="1600419"/>
            <a:ext cx="3066445" cy="3080134"/>
          </a:xfrm>
          <a:prstGeom prst="rect">
            <a:avLst/>
          </a:prstGeom>
        </p:spPr>
      </p:pic>
    </p:spTree>
    <p:extLst>
      <p:ext uri="{BB962C8B-B14F-4D97-AF65-F5344CB8AC3E}">
        <p14:creationId xmlns:p14="http://schemas.microsoft.com/office/powerpoint/2010/main" val="28021929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1" name="Title 1"/>
          <p:cNvSpPr>
            <a:spLocks noGrp="1"/>
          </p:cNvSpPr>
          <p:nvPr>
            <p:ph type="title"/>
          </p:nvPr>
        </p:nvSpPr>
        <p:spPr/>
        <p:txBody>
          <a:bodyPr>
            <a:normAutofit/>
          </a:bodyPr>
          <a:lstStyle/>
          <a:p>
            <a:pPr eaLnBrk="1" hangingPunct="1"/>
            <a:r>
              <a:rPr lang="en-US" altLang="en-US" dirty="0"/>
              <a:t>Vocabulary Alert  ---</a:t>
            </a:r>
          </a:p>
        </p:txBody>
      </p:sp>
      <p:sp>
        <p:nvSpPr>
          <p:cNvPr id="414722" name="Content Placeholder 2"/>
          <p:cNvSpPr>
            <a:spLocks noGrp="1"/>
          </p:cNvSpPr>
          <p:nvPr>
            <p:ph idx="1"/>
          </p:nvPr>
        </p:nvSpPr>
        <p:spPr/>
        <p:txBody>
          <a:bodyPr/>
          <a:lstStyle/>
          <a:p>
            <a:pPr marL="0" indent="0">
              <a:buNone/>
            </a:pPr>
            <a:r>
              <a:rPr lang="en-US" altLang="en-US" sz="4000" b="1" dirty="0">
                <a:solidFill>
                  <a:srgbClr val="FF0000"/>
                </a:solidFill>
              </a:rPr>
              <a:t>Strategy</a:t>
            </a:r>
            <a:r>
              <a:rPr lang="en-US" altLang="en-US" sz="4000" dirty="0"/>
              <a:t> – The narrative or story that drives commitment to the plan - campaign. (why)</a:t>
            </a:r>
          </a:p>
          <a:p>
            <a:pPr marL="0" indent="0">
              <a:buNone/>
            </a:pPr>
            <a:r>
              <a:rPr lang="en-US" altLang="en-US" sz="4000" b="1" dirty="0">
                <a:solidFill>
                  <a:srgbClr val="FF0000"/>
                </a:solidFill>
              </a:rPr>
              <a:t>Campaign</a:t>
            </a:r>
            <a:r>
              <a:rPr lang="en-US" altLang="en-US" sz="4000" dirty="0"/>
              <a:t> – The theory and plan to achieve the goal, change or win you are seeking. (what)</a:t>
            </a:r>
          </a:p>
          <a:p>
            <a:pPr marL="0" indent="0">
              <a:buNone/>
            </a:pPr>
            <a:r>
              <a:rPr lang="en-US" altLang="en-US" sz="4000" b="1" dirty="0">
                <a:solidFill>
                  <a:srgbClr val="FF0000"/>
                </a:solidFill>
              </a:rPr>
              <a:t>Tactics</a:t>
            </a:r>
            <a:r>
              <a:rPr lang="en-US" altLang="en-US" sz="4000" dirty="0">
                <a:solidFill>
                  <a:srgbClr val="FF0000"/>
                </a:solidFill>
              </a:rPr>
              <a:t> </a:t>
            </a:r>
            <a:r>
              <a:rPr lang="en-US" altLang="en-US" sz="4000" dirty="0"/>
              <a:t>–</a:t>
            </a:r>
            <a:r>
              <a:rPr lang="en-US" altLang="en-US" sz="4000" dirty="0">
                <a:solidFill>
                  <a:srgbClr val="FF0000"/>
                </a:solidFill>
              </a:rPr>
              <a:t> </a:t>
            </a:r>
            <a:r>
              <a:rPr lang="en-US" altLang="en-US" sz="4000" dirty="0"/>
              <a:t>Calculated actions that make concrete and measurable progress towards the goal, change or win you are seeking. (how)</a:t>
            </a:r>
          </a:p>
          <a:p>
            <a:pPr marL="0" indent="0">
              <a:buNone/>
            </a:pPr>
            <a:endParaRPr lang="en-US" altLang="en-US" dirty="0"/>
          </a:p>
          <a:p>
            <a:pPr marL="0" indent="0">
              <a:buNone/>
            </a:pPr>
            <a:endParaRPr lang="en-US" altLang="en-US" dirty="0"/>
          </a:p>
          <a:p>
            <a:pPr marL="0" indent="0">
              <a:buNone/>
            </a:pPr>
            <a:endParaRPr lang="en-US" altLang="en-US" dirty="0"/>
          </a:p>
        </p:txBody>
      </p:sp>
    </p:spTree>
    <p:extLst>
      <p:ext uri="{BB962C8B-B14F-4D97-AF65-F5344CB8AC3E}">
        <p14:creationId xmlns:p14="http://schemas.microsoft.com/office/powerpoint/2010/main" val="383154644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2957859" y="1049194"/>
            <a:ext cx="9786938" cy="6215063"/>
          </a:xfrm>
          <a:prstGeom prst="rect">
            <a:avLst/>
          </a:prstGeom>
          <a:noFill/>
          <a:ln w="9525">
            <a:noFill/>
            <a:miter lim="800000"/>
            <a:headEnd/>
            <a:tailEnd/>
          </a:ln>
        </p:spPr>
      </p:pic>
      <p:sp>
        <p:nvSpPr>
          <p:cNvPr id="187396" name="Rectangle 3"/>
          <p:cNvSpPr>
            <a:spLocks/>
          </p:cNvSpPr>
          <p:nvPr/>
        </p:nvSpPr>
        <p:spPr bwMode="auto">
          <a:xfrm>
            <a:off x="168287" y="689492"/>
            <a:ext cx="5356750" cy="2164182"/>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There are many small Tactical wins along </a:t>
            </a:r>
          </a:p>
          <a:p>
            <a:pPr algn="ctr" eaLnBrk="1" hangingPunct="1">
              <a:defRPr/>
            </a:pPr>
            <a:r>
              <a:rPr lang="en-US" sz="3516" b="1" dirty="0">
                <a:latin typeface="Helvetica" pitchFamily="84" charset="0"/>
                <a:cs typeface="ＭＳ Ｐゴシック" pitchFamily="84" charset="-128"/>
                <a:sym typeface="Helvetica" pitchFamily="84" charset="0"/>
              </a:rPr>
              <a:t>the way lead to the big STRATEGIC win</a:t>
            </a:r>
          </a:p>
        </p:txBody>
      </p:sp>
      <p:sp>
        <p:nvSpPr>
          <p:cNvPr id="19460" name="Oval 4"/>
          <p:cNvSpPr>
            <a:spLocks/>
          </p:cNvSpPr>
          <p:nvPr/>
        </p:nvSpPr>
        <p:spPr bwMode="auto">
          <a:xfrm>
            <a:off x="7851328" y="124045"/>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3796249" y="3480451"/>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5823788" y="2337628"/>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D24C19C7-C98E-4155-BDF7-66298CF957B3}"/>
              </a:ext>
            </a:extLst>
          </p:cNvPr>
          <p:cNvSpPr>
            <a:spLocks/>
          </p:cNvSpPr>
          <p:nvPr/>
        </p:nvSpPr>
        <p:spPr bwMode="auto">
          <a:xfrm>
            <a:off x="2119469" y="5372354"/>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1003027825"/>
      </p:ext>
    </p:extLst>
  </p:cSld>
  <p:clrMapOvr>
    <a:masterClrMapping/>
  </p:clrMapOvr>
  <p:transition spd="slow"/>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D5FFD-7072-40C6-BF72-64DD29C81EBF}"/>
              </a:ext>
            </a:extLst>
          </p:cNvPr>
          <p:cNvSpPr>
            <a:spLocks noGrp="1"/>
          </p:cNvSpPr>
          <p:nvPr>
            <p:ph type="title"/>
          </p:nvPr>
        </p:nvSpPr>
        <p:spPr>
          <a:xfrm>
            <a:off x="1074876" y="465365"/>
            <a:ext cx="5054254" cy="2244842"/>
          </a:xfrm>
          <a:solidFill>
            <a:schemeClr val="bg1"/>
          </a:solidFill>
        </p:spPr>
        <p:txBody>
          <a:bodyPr vert="horz" lIns="91440" tIns="45720" rIns="91440" bIns="45720" rtlCol="0" anchor="b">
            <a:normAutofit/>
          </a:bodyPr>
          <a:lstStyle/>
          <a:p>
            <a:r>
              <a:rPr lang="en-US" sz="8000">
                <a:solidFill>
                  <a:schemeClr val="tx1">
                    <a:lumMod val="85000"/>
                    <a:lumOff val="15000"/>
                  </a:schemeClr>
                </a:solidFill>
              </a:rPr>
              <a:t>Demand</a:t>
            </a:r>
            <a:br>
              <a:rPr lang="en-US" sz="8000" dirty="0">
                <a:solidFill>
                  <a:schemeClr val="tx1">
                    <a:lumMod val="85000"/>
                    <a:lumOff val="15000"/>
                  </a:schemeClr>
                </a:solidFill>
              </a:rPr>
            </a:br>
            <a:r>
              <a:rPr lang="en-US" sz="8000">
                <a:solidFill>
                  <a:schemeClr val="tx1">
                    <a:lumMod val="85000"/>
                    <a:lumOff val="15000"/>
                  </a:schemeClr>
                </a:solidFill>
              </a:rPr>
              <a:t>Tactics</a:t>
            </a:r>
          </a:p>
        </p:txBody>
      </p:sp>
      <p:sp>
        <p:nvSpPr>
          <p:cNvPr id="6" name="TextBox 5">
            <a:extLst>
              <a:ext uri="{FF2B5EF4-FFF2-40B4-BE49-F238E27FC236}">
                <a16:creationId xmlns:a16="http://schemas.microsoft.com/office/drawing/2014/main" id="{4EE745EB-1E1F-42FB-AA6C-3A69DFADC19B}"/>
              </a:ext>
            </a:extLst>
          </p:cNvPr>
          <p:cNvSpPr txBox="1"/>
          <p:nvPr/>
        </p:nvSpPr>
        <p:spPr>
          <a:xfrm>
            <a:off x="5377400" y="797510"/>
            <a:ext cx="6600636" cy="4154984"/>
          </a:xfrm>
          <a:prstGeom prst="rect">
            <a:avLst/>
          </a:prstGeom>
          <a:solidFill>
            <a:schemeClr val="bg1"/>
          </a:solidFill>
        </p:spPr>
        <p:txBody>
          <a:bodyPr wrap="square" rtlCol="0" anchor="t">
            <a:spAutoFit/>
          </a:bodyPr>
          <a:lstStyle/>
          <a:p>
            <a:r>
              <a:rPr lang="en-US" sz="3600" b="1" u="sng" dirty="0"/>
              <a:t>Demand</a:t>
            </a:r>
            <a:r>
              <a:rPr lang="en-US" sz="3600" dirty="0"/>
              <a:t> – Where you want to go – the destination – the BIG win.</a:t>
            </a:r>
          </a:p>
          <a:p>
            <a:endParaRPr lang="en-US" sz="2400" dirty="0"/>
          </a:p>
          <a:p>
            <a:endParaRPr lang="en-US" sz="2400" dirty="0"/>
          </a:p>
          <a:p>
            <a:r>
              <a:rPr lang="en-US" sz="3600" b="1" u="sng" dirty="0"/>
              <a:t>Tactic</a:t>
            </a:r>
            <a:r>
              <a:rPr lang="en-US" sz="3600" dirty="0"/>
              <a:t> – Small actions you to take to accomplish the small goals along the way to get to your destination. </a:t>
            </a:r>
          </a:p>
        </p:txBody>
      </p:sp>
      <p:pic>
        <p:nvPicPr>
          <p:cNvPr id="1026" name="Picture 2" descr="Image result for gps map">
            <a:extLst>
              <a:ext uri="{FF2B5EF4-FFF2-40B4-BE49-F238E27FC236}">
                <a16:creationId xmlns:a16="http://schemas.microsoft.com/office/drawing/2014/main" id="{9C890F9A-1CEE-44EA-A95F-E6AA26313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467" y="3171416"/>
            <a:ext cx="3686584" cy="368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44711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a:normAutofit lnSpcReduction="10000"/>
          </a:bodyPr>
          <a:lstStyle/>
          <a:p>
            <a:r>
              <a:rPr lang="en-US" sz="4000" dirty="0"/>
              <a:t>Strategy without tactics is simply a collection of good ideas and big dreams.</a:t>
            </a:r>
          </a:p>
          <a:p>
            <a:endParaRPr lang="en-US" sz="4000" dirty="0"/>
          </a:p>
          <a:p>
            <a:r>
              <a:rPr lang="en-US" sz="4000" dirty="0"/>
              <a:t>Tactics without strategy are a random collection of activities and wasted resources. </a:t>
            </a:r>
          </a:p>
          <a:p>
            <a:pPr lvl="0"/>
            <a:endParaRPr lang="en-US" sz="3600" dirty="0"/>
          </a:p>
        </p:txBody>
      </p:sp>
    </p:spTree>
    <p:extLst>
      <p:ext uri="{BB962C8B-B14F-4D97-AF65-F5344CB8AC3E}">
        <p14:creationId xmlns:p14="http://schemas.microsoft.com/office/powerpoint/2010/main" val="314130560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3788044" y="1454516"/>
            <a:ext cx="9786938" cy="6215063"/>
          </a:xfrm>
          <a:prstGeom prst="rect">
            <a:avLst/>
          </a:prstGeom>
          <a:noFill/>
          <a:ln w="9525">
            <a:noFill/>
            <a:miter lim="800000"/>
            <a:headEnd/>
            <a:tailEnd/>
          </a:ln>
        </p:spPr>
      </p:pic>
      <p:sp>
        <p:nvSpPr>
          <p:cNvPr id="187396" name="Rectangle 3"/>
          <p:cNvSpPr>
            <a:spLocks/>
          </p:cNvSpPr>
          <p:nvPr/>
        </p:nvSpPr>
        <p:spPr bwMode="auto">
          <a:xfrm>
            <a:off x="230112" y="474535"/>
            <a:ext cx="7322853" cy="2705228"/>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Who are the “actors”  in structures that perform the tactics, build power </a:t>
            </a:r>
          </a:p>
          <a:p>
            <a:pPr algn="ctr" eaLnBrk="1" hangingPunct="1">
              <a:defRPr/>
            </a:pPr>
            <a:r>
              <a:rPr lang="en-US" sz="3516" b="1" dirty="0">
                <a:latin typeface="Helvetica" pitchFamily="84" charset="0"/>
                <a:cs typeface="ＭＳ Ｐゴシック" pitchFamily="84" charset="-128"/>
                <a:sym typeface="Helvetica" pitchFamily="84" charset="0"/>
              </a:rPr>
              <a:t>and use their collective agency to realize the common strategic win?</a:t>
            </a:r>
          </a:p>
        </p:txBody>
      </p:sp>
      <p:sp>
        <p:nvSpPr>
          <p:cNvPr id="19460" name="Oval 4"/>
          <p:cNvSpPr>
            <a:spLocks/>
          </p:cNvSpPr>
          <p:nvPr/>
        </p:nvSpPr>
        <p:spPr bwMode="auto">
          <a:xfrm>
            <a:off x="8681513" y="636673"/>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4185723" y="429483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6546537" y="317976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EE64479D-71A9-46C4-9450-CE314AF3146B}"/>
              </a:ext>
            </a:extLst>
          </p:cNvPr>
          <p:cNvSpPr>
            <a:spLocks/>
          </p:cNvSpPr>
          <p:nvPr/>
        </p:nvSpPr>
        <p:spPr bwMode="auto">
          <a:xfrm>
            <a:off x="2923650" y="5810250"/>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3567110846"/>
      </p:ext>
    </p:extLst>
  </p:cSld>
  <p:clrMapOvr>
    <a:masterClrMapping/>
  </p:clrMapOvr>
  <p:transition spd="slow"/>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1">
            <a:extLst>
              <a:ext uri="{FF2B5EF4-FFF2-40B4-BE49-F238E27FC236}">
                <a16:creationId xmlns:a16="http://schemas.microsoft.com/office/drawing/2014/main" id="{D3006D9D-5622-4824-A55C-3E151695E834}"/>
              </a:ext>
            </a:extLst>
          </p:cNvPr>
          <p:cNvPicPr>
            <a:picLocks noChangeAspect="1" noChangeArrowheads="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rot="394768">
            <a:off x="1148227" y="1156304"/>
            <a:ext cx="11188389"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a:tailEnd/>
              </a14:hiddenLine>
            </a:ext>
          </a:extLst>
        </p:spPr>
      </p:pic>
      <p:grpSp>
        <p:nvGrpSpPr>
          <p:cNvPr id="25601" name="Group 1"/>
          <p:cNvGrpSpPr>
            <a:grpSpLocks/>
          </p:cNvGrpSpPr>
          <p:nvPr/>
        </p:nvGrpSpPr>
        <p:grpSpPr bwMode="auto">
          <a:xfrm>
            <a:off x="1809750" y="2035969"/>
            <a:ext cx="892969" cy="892969"/>
            <a:chOff x="0" y="0"/>
            <a:chExt cx="800" cy="800"/>
          </a:xfrm>
          <a:solidFill>
            <a:srgbClr val="7030A0"/>
          </a:solidFill>
        </p:grpSpPr>
        <p:sp>
          <p:nvSpPr>
            <p:cNvPr id="25602" name="Oval 2"/>
            <p:cNvSpPr>
              <a:spLocks/>
            </p:cNvSpPr>
            <p:nvPr/>
          </p:nvSpPr>
          <p:spPr bwMode="auto">
            <a:xfrm>
              <a:off x="0" y="0"/>
              <a:ext cx="800" cy="800"/>
            </a:xfrm>
            <a:prstGeom prst="ellipse">
              <a:avLst/>
            </a:prstGeom>
            <a:grpFill/>
            <a:ln w="25400" cap="flat">
              <a:solidFill>
                <a:schemeClr val="tx1">
                  <a:alpha val="0"/>
                </a:schemeClr>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lstStyle/>
            <a:p>
              <a:endParaRPr lang="en-US" sz="1266"/>
            </a:p>
          </p:txBody>
        </p:sp>
        <p:sp>
          <p:nvSpPr>
            <p:cNvPr id="25603" name="Rectangle 3"/>
            <p:cNvSpPr>
              <a:spLocks/>
            </p:cNvSpPr>
            <p:nvPr/>
          </p:nvSpPr>
          <p:spPr bwMode="auto">
            <a:xfrm>
              <a:off x="217" y="154"/>
              <a:ext cx="336" cy="485"/>
            </a:xfrm>
            <a:prstGeom prst="rect">
              <a:avLst/>
            </a:pr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r>
                <a:rPr lang="en-US" sz="3516" dirty="0">
                  <a:solidFill>
                    <a:srgbClr val="FFFFFF"/>
                  </a:solidFill>
                  <a:latin typeface="Helvetica Light" charset="0"/>
                  <a:ea typeface="ＭＳ Ｐゴシック" charset="0"/>
                  <a:cs typeface="Helvetica Light" charset="0"/>
                  <a:sym typeface="Helvetica Light" charset="0"/>
                </a:rPr>
                <a:t>1.</a:t>
              </a:r>
            </a:p>
          </p:txBody>
        </p:sp>
      </p:grpSp>
      <p:grpSp>
        <p:nvGrpSpPr>
          <p:cNvPr id="25605" name="Group 5"/>
          <p:cNvGrpSpPr>
            <a:grpSpLocks/>
          </p:cNvGrpSpPr>
          <p:nvPr/>
        </p:nvGrpSpPr>
        <p:grpSpPr bwMode="auto">
          <a:xfrm>
            <a:off x="3928591" y="1049398"/>
            <a:ext cx="6452769" cy="3314542"/>
            <a:chOff x="0" y="0"/>
            <a:chExt cx="2440" cy="1120"/>
          </a:xfrm>
        </p:grpSpPr>
        <p:sp>
          <p:nvSpPr>
            <p:cNvPr id="25606" name="Line 6"/>
            <p:cNvSpPr>
              <a:spLocks noChangeShapeType="1"/>
            </p:cNvSpPr>
            <p:nvPr/>
          </p:nvSpPr>
          <p:spPr bwMode="auto">
            <a:xfrm rot="10800000" flipH="1">
              <a:off x="0" y="672"/>
              <a:ext cx="496" cy="448"/>
            </a:xfrm>
            <a:prstGeom prst="line">
              <a:avLst/>
            </a:prstGeom>
            <a:noFill/>
            <a:ln w="38100" cap="flat">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266"/>
            </a:p>
          </p:txBody>
        </p:sp>
        <p:sp>
          <p:nvSpPr>
            <p:cNvPr id="25607" name="Line 7"/>
            <p:cNvSpPr>
              <a:spLocks noChangeShapeType="1"/>
            </p:cNvSpPr>
            <p:nvPr/>
          </p:nvSpPr>
          <p:spPr bwMode="auto">
            <a:xfrm>
              <a:off x="472" y="672"/>
              <a:ext cx="208" cy="128"/>
            </a:xfrm>
            <a:prstGeom prst="line">
              <a:avLst/>
            </a:prstGeom>
            <a:noFill/>
            <a:ln w="38100" cap="flat">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266"/>
            </a:p>
          </p:txBody>
        </p:sp>
        <p:sp>
          <p:nvSpPr>
            <p:cNvPr id="25608" name="Line 8"/>
            <p:cNvSpPr>
              <a:spLocks noChangeShapeType="1"/>
            </p:cNvSpPr>
            <p:nvPr/>
          </p:nvSpPr>
          <p:spPr bwMode="auto">
            <a:xfrm rot="10800000" flipH="1">
              <a:off x="672" y="528"/>
              <a:ext cx="288" cy="280"/>
            </a:xfrm>
            <a:prstGeom prst="line">
              <a:avLst/>
            </a:prstGeom>
            <a:noFill/>
            <a:ln w="38100" cap="flat">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266"/>
            </a:p>
          </p:txBody>
        </p:sp>
        <p:sp>
          <p:nvSpPr>
            <p:cNvPr id="25609" name="Line 9"/>
            <p:cNvSpPr>
              <a:spLocks noChangeShapeType="1"/>
            </p:cNvSpPr>
            <p:nvPr/>
          </p:nvSpPr>
          <p:spPr bwMode="auto">
            <a:xfrm>
              <a:off x="960" y="528"/>
              <a:ext cx="208" cy="128"/>
            </a:xfrm>
            <a:prstGeom prst="line">
              <a:avLst/>
            </a:prstGeom>
            <a:noFill/>
            <a:ln w="38100" cap="flat">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266"/>
            </a:p>
          </p:txBody>
        </p:sp>
        <p:sp>
          <p:nvSpPr>
            <p:cNvPr id="25610" name="Line 10"/>
            <p:cNvSpPr>
              <a:spLocks noChangeShapeType="1"/>
            </p:cNvSpPr>
            <p:nvPr/>
          </p:nvSpPr>
          <p:spPr bwMode="auto">
            <a:xfrm rot="10800000" flipH="1">
              <a:off x="1144" y="384"/>
              <a:ext cx="288" cy="280"/>
            </a:xfrm>
            <a:prstGeom prst="line">
              <a:avLst/>
            </a:prstGeom>
            <a:noFill/>
            <a:ln w="38100" cap="flat">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266"/>
            </a:p>
          </p:txBody>
        </p:sp>
        <p:sp>
          <p:nvSpPr>
            <p:cNvPr id="25611" name="Oval 11"/>
            <p:cNvSpPr>
              <a:spLocks/>
            </p:cNvSpPr>
            <p:nvPr/>
          </p:nvSpPr>
          <p:spPr bwMode="auto">
            <a:xfrm>
              <a:off x="1280" y="0"/>
              <a:ext cx="648" cy="592"/>
            </a:xfrm>
            <a:prstGeom prst="ellipse">
              <a:avLst/>
            </a:prstGeom>
            <a:solidFill>
              <a:srgbClr val="FF0066"/>
            </a:solidFill>
            <a:ln w="25400" cap="flat">
              <a:solidFill>
                <a:srgbClr val="FFFFFF"/>
              </a:solidFill>
              <a:prstDash val="solid"/>
              <a:miter lim="800000"/>
              <a:headEnd type="none" w="med" len="med"/>
              <a:tailEnd type="none" w="med" len="med"/>
            </a:ln>
          </p:spPr>
          <p:txBody>
            <a:bodyPr lIns="0" tIns="0" rIns="0" bIns="0"/>
            <a:lstStyle/>
            <a:p>
              <a:endParaRPr lang="en-US" sz="1266"/>
            </a:p>
          </p:txBody>
        </p:sp>
        <p:sp>
          <p:nvSpPr>
            <p:cNvPr id="25612" name="Rectangle 12"/>
            <p:cNvSpPr>
              <a:spLocks/>
            </p:cNvSpPr>
            <p:nvPr/>
          </p:nvSpPr>
          <p:spPr bwMode="auto">
            <a:xfrm>
              <a:off x="1432" y="180"/>
              <a:ext cx="1008"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p>
              <a:r>
                <a:rPr lang="en-US" sz="3600" b="1" dirty="0">
                  <a:solidFill>
                    <a:srgbClr val="FFFFFF"/>
                  </a:solidFill>
                  <a:ea typeface="ＭＳ Ｐゴシック" charset="0"/>
                  <a:cs typeface="Gill Sans" charset="0"/>
                </a:rPr>
                <a:t>Goal</a:t>
              </a:r>
            </a:p>
          </p:txBody>
        </p:sp>
      </p:grpSp>
      <p:sp>
        <p:nvSpPr>
          <p:cNvPr id="25613" name="Rectangle 13"/>
          <p:cNvSpPr>
            <a:spLocks/>
          </p:cNvSpPr>
          <p:nvPr/>
        </p:nvSpPr>
        <p:spPr bwMode="auto">
          <a:xfrm>
            <a:off x="0" y="-18217"/>
            <a:ext cx="8031173" cy="1107996"/>
          </a:xfrm>
          <a:prstGeom prst="rect">
            <a:avLst/>
          </a:prstGeom>
          <a:solidFill>
            <a:schemeClr val="bg2">
              <a:lumMod val="10000"/>
            </a:schemeClr>
          </a:solidFill>
          <a:ln>
            <a:noFill/>
          </a:ln>
        </p:spPr>
        <p:txBody>
          <a:bodyPr wrap="none" lIns="0" tIns="0" rIns="0" bIns="0" anchor="ctr">
            <a:spAutoFit/>
          </a:bodyPr>
          <a:lstStyle/>
          <a:p>
            <a:r>
              <a:rPr lang="en-US" sz="7200" b="1" dirty="0">
                <a:solidFill>
                  <a:srgbClr val="FFFFFF"/>
                </a:solidFill>
                <a:latin typeface="Iskoola Pota" panose="020B0502040204020203" pitchFamily="34" charset="0"/>
                <a:ea typeface="ＭＳ Ｐゴシック" charset="0"/>
                <a:cs typeface="Iskoola Pota" panose="020B0502040204020203" pitchFamily="34" charset="0"/>
                <a:sym typeface="Helvetica" charset="0"/>
              </a:rPr>
              <a:t>A GOOD TACTIC</a:t>
            </a:r>
          </a:p>
        </p:txBody>
      </p:sp>
      <p:grpSp>
        <p:nvGrpSpPr>
          <p:cNvPr id="25615" name="Group 15"/>
          <p:cNvGrpSpPr>
            <a:grpSpLocks/>
          </p:cNvGrpSpPr>
          <p:nvPr/>
        </p:nvGrpSpPr>
        <p:grpSpPr bwMode="auto">
          <a:xfrm>
            <a:off x="1800820" y="3571875"/>
            <a:ext cx="892969" cy="892969"/>
            <a:chOff x="0" y="0"/>
            <a:chExt cx="800" cy="800"/>
          </a:xfrm>
        </p:grpSpPr>
        <p:sp>
          <p:nvSpPr>
            <p:cNvPr id="25616" name="Oval 16"/>
            <p:cNvSpPr>
              <a:spLocks/>
            </p:cNvSpPr>
            <p:nvPr/>
          </p:nvSpPr>
          <p:spPr bwMode="auto">
            <a:xfrm>
              <a:off x="0" y="0"/>
              <a:ext cx="800" cy="800"/>
            </a:xfrm>
            <a:prstGeom prst="ellipse">
              <a:avLst/>
            </a:prstGeom>
            <a:solidFill>
              <a:srgbClr val="0070C0"/>
            </a:solidFill>
            <a:ln w="25400" cap="flat">
              <a:solidFill>
                <a:schemeClr val="tx1">
                  <a:alpha val="0"/>
                </a:schemeClr>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lstStyle/>
            <a:p>
              <a:endParaRPr lang="en-US" sz="1266"/>
            </a:p>
          </p:txBody>
        </p:sp>
        <p:sp>
          <p:nvSpPr>
            <p:cNvPr id="25617" name="Rectangle 17"/>
            <p:cNvSpPr>
              <a:spLocks/>
            </p:cNvSpPr>
            <p:nvPr/>
          </p:nvSpPr>
          <p:spPr bwMode="auto">
            <a:xfrm>
              <a:off x="220" y="158"/>
              <a:ext cx="336" cy="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r>
                <a:rPr lang="en-US" sz="3516" dirty="0">
                  <a:solidFill>
                    <a:srgbClr val="FFFFFF"/>
                  </a:solidFill>
                  <a:latin typeface="Helvetica Light" charset="0"/>
                  <a:ea typeface="ＭＳ Ｐゴシック" charset="0"/>
                  <a:cs typeface="Helvetica Light" charset="0"/>
                  <a:sym typeface="Helvetica Light" charset="0"/>
                </a:rPr>
                <a:t>2.</a:t>
              </a:r>
            </a:p>
          </p:txBody>
        </p:sp>
      </p:grpSp>
      <p:pic>
        <p:nvPicPr>
          <p:cNvPr id="25618" name="Picture 18"/>
          <p:cNvPicPr>
            <a:picLocks noChangeAspect="1" noChangeArrowheads="1"/>
          </p:cNvPicPr>
          <p:nvPr/>
        </p:nvPicPr>
        <p:blipFill>
          <a:blip r:embed="rId4" cstate="print">
            <a:duotone>
              <a:prstClr val="black"/>
              <a:srgbClr val="00B0F0">
                <a:tint val="45000"/>
                <a:satMod val="400000"/>
              </a:srgbClr>
            </a:duotone>
            <a:extLst>
              <a:ext uri="{28A0092B-C50C-407E-A947-70E740481C1C}">
                <a14:useLocalDpi xmlns:a14="http://schemas.microsoft.com/office/drawing/2010/main" val="0"/>
              </a:ext>
            </a:extLst>
          </a:blip>
          <a:srcRect/>
          <a:stretch>
            <a:fillRect/>
          </a:stretch>
        </p:blipFill>
        <p:spPr bwMode="auto">
          <a:xfrm>
            <a:off x="9201299" y="2668196"/>
            <a:ext cx="2082230" cy="1890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 name="Picture 2"/>
          <p:cNvPicPr>
            <a:picLocks noChangeAspect="1"/>
          </p:cNvPicPr>
          <p:nvPr/>
        </p:nvPicPr>
        <p:blipFill>
          <a:blip r:embed="rId5"/>
          <a:stretch>
            <a:fillRect/>
          </a:stretch>
        </p:blipFill>
        <p:spPr>
          <a:xfrm>
            <a:off x="1702594" y="5197078"/>
            <a:ext cx="1125141" cy="1125141"/>
          </a:xfrm>
          <a:prstGeom prst="rect">
            <a:avLst/>
          </a:prstGeom>
        </p:spPr>
      </p:pic>
      <p:pic>
        <p:nvPicPr>
          <p:cNvPr id="4" name="Picture 3"/>
          <p:cNvPicPr>
            <a:picLocks noChangeAspect="1"/>
          </p:cNvPicPr>
          <p:nvPr/>
        </p:nvPicPr>
        <p:blipFill>
          <a:blip r:embed="rId6">
            <a:duotone>
              <a:prstClr val="black"/>
              <a:srgbClr val="7030A0">
                <a:tint val="45000"/>
                <a:satMod val="400000"/>
              </a:srgbClr>
            </a:duotone>
          </a:blip>
          <a:stretch>
            <a:fillRect/>
          </a:stretch>
        </p:blipFill>
        <p:spPr>
          <a:xfrm>
            <a:off x="197941" y="4143412"/>
            <a:ext cx="1848445" cy="1803797"/>
          </a:xfrm>
          <a:prstGeom prst="rect">
            <a:avLst/>
          </a:prstGeom>
        </p:spPr>
      </p:pic>
      <p:sp>
        <p:nvSpPr>
          <p:cNvPr id="5" name="TextBox 4"/>
          <p:cNvSpPr txBox="1"/>
          <p:nvPr/>
        </p:nvSpPr>
        <p:spPr>
          <a:xfrm>
            <a:off x="2875759" y="2311040"/>
            <a:ext cx="4750265" cy="646331"/>
          </a:xfrm>
          <a:prstGeom prst="rect">
            <a:avLst/>
          </a:prstGeom>
          <a:noFill/>
        </p:spPr>
        <p:txBody>
          <a:bodyPr wrap="square" rtlCol="0">
            <a:spAutoFit/>
          </a:bodyPr>
          <a:lstStyle/>
          <a:p>
            <a:r>
              <a:rPr lang="en-US" sz="3600" dirty="0">
                <a:latin typeface="+mj-lt"/>
              </a:rPr>
              <a:t>Is strategic</a:t>
            </a:r>
            <a:endParaRPr lang="en-US" sz="3600" dirty="0">
              <a:latin typeface="+mj-lt"/>
              <a:cs typeface="Helvetica"/>
            </a:endParaRPr>
          </a:p>
        </p:txBody>
      </p:sp>
      <p:sp>
        <p:nvSpPr>
          <p:cNvPr id="6" name="TextBox 5"/>
          <p:cNvSpPr txBox="1"/>
          <p:nvPr/>
        </p:nvSpPr>
        <p:spPr>
          <a:xfrm>
            <a:off x="2827735" y="3717856"/>
            <a:ext cx="5947172" cy="646331"/>
          </a:xfrm>
          <a:prstGeom prst="rect">
            <a:avLst/>
          </a:prstGeom>
          <a:noFill/>
        </p:spPr>
        <p:txBody>
          <a:bodyPr wrap="square" rtlCol="0">
            <a:spAutoFit/>
          </a:bodyPr>
          <a:lstStyle/>
          <a:p>
            <a:r>
              <a:rPr lang="en-US" sz="3600" dirty="0">
                <a:latin typeface="+mj-lt"/>
              </a:rPr>
              <a:t>Strengthens your organization</a:t>
            </a:r>
            <a:endParaRPr lang="en-US" sz="3600" dirty="0">
              <a:latin typeface="+mj-lt"/>
              <a:cs typeface="Helvetica"/>
            </a:endParaRPr>
          </a:p>
        </p:txBody>
      </p:sp>
      <p:sp>
        <p:nvSpPr>
          <p:cNvPr id="7" name="TextBox 6"/>
          <p:cNvSpPr txBox="1"/>
          <p:nvPr/>
        </p:nvSpPr>
        <p:spPr>
          <a:xfrm>
            <a:off x="2839496" y="5467260"/>
            <a:ext cx="6423422" cy="646331"/>
          </a:xfrm>
          <a:prstGeom prst="rect">
            <a:avLst/>
          </a:prstGeom>
          <a:noFill/>
        </p:spPr>
        <p:txBody>
          <a:bodyPr wrap="square" rtlCol="0">
            <a:spAutoFit/>
          </a:bodyPr>
          <a:lstStyle/>
          <a:p>
            <a:r>
              <a:rPr lang="en-US" sz="3600" dirty="0">
                <a:latin typeface="+mj-lt"/>
              </a:rPr>
              <a:t>Develops individuals</a:t>
            </a:r>
            <a:endParaRPr lang="en-US" sz="3600" dirty="0">
              <a:latin typeface="+mj-lt"/>
              <a:cs typeface="Helvetica"/>
            </a:endParaRPr>
          </a:p>
        </p:txBody>
      </p:sp>
    </p:spTree>
    <p:extLst>
      <p:ext uri="{BB962C8B-B14F-4D97-AF65-F5344CB8AC3E}">
        <p14:creationId xmlns:p14="http://schemas.microsoft.com/office/powerpoint/2010/main" val="23972201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Key Points</a:t>
            </a:r>
          </a:p>
        </p:txBody>
      </p:sp>
      <p:sp>
        <p:nvSpPr>
          <p:cNvPr id="6" name="Content Placeholder 5"/>
          <p:cNvSpPr>
            <a:spLocks noGrp="1"/>
          </p:cNvSpPr>
          <p:nvPr>
            <p:ph idx="1"/>
          </p:nvPr>
        </p:nvSpPr>
        <p:spPr>
          <a:xfrm>
            <a:off x="4465982" y="721894"/>
            <a:ext cx="7328453" cy="5325979"/>
          </a:xfrm>
        </p:spPr>
        <p:txBody>
          <a:bodyPr>
            <a:normAutofit fontScale="85000" lnSpcReduction="20000"/>
          </a:bodyPr>
          <a:lstStyle/>
          <a:p>
            <a:pPr marL="0" indent="0">
              <a:buNone/>
            </a:pPr>
            <a:r>
              <a:rPr lang="en-US" sz="4800" dirty="0"/>
              <a:t>Every tactic requires a structure. </a:t>
            </a:r>
          </a:p>
          <a:p>
            <a:pPr marL="0" indent="0">
              <a:buNone/>
            </a:pPr>
            <a:r>
              <a:rPr lang="en-US" sz="4800" dirty="0"/>
              <a:t>Every tactic is a chance to test how strong you really are.</a:t>
            </a:r>
          </a:p>
          <a:p>
            <a:pPr marL="0" indent="0">
              <a:buNone/>
            </a:pPr>
            <a:endParaRPr lang="en-US" sz="4800" dirty="0"/>
          </a:p>
          <a:p>
            <a:pPr marL="0" indent="0">
              <a:buNone/>
            </a:pPr>
            <a:r>
              <a:rPr lang="en-US" sz="4800" dirty="0"/>
              <a:t>Each tactic should result in more people engaged, more commitment to the purpose, and more leaders taking responsibility for enabling others in the face of uncertainty. </a:t>
            </a:r>
            <a:r>
              <a:rPr lang="en-US" sz="1800" dirty="0"/>
              <a:t> </a:t>
            </a:r>
          </a:p>
        </p:txBody>
      </p:sp>
      <p:pic>
        <p:nvPicPr>
          <p:cNvPr id="4"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4" r="4210" b="2"/>
          <a:stretch/>
        </p:blipFill>
        <p:spPr bwMode="auto">
          <a:xfrm>
            <a:off x="403341" y="2305877"/>
            <a:ext cx="3651522" cy="280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64327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72833-8DD4-4371-80C9-E9AEB1D21F43}"/>
              </a:ext>
            </a:extLst>
          </p:cNvPr>
          <p:cNvSpPr>
            <a:spLocks noGrp="1"/>
          </p:cNvSpPr>
          <p:nvPr>
            <p:ph type="title"/>
          </p:nvPr>
        </p:nvSpPr>
        <p:spPr/>
        <p:txBody>
          <a:bodyPr/>
          <a:lstStyle/>
          <a:p>
            <a:r>
              <a:rPr lang="en-US" dirty="0"/>
              <a:t>Organizing 2 Bargain Campaign Tactics</a:t>
            </a:r>
          </a:p>
        </p:txBody>
      </p:sp>
      <p:sp>
        <p:nvSpPr>
          <p:cNvPr id="3" name="Content Placeholder 2">
            <a:extLst>
              <a:ext uri="{FF2B5EF4-FFF2-40B4-BE49-F238E27FC236}">
                <a16:creationId xmlns:a16="http://schemas.microsoft.com/office/drawing/2014/main" id="{6150093D-9363-48A1-BAE1-6CE4DB765FFF}"/>
              </a:ext>
            </a:extLst>
          </p:cNvPr>
          <p:cNvSpPr>
            <a:spLocks noGrp="1"/>
          </p:cNvSpPr>
          <p:nvPr>
            <p:ph idx="1"/>
          </p:nvPr>
        </p:nvSpPr>
        <p:spPr/>
        <p:txBody>
          <a:bodyPr/>
          <a:lstStyle/>
          <a:p>
            <a:endParaRPr lang="en-US"/>
          </a:p>
        </p:txBody>
      </p:sp>
      <p:pic>
        <p:nvPicPr>
          <p:cNvPr id="2050" name="Picture 2" descr="Image result for Thermometer">
            <a:extLst>
              <a:ext uri="{FF2B5EF4-FFF2-40B4-BE49-F238E27FC236}">
                <a16:creationId xmlns:a16="http://schemas.microsoft.com/office/drawing/2014/main" id="{0EB45564-0B12-49C5-8C52-BAE0688BCA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667" b="18000"/>
          <a:stretch/>
        </p:blipFill>
        <p:spPr bwMode="auto">
          <a:xfrm>
            <a:off x="0" y="1429789"/>
            <a:ext cx="5048513" cy="39984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184F3F-84F5-4C11-B339-C1DDE7AE0EF9}"/>
              </a:ext>
            </a:extLst>
          </p:cNvPr>
          <p:cNvPicPr>
            <a:picLocks noChangeAspect="1"/>
          </p:cNvPicPr>
          <p:nvPr/>
        </p:nvPicPr>
        <p:blipFill>
          <a:blip r:embed="rId3"/>
          <a:stretch>
            <a:fillRect/>
          </a:stretch>
        </p:blipFill>
        <p:spPr>
          <a:xfrm>
            <a:off x="4272477" y="1209347"/>
            <a:ext cx="6822243" cy="4439305"/>
          </a:xfrm>
          <a:prstGeom prst="rect">
            <a:avLst/>
          </a:prstGeom>
        </p:spPr>
      </p:pic>
    </p:spTree>
    <p:extLst>
      <p:ext uri="{BB962C8B-B14F-4D97-AF65-F5344CB8AC3E}">
        <p14:creationId xmlns:p14="http://schemas.microsoft.com/office/powerpoint/2010/main" val="84773323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F8525-C250-465A-8BA2-8EBC73D9B504}"/>
              </a:ext>
            </a:extLst>
          </p:cNvPr>
          <p:cNvSpPr>
            <a:spLocks noGrp="1"/>
          </p:cNvSpPr>
          <p:nvPr>
            <p:ph type="title"/>
          </p:nvPr>
        </p:nvSpPr>
        <p:spPr>
          <a:xfrm>
            <a:off x="1066800" y="5252936"/>
            <a:ext cx="10058400" cy="1028715"/>
          </a:xfrm>
        </p:spPr>
        <p:txBody>
          <a:bodyPr>
            <a:normAutofit/>
          </a:bodyPr>
          <a:lstStyle/>
          <a:p>
            <a:pPr algn="ctr"/>
            <a:r>
              <a:rPr lang="en-US" sz="5400" b="1" dirty="0">
                <a:solidFill>
                  <a:schemeClr val="bg1"/>
                </a:solidFill>
              </a:rPr>
              <a:t>Escalation of Tactics</a:t>
            </a:r>
          </a:p>
        </p:txBody>
      </p:sp>
      <p:graphicFrame>
        <p:nvGraphicFramePr>
          <p:cNvPr id="5" name="Content Placeholder 4">
            <a:extLst>
              <a:ext uri="{FF2B5EF4-FFF2-40B4-BE49-F238E27FC236}">
                <a16:creationId xmlns:a16="http://schemas.microsoft.com/office/drawing/2014/main" id="{B7D1D78A-6E91-485B-B1D7-DCCE0B41A550}"/>
              </a:ext>
            </a:extLst>
          </p:cNvPr>
          <p:cNvGraphicFramePr>
            <a:graphicFrameLocks noGrp="1"/>
          </p:cNvGraphicFramePr>
          <p:nvPr>
            <p:ph idx="1"/>
          </p:nvPr>
        </p:nvGraphicFramePr>
        <p:xfrm>
          <a:off x="643466" y="150124"/>
          <a:ext cx="10900477" cy="4802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A110732B-DF2E-44AC-BEE0-4E175ED1F64D}"/>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1507" y="-334518"/>
            <a:ext cx="2485017" cy="1657559"/>
          </a:xfrm>
          <a:prstGeom prst="rect">
            <a:avLst/>
          </a:prstGeom>
        </p:spPr>
      </p:pic>
      <p:sp>
        <p:nvSpPr>
          <p:cNvPr id="3" name="TextBox 2">
            <a:extLst>
              <a:ext uri="{FF2B5EF4-FFF2-40B4-BE49-F238E27FC236}">
                <a16:creationId xmlns:a16="http://schemas.microsoft.com/office/drawing/2014/main" id="{7ED08286-6BC4-4366-B1BA-8349B4ED6861}"/>
              </a:ext>
            </a:extLst>
          </p:cNvPr>
          <p:cNvSpPr txBox="1"/>
          <p:nvPr/>
        </p:nvSpPr>
        <p:spPr>
          <a:xfrm>
            <a:off x="167254" y="1075015"/>
            <a:ext cx="2153521" cy="1477328"/>
          </a:xfrm>
          <a:prstGeom prst="rect">
            <a:avLst/>
          </a:prstGeom>
          <a:solidFill>
            <a:srgbClr val="FFFF99"/>
          </a:solidFill>
          <a:ln w="19050">
            <a:solidFill>
              <a:schemeClr val="tx1"/>
            </a:solid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dirty="0">
                <a:solidFill>
                  <a:schemeClr val="tx1"/>
                </a:solidFill>
              </a:rPr>
              <a:t>Why do we escalate?</a:t>
            </a:r>
          </a:p>
          <a:p>
            <a:pPr algn="ctr"/>
            <a:r>
              <a:rPr lang="en-US" b="1" dirty="0">
                <a:solidFill>
                  <a:schemeClr val="tx1"/>
                </a:solidFill>
                <a:sym typeface="Wingdings" panose="05000000000000000000" pitchFamily="2" charset="2"/>
              </a:rPr>
              <a:t></a:t>
            </a:r>
            <a:r>
              <a:rPr lang="en-US" b="1" dirty="0">
                <a:solidFill>
                  <a:schemeClr val="tx1"/>
                </a:solidFill>
              </a:rPr>
              <a:t>Structure tests</a:t>
            </a:r>
            <a:r>
              <a:rPr lang="en-US" b="1" dirty="0">
                <a:solidFill>
                  <a:schemeClr val="tx1"/>
                </a:solidFill>
                <a:sym typeface="Wingdings" panose="05000000000000000000" pitchFamily="2" charset="2"/>
              </a:rPr>
              <a:t></a:t>
            </a:r>
            <a:endParaRPr lang="en-US" b="1" dirty="0">
              <a:solidFill>
                <a:schemeClr val="tx1"/>
              </a:solidFill>
            </a:endParaRPr>
          </a:p>
          <a:p>
            <a:pPr algn="ctr"/>
            <a:r>
              <a:rPr lang="en-US" dirty="0">
                <a:solidFill>
                  <a:schemeClr val="tx1"/>
                </a:solidFill>
              </a:rPr>
              <a:t>Like giving HW or quizzes before a test.</a:t>
            </a:r>
          </a:p>
        </p:txBody>
      </p:sp>
      <p:sp>
        <p:nvSpPr>
          <p:cNvPr id="8" name="Title 1">
            <a:extLst>
              <a:ext uri="{FF2B5EF4-FFF2-40B4-BE49-F238E27FC236}">
                <a16:creationId xmlns:a16="http://schemas.microsoft.com/office/drawing/2014/main" id="{589B58EF-05B5-4F01-BFA9-A14BE302902B}"/>
              </a:ext>
            </a:extLst>
          </p:cNvPr>
          <p:cNvSpPr txBox="1">
            <a:spLocks/>
          </p:cNvSpPr>
          <p:nvPr/>
        </p:nvSpPr>
        <p:spPr>
          <a:xfrm>
            <a:off x="1244014" y="4952999"/>
            <a:ext cx="10058400" cy="1028715"/>
          </a:xfrm>
          <a:prstGeom prst="rect">
            <a:avLst/>
          </a:prstGeom>
        </p:spPr>
        <p:style>
          <a:lnRef idx="1">
            <a:schemeClr val="dk1"/>
          </a:lnRef>
          <a:fillRef idx="3">
            <a:schemeClr val="dk1"/>
          </a:fillRef>
          <a:effectRef idx="2">
            <a:schemeClr val="dk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5400" b="1" i="0" u="none" strike="noStrike" kern="1200" cap="none" spc="-50" normalizeH="0" baseline="0" noProof="0" dirty="0">
                <a:ln>
                  <a:noFill/>
                </a:ln>
                <a:solidFill>
                  <a:schemeClr val="bg1"/>
                </a:solidFill>
                <a:effectLst/>
                <a:uLnTx/>
                <a:uFillTx/>
                <a:latin typeface="Georgia Pro Cond Light" panose="020F0302020204030204"/>
                <a:ea typeface="+mj-ea"/>
                <a:cs typeface="+mj-cs"/>
              </a:rPr>
              <a:t>Escalation of Tactics</a:t>
            </a:r>
          </a:p>
        </p:txBody>
      </p:sp>
    </p:spTree>
    <p:extLst>
      <p:ext uri="{BB962C8B-B14F-4D97-AF65-F5344CB8AC3E}">
        <p14:creationId xmlns:p14="http://schemas.microsoft.com/office/powerpoint/2010/main" val="307037260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908A7-E160-445A-B406-98B53C6E7B9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20B6A9F-24EF-4A5B-A39F-DA103D70B6F0}"/>
              </a:ext>
            </a:extLst>
          </p:cNvPr>
          <p:cNvSpPr>
            <a:spLocks noGrp="1"/>
          </p:cNvSpPr>
          <p:nvPr>
            <p:ph idx="1"/>
          </p:nvPr>
        </p:nvSpPr>
        <p:spPr/>
        <p:txBody>
          <a:bodyPr/>
          <a:lstStyle/>
          <a:p>
            <a:r>
              <a:rPr lang="en-US" dirty="0"/>
              <a:t>Use start from the end doc to wrap around for them that these pieces connect the dots between solidarity and escalation tactics to the win…</a:t>
            </a:r>
          </a:p>
        </p:txBody>
      </p:sp>
    </p:spTree>
    <p:extLst>
      <p:ext uri="{BB962C8B-B14F-4D97-AF65-F5344CB8AC3E}">
        <p14:creationId xmlns:p14="http://schemas.microsoft.com/office/powerpoint/2010/main" val="373220174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808" y="-176463"/>
            <a:ext cx="11688417" cy="1265760"/>
          </a:xfrm>
        </p:spPr>
        <p:txBody>
          <a:bodyPr>
            <a:normAutofit/>
          </a:bodyPr>
          <a:lstStyle/>
          <a:p>
            <a:r>
              <a:rPr lang="en-US" sz="4400" b="1" dirty="0"/>
              <a:t>Breakout Rooms –20 Minutes</a:t>
            </a:r>
          </a:p>
        </p:txBody>
      </p:sp>
      <p:sp>
        <p:nvSpPr>
          <p:cNvPr id="3" name="Content Placeholder 2"/>
          <p:cNvSpPr>
            <a:spLocks noGrp="1"/>
          </p:cNvSpPr>
          <p:nvPr>
            <p:ph idx="1"/>
          </p:nvPr>
        </p:nvSpPr>
        <p:spPr>
          <a:xfrm>
            <a:off x="818147" y="1524000"/>
            <a:ext cx="10337533" cy="4345094"/>
          </a:xfrm>
        </p:spPr>
        <p:txBody>
          <a:bodyPr>
            <a:normAutofit/>
          </a:bodyPr>
          <a:lstStyle/>
          <a:p>
            <a:r>
              <a:rPr lang="en-US" sz="3600" dirty="0"/>
              <a:t>Looking at the table of tactics (or coming up with your own) – what type of structure(s) would you need to implement your tactics and achieve wins?</a:t>
            </a:r>
          </a:p>
          <a:p>
            <a:r>
              <a:rPr lang="en-US" sz="3600" dirty="0"/>
              <a:t>What are the tactics you will employ?</a:t>
            </a:r>
          </a:p>
          <a:p>
            <a:r>
              <a:rPr lang="en-US" sz="3600" dirty="0"/>
              <a:t>How to use tactics as leadership development – tactic and action design that build the local and the leaders?</a:t>
            </a:r>
          </a:p>
        </p:txBody>
      </p:sp>
    </p:spTree>
    <p:extLst>
      <p:ext uri="{BB962C8B-B14F-4D97-AF65-F5344CB8AC3E}">
        <p14:creationId xmlns:p14="http://schemas.microsoft.com/office/powerpoint/2010/main" val="418961758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Wins and Targets</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514350" indent="-514350">
              <a:buAutoNum type="arabicPeriod"/>
            </a:pPr>
            <a:endParaRPr lang="en-US" sz="2800" dirty="0">
              <a:cs typeface="Calibri" panose="020F0502020204030204"/>
            </a:endParaRPr>
          </a:p>
        </p:txBody>
      </p:sp>
    </p:spTree>
    <p:extLst>
      <p:ext uri="{BB962C8B-B14F-4D97-AF65-F5344CB8AC3E}">
        <p14:creationId xmlns:p14="http://schemas.microsoft.com/office/powerpoint/2010/main" val="288295814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lstStyle/>
          <a:p>
            <a:r>
              <a:rPr lang="en-US" b="1" dirty="0"/>
              <a:t>Your Tasks</a:t>
            </a:r>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fontScale="92500" lnSpcReduction="10000"/>
          </a:bodyPr>
          <a:lstStyle/>
          <a:p>
            <a:pPr marL="0" indent="0">
              <a:buNone/>
            </a:pPr>
            <a:r>
              <a:rPr lang="en-US" sz="2800" dirty="0"/>
              <a:t>What are your people’s issues?</a:t>
            </a:r>
          </a:p>
          <a:p>
            <a:pPr marL="0" indent="0">
              <a:buNone/>
            </a:pPr>
            <a:r>
              <a:rPr lang="en-US" sz="2800" dirty="0"/>
              <a:t>What are the wins that your leaders and people want ? </a:t>
            </a:r>
          </a:p>
          <a:p>
            <a:pPr marL="0" indent="0">
              <a:buNone/>
            </a:pPr>
            <a:r>
              <a:rPr lang="en-US" sz="2800" dirty="0"/>
              <a:t>Who are the targets? </a:t>
            </a:r>
          </a:p>
          <a:p>
            <a:pPr marL="0" indent="0">
              <a:buNone/>
            </a:pPr>
            <a:r>
              <a:rPr lang="en-US" sz="2800" dirty="0">
                <a:cs typeface="Calibri" panose="020F0502020204030204"/>
              </a:rPr>
              <a:t>Remember -there may be small wins along the way to the big win – and there may be a “cast of targets” </a:t>
            </a:r>
          </a:p>
          <a:p>
            <a:pPr marL="0" indent="0">
              <a:buNone/>
            </a:pPr>
            <a:endParaRPr lang="en-US" sz="2800" dirty="0">
              <a:cs typeface="Calibri" panose="020F0502020204030204"/>
            </a:endParaRPr>
          </a:p>
          <a:p>
            <a:pPr marL="0" indent="0">
              <a:buNone/>
            </a:pPr>
            <a:r>
              <a:rPr lang="en-US" sz="2800" dirty="0">
                <a:cs typeface="Calibri" panose="020F0502020204030204"/>
              </a:rPr>
              <a:t>How will you measure the progress of these wins – Growth and Strength</a:t>
            </a:r>
          </a:p>
          <a:p>
            <a:endParaRPr lang="en-US" dirty="0"/>
          </a:p>
          <a:p>
            <a:pPr marL="0" indent="0">
              <a:buNone/>
            </a:pPr>
            <a:r>
              <a:rPr lang="en-US" dirty="0"/>
              <a:t>.  </a:t>
            </a:r>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103559801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Tactics and Strategy</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514350" indent="-514350">
              <a:buAutoNum type="arabicPeriod"/>
            </a:pPr>
            <a:endParaRPr lang="en-US" sz="2800" dirty="0">
              <a:cs typeface="Calibri" panose="020F0502020204030204"/>
            </a:endParaRPr>
          </a:p>
        </p:txBody>
      </p:sp>
    </p:spTree>
    <p:extLst>
      <p:ext uri="{BB962C8B-B14F-4D97-AF65-F5344CB8AC3E}">
        <p14:creationId xmlns:p14="http://schemas.microsoft.com/office/powerpoint/2010/main" val="147978642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lstStyle/>
          <a:p>
            <a:r>
              <a:rPr lang="en-US" b="1" dirty="0"/>
              <a:t>Your Tasks</a:t>
            </a:r>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a:bodyPr>
          <a:lstStyle/>
          <a:p>
            <a:r>
              <a:rPr lang="en-US" dirty="0"/>
              <a:t>For Example:</a:t>
            </a:r>
          </a:p>
          <a:p>
            <a:pPr>
              <a:buFont typeface="Wingdings" panose="020F0502020204030204" pitchFamily="34" charset="0"/>
              <a:buChar char="§"/>
            </a:pPr>
            <a:r>
              <a:rPr lang="en-US" dirty="0"/>
              <a:t>What is the overall strategy for this campaign- example: “We are bargaining to achieve a common good for our communities” </a:t>
            </a:r>
          </a:p>
          <a:p>
            <a:pPr>
              <a:buFont typeface="Wingdings" panose="020F0502020204030204" pitchFamily="34" charset="0"/>
              <a:buChar char="§"/>
            </a:pPr>
            <a:r>
              <a:rPr lang="en-US" dirty="0">
                <a:cs typeface="Calibri" panose="020F0502020204030204"/>
              </a:rPr>
              <a:t>What are the tactics you will employ – from small to big that are going to help you  implement that strategy. </a:t>
            </a:r>
          </a:p>
          <a:p>
            <a:pPr>
              <a:buFont typeface="Wingdings" panose="020F0502020204030204" pitchFamily="34" charset="0"/>
              <a:buChar char="§"/>
            </a:pPr>
            <a:r>
              <a:rPr lang="en-US" dirty="0">
                <a:cs typeface="Calibri" panose="020F0502020204030204"/>
              </a:rPr>
              <a:t>What Structures can be developed to implement the tactics? </a:t>
            </a:r>
          </a:p>
          <a:p>
            <a:pPr>
              <a:buFont typeface="Wingdings" panose="020F0502020204030204" pitchFamily="34" charset="0"/>
              <a:buChar char="§"/>
            </a:pPr>
            <a:r>
              <a:rPr lang="en-US" dirty="0">
                <a:cs typeface="Calibri" panose="020F0502020204030204"/>
              </a:rPr>
              <a:t>Remember the Assessment of Tactics </a:t>
            </a:r>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8641370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Data</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0" indent="0">
              <a:buNone/>
            </a:pPr>
            <a:endParaRPr lang="en-US" sz="2800" dirty="0">
              <a:cs typeface="Calibri" panose="020F0502020204030204"/>
            </a:endParaRPr>
          </a:p>
        </p:txBody>
      </p:sp>
    </p:spTree>
    <p:extLst>
      <p:ext uri="{BB962C8B-B14F-4D97-AF65-F5344CB8AC3E}">
        <p14:creationId xmlns:p14="http://schemas.microsoft.com/office/powerpoint/2010/main" val="208409203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normAutofit fontScale="90000"/>
          </a:bodyPr>
          <a:lstStyle/>
          <a:p>
            <a:r>
              <a:rPr lang="en-US" b="1" dirty="0"/>
              <a:t>Your Focus </a:t>
            </a:r>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a:bodyPr>
          <a:lstStyle/>
          <a:p>
            <a:pPr>
              <a:buFont typeface="Wingdings" panose="020F0502020204030204" pitchFamily="34" charset="0"/>
              <a:buChar char="§"/>
            </a:pPr>
            <a:r>
              <a:rPr lang="en-US" dirty="0"/>
              <a:t>Each tactic should have a growth and a strength metric</a:t>
            </a:r>
          </a:p>
          <a:p>
            <a:pPr marL="0" indent="0">
              <a:buNone/>
            </a:pPr>
            <a:r>
              <a:rPr lang="en-US" dirty="0">
                <a:cs typeface="Calibri" panose="020F0502020204030204"/>
              </a:rPr>
              <a:t>                How many new…..</a:t>
            </a:r>
          </a:p>
          <a:p>
            <a:pPr marL="0" indent="0">
              <a:buNone/>
            </a:pPr>
            <a:r>
              <a:rPr lang="en-US" dirty="0">
                <a:cs typeface="Calibri" panose="020F0502020204030204"/>
              </a:rPr>
              <a:t>	How many did what at what level…</a:t>
            </a:r>
          </a:p>
          <a:p>
            <a:pPr>
              <a:buFont typeface="Wingdings" panose="020F0502020204030204" pitchFamily="34" charset="0"/>
              <a:buChar char="§"/>
            </a:pPr>
            <a:endParaRPr lang="en-US" dirty="0"/>
          </a:p>
          <a:p>
            <a:pPr>
              <a:buFont typeface="Wingdings" panose="020F0502020204030204" pitchFamily="34" charset="0"/>
              <a:buChar char="§"/>
            </a:pPr>
            <a:r>
              <a:rPr lang="en-US" dirty="0"/>
              <a:t>  What is your strategic growth and strategic strength metric</a:t>
            </a:r>
          </a:p>
          <a:p>
            <a:pPr marL="0" indent="0">
              <a:buNone/>
            </a:pPr>
            <a:r>
              <a:rPr lang="en-US" dirty="0">
                <a:cs typeface="Calibri" panose="020F0502020204030204"/>
              </a:rPr>
              <a:t>	How many new…..</a:t>
            </a:r>
          </a:p>
          <a:p>
            <a:pPr marL="0" indent="0">
              <a:buNone/>
            </a:pPr>
            <a:r>
              <a:rPr lang="en-US" dirty="0">
                <a:cs typeface="Calibri" panose="020F0502020204030204"/>
              </a:rPr>
              <a:t>	How many did what at what level…</a:t>
            </a:r>
          </a:p>
          <a:p>
            <a:endParaRPr lang="en-US" dirty="0"/>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409795967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80C05-A654-4E1A-9B84-4D3EC001E471}"/>
              </a:ext>
            </a:extLst>
          </p:cNvPr>
          <p:cNvSpPr>
            <a:spLocks noGrp="1"/>
          </p:cNvSpPr>
          <p:nvPr>
            <p:ph type="title"/>
          </p:nvPr>
        </p:nvSpPr>
        <p:spPr/>
        <p:txBody>
          <a:bodyPr/>
          <a:lstStyle/>
          <a:p>
            <a:r>
              <a:rPr lang="en-US" dirty="0"/>
              <a:t>Next Steps</a:t>
            </a:r>
          </a:p>
        </p:txBody>
      </p:sp>
      <p:sp>
        <p:nvSpPr>
          <p:cNvPr id="3" name="Content Placeholder 2">
            <a:extLst>
              <a:ext uri="{FF2B5EF4-FFF2-40B4-BE49-F238E27FC236}">
                <a16:creationId xmlns:a16="http://schemas.microsoft.com/office/drawing/2014/main" id="{58906138-3533-4E16-BC06-D93849206C3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2179557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 name="Rectangle 42">
            <a:extLst>
              <a:ext uri="{FF2B5EF4-FFF2-40B4-BE49-F238E27FC236}">
                <a16:creationId xmlns:a16="http://schemas.microsoft.com/office/drawing/2014/main" id="{D829E218-74FB-4455-98BE-F2C5BA897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 name="Rectangle 44">
            <a:extLst>
              <a:ext uri="{FF2B5EF4-FFF2-40B4-BE49-F238E27FC236}">
                <a16:creationId xmlns:a16="http://schemas.microsoft.com/office/drawing/2014/main" id="{7E8D75FD-D4F9-4D11-B70D-82EFCB4CF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7" name="Straight Connector 46">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68" name="Rectangle 48">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6F96F1-8AE9-4281-962F-89A33EE0F9E8}"/>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8000" dirty="0">
                <a:solidFill>
                  <a:schemeClr val="tx1">
                    <a:lumMod val="85000"/>
                    <a:lumOff val="15000"/>
                  </a:schemeClr>
                </a:solidFill>
              </a:rPr>
              <a:t>Closing</a:t>
            </a:r>
          </a:p>
        </p:txBody>
      </p:sp>
      <p:sp>
        <p:nvSpPr>
          <p:cNvPr id="3" name="Content Placeholder 2">
            <a:extLst>
              <a:ext uri="{FF2B5EF4-FFF2-40B4-BE49-F238E27FC236}">
                <a16:creationId xmlns:a16="http://schemas.microsoft.com/office/drawing/2014/main" id="{A76108E4-4FDD-45EF-862F-C245D0F098A2}"/>
              </a:ext>
            </a:extLst>
          </p:cNvPr>
          <p:cNvSpPr>
            <a:spLocks noGrp="1"/>
          </p:cNvSpPr>
          <p:nvPr>
            <p:ph idx="1"/>
          </p:nvPr>
        </p:nvSpPr>
        <p:spPr>
          <a:xfrm>
            <a:off x="6729999" y="4455621"/>
            <a:ext cx="4829101" cy="1238616"/>
          </a:xfrm>
        </p:spPr>
        <p:txBody>
          <a:bodyPr vert="horz" lIns="91440" tIns="45720" rIns="91440" bIns="45720" rtlCol="0">
            <a:normAutofit/>
          </a:bodyPr>
          <a:lstStyle/>
          <a:p>
            <a:pPr marL="0" indent="0">
              <a:buNone/>
            </a:pPr>
            <a:r>
              <a:rPr lang="en-US" sz="2400" cap="all" spc="200" dirty="0">
                <a:solidFill>
                  <a:schemeClr val="tx1">
                    <a:lumMod val="85000"/>
                    <a:lumOff val="15000"/>
                  </a:schemeClr>
                </a:solidFill>
                <a:latin typeface="+mj-lt"/>
              </a:rPr>
              <a:t>Dr. Brenda Pike</a:t>
            </a:r>
          </a:p>
        </p:txBody>
      </p:sp>
      <p:pic>
        <p:nvPicPr>
          <p:cNvPr id="5" name="Picture 4">
            <a:extLst>
              <a:ext uri="{FF2B5EF4-FFF2-40B4-BE49-F238E27FC236}">
                <a16:creationId xmlns:a16="http://schemas.microsoft.com/office/drawing/2014/main" id="{D19EDD28-F705-4E60-AF24-256376107696}"/>
              </a:ext>
            </a:extLst>
          </p:cNvPr>
          <p:cNvPicPr>
            <a:picLocks noChangeAspect="1"/>
          </p:cNvPicPr>
          <p:nvPr/>
        </p:nvPicPr>
        <p:blipFill rotWithShape="1">
          <a:blip r:embed="rId2"/>
          <a:srcRect t="5613" r="2" b="24989"/>
          <a:stretch/>
        </p:blipFill>
        <p:spPr>
          <a:xfrm>
            <a:off x="633999" y="640081"/>
            <a:ext cx="5462001" cy="5054156"/>
          </a:xfrm>
          <a:prstGeom prst="rect">
            <a:avLst/>
          </a:prstGeom>
        </p:spPr>
      </p:pic>
      <p:cxnSp>
        <p:nvCxnSpPr>
          <p:cNvPr id="69" name="Straight Connector 50">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343400"/>
            <a:ext cx="438912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70" name="Rectangle 52">
            <a:extLst>
              <a:ext uri="{FF2B5EF4-FFF2-40B4-BE49-F238E27FC236}">
                <a16:creationId xmlns:a16="http://schemas.microsoft.com/office/drawing/2014/main" id="{9D1C364C-8702-4ED9-9D23-41CDB298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 name="Rectangle 54">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4584404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0003FE0C943194B8FC730FDEBA2C6D7" ma:contentTypeVersion="2" ma:contentTypeDescription="Create a new document." ma:contentTypeScope="" ma:versionID="87849f7929beeca9ec8210986b26b6ca">
  <xsd:schema xmlns:xsd="http://www.w3.org/2001/XMLSchema" xmlns:xs="http://www.w3.org/2001/XMLSchema" xmlns:p="http://schemas.microsoft.com/office/2006/metadata/properties" xmlns:ns3="174a0d92-e1d8-40fe-9350-7b75dc9b33dc" targetNamespace="http://schemas.microsoft.com/office/2006/metadata/properties" ma:root="true" ma:fieldsID="b7747226a27caf5998e3bb940db1da46" ns3:_="">
    <xsd:import namespace="174a0d92-e1d8-40fe-9350-7b75dc9b33dc"/>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4a0d92-e1d8-40fe-9350-7b75dc9b33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8C069F-D3C6-4269-AC78-5B8B3E615F17}">
  <ds:schemaRefs>
    <ds:schemaRef ds:uri="http://schemas.microsoft.com/sharepoint/v3/contenttype/forms"/>
  </ds:schemaRefs>
</ds:datastoreItem>
</file>

<file path=customXml/itemProps2.xml><?xml version="1.0" encoding="utf-8"?>
<ds:datastoreItem xmlns:ds="http://schemas.openxmlformats.org/officeDocument/2006/customXml" ds:itemID="{47C51069-4D4D-4B3E-8FBC-815F3BFFF052}">
  <ds:schemaRefs>
    <ds:schemaRef ds:uri="http://purl.org/dc/dcmitype/"/>
    <ds:schemaRef ds:uri="http://purl.org/dc/terms/"/>
    <ds:schemaRef ds:uri="http://schemas.openxmlformats.org/package/2006/metadata/core-properties"/>
    <ds:schemaRef ds:uri="http://purl.org/dc/elements/1.1/"/>
    <ds:schemaRef ds:uri="174a0d92-e1d8-40fe-9350-7b75dc9b33dc"/>
    <ds:schemaRef ds:uri="http://schemas.microsoft.com/office/2006/documentManagement/types"/>
    <ds:schemaRef ds:uri="http://www.w3.org/XML/1998/namespac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755F8C96-3DD0-4590-96CB-75105DB929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4a0d92-e1d8-40fe-9350-7b75dc9b33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12779</TotalTime>
  <Words>5318</Words>
  <Application>Microsoft Office PowerPoint</Application>
  <PresentationFormat>Widescreen</PresentationFormat>
  <Paragraphs>630</Paragraphs>
  <Slides>104</Slides>
  <Notes>70</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104</vt:i4>
      </vt:variant>
    </vt:vector>
  </HeadingPairs>
  <TitlesOfParts>
    <vt:vector size="115" baseType="lpstr">
      <vt:lpstr>Arial</vt:lpstr>
      <vt:lpstr>Calibri</vt:lpstr>
      <vt:lpstr>Calibri Light</vt:lpstr>
      <vt:lpstr>Franklin Gothic Medium</vt:lpstr>
      <vt:lpstr>Georgia Pro Cond Light</vt:lpstr>
      <vt:lpstr>Gill Sans</vt:lpstr>
      <vt:lpstr>Helvetica</vt:lpstr>
      <vt:lpstr>Helvetica Light</vt:lpstr>
      <vt:lpstr>Iskoola Pota</vt:lpstr>
      <vt:lpstr>Wingdings</vt:lpstr>
      <vt:lpstr>Retrospect</vt:lpstr>
      <vt:lpstr>Organizing to Bargain</vt:lpstr>
      <vt:lpstr>Chat Window Entry Activity</vt:lpstr>
      <vt:lpstr>Opening</vt:lpstr>
      <vt:lpstr>Native Lands Map</vt:lpstr>
      <vt:lpstr>Agenda Overview </vt:lpstr>
      <vt:lpstr>Community Agreements</vt:lpstr>
      <vt:lpstr>Breakout</vt:lpstr>
      <vt:lpstr>Introductions</vt:lpstr>
      <vt:lpstr>What is the win?</vt:lpstr>
      <vt:lpstr>Chat Stack</vt:lpstr>
      <vt:lpstr>Targets</vt:lpstr>
      <vt:lpstr>Decisive Power  v.  Collective Power</vt:lpstr>
      <vt:lpstr>Relationship Risk to Win</vt:lpstr>
      <vt:lpstr>Theory of Change (TOC)</vt:lpstr>
      <vt:lpstr>Start with the End Goal</vt:lpstr>
      <vt:lpstr>Breakout</vt:lpstr>
      <vt:lpstr>Debrief</vt:lpstr>
      <vt:lpstr>Key Points</vt:lpstr>
      <vt:lpstr>Cohort Selection</vt:lpstr>
      <vt:lpstr>Cohort 1 - Files Fall of 2022</vt:lpstr>
      <vt:lpstr>Cohort 2 - Files Winter 2022-2023</vt:lpstr>
      <vt:lpstr>PowerPoint Presentation</vt:lpstr>
      <vt:lpstr>Cohort 3 - Files Spring 2023 or Fall 2023</vt:lpstr>
      <vt:lpstr>Readiness to Bargain Cohorts Breakout Time  (15 Minutes)</vt:lpstr>
      <vt:lpstr>Debrief </vt:lpstr>
      <vt:lpstr>Rest</vt:lpstr>
      <vt:lpstr>Agenda Overview </vt:lpstr>
      <vt:lpstr>Community Agreements</vt:lpstr>
      <vt:lpstr>What’s the Landscape?</vt:lpstr>
      <vt:lpstr>Start with the End Goal</vt:lpstr>
      <vt:lpstr>Who are our people?</vt:lpstr>
      <vt:lpstr>Who are our people?</vt:lpstr>
      <vt:lpstr>Building a Structure Starts with Mapping</vt:lpstr>
      <vt:lpstr>Lists</vt:lpstr>
      <vt:lpstr>Who are our people? Mapping Methods </vt:lpstr>
      <vt:lpstr>Building Mapping</vt:lpstr>
      <vt:lpstr>Relationship and Engagement Mapping-List Work</vt:lpstr>
      <vt:lpstr>Relationship and Engagement Mapping- List Work</vt:lpstr>
      <vt:lpstr>Effectiveness (Structure Test) Mapping</vt:lpstr>
      <vt:lpstr>Mapping Breakout-30 minutes</vt:lpstr>
      <vt:lpstr>Mapping Debrief</vt:lpstr>
      <vt:lpstr>Power Mapping</vt:lpstr>
      <vt:lpstr>Power Mapping-Breakout</vt:lpstr>
      <vt:lpstr>Power Mapping-Debrief</vt:lpstr>
      <vt:lpstr>Key Points-Mapping</vt:lpstr>
      <vt:lpstr>PowerPoint Presentation</vt:lpstr>
      <vt:lpstr>PowerPoint Presentation</vt:lpstr>
      <vt:lpstr>What do they say about unions?</vt:lpstr>
      <vt:lpstr>What do you wish they said about unions?</vt:lpstr>
      <vt:lpstr>How do you change a narrative? </vt:lpstr>
      <vt:lpstr>Narratives</vt:lpstr>
      <vt:lpstr>Shifting and Using Narratives </vt:lpstr>
      <vt:lpstr>Shifting and Using Narratives </vt:lpstr>
      <vt:lpstr>Shifting and Using Narratives </vt:lpstr>
      <vt:lpstr>Shifting and Using Narratives </vt:lpstr>
      <vt:lpstr>Key Points to Remember…</vt:lpstr>
      <vt:lpstr>Shifting the Narrative  - DON’Ts  </vt:lpstr>
      <vt:lpstr>Try the Shift!</vt:lpstr>
      <vt:lpstr>Why do we care? </vt:lpstr>
      <vt:lpstr>Organizing to Bargain</vt:lpstr>
      <vt:lpstr>Key Points</vt:lpstr>
      <vt:lpstr>PowerPoint Presentation</vt:lpstr>
      <vt:lpstr>Winning Collective Bargaining</vt:lpstr>
      <vt:lpstr>Story-breakout</vt:lpstr>
      <vt:lpstr>PowerPoint Presentation</vt:lpstr>
      <vt:lpstr>PowerPoint Presentation</vt:lpstr>
      <vt:lpstr>PowerPoint Presentation</vt:lpstr>
      <vt:lpstr>PowerPoint Presentation</vt:lpstr>
      <vt:lpstr>PowerPoint Presentation</vt:lpstr>
      <vt:lpstr>Theory of Change (TOC)</vt:lpstr>
      <vt:lpstr>What are structures?</vt:lpstr>
      <vt:lpstr>Structures</vt:lpstr>
      <vt:lpstr>O2BC: Organizing to Bargain Committee</vt:lpstr>
      <vt:lpstr>Breakout Core Leadership Team: O2BC</vt:lpstr>
      <vt:lpstr>Remember interdependent leadership… </vt:lpstr>
      <vt:lpstr>Key Points</vt:lpstr>
      <vt:lpstr>Using Structures to Connect Leaders</vt:lpstr>
      <vt:lpstr>How many do you need? </vt:lpstr>
      <vt:lpstr>What did Seattle do?</vt:lpstr>
      <vt:lpstr>What’s the Difference?</vt:lpstr>
      <vt:lpstr>Key Reasons Members Join and Stick</vt:lpstr>
      <vt:lpstr>FOCUS ON WORKSITES  </vt:lpstr>
      <vt:lpstr>Key Points</vt:lpstr>
      <vt:lpstr>PowerPoint Presentation</vt:lpstr>
      <vt:lpstr>Organizing 2 Bargain Campaign Plan</vt:lpstr>
      <vt:lpstr>Vocabulary Alert  ---</vt:lpstr>
      <vt:lpstr>PowerPoint Presentation</vt:lpstr>
      <vt:lpstr>Demand Tactics</vt:lpstr>
      <vt:lpstr>Key Points</vt:lpstr>
      <vt:lpstr>PowerPoint Presentation</vt:lpstr>
      <vt:lpstr>PowerPoint Presentation</vt:lpstr>
      <vt:lpstr>Key Points</vt:lpstr>
      <vt:lpstr>Organizing 2 Bargain Campaign Tactics</vt:lpstr>
      <vt:lpstr>Escalation of Tactics</vt:lpstr>
      <vt:lpstr>PowerPoint Presentation</vt:lpstr>
      <vt:lpstr>Breakout Rooms –20 Minutes</vt:lpstr>
      <vt:lpstr>Team Planning for Wins and Targets</vt:lpstr>
      <vt:lpstr>Your Tasks</vt:lpstr>
      <vt:lpstr>Team Planning for Tactics and Strategy</vt:lpstr>
      <vt:lpstr>Your Tasks</vt:lpstr>
      <vt:lpstr>Team Planning for Data</vt:lpstr>
      <vt:lpstr>Your Focus </vt:lpstr>
      <vt:lpstr>Next Steps</vt:lpstr>
      <vt:lpstr>Closing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Miller, Heidi [NEA]</cp:lastModifiedBy>
  <cp:revision>108</cp:revision>
  <dcterms:created xsi:type="dcterms:W3CDTF">2019-04-11T13:43:21Z</dcterms:created>
  <dcterms:modified xsi:type="dcterms:W3CDTF">2022-02-23T15:28:13Z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0x010100D0003FE0C943194B8FC730FDEBA2C6D7</vt:lpwstr>
  </property>
</Properties>
</file>